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81" r:id="rId2"/>
    <p:sldId id="257" r:id="rId3"/>
    <p:sldId id="285" r:id="rId4"/>
    <p:sldId id="282" r:id="rId5"/>
    <p:sldId id="283" r:id="rId6"/>
    <p:sldId id="284" r:id="rId7"/>
    <p:sldId id="288" r:id="rId8"/>
    <p:sldId id="286" r:id="rId9"/>
    <p:sldId id="287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364"/>
  </p:normalViewPr>
  <p:slideViewPr>
    <p:cSldViewPr snapToGrid="0">
      <p:cViewPr varScale="1">
        <p:scale>
          <a:sx n="113" d="100"/>
          <a:sy n="113" d="100"/>
        </p:scale>
        <p:origin x="1024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1/22/24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3E668-847D-ED0C-5E50-9EF947E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1DD38-946C-5041-5FA6-5E3ADB5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B41C-176F-67FB-D05E-790186DF1E49}"/>
              </a:ext>
            </a:extLst>
          </p:cNvPr>
          <p:cNvSpPr txBox="1"/>
          <p:nvPr/>
        </p:nvSpPr>
        <p:spPr>
          <a:xfrm>
            <a:off x="812800" y="1411111"/>
            <a:ext cx="54553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按照要删除的节点挂了</a:t>
            </a:r>
            <a:r>
              <a:rPr kumimoji="1" lang="zh-CN" altLang="en-US" sz="2400" dirty="0">
                <a:solidFill>
                  <a:srgbClr val="FF0000"/>
                </a:solidFill>
              </a:rPr>
              <a:t>几个孩子</a:t>
            </a:r>
            <a:r>
              <a:rPr kumimoji="1" lang="zh-CN" altLang="en-US" sz="2400" dirty="0"/>
              <a:t>分为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0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把那个孩子</a:t>
            </a:r>
            <a:r>
              <a:rPr kumimoji="1" lang="zh-CN" altLang="en-CN" sz="2400" dirty="0"/>
              <a:t>挂过来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那该选谁做继承人</a:t>
            </a:r>
            <a:r>
              <a:rPr kumimoji="1" lang="en-US" altLang="zh-CN" sz="2400" dirty="0"/>
              <a:t>???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13BB-8FB5-9361-FCE6-CB24F50D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2145354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BBBC0-D90B-DD7B-DC17-1DC07BF18B07}"/>
              </a:ext>
            </a:extLst>
          </p:cNvPr>
          <p:cNvCxnSpPr/>
          <p:nvPr/>
        </p:nvCxnSpPr>
        <p:spPr>
          <a:xfrm flipV="1">
            <a:off x="7773105" y="318252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980908E3-7465-D28E-9B05-1605DEEFE2AD}"/>
              </a:ext>
            </a:extLst>
          </p:cNvPr>
          <p:cNvSpPr/>
          <p:nvPr/>
        </p:nvSpPr>
        <p:spPr>
          <a:xfrm>
            <a:off x="7360356" y="2878667"/>
            <a:ext cx="353302" cy="869244"/>
          </a:xfrm>
          <a:custGeom>
            <a:avLst/>
            <a:gdLst>
              <a:gd name="connsiteX0" fmla="*/ 0 w 353302"/>
              <a:gd name="connsiteY0" fmla="*/ 0 h 869244"/>
              <a:gd name="connsiteX1" fmla="*/ 349955 w 353302"/>
              <a:gd name="connsiteY1" fmla="*/ 417689 h 869244"/>
              <a:gd name="connsiteX2" fmla="*/ 146755 w 353302"/>
              <a:gd name="connsiteY2" fmla="*/ 869244 h 86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02" h="869244">
                <a:moveTo>
                  <a:pt x="0" y="0"/>
                </a:moveTo>
                <a:cubicBezTo>
                  <a:pt x="162748" y="136407"/>
                  <a:pt x="325496" y="272815"/>
                  <a:pt x="349955" y="417689"/>
                </a:cubicBezTo>
                <a:cubicBezTo>
                  <a:pt x="374414" y="562563"/>
                  <a:pt x="260584" y="715903"/>
                  <a:pt x="146755" y="86924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94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0C3E6-4429-77B1-103C-E94C55B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097F-0921-3440-5083-F45161DC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A2A1E-7D92-7BC8-5BBA-6F7CA111077A}"/>
              </a:ext>
            </a:extLst>
          </p:cNvPr>
          <p:cNvSpPr txBox="1"/>
          <p:nvPr/>
        </p:nvSpPr>
        <p:spPr>
          <a:xfrm>
            <a:off x="723900" y="1358900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刚刚的不够强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再来一组强的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分析大小关系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097-4DC2-0274-AD47-20720C18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2189897"/>
            <a:ext cx="5105400" cy="3898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0DE22-3AED-2A08-26E0-6D43D4BAE287}"/>
              </a:ext>
            </a:extLst>
          </p:cNvPr>
          <p:cNvCxnSpPr/>
          <p:nvPr/>
        </p:nvCxnSpPr>
        <p:spPr>
          <a:xfrm flipV="1">
            <a:off x="3429705" y="299030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37A5FF-0C50-9F8D-E449-8A848BE24ADA}"/>
              </a:ext>
            </a:extLst>
          </p:cNvPr>
          <p:cNvSpPr txBox="1"/>
          <p:nvPr/>
        </p:nvSpPr>
        <p:spPr>
          <a:xfrm>
            <a:off x="3429705" y="3000983"/>
            <a:ext cx="71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0111</a:t>
            </a:r>
            <a:endParaRPr kumimoji="1" lang="zh-CN" altLang="en-US" sz="20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B52863-D03E-6A88-ECCD-4306D27E7D60}"/>
              </a:ext>
            </a:extLst>
          </p:cNvPr>
          <p:cNvSpPr/>
          <p:nvPr/>
        </p:nvSpPr>
        <p:spPr>
          <a:xfrm>
            <a:off x="1803400" y="3403756"/>
            <a:ext cx="2032000" cy="2298700"/>
          </a:xfrm>
          <a:custGeom>
            <a:avLst/>
            <a:gdLst>
              <a:gd name="connsiteX0" fmla="*/ 1485900 w 2032000"/>
              <a:gd name="connsiteY0" fmla="*/ 0 h 2298700"/>
              <a:gd name="connsiteX1" fmla="*/ 0 w 2032000"/>
              <a:gd name="connsiteY1" fmla="*/ 2235200 h 2298700"/>
              <a:gd name="connsiteX2" fmla="*/ 2032000 w 2032000"/>
              <a:gd name="connsiteY2" fmla="*/ 2298700 h 2298700"/>
              <a:gd name="connsiteX3" fmla="*/ 1485900 w 2032000"/>
              <a:gd name="connsiteY3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298700">
                <a:moveTo>
                  <a:pt x="1485900" y="0"/>
                </a:moveTo>
                <a:lnTo>
                  <a:pt x="0" y="2235200"/>
                </a:lnTo>
                <a:lnTo>
                  <a:pt x="2032000" y="2298700"/>
                </a:lnTo>
                <a:lnTo>
                  <a:pt x="14859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165849B-FE9F-F62F-169E-E974257942C4}"/>
              </a:ext>
            </a:extLst>
          </p:cNvPr>
          <p:cNvSpPr/>
          <p:nvPr/>
        </p:nvSpPr>
        <p:spPr>
          <a:xfrm>
            <a:off x="3898900" y="3543456"/>
            <a:ext cx="1003300" cy="1092200"/>
          </a:xfrm>
          <a:custGeom>
            <a:avLst/>
            <a:gdLst>
              <a:gd name="connsiteX0" fmla="*/ 317500 w 1003300"/>
              <a:gd name="connsiteY0" fmla="*/ 0 h 1092200"/>
              <a:gd name="connsiteX1" fmla="*/ 0 w 1003300"/>
              <a:gd name="connsiteY1" fmla="*/ 1028700 h 1092200"/>
              <a:gd name="connsiteX2" fmla="*/ 1003300 w 1003300"/>
              <a:gd name="connsiteY2" fmla="*/ 1092200 h 1092200"/>
              <a:gd name="connsiteX3" fmla="*/ 317500 w 10033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092200">
                <a:moveTo>
                  <a:pt x="317500" y="0"/>
                </a:moveTo>
                <a:lnTo>
                  <a:pt x="0" y="1028700"/>
                </a:lnTo>
                <a:lnTo>
                  <a:pt x="1003300" y="1092200"/>
                </a:lnTo>
                <a:lnTo>
                  <a:pt x="3175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DFA6-CCCC-2F43-EB00-D6FED0A2775E}"/>
              </a:ext>
            </a:extLst>
          </p:cNvPr>
          <p:cNvSpPr txBox="1"/>
          <p:nvPr/>
        </p:nvSpPr>
        <p:spPr>
          <a:xfrm>
            <a:off x="5118052" y="2271107"/>
            <a:ext cx="3933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0111</a:t>
            </a:r>
            <a:r>
              <a:rPr kumimoji="1" lang="zh-CN" altLang="en-US" sz="2400" dirty="0"/>
              <a:t>在他们的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中间</a:t>
            </a:r>
            <a:r>
              <a:rPr kumimoji="1" lang="en-US" altLang="zh-CN" sz="24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选取</a:t>
            </a:r>
            <a:r>
              <a:rPr kumimoji="1" lang="en-US" altLang="zh-CN" sz="2400" dirty="0"/>
              <a:t>0111</a:t>
            </a:r>
            <a:r>
              <a:rPr kumimoji="1" lang="zh-CN" altLang="en-US" sz="2400" dirty="0"/>
              <a:t>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前驱</a:t>
            </a:r>
            <a:r>
              <a:rPr kumimoji="1"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最小的比</a:t>
            </a:r>
            <a:r>
              <a:rPr kumimoji="1" lang="en-US" altLang="zh-CN" sz="2400" dirty="0"/>
              <a:t>0111</a:t>
            </a:r>
            <a:r>
              <a:rPr kumimoji="1" lang="zh-CN" altLang="en-US" sz="2400" dirty="0"/>
              <a:t>大的节点是谁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34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5D498-7714-9A28-E4D2-ACA7D8B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20A02-CB9F-031F-825F-F78396E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找前驱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21E10-75F0-FC01-DB33-7F5D4E7FCAA4}"/>
              </a:ext>
            </a:extLst>
          </p:cNvPr>
          <p:cNvSpPr txBox="1"/>
          <p:nvPr/>
        </p:nvSpPr>
        <p:spPr>
          <a:xfrm>
            <a:off x="723900" y="1282700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最小的</a:t>
            </a:r>
            <a:r>
              <a:rPr kumimoji="1" lang="zh-CN" altLang="en-US" sz="2400" dirty="0">
                <a:solidFill>
                  <a:srgbClr val="00B050"/>
                </a:solidFill>
              </a:rPr>
              <a:t>比要删除的这个节点大的</a:t>
            </a:r>
            <a:r>
              <a:rPr kumimoji="1" lang="zh-CN" altLang="en-US" sz="2400" dirty="0"/>
              <a:t>节点是谁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DD6D-581A-50D4-2664-34B73FC3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1986541"/>
            <a:ext cx="5105400" cy="38988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1BF59-7EA7-CC7E-6272-A97F8511C5B5}"/>
              </a:ext>
            </a:extLst>
          </p:cNvPr>
          <p:cNvCxnSpPr/>
          <p:nvPr/>
        </p:nvCxnSpPr>
        <p:spPr>
          <a:xfrm flipV="1">
            <a:off x="1804105" y="220290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4D46A-BA11-7F5C-42A7-9B67A2676562}"/>
              </a:ext>
            </a:extLst>
          </p:cNvPr>
          <p:cNvSpPr txBox="1"/>
          <p:nvPr/>
        </p:nvSpPr>
        <p:spPr>
          <a:xfrm>
            <a:off x="1748681" y="220290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0100</a:t>
            </a:r>
            <a:endParaRPr kumimoji="1" lang="zh-CN" altLang="en-US" sz="2000" dirty="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8F75197-0D54-7E1A-48EF-1C5C6F5B6051}"/>
              </a:ext>
            </a:extLst>
          </p:cNvPr>
          <p:cNvSpPr/>
          <p:nvPr/>
        </p:nvSpPr>
        <p:spPr>
          <a:xfrm>
            <a:off x="1955752" y="4787900"/>
            <a:ext cx="863600" cy="863600"/>
          </a:xfrm>
          <a:prstGeom prst="donut">
            <a:avLst/>
          </a:prstGeom>
          <a:solidFill>
            <a:schemeClr val="accent5">
              <a:lumMod val="60000"/>
              <a:lumOff val="4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AE319-0FB9-FDB4-4BEA-F8390C40A4E2}"/>
              </a:ext>
            </a:extLst>
          </p:cNvPr>
          <p:cNvSpPr txBox="1"/>
          <p:nvPr/>
        </p:nvSpPr>
        <p:spPr>
          <a:xfrm>
            <a:off x="5321252" y="2134438"/>
            <a:ext cx="355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右孩子的左孩子的左孩子的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左孩子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对吗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用反证法验证之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1DD78-1579-61BD-8E9E-84C578F1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54" y="3841819"/>
            <a:ext cx="3672074" cy="153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5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527F7-CF00-1C50-C413-253A53F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16E1-B654-FFB2-40DF-8171FE9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换上来之后</a:t>
            </a:r>
          </a:p>
        </p:txBody>
      </p:sp>
    </p:spTree>
    <p:extLst>
      <p:ext uri="{BB962C8B-B14F-4D97-AF65-F5344CB8AC3E}">
        <p14:creationId xmlns:p14="http://schemas.microsoft.com/office/powerpoint/2010/main" val="265435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二叉搜索树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6</a:t>
            </a:r>
            <a:endParaRPr kumimoji="1" lang="zh-CN" alt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08FBE-75A3-5CA5-6FC9-FAEACB86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138932" y="1481685"/>
            <a:ext cx="2639608" cy="144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0D4F6-4EC8-34F2-0D13-CF10700AD5FD}"/>
              </a:ext>
            </a:extLst>
          </p:cNvPr>
          <p:cNvSpPr txBox="1"/>
          <p:nvPr/>
        </p:nvSpPr>
        <p:spPr>
          <a:xfrm>
            <a:off x="1275645" y="3917244"/>
            <a:ext cx="236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按照</a:t>
            </a:r>
            <a:r>
              <a:rPr kumimoji="1" lang="en-US" altLang="zh-CN" sz="2400" dirty="0"/>
              <a:t>2,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构建的二叉搜索树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788583" y="3657599"/>
            <a:ext cx="4749136" cy="1292662"/>
            <a:chOff x="-1044259" y="2695564"/>
            <a:chExt cx="7907638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044259" y="2695564"/>
              <a:ext cx="790763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Trees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sprout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up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just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about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everywhere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computer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science.</a:t>
              </a:r>
              <a:b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</a:b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1" y="3341895"/>
              <a:ext cx="4582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dirty="0">
                  <a:solidFill>
                    <a:srgbClr val="7AA0B8"/>
                  </a:solidFill>
                  <a:latin typeface="Crimson"/>
                </a:rPr>
                <a:t>Donald Knuth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高德纳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)</a:t>
              </a:r>
              <a:endParaRPr lang="en-US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4360F-E454-C0E0-6DE5-322B4614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F56FF-6E39-8D54-36B9-CFD12DF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5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CDFD4-FBCD-4B7C-12A1-BBEB7A6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81BDB-6DD1-E1F0-62E8-799EA5D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基本结构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CBFB-FFC1-C7F3-8569-3F982E45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0205" y="1634772"/>
            <a:ext cx="2562578" cy="1137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2E519-A82C-C284-C76B-D11826BB0D8E}"/>
              </a:ext>
            </a:extLst>
          </p:cNvPr>
          <p:cNvSpPr txBox="1"/>
          <p:nvPr/>
        </p:nvSpPr>
        <p:spPr>
          <a:xfrm>
            <a:off x="4873006" y="1634772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当前节点存的信息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左边的节点是谁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右边的节点是谁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BC93A-7129-42D9-3CB2-A9271805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139091"/>
            <a:ext cx="36068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FCE1D-3EF5-A078-DF1A-35E86082AD8C}"/>
              </a:ext>
            </a:extLst>
          </p:cNvPr>
          <p:cNvSpPr txBox="1"/>
          <p:nvPr/>
        </p:nvSpPr>
        <p:spPr>
          <a:xfrm>
            <a:off x="790222" y="4786489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构建新节点的初始值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key=0,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left=right=NULL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6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0B359-1363-CEDB-512D-891D97B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47B28-6B52-95D3-C4B9-16A05E6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增加新节点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E872-6029-D213-ADD5-0198FA0D2D52}"/>
              </a:ext>
            </a:extLst>
          </p:cNvPr>
          <p:cNvSpPr txBox="1"/>
          <p:nvPr/>
        </p:nvSpPr>
        <p:spPr>
          <a:xfrm>
            <a:off x="711200" y="1173288"/>
            <a:ext cx="7553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要满足结构约定的条件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左边小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右边大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转化为往一侧子树插入的问题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到达了空节点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正好把节点插进去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AE8B-3FD3-4882-62D3-624E786C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18044" y="4028559"/>
            <a:ext cx="2639608" cy="144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0342-4E4D-538A-85AF-DCE5484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33" y="3612956"/>
            <a:ext cx="5132717" cy="245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4DFF6-6406-C00B-0820-38BBAA92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E1AD-C54D-0A5E-7C41-1E4F4BBA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查找一个节点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C6BCB-45C2-13F9-3981-EE1BD0F256DC}"/>
              </a:ext>
            </a:extLst>
          </p:cNvPr>
          <p:cNvSpPr txBox="1"/>
          <p:nvPr/>
        </p:nvSpPr>
        <p:spPr>
          <a:xfrm>
            <a:off x="711200" y="1173288"/>
            <a:ext cx="5883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“3”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使用刚刚的定义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小于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往左看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大于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往右看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找到了好诶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是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就没找到了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0DCB-91E0-AB78-8A6E-E721F642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1642" y="3870514"/>
            <a:ext cx="2639608" cy="144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DE5DE-010A-078E-61FF-E14CADB9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27" y="3429000"/>
            <a:ext cx="6178550" cy="22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C57C2-188E-074A-B457-0ED239BD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55FD8-C8F6-7CBE-CA99-4865547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可视化验证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15E8-139E-9F5D-CB43-203D1A06D3FA}"/>
              </a:ext>
            </a:extLst>
          </p:cNvPr>
          <p:cNvSpPr txBox="1"/>
          <p:nvPr/>
        </p:nvSpPr>
        <p:spPr>
          <a:xfrm>
            <a:off x="1642533" y="1358879"/>
            <a:ext cx="585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https://www.cs.usfca.edu/~galles/visualization/BST.html</a:t>
            </a:r>
            <a:r>
              <a:rPr lang="zh-CN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B04E-EBAC-1C6E-5C64-E38E9F76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954790"/>
            <a:ext cx="2819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23B9-FA50-032A-20CB-FE44E35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04468-4226-1D9F-6B88-AE4DF9E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删除一个值</a:t>
            </a:r>
          </a:p>
        </p:txBody>
      </p:sp>
    </p:spTree>
    <p:extLst>
      <p:ext uri="{BB962C8B-B14F-4D97-AF65-F5344CB8AC3E}">
        <p14:creationId xmlns:p14="http://schemas.microsoft.com/office/powerpoint/2010/main" val="21413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E84D-2485-CF9F-3C55-4BB72A9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8E4D4-079B-13DD-D790-9CC52A0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B263A-1E62-746A-B8B8-0607816B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1500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FF2C1-2B4F-7134-DF7C-E689CCEF6A44}"/>
              </a:ext>
            </a:extLst>
          </p:cNvPr>
          <p:cNvCxnSpPr/>
          <p:nvPr/>
        </p:nvCxnSpPr>
        <p:spPr>
          <a:xfrm flipV="1">
            <a:off x="2388305" y="2878667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C62857-3925-6D60-BD63-7ABF4FF4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94" y="2311400"/>
            <a:ext cx="2108200" cy="22352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03235A3-A90B-DEF8-1B34-353A2480AEAE}"/>
              </a:ext>
            </a:extLst>
          </p:cNvPr>
          <p:cNvSpPr/>
          <p:nvPr/>
        </p:nvSpPr>
        <p:spPr>
          <a:xfrm>
            <a:off x="3912305" y="3228622"/>
            <a:ext cx="1295400" cy="41768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4E82-3993-72CF-519D-7A00F464E1E7}"/>
              </a:ext>
            </a:extLst>
          </p:cNvPr>
          <p:cNvSpPr txBox="1"/>
          <p:nvPr/>
        </p:nvSpPr>
        <p:spPr>
          <a:xfrm>
            <a:off x="638528" y="5192354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如果要删除的节点挂了两个孩子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怎么办</a:t>
            </a:r>
            <a:r>
              <a:rPr kumimoji="1" lang="en-US" altLang="zh-CN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88B8C-DA49-DD65-31A6-7DD81AA1DE2D}"/>
              </a:ext>
            </a:extLst>
          </p:cNvPr>
          <p:cNvSpPr txBox="1"/>
          <p:nvPr/>
        </p:nvSpPr>
        <p:spPr>
          <a:xfrm>
            <a:off x="638528" y="1203981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先玩玩看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377</Words>
  <Application>Microsoft Macintosh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Crimson</vt:lpstr>
      <vt:lpstr>Arial</vt:lpstr>
      <vt:lpstr>Calibri</vt:lpstr>
      <vt:lpstr>Consolas</vt:lpstr>
      <vt:lpstr>Office Theme</vt:lpstr>
      <vt:lpstr>PowerPoint Presentation</vt:lpstr>
      <vt:lpstr>PowerPoint Presentation</vt:lpstr>
      <vt:lpstr>Warmup</vt:lpstr>
      <vt:lpstr>基本结构</vt:lpstr>
      <vt:lpstr>增加新节点</vt:lpstr>
      <vt:lpstr>查找一个节点</vt:lpstr>
      <vt:lpstr>可视化验证</vt:lpstr>
      <vt:lpstr>删除一个值</vt:lpstr>
      <vt:lpstr>例子</vt:lpstr>
      <vt:lpstr>By case analysis! </vt:lpstr>
      <vt:lpstr>例子2.</vt:lpstr>
      <vt:lpstr>找前驱</vt:lpstr>
      <vt:lpstr>换上来之后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99</cp:revision>
  <dcterms:created xsi:type="dcterms:W3CDTF">2023-05-28T12:52:33Z</dcterms:created>
  <dcterms:modified xsi:type="dcterms:W3CDTF">2024-01-22T15:04:55Z</dcterms:modified>
</cp:coreProperties>
</file>