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3"/>
  </p:notesMasterIdLst>
  <p:sldIdLst>
    <p:sldId id="257" r:id="rId2"/>
    <p:sldId id="264" r:id="rId3"/>
    <p:sldId id="261" r:id="rId4"/>
    <p:sldId id="288" r:id="rId5"/>
    <p:sldId id="260" r:id="rId6"/>
    <p:sldId id="262" r:id="rId7"/>
    <p:sldId id="265" r:id="rId8"/>
    <p:sldId id="266" r:id="rId9"/>
    <p:sldId id="258" r:id="rId10"/>
    <p:sldId id="270" r:id="rId11"/>
    <p:sldId id="263" r:id="rId12"/>
    <p:sldId id="267" r:id="rId13"/>
    <p:sldId id="271" r:id="rId14"/>
    <p:sldId id="269" r:id="rId15"/>
    <p:sldId id="268" r:id="rId16"/>
    <p:sldId id="272" r:id="rId17"/>
    <p:sldId id="273" r:id="rId18"/>
    <p:sldId id="287" r:id="rId19"/>
    <p:sldId id="274" r:id="rId20"/>
    <p:sldId id="286" r:id="rId21"/>
    <p:sldId id="282" r:id="rId22"/>
    <p:sldId id="280" r:id="rId23"/>
    <p:sldId id="278" r:id="rId24"/>
    <p:sldId id="275" r:id="rId25"/>
    <p:sldId id="276" r:id="rId26"/>
    <p:sldId id="283" r:id="rId27"/>
    <p:sldId id="284" r:id="rId28"/>
    <p:sldId id="285" r:id="rId29"/>
    <p:sldId id="277" r:id="rId30"/>
    <p:sldId id="279" r:id="rId31"/>
    <p:sldId id="281" r:id="rId3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2981"/>
    <p:restoredTop sz="94363"/>
  </p:normalViewPr>
  <p:slideViewPr>
    <p:cSldViewPr snapToGrid="0">
      <p:cViewPr varScale="1">
        <p:scale>
          <a:sx n="99" d="100"/>
          <a:sy n="99" d="100"/>
        </p:scale>
        <p:origin x="712" y="176"/>
      </p:cViewPr>
      <p:guideLst/>
    </p:cSldViewPr>
  </p:slideViewPr>
  <p:outlineViewPr>
    <p:cViewPr>
      <p:scale>
        <a:sx n="33" d="100"/>
        <a:sy n="33" d="100"/>
      </p:scale>
      <p:origin x="0" y="-2744"/>
    </p:cViewPr>
  </p:outlineViewPr>
  <p:notesTextViewPr>
    <p:cViewPr>
      <p:scale>
        <a:sx n="1" d="1"/>
        <a:sy n="1" d="1"/>
      </p:scale>
      <p:origin x="0" y="0"/>
    </p:cViewPr>
  </p:notesTextViewPr>
  <p:sorterViewPr>
    <p:cViewPr>
      <p:scale>
        <a:sx n="145" d="100"/>
        <a:sy n="145"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BFDADED-620D-D24E-82E2-96F000A12D1D}" type="datetimeFigureOut">
              <a:rPr lang="en-CN" smtClean="0"/>
              <a:t>2024/1/26</a:t>
            </a:fld>
            <a:endParaRPr lang="en-C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C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A852FB5-1F09-5546-B530-97D4A6D60E74}" type="slidenum">
              <a:rPr lang="en-CN" smtClean="0"/>
              <a:t>‹#›</a:t>
            </a:fld>
            <a:endParaRPr lang="en-CN"/>
          </a:p>
        </p:txBody>
      </p:sp>
    </p:spTree>
    <p:extLst>
      <p:ext uri="{BB962C8B-B14F-4D97-AF65-F5344CB8AC3E}">
        <p14:creationId xmlns:p14="http://schemas.microsoft.com/office/powerpoint/2010/main" val="24065572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kumimoji="1" lang="zh-CN" altLang="en-US" dirty="0"/>
          </a:p>
        </p:txBody>
      </p:sp>
      <p:sp>
        <p:nvSpPr>
          <p:cNvPr id="4" name="Slide Number Placeholder 3"/>
          <p:cNvSpPr>
            <a:spLocks noGrp="1"/>
          </p:cNvSpPr>
          <p:nvPr>
            <p:ph type="sldNum" sz="quarter" idx="5"/>
          </p:nvPr>
        </p:nvSpPr>
        <p:spPr/>
        <p:txBody>
          <a:bodyPr/>
          <a:lstStyle/>
          <a:p>
            <a:fld id="{9A852FB5-1F09-5546-B530-97D4A6D60E74}" type="slidenum">
              <a:rPr lang="en-CN" smtClean="0"/>
              <a:t>1</a:t>
            </a:fld>
            <a:endParaRPr lang="en-CN"/>
          </a:p>
        </p:txBody>
      </p:sp>
    </p:spTree>
    <p:extLst>
      <p:ext uri="{BB962C8B-B14F-4D97-AF65-F5344CB8AC3E}">
        <p14:creationId xmlns:p14="http://schemas.microsoft.com/office/powerpoint/2010/main" val="166830673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FC0665E-4C97-DD5C-9F74-4CAB45DD1436}"/>
              </a:ext>
            </a:extLst>
          </p:cNvPr>
          <p:cNvSpPr/>
          <p:nvPr userDrawn="1"/>
        </p:nvSpPr>
        <p:spPr>
          <a:xfrm>
            <a:off x="0" y="6357498"/>
            <a:ext cx="9144000" cy="5005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6" name="Slide Number Placeholder 5"/>
          <p:cNvSpPr>
            <a:spLocks noGrp="1"/>
          </p:cNvSpPr>
          <p:nvPr>
            <p:ph type="sldNum" sz="quarter" idx="12"/>
          </p:nvPr>
        </p:nvSpPr>
        <p:spPr>
          <a:xfrm>
            <a:off x="6993977" y="6425185"/>
            <a:ext cx="2057400" cy="365125"/>
          </a:xfrm>
        </p:spPr>
        <p:txBody>
          <a:bodyPr/>
          <a:lstStyle>
            <a:lvl1pPr>
              <a:defRPr sz="2400">
                <a:solidFill>
                  <a:schemeClr val="bg1"/>
                </a:solidFill>
              </a:defRPr>
            </a:lvl1pPr>
          </a:lstStyle>
          <a:p>
            <a:fld id="{7A304655-5D53-B746-8252-3F5A598C52D3}" type="slidenum">
              <a:rPr lang="en-CN" smtClean="0"/>
              <a:pPr/>
              <a:t>‹#›</a:t>
            </a:fld>
            <a:endParaRPr lang="en-CN"/>
          </a:p>
        </p:txBody>
      </p:sp>
      <p:sp>
        <p:nvSpPr>
          <p:cNvPr id="7" name="Title Placeholder 1">
            <a:extLst>
              <a:ext uri="{FF2B5EF4-FFF2-40B4-BE49-F238E27FC236}">
                <a16:creationId xmlns:a16="http://schemas.microsoft.com/office/drawing/2014/main" id="{C9E48332-8D98-DD4C-F6E0-5BDDBF3C23A2}"/>
              </a:ext>
            </a:extLst>
          </p:cNvPr>
          <p:cNvSpPr>
            <a:spLocks noGrp="1"/>
          </p:cNvSpPr>
          <p:nvPr>
            <p:ph type="title"/>
          </p:nvPr>
        </p:nvSpPr>
        <p:spPr>
          <a:xfrm>
            <a:off x="628650" y="2764224"/>
            <a:ext cx="7886700" cy="675397"/>
          </a:xfrm>
          <a:prstGeom prst="rect">
            <a:avLst/>
          </a:prstGeom>
        </p:spPr>
        <p:txBody>
          <a:bodyPr vert="horz" lIns="91440" tIns="45720" rIns="91440" bIns="45720" rtlCol="0" anchor="ctr">
            <a:normAutofit/>
          </a:bodyPr>
          <a:lstStyle>
            <a:lvl1pPr algn="ctr">
              <a:defRPr/>
            </a:lvl1pPr>
          </a:lstStyle>
          <a:p>
            <a:r>
              <a:rPr lang="en-US"/>
              <a:t>Click to edit Master title style</a:t>
            </a:r>
            <a:endParaRPr lang="en-US" dirty="0"/>
          </a:p>
        </p:txBody>
      </p:sp>
      <p:sp>
        <p:nvSpPr>
          <p:cNvPr id="5" name="TextBox 4">
            <a:extLst>
              <a:ext uri="{FF2B5EF4-FFF2-40B4-BE49-F238E27FC236}">
                <a16:creationId xmlns:a16="http://schemas.microsoft.com/office/drawing/2014/main" id="{470F5545-C06D-875A-D9FE-2F277F7475DD}"/>
              </a:ext>
            </a:extLst>
          </p:cNvPr>
          <p:cNvSpPr txBox="1"/>
          <p:nvPr userDrawn="1"/>
        </p:nvSpPr>
        <p:spPr>
          <a:xfrm>
            <a:off x="92623" y="6420978"/>
            <a:ext cx="3416320" cy="369332"/>
          </a:xfrm>
          <a:prstGeom prst="rect">
            <a:avLst/>
          </a:prstGeom>
          <a:noFill/>
        </p:spPr>
        <p:txBody>
          <a:bodyPr wrap="none" rtlCol="0">
            <a:spAutoFit/>
          </a:bodyPr>
          <a:lstStyle/>
          <a:p>
            <a:r>
              <a:rPr kumimoji="1" lang="en-US" altLang="zh-CN" dirty="0">
                <a:solidFill>
                  <a:schemeClr val="bg1"/>
                </a:solidFill>
              </a:rPr>
              <a:t>Data</a:t>
            </a:r>
            <a:r>
              <a:rPr kumimoji="1" lang="zh-CN" altLang="en-US" dirty="0">
                <a:solidFill>
                  <a:schemeClr val="bg1"/>
                </a:solidFill>
              </a:rPr>
              <a:t> </a:t>
            </a:r>
            <a:r>
              <a:rPr kumimoji="1" lang="en-US" altLang="zh-CN" dirty="0">
                <a:solidFill>
                  <a:schemeClr val="bg1"/>
                </a:solidFill>
              </a:rPr>
              <a:t>Structure</a:t>
            </a:r>
            <a:r>
              <a:rPr kumimoji="1" lang="zh-CN" altLang="en-US" dirty="0">
                <a:solidFill>
                  <a:schemeClr val="bg1"/>
                </a:solidFill>
              </a:rPr>
              <a:t> </a:t>
            </a:r>
            <a:r>
              <a:rPr kumimoji="1" lang="en-US" altLang="zh-CN" dirty="0">
                <a:solidFill>
                  <a:schemeClr val="bg1"/>
                </a:solidFill>
              </a:rPr>
              <a:t>and</a:t>
            </a:r>
            <a:r>
              <a:rPr kumimoji="1" lang="zh-CN" altLang="en-US" dirty="0">
                <a:solidFill>
                  <a:schemeClr val="bg1"/>
                </a:solidFill>
              </a:rPr>
              <a:t> </a:t>
            </a:r>
            <a:r>
              <a:rPr kumimoji="1" lang="en-US" altLang="zh-CN" dirty="0">
                <a:solidFill>
                  <a:schemeClr val="bg1"/>
                </a:solidFill>
              </a:rPr>
              <a:t>Algorithms	</a:t>
            </a:r>
            <a:endParaRPr kumimoji="1" lang="zh-CN" altLang="en-US" dirty="0">
              <a:solidFill>
                <a:schemeClr val="bg1"/>
              </a:solidFill>
            </a:endParaRPr>
          </a:p>
        </p:txBody>
      </p:sp>
      <p:pic>
        <p:nvPicPr>
          <p:cNvPr id="9" name="Picture 2">
            <a:extLst>
              <a:ext uri="{FF2B5EF4-FFF2-40B4-BE49-F238E27FC236}">
                <a16:creationId xmlns:a16="http://schemas.microsoft.com/office/drawing/2014/main" id="{6DA06F88-1C9E-04DD-7B54-598F0CC54EA0}"/>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244520" y="0"/>
            <a:ext cx="899480" cy="1684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25576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5212B84-65C8-B39D-05A1-744F1AF5867B}"/>
              </a:ext>
            </a:extLst>
          </p:cNvPr>
          <p:cNvSpPr/>
          <p:nvPr userDrawn="1"/>
        </p:nvSpPr>
        <p:spPr>
          <a:xfrm>
            <a:off x="0" y="6357498"/>
            <a:ext cx="9144000" cy="500501"/>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9" name="Slide Number Placeholder 5">
            <a:extLst>
              <a:ext uri="{FF2B5EF4-FFF2-40B4-BE49-F238E27FC236}">
                <a16:creationId xmlns:a16="http://schemas.microsoft.com/office/drawing/2014/main" id="{BB4F0242-1BC7-759B-BEF6-F01B80F23400}"/>
              </a:ext>
            </a:extLst>
          </p:cNvPr>
          <p:cNvSpPr>
            <a:spLocks noGrp="1"/>
          </p:cNvSpPr>
          <p:nvPr>
            <p:ph type="sldNum" sz="quarter" idx="12"/>
          </p:nvPr>
        </p:nvSpPr>
        <p:spPr>
          <a:xfrm>
            <a:off x="6993977" y="6425185"/>
            <a:ext cx="2057400" cy="365125"/>
          </a:xfrm>
        </p:spPr>
        <p:txBody>
          <a:bodyPr/>
          <a:lstStyle>
            <a:lvl1pPr>
              <a:defRPr sz="2400">
                <a:solidFill>
                  <a:schemeClr val="bg1"/>
                </a:solidFill>
              </a:defRPr>
            </a:lvl1pPr>
          </a:lstStyle>
          <a:p>
            <a:fld id="{7A304655-5D53-B746-8252-3F5A598C52D3}" type="slidenum">
              <a:rPr lang="en-CN" smtClean="0"/>
              <a:pPr/>
              <a:t>‹#›</a:t>
            </a:fld>
            <a:endParaRPr lang="en-CN"/>
          </a:p>
        </p:txBody>
      </p:sp>
      <p:sp>
        <p:nvSpPr>
          <p:cNvPr id="4" name="Title Placeholder 1">
            <a:extLst>
              <a:ext uri="{FF2B5EF4-FFF2-40B4-BE49-F238E27FC236}">
                <a16:creationId xmlns:a16="http://schemas.microsoft.com/office/drawing/2014/main" id="{ECB68314-CF70-722D-1662-AD4FF5F21CB1}"/>
              </a:ext>
            </a:extLst>
          </p:cNvPr>
          <p:cNvSpPr>
            <a:spLocks noGrp="1"/>
          </p:cNvSpPr>
          <p:nvPr>
            <p:ph type="title"/>
          </p:nvPr>
        </p:nvSpPr>
        <p:spPr>
          <a:xfrm>
            <a:off x="628650" y="365127"/>
            <a:ext cx="7886700" cy="67539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2" name="TextBox 1">
            <a:extLst>
              <a:ext uri="{FF2B5EF4-FFF2-40B4-BE49-F238E27FC236}">
                <a16:creationId xmlns:a16="http://schemas.microsoft.com/office/drawing/2014/main" id="{31439C2E-3110-3290-EB86-B720E68D251C}"/>
              </a:ext>
            </a:extLst>
          </p:cNvPr>
          <p:cNvSpPr txBox="1"/>
          <p:nvPr userDrawn="1"/>
        </p:nvSpPr>
        <p:spPr>
          <a:xfrm>
            <a:off x="92623" y="6420978"/>
            <a:ext cx="3416320" cy="369332"/>
          </a:xfrm>
          <a:prstGeom prst="rect">
            <a:avLst/>
          </a:prstGeom>
          <a:noFill/>
        </p:spPr>
        <p:txBody>
          <a:bodyPr wrap="none" rtlCol="0">
            <a:spAutoFit/>
          </a:bodyPr>
          <a:lstStyle/>
          <a:p>
            <a:r>
              <a:rPr kumimoji="1" lang="en-US" altLang="zh-CN" dirty="0">
                <a:solidFill>
                  <a:schemeClr val="bg1"/>
                </a:solidFill>
              </a:rPr>
              <a:t>Data</a:t>
            </a:r>
            <a:r>
              <a:rPr kumimoji="1" lang="zh-CN" altLang="en-US" dirty="0">
                <a:solidFill>
                  <a:schemeClr val="bg1"/>
                </a:solidFill>
              </a:rPr>
              <a:t> </a:t>
            </a:r>
            <a:r>
              <a:rPr kumimoji="1" lang="en-US" altLang="zh-CN" dirty="0">
                <a:solidFill>
                  <a:schemeClr val="bg1"/>
                </a:solidFill>
              </a:rPr>
              <a:t>Structure</a:t>
            </a:r>
            <a:r>
              <a:rPr kumimoji="1" lang="zh-CN" altLang="en-US" dirty="0">
                <a:solidFill>
                  <a:schemeClr val="bg1"/>
                </a:solidFill>
              </a:rPr>
              <a:t> </a:t>
            </a:r>
            <a:r>
              <a:rPr kumimoji="1" lang="en-US" altLang="zh-CN" dirty="0">
                <a:solidFill>
                  <a:schemeClr val="bg1"/>
                </a:solidFill>
              </a:rPr>
              <a:t>and</a:t>
            </a:r>
            <a:r>
              <a:rPr kumimoji="1" lang="zh-CN" altLang="en-US" dirty="0">
                <a:solidFill>
                  <a:schemeClr val="bg1"/>
                </a:solidFill>
              </a:rPr>
              <a:t> </a:t>
            </a:r>
            <a:r>
              <a:rPr kumimoji="1" lang="en-US" altLang="zh-CN" dirty="0">
                <a:solidFill>
                  <a:schemeClr val="bg1"/>
                </a:solidFill>
              </a:rPr>
              <a:t>Algorithms	</a:t>
            </a:r>
            <a:endParaRPr kumimoji="1" lang="zh-CN" altLang="en-US" dirty="0">
              <a:solidFill>
                <a:schemeClr val="bg1"/>
              </a:solidFill>
            </a:endParaRPr>
          </a:p>
        </p:txBody>
      </p:sp>
    </p:spTree>
    <p:extLst>
      <p:ext uri="{BB962C8B-B14F-4D97-AF65-F5344CB8AC3E}">
        <p14:creationId xmlns:p14="http://schemas.microsoft.com/office/powerpoint/2010/main" val="24567936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79154669-4C97-982E-AB83-84CB259F3476}"/>
              </a:ext>
            </a:extLst>
          </p:cNvPr>
          <p:cNvSpPr txBox="1"/>
          <p:nvPr userDrawn="1"/>
        </p:nvSpPr>
        <p:spPr>
          <a:xfrm>
            <a:off x="5225085" y="906385"/>
            <a:ext cx="1928657" cy="830997"/>
          </a:xfrm>
          <a:prstGeom prst="rect">
            <a:avLst/>
          </a:prstGeom>
          <a:noFill/>
        </p:spPr>
        <p:txBody>
          <a:bodyPr wrap="square" rtlCol="0">
            <a:spAutoFit/>
          </a:bodyPr>
          <a:lstStyle/>
          <a:p>
            <a:pPr algn="r"/>
            <a:r>
              <a:rPr kumimoji="1" lang="en-US" altLang="zh-CN" sz="4800" dirty="0"/>
              <a:t>Topic</a:t>
            </a:r>
            <a:endParaRPr kumimoji="1" lang="zh-CN" altLang="en-US" sz="4800" dirty="0"/>
          </a:p>
        </p:txBody>
      </p:sp>
      <p:sp>
        <p:nvSpPr>
          <p:cNvPr id="14" name="Rectangle 13">
            <a:extLst>
              <a:ext uri="{FF2B5EF4-FFF2-40B4-BE49-F238E27FC236}">
                <a16:creationId xmlns:a16="http://schemas.microsoft.com/office/drawing/2014/main" id="{A7C9A9E3-AB0B-CB09-41BC-50D7E9B5AEE3}"/>
              </a:ext>
            </a:extLst>
          </p:cNvPr>
          <p:cNvSpPr/>
          <p:nvPr userDrawn="1"/>
        </p:nvSpPr>
        <p:spPr>
          <a:xfrm>
            <a:off x="0" y="6357498"/>
            <a:ext cx="9144000" cy="500501"/>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15" name="Slide Number Placeholder 5">
            <a:extLst>
              <a:ext uri="{FF2B5EF4-FFF2-40B4-BE49-F238E27FC236}">
                <a16:creationId xmlns:a16="http://schemas.microsoft.com/office/drawing/2014/main" id="{DC766D62-AC52-5AA7-0566-BF3E65E9CCB0}"/>
              </a:ext>
            </a:extLst>
          </p:cNvPr>
          <p:cNvSpPr>
            <a:spLocks noGrp="1"/>
          </p:cNvSpPr>
          <p:nvPr>
            <p:ph type="sldNum" sz="quarter" idx="12"/>
          </p:nvPr>
        </p:nvSpPr>
        <p:spPr>
          <a:xfrm>
            <a:off x="6993977" y="6425185"/>
            <a:ext cx="2057400" cy="365125"/>
          </a:xfrm>
        </p:spPr>
        <p:txBody>
          <a:bodyPr/>
          <a:lstStyle>
            <a:lvl1pPr>
              <a:defRPr sz="2400">
                <a:solidFill>
                  <a:schemeClr val="bg1"/>
                </a:solidFill>
              </a:defRPr>
            </a:lvl1pPr>
          </a:lstStyle>
          <a:p>
            <a:fld id="{7A304655-5D53-B746-8252-3F5A598C52D3}" type="slidenum">
              <a:rPr lang="en-CN" smtClean="0"/>
              <a:pPr/>
              <a:t>‹#›</a:t>
            </a:fld>
            <a:endParaRPr lang="en-CN"/>
          </a:p>
        </p:txBody>
      </p:sp>
      <p:sp>
        <p:nvSpPr>
          <p:cNvPr id="17" name="Text Placeholder 16">
            <a:extLst>
              <a:ext uri="{FF2B5EF4-FFF2-40B4-BE49-F238E27FC236}">
                <a16:creationId xmlns:a16="http://schemas.microsoft.com/office/drawing/2014/main" id="{A759288E-DB09-2655-1E15-9C2FB1B88339}"/>
              </a:ext>
            </a:extLst>
          </p:cNvPr>
          <p:cNvSpPr>
            <a:spLocks noGrp="1"/>
          </p:cNvSpPr>
          <p:nvPr>
            <p:ph type="body" sz="quarter" idx="13" hasCustomPrompt="1"/>
          </p:nvPr>
        </p:nvSpPr>
        <p:spPr>
          <a:xfrm>
            <a:off x="5497146" y="4234586"/>
            <a:ext cx="2893568" cy="341632"/>
          </a:xfrm>
          <a:prstGeom prst="rect">
            <a:avLst/>
          </a:prstGeom>
          <a:noFill/>
        </p:spPr>
        <p:txBody>
          <a:bodyPr wrap="square">
            <a:spAutoFit/>
          </a:bodyPr>
          <a:lstStyle>
            <a:lvl1pPr marL="0" indent="0" algn="r">
              <a:buNone/>
              <a:defRPr lang="en-US" altLang="zh-CN" sz="1800" b="0" i="1" smtClean="0">
                <a:solidFill>
                  <a:srgbClr val="5985A6"/>
                </a:solidFill>
                <a:effectLst/>
                <a:latin typeface="Crimson"/>
              </a:defRPr>
            </a:lvl1pPr>
            <a:lvl2pPr algn="r">
              <a:defRPr kumimoji="1" lang="en-US" altLang="zh-CN" sz="1800" b="0" i="1" kern="1200" dirty="0" smtClean="0">
                <a:solidFill>
                  <a:srgbClr val="5985A6"/>
                </a:solidFill>
                <a:effectLst/>
                <a:latin typeface="Crimson"/>
                <a:ea typeface="+mn-ea"/>
                <a:cs typeface="+mn-cs"/>
              </a:defRPr>
            </a:lvl2pPr>
            <a:lvl3pPr algn="r">
              <a:defRPr kumimoji="1" lang="en-US" altLang="zh-CN" sz="1800" b="0" i="1" kern="1200" dirty="0" smtClean="0">
                <a:solidFill>
                  <a:srgbClr val="5985A6"/>
                </a:solidFill>
                <a:effectLst/>
                <a:latin typeface="Crimson"/>
                <a:ea typeface="+mn-ea"/>
                <a:cs typeface="+mn-cs"/>
              </a:defRPr>
            </a:lvl3pPr>
            <a:lvl4pPr algn="r">
              <a:defRPr kumimoji="1" lang="en-US" altLang="zh-CN" sz="1800" b="0" i="1" kern="1200" dirty="0" smtClean="0">
                <a:solidFill>
                  <a:srgbClr val="5985A6"/>
                </a:solidFill>
                <a:effectLst/>
                <a:latin typeface="Crimson"/>
                <a:ea typeface="+mn-ea"/>
                <a:cs typeface="+mn-cs"/>
              </a:defRPr>
            </a:lvl4pPr>
            <a:lvl5pPr algn="r">
              <a:defRPr kumimoji="1" lang="zh-CN" altLang="en-US" sz="1800" b="0" i="1" kern="1200" dirty="0" smtClean="0">
                <a:solidFill>
                  <a:srgbClr val="5985A6"/>
                </a:solidFill>
                <a:effectLst/>
                <a:latin typeface="Crimson"/>
                <a:ea typeface="+mn-ea"/>
                <a:cs typeface="+mn-cs"/>
              </a:defRPr>
            </a:lvl5pPr>
          </a:lstStyle>
          <a:p>
            <a:pPr marL="0" lvl="0" algn="r" defTabSz="457200"/>
            <a:r>
              <a:rPr kumimoji="1" lang="en-US" altLang="zh-CN" dirty="0"/>
              <a:t>Saying</a:t>
            </a:r>
            <a:endParaRPr kumimoji="1" lang="zh-CN" altLang="en-US" dirty="0"/>
          </a:p>
        </p:txBody>
      </p:sp>
      <p:sp>
        <p:nvSpPr>
          <p:cNvPr id="21" name="Content Placeholder 20">
            <a:extLst>
              <a:ext uri="{FF2B5EF4-FFF2-40B4-BE49-F238E27FC236}">
                <a16:creationId xmlns:a16="http://schemas.microsoft.com/office/drawing/2014/main" id="{FA0F5803-39E1-A461-3C45-7FACBCA11FFD}"/>
              </a:ext>
            </a:extLst>
          </p:cNvPr>
          <p:cNvSpPr>
            <a:spLocks noGrp="1"/>
          </p:cNvSpPr>
          <p:nvPr>
            <p:ph sz="quarter" idx="14" hasCustomPrompt="1"/>
          </p:nvPr>
        </p:nvSpPr>
        <p:spPr>
          <a:xfrm>
            <a:off x="4663264" y="5597247"/>
            <a:ext cx="3727450" cy="292231"/>
          </a:xfrm>
          <a:prstGeom prst="rect">
            <a:avLst/>
          </a:prstGeom>
        </p:spPr>
        <p:txBody>
          <a:bodyPr/>
          <a:lstStyle>
            <a:lvl1pPr marL="0" indent="0" algn="r" defTabSz="457200" rtl="0" eaLnBrk="1" latinLnBrk="0" hangingPunct="1">
              <a:buNone/>
              <a:defRPr lang="en-US" altLang="zh-CN" sz="1800" b="0" i="0" kern="1200" dirty="0" smtClean="0">
                <a:solidFill>
                  <a:srgbClr val="7AA0B8"/>
                </a:solidFill>
                <a:effectLst/>
                <a:latin typeface="Crimson"/>
                <a:ea typeface="+mn-ea"/>
                <a:cs typeface="+mn-cs"/>
              </a:defRPr>
            </a:lvl1pPr>
            <a:lvl2pPr marL="0" indent="0" algn="r" defTabSz="457200" rtl="0" eaLnBrk="1" latinLnBrk="0" hangingPunct="1">
              <a:buNone/>
              <a:defRPr lang="en-US" altLang="zh-CN" sz="1800" b="0" i="0" kern="1200" dirty="0" smtClean="0">
                <a:solidFill>
                  <a:srgbClr val="7AA0B8"/>
                </a:solidFill>
                <a:effectLst/>
                <a:latin typeface="Crimson"/>
                <a:ea typeface="+mn-ea"/>
                <a:cs typeface="+mn-cs"/>
              </a:defRPr>
            </a:lvl2pPr>
            <a:lvl3pPr marL="0" indent="0" algn="r" defTabSz="457200" rtl="0" eaLnBrk="1" latinLnBrk="0" hangingPunct="1">
              <a:buNone/>
              <a:defRPr lang="en-US" altLang="zh-CN" sz="1800" b="0" i="0" kern="1200" dirty="0" smtClean="0">
                <a:solidFill>
                  <a:srgbClr val="7AA0B8"/>
                </a:solidFill>
                <a:effectLst/>
                <a:latin typeface="Crimson"/>
                <a:ea typeface="+mn-ea"/>
                <a:cs typeface="+mn-cs"/>
              </a:defRPr>
            </a:lvl3pPr>
            <a:lvl4pPr marL="0" indent="0" algn="r" defTabSz="457200" rtl="0" eaLnBrk="1" latinLnBrk="0" hangingPunct="1">
              <a:buNone/>
              <a:defRPr lang="en-US" altLang="zh-CN" sz="1800" b="0" i="0" kern="1200" dirty="0" smtClean="0">
                <a:solidFill>
                  <a:srgbClr val="7AA0B8"/>
                </a:solidFill>
                <a:effectLst/>
                <a:latin typeface="Crimson"/>
                <a:ea typeface="+mn-ea"/>
                <a:cs typeface="+mn-cs"/>
              </a:defRPr>
            </a:lvl4pPr>
            <a:lvl5pPr marL="0" indent="0" algn="r" defTabSz="457200" rtl="0" eaLnBrk="1" latinLnBrk="0" hangingPunct="1">
              <a:buNone/>
              <a:defRPr lang="en-US" altLang="zh-CN" sz="1800" b="0" i="0" kern="1200" dirty="0" smtClean="0">
                <a:solidFill>
                  <a:srgbClr val="7AA0B8"/>
                </a:solidFill>
                <a:effectLst/>
                <a:latin typeface="Crimson"/>
                <a:ea typeface="+mn-ea"/>
                <a:cs typeface="+mn-cs"/>
              </a:defRPr>
            </a:lvl5pPr>
          </a:lstStyle>
          <a:p>
            <a:pPr lvl="0"/>
            <a:r>
              <a:rPr kumimoji="1" lang="en-US" altLang="zh-CN" dirty="0"/>
              <a:t>Author</a:t>
            </a:r>
          </a:p>
        </p:txBody>
      </p:sp>
      <p:sp>
        <p:nvSpPr>
          <p:cNvPr id="23" name="Text Placeholder 22">
            <a:extLst>
              <a:ext uri="{FF2B5EF4-FFF2-40B4-BE49-F238E27FC236}">
                <a16:creationId xmlns:a16="http://schemas.microsoft.com/office/drawing/2014/main" id="{E97AAB65-812F-5398-A086-83F74695D481}"/>
              </a:ext>
            </a:extLst>
          </p:cNvPr>
          <p:cNvSpPr>
            <a:spLocks noGrp="1"/>
          </p:cNvSpPr>
          <p:nvPr>
            <p:ph type="body" sz="quarter" idx="15" hasCustomPrompt="1"/>
          </p:nvPr>
        </p:nvSpPr>
        <p:spPr>
          <a:xfrm>
            <a:off x="7219563" y="707053"/>
            <a:ext cx="1171401" cy="1214438"/>
          </a:xfrm>
          <a:prstGeom prst="rect">
            <a:avLst/>
          </a:prstGeom>
        </p:spPr>
        <p:txBody>
          <a:bodyPr/>
          <a:lstStyle>
            <a:lvl1pPr marL="0" indent="0" algn="r">
              <a:buNone/>
              <a:defRPr sz="8800"/>
            </a:lvl1pPr>
          </a:lstStyle>
          <a:p>
            <a:pPr lvl="0"/>
            <a:r>
              <a:rPr kumimoji="1" lang="en-US" altLang="zh-CN" dirty="0"/>
              <a:t>#</a:t>
            </a:r>
            <a:endParaRPr kumimoji="1" lang="zh-CN" altLang="en-US" dirty="0"/>
          </a:p>
        </p:txBody>
      </p:sp>
      <p:sp>
        <p:nvSpPr>
          <p:cNvPr id="25" name="Text Placeholder 24">
            <a:extLst>
              <a:ext uri="{FF2B5EF4-FFF2-40B4-BE49-F238E27FC236}">
                <a16:creationId xmlns:a16="http://schemas.microsoft.com/office/drawing/2014/main" id="{F0263DD0-9C33-4E69-5C5D-EF28EC54D3BE}"/>
              </a:ext>
            </a:extLst>
          </p:cNvPr>
          <p:cNvSpPr>
            <a:spLocks noGrp="1"/>
          </p:cNvSpPr>
          <p:nvPr>
            <p:ph type="body" sz="quarter" idx="16" hasCustomPrompt="1"/>
          </p:nvPr>
        </p:nvSpPr>
        <p:spPr>
          <a:xfrm>
            <a:off x="6189413" y="2249296"/>
            <a:ext cx="2201301" cy="914400"/>
          </a:xfrm>
          <a:prstGeom prst="rect">
            <a:avLst/>
          </a:prstGeom>
        </p:spPr>
        <p:txBody>
          <a:bodyPr/>
          <a:lstStyle>
            <a:lvl1pPr marL="0" indent="0" algn="r">
              <a:buNone/>
              <a:defRPr kumimoji="1" lang="zh-CN" altLang="en-US" sz="2400" kern="1200" dirty="0">
                <a:solidFill>
                  <a:schemeClr val="tx1"/>
                </a:solidFill>
                <a:latin typeface="+mn-lt"/>
                <a:ea typeface="+mn-ea"/>
                <a:cs typeface="+mn-cs"/>
              </a:defRPr>
            </a:lvl1pPr>
          </a:lstStyle>
          <a:p>
            <a:pPr lvl="0"/>
            <a:r>
              <a:rPr kumimoji="1" lang="en-US" altLang="zh-CN" dirty="0"/>
              <a:t>Sec</a:t>
            </a:r>
            <a:r>
              <a:rPr kumimoji="1" lang="zh-CN" altLang="en-US" dirty="0"/>
              <a:t> </a:t>
            </a:r>
            <a:r>
              <a:rPr kumimoji="1" lang="en-US" altLang="zh-CN" dirty="0"/>
              <a:t>title</a:t>
            </a:r>
            <a:endParaRPr kumimoji="1" lang="zh-CN" altLang="en-US" dirty="0"/>
          </a:p>
        </p:txBody>
      </p:sp>
      <p:sp>
        <p:nvSpPr>
          <p:cNvPr id="9" name="TextBox 8">
            <a:extLst>
              <a:ext uri="{FF2B5EF4-FFF2-40B4-BE49-F238E27FC236}">
                <a16:creationId xmlns:a16="http://schemas.microsoft.com/office/drawing/2014/main" id="{383310B4-49BD-F2AE-AC41-F25CD3274A55}"/>
              </a:ext>
            </a:extLst>
          </p:cNvPr>
          <p:cNvSpPr txBox="1"/>
          <p:nvPr userDrawn="1"/>
        </p:nvSpPr>
        <p:spPr>
          <a:xfrm>
            <a:off x="92623" y="6420978"/>
            <a:ext cx="3416320" cy="369332"/>
          </a:xfrm>
          <a:prstGeom prst="rect">
            <a:avLst/>
          </a:prstGeom>
          <a:noFill/>
        </p:spPr>
        <p:txBody>
          <a:bodyPr wrap="none" rtlCol="0">
            <a:spAutoFit/>
          </a:bodyPr>
          <a:lstStyle/>
          <a:p>
            <a:r>
              <a:rPr kumimoji="1" lang="en-US" altLang="zh-CN" dirty="0">
                <a:solidFill>
                  <a:schemeClr val="bg1"/>
                </a:solidFill>
              </a:rPr>
              <a:t>Data</a:t>
            </a:r>
            <a:r>
              <a:rPr kumimoji="1" lang="zh-CN" altLang="en-US" dirty="0">
                <a:solidFill>
                  <a:schemeClr val="bg1"/>
                </a:solidFill>
              </a:rPr>
              <a:t> </a:t>
            </a:r>
            <a:r>
              <a:rPr kumimoji="1" lang="en-US" altLang="zh-CN" dirty="0">
                <a:solidFill>
                  <a:schemeClr val="bg1"/>
                </a:solidFill>
              </a:rPr>
              <a:t>Structure</a:t>
            </a:r>
            <a:r>
              <a:rPr kumimoji="1" lang="zh-CN" altLang="en-US" dirty="0">
                <a:solidFill>
                  <a:schemeClr val="bg1"/>
                </a:solidFill>
              </a:rPr>
              <a:t> </a:t>
            </a:r>
            <a:r>
              <a:rPr kumimoji="1" lang="en-US" altLang="zh-CN" dirty="0">
                <a:solidFill>
                  <a:schemeClr val="bg1"/>
                </a:solidFill>
              </a:rPr>
              <a:t>and</a:t>
            </a:r>
            <a:r>
              <a:rPr kumimoji="1" lang="zh-CN" altLang="en-US" dirty="0">
                <a:solidFill>
                  <a:schemeClr val="bg1"/>
                </a:solidFill>
              </a:rPr>
              <a:t> </a:t>
            </a:r>
            <a:r>
              <a:rPr kumimoji="1" lang="en-US" altLang="zh-CN" dirty="0">
                <a:solidFill>
                  <a:schemeClr val="bg1"/>
                </a:solidFill>
              </a:rPr>
              <a:t>Algorithms	</a:t>
            </a:r>
            <a:endParaRPr kumimoji="1" lang="zh-CN" altLang="en-US" dirty="0">
              <a:solidFill>
                <a:schemeClr val="bg1"/>
              </a:solidFill>
            </a:endParaRPr>
          </a:p>
        </p:txBody>
      </p:sp>
    </p:spTree>
    <p:extLst>
      <p:ext uri="{BB962C8B-B14F-4D97-AF65-F5344CB8AC3E}">
        <p14:creationId xmlns:p14="http://schemas.microsoft.com/office/powerpoint/2010/main" val="241299943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7"/>
            <a:ext cx="7886700" cy="67539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8D30FAB-176C-8449-8796-69F8D9C85B57}" type="datetime1">
              <a:rPr lang="en-US" smtClean="0"/>
              <a:t>1/26/24</a:t>
            </a:fld>
            <a:endParaRPr lang="en-CN"/>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N"/>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304655-5D53-B746-8252-3F5A598C52D3}" type="slidenum">
              <a:rPr lang="en-CN" smtClean="0"/>
              <a:t>‹#›</a:t>
            </a:fld>
            <a:endParaRPr lang="en-CN"/>
          </a:p>
        </p:txBody>
      </p:sp>
    </p:spTree>
    <p:extLst>
      <p:ext uri="{BB962C8B-B14F-4D97-AF65-F5344CB8AC3E}">
        <p14:creationId xmlns:p14="http://schemas.microsoft.com/office/powerpoint/2010/main" val="1847430438"/>
      </p:ext>
    </p:extLst>
  </p:cSld>
  <p:clrMap bg1="lt1" tx1="dk1" bg2="lt2" tx2="dk2" accent1="accent1" accent2="accent2" accent3="accent3" accent4="accent4" accent5="accent5" accent6="accent6" hlink="hlink" folHlink="folHlink"/>
  <p:sldLayoutIdLst>
    <p:sldLayoutId id="2147483662" r:id="rId1"/>
    <p:sldLayoutId id="2147483661" r:id="rId2"/>
    <p:sldLayoutId id="2147483663" r:id="rId3"/>
  </p:sldLayoutIdLst>
  <p:hf hdr="0" ftr="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hyperlink" Target="https://www.bilibili.com/video/BV1aN411M7Fx"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21EDF88-8D28-2A7D-1737-B9112AC5E0F0}"/>
              </a:ext>
            </a:extLst>
          </p:cNvPr>
          <p:cNvSpPr>
            <a:spLocks noGrp="1"/>
          </p:cNvSpPr>
          <p:nvPr>
            <p:ph type="sldNum" sz="quarter" idx="12"/>
          </p:nvPr>
        </p:nvSpPr>
        <p:spPr/>
        <p:txBody>
          <a:bodyPr/>
          <a:lstStyle/>
          <a:p>
            <a:fld id="{7A304655-5D53-B746-8252-3F5A598C52D3}" type="slidenum">
              <a:rPr lang="en-CN" smtClean="0"/>
              <a:pPr/>
              <a:t>1</a:t>
            </a:fld>
            <a:endParaRPr lang="en-CN" dirty="0"/>
          </a:p>
        </p:txBody>
      </p:sp>
      <p:sp>
        <p:nvSpPr>
          <p:cNvPr id="4" name="TextBox 3">
            <a:extLst>
              <a:ext uri="{FF2B5EF4-FFF2-40B4-BE49-F238E27FC236}">
                <a16:creationId xmlns:a16="http://schemas.microsoft.com/office/drawing/2014/main" id="{8B29882B-FFAE-239E-8E47-130FA67976AD}"/>
              </a:ext>
            </a:extLst>
          </p:cNvPr>
          <p:cNvSpPr txBox="1"/>
          <p:nvPr/>
        </p:nvSpPr>
        <p:spPr>
          <a:xfrm>
            <a:off x="5331854" y="2194560"/>
            <a:ext cx="3059109" cy="707886"/>
          </a:xfrm>
          <a:prstGeom prst="rect">
            <a:avLst/>
          </a:prstGeom>
          <a:noFill/>
        </p:spPr>
        <p:txBody>
          <a:bodyPr wrap="square" rtlCol="0">
            <a:spAutoFit/>
          </a:bodyPr>
          <a:lstStyle/>
          <a:p>
            <a:pPr algn="r"/>
            <a:r>
              <a:rPr kumimoji="1" lang="en-US" altLang="zh-CN" sz="4000" dirty="0"/>
              <a:t>C </a:t>
            </a:r>
            <a:r>
              <a:rPr kumimoji="1" lang="zh-CN" altLang="en-US" sz="4000" dirty="0"/>
              <a:t>语言回顾</a:t>
            </a:r>
          </a:p>
        </p:txBody>
      </p:sp>
      <p:sp>
        <p:nvSpPr>
          <p:cNvPr id="5" name="TextBox 4">
            <a:extLst>
              <a:ext uri="{FF2B5EF4-FFF2-40B4-BE49-F238E27FC236}">
                <a16:creationId xmlns:a16="http://schemas.microsoft.com/office/drawing/2014/main" id="{FDFE109F-B3F0-E3BC-3AC3-5385038B9CFC}"/>
              </a:ext>
            </a:extLst>
          </p:cNvPr>
          <p:cNvSpPr txBox="1"/>
          <p:nvPr/>
        </p:nvSpPr>
        <p:spPr>
          <a:xfrm>
            <a:off x="5547908" y="882127"/>
            <a:ext cx="2843057" cy="830997"/>
          </a:xfrm>
          <a:prstGeom prst="rect">
            <a:avLst/>
          </a:prstGeom>
          <a:noFill/>
        </p:spPr>
        <p:txBody>
          <a:bodyPr wrap="square" rtlCol="0">
            <a:spAutoFit/>
          </a:bodyPr>
          <a:lstStyle/>
          <a:p>
            <a:pPr algn="r"/>
            <a:r>
              <a:rPr kumimoji="1" lang="zh-CN" altLang="en-US" sz="4800" dirty="0"/>
              <a:t> </a:t>
            </a:r>
            <a:r>
              <a:rPr kumimoji="1" lang="en-US" altLang="zh-CN" sz="4800" dirty="0"/>
              <a:t>1</a:t>
            </a:r>
            <a:endParaRPr kumimoji="1" lang="zh-CN" altLang="en-US" sz="4800" dirty="0"/>
          </a:p>
        </p:txBody>
      </p:sp>
      <p:pic>
        <p:nvPicPr>
          <p:cNvPr id="3" name="Picture 2">
            <a:extLst>
              <a:ext uri="{FF2B5EF4-FFF2-40B4-BE49-F238E27FC236}">
                <a16:creationId xmlns:a16="http://schemas.microsoft.com/office/drawing/2014/main" id="{9BF01E94-BD06-83CD-310E-EDC0E7FF2CE6}"/>
              </a:ext>
            </a:extLst>
          </p:cNvPr>
          <p:cNvPicPr>
            <a:picLocks noChangeAspect="1"/>
          </p:cNvPicPr>
          <p:nvPr/>
        </p:nvPicPr>
        <p:blipFill>
          <a:blip r:embed="rId3"/>
          <a:stretch>
            <a:fillRect/>
          </a:stretch>
        </p:blipFill>
        <p:spPr>
          <a:xfrm>
            <a:off x="872770" y="632336"/>
            <a:ext cx="3059109" cy="2956082"/>
          </a:xfrm>
          <a:prstGeom prst="rect">
            <a:avLst/>
          </a:prstGeom>
        </p:spPr>
      </p:pic>
      <p:grpSp>
        <p:nvGrpSpPr>
          <p:cNvPr id="6" name="Group 5">
            <a:extLst>
              <a:ext uri="{FF2B5EF4-FFF2-40B4-BE49-F238E27FC236}">
                <a16:creationId xmlns:a16="http://schemas.microsoft.com/office/drawing/2014/main" id="{4E5D335D-909A-C7B2-C900-0FD8873C518F}"/>
              </a:ext>
            </a:extLst>
          </p:cNvPr>
          <p:cNvGrpSpPr/>
          <p:nvPr/>
        </p:nvGrpSpPr>
        <p:grpSpPr>
          <a:xfrm>
            <a:off x="201478" y="4023744"/>
            <a:ext cx="8464113" cy="2144793"/>
            <a:chOff x="-6894476" y="2748256"/>
            <a:chExt cx="14093330" cy="2144793"/>
          </a:xfrm>
        </p:grpSpPr>
        <p:sp>
          <p:nvSpPr>
            <p:cNvPr id="7" name="TextBox 6">
              <a:extLst>
                <a:ext uri="{FF2B5EF4-FFF2-40B4-BE49-F238E27FC236}">
                  <a16:creationId xmlns:a16="http://schemas.microsoft.com/office/drawing/2014/main" id="{0FAD6B79-E8D6-807A-BF2F-1BA2AECED037}"/>
                </a:ext>
              </a:extLst>
            </p:cNvPr>
            <p:cNvSpPr txBox="1"/>
            <p:nvPr/>
          </p:nvSpPr>
          <p:spPr>
            <a:xfrm>
              <a:off x="-6894476" y="2748256"/>
              <a:ext cx="14093330" cy="923330"/>
            </a:xfrm>
            <a:prstGeom prst="rect">
              <a:avLst/>
            </a:prstGeom>
            <a:noFill/>
          </p:spPr>
          <p:txBody>
            <a:bodyPr wrap="square">
              <a:spAutoFit/>
            </a:bodyPr>
            <a:lstStyle/>
            <a:p>
              <a:pPr algn="r"/>
              <a:r>
                <a:rPr lang="en-US" altLang="zh-CN" i="1" dirty="0">
                  <a:solidFill>
                    <a:srgbClr val="5985A6"/>
                  </a:solidFill>
                  <a:latin typeface="Crimson"/>
                </a:rPr>
                <a:t>C is not a "very high level" language, nor a "big" one, and is not specialized to any particular area of application. But its absence of restrictions and its generality make it more convenient and effective for many tasks than supposedly more powerful languages.</a:t>
              </a:r>
              <a:endParaRPr lang="en-US" b="0" i="1" dirty="0">
                <a:solidFill>
                  <a:srgbClr val="5985A6"/>
                </a:solidFill>
                <a:effectLst/>
                <a:latin typeface="Crimson"/>
              </a:endParaRPr>
            </a:p>
          </p:txBody>
        </p:sp>
        <p:sp>
          <p:nvSpPr>
            <p:cNvPr id="8" name="TextBox 7">
              <a:extLst>
                <a:ext uri="{FF2B5EF4-FFF2-40B4-BE49-F238E27FC236}">
                  <a16:creationId xmlns:a16="http://schemas.microsoft.com/office/drawing/2014/main" id="{9010555A-D65C-E6CC-C185-D70B963C359E}"/>
                </a:ext>
              </a:extLst>
            </p:cNvPr>
            <p:cNvSpPr txBox="1"/>
            <p:nvPr/>
          </p:nvSpPr>
          <p:spPr>
            <a:xfrm>
              <a:off x="-2249442" y="3692720"/>
              <a:ext cx="9448296" cy="1200329"/>
            </a:xfrm>
            <a:prstGeom prst="rect">
              <a:avLst/>
            </a:prstGeom>
            <a:noFill/>
          </p:spPr>
          <p:txBody>
            <a:bodyPr wrap="square">
              <a:spAutoFit/>
            </a:bodyPr>
            <a:lstStyle/>
            <a:p>
              <a:pPr algn="r"/>
              <a:r>
                <a:rPr lang="en-US" b="0" i="0" dirty="0">
                  <a:solidFill>
                    <a:srgbClr val="7AA0B8"/>
                  </a:solidFill>
                  <a:effectLst/>
                  <a:latin typeface="Crimson"/>
                </a:rPr>
                <a:t>by</a:t>
              </a:r>
              <a:r>
                <a:rPr lang="zh-CN" altLang="en-US" dirty="0">
                  <a:solidFill>
                    <a:srgbClr val="7AA0B8"/>
                  </a:solidFill>
                  <a:latin typeface="Crimson"/>
                </a:rPr>
                <a:t> </a:t>
              </a:r>
              <a:r>
                <a:rPr lang="en-US" dirty="0">
                  <a:solidFill>
                    <a:srgbClr val="7AA0B8"/>
                  </a:solidFill>
                  <a:latin typeface="Crimson"/>
                </a:rPr>
                <a:t>Brian W. Kernighan</a:t>
              </a:r>
            </a:p>
            <a:p>
              <a:pPr algn="r"/>
              <a:r>
                <a:rPr lang="en-US" dirty="0">
                  <a:solidFill>
                    <a:srgbClr val="7AA0B8"/>
                  </a:solidFill>
                  <a:latin typeface="Crimson"/>
                </a:rPr>
                <a:t>Dennis M. Ritchie</a:t>
              </a:r>
            </a:p>
            <a:p>
              <a:pPr algn="r"/>
              <a:r>
                <a:rPr lang="en-US" dirty="0">
                  <a:solidFill>
                    <a:srgbClr val="7AA0B8"/>
                  </a:solidFill>
                  <a:latin typeface="Crimson"/>
                </a:rPr>
                <a:t>Preface for </a:t>
              </a:r>
              <a:r>
                <a:rPr lang="en-US" i="1" dirty="0">
                  <a:solidFill>
                    <a:srgbClr val="7AA0B8"/>
                  </a:solidFill>
                  <a:latin typeface="Crimson"/>
                </a:rPr>
                <a:t>The C Programming Language (2</a:t>
              </a:r>
              <a:r>
                <a:rPr lang="en-US" i="1" baseline="30000" dirty="0">
                  <a:solidFill>
                    <a:srgbClr val="7AA0B8"/>
                  </a:solidFill>
                  <a:latin typeface="Crimson"/>
                </a:rPr>
                <a:t>nd</a:t>
              </a:r>
              <a:r>
                <a:rPr lang="en-US" i="1" dirty="0">
                  <a:solidFill>
                    <a:srgbClr val="7AA0B8"/>
                  </a:solidFill>
                  <a:latin typeface="Crimson"/>
                </a:rPr>
                <a:t> Edition)</a:t>
              </a:r>
            </a:p>
            <a:p>
              <a:pPr algn="r"/>
              <a:endParaRPr lang="zh-CN" altLang="en-US" dirty="0"/>
            </a:p>
          </p:txBody>
        </p:sp>
      </p:grpSp>
    </p:spTree>
    <p:extLst>
      <p:ext uri="{BB962C8B-B14F-4D97-AF65-F5344CB8AC3E}">
        <p14:creationId xmlns:p14="http://schemas.microsoft.com/office/powerpoint/2010/main" val="41125121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F33DF0D-AEC0-6E1D-018E-89A1BA89D390}"/>
              </a:ext>
            </a:extLst>
          </p:cNvPr>
          <p:cNvSpPr>
            <a:spLocks noGrp="1"/>
          </p:cNvSpPr>
          <p:nvPr>
            <p:ph type="sldNum" sz="quarter" idx="12"/>
          </p:nvPr>
        </p:nvSpPr>
        <p:spPr/>
        <p:txBody>
          <a:bodyPr/>
          <a:lstStyle/>
          <a:p>
            <a:fld id="{7A304655-5D53-B746-8252-3F5A598C52D3}" type="slidenum">
              <a:rPr lang="en-CN" smtClean="0"/>
              <a:pPr/>
              <a:t>10</a:t>
            </a:fld>
            <a:endParaRPr lang="en-CN"/>
          </a:p>
        </p:txBody>
      </p:sp>
      <p:sp>
        <p:nvSpPr>
          <p:cNvPr id="3" name="Title 2">
            <a:extLst>
              <a:ext uri="{FF2B5EF4-FFF2-40B4-BE49-F238E27FC236}">
                <a16:creationId xmlns:a16="http://schemas.microsoft.com/office/drawing/2014/main" id="{098AB7A4-A5BB-3B81-4712-21092467317A}"/>
              </a:ext>
            </a:extLst>
          </p:cNvPr>
          <p:cNvSpPr>
            <a:spLocks noGrp="1"/>
          </p:cNvSpPr>
          <p:nvPr>
            <p:ph type="title"/>
          </p:nvPr>
        </p:nvSpPr>
        <p:spPr/>
        <p:txBody>
          <a:bodyPr/>
          <a:lstStyle/>
          <a:p>
            <a:r>
              <a:rPr kumimoji="1" lang="zh-CN" altLang="en-US" dirty="0"/>
              <a:t>更加土一点的办法</a:t>
            </a:r>
          </a:p>
        </p:txBody>
      </p:sp>
      <p:cxnSp>
        <p:nvCxnSpPr>
          <p:cNvPr id="5" name="Straight Connector 4">
            <a:extLst>
              <a:ext uri="{FF2B5EF4-FFF2-40B4-BE49-F238E27FC236}">
                <a16:creationId xmlns:a16="http://schemas.microsoft.com/office/drawing/2014/main" id="{8E689EB1-DD3C-CED0-13DE-12E7914D399D}"/>
              </a:ext>
            </a:extLst>
          </p:cNvPr>
          <p:cNvCxnSpPr/>
          <p:nvPr/>
        </p:nvCxnSpPr>
        <p:spPr>
          <a:xfrm>
            <a:off x="-196770" y="1886673"/>
            <a:ext cx="9537540" cy="0"/>
          </a:xfrm>
          <a:prstGeom prst="line">
            <a:avLst/>
          </a:prstGeom>
        </p:spPr>
        <p:style>
          <a:lnRef idx="2">
            <a:schemeClr val="dk1"/>
          </a:lnRef>
          <a:fillRef idx="0">
            <a:schemeClr val="dk1"/>
          </a:fillRef>
          <a:effectRef idx="1">
            <a:schemeClr val="dk1"/>
          </a:effectRef>
          <a:fontRef idx="minor">
            <a:schemeClr val="tx1"/>
          </a:fontRef>
        </p:style>
      </p:cxnSp>
      <p:cxnSp>
        <p:nvCxnSpPr>
          <p:cNvPr id="6" name="Straight Connector 5">
            <a:extLst>
              <a:ext uri="{FF2B5EF4-FFF2-40B4-BE49-F238E27FC236}">
                <a16:creationId xmlns:a16="http://schemas.microsoft.com/office/drawing/2014/main" id="{93B738C3-B296-8429-FAB8-23E1B7947126}"/>
              </a:ext>
            </a:extLst>
          </p:cNvPr>
          <p:cNvCxnSpPr/>
          <p:nvPr/>
        </p:nvCxnSpPr>
        <p:spPr>
          <a:xfrm>
            <a:off x="-196770" y="3171463"/>
            <a:ext cx="9537540" cy="0"/>
          </a:xfrm>
          <a:prstGeom prst="line">
            <a:avLst/>
          </a:prstGeom>
        </p:spPr>
        <p:style>
          <a:lnRef idx="2">
            <a:schemeClr val="dk1"/>
          </a:lnRef>
          <a:fillRef idx="0">
            <a:schemeClr val="dk1"/>
          </a:fillRef>
          <a:effectRef idx="1">
            <a:schemeClr val="dk1"/>
          </a:effectRef>
          <a:fontRef idx="minor">
            <a:schemeClr val="tx1"/>
          </a:fontRef>
        </p:style>
      </p:cxnSp>
      <p:cxnSp>
        <p:nvCxnSpPr>
          <p:cNvPr id="8" name="Straight Connector 7">
            <a:extLst>
              <a:ext uri="{FF2B5EF4-FFF2-40B4-BE49-F238E27FC236}">
                <a16:creationId xmlns:a16="http://schemas.microsoft.com/office/drawing/2014/main" id="{23831417-233C-143C-4979-9E2A0DBC8A0D}"/>
              </a:ext>
            </a:extLst>
          </p:cNvPr>
          <p:cNvCxnSpPr/>
          <p:nvPr/>
        </p:nvCxnSpPr>
        <p:spPr>
          <a:xfrm>
            <a:off x="405114" y="1886673"/>
            <a:ext cx="0" cy="128479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773D7543-C5F5-42D1-EF85-90837439BF85}"/>
              </a:ext>
            </a:extLst>
          </p:cNvPr>
          <p:cNvCxnSpPr/>
          <p:nvPr/>
        </p:nvCxnSpPr>
        <p:spPr>
          <a:xfrm>
            <a:off x="1354238" y="1886673"/>
            <a:ext cx="0" cy="128479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C879EC2-C543-6B86-AD29-2A0B41C15B53}"/>
              </a:ext>
            </a:extLst>
          </p:cNvPr>
          <p:cNvCxnSpPr/>
          <p:nvPr/>
        </p:nvCxnSpPr>
        <p:spPr>
          <a:xfrm>
            <a:off x="2291787" y="1886673"/>
            <a:ext cx="0" cy="128479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07F3E845-AC22-9AEF-DEF1-BCEA6004D06C}"/>
              </a:ext>
            </a:extLst>
          </p:cNvPr>
          <p:cNvCxnSpPr/>
          <p:nvPr/>
        </p:nvCxnSpPr>
        <p:spPr>
          <a:xfrm>
            <a:off x="3264060" y="1886673"/>
            <a:ext cx="0" cy="128479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CDAD78EA-491E-D10C-EEEA-B1C14B83306D}"/>
              </a:ext>
            </a:extLst>
          </p:cNvPr>
          <p:cNvCxnSpPr/>
          <p:nvPr/>
        </p:nvCxnSpPr>
        <p:spPr>
          <a:xfrm>
            <a:off x="4166886" y="1886673"/>
            <a:ext cx="0" cy="128479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E8F704D0-B7F7-80D2-0440-C2E979815291}"/>
              </a:ext>
            </a:extLst>
          </p:cNvPr>
          <p:cNvCxnSpPr/>
          <p:nvPr/>
        </p:nvCxnSpPr>
        <p:spPr>
          <a:xfrm>
            <a:off x="5139159" y="1886673"/>
            <a:ext cx="0" cy="128479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FC1D346A-6068-A284-C0B6-2645575E5681}"/>
              </a:ext>
            </a:extLst>
          </p:cNvPr>
          <p:cNvCxnSpPr/>
          <p:nvPr/>
        </p:nvCxnSpPr>
        <p:spPr>
          <a:xfrm>
            <a:off x="5984110" y="1886673"/>
            <a:ext cx="0" cy="128479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DDCA8BB-C974-EFC3-29CA-CC14B3DC23E9}"/>
              </a:ext>
            </a:extLst>
          </p:cNvPr>
          <p:cNvCxnSpPr/>
          <p:nvPr/>
        </p:nvCxnSpPr>
        <p:spPr>
          <a:xfrm>
            <a:off x="6993977" y="1886673"/>
            <a:ext cx="0" cy="128479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50CABADC-FCF5-DA38-7BBF-A5EA3E0327EF}"/>
              </a:ext>
            </a:extLst>
          </p:cNvPr>
          <p:cNvCxnSpPr/>
          <p:nvPr/>
        </p:nvCxnSpPr>
        <p:spPr>
          <a:xfrm>
            <a:off x="7919952" y="1886673"/>
            <a:ext cx="0" cy="1284790"/>
          </a:xfrm>
          <a:prstGeom prst="line">
            <a:avLst/>
          </a:prstGeom>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E812F2F0-FE96-5114-4335-4387C2E07F72}"/>
              </a:ext>
            </a:extLst>
          </p:cNvPr>
          <p:cNvSpPr txBox="1"/>
          <p:nvPr/>
        </p:nvSpPr>
        <p:spPr>
          <a:xfrm>
            <a:off x="8480626" y="2094480"/>
            <a:ext cx="492443" cy="461665"/>
          </a:xfrm>
          <a:prstGeom prst="rect">
            <a:avLst/>
          </a:prstGeom>
          <a:noFill/>
        </p:spPr>
        <p:txBody>
          <a:bodyPr wrap="none" rtlCol="0">
            <a:spAutoFit/>
          </a:bodyPr>
          <a:lstStyle/>
          <a:p>
            <a:pPr algn="l"/>
            <a:r>
              <a:rPr kumimoji="1" lang="en-US" altLang="zh-CN" sz="2400" dirty="0"/>
              <a:t>…</a:t>
            </a:r>
            <a:endParaRPr kumimoji="1" lang="zh-CN" altLang="en-US" sz="2400" dirty="0"/>
          </a:p>
        </p:txBody>
      </p:sp>
      <p:sp>
        <p:nvSpPr>
          <p:cNvPr id="18" name="TextBox 17">
            <a:extLst>
              <a:ext uri="{FF2B5EF4-FFF2-40B4-BE49-F238E27FC236}">
                <a16:creationId xmlns:a16="http://schemas.microsoft.com/office/drawing/2014/main" id="{9CBA9513-B3F6-7807-FA36-73E1A7D77A5E}"/>
              </a:ext>
            </a:extLst>
          </p:cNvPr>
          <p:cNvSpPr txBox="1"/>
          <p:nvPr/>
        </p:nvSpPr>
        <p:spPr>
          <a:xfrm>
            <a:off x="-102521" y="2271158"/>
            <a:ext cx="492443" cy="461665"/>
          </a:xfrm>
          <a:prstGeom prst="rect">
            <a:avLst/>
          </a:prstGeom>
          <a:noFill/>
        </p:spPr>
        <p:txBody>
          <a:bodyPr wrap="none" rtlCol="0">
            <a:spAutoFit/>
          </a:bodyPr>
          <a:lstStyle/>
          <a:p>
            <a:pPr algn="l"/>
            <a:r>
              <a:rPr kumimoji="1" lang="en-US" altLang="zh-CN" sz="2400" dirty="0"/>
              <a:t>…</a:t>
            </a:r>
            <a:endParaRPr kumimoji="1" lang="zh-CN" altLang="en-US" sz="2400" dirty="0"/>
          </a:p>
        </p:txBody>
      </p:sp>
    </p:spTree>
    <p:extLst>
      <p:ext uri="{BB962C8B-B14F-4D97-AF65-F5344CB8AC3E}">
        <p14:creationId xmlns:p14="http://schemas.microsoft.com/office/powerpoint/2010/main" val="17252151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FA45E6F5-5EA3-BFFB-2062-A6A808E765DF}"/>
              </a:ext>
            </a:extLst>
          </p:cNvPr>
          <p:cNvSpPr/>
          <p:nvPr/>
        </p:nvSpPr>
        <p:spPr>
          <a:xfrm>
            <a:off x="717630" y="3429000"/>
            <a:ext cx="5173884" cy="1539432"/>
          </a:xfrm>
          <a:prstGeom prst="rect">
            <a:avLst/>
          </a:prstGeom>
        </p:spPr>
        <p:style>
          <a:lnRef idx="2">
            <a:schemeClr val="accent5"/>
          </a:lnRef>
          <a:fillRef idx="1">
            <a:schemeClr val="lt1"/>
          </a:fillRef>
          <a:effectRef idx="0">
            <a:schemeClr val="accent5"/>
          </a:effectRef>
          <a:fontRef idx="minor">
            <a:schemeClr val="dk1"/>
          </a:fontRef>
        </p:style>
        <p:txBody>
          <a:bodyPr rtlCol="0" anchor="t"/>
          <a:lstStyle/>
          <a:p>
            <a:pPr algn="l"/>
            <a:endParaRPr kumimoji="1" lang="zh-CN" altLang="en-US" sz="2400" b="1" dirty="0">
              <a:latin typeface="FangSong" panose="02010609060101010101" pitchFamily="49" charset="-122"/>
              <a:ea typeface="FangSong" panose="02010609060101010101" pitchFamily="49" charset="-122"/>
            </a:endParaRPr>
          </a:p>
        </p:txBody>
      </p:sp>
      <p:sp>
        <p:nvSpPr>
          <p:cNvPr id="2" name="Slide Number Placeholder 1">
            <a:extLst>
              <a:ext uri="{FF2B5EF4-FFF2-40B4-BE49-F238E27FC236}">
                <a16:creationId xmlns:a16="http://schemas.microsoft.com/office/drawing/2014/main" id="{0B186B69-E45E-B79E-FE95-58D9B4733658}"/>
              </a:ext>
            </a:extLst>
          </p:cNvPr>
          <p:cNvSpPr>
            <a:spLocks noGrp="1"/>
          </p:cNvSpPr>
          <p:nvPr>
            <p:ph type="sldNum" sz="quarter" idx="12"/>
          </p:nvPr>
        </p:nvSpPr>
        <p:spPr/>
        <p:txBody>
          <a:bodyPr/>
          <a:lstStyle/>
          <a:p>
            <a:fld id="{7A304655-5D53-B746-8252-3F5A598C52D3}" type="slidenum">
              <a:rPr lang="en-CN" smtClean="0"/>
              <a:pPr/>
              <a:t>11</a:t>
            </a:fld>
            <a:endParaRPr lang="en-CN"/>
          </a:p>
        </p:txBody>
      </p:sp>
      <p:sp>
        <p:nvSpPr>
          <p:cNvPr id="3" name="Title 2">
            <a:extLst>
              <a:ext uri="{FF2B5EF4-FFF2-40B4-BE49-F238E27FC236}">
                <a16:creationId xmlns:a16="http://schemas.microsoft.com/office/drawing/2014/main" id="{7F2BBD4B-E883-68E9-23C6-8B134B50AD43}"/>
              </a:ext>
            </a:extLst>
          </p:cNvPr>
          <p:cNvSpPr>
            <a:spLocks noGrp="1"/>
          </p:cNvSpPr>
          <p:nvPr>
            <p:ph type="title"/>
          </p:nvPr>
        </p:nvSpPr>
        <p:spPr/>
        <p:txBody>
          <a:bodyPr/>
          <a:lstStyle/>
          <a:p>
            <a:r>
              <a:rPr kumimoji="1" lang="zh-CN" altLang="en-US" dirty="0"/>
              <a:t>获取变量的地址</a:t>
            </a:r>
            <a:r>
              <a:rPr kumimoji="1" lang="en-US" altLang="zh-CN" dirty="0"/>
              <a:t>:</a:t>
            </a:r>
            <a:r>
              <a:rPr kumimoji="1" lang="zh-CN" altLang="en-US" dirty="0"/>
              <a:t> </a:t>
            </a:r>
            <a:r>
              <a:rPr kumimoji="1" lang="en-US" altLang="zh-CN" dirty="0"/>
              <a:t>&amp;</a:t>
            </a:r>
            <a:r>
              <a:rPr kumimoji="1" lang="zh-CN" altLang="en-US" dirty="0"/>
              <a:t> </a:t>
            </a:r>
            <a:r>
              <a:rPr kumimoji="1" lang="en-US" altLang="zh-CN" dirty="0"/>
              <a:t>(address</a:t>
            </a:r>
            <a:r>
              <a:rPr kumimoji="1" lang="zh-CN" altLang="en-US" dirty="0"/>
              <a:t> </a:t>
            </a:r>
            <a:r>
              <a:rPr kumimoji="1" lang="en-US" altLang="zh-CN" dirty="0"/>
              <a:t>of)</a:t>
            </a:r>
            <a:endParaRPr kumimoji="1" lang="zh-CN" altLang="en-US" dirty="0"/>
          </a:p>
        </p:txBody>
      </p:sp>
      <p:pic>
        <p:nvPicPr>
          <p:cNvPr id="4" name="Picture 3">
            <a:extLst>
              <a:ext uri="{FF2B5EF4-FFF2-40B4-BE49-F238E27FC236}">
                <a16:creationId xmlns:a16="http://schemas.microsoft.com/office/drawing/2014/main" id="{F6F022B7-42F2-2C1B-5954-67EE8D66AEE8}"/>
              </a:ext>
            </a:extLst>
          </p:cNvPr>
          <p:cNvPicPr>
            <a:picLocks noChangeAspect="1"/>
          </p:cNvPicPr>
          <p:nvPr/>
        </p:nvPicPr>
        <p:blipFill>
          <a:blip r:embed="rId2"/>
          <a:stretch>
            <a:fillRect/>
          </a:stretch>
        </p:blipFill>
        <p:spPr>
          <a:xfrm>
            <a:off x="6875043" y="1399883"/>
            <a:ext cx="1871417" cy="1546335"/>
          </a:xfrm>
          <a:prstGeom prst="rect">
            <a:avLst/>
          </a:prstGeom>
        </p:spPr>
      </p:pic>
      <p:sp>
        <p:nvSpPr>
          <p:cNvPr id="6" name="TextBox 5">
            <a:extLst>
              <a:ext uri="{FF2B5EF4-FFF2-40B4-BE49-F238E27FC236}">
                <a16:creationId xmlns:a16="http://schemas.microsoft.com/office/drawing/2014/main" id="{CC3D93CD-FEA8-A8E1-E5EE-FED955F838CD}"/>
              </a:ext>
            </a:extLst>
          </p:cNvPr>
          <p:cNvSpPr txBox="1"/>
          <p:nvPr/>
        </p:nvSpPr>
        <p:spPr>
          <a:xfrm>
            <a:off x="628650" y="1399883"/>
            <a:ext cx="5262864" cy="1569660"/>
          </a:xfrm>
          <a:prstGeom prst="rect">
            <a:avLst/>
          </a:prstGeom>
          <a:noFill/>
        </p:spPr>
        <p:txBody>
          <a:bodyPr wrap="square">
            <a:spAutoFit/>
          </a:bodyPr>
          <a:lstStyle/>
          <a:p>
            <a:r>
              <a:rPr lang="zh-CN" altLang="en-US" sz="2400" dirty="0"/>
              <a:t>A </a:t>
            </a:r>
            <a:r>
              <a:rPr lang="zh-CN" altLang="en-US" sz="2400" b="1" dirty="0"/>
              <a:t>pointer</a:t>
            </a:r>
            <a:r>
              <a:rPr lang="zh-CN" altLang="en-US" sz="2400" dirty="0"/>
              <a:t> is a </a:t>
            </a:r>
            <a:r>
              <a:rPr lang="zh-CN" altLang="en-US" sz="2400" dirty="0">
                <a:solidFill>
                  <a:schemeClr val="accent1"/>
                </a:solidFill>
              </a:rPr>
              <a:t>variable</a:t>
            </a:r>
            <a:r>
              <a:rPr lang="zh-CN" altLang="en-US" sz="2400" dirty="0"/>
              <a:t> that contains </a:t>
            </a:r>
            <a:r>
              <a:rPr lang="zh-CN" altLang="en-US" sz="2400" dirty="0">
                <a:solidFill>
                  <a:srgbClr val="FF0000"/>
                </a:solidFill>
              </a:rPr>
              <a:t>the address </a:t>
            </a:r>
            <a:r>
              <a:rPr lang="zh-CN" altLang="en-US" sz="2400" dirty="0"/>
              <a:t>of a </a:t>
            </a:r>
            <a:r>
              <a:rPr lang="zh-CN" altLang="en-US" sz="2400" dirty="0">
                <a:solidFill>
                  <a:schemeClr val="accent1"/>
                </a:solidFill>
              </a:rPr>
              <a:t>variable</a:t>
            </a:r>
            <a:r>
              <a:rPr lang="zh-CN" altLang="en-US" sz="2400" dirty="0"/>
              <a:t>.</a:t>
            </a:r>
            <a:endParaRPr lang="en-US" altLang="zh-CN" sz="2400" dirty="0"/>
          </a:p>
          <a:p>
            <a:endParaRPr lang="en-US" altLang="zh-CN" sz="2400" dirty="0"/>
          </a:p>
          <a:p>
            <a:pPr marL="342900" indent="-342900">
              <a:buFont typeface="Arial" panose="020B0604020202020204" pitchFamily="34" charset="0"/>
              <a:buChar char="•"/>
            </a:pPr>
            <a:r>
              <a:rPr lang="en-US" altLang="zh-CN" sz="2400" dirty="0"/>
              <a:t>The</a:t>
            </a:r>
            <a:r>
              <a:rPr lang="zh-CN" altLang="en-US" sz="2400" dirty="0"/>
              <a:t> </a:t>
            </a:r>
            <a:r>
              <a:rPr lang="en-US" altLang="zh-CN" sz="2400" dirty="0"/>
              <a:t>type</a:t>
            </a:r>
            <a:r>
              <a:rPr lang="zh-CN" altLang="en-US" sz="2400" dirty="0"/>
              <a:t> </a:t>
            </a:r>
            <a:r>
              <a:rPr lang="en-US" altLang="zh-CN" sz="2400" dirty="0"/>
              <a:t>is</a:t>
            </a:r>
            <a:r>
              <a:rPr lang="zh-CN" altLang="en-US" sz="2400" dirty="0"/>
              <a:t> </a:t>
            </a:r>
            <a:r>
              <a:rPr lang="en-US" altLang="zh-CN" sz="2400" dirty="0">
                <a:solidFill>
                  <a:srgbClr val="7030A0"/>
                </a:solidFill>
              </a:rPr>
              <a:t>int</a:t>
            </a:r>
            <a:r>
              <a:rPr lang="zh-CN" altLang="en-US" sz="2400" dirty="0">
                <a:solidFill>
                  <a:schemeClr val="accent1"/>
                </a:solidFill>
              </a:rPr>
              <a:t>*</a:t>
            </a:r>
            <a:r>
              <a:rPr lang="zh-CN" altLang="en-US" sz="2400" dirty="0"/>
              <a:t> </a:t>
            </a:r>
            <a:r>
              <a:rPr lang="en-US" altLang="zh-CN" sz="2400" dirty="0"/>
              <a:t>(</a:t>
            </a:r>
            <a:r>
              <a:rPr lang="en-US" altLang="zh-CN" sz="2400" dirty="0">
                <a:solidFill>
                  <a:schemeClr val="accent1"/>
                </a:solidFill>
              </a:rPr>
              <a:t>pointer</a:t>
            </a:r>
            <a:r>
              <a:rPr lang="zh-CN" altLang="en-US" sz="2400" dirty="0"/>
              <a:t> </a:t>
            </a:r>
            <a:r>
              <a:rPr lang="en-US" altLang="zh-CN" sz="2400" dirty="0"/>
              <a:t>to</a:t>
            </a:r>
            <a:r>
              <a:rPr lang="zh-CN" altLang="en-US" sz="2400" dirty="0"/>
              <a:t> </a:t>
            </a:r>
            <a:r>
              <a:rPr lang="en-US" altLang="zh-CN" sz="2400" dirty="0">
                <a:solidFill>
                  <a:srgbClr val="7030A0"/>
                </a:solidFill>
              </a:rPr>
              <a:t>int</a:t>
            </a:r>
            <a:r>
              <a:rPr lang="en-US" altLang="zh-CN" sz="2400" dirty="0"/>
              <a:t>)</a:t>
            </a:r>
            <a:endParaRPr lang="zh-CN" altLang="en-US" sz="2400" dirty="0"/>
          </a:p>
        </p:txBody>
      </p:sp>
      <p:pic>
        <p:nvPicPr>
          <p:cNvPr id="8" name="Picture 7">
            <a:extLst>
              <a:ext uri="{FF2B5EF4-FFF2-40B4-BE49-F238E27FC236}">
                <a16:creationId xmlns:a16="http://schemas.microsoft.com/office/drawing/2014/main" id="{B6BD5DC6-CA3F-0792-2609-8B165A42F889}"/>
              </a:ext>
            </a:extLst>
          </p:cNvPr>
          <p:cNvPicPr>
            <a:picLocks noChangeAspect="1"/>
          </p:cNvPicPr>
          <p:nvPr/>
        </p:nvPicPr>
        <p:blipFill>
          <a:blip r:embed="rId3"/>
          <a:stretch>
            <a:fillRect/>
          </a:stretch>
        </p:blipFill>
        <p:spPr>
          <a:xfrm>
            <a:off x="6643933" y="3638367"/>
            <a:ext cx="2216150" cy="1127863"/>
          </a:xfrm>
          <a:prstGeom prst="rect">
            <a:avLst/>
          </a:prstGeom>
        </p:spPr>
      </p:pic>
      <p:sp>
        <p:nvSpPr>
          <p:cNvPr id="12" name="TextBox 11">
            <a:extLst>
              <a:ext uri="{FF2B5EF4-FFF2-40B4-BE49-F238E27FC236}">
                <a16:creationId xmlns:a16="http://schemas.microsoft.com/office/drawing/2014/main" id="{5B534A1D-FF5A-9D74-AED2-16A56B78FE20}"/>
              </a:ext>
            </a:extLst>
          </p:cNvPr>
          <p:cNvSpPr txBox="1"/>
          <p:nvPr/>
        </p:nvSpPr>
        <p:spPr>
          <a:xfrm>
            <a:off x="7035247" y="4861895"/>
            <a:ext cx="1551007" cy="369332"/>
          </a:xfrm>
          <a:prstGeom prst="rect">
            <a:avLst/>
          </a:prstGeom>
          <a:noFill/>
        </p:spPr>
        <p:txBody>
          <a:bodyPr wrap="square">
            <a:spAutoFit/>
          </a:bodyPr>
          <a:lstStyle/>
          <a:p>
            <a:r>
              <a:rPr lang="zh-CN" altLang="en-US" dirty="0"/>
              <a:t>0x16efdad40</a:t>
            </a:r>
          </a:p>
        </p:txBody>
      </p:sp>
      <p:sp>
        <p:nvSpPr>
          <p:cNvPr id="13" name="TextBox 12">
            <a:extLst>
              <a:ext uri="{FF2B5EF4-FFF2-40B4-BE49-F238E27FC236}">
                <a16:creationId xmlns:a16="http://schemas.microsoft.com/office/drawing/2014/main" id="{9DC092DC-3709-BB9B-99D9-5CCB1B6A0889}"/>
              </a:ext>
            </a:extLst>
          </p:cNvPr>
          <p:cNvSpPr txBox="1"/>
          <p:nvPr/>
        </p:nvSpPr>
        <p:spPr>
          <a:xfrm>
            <a:off x="1998803" y="3508425"/>
            <a:ext cx="2223686" cy="461665"/>
          </a:xfrm>
          <a:prstGeom prst="rect">
            <a:avLst/>
          </a:prstGeom>
          <a:noFill/>
        </p:spPr>
        <p:txBody>
          <a:bodyPr wrap="none" rtlCol="0">
            <a:spAutoFit/>
          </a:bodyPr>
          <a:lstStyle/>
          <a:p>
            <a:pPr algn="l"/>
            <a:r>
              <a:rPr kumimoji="1" lang="en-US" altLang="zh-CN" sz="2400" dirty="0">
                <a:solidFill>
                  <a:srgbClr val="7030A0"/>
                </a:solidFill>
                <a:latin typeface="Consolas" panose="020B0609020204030204" pitchFamily="49" charset="0"/>
                <a:cs typeface="Consolas" panose="020B0609020204030204" pitchFamily="49" charset="0"/>
              </a:rPr>
              <a:t>int</a:t>
            </a:r>
            <a:r>
              <a:rPr kumimoji="1" lang="zh-CN" altLang="en-US" sz="2400" dirty="0">
                <a:latin typeface="Consolas" panose="020B0609020204030204" pitchFamily="49" charset="0"/>
                <a:cs typeface="Consolas" panose="020B0609020204030204" pitchFamily="49" charset="0"/>
              </a:rPr>
              <a:t> </a:t>
            </a:r>
            <a:r>
              <a:rPr kumimoji="1" lang="zh-CN" altLang="en-US" sz="2400" dirty="0">
                <a:solidFill>
                  <a:schemeClr val="accent1"/>
                </a:solidFill>
                <a:latin typeface="Consolas" panose="020B0609020204030204" pitchFamily="49" charset="0"/>
                <a:cs typeface="Consolas" panose="020B0609020204030204" pitchFamily="49" charset="0"/>
              </a:rPr>
              <a:t>*</a:t>
            </a:r>
            <a:r>
              <a:rPr kumimoji="1" lang="en-US" altLang="zh-CN" sz="2400" dirty="0">
                <a:solidFill>
                  <a:srgbClr val="FF0000"/>
                </a:solidFill>
                <a:latin typeface="Consolas" panose="020B0609020204030204" pitchFamily="49" charset="0"/>
                <a:cs typeface="Consolas" panose="020B0609020204030204" pitchFamily="49" charset="0"/>
              </a:rPr>
              <a:t>p</a:t>
            </a:r>
            <a:r>
              <a:rPr kumimoji="1" lang="zh-CN" altLang="en-US" sz="2400" dirty="0">
                <a:latin typeface="Consolas" panose="020B0609020204030204" pitchFamily="49" charset="0"/>
                <a:cs typeface="Consolas" panose="020B0609020204030204" pitchFamily="49" charset="0"/>
              </a:rPr>
              <a:t> </a:t>
            </a:r>
            <a:r>
              <a:rPr kumimoji="1" lang="en-US" altLang="zh-CN" sz="2400" dirty="0">
                <a:latin typeface="Consolas" panose="020B0609020204030204" pitchFamily="49" charset="0"/>
                <a:cs typeface="Consolas" panose="020B0609020204030204" pitchFamily="49" charset="0"/>
              </a:rPr>
              <a:t>=</a:t>
            </a:r>
            <a:r>
              <a:rPr kumimoji="1" lang="zh-CN" altLang="en-US" sz="2400" dirty="0">
                <a:latin typeface="Consolas" panose="020B0609020204030204" pitchFamily="49" charset="0"/>
                <a:cs typeface="Consolas" panose="020B0609020204030204" pitchFamily="49" charset="0"/>
              </a:rPr>
              <a:t> </a:t>
            </a:r>
            <a:r>
              <a:rPr kumimoji="1" lang="en-US" altLang="zh-CN" sz="2400" dirty="0">
                <a:solidFill>
                  <a:schemeClr val="accent2">
                    <a:lumMod val="75000"/>
                  </a:schemeClr>
                </a:solidFill>
                <a:latin typeface="Consolas" panose="020B0609020204030204" pitchFamily="49" charset="0"/>
                <a:cs typeface="Consolas" panose="020B0609020204030204" pitchFamily="49" charset="0"/>
              </a:rPr>
              <a:t>&amp;</a:t>
            </a:r>
            <a:r>
              <a:rPr kumimoji="1" lang="en-US" altLang="zh-CN" sz="2400" dirty="0">
                <a:latin typeface="Consolas" panose="020B0609020204030204" pitchFamily="49" charset="0"/>
                <a:cs typeface="Consolas" panose="020B0609020204030204" pitchFamily="49" charset="0"/>
              </a:rPr>
              <a:t>x;</a:t>
            </a:r>
            <a:endParaRPr kumimoji="1" lang="zh-CN" altLang="en-US" sz="2400" dirty="0">
              <a:latin typeface="Consolas" panose="020B0609020204030204" pitchFamily="49" charset="0"/>
              <a:cs typeface="Consolas" panose="020B0609020204030204" pitchFamily="49" charset="0"/>
            </a:endParaRPr>
          </a:p>
        </p:txBody>
      </p:sp>
      <p:sp>
        <p:nvSpPr>
          <p:cNvPr id="14" name="TextBox 13">
            <a:extLst>
              <a:ext uri="{FF2B5EF4-FFF2-40B4-BE49-F238E27FC236}">
                <a16:creationId xmlns:a16="http://schemas.microsoft.com/office/drawing/2014/main" id="{18AB550A-3A8C-7BB0-2412-309AB545F25A}"/>
              </a:ext>
            </a:extLst>
          </p:cNvPr>
          <p:cNvSpPr txBox="1"/>
          <p:nvPr/>
        </p:nvSpPr>
        <p:spPr>
          <a:xfrm>
            <a:off x="989281" y="3970090"/>
            <a:ext cx="4719562" cy="830997"/>
          </a:xfrm>
          <a:prstGeom prst="rect">
            <a:avLst/>
          </a:prstGeom>
          <a:noFill/>
        </p:spPr>
        <p:txBody>
          <a:bodyPr wrap="none" rtlCol="0">
            <a:spAutoFit/>
          </a:bodyPr>
          <a:lstStyle/>
          <a:p>
            <a:pPr algn="l"/>
            <a:r>
              <a:rPr kumimoji="1" lang="en-US" altLang="zh-CN" sz="2400" dirty="0"/>
              <a:t>create</a:t>
            </a:r>
            <a:r>
              <a:rPr kumimoji="1" lang="zh-CN" altLang="en-US" sz="2400" dirty="0"/>
              <a:t> </a:t>
            </a:r>
            <a:r>
              <a:rPr kumimoji="1" lang="en-US" altLang="zh-CN" sz="2400" dirty="0"/>
              <a:t>a</a:t>
            </a:r>
            <a:r>
              <a:rPr kumimoji="1" lang="zh-CN" altLang="en-US" sz="2400" dirty="0"/>
              <a:t> </a:t>
            </a:r>
            <a:r>
              <a:rPr kumimoji="1" lang="en-US" altLang="zh-CN" sz="2400" dirty="0">
                <a:solidFill>
                  <a:schemeClr val="accent1"/>
                </a:solidFill>
              </a:rPr>
              <a:t>pointer</a:t>
            </a:r>
            <a:r>
              <a:rPr kumimoji="1" lang="zh-CN" altLang="en-US" sz="2400" dirty="0"/>
              <a:t> </a:t>
            </a:r>
            <a:r>
              <a:rPr kumimoji="1" lang="en-US" altLang="zh-CN" sz="2400" dirty="0"/>
              <a:t>to</a:t>
            </a:r>
            <a:r>
              <a:rPr kumimoji="1" lang="zh-CN" altLang="en-US" sz="2400" dirty="0"/>
              <a:t> </a:t>
            </a:r>
            <a:r>
              <a:rPr kumimoji="1" lang="en-US" altLang="zh-CN" sz="2400" dirty="0">
                <a:solidFill>
                  <a:srgbClr val="7030A0"/>
                </a:solidFill>
                <a:latin typeface="Consolas" panose="020B0609020204030204" pitchFamily="49" charset="0"/>
                <a:cs typeface="Consolas" panose="020B0609020204030204" pitchFamily="49" charset="0"/>
              </a:rPr>
              <a:t>int</a:t>
            </a:r>
            <a:r>
              <a:rPr kumimoji="1" lang="zh-CN" altLang="en-US" sz="2400" dirty="0"/>
              <a:t> </a:t>
            </a:r>
            <a:r>
              <a:rPr kumimoji="1" lang="en-US" altLang="zh-CN" sz="2400" dirty="0"/>
              <a:t>called</a:t>
            </a:r>
            <a:r>
              <a:rPr kumimoji="1" lang="zh-CN" altLang="en-US" sz="2400" dirty="0"/>
              <a:t> </a:t>
            </a:r>
            <a:r>
              <a:rPr kumimoji="1" lang="en-US" altLang="zh-CN" sz="2400" dirty="0">
                <a:solidFill>
                  <a:srgbClr val="FF0000"/>
                </a:solidFill>
              </a:rPr>
              <a:t>p</a:t>
            </a:r>
          </a:p>
          <a:p>
            <a:pPr algn="l"/>
            <a:r>
              <a:rPr kumimoji="1" lang="en-US" altLang="zh-CN" sz="2400" dirty="0"/>
              <a:t>the</a:t>
            </a:r>
            <a:r>
              <a:rPr kumimoji="1" lang="zh-CN" altLang="en-US" sz="2400" dirty="0"/>
              <a:t> </a:t>
            </a:r>
            <a:r>
              <a:rPr kumimoji="1" lang="en-US" altLang="zh-CN" sz="2400" dirty="0"/>
              <a:t>value</a:t>
            </a:r>
            <a:r>
              <a:rPr kumimoji="1" lang="zh-CN" altLang="en-US" sz="2400" dirty="0"/>
              <a:t> </a:t>
            </a:r>
            <a:r>
              <a:rPr kumimoji="1" lang="en-US" altLang="zh-CN" sz="2400" dirty="0"/>
              <a:t>of</a:t>
            </a:r>
            <a:r>
              <a:rPr kumimoji="1" lang="zh-CN" altLang="en-US" sz="2400" dirty="0"/>
              <a:t> </a:t>
            </a:r>
            <a:r>
              <a:rPr kumimoji="1" lang="en-US" altLang="zh-CN" sz="2400" dirty="0"/>
              <a:t>which</a:t>
            </a:r>
            <a:r>
              <a:rPr kumimoji="1" lang="zh-CN" altLang="en-US" sz="2400" dirty="0"/>
              <a:t> </a:t>
            </a:r>
            <a:r>
              <a:rPr kumimoji="1" lang="en-US" altLang="zh-CN" sz="2400" dirty="0"/>
              <a:t>is</a:t>
            </a:r>
            <a:r>
              <a:rPr kumimoji="1" lang="zh-CN" altLang="en-US" sz="2400" dirty="0"/>
              <a:t> </a:t>
            </a:r>
            <a:r>
              <a:rPr kumimoji="1" lang="en-US" altLang="zh-CN" sz="2400" dirty="0">
                <a:solidFill>
                  <a:schemeClr val="accent2">
                    <a:lumMod val="75000"/>
                  </a:schemeClr>
                </a:solidFill>
              </a:rPr>
              <a:t>address</a:t>
            </a:r>
            <a:r>
              <a:rPr kumimoji="1" lang="zh-CN" altLang="en-US" sz="2400" dirty="0">
                <a:solidFill>
                  <a:schemeClr val="accent2">
                    <a:lumMod val="75000"/>
                  </a:schemeClr>
                </a:solidFill>
              </a:rPr>
              <a:t> </a:t>
            </a:r>
            <a:r>
              <a:rPr kumimoji="1" lang="en-US" altLang="zh-CN" sz="2400" dirty="0">
                <a:solidFill>
                  <a:schemeClr val="accent2">
                    <a:lumMod val="75000"/>
                  </a:schemeClr>
                </a:solidFill>
              </a:rPr>
              <a:t>of</a:t>
            </a:r>
            <a:r>
              <a:rPr kumimoji="1" lang="zh-CN" altLang="en-US" sz="2400" dirty="0">
                <a:solidFill>
                  <a:schemeClr val="accent2">
                    <a:lumMod val="75000"/>
                  </a:schemeClr>
                </a:solidFill>
              </a:rPr>
              <a:t> </a:t>
            </a:r>
            <a:r>
              <a:rPr kumimoji="1" lang="en-US" altLang="zh-CN" sz="2400" dirty="0">
                <a:latin typeface="Consolas" panose="020B0609020204030204" pitchFamily="49" charset="0"/>
                <a:cs typeface="Consolas" panose="020B0609020204030204" pitchFamily="49" charset="0"/>
              </a:rPr>
              <a:t>x</a:t>
            </a:r>
            <a:endParaRPr kumimoji="1" lang="zh-CN" altLang="en-US" sz="24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0577651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EE82B8E-6881-05B3-FE30-86C166E42A58}"/>
              </a:ext>
            </a:extLst>
          </p:cNvPr>
          <p:cNvSpPr>
            <a:spLocks noGrp="1"/>
          </p:cNvSpPr>
          <p:nvPr>
            <p:ph type="sldNum" sz="quarter" idx="12"/>
          </p:nvPr>
        </p:nvSpPr>
        <p:spPr/>
        <p:txBody>
          <a:bodyPr/>
          <a:lstStyle/>
          <a:p>
            <a:fld id="{7A304655-5D53-B746-8252-3F5A598C52D3}" type="slidenum">
              <a:rPr lang="en-CN" smtClean="0"/>
              <a:pPr/>
              <a:t>12</a:t>
            </a:fld>
            <a:endParaRPr lang="en-CN"/>
          </a:p>
        </p:txBody>
      </p:sp>
      <p:sp>
        <p:nvSpPr>
          <p:cNvPr id="3" name="Title 2">
            <a:extLst>
              <a:ext uri="{FF2B5EF4-FFF2-40B4-BE49-F238E27FC236}">
                <a16:creationId xmlns:a16="http://schemas.microsoft.com/office/drawing/2014/main" id="{46679E32-6AC1-E987-18ED-C57716B57AC5}"/>
              </a:ext>
            </a:extLst>
          </p:cNvPr>
          <p:cNvSpPr>
            <a:spLocks noGrp="1"/>
          </p:cNvSpPr>
          <p:nvPr>
            <p:ph type="title"/>
          </p:nvPr>
        </p:nvSpPr>
        <p:spPr/>
        <p:txBody>
          <a:bodyPr/>
          <a:lstStyle/>
          <a:p>
            <a:r>
              <a:rPr kumimoji="1" lang="zh-CN" altLang="en-US" dirty="0"/>
              <a:t>指针解引用</a:t>
            </a:r>
            <a:r>
              <a:rPr kumimoji="1" lang="en-US" altLang="zh-CN" dirty="0"/>
              <a:t>:</a:t>
            </a:r>
            <a:r>
              <a:rPr kumimoji="1" lang="zh-CN" altLang="en-US" dirty="0"/>
              <a:t> *</a:t>
            </a:r>
            <a:r>
              <a:rPr kumimoji="1" lang="en-US" altLang="zh-CN" dirty="0"/>
              <a:t>(pointer</a:t>
            </a:r>
            <a:r>
              <a:rPr kumimoji="1" lang="zh-CN" altLang="en-US" dirty="0"/>
              <a:t> </a:t>
            </a:r>
            <a:r>
              <a:rPr kumimoji="1" lang="en-US" altLang="zh-CN" dirty="0"/>
              <a:t>dereference)</a:t>
            </a:r>
            <a:endParaRPr kumimoji="1" lang="zh-CN" altLang="en-US" dirty="0"/>
          </a:p>
        </p:txBody>
      </p:sp>
      <p:pic>
        <p:nvPicPr>
          <p:cNvPr id="4" name="Picture 3">
            <a:extLst>
              <a:ext uri="{FF2B5EF4-FFF2-40B4-BE49-F238E27FC236}">
                <a16:creationId xmlns:a16="http://schemas.microsoft.com/office/drawing/2014/main" id="{AA645C8B-2343-6D3C-8B7A-20194A6B48AD}"/>
              </a:ext>
            </a:extLst>
          </p:cNvPr>
          <p:cNvPicPr>
            <a:picLocks noChangeAspect="1"/>
          </p:cNvPicPr>
          <p:nvPr/>
        </p:nvPicPr>
        <p:blipFill>
          <a:blip r:embed="rId2"/>
          <a:stretch>
            <a:fillRect/>
          </a:stretch>
        </p:blipFill>
        <p:spPr>
          <a:xfrm>
            <a:off x="6875043" y="1399883"/>
            <a:ext cx="1871417" cy="1546335"/>
          </a:xfrm>
          <a:prstGeom prst="rect">
            <a:avLst/>
          </a:prstGeom>
        </p:spPr>
      </p:pic>
      <p:pic>
        <p:nvPicPr>
          <p:cNvPr id="5" name="Picture 4">
            <a:extLst>
              <a:ext uri="{FF2B5EF4-FFF2-40B4-BE49-F238E27FC236}">
                <a16:creationId xmlns:a16="http://schemas.microsoft.com/office/drawing/2014/main" id="{34284ED1-03E1-9677-CCBC-4652C40B695E}"/>
              </a:ext>
            </a:extLst>
          </p:cNvPr>
          <p:cNvPicPr>
            <a:picLocks noChangeAspect="1"/>
          </p:cNvPicPr>
          <p:nvPr/>
        </p:nvPicPr>
        <p:blipFill>
          <a:blip r:embed="rId3"/>
          <a:stretch>
            <a:fillRect/>
          </a:stretch>
        </p:blipFill>
        <p:spPr>
          <a:xfrm>
            <a:off x="6643933" y="3638367"/>
            <a:ext cx="2216150" cy="1127863"/>
          </a:xfrm>
          <a:prstGeom prst="rect">
            <a:avLst/>
          </a:prstGeom>
        </p:spPr>
      </p:pic>
      <p:sp>
        <p:nvSpPr>
          <p:cNvPr id="6" name="TextBox 5">
            <a:extLst>
              <a:ext uri="{FF2B5EF4-FFF2-40B4-BE49-F238E27FC236}">
                <a16:creationId xmlns:a16="http://schemas.microsoft.com/office/drawing/2014/main" id="{19CB05A2-CB86-AD71-037A-B358FF00AF61}"/>
              </a:ext>
            </a:extLst>
          </p:cNvPr>
          <p:cNvSpPr txBox="1"/>
          <p:nvPr/>
        </p:nvSpPr>
        <p:spPr>
          <a:xfrm>
            <a:off x="7035247" y="4861895"/>
            <a:ext cx="1551007" cy="369332"/>
          </a:xfrm>
          <a:prstGeom prst="rect">
            <a:avLst/>
          </a:prstGeom>
          <a:noFill/>
        </p:spPr>
        <p:txBody>
          <a:bodyPr wrap="square">
            <a:spAutoFit/>
          </a:bodyPr>
          <a:lstStyle/>
          <a:p>
            <a:r>
              <a:rPr lang="zh-CN" altLang="en-US" dirty="0"/>
              <a:t>0x16efdad40</a:t>
            </a:r>
          </a:p>
        </p:txBody>
      </p:sp>
      <p:sp>
        <p:nvSpPr>
          <p:cNvPr id="7" name="TextBox 6">
            <a:extLst>
              <a:ext uri="{FF2B5EF4-FFF2-40B4-BE49-F238E27FC236}">
                <a16:creationId xmlns:a16="http://schemas.microsoft.com/office/drawing/2014/main" id="{775F893C-2DC3-6711-735C-0E9D9E676CCE}"/>
              </a:ext>
            </a:extLst>
          </p:cNvPr>
          <p:cNvSpPr txBox="1"/>
          <p:nvPr/>
        </p:nvSpPr>
        <p:spPr>
          <a:xfrm>
            <a:off x="628650" y="1399883"/>
            <a:ext cx="6246393" cy="1200329"/>
          </a:xfrm>
          <a:prstGeom prst="rect">
            <a:avLst/>
          </a:prstGeom>
          <a:noFill/>
        </p:spPr>
        <p:txBody>
          <a:bodyPr wrap="square" rtlCol="0">
            <a:spAutoFit/>
          </a:bodyPr>
          <a:lstStyle/>
          <a:p>
            <a:pPr algn="l"/>
            <a:r>
              <a:rPr kumimoji="1" lang="en-US" altLang="zh-CN" sz="2400" dirty="0"/>
              <a:t>To</a:t>
            </a:r>
            <a:r>
              <a:rPr kumimoji="1" lang="zh-CN" altLang="en-US" sz="2400" dirty="0"/>
              <a:t> </a:t>
            </a:r>
            <a:r>
              <a:rPr kumimoji="1" lang="en-US" altLang="zh-CN" sz="2400" dirty="0"/>
              <a:t>manipulate</a:t>
            </a:r>
            <a:r>
              <a:rPr kumimoji="1" lang="zh-CN" altLang="en-US" sz="2400" dirty="0"/>
              <a:t> </a:t>
            </a:r>
            <a:r>
              <a:rPr kumimoji="1" lang="en-US" altLang="zh-CN" sz="2400" dirty="0"/>
              <a:t>the</a:t>
            </a:r>
            <a:r>
              <a:rPr kumimoji="1" lang="zh-CN" altLang="en-US" sz="2400" dirty="0"/>
              <a:t> </a:t>
            </a:r>
            <a:r>
              <a:rPr kumimoji="1" lang="en-US" altLang="zh-CN" sz="2400" dirty="0"/>
              <a:t>variable</a:t>
            </a:r>
            <a:r>
              <a:rPr kumimoji="1" lang="zh-CN" altLang="en-US" sz="2400" dirty="0"/>
              <a:t> </a:t>
            </a:r>
            <a:r>
              <a:rPr kumimoji="1" lang="en-US" altLang="zh-CN" sz="2400" dirty="0"/>
              <a:t>at</a:t>
            </a:r>
            <a:r>
              <a:rPr kumimoji="1" lang="zh-CN" altLang="en-US" sz="2400" dirty="0"/>
              <a:t> </a:t>
            </a:r>
            <a:r>
              <a:rPr kumimoji="1" lang="en-US" altLang="zh-CN" sz="2400" dirty="0"/>
              <a:t>the</a:t>
            </a:r>
            <a:r>
              <a:rPr kumimoji="1" lang="zh-CN" altLang="en-US" sz="2400" dirty="0"/>
              <a:t> </a:t>
            </a:r>
            <a:r>
              <a:rPr kumimoji="1" lang="en-US" altLang="zh-CN" sz="2400" dirty="0"/>
              <a:t>address</a:t>
            </a:r>
            <a:r>
              <a:rPr kumimoji="1" lang="zh-CN" altLang="en-US" sz="2400" dirty="0"/>
              <a:t> </a:t>
            </a:r>
            <a:r>
              <a:rPr kumimoji="1" lang="en-US" altLang="zh-CN" sz="2400" dirty="0"/>
              <a:t>of</a:t>
            </a:r>
            <a:r>
              <a:rPr kumimoji="1" lang="zh-CN" altLang="en-US" sz="2400" dirty="0"/>
              <a:t> </a:t>
            </a:r>
            <a:r>
              <a:rPr kumimoji="1" lang="en-US" altLang="zh-CN" sz="2400" dirty="0"/>
              <a:t>pointer</a:t>
            </a:r>
            <a:r>
              <a:rPr kumimoji="1" lang="zh-CN" altLang="en-US" sz="2400" dirty="0"/>
              <a:t> </a:t>
            </a:r>
            <a:r>
              <a:rPr kumimoji="1" lang="en-US" altLang="zh-CN" sz="2400" dirty="0">
                <a:latin typeface="Consolas" panose="020B0609020204030204" pitchFamily="49" charset="0"/>
                <a:cs typeface="Consolas" panose="020B0609020204030204" pitchFamily="49" charset="0"/>
              </a:rPr>
              <a:t>p</a:t>
            </a:r>
          </a:p>
          <a:p>
            <a:pPr marL="342900" indent="-342900" algn="l">
              <a:buFont typeface="Arial" panose="020B0604020202020204" pitchFamily="34" charset="0"/>
              <a:buChar char="•"/>
            </a:pPr>
            <a:r>
              <a:rPr kumimoji="1" lang="en-US" altLang="zh-CN" sz="2400" dirty="0">
                <a:latin typeface="Arial" panose="020B0604020202020204" pitchFamily="34" charset="0"/>
                <a:cs typeface="Arial" panose="020B0604020202020204" pitchFamily="34" charset="0"/>
              </a:rPr>
              <a:t>Dereference</a:t>
            </a:r>
            <a:r>
              <a:rPr kumimoji="1" lang="zh-CN" altLang="en-US" sz="2400" dirty="0">
                <a:latin typeface="Arial" panose="020B0604020202020204" pitchFamily="34" charset="0"/>
                <a:cs typeface="Arial" panose="020B0604020202020204" pitchFamily="34" charset="0"/>
              </a:rPr>
              <a:t> </a:t>
            </a:r>
            <a:r>
              <a:rPr kumimoji="1" lang="en-US" altLang="zh-CN" sz="2400" dirty="0">
                <a:latin typeface="Arial" panose="020B0604020202020204" pitchFamily="34" charset="0"/>
                <a:cs typeface="Arial" panose="020B0604020202020204" pitchFamily="34" charset="0"/>
              </a:rPr>
              <a:t>to</a:t>
            </a:r>
            <a:r>
              <a:rPr kumimoji="1" lang="zh-CN" altLang="en-US" sz="2400" dirty="0">
                <a:latin typeface="Arial" panose="020B0604020202020204" pitchFamily="34" charset="0"/>
                <a:cs typeface="Arial" panose="020B0604020202020204" pitchFamily="34" charset="0"/>
              </a:rPr>
              <a:t> </a:t>
            </a:r>
            <a:r>
              <a:rPr kumimoji="1" lang="en-US" altLang="zh-CN" sz="2400" dirty="0">
                <a:latin typeface="Arial" panose="020B0604020202020204" pitchFamily="34" charset="0"/>
                <a:cs typeface="Arial" panose="020B0604020202020204" pitchFamily="34" charset="0"/>
              </a:rPr>
              <a:t>manipulate</a:t>
            </a:r>
            <a:r>
              <a:rPr kumimoji="1" lang="zh-CN" altLang="en-US" sz="2400" dirty="0">
                <a:latin typeface="Arial" panose="020B0604020202020204" pitchFamily="34" charset="0"/>
                <a:cs typeface="Arial" panose="020B0604020202020204" pitchFamily="34" charset="0"/>
              </a:rPr>
              <a:t> </a:t>
            </a:r>
            <a:r>
              <a:rPr kumimoji="1" lang="en-US" altLang="zh-CN" sz="2400" dirty="0">
                <a:latin typeface="Arial" panose="020B0604020202020204" pitchFamily="34" charset="0"/>
                <a:cs typeface="Arial" panose="020B0604020202020204" pitchFamily="34" charset="0"/>
              </a:rPr>
              <a:t>the</a:t>
            </a:r>
            <a:r>
              <a:rPr kumimoji="1" lang="zh-CN" altLang="en-US" sz="2400" dirty="0">
                <a:latin typeface="Arial" panose="020B0604020202020204" pitchFamily="34" charset="0"/>
                <a:cs typeface="Arial" panose="020B0604020202020204" pitchFamily="34" charset="0"/>
              </a:rPr>
              <a:t> </a:t>
            </a:r>
            <a:r>
              <a:rPr kumimoji="1" lang="en-US" altLang="zh-CN" sz="2400" dirty="0">
                <a:latin typeface="Arial" panose="020B0604020202020204" pitchFamily="34" charset="0"/>
                <a:cs typeface="Arial" panose="020B0604020202020204" pitchFamily="34" charset="0"/>
              </a:rPr>
              <a:t>value</a:t>
            </a:r>
            <a:endParaRPr kumimoji="1" lang="zh-CN" altLang="en-US" sz="2400" dirty="0">
              <a:latin typeface="Arial" panose="020B0604020202020204" pitchFamily="34" charset="0"/>
              <a:cs typeface="Arial" panose="020B0604020202020204" pitchFamily="34" charset="0"/>
            </a:endParaRPr>
          </a:p>
        </p:txBody>
      </p:sp>
      <p:sp>
        <p:nvSpPr>
          <p:cNvPr id="9" name="Rectangle 8">
            <a:extLst>
              <a:ext uri="{FF2B5EF4-FFF2-40B4-BE49-F238E27FC236}">
                <a16:creationId xmlns:a16="http://schemas.microsoft.com/office/drawing/2014/main" id="{5C7E523E-4ED3-02C8-5443-EC1A1FC61F97}"/>
              </a:ext>
            </a:extLst>
          </p:cNvPr>
          <p:cNvSpPr/>
          <p:nvPr/>
        </p:nvSpPr>
        <p:spPr>
          <a:xfrm>
            <a:off x="717630" y="2946217"/>
            <a:ext cx="5405378" cy="3107341"/>
          </a:xfrm>
          <a:prstGeom prst="rect">
            <a:avLst/>
          </a:prstGeom>
        </p:spPr>
        <p:style>
          <a:lnRef idx="2">
            <a:schemeClr val="accent5"/>
          </a:lnRef>
          <a:fillRef idx="1">
            <a:schemeClr val="lt1"/>
          </a:fillRef>
          <a:effectRef idx="0">
            <a:schemeClr val="accent5"/>
          </a:effectRef>
          <a:fontRef idx="minor">
            <a:schemeClr val="dk1"/>
          </a:fontRef>
        </p:style>
        <p:txBody>
          <a:bodyPr rtlCol="0" anchor="t"/>
          <a:lstStyle/>
          <a:p>
            <a:pPr algn="l"/>
            <a:endParaRPr kumimoji="1" lang="zh-CN" altLang="en-US" sz="2400" b="1" dirty="0">
              <a:latin typeface="FangSong" panose="02010609060101010101" pitchFamily="49" charset="-122"/>
              <a:ea typeface="FangSong" panose="02010609060101010101" pitchFamily="49" charset="-122"/>
            </a:endParaRPr>
          </a:p>
        </p:txBody>
      </p:sp>
      <p:sp>
        <p:nvSpPr>
          <p:cNvPr id="10" name="TextBox 9">
            <a:extLst>
              <a:ext uri="{FF2B5EF4-FFF2-40B4-BE49-F238E27FC236}">
                <a16:creationId xmlns:a16="http://schemas.microsoft.com/office/drawing/2014/main" id="{9947ECDE-180C-042E-EBCE-D2013FA3ED77}"/>
              </a:ext>
            </a:extLst>
          </p:cNvPr>
          <p:cNvSpPr txBox="1"/>
          <p:nvPr/>
        </p:nvSpPr>
        <p:spPr>
          <a:xfrm>
            <a:off x="1975654" y="2996489"/>
            <a:ext cx="2223686" cy="830997"/>
          </a:xfrm>
          <a:prstGeom prst="rect">
            <a:avLst/>
          </a:prstGeom>
          <a:noFill/>
        </p:spPr>
        <p:txBody>
          <a:bodyPr wrap="none" rtlCol="0">
            <a:spAutoFit/>
          </a:bodyPr>
          <a:lstStyle/>
          <a:p>
            <a:pPr algn="l"/>
            <a:r>
              <a:rPr kumimoji="1" lang="en-US" altLang="zh-CN" sz="2400" dirty="0">
                <a:solidFill>
                  <a:srgbClr val="7030A0"/>
                </a:solidFill>
                <a:latin typeface="Consolas" panose="020B0609020204030204" pitchFamily="49" charset="0"/>
                <a:cs typeface="Consolas" panose="020B0609020204030204" pitchFamily="49" charset="0"/>
              </a:rPr>
              <a:t>int</a:t>
            </a:r>
            <a:r>
              <a:rPr kumimoji="1" lang="zh-CN" altLang="en-US" sz="2400" dirty="0">
                <a:latin typeface="Consolas" panose="020B0609020204030204" pitchFamily="49" charset="0"/>
                <a:cs typeface="Consolas" panose="020B0609020204030204" pitchFamily="49" charset="0"/>
              </a:rPr>
              <a:t> </a:t>
            </a:r>
            <a:r>
              <a:rPr kumimoji="1" lang="zh-CN" altLang="en-US" sz="2400" dirty="0">
                <a:solidFill>
                  <a:schemeClr val="accent1"/>
                </a:solidFill>
                <a:latin typeface="Consolas" panose="020B0609020204030204" pitchFamily="49" charset="0"/>
                <a:cs typeface="Consolas" panose="020B0609020204030204" pitchFamily="49" charset="0"/>
              </a:rPr>
              <a:t>*</a:t>
            </a:r>
            <a:r>
              <a:rPr kumimoji="1" lang="en-US" altLang="zh-CN" sz="2400" dirty="0">
                <a:solidFill>
                  <a:srgbClr val="FF0000"/>
                </a:solidFill>
                <a:latin typeface="Consolas" panose="020B0609020204030204" pitchFamily="49" charset="0"/>
                <a:cs typeface="Consolas" panose="020B0609020204030204" pitchFamily="49" charset="0"/>
              </a:rPr>
              <a:t>p</a:t>
            </a:r>
            <a:r>
              <a:rPr kumimoji="1" lang="zh-CN" altLang="en-US" sz="2400" dirty="0">
                <a:latin typeface="Consolas" panose="020B0609020204030204" pitchFamily="49" charset="0"/>
                <a:cs typeface="Consolas" panose="020B0609020204030204" pitchFamily="49" charset="0"/>
              </a:rPr>
              <a:t> </a:t>
            </a:r>
            <a:r>
              <a:rPr kumimoji="1" lang="en-US" altLang="zh-CN" sz="2400" dirty="0">
                <a:latin typeface="Consolas" panose="020B0609020204030204" pitchFamily="49" charset="0"/>
                <a:cs typeface="Consolas" panose="020B0609020204030204" pitchFamily="49" charset="0"/>
              </a:rPr>
              <a:t>=</a:t>
            </a:r>
            <a:r>
              <a:rPr kumimoji="1" lang="zh-CN" altLang="en-US" sz="2400" dirty="0">
                <a:latin typeface="Consolas" panose="020B0609020204030204" pitchFamily="49" charset="0"/>
                <a:cs typeface="Consolas" panose="020B0609020204030204" pitchFamily="49" charset="0"/>
              </a:rPr>
              <a:t> </a:t>
            </a:r>
            <a:r>
              <a:rPr kumimoji="1" lang="en-US" altLang="zh-CN" sz="2400" dirty="0">
                <a:solidFill>
                  <a:schemeClr val="accent2">
                    <a:lumMod val="75000"/>
                  </a:schemeClr>
                </a:solidFill>
                <a:latin typeface="Consolas" panose="020B0609020204030204" pitchFamily="49" charset="0"/>
                <a:cs typeface="Consolas" panose="020B0609020204030204" pitchFamily="49" charset="0"/>
              </a:rPr>
              <a:t>&amp;</a:t>
            </a:r>
            <a:r>
              <a:rPr kumimoji="1" lang="en-US" altLang="zh-CN" sz="2400" dirty="0">
                <a:latin typeface="Consolas" panose="020B0609020204030204" pitchFamily="49" charset="0"/>
                <a:cs typeface="Consolas" panose="020B0609020204030204" pitchFamily="49" charset="0"/>
              </a:rPr>
              <a:t>x;</a:t>
            </a:r>
          </a:p>
          <a:p>
            <a:pPr algn="l"/>
            <a:r>
              <a:rPr kumimoji="1" lang="zh-CN" altLang="en-US" sz="2400" dirty="0">
                <a:solidFill>
                  <a:srgbClr val="00B050"/>
                </a:solidFill>
                <a:latin typeface="Consolas" panose="020B0609020204030204" pitchFamily="49" charset="0"/>
                <a:cs typeface="Consolas" panose="020B0609020204030204" pitchFamily="49" charset="0"/>
              </a:rPr>
              <a:t>*</a:t>
            </a:r>
            <a:r>
              <a:rPr kumimoji="1" lang="en-US" altLang="zh-CN" sz="2400" dirty="0">
                <a:latin typeface="Consolas" panose="020B0609020204030204" pitchFamily="49" charset="0"/>
                <a:cs typeface="Consolas" panose="020B0609020204030204" pitchFamily="49" charset="0"/>
              </a:rPr>
              <a:t>p=30;</a:t>
            </a:r>
            <a:endParaRPr kumimoji="1" lang="zh-CN" altLang="en-US" sz="2400" dirty="0">
              <a:latin typeface="Consolas" panose="020B0609020204030204" pitchFamily="49" charset="0"/>
              <a:cs typeface="Consolas" panose="020B0609020204030204" pitchFamily="49" charset="0"/>
            </a:endParaRPr>
          </a:p>
        </p:txBody>
      </p:sp>
      <p:sp>
        <p:nvSpPr>
          <p:cNvPr id="11" name="TextBox 10">
            <a:extLst>
              <a:ext uri="{FF2B5EF4-FFF2-40B4-BE49-F238E27FC236}">
                <a16:creationId xmlns:a16="http://schemas.microsoft.com/office/drawing/2014/main" id="{A5D61371-4A6F-42DE-E2C7-F0460BC6C1D2}"/>
              </a:ext>
            </a:extLst>
          </p:cNvPr>
          <p:cNvSpPr txBox="1"/>
          <p:nvPr/>
        </p:nvSpPr>
        <p:spPr>
          <a:xfrm>
            <a:off x="833377" y="3981400"/>
            <a:ext cx="5173884" cy="1569660"/>
          </a:xfrm>
          <a:prstGeom prst="rect">
            <a:avLst/>
          </a:prstGeom>
          <a:noFill/>
        </p:spPr>
        <p:txBody>
          <a:bodyPr wrap="square" rtlCol="0">
            <a:spAutoFit/>
          </a:bodyPr>
          <a:lstStyle/>
          <a:p>
            <a:pPr algn="l"/>
            <a:r>
              <a:rPr kumimoji="1" lang="en-US" altLang="zh-CN" sz="2400" dirty="0"/>
              <a:t>create</a:t>
            </a:r>
            <a:r>
              <a:rPr kumimoji="1" lang="zh-CN" altLang="en-US" sz="2400" dirty="0"/>
              <a:t> </a:t>
            </a:r>
            <a:r>
              <a:rPr kumimoji="1" lang="en-US" altLang="zh-CN" sz="2400" dirty="0"/>
              <a:t>a</a:t>
            </a:r>
            <a:r>
              <a:rPr kumimoji="1" lang="zh-CN" altLang="en-US" sz="2400" dirty="0"/>
              <a:t> </a:t>
            </a:r>
            <a:r>
              <a:rPr kumimoji="1" lang="en-US" altLang="zh-CN" sz="2400" dirty="0">
                <a:solidFill>
                  <a:schemeClr val="accent1"/>
                </a:solidFill>
              </a:rPr>
              <a:t>pointer</a:t>
            </a:r>
            <a:r>
              <a:rPr kumimoji="1" lang="zh-CN" altLang="en-US" sz="2400" dirty="0"/>
              <a:t> </a:t>
            </a:r>
            <a:r>
              <a:rPr kumimoji="1" lang="en-US" altLang="zh-CN" sz="2400" dirty="0"/>
              <a:t>to</a:t>
            </a:r>
            <a:r>
              <a:rPr kumimoji="1" lang="zh-CN" altLang="en-US" sz="2400" dirty="0"/>
              <a:t> </a:t>
            </a:r>
            <a:r>
              <a:rPr kumimoji="1" lang="en-US" altLang="zh-CN" sz="2400" dirty="0">
                <a:solidFill>
                  <a:srgbClr val="7030A0"/>
                </a:solidFill>
                <a:latin typeface="Consolas" panose="020B0609020204030204" pitchFamily="49" charset="0"/>
                <a:cs typeface="Consolas" panose="020B0609020204030204" pitchFamily="49" charset="0"/>
              </a:rPr>
              <a:t>int</a:t>
            </a:r>
            <a:r>
              <a:rPr kumimoji="1" lang="zh-CN" altLang="en-US" sz="2400" dirty="0"/>
              <a:t> </a:t>
            </a:r>
            <a:r>
              <a:rPr kumimoji="1" lang="en-US" altLang="zh-CN" sz="2400" dirty="0"/>
              <a:t>called</a:t>
            </a:r>
            <a:r>
              <a:rPr kumimoji="1" lang="zh-CN" altLang="en-US" sz="2400" dirty="0"/>
              <a:t> </a:t>
            </a:r>
            <a:r>
              <a:rPr kumimoji="1" lang="en-US" altLang="zh-CN" sz="2400" dirty="0">
                <a:solidFill>
                  <a:srgbClr val="FF0000"/>
                </a:solidFill>
              </a:rPr>
              <a:t>p</a:t>
            </a:r>
          </a:p>
          <a:p>
            <a:pPr algn="l"/>
            <a:r>
              <a:rPr kumimoji="1" lang="en-US" altLang="zh-CN" sz="2400" dirty="0"/>
              <a:t>the</a:t>
            </a:r>
            <a:r>
              <a:rPr kumimoji="1" lang="zh-CN" altLang="en-US" sz="2400" dirty="0"/>
              <a:t> </a:t>
            </a:r>
            <a:r>
              <a:rPr kumimoji="1" lang="en-US" altLang="zh-CN" sz="2400" dirty="0"/>
              <a:t>value</a:t>
            </a:r>
            <a:r>
              <a:rPr kumimoji="1" lang="zh-CN" altLang="en-US" sz="2400" dirty="0"/>
              <a:t> </a:t>
            </a:r>
            <a:r>
              <a:rPr kumimoji="1" lang="en-US" altLang="zh-CN" sz="2400" dirty="0"/>
              <a:t>of</a:t>
            </a:r>
            <a:r>
              <a:rPr kumimoji="1" lang="zh-CN" altLang="en-US" sz="2400" dirty="0"/>
              <a:t> </a:t>
            </a:r>
            <a:r>
              <a:rPr kumimoji="1" lang="en-US" altLang="zh-CN" sz="2400" dirty="0"/>
              <a:t>which</a:t>
            </a:r>
            <a:r>
              <a:rPr kumimoji="1" lang="zh-CN" altLang="en-US" sz="2400" dirty="0"/>
              <a:t> </a:t>
            </a:r>
            <a:r>
              <a:rPr kumimoji="1" lang="en-US" altLang="zh-CN" sz="2400" dirty="0"/>
              <a:t>is</a:t>
            </a:r>
            <a:r>
              <a:rPr kumimoji="1" lang="zh-CN" altLang="en-US" sz="2400" dirty="0"/>
              <a:t> </a:t>
            </a:r>
            <a:r>
              <a:rPr kumimoji="1" lang="en-US" altLang="zh-CN" sz="2400" dirty="0">
                <a:solidFill>
                  <a:schemeClr val="accent2">
                    <a:lumMod val="75000"/>
                  </a:schemeClr>
                </a:solidFill>
              </a:rPr>
              <a:t>address</a:t>
            </a:r>
            <a:r>
              <a:rPr kumimoji="1" lang="zh-CN" altLang="en-US" sz="2400" dirty="0">
                <a:solidFill>
                  <a:schemeClr val="accent2">
                    <a:lumMod val="75000"/>
                  </a:schemeClr>
                </a:solidFill>
              </a:rPr>
              <a:t> </a:t>
            </a:r>
            <a:r>
              <a:rPr kumimoji="1" lang="en-US" altLang="zh-CN" sz="2400" dirty="0">
                <a:solidFill>
                  <a:schemeClr val="accent2">
                    <a:lumMod val="75000"/>
                  </a:schemeClr>
                </a:solidFill>
              </a:rPr>
              <a:t>of</a:t>
            </a:r>
            <a:r>
              <a:rPr kumimoji="1" lang="zh-CN" altLang="en-US" sz="2400" dirty="0">
                <a:solidFill>
                  <a:schemeClr val="accent2">
                    <a:lumMod val="75000"/>
                  </a:schemeClr>
                </a:solidFill>
              </a:rPr>
              <a:t> </a:t>
            </a:r>
            <a:r>
              <a:rPr kumimoji="1" lang="en-US" altLang="zh-CN" sz="2400" dirty="0">
                <a:latin typeface="Consolas" panose="020B0609020204030204" pitchFamily="49" charset="0"/>
                <a:cs typeface="Consolas" panose="020B0609020204030204" pitchFamily="49" charset="0"/>
              </a:rPr>
              <a:t>x</a:t>
            </a:r>
          </a:p>
          <a:p>
            <a:pPr algn="l"/>
            <a:endParaRPr kumimoji="1" lang="en-US" altLang="zh-CN" sz="2400" dirty="0">
              <a:latin typeface="Consolas" panose="020B0609020204030204" pitchFamily="49" charset="0"/>
              <a:cs typeface="Consolas" panose="020B0609020204030204" pitchFamily="49" charset="0"/>
            </a:endParaRPr>
          </a:p>
          <a:p>
            <a:pPr algn="l"/>
            <a:r>
              <a:rPr kumimoji="1" lang="en-US" altLang="zh-CN" sz="2400" dirty="0">
                <a:latin typeface="Arial" panose="020B0604020202020204" pitchFamily="34" charset="0"/>
                <a:cs typeface="Arial" panose="020B0604020202020204" pitchFamily="34" charset="0"/>
              </a:rPr>
              <a:t>Assign</a:t>
            </a:r>
            <a:r>
              <a:rPr kumimoji="1" lang="zh-CN" altLang="en-US" sz="2400" dirty="0">
                <a:latin typeface="Arial" panose="020B0604020202020204" pitchFamily="34" charset="0"/>
                <a:cs typeface="Arial" panose="020B0604020202020204" pitchFamily="34" charset="0"/>
              </a:rPr>
              <a:t> </a:t>
            </a:r>
            <a:r>
              <a:rPr kumimoji="1" lang="en-US" altLang="zh-CN" sz="2400" dirty="0">
                <a:latin typeface="Arial" panose="020B0604020202020204" pitchFamily="34" charset="0"/>
                <a:cs typeface="Arial" panose="020B0604020202020204" pitchFamily="34" charset="0"/>
              </a:rPr>
              <a:t>30</a:t>
            </a:r>
            <a:r>
              <a:rPr kumimoji="1" lang="zh-CN" altLang="en-US" sz="2400" dirty="0">
                <a:latin typeface="Arial" panose="020B0604020202020204" pitchFamily="34" charset="0"/>
                <a:cs typeface="Arial" panose="020B0604020202020204" pitchFamily="34" charset="0"/>
              </a:rPr>
              <a:t> </a:t>
            </a:r>
            <a:r>
              <a:rPr kumimoji="1" lang="en-US" altLang="zh-CN" sz="2400" dirty="0">
                <a:latin typeface="Arial" panose="020B0604020202020204" pitchFamily="34" charset="0"/>
                <a:cs typeface="Arial" panose="020B0604020202020204" pitchFamily="34" charset="0"/>
              </a:rPr>
              <a:t>to</a:t>
            </a:r>
            <a:r>
              <a:rPr kumimoji="1" lang="zh-CN" altLang="en-US" sz="2400" dirty="0">
                <a:latin typeface="Arial" panose="020B0604020202020204" pitchFamily="34" charset="0"/>
                <a:cs typeface="Arial" panose="020B0604020202020204" pitchFamily="34" charset="0"/>
              </a:rPr>
              <a:t> </a:t>
            </a:r>
            <a:r>
              <a:rPr kumimoji="1" lang="en-US" altLang="zh-CN" sz="2400" dirty="0">
                <a:latin typeface="Arial" panose="020B0604020202020204" pitchFamily="34" charset="0"/>
                <a:cs typeface="Arial" panose="020B0604020202020204" pitchFamily="34" charset="0"/>
              </a:rPr>
              <a:t>the</a:t>
            </a:r>
            <a:r>
              <a:rPr kumimoji="1" lang="zh-CN" altLang="en-US" sz="2400" dirty="0">
                <a:latin typeface="Arial" panose="020B0604020202020204" pitchFamily="34" charset="0"/>
                <a:cs typeface="Arial" panose="020B0604020202020204" pitchFamily="34" charset="0"/>
              </a:rPr>
              <a:t> </a:t>
            </a:r>
            <a:r>
              <a:rPr kumimoji="1" lang="en-US" altLang="zh-CN" sz="2400" dirty="0">
                <a:solidFill>
                  <a:srgbClr val="00B050"/>
                </a:solidFill>
                <a:latin typeface="Arial" panose="020B0604020202020204" pitchFamily="34" charset="0"/>
                <a:cs typeface="Arial" panose="020B0604020202020204" pitchFamily="34" charset="0"/>
              </a:rPr>
              <a:t>address</a:t>
            </a:r>
            <a:r>
              <a:rPr kumimoji="1" lang="zh-CN" altLang="en-US" sz="2400" dirty="0">
                <a:solidFill>
                  <a:srgbClr val="00B050"/>
                </a:solidFill>
                <a:latin typeface="Arial" panose="020B0604020202020204" pitchFamily="34" charset="0"/>
                <a:cs typeface="Arial" panose="020B0604020202020204" pitchFamily="34" charset="0"/>
              </a:rPr>
              <a:t> </a:t>
            </a:r>
            <a:r>
              <a:rPr kumimoji="1" lang="en-US" altLang="zh-CN" sz="2400" dirty="0">
                <a:solidFill>
                  <a:srgbClr val="00B050"/>
                </a:solidFill>
                <a:latin typeface="Arial" panose="020B0604020202020204" pitchFamily="34" charset="0"/>
                <a:cs typeface="Arial" panose="020B0604020202020204" pitchFamily="34" charset="0"/>
              </a:rPr>
              <a:t>of</a:t>
            </a:r>
            <a:r>
              <a:rPr kumimoji="1" lang="zh-CN" altLang="en-US" sz="2400" dirty="0">
                <a:solidFill>
                  <a:srgbClr val="00B050"/>
                </a:solidFill>
                <a:latin typeface="Arial" panose="020B0604020202020204" pitchFamily="34" charset="0"/>
                <a:cs typeface="Arial" panose="020B0604020202020204" pitchFamily="34" charset="0"/>
              </a:rPr>
              <a:t> </a:t>
            </a:r>
            <a:r>
              <a:rPr kumimoji="1" lang="en-US" altLang="zh-CN" sz="2400" dirty="0">
                <a:latin typeface="Arial" panose="020B0604020202020204" pitchFamily="34" charset="0"/>
                <a:cs typeface="Arial" panose="020B0604020202020204" pitchFamily="34" charset="0"/>
              </a:rPr>
              <a:t>pointer</a:t>
            </a:r>
            <a:r>
              <a:rPr kumimoji="1" lang="zh-CN" altLang="en-US" sz="2400" dirty="0">
                <a:latin typeface="Arial" panose="020B0604020202020204" pitchFamily="34" charset="0"/>
                <a:cs typeface="Arial" panose="020B0604020202020204" pitchFamily="34" charset="0"/>
              </a:rPr>
              <a:t> </a:t>
            </a:r>
            <a:r>
              <a:rPr kumimoji="1" lang="en-US" altLang="zh-CN" sz="2400" dirty="0">
                <a:latin typeface="Consolas" panose="020B0609020204030204" pitchFamily="49" charset="0"/>
                <a:cs typeface="Consolas" panose="020B0609020204030204" pitchFamily="49" charset="0"/>
              </a:rPr>
              <a:t>p</a:t>
            </a:r>
            <a:endParaRPr kumimoji="1" lang="zh-CN" altLang="en-US" sz="24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8077774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D62D65C-538D-9082-C935-07D0410B7756}"/>
              </a:ext>
            </a:extLst>
          </p:cNvPr>
          <p:cNvSpPr>
            <a:spLocks noGrp="1"/>
          </p:cNvSpPr>
          <p:nvPr>
            <p:ph type="sldNum" sz="quarter" idx="12"/>
          </p:nvPr>
        </p:nvSpPr>
        <p:spPr/>
        <p:txBody>
          <a:bodyPr/>
          <a:lstStyle/>
          <a:p>
            <a:fld id="{7A304655-5D53-B746-8252-3F5A598C52D3}" type="slidenum">
              <a:rPr lang="en-CN" smtClean="0"/>
              <a:pPr/>
              <a:t>13</a:t>
            </a:fld>
            <a:endParaRPr lang="en-CN"/>
          </a:p>
        </p:txBody>
      </p:sp>
      <p:sp>
        <p:nvSpPr>
          <p:cNvPr id="3" name="Title 2">
            <a:extLst>
              <a:ext uri="{FF2B5EF4-FFF2-40B4-BE49-F238E27FC236}">
                <a16:creationId xmlns:a16="http://schemas.microsoft.com/office/drawing/2014/main" id="{E53AB632-C43F-8503-CEFF-0A4B84EE62E0}"/>
              </a:ext>
            </a:extLst>
          </p:cNvPr>
          <p:cNvSpPr>
            <a:spLocks noGrp="1"/>
          </p:cNvSpPr>
          <p:nvPr>
            <p:ph type="title"/>
          </p:nvPr>
        </p:nvSpPr>
        <p:spPr/>
        <p:txBody>
          <a:bodyPr/>
          <a:lstStyle/>
          <a:p>
            <a:r>
              <a:rPr kumimoji="1" lang="zh-CN" altLang="en-US" dirty="0"/>
              <a:t>数组与指针</a:t>
            </a:r>
          </a:p>
        </p:txBody>
      </p:sp>
      <p:sp>
        <p:nvSpPr>
          <p:cNvPr id="5" name="TextBox 4">
            <a:extLst>
              <a:ext uri="{FF2B5EF4-FFF2-40B4-BE49-F238E27FC236}">
                <a16:creationId xmlns:a16="http://schemas.microsoft.com/office/drawing/2014/main" id="{1A72AE0D-E3EE-F035-0C31-4B55D61B666C}"/>
              </a:ext>
            </a:extLst>
          </p:cNvPr>
          <p:cNvSpPr txBox="1"/>
          <p:nvPr/>
        </p:nvSpPr>
        <p:spPr>
          <a:xfrm>
            <a:off x="628650" y="1362907"/>
            <a:ext cx="7762996" cy="1200329"/>
          </a:xfrm>
          <a:prstGeom prst="rect">
            <a:avLst/>
          </a:prstGeom>
          <a:noFill/>
        </p:spPr>
        <p:txBody>
          <a:bodyPr wrap="square">
            <a:spAutoFit/>
          </a:bodyPr>
          <a:lstStyle/>
          <a:p>
            <a:pPr marL="285750" indent="-285750">
              <a:buFont typeface="Arial" panose="020B0604020202020204" pitchFamily="34" charset="0"/>
              <a:buChar char="•"/>
            </a:pPr>
            <a:r>
              <a:rPr lang="en-US" sz="2400" dirty="0">
                <a:solidFill>
                  <a:srgbClr val="000000"/>
                </a:solidFill>
                <a:effectLst/>
                <a:latin typeface="Helvetica Neue" panose="02000503000000020004" pitchFamily="2" charset="0"/>
              </a:rPr>
              <a:t>In </a:t>
            </a:r>
            <a:r>
              <a:rPr lang="en-US" sz="2400" dirty="0">
                <a:solidFill>
                  <a:srgbClr val="20A603"/>
                </a:solidFill>
                <a:effectLst/>
                <a:latin typeface="Helvetica Neue" panose="02000503000000020004" pitchFamily="2" charset="0"/>
              </a:rPr>
              <a:t>expressions</a:t>
            </a:r>
            <a:r>
              <a:rPr lang="en-US" sz="2400" dirty="0">
                <a:solidFill>
                  <a:srgbClr val="000000"/>
                </a:solidFill>
                <a:effectLst/>
                <a:latin typeface="Helvetica Neue" panose="02000503000000020004" pitchFamily="2" charset="0"/>
              </a:rPr>
              <a:t>, the </a:t>
            </a:r>
            <a:r>
              <a:rPr lang="en-US" sz="2400" dirty="0">
                <a:solidFill>
                  <a:srgbClr val="BD0D68"/>
                </a:solidFill>
                <a:effectLst/>
                <a:latin typeface="Helvetica Neue" panose="02000503000000020004" pitchFamily="2" charset="0"/>
              </a:rPr>
              <a:t>name of the array</a:t>
            </a:r>
            <a:r>
              <a:rPr lang="en-US" sz="2400" dirty="0">
                <a:solidFill>
                  <a:srgbClr val="000000"/>
                </a:solidFill>
                <a:effectLst/>
                <a:latin typeface="Helvetica Neue" panose="02000503000000020004" pitchFamily="2" charset="0"/>
              </a:rPr>
              <a:t> is a synonym for the </a:t>
            </a:r>
            <a:r>
              <a:rPr lang="en-US" sz="2400" dirty="0">
                <a:solidFill>
                  <a:srgbClr val="0C61AB"/>
                </a:solidFill>
                <a:effectLst/>
                <a:latin typeface="Helvetica Neue" panose="02000503000000020004" pitchFamily="2" charset="0"/>
              </a:rPr>
              <a:t>address of its first element</a:t>
            </a:r>
            <a:r>
              <a:rPr lang="en-US" sz="2400" dirty="0">
                <a:solidFill>
                  <a:srgbClr val="000000"/>
                </a:solidFill>
                <a:effectLst/>
                <a:latin typeface="Helvetica Neue" panose="02000503000000020004" pitchFamily="2" charset="0"/>
              </a:rPr>
              <a:t>;</a:t>
            </a:r>
          </a:p>
          <a:p>
            <a:pPr marL="285750" indent="-285750">
              <a:buFont typeface="Arial" panose="020B0604020202020204" pitchFamily="34" charset="0"/>
              <a:buChar char="•"/>
            </a:pPr>
            <a:r>
              <a:rPr lang="en-US" sz="2400" dirty="0">
                <a:solidFill>
                  <a:srgbClr val="000000"/>
                </a:solidFill>
                <a:effectLst/>
                <a:latin typeface="Helvetica Neue" panose="02000503000000020004" pitchFamily="2" charset="0"/>
              </a:rPr>
              <a:t>but an array name is </a:t>
            </a:r>
            <a:r>
              <a:rPr lang="en-US" sz="2400" dirty="0">
                <a:solidFill>
                  <a:srgbClr val="E6000E"/>
                </a:solidFill>
                <a:effectLst/>
                <a:latin typeface="Helvetica Neue" panose="02000503000000020004" pitchFamily="2" charset="0"/>
              </a:rPr>
              <a:t>not a variable</a:t>
            </a:r>
            <a:endParaRPr lang="en-US" sz="2400" dirty="0">
              <a:solidFill>
                <a:srgbClr val="000000"/>
              </a:solidFill>
              <a:effectLst/>
              <a:latin typeface="Helvetica Neue" panose="02000503000000020004" pitchFamily="2" charset="0"/>
            </a:endParaRPr>
          </a:p>
        </p:txBody>
      </p:sp>
      <p:pic>
        <p:nvPicPr>
          <p:cNvPr id="6" name="Picture 5">
            <a:extLst>
              <a:ext uri="{FF2B5EF4-FFF2-40B4-BE49-F238E27FC236}">
                <a16:creationId xmlns:a16="http://schemas.microsoft.com/office/drawing/2014/main" id="{C8FFA0A7-75EB-4EEC-E38F-05AD86454264}"/>
              </a:ext>
            </a:extLst>
          </p:cNvPr>
          <p:cNvPicPr>
            <a:picLocks noChangeAspect="1"/>
          </p:cNvPicPr>
          <p:nvPr/>
        </p:nvPicPr>
        <p:blipFill>
          <a:blip r:embed="rId2"/>
          <a:stretch>
            <a:fillRect/>
          </a:stretch>
        </p:blipFill>
        <p:spPr>
          <a:xfrm>
            <a:off x="1365812" y="3274947"/>
            <a:ext cx="6041985" cy="2388166"/>
          </a:xfrm>
          <a:prstGeom prst="rect">
            <a:avLst/>
          </a:prstGeom>
        </p:spPr>
      </p:pic>
    </p:spTree>
    <p:extLst>
      <p:ext uri="{BB962C8B-B14F-4D97-AF65-F5344CB8AC3E}">
        <p14:creationId xmlns:p14="http://schemas.microsoft.com/office/powerpoint/2010/main" val="6861330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8F14F95-1B96-C086-6EE1-534C29599034}"/>
              </a:ext>
            </a:extLst>
          </p:cNvPr>
          <p:cNvSpPr>
            <a:spLocks noGrp="1"/>
          </p:cNvSpPr>
          <p:nvPr>
            <p:ph type="sldNum" sz="quarter" idx="12"/>
          </p:nvPr>
        </p:nvSpPr>
        <p:spPr/>
        <p:txBody>
          <a:bodyPr/>
          <a:lstStyle/>
          <a:p>
            <a:fld id="{7A304655-5D53-B746-8252-3F5A598C52D3}" type="slidenum">
              <a:rPr lang="en-CN" smtClean="0"/>
              <a:pPr/>
              <a:t>14</a:t>
            </a:fld>
            <a:endParaRPr lang="en-CN"/>
          </a:p>
        </p:txBody>
      </p:sp>
      <p:sp>
        <p:nvSpPr>
          <p:cNvPr id="3" name="Title 2">
            <a:extLst>
              <a:ext uri="{FF2B5EF4-FFF2-40B4-BE49-F238E27FC236}">
                <a16:creationId xmlns:a16="http://schemas.microsoft.com/office/drawing/2014/main" id="{26F6DB75-C1E9-3654-5AA8-1A4699A9EE96}"/>
              </a:ext>
            </a:extLst>
          </p:cNvPr>
          <p:cNvSpPr>
            <a:spLocks noGrp="1"/>
          </p:cNvSpPr>
          <p:nvPr>
            <p:ph type="title"/>
          </p:nvPr>
        </p:nvSpPr>
        <p:spPr/>
        <p:txBody>
          <a:bodyPr/>
          <a:lstStyle/>
          <a:p>
            <a:r>
              <a:rPr kumimoji="1" lang="en-US" altLang="zh-CN" dirty="0"/>
              <a:t>Some</a:t>
            </a:r>
            <a:r>
              <a:rPr kumimoji="1" lang="zh-CN" altLang="en-US" dirty="0"/>
              <a:t> </a:t>
            </a:r>
            <a:r>
              <a:rPr kumimoji="1" lang="en-US" altLang="zh-CN" dirty="0"/>
              <a:t>hacking</a:t>
            </a:r>
            <a:endParaRPr kumimoji="1" lang="zh-CN" altLang="en-US" dirty="0"/>
          </a:p>
        </p:txBody>
      </p:sp>
      <p:sp>
        <p:nvSpPr>
          <p:cNvPr id="4" name="TextBox 3">
            <a:extLst>
              <a:ext uri="{FF2B5EF4-FFF2-40B4-BE49-F238E27FC236}">
                <a16:creationId xmlns:a16="http://schemas.microsoft.com/office/drawing/2014/main" id="{04DB6446-DC04-697E-12E8-E7CCEFC3E1A1}"/>
              </a:ext>
            </a:extLst>
          </p:cNvPr>
          <p:cNvSpPr txBox="1"/>
          <p:nvPr/>
        </p:nvSpPr>
        <p:spPr>
          <a:xfrm>
            <a:off x="628650" y="1319515"/>
            <a:ext cx="2975495" cy="461665"/>
          </a:xfrm>
          <a:prstGeom prst="rect">
            <a:avLst/>
          </a:prstGeom>
          <a:noFill/>
        </p:spPr>
        <p:txBody>
          <a:bodyPr wrap="none" rtlCol="0">
            <a:spAutoFit/>
          </a:bodyPr>
          <a:lstStyle/>
          <a:p>
            <a:pPr marL="342900" indent="-342900" algn="l">
              <a:buFont typeface="Arial" panose="020B0604020202020204" pitchFamily="34" charset="0"/>
              <a:buChar char="•"/>
            </a:pPr>
            <a:r>
              <a:rPr kumimoji="1" lang="zh-CN" altLang="en-US" sz="2400" dirty="0"/>
              <a:t>使用指针 </a:t>
            </a:r>
            <a:r>
              <a:rPr kumimoji="1" lang="en-US" altLang="zh-CN" sz="2400" dirty="0"/>
              <a:t>“</a:t>
            </a:r>
            <a:r>
              <a:rPr kumimoji="1" lang="zh-CN" altLang="en-US" sz="2400" dirty="0"/>
              <a:t>干坏事</a:t>
            </a:r>
            <a:r>
              <a:rPr kumimoji="1" lang="en-US" altLang="zh-CN" sz="2400" dirty="0"/>
              <a:t>”</a:t>
            </a:r>
            <a:endParaRPr kumimoji="1" lang="zh-CN" altLang="en-US" sz="2400" dirty="0"/>
          </a:p>
        </p:txBody>
      </p:sp>
      <p:cxnSp>
        <p:nvCxnSpPr>
          <p:cNvPr id="6" name="Straight Connector 5">
            <a:extLst>
              <a:ext uri="{FF2B5EF4-FFF2-40B4-BE49-F238E27FC236}">
                <a16:creationId xmlns:a16="http://schemas.microsoft.com/office/drawing/2014/main" id="{D0D00ED5-EC2C-7187-B4B9-0F11A98E9C60}"/>
              </a:ext>
            </a:extLst>
          </p:cNvPr>
          <p:cNvCxnSpPr/>
          <p:nvPr/>
        </p:nvCxnSpPr>
        <p:spPr>
          <a:xfrm>
            <a:off x="-196770" y="2144210"/>
            <a:ext cx="9537540" cy="0"/>
          </a:xfrm>
          <a:prstGeom prst="line">
            <a:avLst/>
          </a:prstGeom>
        </p:spPr>
        <p:style>
          <a:lnRef idx="2">
            <a:schemeClr val="dk1"/>
          </a:lnRef>
          <a:fillRef idx="0">
            <a:schemeClr val="dk1"/>
          </a:fillRef>
          <a:effectRef idx="1">
            <a:schemeClr val="dk1"/>
          </a:effectRef>
          <a:fontRef idx="minor">
            <a:schemeClr val="tx1"/>
          </a:fontRef>
        </p:style>
      </p:cxnSp>
      <p:cxnSp>
        <p:nvCxnSpPr>
          <p:cNvPr id="7" name="Straight Connector 6">
            <a:extLst>
              <a:ext uri="{FF2B5EF4-FFF2-40B4-BE49-F238E27FC236}">
                <a16:creationId xmlns:a16="http://schemas.microsoft.com/office/drawing/2014/main" id="{46BFF16A-FE83-4C24-C008-1D566849AFA6}"/>
              </a:ext>
            </a:extLst>
          </p:cNvPr>
          <p:cNvCxnSpPr/>
          <p:nvPr/>
        </p:nvCxnSpPr>
        <p:spPr>
          <a:xfrm>
            <a:off x="-196770" y="3429000"/>
            <a:ext cx="9537540" cy="0"/>
          </a:xfrm>
          <a:prstGeom prst="line">
            <a:avLst/>
          </a:prstGeom>
        </p:spPr>
        <p:style>
          <a:lnRef idx="2">
            <a:schemeClr val="dk1"/>
          </a:lnRef>
          <a:fillRef idx="0">
            <a:schemeClr val="dk1"/>
          </a:fillRef>
          <a:effectRef idx="1">
            <a:schemeClr val="dk1"/>
          </a:effectRef>
          <a:fontRef idx="minor">
            <a:schemeClr val="tx1"/>
          </a:fontRef>
        </p:style>
      </p:cxnSp>
      <p:cxnSp>
        <p:nvCxnSpPr>
          <p:cNvPr id="8" name="Straight Connector 7">
            <a:extLst>
              <a:ext uri="{FF2B5EF4-FFF2-40B4-BE49-F238E27FC236}">
                <a16:creationId xmlns:a16="http://schemas.microsoft.com/office/drawing/2014/main" id="{DE8973D4-D498-0F77-B662-5C2CA7350A92}"/>
              </a:ext>
            </a:extLst>
          </p:cNvPr>
          <p:cNvCxnSpPr/>
          <p:nvPr/>
        </p:nvCxnSpPr>
        <p:spPr>
          <a:xfrm>
            <a:off x="405114" y="2144210"/>
            <a:ext cx="0" cy="128479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04FFABD-C798-0BA1-8476-331BD817C6E6}"/>
              </a:ext>
            </a:extLst>
          </p:cNvPr>
          <p:cNvCxnSpPr/>
          <p:nvPr/>
        </p:nvCxnSpPr>
        <p:spPr>
          <a:xfrm>
            <a:off x="1354238" y="2144210"/>
            <a:ext cx="0" cy="128479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6641086-4D71-9E13-EB24-4280EC4EBC50}"/>
              </a:ext>
            </a:extLst>
          </p:cNvPr>
          <p:cNvCxnSpPr/>
          <p:nvPr/>
        </p:nvCxnSpPr>
        <p:spPr>
          <a:xfrm>
            <a:off x="2291787" y="2144210"/>
            <a:ext cx="0" cy="128479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F3B537E-8544-1AF0-70D0-4C552C9E1DDD}"/>
              </a:ext>
            </a:extLst>
          </p:cNvPr>
          <p:cNvCxnSpPr/>
          <p:nvPr/>
        </p:nvCxnSpPr>
        <p:spPr>
          <a:xfrm>
            <a:off x="3264060" y="2144210"/>
            <a:ext cx="0" cy="128479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C646847-FD32-1056-8336-DBFC0DDA3272}"/>
              </a:ext>
            </a:extLst>
          </p:cNvPr>
          <p:cNvCxnSpPr/>
          <p:nvPr/>
        </p:nvCxnSpPr>
        <p:spPr>
          <a:xfrm>
            <a:off x="4166886" y="2144210"/>
            <a:ext cx="0" cy="128479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7F356090-3033-63D4-D0B6-5CD8A033808F}"/>
              </a:ext>
            </a:extLst>
          </p:cNvPr>
          <p:cNvCxnSpPr/>
          <p:nvPr/>
        </p:nvCxnSpPr>
        <p:spPr>
          <a:xfrm>
            <a:off x="5139159" y="2144210"/>
            <a:ext cx="0" cy="128479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181A0632-DC92-B1F6-490D-13D19B7E332A}"/>
              </a:ext>
            </a:extLst>
          </p:cNvPr>
          <p:cNvCxnSpPr/>
          <p:nvPr/>
        </p:nvCxnSpPr>
        <p:spPr>
          <a:xfrm>
            <a:off x="5984110" y="2144210"/>
            <a:ext cx="0" cy="128479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564F7C6A-35AD-3886-7974-27048B581ECC}"/>
              </a:ext>
            </a:extLst>
          </p:cNvPr>
          <p:cNvCxnSpPr/>
          <p:nvPr/>
        </p:nvCxnSpPr>
        <p:spPr>
          <a:xfrm>
            <a:off x="6993977" y="2144210"/>
            <a:ext cx="0" cy="128479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19BF79E1-EC7C-39D1-5DF8-FC68B957FD88}"/>
              </a:ext>
            </a:extLst>
          </p:cNvPr>
          <p:cNvCxnSpPr/>
          <p:nvPr/>
        </p:nvCxnSpPr>
        <p:spPr>
          <a:xfrm>
            <a:off x="7919952" y="2144210"/>
            <a:ext cx="0" cy="1284790"/>
          </a:xfrm>
          <a:prstGeom prst="line">
            <a:avLst/>
          </a:prstGeom>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C4991217-BEBD-D9BD-259B-14BD25669966}"/>
              </a:ext>
            </a:extLst>
          </p:cNvPr>
          <p:cNvSpPr txBox="1"/>
          <p:nvPr/>
        </p:nvSpPr>
        <p:spPr>
          <a:xfrm>
            <a:off x="8480626" y="2352017"/>
            <a:ext cx="492443" cy="461665"/>
          </a:xfrm>
          <a:prstGeom prst="rect">
            <a:avLst/>
          </a:prstGeom>
          <a:noFill/>
        </p:spPr>
        <p:txBody>
          <a:bodyPr wrap="none" rtlCol="0">
            <a:spAutoFit/>
          </a:bodyPr>
          <a:lstStyle/>
          <a:p>
            <a:pPr algn="l"/>
            <a:r>
              <a:rPr kumimoji="1" lang="en-US" altLang="zh-CN" sz="2400" dirty="0"/>
              <a:t>…</a:t>
            </a:r>
            <a:endParaRPr kumimoji="1" lang="zh-CN" altLang="en-US" sz="2400" dirty="0"/>
          </a:p>
        </p:txBody>
      </p:sp>
      <p:sp>
        <p:nvSpPr>
          <p:cNvPr id="18" name="TextBox 17">
            <a:extLst>
              <a:ext uri="{FF2B5EF4-FFF2-40B4-BE49-F238E27FC236}">
                <a16:creationId xmlns:a16="http://schemas.microsoft.com/office/drawing/2014/main" id="{11648B40-B680-62C1-5EAD-121D271DAAE9}"/>
              </a:ext>
            </a:extLst>
          </p:cNvPr>
          <p:cNvSpPr txBox="1"/>
          <p:nvPr/>
        </p:nvSpPr>
        <p:spPr>
          <a:xfrm>
            <a:off x="-102521" y="2528695"/>
            <a:ext cx="492443" cy="461665"/>
          </a:xfrm>
          <a:prstGeom prst="rect">
            <a:avLst/>
          </a:prstGeom>
          <a:noFill/>
        </p:spPr>
        <p:txBody>
          <a:bodyPr wrap="none" rtlCol="0">
            <a:spAutoFit/>
          </a:bodyPr>
          <a:lstStyle/>
          <a:p>
            <a:pPr algn="l"/>
            <a:r>
              <a:rPr kumimoji="1" lang="en-US" altLang="zh-CN" sz="2400" dirty="0"/>
              <a:t>…</a:t>
            </a:r>
            <a:endParaRPr kumimoji="1" lang="zh-CN" altLang="en-US" sz="2400" dirty="0"/>
          </a:p>
        </p:txBody>
      </p:sp>
      <p:cxnSp>
        <p:nvCxnSpPr>
          <p:cNvPr id="20" name="Straight Arrow Connector 19">
            <a:extLst>
              <a:ext uri="{FF2B5EF4-FFF2-40B4-BE49-F238E27FC236}">
                <a16:creationId xmlns:a16="http://schemas.microsoft.com/office/drawing/2014/main" id="{21458C47-AC9C-8563-BFE3-4EC5CFCF4936}"/>
              </a:ext>
            </a:extLst>
          </p:cNvPr>
          <p:cNvCxnSpPr/>
          <p:nvPr/>
        </p:nvCxnSpPr>
        <p:spPr>
          <a:xfrm flipH="1" flipV="1">
            <a:off x="4699322" y="2813682"/>
            <a:ext cx="312516" cy="154997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2" name="TextBox 21">
            <a:extLst>
              <a:ext uri="{FF2B5EF4-FFF2-40B4-BE49-F238E27FC236}">
                <a16:creationId xmlns:a16="http://schemas.microsoft.com/office/drawing/2014/main" id="{F4150EE2-3E5A-50EB-CA46-A36FA56DFDB8}"/>
              </a:ext>
            </a:extLst>
          </p:cNvPr>
          <p:cNvSpPr txBox="1"/>
          <p:nvPr/>
        </p:nvSpPr>
        <p:spPr>
          <a:xfrm>
            <a:off x="4736652" y="4369318"/>
            <a:ext cx="3990195" cy="461665"/>
          </a:xfrm>
          <a:prstGeom prst="rect">
            <a:avLst/>
          </a:prstGeom>
          <a:noFill/>
        </p:spPr>
        <p:txBody>
          <a:bodyPr wrap="none" rtlCol="0">
            <a:spAutoFit/>
          </a:bodyPr>
          <a:lstStyle/>
          <a:p>
            <a:pPr algn="l"/>
            <a:r>
              <a:rPr kumimoji="1" lang="zh-CN" altLang="en-US" sz="2400" dirty="0"/>
              <a:t>存储着游戏金币的内存单元</a:t>
            </a:r>
          </a:p>
        </p:txBody>
      </p:sp>
      <p:sp>
        <p:nvSpPr>
          <p:cNvPr id="23" name="TextBox 22">
            <a:extLst>
              <a:ext uri="{FF2B5EF4-FFF2-40B4-BE49-F238E27FC236}">
                <a16:creationId xmlns:a16="http://schemas.microsoft.com/office/drawing/2014/main" id="{6C09BFB4-3140-A8DF-E724-20783369CDDD}"/>
              </a:ext>
            </a:extLst>
          </p:cNvPr>
          <p:cNvSpPr txBox="1"/>
          <p:nvPr/>
        </p:nvSpPr>
        <p:spPr>
          <a:xfrm>
            <a:off x="4109000" y="1759726"/>
            <a:ext cx="1180644" cy="369332"/>
          </a:xfrm>
          <a:prstGeom prst="rect">
            <a:avLst/>
          </a:prstGeom>
          <a:noFill/>
        </p:spPr>
        <p:txBody>
          <a:bodyPr wrap="none" rtlCol="0">
            <a:spAutoFit/>
          </a:bodyPr>
          <a:lstStyle/>
          <a:p>
            <a:pPr algn="l"/>
            <a:r>
              <a:rPr kumimoji="1" lang="en-US" altLang="zh-CN" dirty="0"/>
              <a:t>0x114514</a:t>
            </a:r>
            <a:endParaRPr kumimoji="1" lang="zh-CN" altLang="en-US" dirty="0"/>
          </a:p>
        </p:txBody>
      </p:sp>
      <p:sp>
        <p:nvSpPr>
          <p:cNvPr id="24" name="TextBox 23">
            <a:extLst>
              <a:ext uri="{FF2B5EF4-FFF2-40B4-BE49-F238E27FC236}">
                <a16:creationId xmlns:a16="http://schemas.microsoft.com/office/drawing/2014/main" id="{0CA4C0C4-DA9D-8A6C-42EB-118B74EAD064}"/>
              </a:ext>
            </a:extLst>
          </p:cNvPr>
          <p:cNvSpPr txBox="1"/>
          <p:nvPr/>
        </p:nvSpPr>
        <p:spPr>
          <a:xfrm>
            <a:off x="330352" y="3948157"/>
            <a:ext cx="3922869" cy="830997"/>
          </a:xfrm>
          <a:prstGeom prst="rect">
            <a:avLst/>
          </a:prstGeom>
          <a:noFill/>
        </p:spPr>
        <p:txBody>
          <a:bodyPr wrap="none" rtlCol="0">
            <a:spAutoFit/>
          </a:bodyPr>
          <a:lstStyle/>
          <a:p>
            <a:pPr algn="l"/>
            <a:r>
              <a:rPr kumimoji="1" lang="en-US" altLang="zh-CN" sz="2400" dirty="0">
                <a:latin typeface="Consolas" panose="020B0609020204030204" pitchFamily="49" charset="0"/>
                <a:cs typeface="Consolas" panose="020B0609020204030204" pitchFamily="49" charset="0"/>
              </a:rPr>
              <a:t>int</a:t>
            </a:r>
            <a:r>
              <a:rPr kumimoji="1" lang="zh-CN" altLang="en-US" sz="2400" dirty="0">
                <a:latin typeface="Consolas" panose="020B0609020204030204" pitchFamily="49" charset="0"/>
                <a:cs typeface="Consolas" panose="020B0609020204030204" pitchFamily="49" charset="0"/>
              </a:rPr>
              <a:t> </a:t>
            </a:r>
            <a:r>
              <a:rPr kumimoji="1" lang="en-US" altLang="zh-CN" sz="2400" dirty="0">
                <a:latin typeface="Consolas" panose="020B0609020204030204" pitchFamily="49" charset="0"/>
                <a:cs typeface="Consolas" panose="020B0609020204030204" pitchFamily="49" charset="0"/>
              </a:rPr>
              <a:t>a</a:t>
            </a:r>
            <a:r>
              <a:rPr kumimoji="1" lang="zh-CN" altLang="en-US" sz="2400" dirty="0">
                <a:latin typeface="Consolas" panose="020B0609020204030204" pitchFamily="49" charset="0"/>
                <a:cs typeface="Consolas" panose="020B0609020204030204" pitchFamily="49" charset="0"/>
              </a:rPr>
              <a:t> </a:t>
            </a:r>
            <a:r>
              <a:rPr kumimoji="1" lang="en-US" altLang="zh-CN" sz="2400" dirty="0">
                <a:latin typeface="Consolas" panose="020B0609020204030204" pitchFamily="49" charset="0"/>
                <a:cs typeface="Consolas" panose="020B0609020204030204" pitchFamily="49" charset="0"/>
              </a:rPr>
              <a:t>=</a:t>
            </a:r>
            <a:r>
              <a:rPr kumimoji="1" lang="zh-CN" altLang="en-US" sz="2400" dirty="0">
                <a:latin typeface="Consolas" panose="020B0609020204030204" pitchFamily="49" charset="0"/>
                <a:cs typeface="Consolas" panose="020B0609020204030204" pitchFamily="49" charset="0"/>
              </a:rPr>
              <a:t> </a:t>
            </a:r>
            <a:r>
              <a:rPr kumimoji="1" lang="en-US" altLang="zh-CN" sz="2400" dirty="0">
                <a:latin typeface="Consolas" panose="020B0609020204030204" pitchFamily="49" charset="0"/>
                <a:cs typeface="Consolas" panose="020B0609020204030204" pitchFamily="49" charset="0"/>
              </a:rPr>
              <a:t>0x114514;</a:t>
            </a:r>
          </a:p>
          <a:p>
            <a:pPr algn="l"/>
            <a:r>
              <a:rPr kumimoji="1" lang="zh-CN" altLang="en-US" sz="2400" dirty="0">
                <a:latin typeface="Consolas" panose="020B0609020204030204" pitchFamily="49" charset="0"/>
                <a:cs typeface="Consolas" panose="020B0609020204030204" pitchFamily="49" charset="0"/>
              </a:rPr>
              <a:t>*</a:t>
            </a:r>
            <a:r>
              <a:rPr kumimoji="1" lang="en-US" altLang="zh-CN" sz="2400" dirty="0">
                <a:latin typeface="Consolas" panose="020B0609020204030204" pitchFamily="49" charset="0"/>
                <a:cs typeface="Consolas" panose="020B0609020204030204" pitchFamily="49" charset="0"/>
              </a:rPr>
              <a:t>((int</a:t>
            </a:r>
            <a:r>
              <a:rPr kumimoji="1" lang="zh-CN" altLang="en-US" sz="2400" dirty="0">
                <a:latin typeface="Consolas" panose="020B0609020204030204" pitchFamily="49" charset="0"/>
                <a:cs typeface="Consolas" panose="020B0609020204030204" pitchFamily="49" charset="0"/>
              </a:rPr>
              <a:t> *</a:t>
            </a:r>
            <a:r>
              <a:rPr kumimoji="1" lang="en-US" altLang="zh-CN" sz="2400" dirty="0">
                <a:latin typeface="Consolas" panose="020B0609020204030204" pitchFamily="49" charset="0"/>
                <a:cs typeface="Consolas" panose="020B0609020204030204" pitchFamily="49" charset="0"/>
              </a:rPr>
              <a:t>)a)=100000000;</a:t>
            </a:r>
            <a:endParaRPr kumimoji="1" lang="zh-CN" altLang="en-US" sz="2400" dirty="0">
              <a:latin typeface="Consolas" panose="020B0609020204030204" pitchFamily="49" charset="0"/>
              <a:cs typeface="Consolas" panose="020B0609020204030204" pitchFamily="49" charset="0"/>
            </a:endParaRPr>
          </a:p>
        </p:txBody>
      </p:sp>
      <p:sp>
        <p:nvSpPr>
          <p:cNvPr id="25" name="TextBox 24">
            <a:extLst>
              <a:ext uri="{FF2B5EF4-FFF2-40B4-BE49-F238E27FC236}">
                <a16:creationId xmlns:a16="http://schemas.microsoft.com/office/drawing/2014/main" id="{FE26F427-D749-4EEE-CE46-DAD9FFE80C0D}"/>
              </a:ext>
            </a:extLst>
          </p:cNvPr>
          <p:cNvSpPr txBox="1"/>
          <p:nvPr/>
        </p:nvSpPr>
        <p:spPr>
          <a:xfrm>
            <a:off x="925975" y="5127585"/>
            <a:ext cx="4071949" cy="461665"/>
          </a:xfrm>
          <a:prstGeom prst="rect">
            <a:avLst/>
          </a:prstGeom>
          <a:noFill/>
        </p:spPr>
        <p:txBody>
          <a:bodyPr wrap="none" rtlCol="0">
            <a:spAutoFit/>
          </a:bodyPr>
          <a:lstStyle/>
          <a:p>
            <a:pPr marL="342900" indent="-342900" algn="l">
              <a:buFont typeface="Arial" panose="020B0604020202020204" pitchFamily="34" charset="0"/>
              <a:buChar char="•"/>
            </a:pPr>
            <a:r>
              <a:rPr kumimoji="1" lang="zh-CN" altLang="en-US" sz="2400" dirty="0"/>
              <a:t>现在</a:t>
            </a:r>
            <a:r>
              <a:rPr kumimoji="1" lang="en-US" altLang="zh-CN" sz="2400" dirty="0"/>
              <a:t>:</a:t>
            </a:r>
            <a:r>
              <a:rPr kumimoji="1" lang="zh-CN" altLang="en-US" sz="2400" dirty="0"/>
              <a:t> </a:t>
            </a:r>
            <a:r>
              <a:rPr kumimoji="1" lang="en-US" altLang="zh-CN" sz="2400" dirty="0"/>
              <a:t>Segmentation</a:t>
            </a:r>
            <a:r>
              <a:rPr kumimoji="1" lang="zh-CN" altLang="en-US" sz="2400" dirty="0"/>
              <a:t> </a:t>
            </a:r>
            <a:r>
              <a:rPr kumimoji="1" lang="en-US" altLang="zh-CN" sz="2400" dirty="0"/>
              <a:t>Fault.</a:t>
            </a:r>
            <a:endParaRPr kumimoji="1" lang="zh-CN" altLang="en-US" sz="2400" dirty="0"/>
          </a:p>
        </p:txBody>
      </p:sp>
    </p:spTree>
    <p:extLst>
      <p:ext uri="{BB962C8B-B14F-4D97-AF65-F5344CB8AC3E}">
        <p14:creationId xmlns:p14="http://schemas.microsoft.com/office/powerpoint/2010/main" val="41961275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192BD2C-76E5-971D-946D-7A1166705147}"/>
              </a:ext>
            </a:extLst>
          </p:cNvPr>
          <p:cNvSpPr>
            <a:spLocks noGrp="1"/>
          </p:cNvSpPr>
          <p:nvPr>
            <p:ph type="sldNum" sz="quarter" idx="12"/>
          </p:nvPr>
        </p:nvSpPr>
        <p:spPr/>
        <p:txBody>
          <a:bodyPr/>
          <a:lstStyle/>
          <a:p>
            <a:fld id="{7A304655-5D53-B746-8252-3F5A598C52D3}" type="slidenum">
              <a:rPr lang="en-CN" smtClean="0"/>
              <a:pPr/>
              <a:t>15</a:t>
            </a:fld>
            <a:endParaRPr lang="en-CN"/>
          </a:p>
        </p:txBody>
      </p:sp>
      <p:sp>
        <p:nvSpPr>
          <p:cNvPr id="3" name="Title 2">
            <a:extLst>
              <a:ext uri="{FF2B5EF4-FFF2-40B4-BE49-F238E27FC236}">
                <a16:creationId xmlns:a16="http://schemas.microsoft.com/office/drawing/2014/main" id="{9BE3CFE8-2D48-AEAA-41F3-F358DD278536}"/>
              </a:ext>
            </a:extLst>
          </p:cNvPr>
          <p:cNvSpPr>
            <a:spLocks noGrp="1"/>
          </p:cNvSpPr>
          <p:nvPr>
            <p:ph type="title"/>
          </p:nvPr>
        </p:nvSpPr>
        <p:spPr/>
        <p:txBody>
          <a:bodyPr/>
          <a:lstStyle/>
          <a:p>
            <a:r>
              <a:rPr kumimoji="1" lang="en-US" altLang="zh-CN" dirty="0"/>
              <a:t>More</a:t>
            </a:r>
            <a:r>
              <a:rPr kumimoji="1" lang="zh-CN" altLang="en-US" dirty="0"/>
              <a:t> </a:t>
            </a:r>
            <a:r>
              <a:rPr kumimoji="1" lang="en-US" altLang="zh-CN" dirty="0"/>
              <a:t>on</a:t>
            </a:r>
            <a:r>
              <a:rPr kumimoji="1" lang="zh-CN" altLang="en-US" dirty="0"/>
              <a:t> </a:t>
            </a:r>
            <a:r>
              <a:rPr kumimoji="1" lang="en-US" altLang="zh-CN" dirty="0"/>
              <a:t>this</a:t>
            </a:r>
            <a:endParaRPr kumimoji="1" lang="zh-CN" altLang="en-US" dirty="0"/>
          </a:p>
        </p:txBody>
      </p:sp>
      <p:pic>
        <p:nvPicPr>
          <p:cNvPr id="7" name="Picture 6">
            <a:extLst>
              <a:ext uri="{FF2B5EF4-FFF2-40B4-BE49-F238E27FC236}">
                <a16:creationId xmlns:a16="http://schemas.microsoft.com/office/drawing/2014/main" id="{9E132A5E-1FD3-01EA-C356-576612D64831}"/>
              </a:ext>
            </a:extLst>
          </p:cNvPr>
          <p:cNvPicPr>
            <a:picLocks noChangeAspect="1"/>
          </p:cNvPicPr>
          <p:nvPr/>
        </p:nvPicPr>
        <p:blipFill>
          <a:blip r:embed="rId2"/>
          <a:stretch>
            <a:fillRect/>
          </a:stretch>
        </p:blipFill>
        <p:spPr>
          <a:xfrm>
            <a:off x="1077330" y="1277636"/>
            <a:ext cx="4813300" cy="3492500"/>
          </a:xfrm>
          <a:prstGeom prst="rect">
            <a:avLst/>
          </a:prstGeom>
        </p:spPr>
      </p:pic>
      <p:grpSp>
        <p:nvGrpSpPr>
          <p:cNvPr id="10" name="Group 9">
            <a:extLst>
              <a:ext uri="{FF2B5EF4-FFF2-40B4-BE49-F238E27FC236}">
                <a16:creationId xmlns:a16="http://schemas.microsoft.com/office/drawing/2014/main" id="{C97613D4-7FBF-3C21-CEF5-48EF822765B9}"/>
              </a:ext>
            </a:extLst>
          </p:cNvPr>
          <p:cNvGrpSpPr/>
          <p:nvPr/>
        </p:nvGrpSpPr>
        <p:grpSpPr>
          <a:xfrm>
            <a:off x="5890629" y="1456722"/>
            <a:ext cx="2987154" cy="545698"/>
            <a:chOff x="5890629" y="1456722"/>
            <a:chExt cx="2987154" cy="545698"/>
          </a:xfrm>
        </p:grpSpPr>
        <p:pic>
          <p:nvPicPr>
            <p:cNvPr id="8" name="Picture 7">
              <a:extLst>
                <a:ext uri="{FF2B5EF4-FFF2-40B4-BE49-F238E27FC236}">
                  <a16:creationId xmlns:a16="http://schemas.microsoft.com/office/drawing/2014/main" id="{A672F7FD-6BB1-EA3C-2B45-C0564C0B8F9C}"/>
                </a:ext>
              </a:extLst>
            </p:cNvPr>
            <p:cNvPicPr>
              <a:picLocks noChangeAspect="1"/>
            </p:cNvPicPr>
            <p:nvPr/>
          </p:nvPicPr>
          <p:blipFill>
            <a:blip r:embed="rId3"/>
            <a:stretch>
              <a:fillRect/>
            </a:stretch>
          </p:blipFill>
          <p:spPr>
            <a:xfrm>
              <a:off x="5890629" y="1456722"/>
              <a:ext cx="2770467" cy="545698"/>
            </a:xfrm>
            <a:prstGeom prst="rect">
              <a:avLst/>
            </a:prstGeom>
          </p:spPr>
        </p:pic>
        <p:sp>
          <p:nvSpPr>
            <p:cNvPr id="9" name="Rectangle 8">
              <a:extLst>
                <a:ext uri="{FF2B5EF4-FFF2-40B4-BE49-F238E27FC236}">
                  <a16:creationId xmlns:a16="http://schemas.microsoft.com/office/drawing/2014/main" id="{F2294D10-BC29-4C03-1D21-7CA6FA5C65FE}"/>
                </a:ext>
              </a:extLst>
            </p:cNvPr>
            <p:cNvSpPr/>
            <p:nvPr/>
          </p:nvSpPr>
          <p:spPr>
            <a:xfrm>
              <a:off x="6481823" y="1701478"/>
              <a:ext cx="2395960" cy="300942"/>
            </a:xfrm>
            <a:prstGeom prst="rect">
              <a:avLst/>
            </a:prstGeom>
            <a:ln>
              <a:noFill/>
            </a:ln>
          </p:spPr>
          <p:style>
            <a:lnRef idx="2">
              <a:schemeClr val="accent5"/>
            </a:lnRef>
            <a:fillRef idx="1">
              <a:schemeClr val="lt1"/>
            </a:fillRef>
            <a:effectRef idx="0">
              <a:schemeClr val="accent5"/>
            </a:effectRef>
            <a:fontRef idx="minor">
              <a:schemeClr val="dk1"/>
            </a:fontRef>
          </p:style>
          <p:txBody>
            <a:bodyPr rtlCol="0" anchor="t"/>
            <a:lstStyle/>
            <a:p>
              <a:pPr algn="l"/>
              <a:endParaRPr kumimoji="1" lang="zh-CN" altLang="en-US" sz="2400" b="1" dirty="0">
                <a:latin typeface="FangSong" panose="02010609060101010101" pitchFamily="49" charset="-122"/>
                <a:ea typeface="FangSong" panose="02010609060101010101" pitchFamily="49" charset="-122"/>
              </a:endParaRPr>
            </a:p>
          </p:txBody>
        </p:sp>
      </p:grpSp>
      <p:sp>
        <p:nvSpPr>
          <p:cNvPr id="12" name="TextBox 11">
            <a:extLst>
              <a:ext uri="{FF2B5EF4-FFF2-40B4-BE49-F238E27FC236}">
                <a16:creationId xmlns:a16="http://schemas.microsoft.com/office/drawing/2014/main" id="{129EE089-B198-5897-6F7F-18BAC8098EB3}"/>
              </a:ext>
            </a:extLst>
          </p:cNvPr>
          <p:cNvSpPr txBox="1"/>
          <p:nvPr/>
        </p:nvSpPr>
        <p:spPr>
          <a:xfrm>
            <a:off x="1184908" y="4908986"/>
            <a:ext cx="6837769" cy="369332"/>
          </a:xfrm>
          <a:prstGeom prst="rect">
            <a:avLst/>
          </a:prstGeom>
          <a:noFill/>
        </p:spPr>
        <p:txBody>
          <a:bodyPr wrap="square">
            <a:spAutoFit/>
          </a:bodyPr>
          <a:lstStyle/>
          <a:p>
            <a:pPr algn="ctr"/>
            <a:r>
              <a:rPr lang="zh-CN" altLang="en-US" dirty="0">
                <a:hlinkClick r:id="rId4"/>
              </a:rPr>
              <a:t>https://www.bilibili.com/video/BV1aN411M7Fx</a:t>
            </a:r>
            <a:r>
              <a:rPr lang="zh-CN" altLang="en-US" dirty="0"/>
              <a:t> </a:t>
            </a:r>
          </a:p>
        </p:txBody>
      </p:sp>
      <p:pic>
        <p:nvPicPr>
          <p:cNvPr id="13" name="Picture 12">
            <a:extLst>
              <a:ext uri="{FF2B5EF4-FFF2-40B4-BE49-F238E27FC236}">
                <a16:creationId xmlns:a16="http://schemas.microsoft.com/office/drawing/2014/main" id="{6892FFF2-C08C-50A7-C6BA-50A02BC5989A}"/>
              </a:ext>
            </a:extLst>
          </p:cNvPr>
          <p:cNvPicPr>
            <a:picLocks noChangeAspect="1"/>
          </p:cNvPicPr>
          <p:nvPr/>
        </p:nvPicPr>
        <p:blipFill>
          <a:blip r:embed="rId5"/>
          <a:stretch>
            <a:fillRect/>
          </a:stretch>
        </p:blipFill>
        <p:spPr>
          <a:xfrm>
            <a:off x="5890628" y="2002420"/>
            <a:ext cx="2400300" cy="1587500"/>
          </a:xfrm>
          <a:prstGeom prst="rect">
            <a:avLst/>
          </a:prstGeom>
        </p:spPr>
      </p:pic>
      <p:pic>
        <p:nvPicPr>
          <p:cNvPr id="14" name="Picture 13">
            <a:extLst>
              <a:ext uri="{FF2B5EF4-FFF2-40B4-BE49-F238E27FC236}">
                <a16:creationId xmlns:a16="http://schemas.microsoft.com/office/drawing/2014/main" id="{534F1C8E-FD7E-4C45-D04C-B750E2DFA854}"/>
              </a:ext>
            </a:extLst>
          </p:cNvPr>
          <p:cNvPicPr>
            <a:picLocks noChangeAspect="1"/>
          </p:cNvPicPr>
          <p:nvPr/>
        </p:nvPicPr>
        <p:blipFill>
          <a:blip r:embed="rId6"/>
          <a:stretch>
            <a:fillRect/>
          </a:stretch>
        </p:blipFill>
        <p:spPr>
          <a:xfrm>
            <a:off x="5933228" y="3589252"/>
            <a:ext cx="2222500" cy="647700"/>
          </a:xfrm>
          <a:prstGeom prst="rect">
            <a:avLst/>
          </a:prstGeom>
        </p:spPr>
      </p:pic>
    </p:spTree>
    <p:extLst>
      <p:ext uri="{BB962C8B-B14F-4D97-AF65-F5344CB8AC3E}">
        <p14:creationId xmlns:p14="http://schemas.microsoft.com/office/powerpoint/2010/main" val="24447841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03D3D21-EE09-1B82-3D03-2941425955FF}"/>
              </a:ext>
            </a:extLst>
          </p:cNvPr>
          <p:cNvSpPr>
            <a:spLocks noGrp="1"/>
          </p:cNvSpPr>
          <p:nvPr>
            <p:ph type="sldNum" sz="quarter" idx="12"/>
          </p:nvPr>
        </p:nvSpPr>
        <p:spPr/>
        <p:txBody>
          <a:bodyPr/>
          <a:lstStyle/>
          <a:p>
            <a:fld id="{7A304655-5D53-B746-8252-3F5A598C52D3}" type="slidenum">
              <a:rPr lang="en-CN" smtClean="0"/>
              <a:pPr/>
              <a:t>16</a:t>
            </a:fld>
            <a:endParaRPr lang="en-CN"/>
          </a:p>
        </p:txBody>
      </p:sp>
      <p:sp>
        <p:nvSpPr>
          <p:cNvPr id="4" name="Title 3">
            <a:extLst>
              <a:ext uri="{FF2B5EF4-FFF2-40B4-BE49-F238E27FC236}">
                <a16:creationId xmlns:a16="http://schemas.microsoft.com/office/drawing/2014/main" id="{B5FCE6F2-827E-97DE-557B-81DE14559610}"/>
              </a:ext>
            </a:extLst>
          </p:cNvPr>
          <p:cNvSpPr>
            <a:spLocks noGrp="1"/>
          </p:cNvSpPr>
          <p:nvPr>
            <p:ph type="title"/>
          </p:nvPr>
        </p:nvSpPr>
        <p:spPr/>
        <p:txBody>
          <a:bodyPr/>
          <a:lstStyle/>
          <a:p>
            <a:r>
              <a:rPr lang="zh-CN" altLang="en-US" dirty="0"/>
              <a:t>结构体</a:t>
            </a:r>
            <a:r>
              <a:rPr lang="en-US" altLang="zh-CN" dirty="0"/>
              <a:t>:</a:t>
            </a:r>
            <a:r>
              <a:rPr lang="zh-CN" altLang="en-US" dirty="0"/>
              <a:t> </a:t>
            </a:r>
            <a:r>
              <a:rPr lang="en-US" altLang="zh-CN" dirty="0">
                <a:latin typeface="Consolas" panose="020B0609020204030204" pitchFamily="49" charset="0"/>
                <a:cs typeface="Consolas" panose="020B0609020204030204" pitchFamily="49" charset="0"/>
              </a:rPr>
              <a:t>struct</a:t>
            </a:r>
            <a:endParaRPr lang="zh-CN" alt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7743145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DC809D5-5955-1475-0BDC-1AA7262C4CF2}"/>
              </a:ext>
            </a:extLst>
          </p:cNvPr>
          <p:cNvSpPr>
            <a:spLocks noGrp="1"/>
          </p:cNvSpPr>
          <p:nvPr>
            <p:ph type="sldNum" sz="quarter" idx="12"/>
          </p:nvPr>
        </p:nvSpPr>
        <p:spPr/>
        <p:txBody>
          <a:bodyPr/>
          <a:lstStyle/>
          <a:p>
            <a:fld id="{7A304655-5D53-B746-8252-3F5A598C52D3}" type="slidenum">
              <a:rPr lang="en-CN" smtClean="0"/>
              <a:pPr/>
              <a:t>17</a:t>
            </a:fld>
            <a:endParaRPr lang="en-CN"/>
          </a:p>
        </p:txBody>
      </p:sp>
      <p:sp>
        <p:nvSpPr>
          <p:cNvPr id="3" name="Title 2">
            <a:extLst>
              <a:ext uri="{FF2B5EF4-FFF2-40B4-BE49-F238E27FC236}">
                <a16:creationId xmlns:a16="http://schemas.microsoft.com/office/drawing/2014/main" id="{876B458D-93D6-1874-4336-E67C6DA6A779}"/>
              </a:ext>
            </a:extLst>
          </p:cNvPr>
          <p:cNvSpPr>
            <a:spLocks noGrp="1"/>
          </p:cNvSpPr>
          <p:nvPr>
            <p:ph type="title"/>
          </p:nvPr>
        </p:nvSpPr>
        <p:spPr/>
        <p:txBody>
          <a:bodyPr/>
          <a:lstStyle/>
          <a:p>
            <a:r>
              <a:rPr kumimoji="1" lang="zh-CN" altLang="en-US" dirty="0"/>
              <a:t>不同类型数组</a:t>
            </a:r>
          </a:p>
        </p:txBody>
      </p:sp>
      <p:sp>
        <p:nvSpPr>
          <p:cNvPr id="4" name="TextBox 3">
            <a:extLst>
              <a:ext uri="{FF2B5EF4-FFF2-40B4-BE49-F238E27FC236}">
                <a16:creationId xmlns:a16="http://schemas.microsoft.com/office/drawing/2014/main" id="{F2AA113B-2EDE-D272-B471-EB826B113E6A}"/>
              </a:ext>
            </a:extLst>
          </p:cNvPr>
          <p:cNvSpPr txBox="1"/>
          <p:nvPr/>
        </p:nvSpPr>
        <p:spPr>
          <a:xfrm>
            <a:off x="628650" y="1275644"/>
            <a:ext cx="6102953" cy="3046988"/>
          </a:xfrm>
          <a:prstGeom prst="rect">
            <a:avLst/>
          </a:prstGeom>
          <a:noFill/>
        </p:spPr>
        <p:txBody>
          <a:bodyPr wrap="none" rtlCol="0">
            <a:spAutoFit/>
          </a:bodyPr>
          <a:lstStyle/>
          <a:p>
            <a:pPr marL="342900" indent="-342900" algn="l">
              <a:buFont typeface="Arial" panose="020B0604020202020204" pitchFamily="34" charset="0"/>
              <a:buChar char="•"/>
            </a:pPr>
            <a:r>
              <a:rPr kumimoji="1" lang="zh-CN" altLang="en-US" sz="2400" dirty="0"/>
              <a:t>回顾</a:t>
            </a:r>
            <a:r>
              <a:rPr kumimoji="1" lang="en-US" altLang="zh-CN" sz="2400" dirty="0"/>
              <a:t>:</a:t>
            </a:r>
            <a:r>
              <a:rPr kumimoji="1" lang="zh-CN" altLang="en-US" sz="2400" dirty="0"/>
              <a:t> </a:t>
            </a:r>
            <a:r>
              <a:rPr kumimoji="1" lang="en-US" altLang="zh-CN" sz="2400" dirty="0" err="1">
                <a:latin typeface="Consolas" panose="020B0609020204030204" pitchFamily="49" charset="0"/>
                <a:cs typeface="Consolas" panose="020B0609020204030204" pitchFamily="49" charset="0"/>
              </a:rPr>
              <a:t>sizeof</a:t>
            </a:r>
            <a:r>
              <a:rPr kumimoji="1" lang="zh-CN" altLang="en-US" sz="2400" dirty="0"/>
              <a:t> </a:t>
            </a:r>
            <a:endParaRPr kumimoji="1" lang="en-US" altLang="zh-CN" sz="2400" dirty="0"/>
          </a:p>
          <a:p>
            <a:pPr marL="342900" indent="-342900" algn="l">
              <a:buFont typeface="Arial" panose="020B0604020202020204" pitchFamily="34" charset="0"/>
              <a:buChar char="•"/>
            </a:pPr>
            <a:endParaRPr kumimoji="1" lang="en-US" altLang="zh-CN" sz="2400" dirty="0"/>
          </a:p>
          <a:p>
            <a:pPr marL="342900" indent="-342900" algn="l">
              <a:buFont typeface="Arial" panose="020B0604020202020204" pitchFamily="34" charset="0"/>
              <a:buChar char="•"/>
            </a:pPr>
            <a:r>
              <a:rPr kumimoji="1" lang="zh-CN" altLang="en-US" sz="2400" dirty="0"/>
              <a:t>结构体怎么说</a:t>
            </a:r>
            <a:r>
              <a:rPr kumimoji="1" lang="en-US" altLang="zh-CN" sz="2400" dirty="0"/>
              <a:t>?</a:t>
            </a:r>
          </a:p>
          <a:p>
            <a:pPr marL="342900" indent="-342900" algn="l">
              <a:buFont typeface="Arial" panose="020B0604020202020204" pitchFamily="34" charset="0"/>
              <a:buChar char="•"/>
            </a:pPr>
            <a:endParaRPr kumimoji="1" lang="en-US" altLang="zh-CN" sz="2400" dirty="0"/>
          </a:p>
          <a:p>
            <a:pPr marL="342900" indent="-342900" algn="l">
              <a:buFont typeface="Arial" panose="020B0604020202020204" pitchFamily="34" charset="0"/>
              <a:buChar char="•"/>
            </a:pPr>
            <a:r>
              <a:rPr kumimoji="1" lang="zh-CN" altLang="en-US" sz="2400" dirty="0"/>
              <a:t>另一个视角</a:t>
            </a:r>
            <a:r>
              <a:rPr kumimoji="1" lang="en-US" altLang="zh-CN" sz="2400" dirty="0"/>
              <a:t>:</a:t>
            </a:r>
            <a:r>
              <a:rPr kumimoji="1" lang="zh-CN" altLang="en-US" sz="2400" dirty="0"/>
              <a:t> 不用结构体</a:t>
            </a:r>
            <a:r>
              <a:rPr kumimoji="1" lang="en-US" altLang="zh-CN" sz="2400" dirty="0"/>
              <a:t>,</a:t>
            </a:r>
            <a:r>
              <a:rPr kumimoji="1" lang="zh-CN" altLang="en-US" sz="2400" dirty="0"/>
              <a:t> 照样能完成功能</a:t>
            </a:r>
            <a:endParaRPr kumimoji="1" lang="en-US" altLang="zh-CN" sz="2400" dirty="0"/>
          </a:p>
          <a:p>
            <a:pPr marL="800100" lvl="1" indent="-342900">
              <a:buFont typeface="Arial" panose="020B0604020202020204" pitchFamily="34" charset="0"/>
              <a:buChar char="•"/>
            </a:pPr>
            <a:r>
              <a:rPr kumimoji="1" lang="zh-CN" altLang="en-US" sz="2400" dirty="0"/>
              <a:t>过于麻烦</a:t>
            </a:r>
            <a:r>
              <a:rPr kumimoji="1" lang="en-US" altLang="zh-CN" sz="2400" dirty="0"/>
              <a:t>/</a:t>
            </a:r>
            <a:r>
              <a:rPr kumimoji="1" lang="zh-CN" altLang="en-US" sz="2400" dirty="0"/>
              <a:t>难以维护</a:t>
            </a:r>
            <a:endParaRPr kumimoji="1" lang="en-US" altLang="zh-CN" sz="2400" dirty="0"/>
          </a:p>
          <a:p>
            <a:pPr marL="800100" lvl="1" indent="-342900">
              <a:buFont typeface="Arial" panose="020B0604020202020204" pitchFamily="34" charset="0"/>
              <a:buChar char="•"/>
            </a:pPr>
            <a:endParaRPr kumimoji="1" lang="en-US" altLang="zh-CN" sz="2400" dirty="0"/>
          </a:p>
          <a:p>
            <a:pPr marL="342900" indent="-342900">
              <a:buFont typeface="Arial" panose="020B0604020202020204" pitchFamily="34" charset="0"/>
              <a:buChar char="•"/>
            </a:pPr>
            <a:r>
              <a:rPr kumimoji="1" lang="zh-CN" altLang="en-US" sz="2400" dirty="0"/>
              <a:t>例子</a:t>
            </a:r>
            <a:r>
              <a:rPr kumimoji="1" lang="en-US" altLang="zh-CN" sz="2400" dirty="0"/>
              <a:t>:</a:t>
            </a:r>
            <a:r>
              <a:rPr kumimoji="1" lang="zh-CN" altLang="en-US" sz="2400" dirty="0"/>
              <a:t> </a:t>
            </a:r>
            <a:r>
              <a:rPr kumimoji="1" lang="en-US" altLang="zh-CN" sz="2400" dirty="0"/>
              <a:t>student-</a:t>
            </a:r>
            <a:r>
              <a:rPr kumimoji="1" lang="en-US" altLang="zh-CN" sz="2400" dirty="0" err="1"/>
              <a:t>score.c</a:t>
            </a:r>
            <a:endParaRPr kumimoji="1" lang="en-US" altLang="zh-CN" sz="2400" dirty="0"/>
          </a:p>
        </p:txBody>
      </p:sp>
    </p:spTree>
    <p:extLst>
      <p:ext uri="{BB962C8B-B14F-4D97-AF65-F5344CB8AC3E}">
        <p14:creationId xmlns:p14="http://schemas.microsoft.com/office/powerpoint/2010/main" val="19037860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CC7ED66-25A1-21FF-0DD4-D35899050A81}"/>
              </a:ext>
            </a:extLst>
          </p:cNvPr>
          <p:cNvSpPr>
            <a:spLocks noGrp="1"/>
          </p:cNvSpPr>
          <p:nvPr>
            <p:ph type="sldNum" sz="quarter" idx="12"/>
          </p:nvPr>
        </p:nvSpPr>
        <p:spPr/>
        <p:txBody>
          <a:bodyPr/>
          <a:lstStyle/>
          <a:p>
            <a:fld id="{7A304655-5D53-B746-8252-3F5A598C52D3}" type="slidenum">
              <a:rPr lang="en-CN" smtClean="0"/>
              <a:pPr/>
              <a:t>18</a:t>
            </a:fld>
            <a:endParaRPr lang="en-CN"/>
          </a:p>
        </p:txBody>
      </p:sp>
      <p:sp>
        <p:nvSpPr>
          <p:cNvPr id="3" name="Title 2">
            <a:extLst>
              <a:ext uri="{FF2B5EF4-FFF2-40B4-BE49-F238E27FC236}">
                <a16:creationId xmlns:a16="http://schemas.microsoft.com/office/drawing/2014/main" id="{BA56956C-35E1-D16D-5981-ADFE853011DB}"/>
              </a:ext>
            </a:extLst>
          </p:cNvPr>
          <p:cNvSpPr>
            <a:spLocks noGrp="1"/>
          </p:cNvSpPr>
          <p:nvPr>
            <p:ph type="title"/>
          </p:nvPr>
        </p:nvSpPr>
        <p:spPr/>
        <p:txBody>
          <a:bodyPr/>
          <a:lstStyle/>
          <a:p>
            <a:r>
              <a:rPr kumimoji="1" lang="en-US" altLang="zh-CN" dirty="0"/>
              <a:t>C</a:t>
            </a:r>
            <a:r>
              <a:rPr kumimoji="1" lang="zh-CN" altLang="en-US" dirty="0"/>
              <a:t>的结构体 </a:t>
            </a:r>
            <a:r>
              <a:rPr kumimoji="1" lang="en-US" altLang="zh-CN" dirty="0"/>
              <a:t>–</a:t>
            </a:r>
            <a:r>
              <a:rPr kumimoji="1" lang="zh-CN" altLang="en-US" dirty="0"/>
              <a:t> 不支持面向对象</a:t>
            </a:r>
          </a:p>
        </p:txBody>
      </p:sp>
    </p:spTree>
    <p:extLst>
      <p:ext uri="{BB962C8B-B14F-4D97-AF65-F5344CB8AC3E}">
        <p14:creationId xmlns:p14="http://schemas.microsoft.com/office/powerpoint/2010/main" val="32334661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19A84BD-CC8C-FCD3-7915-089D0E4BAEE2}"/>
              </a:ext>
            </a:extLst>
          </p:cNvPr>
          <p:cNvSpPr>
            <a:spLocks noGrp="1"/>
          </p:cNvSpPr>
          <p:nvPr>
            <p:ph type="sldNum" sz="quarter" idx="12"/>
          </p:nvPr>
        </p:nvSpPr>
        <p:spPr/>
        <p:txBody>
          <a:bodyPr/>
          <a:lstStyle/>
          <a:p>
            <a:fld id="{7A304655-5D53-B746-8252-3F5A598C52D3}" type="slidenum">
              <a:rPr lang="en-CN" smtClean="0"/>
              <a:pPr/>
              <a:t>19</a:t>
            </a:fld>
            <a:endParaRPr lang="en-CN"/>
          </a:p>
        </p:txBody>
      </p:sp>
      <p:sp>
        <p:nvSpPr>
          <p:cNvPr id="4" name="Title 3">
            <a:extLst>
              <a:ext uri="{FF2B5EF4-FFF2-40B4-BE49-F238E27FC236}">
                <a16:creationId xmlns:a16="http://schemas.microsoft.com/office/drawing/2014/main" id="{BF3B5148-FA05-74BE-2ABF-AD96DFD08BC6}"/>
              </a:ext>
            </a:extLst>
          </p:cNvPr>
          <p:cNvSpPr>
            <a:spLocks noGrp="1"/>
          </p:cNvSpPr>
          <p:nvPr>
            <p:ph type="title"/>
          </p:nvPr>
        </p:nvSpPr>
        <p:spPr/>
        <p:txBody>
          <a:bodyPr>
            <a:normAutofit/>
          </a:bodyPr>
          <a:lstStyle/>
          <a:p>
            <a:r>
              <a:rPr lang="zh-CN" altLang="en-US" dirty="0"/>
              <a:t>动态分配</a:t>
            </a:r>
            <a:r>
              <a:rPr lang="en-US" altLang="zh-CN" dirty="0"/>
              <a:t>/</a:t>
            </a:r>
            <a:r>
              <a:rPr lang="zh-CN" altLang="en-US" dirty="0"/>
              <a:t>释放内存</a:t>
            </a:r>
            <a:r>
              <a:rPr lang="en-US" altLang="zh-CN" dirty="0"/>
              <a:t>:</a:t>
            </a:r>
            <a:r>
              <a:rPr lang="zh-CN" altLang="en-US" dirty="0"/>
              <a:t> </a:t>
            </a:r>
            <a:r>
              <a:rPr lang="en-US" altLang="zh-CN" dirty="0">
                <a:latin typeface="Consolas" panose="020B0609020204030204" pitchFamily="49" charset="0"/>
                <a:cs typeface="Consolas" panose="020B0609020204030204" pitchFamily="49" charset="0"/>
              </a:rPr>
              <a:t>malloc</a:t>
            </a:r>
            <a:r>
              <a:rPr lang="zh-CN" altLang="en-US" dirty="0"/>
              <a:t> 和 </a:t>
            </a:r>
            <a:r>
              <a:rPr lang="en-US" altLang="zh-CN" dirty="0">
                <a:latin typeface="Consolas" panose="020B0609020204030204" pitchFamily="49" charset="0"/>
                <a:cs typeface="Consolas" panose="020B0609020204030204" pitchFamily="49" charset="0"/>
              </a:rPr>
              <a:t>free</a:t>
            </a:r>
            <a:endParaRPr lang="zh-CN" alt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1218524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ACF52E1-E878-3C4C-4C3D-9559D17DC298}"/>
              </a:ext>
            </a:extLst>
          </p:cNvPr>
          <p:cNvSpPr>
            <a:spLocks noGrp="1"/>
          </p:cNvSpPr>
          <p:nvPr>
            <p:ph type="sldNum" sz="quarter" idx="12"/>
          </p:nvPr>
        </p:nvSpPr>
        <p:spPr/>
        <p:txBody>
          <a:bodyPr/>
          <a:lstStyle/>
          <a:p>
            <a:fld id="{7A304655-5D53-B746-8252-3F5A598C52D3}" type="slidenum">
              <a:rPr lang="en-CN" smtClean="0"/>
              <a:pPr/>
              <a:t>2</a:t>
            </a:fld>
            <a:endParaRPr lang="en-CN"/>
          </a:p>
        </p:txBody>
      </p:sp>
      <p:sp>
        <p:nvSpPr>
          <p:cNvPr id="3" name="Title 2">
            <a:extLst>
              <a:ext uri="{FF2B5EF4-FFF2-40B4-BE49-F238E27FC236}">
                <a16:creationId xmlns:a16="http://schemas.microsoft.com/office/drawing/2014/main" id="{479E0E72-AFD4-9BD3-3C2D-B45115F3A071}"/>
              </a:ext>
            </a:extLst>
          </p:cNvPr>
          <p:cNvSpPr>
            <a:spLocks noGrp="1"/>
          </p:cNvSpPr>
          <p:nvPr>
            <p:ph type="title"/>
          </p:nvPr>
        </p:nvSpPr>
        <p:spPr/>
        <p:txBody>
          <a:bodyPr/>
          <a:lstStyle/>
          <a:p>
            <a:r>
              <a:rPr kumimoji="1" lang="en-US" altLang="zh-CN" dirty="0"/>
              <a:t>Background</a:t>
            </a:r>
            <a:endParaRPr kumimoji="1" lang="zh-CN" altLang="en-US" dirty="0"/>
          </a:p>
        </p:txBody>
      </p:sp>
      <p:pic>
        <p:nvPicPr>
          <p:cNvPr id="5" name="Picture 4">
            <a:extLst>
              <a:ext uri="{FF2B5EF4-FFF2-40B4-BE49-F238E27FC236}">
                <a16:creationId xmlns:a16="http://schemas.microsoft.com/office/drawing/2014/main" id="{FB8987C0-15F3-51C3-5913-B4E7A797F61A}"/>
              </a:ext>
            </a:extLst>
          </p:cNvPr>
          <p:cNvPicPr>
            <a:picLocks noChangeAspect="1"/>
          </p:cNvPicPr>
          <p:nvPr/>
        </p:nvPicPr>
        <p:blipFill>
          <a:blip r:embed="rId2"/>
          <a:stretch>
            <a:fillRect/>
          </a:stretch>
        </p:blipFill>
        <p:spPr>
          <a:xfrm>
            <a:off x="0" y="1408403"/>
            <a:ext cx="9144000" cy="1819225"/>
          </a:xfrm>
          <a:prstGeom prst="rect">
            <a:avLst/>
          </a:prstGeom>
        </p:spPr>
      </p:pic>
      <p:sp>
        <p:nvSpPr>
          <p:cNvPr id="6" name="TextBox 5">
            <a:extLst>
              <a:ext uri="{FF2B5EF4-FFF2-40B4-BE49-F238E27FC236}">
                <a16:creationId xmlns:a16="http://schemas.microsoft.com/office/drawing/2014/main" id="{E1223B9D-22F0-F7B2-4442-16E147BAB828}"/>
              </a:ext>
            </a:extLst>
          </p:cNvPr>
          <p:cNvSpPr txBox="1"/>
          <p:nvPr/>
        </p:nvSpPr>
        <p:spPr>
          <a:xfrm>
            <a:off x="628650" y="3429000"/>
            <a:ext cx="3608680" cy="1569660"/>
          </a:xfrm>
          <a:prstGeom prst="rect">
            <a:avLst/>
          </a:prstGeom>
          <a:noFill/>
        </p:spPr>
        <p:txBody>
          <a:bodyPr wrap="none" rtlCol="0">
            <a:spAutoFit/>
          </a:bodyPr>
          <a:lstStyle/>
          <a:p>
            <a:pPr marL="342900" indent="-342900" algn="l">
              <a:buFont typeface="Arial" panose="020B0604020202020204" pitchFamily="34" charset="0"/>
              <a:buChar char="•"/>
            </a:pPr>
            <a:r>
              <a:rPr kumimoji="1" lang="zh-CN" altLang="en-US" sz="2400" dirty="0"/>
              <a:t>并不认为顺序比较合理</a:t>
            </a:r>
            <a:endParaRPr kumimoji="1" lang="en-US" altLang="zh-CN" sz="2400" dirty="0"/>
          </a:p>
          <a:p>
            <a:pPr marL="342900" indent="-342900" algn="l">
              <a:buFont typeface="Arial" panose="020B0604020202020204" pitchFamily="34" charset="0"/>
              <a:buChar char="•"/>
            </a:pPr>
            <a:r>
              <a:rPr kumimoji="1" lang="zh-CN" altLang="en-US" sz="2400" dirty="0"/>
              <a:t>于是考虑重构</a:t>
            </a:r>
            <a:endParaRPr kumimoji="1" lang="en-US" altLang="zh-CN" sz="2400" dirty="0"/>
          </a:p>
          <a:p>
            <a:pPr marL="342900" indent="-342900" algn="l">
              <a:buFont typeface="Arial" panose="020B0604020202020204" pitchFamily="34" charset="0"/>
              <a:buChar char="•"/>
            </a:pPr>
            <a:endParaRPr kumimoji="1" lang="en-US" altLang="zh-CN" sz="2400" dirty="0"/>
          </a:p>
          <a:p>
            <a:pPr marL="342900" indent="-342900" algn="l">
              <a:buFont typeface="Arial" panose="020B0604020202020204" pitchFamily="34" charset="0"/>
              <a:buChar char="•"/>
            </a:pPr>
            <a:endParaRPr kumimoji="1" lang="zh-CN" altLang="en-US" sz="2400" dirty="0"/>
          </a:p>
        </p:txBody>
      </p:sp>
    </p:spTree>
    <p:extLst>
      <p:ext uri="{BB962C8B-B14F-4D97-AF65-F5344CB8AC3E}">
        <p14:creationId xmlns:p14="http://schemas.microsoft.com/office/powerpoint/2010/main" val="22114057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B804695-D24A-F740-EB0E-52A610DCB418}"/>
              </a:ext>
            </a:extLst>
          </p:cNvPr>
          <p:cNvSpPr>
            <a:spLocks noGrp="1"/>
          </p:cNvSpPr>
          <p:nvPr>
            <p:ph type="sldNum" sz="quarter" idx="12"/>
          </p:nvPr>
        </p:nvSpPr>
        <p:spPr/>
        <p:txBody>
          <a:bodyPr/>
          <a:lstStyle/>
          <a:p>
            <a:fld id="{7A304655-5D53-B746-8252-3F5A598C52D3}" type="slidenum">
              <a:rPr lang="en-CN" smtClean="0"/>
              <a:pPr/>
              <a:t>20</a:t>
            </a:fld>
            <a:endParaRPr lang="en-CN"/>
          </a:p>
        </p:txBody>
      </p:sp>
      <p:sp>
        <p:nvSpPr>
          <p:cNvPr id="3" name="Title 2">
            <a:extLst>
              <a:ext uri="{FF2B5EF4-FFF2-40B4-BE49-F238E27FC236}">
                <a16:creationId xmlns:a16="http://schemas.microsoft.com/office/drawing/2014/main" id="{1DB5D3C0-0A57-EA31-DFCB-9C4CA490BF43}"/>
              </a:ext>
            </a:extLst>
          </p:cNvPr>
          <p:cNvSpPr>
            <a:spLocks noGrp="1"/>
          </p:cNvSpPr>
          <p:nvPr>
            <p:ph type="title"/>
          </p:nvPr>
        </p:nvSpPr>
        <p:spPr/>
        <p:txBody>
          <a:bodyPr/>
          <a:lstStyle/>
          <a:p>
            <a:r>
              <a:rPr kumimoji="1" lang="en-US" altLang="zh-CN" dirty="0">
                <a:latin typeface="Consolas" panose="020B0609020204030204" pitchFamily="49" charset="0"/>
                <a:cs typeface="Consolas" panose="020B0609020204030204" pitchFamily="49" charset="0"/>
              </a:rPr>
              <a:t>stack</a:t>
            </a:r>
            <a:r>
              <a:rPr kumimoji="1" lang="zh-CN" altLang="en-US" dirty="0"/>
              <a:t>和</a:t>
            </a:r>
            <a:r>
              <a:rPr kumimoji="1" lang="en-US" altLang="zh-CN" dirty="0">
                <a:latin typeface="Consolas" panose="020B0609020204030204" pitchFamily="49" charset="0"/>
                <a:cs typeface="Consolas" panose="020B0609020204030204" pitchFamily="49" charset="0"/>
              </a:rPr>
              <a:t>heap</a:t>
            </a:r>
            <a:endParaRPr kumimoji="1" lang="zh-CN" altLang="en-US" dirty="0">
              <a:latin typeface="Consolas" panose="020B0609020204030204" pitchFamily="49" charset="0"/>
              <a:cs typeface="Consolas" panose="020B0609020204030204" pitchFamily="49" charset="0"/>
            </a:endParaRPr>
          </a:p>
        </p:txBody>
      </p:sp>
      <p:sp>
        <p:nvSpPr>
          <p:cNvPr id="4" name="TextBox 3">
            <a:extLst>
              <a:ext uri="{FF2B5EF4-FFF2-40B4-BE49-F238E27FC236}">
                <a16:creationId xmlns:a16="http://schemas.microsoft.com/office/drawing/2014/main" id="{84FE0F17-991C-23FF-006B-65D240EDF7F5}"/>
              </a:ext>
            </a:extLst>
          </p:cNvPr>
          <p:cNvSpPr txBox="1"/>
          <p:nvPr/>
        </p:nvSpPr>
        <p:spPr>
          <a:xfrm>
            <a:off x="628650" y="1425844"/>
            <a:ext cx="6030818" cy="1938992"/>
          </a:xfrm>
          <a:prstGeom prst="rect">
            <a:avLst/>
          </a:prstGeom>
          <a:noFill/>
        </p:spPr>
        <p:txBody>
          <a:bodyPr wrap="none" rtlCol="0">
            <a:spAutoFit/>
          </a:bodyPr>
          <a:lstStyle/>
          <a:p>
            <a:pPr marL="342900" indent="-342900" algn="l">
              <a:buFont typeface="Arial" panose="020B0604020202020204" pitchFamily="34" charset="0"/>
              <a:buChar char="•"/>
            </a:pPr>
            <a:r>
              <a:rPr kumimoji="1" lang="zh-CN" altLang="en-US" sz="2400" dirty="0"/>
              <a:t>局部变量</a:t>
            </a:r>
            <a:endParaRPr kumimoji="1" lang="en-US" altLang="zh-CN" sz="2400" dirty="0"/>
          </a:p>
          <a:p>
            <a:pPr marL="800100" lvl="1" indent="-342900">
              <a:buFont typeface="Arial" panose="020B0604020202020204" pitchFamily="34" charset="0"/>
              <a:buChar char="•"/>
            </a:pPr>
            <a:r>
              <a:rPr kumimoji="1" lang="zh-CN" altLang="en-US" sz="2400" dirty="0"/>
              <a:t>随着函数返回销毁</a:t>
            </a:r>
            <a:endParaRPr kumimoji="1" lang="en-US" altLang="zh-CN" sz="2400" dirty="0"/>
          </a:p>
          <a:p>
            <a:pPr marL="342900" indent="-342900" algn="l">
              <a:buFont typeface="Arial" panose="020B0604020202020204" pitchFamily="34" charset="0"/>
              <a:buChar char="•"/>
            </a:pPr>
            <a:r>
              <a:rPr kumimoji="1" lang="zh-CN" altLang="en-US" sz="2400" dirty="0"/>
              <a:t>全局变量</a:t>
            </a:r>
            <a:endParaRPr kumimoji="1" lang="en-US" altLang="zh-CN" sz="2400" dirty="0"/>
          </a:p>
          <a:p>
            <a:pPr marL="800100" lvl="1" indent="-342900">
              <a:buFont typeface="Arial" panose="020B0604020202020204" pitchFamily="34" charset="0"/>
              <a:buChar char="•"/>
            </a:pPr>
            <a:r>
              <a:rPr kumimoji="1" lang="zh-CN" altLang="en-US" sz="2400" dirty="0"/>
              <a:t>在函数里面声明 </a:t>
            </a:r>
            <a:r>
              <a:rPr kumimoji="1" lang="en-US" altLang="zh-CN" sz="2400" dirty="0"/>
              <a:t>“</a:t>
            </a:r>
            <a:r>
              <a:rPr kumimoji="1" lang="zh-CN" altLang="en-US" sz="2400" dirty="0"/>
              <a:t>全局变量</a:t>
            </a:r>
            <a:r>
              <a:rPr kumimoji="1" lang="en-US" altLang="zh-CN" sz="2400" dirty="0"/>
              <a:t>”</a:t>
            </a:r>
            <a:r>
              <a:rPr kumimoji="1" lang="zh-CN" altLang="en-US" sz="2400" dirty="0"/>
              <a:t> </a:t>
            </a:r>
            <a:r>
              <a:rPr kumimoji="1" lang="en-US" altLang="zh-CN" sz="2400" dirty="0">
                <a:sym typeface="Wingdings" pitchFamily="2" charset="2"/>
              </a:rPr>
              <a:t></a:t>
            </a:r>
            <a:r>
              <a:rPr kumimoji="1" lang="zh-CN" altLang="en-US" sz="2400" dirty="0">
                <a:sym typeface="Wingdings" pitchFamily="2" charset="2"/>
              </a:rPr>
              <a:t> </a:t>
            </a:r>
            <a:r>
              <a:rPr kumimoji="1" lang="en-US" altLang="zh-CN" sz="2400" dirty="0">
                <a:sym typeface="Wingdings" pitchFamily="2" charset="2"/>
              </a:rPr>
              <a:t>malloc</a:t>
            </a:r>
          </a:p>
          <a:p>
            <a:pPr marL="800100" lvl="1" indent="-342900">
              <a:buFont typeface="Arial" panose="020B0604020202020204" pitchFamily="34" charset="0"/>
              <a:buChar char="•"/>
            </a:pPr>
            <a:r>
              <a:rPr kumimoji="1" lang="zh-CN" altLang="en-US" sz="2400" dirty="0">
                <a:sym typeface="Wingdings" pitchFamily="2" charset="2"/>
              </a:rPr>
              <a:t>销毁 </a:t>
            </a:r>
            <a:r>
              <a:rPr kumimoji="1" lang="en-US" altLang="zh-CN" sz="2400" dirty="0">
                <a:sym typeface="Wingdings" pitchFamily="2" charset="2"/>
              </a:rPr>
              <a:t></a:t>
            </a:r>
            <a:r>
              <a:rPr kumimoji="1" lang="zh-CN" altLang="en-US" sz="2400" dirty="0">
                <a:sym typeface="Wingdings" pitchFamily="2" charset="2"/>
              </a:rPr>
              <a:t> </a:t>
            </a:r>
            <a:r>
              <a:rPr kumimoji="1" lang="en-US" altLang="zh-CN" sz="2400" dirty="0">
                <a:sym typeface="Wingdings" pitchFamily="2" charset="2"/>
              </a:rPr>
              <a:t>free</a:t>
            </a:r>
            <a:endParaRPr kumimoji="1" lang="zh-CN" altLang="en-US" sz="2400" dirty="0"/>
          </a:p>
        </p:txBody>
      </p:sp>
    </p:spTree>
    <p:extLst>
      <p:ext uri="{BB962C8B-B14F-4D97-AF65-F5344CB8AC3E}">
        <p14:creationId xmlns:p14="http://schemas.microsoft.com/office/powerpoint/2010/main" val="32156885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287D172-317C-CE73-1317-6510D3D3B0D0}"/>
              </a:ext>
            </a:extLst>
          </p:cNvPr>
          <p:cNvSpPr>
            <a:spLocks noGrp="1"/>
          </p:cNvSpPr>
          <p:nvPr>
            <p:ph type="sldNum" sz="quarter" idx="12"/>
          </p:nvPr>
        </p:nvSpPr>
        <p:spPr/>
        <p:txBody>
          <a:bodyPr/>
          <a:lstStyle/>
          <a:p>
            <a:fld id="{7A304655-5D53-B746-8252-3F5A598C52D3}" type="slidenum">
              <a:rPr lang="en-CN" smtClean="0"/>
              <a:pPr/>
              <a:t>21</a:t>
            </a:fld>
            <a:endParaRPr lang="en-CN"/>
          </a:p>
        </p:txBody>
      </p:sp>
      <p:sp>
        <p:nvSpPr>
          <p:cNvPr id="3" name="Title 2">
            <a:extLst>
              <a:ext uri="{FF2B5EF4-FFF2-40B4-BE49-F238E27FC236}">
                <a16:creationId xmlns:a16="http://schemas.microsoft.com/office/drawing/2014/main" id="{699BCBF6-73AC-0EA8-0CDA-C9509F4CAC00}"/>
              </a:ext>
            </a:extLst>
          </p:cNvPr>
          <p:cNvSpPr>
            <a:spLocks noGrp="1"/>
          </p:cNvSpPr>
          <p:nvPr>
            <p:ph type="title"/>
          </p:nvPr>
        </p:nvSpPr>
        <p:spPr/>
        <p:txBody>
          <a:bodyPr/>
          <a:lstStyle/>
          <a:p>
            <a:r>
              <a:rPr kumimoji="1" lang="zh-CN" altLang="en-US" dirty="0"/>
              <a:t>这是什么</a:t>
            </a:r>
            <a:r>
              <a:rPr kumimoji="1" lang="en-US" altLang="zh-CN" dirty="0"/>
              <a:t>?</a:t>
            </a:r>
            <a:endParaRPr kumimoji="1" lang="zh-CN" altLang="en-US" dirty="0"/>
          </a:p>
        </p:txBody>
      </p:sp>
      <p:pic>
        <p:nvPicPr>
          <p:cNvPr id="4" name="Picture 3">
            <a:extLst>
              <a:ext uri="{FF2B5EF4-FFF2-40B4-BE49-F238E27FC236}">
                <a16:creationId xmlns:a16="http://schemas.microsoft.com/office/drawing/2014/main" id="{B700E2A9-6D65-8E9F-2D59-23B9564B281F}"/>
              </a:ext>
            </a:extLst>
          </p:cNvPr>
          <p:cNvPicPr>
            <a:picLocks noChangeAspect="1"/>
          </p:cNvPicPr>
          <p:nvPr/>
        </p:nvPicPr>
        <p:blipFill>
          <a:blip r:embed="rId2"/>
          <a:stretch>
            <a:fillRect/>
          </a:stretch>
        </p:blipFill>
        <p:spPr>
          <a:xfrm>
            <a:off x="170848" y="1451836"/>
            <a:ext cx="8880529" cy="3449043"/>
          </a:xfrm>
          <a:prstGeom prst="rect">
            <a:avLst/>
          </a:prstGeom>
        </p:spPr>
      </p:pic>
      <p:sp>
        <p:nvSpPr>
          <p:cNvPr id="5" name="TextBox 4">
            <a:extLst>
              <a:ext uri="{FF2B5EF4-FFF2-40B4-BE49-F238E27FC236}">
                <a16:creationId xmlns:a16="http://schemas.microsoft.com/office/drawing/2014/main" id="{3D2AD789-E1B7-DD39-D76D-B862687F62CC}"/>
              </a:ext>
            </a:extLst>
          </p:cNvPr>
          <p:cNvSpPr txBox="1"/>
          <p:nvPr/>
        </p:nvSpPr>
        <p:spPr>
          <a:xfrm>
            <a:off x="867905" y="5432199"/>
            <a:ext cx="2661306" cy="461665"/>
          </a:xfrm>
          <a:prstGeom prst="rect">
            <a:avLst/>
          </a:prstGeom>
          <a:noFill/>
        </p:spPr>
        <p:txBody>
          <a:bodyPr wrap="none" rtlCol="0">
            <a:spAutoFit/>
          </a:bodyPr>
          <a:lstStyle/>
          <a:p>
            <a:pPr marL="342900" indent="-342900" algn="l">
              <a:buFont typeface="Arial" panose="020B0604020202020204" pitchFamily="34" charset="0"/>
              <a:buChar char="•"/>
            </a:pPr>
            <a:r>
              <a:rPr kumimoji="1" lang="zh-CN" altLang="en-US" sz="2400" dirty="0"/>
              <a:t>结构体也是类似</a:t>
            </a:r>
          </a:p>
        </p:txBody>
      </p:sp>
    </p:spTree>
    <p:extLst>
      <p:ext uri="{BB962C8B-B14F-4D97-AF65-F5344CB8AC3E}">
        <p14:creationId xmlns:p14="http://schemas.microsoft.com/office/powerpoint/2010/main" val="42373240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F5C710A-7888-D363-10C4-F5BC3A174C55}"/>
              </a:ext>
            </a:extLst>
          </p:cNvPr>
          <p:cNvSpPr>
            <a:spLocks noGrp="1"/>
          </p:cNvSpPr>
          <p:nvPr>
            <p:ph type="sldNum" sz="quarter" idx="12"/>
          </p:nvPr>
        </p:nvSpPr>
        <p:spPr/>
        <p:txBody>
          <a:bodyPr/>
          <a:lstStyle/>
          <a:p>
            <a:fld id="{7A304655-5D53-B746-8252-3F5A598C52D3}" type="slidenum">
              <a:rPr lang="en-CN" smtClean="0"/>
              <a:pPr/>
              <a:t>22</a:t>
            </a:fld>
            <a:endParaRPr lang="en-CN"/>
          </a:p>
        </p:txBody>
      </p:sp>
      <p:sp>
        <p:nvSpPr>
          <p:cNvPr id="3" name="Title 2">
            <a:extLst>
              <a:ext uri="{FF2B5EF4-FFF2-40B4-BE49-F238E27FC236}">
                <a16:creationId xmlns:a16="http://schemas.microsoft.com/office/drawing/2014/main" id="{0E236294-4542-803D-F539-E855375DDCC7}"/>
              </a:ext>
            </a:extLst>
          </p:cNvPr>
          <p:cNvSpPr>
            <a:spLocks noGrp="1"/>
          </p:cNvSpPr>
          <p:nvPr>
            <p:ph type="title"/>
          </p:nvPr>
        </p:nvSpPr>
        <p:spPr/>
        <p:txBody>
          <a:bodyPr/>
          <a:lstStyle/>
          <a:p>
            <a:r>
              <a:rPr kumimoji="1" lang="en-US" altLang="zh-CN" dirty="0"/>
              <a:t>Traps</a:t>
            </a:r>
            <a:r>
              <a:rPr kumimoji="1" lang="zh-CN" altLang="en-US" dirty="0"/>
              <a:t> </a:t>
            </a:r>
            <a:r>
              <a:rPr kumimoji="1" lang="en-US" altLang="zh-CN" dirty="0"/>
              <a:t>and</a:t>
            </a:r>
            <a:r>
              <a:rPr kumimoji="1" lang="zh-CN" altLang="en-US" dirty="0"/>
              <a:t> </a:t>
            </a:r>
            <a:r>
              <a:rPr kumimoji="1" lang="en-US" altLang="zh-CN" dirty="0"/>
              <a:t>pitfalls</a:t>
            </a:r>
            <a:endParaRPr kumimoji="1" lang="zh-CN" altLang="en-US" dirty="0"/>
          </a:p>
        </p:txBody>
      </p:sp>
      <p:sp>
        <p:nvSpPr>
          <p:cNvPr id="4" name="TextBox 3">
            <a:extLst>
              <a:ext uri="{FF2B5EF4-FFF2-40B4-BE49-F238E27FC236}">
                <a16:creationId xmlns:a16="http://schemas.microsoft.com/office/drawing/2014/main" id="{625721E5-B611-6CF2-6BA2-713317EBF9FA}"/>
              </a:ext>
            </a:extLst>
          </p:cNvPr>
          <p:cNvSpPr txBox="1"/>
          <p:nvPr/>
        </p:nvSpPr>
        <p:spPr>
          <a:xfrm>
            <a:off x="711200" y="1354667"/>
            <a:ext cx="7635424" cy="4154984"/>
          </a:xfrm>
          <a:prstGeom prst="rect">
            <a:avLst/>
          </a:prstGeom>
          <a:noFill/>
        </p:spPr>
        <p:txBody>
          <a:bodyPr wrap="none" rtlCol="0">
            <a:spAutoFit/>
          </a:bodyPr>
          <a:lstStyle/>
          <a:p>
            <a:pPr marL="342900" indent="-342900" algn="l">
              <a:buFont typeface="Arial" panose="020B0604020202020204" pitchFamily="34" charset="0"/>
              <a:buChar char="•"/>
            </a:pPr>
            <a:r>
              <a:rPr kumimoji="1" lang="en-US" altLang="zh-CN" sz="2400" dirty="0"/>
              <a:t>double</a:t>
            </a:r>
            <a:r>
              <a:rPr kumimoji="1" lang="zh-CN" altLang="en-US" sz="2400" dirty="0"/>
              <a:t> </a:t>
            </a:r>
            <a:r>
              <a:rPr kumimoji="1" lang="en-US" altLang="zh-CN" sz="2400" dirty="0"/>
              <a:t>free</a:t>
            </a:r>
            <a:r>
              <a:rPr kumimoji="1" lang="zh-CN" altLang="en-US" sz="2400" dirty="0"/>
              <a:t> </a:t>
            </a:r>
            <a:r>
              <a:rPr kumimoji="1" lang="en-US" altLang="zh-CN" sz="2400" dirty="0"/>
              <a:t>/</a:t>
            </a:r>
            <a:r>
              <a:rPr kumimoji="1" lang="zh-CN" altLang="en-US" sz="2400" dirty="0"/>
              <a:t> </a:t>
            </a:r>
            <a:r>
              <a:rPr kumimoji="1" lang="en-US" altLang="zh-CN" sz="2400" dirty="0"/>
              <a:t>Memory leak / Null pointer dereference</a:t>
            </a:r>
          </a:p>
          <a:p>
            <a:pPr marL="800100" lvl="1" indent="-342900">
              <a:buFont typeface="Arial" panose="020B0604020202020204" pitchFamily="34" charset="0"/>
              <a:buChar char="•"/>
            </a:pPr>
            <a:r>
              <a:rPr kumimoji="1" lang="zh-CN" altLang="en-US" sz="2400" dirty="0"/>
              <a:t>说了都没用</a:t>
            </a:r>
            <a:endParaRPr kumimoji="1" lang="en-US" altLang="zh-CN" sz="2400" dirty="0"/>
          </a:p>
          <a:p>
            <a:pPr marL="800100" lvl="1" indent="-342900">
              <a:buFont typeface="Arial" panose="020B0604020202020204" pitchFamily="34" charset="0"/>
              <a:buChar char="•"/>
            </a:pPr>
            <a:r>
              <a:rPr kumimoji="1" lang="zh-CN" altLang="en-US" sz="2400" dirty="0"/>
              <a:t>自己试试看就知道了</a:t>
            </a:r>
            <a:endParaRPr kumimoji="1" lang="en-US" altLang="zh-CN" sz="2400" dirty="0"/>
          </a:p>
          <a:p>
            <a:pPr marL="342900" indent="-342900" algn="l">
              <a:buFont typeface="Arial" panose="020B0604020202020204" pitchFamily="34" charset="0"/>
              <a:buChar char="•"/>
            </a:pPr>
            <a:endParaRPr kumimoji="1" lang="en-US" altLang="zh-CN" sz="2400" dirty="0"/>
          </a:p>
          <a:p>
            <a:pPr marL="342900" indent="-342900" algn="l">
              <a:buFont typeface="Arial" panose="020B0604020202020204" pitchFamily="34" charset="0"/>
              <a:buChar char="•"/>
            </a:pPr>
            <a:r>
              <a:rPr kumimoji="1" lang="zh-CN" altLang="en-US" sz="2400" dirty="0"/>
              <a:t>用好调试器</a:t>
            </a:r>
            <a:r>
              <a:rPr kumimoji="1" lang="en-US" altLang="zh-CN" sz="2400" dirty="0"/>
              <a:t>!</a:t>
            </a:r>
          </a:p>
          <a:p>
            <a:pPr marL="342900" indent="-342900" algn="l">
              <a:buFont typeface="Arial" panose="020B0604020202020204" pitchFamily="34" charset="0"/>
              <a:buChar char="•"/>
            </a:pPr>
            <a:r>
              <a:rPr kumimoji="1" lang="zh-CN" altLang="en-US" sz="2400" dirty="0"/>
              <a:t>程序 </a:t>
            </a:r>
            <a:r>
              <a:rPr kumimoji="1" lang="en-US" altLang="zh-CN" sz="2400" dirty="0"/>
              <a:t>SIGSEGV</a:t>
            </a:r>
            <a:r>
              <a:rPr kumimoji="1" lang="zh-CN" altLang="en-US" sz="2400" dirty="0"/>
              <a:t> 时候</a:t>
            </a:r>
            <a:endParaRPr kumimoji="1" lang="en-US" altLang="zh-CN" sz="2400" dirty="0"/>
          </a:p>
          <a:p>
            <a:pPr marL="800100" lvl="1" indent="-342900">
              <a:buFont typeface="Arial" panose="020B0604020202020204" pitchFamily="34" charset="0"/>
              <a:buChar char="•"/>
            </a:pPr>
            <a:r>
              <a:rPr kumimoji="1" lang="zh-CN" altLang="en-US" sz="2400" dirty="0"/>
              <a:t>看一看调试器</a:t>
            </a:r>
            <a:endParaRPr kumimoji="1" lang="en-US" altLang="zh-CN" sz="2400" dirty="0"/>
          </a:p>
          <a:p>
            <a:pPr marL="800100" lvl="1" indent="-342900">
              <a:buFont typeface="Arial" panose="020B0604020202020204" pitchFamily="34" charset="0"/>
              <a:buChar char="•"/>
            </a:pPr>
            <a:endParaRPr kumimoji="1" lang="en-US" altLang="zh-CN" sz="2400" dirty="0"/>
          </a:p>
          <a:p>
            <a:pPr marL="342900" indent="-342900">
              <a:buFont typeface="Arial" panose="020B0604020202020204" pitchFamily="34" charset="0"/>
              <a:buChar char="•"/>
            </a:pPr>
            <a:r>
              <a:rPr kumimoji="1" lang="zh-CN" altLang="en-US" sz="2400" dirty="0"/>
              <a:t>还有兴趣的话</a:t>
            </a:r>
            <a:endParaRPr kumimoji="1" lang="en-US" altLang="zh-CN" sz="2400" dirty="0"/>
          </a:p>
          <a:p>
            <a:pPr marL="800100" lvl="1" indent="-342900">
              <a:buFont typeface="Arial" panose="020B0604020202020204" pitchFamily="34" charset="0"/>
              <a:buChar char="•"/>
            </a:pPr>
            <a:r>
              <a:rPr kumimoji="1" lang="zh-CN" altLang="en-US" sz="2400" dirty="0"/>
              <a:t> 扫一眼右边的书本</a:t>
            </a:r>
            <a:endParaRPr kumimoji="1" lang="en-US" altLang="zh-CN" sz="2400" dirty="0"/>
          </a:p>
          <a:p>
            <a:pPr marL="800100" lvl="1" indent="-342900">
              <a:buFont typeface="Arial" panose="020B0604020202020204" pitchFamily="34" charset="0"/>
              <a:buChar char="•"/>
            </a:pPr>
            <a:r>
              <a:rPr kumimoji="1" lang="zh-CN" altLang="en-US" sz="2400" dirty="0"/>
              <a:t> 英</a:t>
            </a:r>
            <a:r>
              <a:rPr kumimoji="1" lang="zh-CN" altLang="en-US" sz="2400" strike="sngStrike" dirty="0"/>
              <a:t>语阅读理解</a:t>
            </a:r>
          </a:p>
        </p:txBody>
      </p:sp>
      <p:pic>
        <p:nvPicPr>
          <p:cNvPr id="5" name="Picture 4">
            <a:extLst>
              <a:ext uri="{FF2B5EF4-FFF2-40B4-BE49-F238E27FC236}">
                <a16:creationId xmlns:a16="http://schemas.microsoft.com/office/drawing/2014/main" id="{A95353F7-622F-A072-7002-6804B7C30EC2}"/>
              </a:ext>
            </a:extLst>
          </p:cNvPr>
          <p:cNvPicPr>
            <a:picLocks noChangeAspect="1"/>
          </p:cNvPicPr>
          <p:nvPr/>
        </p:nvPicPr>
        <p:blipFill>
          <a:blip r:embed="rId2"/>
          <a:stretch>
            <a:fillRect/>
          </a:stretch>
        </p:blipFill>
        <p:spPr>
          <a:xfrm>
            <a:off x="5711546" y="2051086"/>
            <a:ext cx="3048632" cy="3962473"/>
          </a:xfrm>
          <a:prstGeom prst="rect">
            <a:avLst/>
          </a:prstGeom>
          <a:ln>
            <a:noFill/>
          </a:ln>
          <a:effectLst>
            <a:outerShdw blurRad="292100" dist="139700" dir="2700000" algn="tl" rotWithShape="0">
              <a:srgbClr val="333333">
                <a:alpha val="65000"/>
              </a:srgbClr>
            </a:outerShdw>
          </a:effectLst>
        </p:spPr>
      </p:pic>
      <p:sp>
        <p:nvSpPr>
          <p:cNvPr id="6" name="Triangle 5">
            <a:extLst>
              <a:ext uri="{FF2B5EF4-FFF2-40B4-BE49-F238E27FC236}">
                <a16:creationId xmlns:a16="http://schemas.microsoft.com/office/drawing/2014/main" id="{277A211A-93A8-D02F-9BEA-7A46123FCEB0}"/>
              </a:ext>
            </a:extLst>
          </p:cNvPr>
          <p:cNvSpPr/>
          <p:nvPr/>
        </p:nvSpPr>
        <p:spPr>
          <a:xfrm rot="10800000">
            <a:off x="344311" y="355289"/>
            <a:ext cx="711200" cy="613103"/>
          </a:xfrm>
          <a:prstGeom prst="triangle">
            <a:avLst/>
          </a:prstGeom>
          <a:solidFill>
            <a:schemeClr val="lt1">
              <a:alpha val="75518"/>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zh-CN" altLang="en-US" sz="1600" dirty="0">
              <a:latin typeface="Consolas" panose="020B0609020204030204" pitchFamily="49" charset="0"/>
              <a:ea typeface="FangSong" panose="02010609060101010101" pitchFamily="49" charset="-122"/>
              <a:cs typeface="Consolas" panose="020B0609020204030204" pitchFamily="49" charset="0"/>
            </a:endParaRPr>
          </a:p>
        </p:txBody>
      </p:sp>
    </p:spTree>
    <p:extLst>
      <p:ext uri="{BB962C8B-B14F-4D97-AF65-F5344CB8AC3E}">
        <p14:creationId xmlns:p14="http://schemas.microsoft.com/office/powerpoint/2010/main" val="28476186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7B82D84-A2F9-7A7A-96A8-6F53522276E6}"/>
              </a:ext>
            </a:extLst>
          </p:cNvPr>
          <p:cNvSpPr>
            <a:spLocks noGrp="1"/>
          </p:cNvSpPr>
          <p:nvPr>
            <p:ph type="sldNum" sz="quarter" idx="12"/>
          </p:nvPr>
        </p:nvSpPr>
        <p:spPr/>
        <p:txBody>
          <a:bodyPr/>
          <a:lstStyle/>
          <a:p>
            <a:fld id="{7A304655-5D53-B746-8252-3F5A598C52D3}" type="slidenum">
              <a:rPr lang="en-CN" smtClean="0"/>
              <a:pPr/>
              <a:t>23</a:t>
            </a:fld>
            <a:endParaRPr lang="en-CN"/>
          </a:p>
        </p:txBody>
      </p:sp>
      <p:sp>
        <p:nvSpPr>
          <p:cNvPr id="3" name="Title 2">
            <a:extLst>
              <a:ext uri="{FF2B5EF4-FFF2-40B4-BE49-F238E27FC236}">
                <a16:creationId xmlns:a16="http://schemas.microsoft.com/office/drawing/2014/main" id="{B8AA4623-CDDD-BE5B-240E-5E14B20E77C6}"/>
              </a:ext>
            </a:extLst>
          </p:cNvPr>
          <p:cNvSpPr>
            <a:spLocks noGrp="1"/>
          </p:cNvSpPr>
          <p:nvPr>
            <p:ph type="title"/>
          </p:nvPr>
        </p:nvSpPr>
        <p:spPr/>
        <p:txBody>
          <a:bodyPr/>
          <a:lstStyle/>
          <a:p>
            <a:r>
              <a:rPr kumimoji="1" lang="zh-CN" altLang="en-US" dirty="0"/>
              <a:t>事情的全貌</a:t>
            </a:r>
            <a:r>
              <a:rPr kumimoji="1" lang="en-US" altLang="zh-CN" dirty="0"/>
              <a:t>:</a:t>
            </a:r>
            <a:r>
              <a:rPr kumimoji="1" lang="zh-CN" altLang="en-US" dirty="0"/>
              <a:t> 暂时无法细说</a:t>
            </a:r>
          </a:p>
        </p:txBody>
      </p:sp>
      <p:pic>
        <p:nvPicPr>
          <p:cNvPr id="4" name="Picture 3">
            <a:extLst>
              <a:ext uri="{FF2B5EF4-FFF2-40B4-BE49-F238E27FC236}">
                <a16:creationId xmlns:a16="http://schemas.microsoft.com/office/drawing/2014/main" id="{E4AC0D4F-BCB6-DB2F-EB80-9E5403050D2F}"/>
              </a:ext>
            </a:extLst>
          </p:cNvPr>
          <p:cNvPicPr>
            <a:picLocks noChangeAspect="1"/>
          </p:cNvPicPr>
          <p:nvPr/>
        </p:nvPicPr>
        <p:blipFill>
          <a:blip r:embed="rId2"/>
          <a:stretch>
            <a:fillRect/>
          </a:stretch>
        </p:blipFill>
        <p:spPr>
          <a:xfrm>
            <a:off x="0" y="1103716"/>
            <a:ext cx="5671370" cy="5137688"/>
          </a:xfrm>
          <a:prstGeom prst="rect">
            <a:avLst/>
          </a:prstGeom>
        </p:spPr>
      </p:pic>
      <p:pic>
        <p:nvPicPr>
          <p:cNvPr id="5" name="Picture 4">
            <a:extLst>
              <a:ext uri="{FF2B5EF4-FFF2-40B4-BE49-F238E27FC236}">
                <a16:creationId xmlns:a16="http://schemas.microsoft.com/office/drawing/2014/main" id="{C75A7D3B-EA4F-010B-CE0E-4A7538529384}"/>
              </a:ext>
            </a:extLst>
          </p:cNvPr>
          <p:cNvPicPr>
            <a:picLocks noChangeAspect="1"/>
          </p:cNvPicPr>
          <p:nvPr/>
        </p:nvPicPr>
        <p:blipFill rotWithShape="1">
          <a:blip r:embed="rId3"/>
          <a:srcRect l="35865"/>
          <a:stretch/>
        </p:blipFill>
        <p:spPr>
          <a:xfrm>
            <a:off x="5386727" y="1542642"/>
            <a:ext cx="4626324" cy="4259836"/>
          </a:xfrm>
          <a:prstGeom prst="rect">
            <a:avLst/>
          </a:prstGeom>
        </p:spPr>
      </p:pic>
      <p:cxnSp>
        <p:nvCxnSpPr>
          <p:cNvPr id="7" name="Straight Connector 6">
            <a:extLst>
              <a:ext uri="{FF2B5EF4-FFF2-40B4-BE49-F238E27FC236}">
                <a16:creationId xmlns:a16="http://schemas.microsoft.com/office/drawing/2014/main" id="{555F5B64-C097-7A7A-6BE4-15F77D610962}"/>
              </a:ext>
            </a:extLst>
          </p:cNvPr>
          <p:cNvCxnSpPr/>
          <p:nvPr/>
        </p:nvCxnSpPr>
        <p:spPr>
          <a:xfrm>
            <a:off x="3750590" y="1348353"/>
            <a:ext cx="2123268" cy="1146874"/>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8ECB821-26CA-E530-D3C9-F4F2711F88E2}"/>
              </a:ext>
            </a:extLst>
          </p:cNvPr>
          <p:cNvCxnSpPr/>
          <p:nvPr/>
        </p:nvCxnSpPr>
        <p:spPr>
          <a:xfrm flipV="1">
            <a:off x="3757274" y="2960176"/>
            <a:ext cx="2116584" cy="3019145"/>
          </a:xfrm>
          <a:prstGeom prst="line">
            <a:avLst/>
          </a:prstGeom>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99B543C7-E04C-26DD-9C8E-BA94A2CBACF8}"/>
              </a:ext>
            </a:extLst>
          </p:cNvPr>
          <p:cNvSpPr/>
          <p:nvPr/>
        </p:nvSpPr>
        <p:spPr>
          <a:xfrm>
            <a:off x="5873858" y="2092271"/>
            <a:ext cx="1906291" cy="867905"/>
          </a:xfrm>
          <a:prstGeom prst="rect">
            <a:avLst/>
          </a:prstGeom>
          <a:solidFill>
            <a:schemeClr val="accent4">
              <a:alpha val="46000"/>
            </a:schemeClr>
          </a:solidFill>
        </p:spPr>
        <p:style>
          <a:lnRef idx="2">
            <a:schemeClr val="accent5"/>
          </a:lnRef>
          <a:fillRef idx="1">
            <a:schemeClr val="lt1"/>
          </a:fillRef>
          <a:effectRef idx="0">
            <a:schemeClr val="accent5"/>
          </a:effectRef>
          <a:fontRef idx="minor">
            <a:schemeClr val="dk1"/>
          </a:fontRef>
        </p:style>
        <p:txBody>
          <a:bodyPr rtlCol="0" anchor="t"/>
          <a:lstStyle/>
          <a:p>
            <a:pPr algn="ctr"/>
            <a:endParaRPr kumimoji="1" lang="en-US" altLang="zh-CN" sz="1600" dirty="0">
              <a:latin typeface="Consolas" panose="020B0609020204030204" pitchFamily="49" charset="0"/>
              <a:ea typeface="FangSong" panose="02010609060101010101" pitchFamily="49" charset="-122"/>
              <a:cs typeface="Consolas" panose="020B0609020204030204" pitchFamily="49" charset="0"/>
            </a:endParaRPr>
          </a:p>
          <a:p>
            <a:pPr algn="ctr"/>
            <a:r>
              <a:rPr kumimoji="1" lang="en-US" altLang="zh-CN" sz="1600" dirty="0">
                <a:latin typeface="Consolas" panose="020B0609020204030204" pitchFamily="49" charset="0"/>
                <a:ea typeface="FangSong" panose="02010609060101010101" pitchFamily="49" charset="-122"/>
                <a:cs typeface="Consolas" panose="020B0609020204030204" pitchFamily="49" charset="0"/>
              </a:rPr>
              <a:t>stack</a:t>
            </a:r>
            <a:endParaRPr kumimoji="1" lang="zh-CN" altLang="en-US" sz="1600" dirty="0">
              <a:latin typeface="Consolas" panose="020B0609020204030204" pitchFamily="49" charset="0"/>
              <a:ea typeface="FangSong" panose="02010609060101010101" pitchFamily="49" charset="-122"/>
              <a:cs typeface="Consolas" panose="020B0609020204030204" pitchFamily="49" charset="0"/>
            </a:endParaRPr>
          </a:p>
        </p:txBody>
      </p:sp>
      <p:sp>
        <p:nvSpPr>
          <p:cNvPr id="11" name="Rectangle 10">
            <a:extLst>
              <a:ext uri="{FF2B5EF4-FFF2-40B4-BE49-F238E27FC236}">
                <a16:creationId xmlns:a16="http://schemas.microsoft.com/office/drawing/2014/main" id="{28407A49-91E5-31FC-2007-1D7AADC0AB33}"/>
              </a:ext>
            </a:extLst>
          </p:cNvPr>
          <p:cNvSpPr/>
          <p:nvPr/>
        </p:nvSpPr>
        <p:spPr>
          <a:xfrm>
            <a:off x="5873857" y="3425125"/>
            <a:ext cx="1906291" cy="867905"/>
          </a:xfrm>
          <a:prstGeom prst="rect">
            <a:avLst/>
          </a:prstGeom>
          <a:solidFill>
            <a:schemeClr val="accent4">
              <a:alpha val="46000"/>
            </a:schemeClr>
          </a:solidFill>
        </p:spPr>
        <p:style>
          <a:lnRef idx="2">
            <a:schemeClr val="accent5"/>
          </a:lnRef>
          <a:fillRef idx="1">
            <a:schemeClr val="lt1"/>
          </a:fillRef>
          <a:effectRef idx="0">
            <a:schemeClr val="accent5"/>
          </a:effectRef>
          <a:fontRef idx="minor">
            <a:schemeClr val="dk1"/>
          </a:fontRef>
        </p:style>
        <p:txBody>
          <a:bodyPr rtlCol="0" anchor="t"/>
          <a:lstStyle/>
          <a:p>
            <a:pPr algn="ctr"/>
            <a:endParaRPr kumimoji="1" lang="en-US" altLang="zh-CN" dirty="0">
              <a:latin typeface="Consolas" panose="020B0609020204030204" pitchFamily="49" charset="0"/>
              <a:ea typeface="FangSong" panose="02010609060101010101" pitchFamily="49" charset="-122"/>
              <a:cs typeface="Consolas" panose="020B0609020204030204" pitchFamily="49" charset="0"/>
            </a:endParaRPr>
          </a:p>
          <a:p>
            <a:pPr algn="ctr"/>
            <a:r>
              <a:rPr kumimoji="1" lang="en-US" altLang="zh-CN" dirty="0">
                <a:latin typeface="Consolas" panose="020B0609020204030204" pitchFamily="49" charset="0"/>
                <a:ea typeface="FangSong" panose="02010609060101010101" pitchFamily="49" charset="-122"/>
                <a:cs typeface="Consolas" panose="020B0609020204030204" pitchFamily="49" charset="0"/>
              </a:rPr>
              <a:t>heap</a:t>
            </a:r>
            <a:endParaRPr kumimoji="1" lang="zh-CN" altLang="en-US" dirty="0">
              <a:latin typeface="Consolas" panose="020B0609020204030204" pitchFamily="49" charset="0"/>
              <a:ea typeface="FangSong" panose="02010609060101010101" pitchFamily="49" charset="-122"/>
              <a:cs typeface="Consolas" panose="020B0609020204030204" pitchFamily="49" charset="0"/>
            </a:endParaRPr>
          </a:p>
        </p:txBody>
      </p:sp>
      <p:sp>
        <p:nvSpPr>
          <p:cNvPr id="12" name="Triangle 11">
            <a:extLst>
              <a:ext uri="{FF2B5EF4-FFF2-40B4-BE49-F238E27FC236}">
                <a16:creationId xmlns:a16="http://schemas.microsoft.com/office/drawing/2014/main" id="{5419F310-8DBA-153E-0257-1BC7BD5615EF}"/>
              </a:ext>
            </a:extLst>
          </p:cNvPr>
          <p:cNvSpPr/>
          <p:nvPr/>
        </p:nvSpPr>
        <p:spPr>
          <a:xfrm rot="10800000">
            <a:off x="344311" y="355289"/>
            <a:ext cx="711200" cy="613103"/>
          </a:xfrm>
          <a:prstGeom prst="triangle">
            <a:avLst/>
          </a:prstGeom>
          <a:solidFill>
            <a:schemeClr val="lt1">
              <a:alpha val="75518"/>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zh-CN" altLang="en-US" sz="1600" dirty="0">
              <a:latin typeface="Consolas" panose="020B0609020204030204" pitchFamily="49" charset="0"/>
              <a:ea typeface="FangSong" panose="02010609060101010101" pitchFamily="49" charset="-122"/>
              <a:cs typeface="Consolas" panose="020B0609020204030204" pitchFamily="49" charset="0"/>
            </a:endParaRPr>
          </a:p>
        </p:txBody>
      </p:sp>
    </p:spTree>
    <p:extLst>
      <p:ext uri="{BB962C8B-B14F-4D97-AF65-F5344CB8AC3E}">
        <p14:creationId xmlns:p14="http://schemas.microsoft.com/office/powerpoint/2010/main" val="35244703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BFE96A4-CCF1-BDF2-26C4-65F265BFF336}"/>
              </a:ext>
            </a:extLst>
          </p:cNvPr>
          <p:cNvSpPr>
            <a:spLocks noGrp="1"/>
          </p:cNvSpPr>
          <p:nvPr>
            <p:ph type="sldNum" sz="quarter" idx="12"/>
          </p:nvPr>
        </p:nvSpPr>
        <p:spPr/>
        <p:txBody>
          <a:bodyPr/>
          <a:lstStyle/>
          <a:p>
            <a:fld id="{7A304655-5D53-B746-8252-3F5A598C52D3}" type="slidenum">
              <a:rPr lang="en-CN" smtClean="0"/>
              <a:pPr/>
              <a:t>24</a:t>
            </a:fld>
            <a:endParaRPr lang="en-CN"/>
          </a:p>
        </p:txBody>
      </p:sp>
      <p:sp>
        <p:nvSpPr>
          <p:cNvPr id="4" name="Title 3">
            <a:extLst>
              <a:ext uri="{FF2B5EF4-FFF2-40B4-BE49-F238E27FC236}">
                <a16:creationId xmlns:a16="http://schemas.microsoft.com/office/drawing/2014/main" id="{8F1CD262-BE72-5922-5E65-277003BA4C88}"/>
              </a:ext>
            </a:extLst>
          </p:cNvPr>
          <p:cNvSpPr>
            <a:spLocks noGrp="1"/>
          </p:cNvSpPr>
          <p:nvPr>
            <p:ph type="title"/>
          </p:nvPr>
        </p:nvSpPr>
        <p:spPr/>
        <p:txBody>
          <a:bodyPr/>
          <a:lstStyle/>
          <a:p>
            <a:r>
              <a:rPr lang="zh-CN" altLang="en-US" dirty="0"/>
              <a:t>试一试</a:t>
            </a:r>
            <a:r>
              <a:rPr lang="en-US" altLang="zh-CN" dirty="0"/>
              <a:t>:</a:t>
            </a:r>
            <a:r>
              <a:rPr lang="zh-CN" altLang="en-US" dirty="0"/>
              <a:t> 链表</a:t>
            </a:r>
          </a:p>
        </p:txBody>
      </p:sp>
    </p:spTree>
    <p:extLst>
      <p:ext uri="{BB962C8B-B14F-4D97-AF65-F5344CB8AC3E}">
        <p14:creationId xmlns:p14="http://schemas.microsoft.com/office/powerpoint/2010/main" val="14974248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FA7063E-B316-034D-EF54-4C43C4C69DD4}"/>
              </a:ext>
            </a:extLst>
          </p:cNvPr>
          <p:cNvSpPr>
            <a:spLocks noGrp="1"/>
          </p:cNvSpPr>
          <p:nvPr>
            <p:ph type="sldNum" sz="quarter" idx="12"/>
          </p:nvPr>
        </p:nvSpPr>
        <p:spPr/>
        <p:txBody>
          <a:bodyPr/>
          <a:lstStyle/>
          <a:p>
            <a:fld id="{7A304655-5D53-B746-8252-3F5A598C52D3}" type="slidenum">
              <a:rPr lang="en-CN" smtClean="0"/>
              <a:pPr/>
              <a:t>25</a:t>
            </a:fld>
            <a:endParaRPr lang="en-CN"/>
          </a:p>
        </p:txBody>
      </p:sp>
      <p:sp>
        <p:nvSpPr>
          <p:cNvPr id="3" name="Title 2">
            <a:extLst>
              <a:ext uri="{FF2B5EF4-FFF2-40B4-BE49-F238E27FC236}">
                <a16:creationId xmlns:a16="http://schemas.microsoft.com/office/drawing/2014/main" id="{8CCEAC03-C078-B8F0-530D-ED7AFD217ACA}"/>
              </a:ext>
            </a:extLst>
          </p:cNvPr>
          <p:cNvSpPr>
            <a:spLocks noGrp="1"/>
          </p:cNvSpPr>
          <p:nvPr>
            <p:ph type="title"/>
          </p:nvPr>
        </p:nvSpPr>
        <p:spPr/>
        <p:txBody>
          <a:bodyPr/>
          <a:lstStyle/>
          <a:p>
            <a:r>
              <a:rPr kumimoji="1" lang="zh-CN" altLang="en-US" dirty="0"/>
              <a:t>什么样的结构</a:t>
            </a:r>
            <a:r>
              <a:rPr kumimoji="1" lang="en-US" altLang="zh-CN" dirty="0"/>
              <a:t>?</a:t>
            </a:r>
            <a:endParaRPr kumimoji="1" lang="zh-CN" altLang="en-US" dirty="0"/>
          </a:p>
        </p:txBody>
      </p:sp>
      <p:sp>
        <p:nvSpPr>
          <p:cNvPr id="4" name="Rectangle 3">
            <a:extLst>
              <a:ext uri="{FF2B5EF4-FFF2-40B4-BE49-F238E27FC236}">
                <a16:creationId xmlns:a16="http://schemas.microsoft.com/office/drawing/2014/main" id="{3C14B926-5FA5-1D65-F53B-5E7A4903210E}"/>
              </a:ext>
            </a:extLst>
          </p:cNvPr>
          <p:cNvSpPr/>
          <p:nvPr/>
        </p:nvSpPr>
        <p:spPr>
          <a:xfrm>
            <a:off x="1174045" y="1648178"/>
            <a:ext cx="654756" cy="372533"/>
          </a:xfrm>
          <a:prstGeom prst="rect">
            <a:avLst/>
          </a:prstGeom>
        </p:spPr>
        <p:style>
          <a:lnRef idx="2">
            <a:schemeClr val="accent5"/>
          </a:lnRef>
          <a:fillRef idx="1">
            <a:schemeClr val="lt1"/>
          </a:fillRef>
          <a:effectRef idx="0">
            <a:schemeClr val="accent5"/>
          </a:effectRef>
          <a:fontRef idx="minor">
            <a:schemeClr val="dk1"/>
          </a:fontRef>
        </p:style>
        <p:txBody>
          <a:bodyPr rtlCol="0" anchor="t"/>
          <a:lstStyle/>
          <a:p>
            <a:pPr algn="l"/>
            <a:r>
              <a:rPr kumimoji="1" lang="en-US" altLang="zh-CN" sz="1600" dirty="0">
                <a:latin typeface="Consolas" panose="020B0609020204030204" pitchFamily="49" charset="0"/>
                <a:ea typeface="FangSong" panose="02010609060101010101" pitchFamily="49" charset="-122"/>
                <a:cs typeface="Consolas" panose="020B0609020204030204" pitchFamily="49" charset="0"/>
              </a:rPr>
              <a:t>data</a:t>
            </a:r>
            <a:endParaRPr kumimoji="1" lang="zh-CN" altLang="en-US" sz="1600" dirty="0">
              <a:latin typeface="Consolas" panose="020B0609020204030204" pitchFamily="49" charset="0"/>
              <a:ea typeface="FangSong" panose="02010609060101010101" pitchFamily="49" charset="-122"/>
              <a:cs typeface="Consolas" panose="020B0609020204030204" pitchFamily="49" charset="0"/>
            </a:endParaRPr>
          </a:p>
        </p:txBody>
      </p:sp>
      <p:sp>
        <p:nvSpPr>
          <p:cNvPr id="5" name="Rectangle 4">
            <a:extLst>
              <a:ext uri="{FF2B5EF4-FFF2-40B4-BE49-F238E27FC236}">
                <a16:creationId xmlns:a16="http://schemas.microsoft.com/office/drawing/2014/main" id="{57BF6DF1-3B1B-93F8-2243-DA29ABC70CEB}"/>
              </a:ext>
            </a:extLst>
          </p:cNvPr>
          <p:cNvSpPr/>
          <p:nvPr/>
        </p:nvSpPr>
        <p:spPr>
          <a:xfrm>
            <a:off x="1828800" y="1648178"/>
            <a:ext cx="756356" cy="372533"/>
          </a:xfrm>
          <a:prstGeom prst="rect">
            <a:avLst/>
          </a:prstGeom>
        </p:spPr>
        <p:style>
          <a:lnRef idx="2">
            <a:schemeClr val="accent5"/>
          </a:lnRef>
          <a:fillRef idx="1">
            <a:schemeClr val="lt1"/>
          </a:fillRef>
          <a:effectRef idx="0">
            <a:schemeClr val="accent5"/>
          </a:effectRef>
          <a:fontRef idx="minor">
            <a:schemeClr val="dk1"/>
          </a:fontRef>
        </p:style>
        <p:txBody>
          <a:bodyPr rtlCol="0" anchor="t"/>
          <a:lstStyle/>
          <a:p>
            <a:pPr algn="l"/>
            <a:r>
              <a:rPr kumimoji="1" lang="en-US" altLang="zh-CN" sz="1600" dirty="0">
                <a:latin typeface="Consolas" panose="020B0609020204030204" pitchFamily="49" charset="0"/>
                <a:ea typeface="FangSong" panose="02010609060101010101" pitchFamily="49" charset="-122"/>
                <a:cs typeface="Consolas" panose="020B0609020204030204" pitchFamily="49" charset="0"/>
              </a:rPr>
              <a:t>next</a:t>
            </a:r>
          </a:p>
          <a:p>
            <a:pPr algn="l"/>
            <a:r>
              <a:rPr kumimoji="1" lang="en-US" altLang="zh-CN" sz="1600" dirty="0">
                <a:latin typeface="Consolas" panose="020B0609020204030204" pitchFamily="49" charset="0"/>
                <a:ea typeface="FangSong" panose="02010609060101010101" pitchFamily="49" charset="-122"/>
                <a:cs typeface="Consolas" panose="020B0609020204030204" pitchFamily="49" charset="0"/>
              </a:rPr>
              <a:t>=0x13</a:t>
            </a:r>
            <a:endParaRPr kumimoji="1" lang="zh-CN" altLang="en-US" sz="1600" dirty="0">
              <a:latin typeface="Consolas" panose="020B0609020204030204" pitchFamily="49" charset="0"/>
              <a:ea typeface="FangSong" panose="02010609060101010101" pitchFamily="49" charset="-122"/>
              <a:cs typeface="Consolas" panose="020B0609020204030204" pitchFamily="49" charset="0"/>
            </a:endParaRPr>
          </a:p>
        </p:txBody>
      </p:sp>
      <p:sp>
        <p:nvSpPr>
          <p:cNvPr id="6" name="Rectangle 5">
            <a:extLst>
              <a:ext uri="{FF2B5EF4-FFF2-40B4-BE49-F238E27FC236}">
                <a16:creationId xmlns:a16="http://schemas.microsoft.com/office/drawing/2014/main" id="{BF25C02C-1388-6231-535A-15BCA9E77FBD}"/>
              </a:ext>
            </a:extLst>
          </p:cNvPr>
          <p:cNvSpPr/>
          <p:nvPr/>
        </p:nvSpPr>
        <p:spPr>
          <a:xfrm>
            <a:off x="3589867" y="1648178"/>
            <a:ext cx="654756" cy="372533"/>
          </a:xfrm>
          <a:prstGeom prst="rect">
            <a:avLst/>
          </a:prstGeom>
        </p:spPr>
        <p:style>
          <a:lnRef idx="2">
            <a:schemeClr val="accent5"/>
          </a:lnRef>
          <a:fillRef idx="1">
            <a:schemeClr val="lt1"/>
          </a:fillRef>
          <a:effectRef idx="0">
            <a:schemeClr val="accent5"/>
          </a:effectRef>
          <a:fontRef idx="minor">
            <a:schemeClr val="dk1"/>
          </a:fontRef>
        </p:style>
        <p:txBody>
          <a:bodyPr rtlCol="0" anchor="t"/>
          <a:lstStyle/>
          <a:p>
            <a:pPr algn="l"/>
            <a:r>
              <a:rPr kumimoji="1" lang="en-US" altLang="zh-CN" sz="1600" dirty="0">
                <a:latin typeface="Consolas" panose="020B0609020204030204" pitchFamily="49" charset="0"/>
                <a:ea typeface="FangSong" panose="02010609060101010101" pitchFamily="49" charset="-122"/>
                <a:cs typeface="Consolas" panose="020B0609020204030204" pitchFamily="49" charset="0"/>
              </a:rPr>
              <a:t>data</a:t>
            </a:r>
            <a:endParaRPr kumimoji="1" lang="zh-CN" altLang="en-US" sz="1600" dirty="0">
              <a:latin typeface="Consolas" panose="020B0609020204030204" pitchFamily="49" charset="0"/>
              <a:ea typeface="FangSong" panose="02010609060101010101" pitchFamily="49" charset="-122"/>
              <a:cs typeface="Consolas" panose="020B0609020204030204" pitchFamily="49" charset="0"/>
            </a:endParaRPr>
          </a:p>
        </p:txBody>
      </p:sp>
      <p:sp>
        <p:nvSpPr>
          <p:cNvPr id="7" name="Rectangle 6">
            <a:extLst>
              <a:ext uri="{FF2B5EF4-FFF2-40B4-BE49-F238E27FC236}">
                <a16:creationId xmlns:a16="http://schemas.microsoft.com/office/drawing/2014/main" id="{DA14D96F-2D46-BC28-AAE1-5DF03DEE8126}"/>
              </a:ext>
            </a:extLst>
          </p:cNvPr>
          <p:cNvSpPr/>
          <p:nvPr/>
        </p:nvSpPr>
        <p:spPr>
          <a:xfrm>
            <a:off x="4244621" y="1648178"/>
            <a:ext cx="767645" cy="372533"/>
          </a:xfrm>
          <a:prstGeom prst="rect">
            <a:avLst/>
          </a:prstGeom>
        </p:spPr>
        <p:style>
          <a:lnRef idx="2">
            <a:schemeClr val="accent5"/>
          </a:lnRef>
          <a:fillRef idx="1">
            <a:schemeClr val="lt1"/>
          </a:fillRef>
          <a:effectRef idx="0">
            <a:schemeClr val="accent5"/>
          </a:effectRef>
          <a:fontRef idx="minor">
            <a:schemeClr val="dk1"/>
          </a:fontRef>
        </p:style>
        <p:txBody>
          <a:bodyPr rtlCol="0" anchor="t"/>
          <a:lstStyle/>
          <a:p>
            <a:pPr algn="l"/>
            <a:r>
              <a:rPr kumimoji="1" lang="en-US" altLang="zh-CN" sz="1600" dirty="0">
                <a:latin typeface="Consolas" panose="020B0609020204030204" pitchFamily="49" charset="0"/>
                <a:ea typeface="FangSong" panose="02010609060101010101" pitchFamily="49" charset="-122"/>
                <a:cs typeface="Consolas" panose="020B0609020204030204" pitchFamily="49" charset="0"/>
              </a:rPr>
              <a:t>next</a:t>
            </a:r>
          </a:p>
          <a:p>
            <a:pPr algn="l"/>
            <a:r>
              <a:rPr kumimoji="1" lang="en-US" altLang="zh-CN" sz="1600" dirty="0">
                <a:latin typeface="Consolas" panose="020B0609020204030204" pitchFamily="49" charset="0"/>
                <a:ea typeface="FangSong" panose="02010609060101010101" pitchFamily="49" charset="-122"/>
                <a:cs typeface="Consolas" panose="020B0609020204030204" pitchFamily="49" charset="0"/>
              </a:rPr>
              <a:t>=0x23</a:t>
            </a:r>
            <a:endParaRPr kumimoji="1" lang="zh-CN" altLang="en-US" sz="1600" dirty="0">
              <a:latin typeface="Consolas" panose="020B0609020204030204" pitchFamily="49" charset="0"/>
              <a:ea typeface="FangSong" panose="02010609060101010101" pitchFamily="49" charset="-122"/>
              <a:cs typeface="Consolas" panose="020B0609020204030204" pitchFamily="49" charset="0"/>
            </a:endParaRPr>
          </a:p>
        </p:txBody>
      </p:sp>
      <p:sp>
        <p:nvSpPr>
          <p:cNvPr id="8" name="Rectangle 7">
            <a:extLst>
              <a:ext uri="{FF2B5EF4-FFF2-40B4-BE49-F238E27FC236}">
                <a16:creationId xmlns:a16="http://schemas.microsoft.com/office/drawing/2014/main" id="{949E5E91-846F-C1F1-ED39-A429CB61CDC0}"/>
              </a:ext>
            </a:extLst>
          </p:cNvPr>
          <p:cNvSpPr/>
          <p:nvPr/>
        </p:nvSpPr>
        <p:spPr>
          <a:xfrm>
            <a:off x="5785556" y="1648178"/>
            <a:ext cx="654756" cy="372533"/>
          </a:xfrm>
          <a:prstGeom prst="rect">
            <a:avLst/>
          </a:prstGeom>
        </p:spPr>
        <p:style>
          <a:lnRef idx="2">
            <a:schemeClr val="accent5"/>
          </a:lnRef>
          <a:fillRef idx="1">
            <a:schemeClr val="lt1"/>
          </a:fillRef>
          <a:effectRef idx="0">
            <a:schemeClr val="accent5"/>
          </a:effectRef>
          <a:fontRef idx="minor">
            <a:schemeClr val="dk1"/>
          </a:fontRef>
        </p:style>
        <p:txBody>
          <a:bodyPr rtlCol="0" anchor="t"/>
          <a:lstStyle/>
          <a:p>
            <a:pPr algn="l"/>
            <a:r>
              <a:rPr kumimoji="1" lang="en-US" altLang="zh-CN" sz="1600" dirty="0">
                <a:latin typeface="Consolas" panose="020B0609020204030204" pitchFamily="49" charset="0"/>
                <a:ea typeface="FangSong" panose="02010609060101010101" pitchFamily="49" charset="-122"/>
                <a:cs typeface="Consolas" panose="020B0609020204030204" pitchFamily="49" charset="0"/>
              </a:rPr>
              <a:t>data</a:t>
            </a:r>
            <a:endParaRPr kumimoji="1" lang="zh-CN" altLang="en-US" sz="1600" dirty="0">
              <a:latin typeface="Consolas" panose="020B0609020204030204" pitchFamily="49" charset="0"/>
              <a:ea typeface="FangSong" panose="02010609060101010101" pitchFamily="49" charset="-122"/>
              <a:cs typeface="Consolas" panose="020B0609020204030204" pitchFamily="49" charset="0"/>
            </a:endParaRPr>
          </a:p>
        </p:txBody>
      </p:sp>
      <p:sp>
        <p:nvSpPr>
          <p:cNvPr id="9" name="Rectangle 8">
            <a:extLst>
              <a:ext uri="{FF2B5EF4-FFF2-40B4-BE49-F238E27FC236}">
                <a16:creationId xmlns:a16="http://schemas.microsoft.com/office/drawing/2014/main" id="{9A8CCA12-8D01-6065-B81D-63CCD7937259}"/>
              </a:ext>
            </a:extLst>
          </p:cNvPr>
          <p:cNvSpPr/>
          <p:nvPr/>
        </p:nvSpPr>
        <p:spPr>
          <a:xfrm>
            <a:off x="6440310" y="1648178"/>
            <a:ext cx="773291" cy="372533"/>
          </a:xfrm>
          <a:prstGeom prst="rect">
            <a:avLst/>
          </a:prstGeom>
        </p:spPr>
        <p:style>
          <a:lnRef idx="2">
            <a:schemeClr val="accent5"/>
          </a:lnRef>
          <a:fillRef idx="1">
            <a:schemeClr val="lt1"/>
          </a:fillRef>
          <a:effectRef idx="0">
            <a:schemeClr val="accent5"/>
          </a:effectRef>
          <a:fontRef idx="minor">
            <a:schemeClr val="dk1"/>
          </a:fontRef>
        </p:style>
        <p:txBody>
          <a:bodyPr rtlCol="0" anchor="t"/>
          <a:lstStyle/>
          <a:p>
            <a:pPr algn="l"/>
            <a:r>
              <a:rPr kumimoji="1" lang="en-US" altLang="zh-CN" sz="1600" dirty="0">
                <a:latin typeface="Consolas" panose="020B0609020204030204" pitchFamily="49" charset="0"/>
                <a:ea typeface="FangSong" panose="02010609060101010101" pitchFamily="49" charset="-122"/>
                <a:cs typeface="Consolas" panose="020B0609020204030204" pitchFamily="49" charset="0"/>
              </a:rPr>
              <a:t>next</a:t>
            </a:r>
          </a:p>
          <a:p>
            <a:pPr algn="l"/>
            <a:r>
              <a:rPr kumimoji="1" lang="en-US" altLang="zh-CN" sz="1600" dirty="0">
                <a:latin typeface="Consolas" panose="020B0609020204030204" pitchFamily="49" charset="0"/>
                <a:ea typeface="FangSong" panose="02010609060101010101" pitchFamily="49" charset="-122"/>
                <a:cs typeface="Consolas" panose="020B0609020204030204" pitchFamily="49" charset="0"/>
              </a:rPr>
              <a:t>=NULL</a:t>
            </a:r>
            <a:endParaRPr kumimoji="1" lang="zh-CN" altLang="en-US" sz="1600" dirty="0">
              <a:latin typeface="Consolas" panose="020B0609020204030204" pitchFamily="49" charset="0"/>
              <a:ea typeface="FangSong" panose="02010609060101010101" pitchFamily="49" charset="-122"/>
              <a:cs typeface="Consolas" panose="020B0609020204030204" pitchFamily="49" charset="0"/>
            </a:endParaRPr>
          </a:p>
        </p:txBody>
      </p:sp>
      <p:cxnSp>
        <p:nvCxnSpPr>
          <p:cNvPr id="11" name="Straight Arrow Connector 10">
            <a:extLst>
              <a:ext uri="{FF2B5EF4-FFF2-40B4-BE49-F238E27FC236}">
                <a16:creationId xmlns:a16="http://schemas.microsoft.com/office/drawing/2014/main" id="{80DA2B3E-D4EC-E448-9931-9F75DD938DE6}"/>
              </a:ext>
            </a:extLst>
          </p:cNvPr>
          <p:cNvCxnSpPr/>
          <p:nvPr/>
        </p:nvCxnSpPr>
        <p:spPr>
          <a:xfrm flipV="1">
            <a:off x="1174045" y="2201333"/>
            <a:ext cx="0" cy="2822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F503360C-39D5-9C1D-50EC-43982DD7EDDA}"/>
              </a:ext>
            </a:extLst>
          </p:cNvPr>
          <p:cNvSpPr txBox="1"/>
          <p:nvPr/>
        </p:nvSpPr>
        <p:spPr>
          <a:xfrm>
            <a:off x="854221" y="2502933"/>
            <a:ext cx="684803" cy="369332"/>
          </a:xfrm>
          <a:prstGeom prst="rect">
            <a:avLst/>
          </a:prstGeom>
          <a:noFill/>
        </p:spPr>
        <p:txBody>
          <a:bodyPr wrap="none" rtlCol="0">
            <a:spAutoFit/>
          </a:bodyPr>
          <a:lstStyle/>
          <a:p>
            <a:pPr algn="l"/>
            <a:r>
              <a:rPr kumimoji="1" lang="en-US" altLang="zh-CN" dirty="0"/>
              <a:t>0x03</a:t>
            </a:r>
            <a:endParaRPr kumimoji="1" lang="zh-CN" altLang="en-US" dirty="0"/>
          </a:p>
        </p:txBody>
      </p:sp>
      <p:cxnSp>
        <p:nvCxnSpPr>
          <p:cNvPr id="13" name="Straight Arrow Connector 12">
            <a:extLst>
              <a:ext uri="{FF2B5EF4-FFF2-40B4-BE49-F238E27FC236}">
                <a16:creationId xmlns:a16="http://schemas.microsoft.com/office/drawing/2014/main" id="{7F15ECB3-F574-44CF-1FA3-66D3ABBB7DE5}"/>
              </a:ext>
            </a:extLst>
          </p:cNvPr>
          <p:cNvCxnSpPr/>
          <p:nvPr/>
        </p:nvCxnSpPr>
        <p:spPr>
          <a:xfrm flipV="1">
            <a:off x="3567289" y="2201333"/>
            <a:ext cx="0" cy="2822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526E6BB9-9EB6-2BD7-CA2E-BE90C43CE36A}"/>
              </a:ext>
            </a:extLst>
          </p:cNvPr>
          <p:cNvSpPr txBox="1"/>
          <p:nvPr/>
        </p:nvSpPr>
        <p:spPr>
          <a:xfrm>
            <a:off x="3247465" y="2502933"/>
            <a:ext cx="684803" cy="369332"/>
          </a:xfrm>
          <a:prstGeom prst="rect">
            <a:avLst/>
          </a:prstGeom>
          <a:noFill/>
        </p:spPr>
        <p:txBody>
          <a:bodyPr wrap="none" rtlCol="0">
            <a:spAutoFit/>
          </a:bodyPr>
          <a:lstStyle/>
          <a:p>
            <a:pPr algn="l"/>
            <a:r>
              <a:rPr kumimoji="1" lang="en-US" altLang="zh-CN" dirty="0"/>
              <a:t>0x13</a:t>
            </a:r>
            <a:endParaRPr kumimoji="1" lang="zh-CN" altLang="en-US" dirty="0"/>
          </a:p>
        </p:txBody>
      </p:sp>
      <p:cxnSp>
        <p:nvCxnSpPr>
          <p:cNvPr id="15" name="Straight Arrow Connector 14">
            <a:extLst>
              <a:ext uri="{FF2B5EF4-FFF2-40B4-BE49-F238E27FC236}">
                <a16:creationId xmlns:a16="http://schemas.microsoft.com/office/drawing/2014/main" id="{F752356C-695A-0870-BAD3-007B89F3A7BD}"/>
              </a:ext>
            </a:extLst>
          </p:cNvPr>
          <p:cNvCxnSpPr/>
          <p:nvPr/>
        </p:nvCxnSpPr>
        <p:spPr>
          <a:xfrm flipV="1">
            <a:off x="5762978" y="2201333"/>
            <a:ext cx="0" cy="2822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C8EFBBBD-1746-9B17-D8F2-20B85390541F}"/>
              </a:ext>
            </a:extLst>
          </p:cNvPr>
          <p:cNvSpPr txBox="1"/>
          <p:nvPr/>
        </p:nvSpPr>
        <p:spPr>
          <a:xfrm>
            <a:off x="5443154" y="2502933"/>
            <a:ext cx="684803" cy="369332"/>
          </a:xfrm>
          <a:prstGeom prst="rect">
            <a:avLst/>
          </a:prstGeom>
          <a:noFill/>
        </p:spPr>
        <p:txBody>
          <a:bodyPr wrap="none" rtlCol="0">
            <a:spAutoFit/>
          </a:bodyPr>
          <a:lstStyle/>
          <a:p>
            <a:pPr algn="l"/>
            <a:r>
              <a:rPr kumimoji="1" lang="en-US" altLang="zh-CN" dirty="0"/>
              <a:t>0x23</a:t>
            </a:r>
            <a:endParaRPr kumimoji="1" lang="zh-CN" altLang="en-US" dirty="0"/>
          </a:p>
        </p:txBody>
      </p:sp>
      <p:sp>
        <p:nvSpPr>
          <p:cNvPr id="17" name="TextBox 16">
            <a:extLst>
              <a:ext uri="{FF2B5EF4-FFF2-40B4-BE49-F238E27FC236}">
                <a16:creationId xmlns:a16="http://schemas.microsoft.com/office/drawing/2014/main" id="{9D4A9C16-1364-0C45-61DF-B4D0232598CD}"/>
              </a:ext>
            </a:extLst>
          </p:cNvPr>
          <p:cNvSpPr txBox="1"/>
          <p:nvPr/>
        </p:nvSpPr>
        <p:spPr>
          <a:xfrm>
            <a:off x="658013" y="3377823"/>
            <a:ext cx="3608680" cy="461665"/>
          </a:xfrm>
          <a:prstGeom prst="rect">
            <a:avLst/>
          </a:prstGeom>
          <a:noFill/>
        </p:spPr>
        <p:txBody>
          <a:bodyPr wrap="none" rtlCol="0">
            <a:spAutoFit/>
          </a:bodyPr>
          <a:lstStyle/>
          <a:p>
            <a:pPr marL="342900" indent="-342900" algn="l">
              <a:buFont typeface="Arial" panose="020B0604020202020204" pitchFamily="34" charset="0"/>
              <a:buChar char="•"/>
            </a:pPr>
            <a:r>
              <a:rPr kumimoji="1" lang="zh-CN" altLang="en-US" sz="2400" dirty="0"/>
              <a:t>更加方便些的表示方法</a:t>
            </a:r>
          </a:p>
        </p:txBody>
      </p:sp>
      <p:sp>
        <p:nvSpPr>
          <p:cNvPr id="18" name="Rectangle 17">
            <a:extLst>
              <a:ext uri="{FF2B5EF4-FFF2-40B4-BE49-F238E27FC236}">
                <a16:creationId xmlns:a16="http://schemas.microsoft.com/office/drawing/2014/main" id="{71C48C8B-D4B4-F918-97FE-8C4A3FF10E1D}"/>
              </a:ext>
            </a:extLst>
          </p:cNvPr>
          <p:cNvSpPr/>
          <p:nvPr/>
        </p:nvSpPr>
        <p:spPr>
          <a:xfrm>
            <a:off x="1128890" y="4368077"/>
            <a:ext cx="654756" cy="372533"/>
          </a:xfrm>
          <a:prstGeom prst="rect">
            <a:avLst/>
          </a:prstGeom>
        </p:spPr>
        <p:style>
          <a:lnRef idx="2">
            <a:schemeClr val="accent5"/>
          </a:lnRef>
          <a:fillRef idx="1">
            <a:schemeClr val="lt1"/>
          </a:fillRef>
          <a:effectRef idx="0">
            <a:schemeClr val="accent5"/>
          </a:effectRef>
          <a:fontRef idx="minor">
            <a:schemeClr val="dk1"/>
          </a:fontRef>
        </p:style>
        <p:txBody>
          <a:bodyPr rtlCol="0" anchor="t"/>
          <a:lstStyle/>
          <a:p>
            <a:pPr algn="l"/>
            <a:r>
              <a:rPr kumimoji="1" lang="en-US" altLang="zh-CN" sz="1600" dirty="0">
                <a:latin typeface="Consolas" panose="020B0609020204030204" pitchFamily="49" charset="0"/>
                <a:ea typeface="FangSong" panose="02010609060101010101" pitchFamily="49" charset="-122"/>
                <a:cs typeface="Consolas" panose="020B0609020204030204" pitchFamily="49" charset="0"/>
              </a:rPr>
              <a:t>data</a:t>
            </a:r>
            <a:endParaRPr kumimoji="1" lang="zh-CN" altLang="en-US" sz="1600" dirty="0">
              <a:latin typeface="Consolas" panose="020B0609020204030204" pitchFamily="49" charset="0"/>
              <a:ea typeface="FangSong" panose="02010609060101010101" pitchFamily="49" charset="-122"/>
              <a:cs typeface="Consolas" panose="020B0609020204030204" pitchFamily="49" charset="0"/>
            </a:endParaRPr>
          </a:p>
        </p:txBody>
      </p:sp>
      <p:sp>
        <p:nvSpPr>
          <p:cNvPr id="19" name="Rectangle 18">
            <a:extLst>
              <a:ext uri="{FF2B5EF4-FFF2-40B4-BE49-F238E27FC236}">
                <a16:creationId xmlns:a16="http://schemas.microsoft.com/office/drawing/2014/main" id="{05F92BBD-BD89-13E7-762D-38C5F00631BE}"/>
              </a:ext>
            </a:extLst>
          </p:cNvPr>
          <p:cNvSpPr/>
          <p:nvPr/>
        </p:nvSpPr>
        <p:spPr>
          <a:xfrm>
            <a:off x="1783645" y="4368077"/>
            <a:ext cx="756356" cy="372533"/>
          </a:xfrm>
          <a:prstGeom prst="rect">
            <a:avLst/>
          </a:prstGeom>
        </p:spPr>
        <p:style>
          <a:lnRef idx="2">
            <a:schemeClr val="accent5"/>
          </a:lnRef>
          <a:fillRef idx="1">
            <a:schemeClr val="lt1"/>
          </a:fillRef>
          <a:effectRef idx="0">
            <a:schemeClr val="accent5"/>
          </a:effectRef>
          <a:fontRef idx="minor">
            <a:schemeClr val="dk1"/>
          </a:fontRef>
        </p:style>
        <p:txBody>
          <a:bodyPr rtlCol="0" anchor="t"/>
          <a:lstStyle/>
          <a:p>
            <a:pPr algn="l"/>
            <a:r>
              <a:rPr kumimoji="1" lang="en-US" altLang="zh-CN" sz="1600" dirty="0">
                <a:latin typeface="Consolas" panose="020B0609020204030204" pitchFamily="49" charset="0"/>
                <a:ea typeface="FangSong" panose="02010609060101010101" pitchFamily="49" charset="-122"/>
                <a:cs typeface="Consolas" panose="020B0609020204030204" pitchFamily="49" charset="0"/>
              </a:rPr>
              <a:t>next</a:t>
            </a:r>
          </a:p>
        </p:txBody>
      </p:sp>
      <p:sp>
        <p:nvSpPr>
          <p:cNvPr id="20" name="Rectangle 19">
            <a:extLst>
              <a:ext uri="{FF2B5EF4-FFF2-40B4-BE49-F238E27FC236}">
                <a16:creationId xmlns:a16="http://schemas.microsoft.com/office/drawing/2014/main" id="{859279BB-F741-268C-4EF8-EB890BCB3113}"/>
              </a:ext>
            </a:extLst>
          </p:cNvPr>
          <p:cNvSpPr/>
          <p:nvPr/>
        </p:nvSpPr>
        <p:spPr>
          <a:xfrm>
            <a:off x="3544712" y="4368077"/>
            <a:ext cx="654756" cy="372533"/>
          </a:xfrm>
          <a:prstGeom prst="rect">
            <a:avLst/>
          </a:prstGeom>
        </p:spPr>
        <p:style>
          <a:lnRef idx="2">
            <a:schemeClr val="accent5"/>
          </a:lnRef>
          <a:fillRef idx="1">
            <a:schemeClr val="lt1"/>
          </a:fillRef>
          <a:effectRef idx="0">
            <a:schemeClr val="accent5"/>
          </a:effectRef>
          <a:fontRef idx="minor">
            <a:schemeClr val="dk1"/>
          </a:fontRef>
        </p:style>
        <p:txBody>
          <a:bodyPr rtlCol="0" anchor="t"/>
          <a:lstStyle/>
          <a:p>
            <a:pPr algn="l"/>
            <a:r>
              <a:rPr kumimoji="1" lang="en-US" altLang="zh-CN" sz="1600" dirty="0">
                <a:latin typeface="Consolas" panose="020B0609020204030204" pitchFamily="49" charset="0"/>
                <a:ea typeface="FangSong" panose="02010609060101010101" pitchFamily="49" charset="-122"/>
                <a:cs typeface="Consolas" panose="020B0609020204030204" pitchFamily="49" charset="0"/>
              </a:rPr>
              <a:t>data</a:t>
            </a:r>
            <a:endParaRPr kumimoji="1" lang="zh-CN" altLang="en-US" sz="1600" dirty="0">
              <a:latin typeface="Consolas" panose="020B0609020204030204" pitchFamily="49" charset="0"/>
              <a:ea typeface="FangSong" panose="02010609060101010101" pitchFamily="49" charset="-122"/>
              <a:cs typeface="Consolas" panose="020B0609020204030204" pitchFamily="49" charset="0"/>
            </a:endParaRPr>
          </a:p>
        </p:txBody>
      </p:sp>
      <p:sp>
        <p:nvSpPr>
          <p:cNvPr id="21" name="Rectangle 20">
            <a:extLst>
              <a:ext uri="{FF2B5EF4-FFF2-40B4-BE49-F238E27FC236}">
                <a16:creationId xmlns:a16="http://schemas.microsoft.com/office/drawing/2014/main" id="{76F788B9-03D9-BB0F-F0ED-B9A4D8DC9278}"/>
              </a:ext>
            </a:extLst>
          </p:cNvPr>
          <p:cNvSpPr/>
          <p:nvPr/>
        </p:nvSpPr>
        <p:spPr>
          <a:xfrm>
            <a:off x="4199466" y="4368077"/>
            <a:ext cx="767645" cy="372533"/>
          </a:xfrm>
          <a:prstGeom prst="rect">
            <a:avLst/>
          </a:prstGeom>
        </p:spPr>
        <p:style>
          <a:lnRef idx="2">
            <a:schemeClr val="accent5"/>
          </a:lnRef>
          <a:fillRef idx="1">
            <a:schemeClr val="lt1"/>
          </a:fillRef>
          <a:effectRef idx="0">
            <a:schemeClr val="accent5"/>
          </a:effectRef>
          <a:fontRef idx="minor">
            <a:schemeClr val="dk1"/>
          </a:fontRef>
        </p:style>
        <p:txBody>
          <a:bodyPr rtlCol="0" anchor="t"/>
          <a:lstStyle/>
          <a:p>
            <a:pPr algn="l"/>
            <a:r>
              <a:rPr kumimoji="1" lang="en-US" altLang="zh-CN" sz="1600" dirty="0">
                <a:latin typeface="Consolas" panose="020B0609020204030204" pitchFamily="49" charset="0"/>
                <a:ea typeface="FangSong" panose="02010609060101010101" pitchFamily="49" charset="-122"/>
                <a:cs typeface="Consolas" panose="020B0609020204030204" pitchFamily="49" charset="0"/>
              </a:rPr>
              <a:t>next</a:t>
            </a:r>
          </a:p>
        </p:txBody>
      </p:sp>
      <p:sp>
        <p:nvSpPr>
          <p:cNvPr id="22" name="Rectangle 21">
            <a:extLst>
              <a:ext uri="{FF2B5EF4-FFF2-40B4-BE49-F238E27FC236}">
                <a16:creationId xmlns:a16="http://schemas.microsoft.com/office/drawing/2014/main" id="{27D50643-CDF9-8E93-647C-568F3DBAD8A1}"/>
              </a:ext>
            </a:extLst>
          </p:cNvPr>
          <p:cNvSpPr/>
          <p:nvPr/>
        </p:nvSpPr>
        <p:spPr>
          <a:xfrm>
            <a:off x="5740401" y="4368077"/>
            <a:ext cx="654756" cy="372533"/>
          </a:xfrm>
          <a:prstGeom prst="rect">
            <a:avLst/>
          </a:prstGeom>
        </p:spPr>
        <p:style>
          <a:lnRef idx="2">
            <a:schemeClr val="accent5"/>
          </a:lnRef>
          <a:fillRef idx="1">
            <a:schemeClr val="lt1"/>
          </a:fillRef>
          <a:effectRef idx="0">
            <a:schemeClr val="accent5"/>
          </a:effectRef>
          <a:fontRef idx="minor">
            <a:schemeClr val="dk1"/>
          </a:fontRef>
        </p:style>
        <p:txBody>
          <a:bodyPr rtlCol="0" anchor="t"/>
          <a:lstStyle/>
          <a:p>
            <a:pPr algn="l"/>
            <a:r>
              <a:rPr kumimoji="1" lang="en-US" altLang="zh-CN" sz="1600" dirty="0">
                <a:latin typeface="Consolas" panose="020B0609020204030204" pitchFamily="49" charset="0"/>
                <a:ea typeface="FangSong" panose="02010609060101010101" pitchFamily="49" charset="-122"/>
                <a:cs typeface="Consolas" panose="020B0609020204030204" pitchFamily="49" charset="0"/>
              </a:rPr>
              <a:t>data</a:t>
            </a:r>
            <a:endParaRPr kumimoji="1" lang="zh-CN" altLang="en-US" sz="1600" dirty="0">
              <a:latin typeface="Consolas" panose="020B0609020204030204" pitchFamily="49" charset="0"/>
              <a:ea typeface="FangSong" panose="02010609060101010101" pitchFamily="49" charset="-122"/>
              <a:cs typeface="Consolas" panose="020B0609020204030204" pitchFamily="49" charset="0"/>
            </a:endParaRPr>
          </a:p>
        </p:txBody>
      </p:sp>
      <p:sp>
        <p:nvSpPr>
          <p:cNvPr id="23" name="Rectangle 22">
            <a:extLst>
              <a:ext uri="{FF2B5EF4-FFF2-40B4-BE49-F238E27FC236}">
                <a16:creationId xmlns:a16="http://schemas.microsoft.com/office/drawing/2014/main" id="{D289CCAD-A0B7-31B4-C025-720723E09047}"/>
              </a:ext>
            </a:extLst>
          </p:cNvPr>
          <p:cNvSpPr/>
          <p:nvPr/>
        </p:nvSpPr>
        <p:spPr>
          <a:xfrm>
            <a:off x="6395155" y="4368077"/>
            <a:ext cx="773291" cy="372533"/>
          </a:xfrm>
          <a:prstGeom prst="rect">
            <a:avLst/>
          </a:prstGeom>
        </p:spPr>
        <p:style>
          <a:lnRef idx="2">
            <a:schemeClr val="accent5"/>
          </a:lnRef>
          <a:fillRef idx="1">
            <a:schemeClr val="lt1"/>
          </a:fillRef>
          <a:effectRef idx="0">
            <a:schemeClr val="accent5"/>
          </a:effectRef>
          <a:fontRef idx="minor">
            <a:schemeClr val="dk1"/>
          </a:fontRef>
        </p:style>
        <p:txBody>
          <a:bodyPr rtlCol="0" anchor="t"/>
          <a:lstStyle/>
          <a:p>
            <a:pPr algn="l"/>
            <a:r>
              <a:rPr kumimoji="1" lang="en-US" altLang="zh-CN" sz="1600" dirty="0">
                <a:latin typeface="Consolas" panose="020B0609020204030204" pitchFamily="49" charset="0"/>
                <a:ea typeface="FangSong" panose="02010609060101010101" pitchFamily="49" charset="-122"/>
                <a:cs typeface="Consolas" panose="020B0609020204030204" pitchFamily="49" charset="0"/>
              </a:rPr>
              <a:t>next</a:t>
            </a:r>
          </a:p>
        </p:txBody>
      </p:sp>
      <p:cxnSp>
        <p:nvCxnSpPr>
          <p:cNvPr id="31" name="Straight Arrow Connector 30">
            <a:extLst>
              <a:ext uri="{FF2B5EF4-FFF2-40B4-BE49-F238E27FC236}">
                <a16:creationId xmlns:a16="http://schemas.microsoft.com/office/drawing/2014/main" id="{B8DD3A6D-2F4B-0C46-D827-848E3140D6EF}"/>
              </a:ext>
            </a:extLst>
          </p:cNvPr>
          <p:cNvCxnSpPr>
            <a:stCxn id="19" idx="3"/>
            <a:endCxn id="20" idx="1"/>
          </p:cNvCxnSpPr>
          <p:nvPr/>
        </p:nvCxnSpPr>
        <p:spPr>
          <a:xfrm>
            <a:off x="2540001" y="4554344"/>
            <a:ext cx="100471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476DB703-75A1-7112-0C76-A09C718D2A08}"/>
              </a:ext>
            </a:extLst>
          </p:cNvPr>
          <p:cNvCxnSpPr>
            <a:stCxn id="21" idx="3"/>
            <a:endCxn id="22" idx="1"/>
          </p:cNvCxnSpPr>
          <p:nvPr/>
        </p:nvCxnSpPr>
        <p:spPr>
          <a:xfrm>
            <a:off x="4967111" y="4554344"/>
            <a:ext cx="77329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D964CF70-37CA-2504-5B95-CFFC957161B0}"/>
              </a:ext>
            </a:extLst>
          </p:cNvPr>
          <p:cNvSpPr txBox="1"/>
          <p:nvPr/>
        </p:nvSpPr>
        <p:spPr>
          <a:xfrm>
            <a:off x="661535" y="5121232"/>
            <a:ext cx="5809604" cy="830997"/>
          </a:xfrm>
          <a:prstGeom prst="rect">
            <a:avLst/>
          </a:prstGeom>
          <a:noFill/>
        </p:spPr>
        <p:txBody>
          <a:bodyPr wrap="none" rtlCol="0">
            <a:spAutoFit/>
          </a:bodyPr>
          <a:lstStyle/>
          <a:p>
            <a:pPr marL="342900" indent="-342900" algn="l">
              <a:buFont typeface="Arial" panose="020B0604020202020204" pitchFamily="34" charset="0"/>
              <a:buChar char="•"/>
            </a:pPr>
            <a:r>
              <a:rPr kumimoji="1" lang="zh-CN" altLang="en-US" sz="2400" dirty="0"/>
              <a:t>希望实现 增加</a:t>
            </a:r>
            <a:r>
              <a:rPr kumimoji="1" lang="en-US" altLang="zh-CN" sz="2400" dirty="0"/>
              <a:t>(</a:t>
            </a:r>
            <a:r>
              <a:rPr kumimoji="1" lang="zh-CN" altLang="en-US" sz="2400" dirty="0"/>
              <a:t>前</a:t>
            </a:r>
            <a:r>
              <a:rPr kumimoji="1" lang="en-US" altLang="zh-CN" sz="2400" dirty="0"/>
              <a:t>/</a:t>
            </a:r>
            <a:r>
              <a:rPr kumimoji="1" lang="zh-CN" altLang="en-US" sz="2400" dirty="0"/>
              <a:t>后</a:t>
            </a:r>
            <a:r>
              <a:rPr kumimoji="1" lang="en-US" altLang="zh-CN" sz="2400" dirty="0"/>
              <a:t>),</a:t>
            </a:r>
            <a:r>
              <a:rPr kumimoji="1" lang="zh-CN" altLang="en-US" sz="2400" dirty="0"/>
              <a:t> 修改</a:t>
            </a:r>
            <a:r>
              <a:rPr kumimoji="1" lang="en-US" altLang="zh-CN" sz="2400" dirty="0"/>
              <a:t>,</a:t>
            </a:r>
            <a:r>
              <a:rPr kumimoji="1" lang="zh-CN" altLang="en-US" sz="2400" dirty="0"/>
              <a:t> 删除</a:t>
            </a:r>
            <a:r>
              <a:rPr kumimoji="1" lang="en-US" altLang="zh-CN" sz="2400" dirty="0"/>
              <a:t>,</a:t>
            </a:r>
            <a:r>
              <a:rPr kumimoji="1" lang="zh-CN" altLang="en-US" sz="2400" dirty="0"/>
              <a:t> 查询</a:t>
            </a:r>
            <a:r>
              <a:rPr kumimoji="1" lang="en-US" altLang="zh-CN" sz="2400" dirty="0"/>
              <a:t>.</a:t>
            </a:r>
          </a:p>
          <a:p>
            <a:pPr marL="342900" indent="-342900" algn="l">
              <a:buFont typeface="Arial" panose="020B0604020202020204" pitchFamily="34" charset="0"/>
              <a:buChar char="•"/>
            </a:pPr>
            <a:r>
              <a:rPr kumimoji="1" lang="en-US" altLang="zh-CN" sz="2400" dirty="0">
                <a:latin typeface="Consolas" panose="020B0609020204030204" pitchFamily="49" charset="0"/>
                <a:cs typeface="Consolas" panose="020B0609020204030204" pitchFamily="49" charset="0"/>
              </a:rPr>
              <a:t>linked-</a:t>
            </a:r>
            <a:r>
              <a:rPr kumimoji="1" lang="en-US" altLang="zh-CN" sz="2400" dirty="0" err="1">
                <a:latin typeface="Consolas" panose="020B0609020204030204" pitchFamily="49" charset="0"/>
                <a:cs typeface="Consolas" panose="020B0609020204030204" pitchFamily="49" charset="0"/>
              </a:rPr>
              <a:t>lst</a:t>
            </a:r>
            <a:r>
              <a:rPr kumimoji="1" lang="en-US" altLang="zh-CN" sz="2400" dirty="0">
                <a:latin typeface="Consolas" panose="020B0609020204030204" pitchFamily="49" charset="0"/>
                <a:cs typeface="Consolas" panose="020B0609020204030204" pitchFamily="49" charset="0"/>
              </a:rPr>
              <a:t>/single-</a:t>
            </a:r>
            <a:r>
              <a:rPr kumimoji="1" lang="en-US" altLang="zh-CN" sz="2400" dirty="0" err="1">
                <a:latin typeface="Consolas" panose="020B0609020204030204" pitchFamily="49" charset="0"/>
                <a:cs typeface="Consolas" panose="020B0609020204030204" pitchFamily="49" charset="0"/>
              </a:rPr>
              <a:t>linked.c</a:t>
            </a:r>
            <a:endParaRPr kumimoji="1" lang="zh-CN" altLang="en-US" sz="2400" dirty="0">
              <a:latin typeface="Consolas" panose="020B0609020204030204" pitchFamily="49" charset="0"/>
              <a:cs typeface="Consolas" panose="020B0609020204030204" pitchFamily="49" charset="0"/>
            </a:endParaRPr>
          </a:p>
        </p:txBody>
      </p:sp>
      <p:sp>
        <p:nvSpPr>
          <p:cNvPr id="10" name="TextBox 9">
            <a:extLst>
              <a:ext uri="{FF2B5EF4-FFF2-40B4-BE49-F238E27FC236}">
                <a16:creationId xmlns:a16="http://schemas.microsoft.com/office/drawing/2014/main" id="{F6076711-D323-6A01-3D1F-F4B0574C3C75}"/>
              </a:ext>
            </a:extLst>
          </p:cNvPr>
          <p:cNvSpPr txBox="1"/>
          <p:nvPr/>
        </p:nvSpPr>
        <p:spPr>
          <a:xfrm>
            <a:off x="6395155" y="2732728"/>
            <a:ext cx="2329484" cy="307777"/>
          </a:xfrm>
          <a:prstGeom prst="rect">
            <a:avLst/>
          </a:prstGeom>
          <a:noFill/>
        </p:spPr>
        <p:txBody>
          <a:bodyPr wrap="none" rtlCol="0">
            <a:spAutoFit/>
          </a:bodyPr>
          <a:lstStyle/>
          <a:p>
            <a:pPr algn="l"/>
            <a:r>
              <a:rPr kumimoji="1" lang="zh-CN" altLang="en-US" sz="1400" dirty="0">
                <a:solidFill>
                  <a:schemeClr val="bg2">
                    <a:lumMod val="50000"/>
                  </a:schemeClr>
                </a:solidFill>
              </a:rPr>
              <a:t>*地址是随意编的</a:t>
            </a:r>
            <a:r>
              <a:rPr kumimoji="1" lang="en-US" altLang="zh-CN" sz="1400" dirty="0">
                <a:solidFill>
                  <a:schemeClr val="bg2">
                    <a:lumMod val="50000"/>
                  </a:schemeClr>
                </a:solidFill>
              </a:rPr>
              <a:t>,</a:t>
            </a:r>
            <a:r>
              <a:rPr kumimoji="1" lang="zh-CN" altLang="en-US" sz="1400" dirty="0">
                <a:solidFill>
                  <a:schemeClr val="bg2">
                    <a:lumMod val="50000"/>
                  </a:schemeClr>
                </a:solidFill>
              </a:rPr>
              <a:t> 纯属搞笑</a:t>
            </a:r>
          </a:p>
        </p:txBody>
      </p:sp>
    </p:spTree>
    <p:extLst>
      <p:ext uri="{BB962C8B-B14F-4D97-AF65-F5344CB8AC3E}">
        <p14:creationId xmlns:p14="http://schemas.microsoft.com/office/powerpoint/2010/main" val="1704914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A1CA1EF-E572-C612-FB1F-9CF1E85B98EF}"/>
              </a:ext>
            </a:extLst>
          </p:cNvPr>
          <p:cNvSpPr>
            <a:spLocks noGrp="1"/>
          </p:cNvSpPr>
          <p:nvPr>
            <p:ph type="sldNum" sz="quarter" idx="12"/>
          </p:nvPr>
        </p:nvSpPr>
        <p:spPr/>
        <p:txBody>
          <a:bodyPr/>
          <a:lstStyle/>
          <a:p>
            <a:fld id="{7A304655-5D53-B746-8252-3F5A598C52D3}" type="slidenum">
              <a:rPr lang="en-CN" smtClean="0"/>
              <a:pPr/>
              <a:t>26</a:t>
            </a:fld>
            <a:endParaRPr lang="en-CN"/>
          </a:p>
        </p:txBody>
      </p:sp>
      <p:sp>
        <p:nvSpPr>
          <p:cNvPr id="3" name="Title 2">
            <a:extLst>
              <a:ext uri="{FF2B5EF4-FFF2-40B4-BE49-F238E27FC236}">
                <a16:creationId xmlns:a16="http://schemas.microsoft.com/office/drawing/2014/main" id="{BC9EC21B-DC12-3DE5-E324-FBBE05742128}"/>
              </a:ext>
            </a:extLst>
          </p:cNvPr>
          <p:cNvSpPr>
            <a:spLocks noGrp="1"/>
          </p:cNvSpPr>
          <p:nvPr>
            <p:ph type="title"/>
          </p:nvPr>
        </p:nvSpPr>
        <p:spPr/>
        <p:txBody>
          <a:bodyPr/>
          <a:lstStyle/>
          <a:p>
            <a:r>
              <a:rPr kumimoji="1" lang="zh-CN" altLang="en-US" dirty="0"/>
              <a:t>最简单的例子</a:t>
            </a:r>
          </a:p>
        </p:txBody>
      </p:sp>
      <p:pic>
        <p:nvPicPr>
          <p:cNvPr id="4" name="Picture 3">
            <a:extLst>
              <a:ext uri="{FF2B5EF4-FFF2-40B4-BE49-F238E27FC236}">
                <a16:creationId xmlns:a16="http://schemas.microsoft.com/office/drawing/2014/main" id="{CB730F2B-31C7-F6BA-97E6-2FC54C229470}"/>
              </a:ext>
            </a:extLst>
          </p:cNvPr>
          <p:cNvPicPr>
            <a:picLocks noChangeAspect="1"/>
          </p:cNvPicPr>
          <p:nvPr/>
        </p:nvPicPr>
        <p:blipFill>
          <a:blip r:embed="rId2"/>
          <a:stretch>
            <a:fillRect/>
          </a:stretch>
        </p:blipFill>
        <p:spPr>
          <a:xfrm>
            <a:off x="1012481" y="1040524"/>
            <a:ext cx="7119038" cy="4489760"/>
          </a:xfrm>
          <a:prstGeom prst="rect">
            <a:avLst/>
          </a:prstGeom>
        </p:spPr>
      </p:pic>
      <p:sp>
        <p:nvSpPr>
          <p:cNvPr id="5" name="TextBox 4">
            <a:extLst>
              <a:ext uri="{FF2B5EF4-FFF2-40B4-BE49-F238E27FC236}">
                <a16:creationId xmlns:a16="http://schemas.microsoft.com/office/drawing/2014/main" id="{9957207D-3D3B-15D3-B9D6-B4E6446BB711}"/>
              </a:ext>
            </a:extLst>
          </p:cNvPr>
          <p:cNvSpPr txBox="1"/>
          <p:nvPr/>
        </p:nvSpPr>
        <p:spPr>
          <a:xfrm>
            <a:off x="759117" y="5744016"/>
            <a:ext cx="5540299" cy="461665"/>
          </a:xfrm>
          <a:prstGeom prst="rect">
            <a:avLst/>
          </a:prstGeom>
          <a:noFill/>
        </p:spPr>
        <p:txBody>
          <a:bodyPr wrap="none" rtlCol="0">
            <a:spAutoFit/>
          </a:bodyPr>
          <a:lstStyle/>
          <a:p>
            <a:pPr marL="342900" indent="-342900" algn="l">
              <a:buFont typeface="Arial" panose="020B0604020202020204" pitchFamily="34" charset="0"/>
              <a:buChar char="•"/>
            </a:pPr>
            <a:r>
              <a:rPr kumimoji="1" lang="zh-CN" altLang="en-US" sz="2400" dirty="0"/>
              <a:t>我们不能多一个链表的节点就改代码</a:t>
            </a:r>
          </a:p>
        </p:txBody>
      </p:sp>
    </p:spTree>
    <p:extLst>
      <p:ext uri="{BB962C8B-B14F-4D97-AF65-F5344CB8AC3E}">
        <p14:creationId xmlns:p14="http://schemas.microsoft.com/office/powerpoint/2010/main" val="224666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A1CA1EF-E572-C612-FB1F-9CF1E85B98EF}"/>
              </a:ext>
            </a:extLst>
          </p:cNvPr>
          <p:cNvSpPr>
            <a:spLocks noGrp="1"/>
          </p:cNvSpPr>
          <p:nvPr>
            <p:ph type="sldNum" sz="quarter" idx="12"/>
          </p:nvPr>
        </p:nvSpPr>
        <p:spPr/>
        <p:txBody>
          <a:bodyPr/>
          <a:lstStyle/>
          <a:p>
            <a:fld id="{7A304655-5D53-B746-8252-3F5A598C52D3}" type="slidenum">
              <a:rPr lang="en-CN" smtClean="0"/>
              <a:pPr/>
              <a:t>27</a:t>
            </a:fld>
            <a:endParaRPr lang="en-CN"/>
          </a:p>
        </p:txBody>
      </p:sp>
      <p:sp>
        <p:nvSpPr>
          <p:cNvPr id="3" name="Title 2">
            <a:extLst>
              <a:ext uri="{FF2B5EF4-FFF2-40B4-BE49-F238E27FC236}">
                <a16:creationId xmlns:a16="http://schemas.microsoft.com/office/drawing/2014/main" id="{BC9EC21B-DC12-3DE5-E324-FBBE05742128}"/>
              </a:ext>
            </a:extLst>
          </p:cNvPr>
          <p:cNvSpPr>
            <a:spLocks noGrp="1"/>
          </p:cNvSpPr>
          <p:nvPr>
            <p:ph type="title"/>
          </p:nvPr>
        </p:nvSpPr>
        <p:spPr/>
        <p:txBody>
          <a:bodyPr/>
          <a:lstStyle/>
          <a:p>
            <a:r>
              <a:rPr kumimoji="1" lang="zh-CN" altLang="en-US" dirty="0"/>
              <a:t>动态分配的第一步</a:t>
            </a:r>
          </a:p>
        </p:txBody>
      </p:sp>
      <p:pic>
        <p:nvPicPr>
          <p:cNvPr id="6" name="Picture 5">
            <a:extLst>
              <a:ext uri="{FF2B5EF4-FFF2-40B4-BE49-F238E27FC236}">
                <a16:creationId xmlns:a16="http://schemas.microsoft.com/office/drawing/2014/main" id="{4E1209A7-BFED-27CC-3A1E-66F3E5DE2B2F}"/>
              </a:ext>
            </a:extLst>
          </p:cNvPr>
          <p:cNvPicPr>
            <a:picLocks noChangeAspect="1"/>
          </p:cNvPicPr>
          <p:nvPr/>
        </p:nvPicPr>
        <p:blipFill>
          <a:blip r:embed="rId2"/>
          <a:stretch>
            <a:fillRect/>
          </a:stretch>
        </p:blipFill>
        <p:spPr>
          <a:xfrm>
            <a:off x="0" y="1066650"/>
            <a:ext cx="9144000" cy="4724699"/>
          </a:xfrm>
          <a:prstGeom prst="rect">
            <a:avLst/>
          </a:prstGeom>
        </p:spPr>
      </p:pic>
    </p:spTree>
    <p:extLst>
      <p:ext uri="{BB962C8B-B14F-4D97-AF65-F5344CB8AC3E}">
        <p14:creationId xmlns:p14="http://schemas.microsoft.com/office/powerpoint/2010/main" val="34602638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AD84A22-C2BD-8BB7-6BB9-427C51A81E07}"/>
              </a:ext>
            </a:extLst>
          </p:cNvPr>
          <p:cNvSpPr>
            <a:spLocks noGrp="1"/>
          </p:cNvSpPr>
          <p:nvPr>
            <p:ph type="sldNum" sz="quarter" idx="12"/>
          </p:nvPr>
        </p:nvSpPr>
        <p:spPr/>
        <p:txBody>
          <a:bodyPr/>
          <a:lstStyle/>
          <a:p>
            <a:fld id="{7A304655-5D53-B746-8252-3F5A598C52D3}" type="slidenum">
              <a:rPr lang="en-CN" smtClean="0"/>
              <a:pPr/>
              <a:t>28</a:t>
            </a:fld>
            <a:endParaRPr lang="en-CN"/>
          </a:p>
        </p:txBody>
      </p:sp>
      <p:sp>
        <p:nvSpPr>
          <p:cNvPr id="3" name="Title 2">
            <a:extLst>
              <a:ext uri="{FF2B5EF4-FFF2-40B4-BE49-F238E27FC236}">
                <a16:creationId xmlns:a16="http://schemas.microsoft.com/office/drawing/2014/main" id="{020A5028-59DD-6BE2-6FB4-DDAEDD44FD51}"/>
              </a:ext>
            </a:extLst>
          </p:cNvPr>
          <p:cNvSpPr>
            <a:spLocks noGrp="1"/>
          </p:cNvSpPr>
          <p:nvPr>
            <p:ph type="title"/>
          </p:nvPr>
        </p:nvSpPr>
        <p:spPr/>
        <p:txBody>
          <a:bodyPr/>
          <a:lstStyle/>
          <a:p>
            <a:r>
              <a:rPr kumimoji="1" lang="zh-CN" altLang="en-US" dirty="0"/>
              <a:t>然后就好做了</a:t>
            </a:r>
          </a:p>
        </p:txBody>
      </p:sp>
      <p:sp>
        <p:nvSpPr>
          <p:cNvPr id="4" name="TextBox 3">
            <a:extLst>
              <a:ext uri="{FF2B5EF4-FFF2-40B4-BE49-F238E27FC236}">
                <a16:creationId xmlns:a16="http://schemas.microsoft.com/office/drawing/2014/main" id="{68530312-A4BE-7721-5538-78BE67C4AD61}"/>
              </a:ext>
            </a:extLst>
          </p:cNvPr>
          <p:cNvSpPr txBox="1"/>
          <p:nvPr/>
        </p:nvSpPr>
        <p:spPr>
          <a:xfrm>
            <a:off x="681925" y="1410346"/>
            <a:ext cx="1316386" cy="461665"/>
          </a:xfrm>
          <a:prstGeom prst="rect">
            <a:avLst/>
          </a:prstGeom>
          <a:noFill/>
        </p:spPr>
        <p:txBody>
          <a:bodyPr wrap="none" rtlCol="0">
            <a:spAutoFit/>
          </a:bodyPr>
          <a:lstStyle/>
          <a:p>
            <a:pPr marL="342900" indent="-342900" algn="l">
              <a:buFont typeface="Arial" panose="020B0604020202020204" pitchFamily="34" charset="0"/>
              <a:buChar char="•"/>
            </a:pPr>
            <a:r>
              <a:rPr kumimoji="1" lang="zh-CN" altLang="en-US" sz="2400" dirty="0"/>
              <a:t>查找</a:t>
            </a:r>
            <a:r>
              <a:rPr kumimoji="1" lang="en-US" altLang="zh-CN" sz="2400" dirty="0"/>
              <a:t>:</a:t>
            </a:r>
            <a:r>
              <a:rPr kumimoji="1" lang="zh-CN" altLang="en-US" sz="2400" dirty="0"/>
              <a:t> </a:t>
            </a:r>
          </a:p>
        </p:txBody>
      </p:sp>
    </p:spTree>
    <p:extLst>
      <p:ext uri="{BB962C8B-B14F-4D97-AF65-F5344CB8AC3E}">
        <p14:creationId xmlns:p14="http://schemas.microsoft.com/office/powerpoint/2010/main" val="3764138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C94A305-37EA-E8C7-7A88-CFE6D4C609BC}"/>
              </a:ext>
            </a:extLst>
          </p:cNvPr>
          <p:cNvSpPr>
            <a:spLocks noGrp="1"/>
          </p:cNvSpPr>
          <p:nvPr>
            <p:ph type="sldNum" sz="quarter" idx="12"/>
          </p:nvPr>
        </p:nvSpPr>
        <p:spPr/>
        <p:txBody>
          <a:bodyPr/>
          <a:lstStyle/>
          <a:p>
            <a:fld id="{7A304655-5D53-B746-8252-3F5A598C52D3}" type="slidenum">
              <a:rPr lang="en-CN" smtClean="0"/>
              <a:pPr/>
              <a:t>29</a:t>
            </a:fld>
            <a:endParaRPr lang="en-CN"/>
          </a:p>
        </p:txBody>
      </p:sp>
      <p:sp>
        <p:nvSpPr>
          <p:cNvPr id="3" name="Title 2">
            <a:extLst>
              <a:ext uri="{FF2B5EF4-FFF2-40B4-BE49-F238E27FC236}">
                <a16:creationId xmlns:a16="http://schemas.microsoft.com/office/drawing/2014/main" id="{20E8C844-E8CE-A9E0-BFD5-0A3ECA19DEF0}"/>
              </a:ext>
            </a:extLst>
          </p:cNvPr>
          <p:cNvSpPr>
            <a:spLocks noGrp="1"/>
          </p:cNvSpPr>
          <p:nvPr>
            <p:ph type="title"/>
          </p:nvPr>
        </p:nvSpPr>
        <p:spPr/>
        <p:txBody>
          <a:bodyPr/>
          <a:lstStyle/>
          <a:p>
            <a:r>
              <a:rPr kumimoji="1" lang="zh-CN" altLang="en-US" dirty="0"/>
              <a:t>能不能不用指针实现</a:t>
            </a:r>
            <a:r>
              <a:rPr kumimoji="1" lang="en-US" altLang="zh-CN" dirty="0"/>
              <a:t>?</a:t>
            </a:r>
            <a:endParaRPr kumimoji="1" lang="zh-CN" altLang="en-US" dirty="0"/>
          </a:p>
        </p:txBody>
      </p:sp>
      <p:sp>
        <p:nvSpPr>
          <p:cNvPr id="4" name="TextBox 3">
            <a:extLst>
              <a:ext uri="{FF2B5EF4-FFF2-40B4-BE49-F238E27FC236}">
                <a16:creationId xmlns:a16="http://schemas.microsoft.com/office/drawing/2014/main" id="{33D66D19-A2A1-93ED-6CF1-FE36C87D7909}"/>
              </a:ext>
            </a:extLst>
          </p:cNvPr>
          <p:cNvSpPr txBox="1"/>
          <p:nvPr/>
        </p:nvSpPr>
        <p:spPr>
          <a:xfrm>
            <a:off x="628650" y="1399822"/>
            <a:ext cx="5634876" cy="2677656"/>
          </a:xfrm>
          <a:prstGeom prst="rect">
            <a:avLst/>
          </a:prstGeom>
          <a:noFill/>
        </p:spPr>
        <p:txBody>
          <a:bodyPr wrap="none" rtlCol="0">
            <a:spAutoFit/>
          </a:bodyPr>
          <a:lstStyle/>
          <a:p>
            <a:pPr marL="342900" indent="-342900" algn="l">
              <a:buFont typeface="Arial" panose="020B0604020202020204" pitchFamily="34" charset="0"/>
              <a:buChar char="•"/>
            </a:pPr>
            <a:r>
              <a:rPr kumimoji="1" lang="zh-CN" altLang="en-US" sz="2400" dirty="0"/>
              <a:t>可以用数组 </a:t>
            </a:r>
            <a:r>
              <a:rPr kumimoji="1" lang="en-US" altLang="zh-CN" sz="2400" dirty="0"/>
              <a:t>“</a:t>
            </a:r>
            <a:r>
              <a:rPr kumimoji="1" lang="zh-CN" altLang="en-US" sz="2400" dirty="0"/>
              <a:t>模拟</a:t>
            </a:r>
            <a:r>
              <a:rPr kumimoji="1" lang="en-US" altLang="zh-CN" sz="2400" dirty="0"/>
              <a:t>”</a:t>
            </a:r>
            <a:r>
              <a:rPr kumimoji="1" lang="zh-CN" altLang="en-US" sz="2400" dirty="0"/>
              <a:t> 指针</a:t>
            </a:r>
            <a:endParaRPr kumimoji="1" lang="en-US" altLang="zh-CN" sz="2400" dirty="0"/>
          </a:p>
          <a:p>
            <a:pPr marL="342900" indent="-342900" algn="l">
              <a:buFont typeface="Arial" panose="020B0604020202020204" pitchFamily="34" charset="0"/>
              <a:buChar char="•"/>
            </a:pPr>
            <a:endParaRPr kumimoji="1" lang="en-US" altLang="zh-CN" sz="2400" dirty="0"/>
          </a:p>
          <a:p>
            <a:pPr marL="342900" indent="-342900" algn="l">
              <a:buFont typeface="Arial" panose="020B0604020202020204" pitchFamily="34" charset="0"/>
              <a:buChar char="•"/>
            </a:pPr>
            <a:r>
              <a:rPr kumimoji="1" lang="zh-CN" altLang="en-US" sz="2400" dirty="0"/>
              <a:t>取地址</a:t>
            </a:r>
            <a:r>
              <a:rPr kumimoji="1" lang="en-US" altLang="zh-CN" sz="2400" dirty="0"/>
              <a:t>=</a:t>
            </a:r>
            <a:r>
              <a:rPr kumimoji="1" lang="zh-CN" altLang="en-US" sz="2400" dirty="0"/>
              <a:t>看看在数组里面的第几号元素</a:t>
            </a:r>
            <a:endParaRPr kumimoji="1" lang="en-US" altLang="zh-CN" sz="2400" dirty="0"/>
          </a:p>
          <a:p>
            <a:pPr marL="342900" indent="-342900" algn="l">
              <a:buFont typeface="Arial" panose="020B0604020202020204" pitchFamily="34" charset="0"/>
              <a:buChar char="•"/>
            </a:pPr>
            <a:r>
              <a:rPr kumimoji="1" lang="zh-CN" altLang="en-US" sz="2400" dirty="0"/>
              <a:t>解引用</a:t>
            </a:r>
            <a:r>
              <a:rPr kumimoji="1" lang="en-US" altLang="zh-CN" sz="2400" dirty="0"/>
              <a:t>=</a:t>
            </a:r>
            <a:r>
              <a:rPr kumimoji="1" lang="zh-CN" altLang="en-US" sz="2400" dirty="0"/>
              <a:t>访问数组某一号元素的内容</a:t>
            </a:r>
            <a:endParaRPr kumimoji="1" lang="en-US" altLang="zh-CN" sz="2400" dirty="0"/>
          </a:p>
          <a:p>
            <a:pPr marL="342900" indent="-342900" algn="l">
              <a:buFont typeface="Arial" panose="020B0604020202020204" pitchFamily="34" charset="0"/>
              <a:buChar char="•"/>
            </a:pPr>
            <a:endParaRPr kumimoji="1" lang="en-US" altLang="zh-CN" sz="2400" dirty="0"/>
          </a:p>
          <a:p>
            <a:pPr marL="342900" indent="-342900" algn="l">
              <a:buFont typeface="Arial" panose="020B0604020202020204" pitchFamily="34" charset="0"/>
              <a:buChar char="•"/>
            </a:pPr>
            <a:r>
              <a:rPr kumimoji="1" lang="zh-CN" altLang="en-US" sz="2400" dirty="0"/>
              <a:t>但是看上去有点诡异</a:t>
            </a:r>
            <a:endParaRPr kumimoji="1" lang="en-US" altLang="zh-CN" sz="2400" dirty="0"/>
          </a:p>
          <a:p>
            <a:pPr marL="342900" indent="-342900" algn="l">
              <a:buFont typeface="Arial" panose="020B0604020202020204" pitchFamily="34" charset="0"/>
              <a:buChar char="•"/>
            </a:pPr>
            <a:r>
              <a:rPr kumimoji="1" lang="zh-CN" altLang="en-US" sz="2400" dirty="0"/>
              <a:t>实际上还是用了指针</a:t>
            </a:r>
          </a:p>
        </p:txBody>
      </p:sp>
    </p:spTree>
    <p:extLst>
      <p:ext uri="{BB962C8B-B14F-4D97-AF65-F5344CB8AC3E}">
        <p14:creationId xmlns:p14="http://schemas.microsoft.com/office/powerpoint/2010/main" val="16520951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9BFEB0A-6635-E725-E067-0B63B332B44D}"/>
              </a:ext>
            </a:extLst>
          </p:cNvPr>
          <p:cNvSpPr>
            <a:spLocks noGrp="1"/>
          </p:cNvSpPr>
          <p:nvPr>
            <p:ph type="sldNum" sz="quarter" idx="12"/>
          </p:nvPr>
        </p:nvSpPr>
        <p:spPr/>
        <p:txBody>
          <a:bodyPr/>
          <a:lstStyle/>
          <a:p>
            <a:fld id="{7A304655-5D53-B746-8252-3F5A598C52D3}" type="slidenum">
              <a:rPr lang="en-CN" smtClean="0"/>
              <a:pPr/>
              <a:t>3</a:t>
            </a:fld>
            <a:endParaRPr lang="en-CN"/>
          </a:p>
        </p:txBody>
      </p:sp>
      <p:sp>
        <p:nvSpPr>
          <p:cNvPr id="3" name="Title 2">
            <a:extLst>
              <a:ext uri="{FF2B5EF4-FFF2-40B4-BE49-F238E27FC236}">
                <a16:creationId xmlns:a16="http://schemas.microsoft.com/office/drawing/2014/main" id="{0BB2DBFD-C149-38C6-5CEE-906C210D4660}"/>
              </a:ext>
            </a:extLst>
          </p:cNvPr>
          <p:cNvSpPr>
            <a:spLocks noGrp="1"/>
          </p:cNvSpPr>
          <p:nvPr>
            <p:ph type="title"/>
          </p:nvPr>
        </p:nvSpPr>
        <p:spPr/>
        <p:txBody>
          <a:bodyPr/>
          <a:lstStyle/>
          <a:p>
            <a:r>
              <a:rPr kumimoji="1" lang="en-US" altLang="zh-CN" dirty="0"/>
              <a:t>Why</a:t>
            </a:r>
            <a:r>
              <a:rPr kumimoji="1" lang="zh-CN" altLang="en-US" dirty="0"/>
              <a:t> </a:t>
            </a:r>
            <a:r>
              <a:rPr kumimoji="1" lang="en-US" altLang="zh-CN" dirty="0"/>
              <a:t>using</a:t>
            </a:r>
            <a:r>
              <a:rPr kumimoji="1" lang="zh-CN" altLang="en-US" dirty="0"/>
              <a:t> </a:t>
            </a:r>
            <a:r>
              <a:rPr kumimoji="1" lang="en-US" altLang="zh-CN" dirty="0"/>
              <a:t>C?</a:t>
            </a:r>
            <a:endParaRPr kumimoji="1" lang="zh-CN" altLang="en-US" dirty="0"/>
          </a:p>
        </p:txBody>
      </p:sp>
      <p:sp>
        <p:nvSpPr>
          <p:cNvPr id="4" name="TextBox 3">
            <a:extLst>
              <a:ext uri="{FF2B5EF4-FFF2-40B4-BE49-F238E27FC236}">
                <a16:creationId xmlns:a16="http://schemas.microsoft.com/office/drawing/2014/main" id="{F2D47DF3-1BF8-3239-14AD-FD25DD93D9BB}"/>
              </a:ext>
            </a:extLst>
          </p:cNvPr>
          <p:cNvSpPr txBox="1"/>
          <p:nvPr/>
        </p:nvSpPr>
        <p:spPr>
          <a:xfrm>
            <a:off x="628650" y="1290320"/>
            <a:ext cx="5761514" cy="830997"/>
          </a:xfrm>
          <a:prstGeom prst="rect">
            <a:avLst/>
          </a:prstGeom>
          <a:noFill/>
        </p:spPr>
        <p:txBody>
          <a:bodyPr wrap="none" rtlCol="0">
            <a:spAutoFit/>
          </a:bodyPr>
          <a:lstStyle/>
          <a:p>
            <a:pPr marL="342900" indent="-342900" algn="l">
              <a:buFont typeface="Arial" panose="020B0604020202020204" pitchFamily="34" charset="0"/>
              <a:buChar char="•"/>
            </a:pPr>
            <a:r>
              <a:rPr kumimoji="1" lang="zh-CN" altLang="en-US" sz="2400" dirty="0"/>
              <a:t>给数学系的同学讲的</a:t>
            </a:r>
            <a:endParaRPr kumimoji="1" lang="en-US" altLang="zh-CN" sz="2400" dirty="0"/>
          </a:p>
          <a:p>
            <a:pPr marL="800100" lvl="1" indent="-342900">
              <a:buFont typeface="Arial" panose="020B0604020202020204" pitchFamily="34" charset="0"/>
              <a:buChar char="•"/>
            </a:pPr>
            <a:r>
              <a:rPr kumimoji="1" lang="zh-CN" altLang="en-US" sz="2400" dirty="0"/>
              <a:t>试图找到 </a:t>
            </a:r>
            <a:r>
              <a:rPr kumimoji="1" lang="en-US" altLang="zh-CN" sz="2400" dirty="0"/>
              <a:t>“</a:t>
            </a:r>
            <a:r>
              <a:rPr kumimoji="1" lang="zh-CN" altLang="en-US" sz="2400" dirty="0"/>
              <a:t>最小的</a:t>
            </a:r>
            <a:r>
              <a:rPr kumimoji="1" lang="en-US" altLang="zh-CN" sz="2400" dirty="0"/>
              <a:t>”</a:t>
            </a:r>
            <a:r>
              <a:rPr kumimoji="1" lang="zh-CN" altLang="en-US" sz="2400" dirty="0"/>
              <a:t> 方便理解的语言</a:t>
            </a:r>
          </a:p>
        </p:txBody>
      </p:sp>
      <p:sp>
        <p:nvSpPr>
          <p:cNvPr id="6" name="TextBox 5">
            <a:extLst>
              <a:ext uri="{FF2B5EF4-FFF2-40B4-BE49-F238E27FC236}">
                <a16:creationId xmlns:a16="http://schemas.microsoft.com/office/drawing/2014/main" id="{8FA5EA96-C8B1-C18E-F28F-587D5CB3039E}"/>
              </a:ext>
            </a:extLst>
          </p:cNvPr>
          <p:cNvSpPr txBox="1"/>
          <p:nvPr/>
        </p:nvSpPr>
        <p:spPr>
          <a:xfrm>
            <a:off x="628650" y="5336847"/>
            <a:ext cx="7447873" cy="461665"/>
          </a:xfrm>
          <a:prstGeom prst="rect">
            <a:avLst/>
          </a:prstGeom>
          <a:noFill/>
        </p:spPr>
        <p:txBody>
          <a:bodyPr wrap="none" rtlCol="0">
            <a:spAutoFit/>
          </a:bodyPr>
          <a:lstStyle/>
          <a:p>
            <a:pPr marL="342900" indent="-342900" algn="l">
              <a:buFont typeface="Arial" panose="020B0604020202020204" pitchFamily="34" charset="0"/>
              <a:buChar char="•"/>
            </a:pPr>
            <a:r>
              <a:rPr kumimoji="1" lang="zh-CN" altLang="en-US" sz="2400" dirty="0"/>
              <a:t>边写边体会为什么要 </a:t>
            </a:r>
            <a:r>
              <a:rPr kumimoji="1" lang="en-US" altLang="zh-CN" sz="2400" dirty="0"/>
              <a:t>“</a:t>
            </a:r>
            <a:r>
              <a:rPr kumimoji="1" lang="zh-CN" altLang="en-US" sz="2400" dirty="0"/>
              <a:t>面向对象</a:t>
            </a:r>
            <a:r>
              <a:rPr kumimoji="1" lang="en-US" altLang="zh-CN" sz="2400" dirty="0"/>
              <a:t>”</a:t>
            </a:r>
            <a:r>
              <a:rPr kumimoji="1" lang="zh-CN" altLang="en-US" sz="2400" dirty="0"/>
              <a:t> </a:t>
            </a:r>
            <a:r>
              <a:rPr kumimoji="1" lang="en-US" altLang="zh-CN" sz="2400" dirty="0"/>
              <a:t>(</a:t>
            </a:r>
            <a:r>
              <a:rPr kumimoji="1" lang="zh-CN" altLang="en-US" sz="2400" dirty="0"/>
              <a:t>为 </a:t>
            </a:r>
            <a:r>
              <a:rPr kumimoji="1" lang="en-US" altLang="zh-CN" sz="2400" dirty="0"/>
              <a:t>Java</a:t>
            </a:r>
            <a:r>
              <a:rPr kumimoji="1" lang="zh-CN" altLang="en-US" sz="2400" dirty="0"/>
              <a:t> 打下基础</a:t>
            </a:r>
            <a:r>
              <a:rPr kumimoji="1" lang="en-US" altLang="zh-CN" sz="2400"/>
              <a:t>)</a:t>
            </a:r>
            <a:endParaRPr kumimoji="1" lang="zh-CN" altLang="en-US" sz="2400" dirty="0"/>
          </a:p>
        </p:txBody>
      </p:sp>
      <p:pic>
        <p:nvPicPr>
          <p:cNvPr id="7" name="Picture 6">
            <a:extLst>
              <a:ext uri="{FF2B5EF4-FFF2-40B4-BE49-F238E27FC236}">
                <a16:creationId xmlns:a16="http://schemas.microsoft.com/office/drawing/2014/main" id="{A136DC9E-05E2-E09D-1E28-F3FA4533F298}"/>
              </a:ext>
            </a:extLst>
          </p:cNvPr>
          <p:cNvPicPr>
            <a:picLocks noChangeAspect="1"/>
          </p:cNvPicPr>
          <p:nvPr/>
        </p:nvPicPr>
        <p:blipFill>
          <a:blip r:embed="rId2"/>
          <a:stretch>
            <a:fillRect/>
          </a:stretch>
        </p:blipFill>
        <p:spPr>
          <a:xfrm>
            <a:off x="2340327" y="2238671"/>
            <a:ext cx="4845871" cy="2973278"/>
          </a:xfrm>
          <a:prstGeom prst="rect">
            <a:avLst/>
          </a:prstGeom>
        </p:spPr>
      </p:pic>
    </p:spTree>
    <p:extLst>
      <p:ext uri="{BB962C8B-B14F-4D97-AF65-F5344CB8AC3E}">
        <p14:creationId xmlns:p14="http://schemas.microsoft.com/office/powerpoint/2010/main" val="8554026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E8AEC91-CECD-091E-4959-7977B77CD134}"/>
              </a:ext>
            </a:extLst>
          </p:cNvPr>
          <p:cNvSpPr>
            <a:spLocks noGrp="1"/>
          </p:cNvSpPr>
          <p:nvPr>
            <p:ph type="sldNum" sz="quarter" idx="12"/>
          </p:nvPr>
        </p:nvSpPr>
        <p:spPr/>
        <p:txBody>
          <a:bodyPr/>
          <a:lstStyle/>
          <a:p>
            <a:fld id="{7A304655-5D53-B746-8252-3F5A598C52D3}" type="slidenum">
              <a:rPr lang="en-CN" smtClean="0"/>
              <a:pPr/>
              <a:t>30</a:t>
            </a:fld>
            <a:endParaRPr lang="en-CN"/>
          </a:p>
        </p:txBody>
      </p:sp>
      <p:sp>
        <p:nvSpPr>
          <p:cNvPr id="3" name="Title 2">
            <a:extLst>
              <a:ext uri="{FF2B5EF4-FFF2-40B4-BE49-F238E27FC236}">
                <a16:creationId xmlns:a16="http://schemas.microsoft.com/office/drawing/2014/main" id="{A77B08EF-24DA-E82F-08E6-D067F709248F}"/>
              </a:ext>
            </a:extLst>
          </p:cNvPr>
          <p:cNvSpPr>
            <a:spLocks noGrp="1"/>
          </p:cNvSpPr>
          <p:nvPr>
            <p:ph type="title"/>
          </p:nvPr>
        </p:nvSpPr>
        <p:spPr/>
        <p:txBody>
          <a:bodyPr/>
          <a:lstStyle/>
          <a:p>
            <a:r>
              <a:rPr kumimoji="1" lang="zh-CN" altLang="en-US" dirty="0"/>
              <a:t>再来一个</a:t>
            </a:r>
            <a:r>
              <a:rPr kumimoji="1" lang="en-US" altLang="zh-CN" dirty="0"/>
              <a:t>:</a:t>
            </a:r>
            <a:r>
              <a:rPr kumimoji="1" lang="zh-CN" altLang="en-US" dirty="0"/>
              <a:t> 带有 </a:t>
            </a:r>
            <a:r>
              <a:rPr kumimoji="1" lang="en-US" altLang="zh-CN" dirty="0" err="1">
                <a:latin typeface="Consolas" panose="020B0609020204030204" pitchFamily="49" charset="0"/>
                <a:cs typeface="Consolas" panose="020B0609020204030204" pitchFamily="49" charset="0"/>
              </a:rPr>
              <a:t>prev</a:t>
            </a:r>
            <a:r>
              <a:rPr kumimoji="1" lang="zh-CN" altLang="en-US" dirty="0"/>
              <a:t> 的链表</a:t>
            </a:r>
          </a:p>
        </p:txBody>
      </p:sp>
    </p:spTree>
    <p:extLst>
      <p:ext uri="{BB962C8B-B14F-4D97-AF65-F5344CB8AC3E}">
        <p14:creationId xmlns:p14="http://schemas.microsoft.com/office/powerpoint/2010/main" val="35219801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21780A8-2A62-1D37-FA41-493440D7A0C2}"/>
              </a:ext>
            </a:extLst>
          </p:cNvPr>
          <p:cNvSpPr>
            <a:spLocks noGrp="1"/>
          </p:cNvSpPr>
          <p:nvPr>
            <p:ph type="sldNum" sz="quarter" idx="12"/>
          </p:nvPr>
        </p:nvSpPr>
        <p:spPr/>
        <p:txBody>
          <a:bodyPr/>
          <a:lstStyle/>
          <a:p>
            <a:fld id="{7A304655-5D53-B746-8252-3F5A598C52D3}" type="slidenum">
              <a:rPr lang="en-CN" smtClean="0"/>
              <a:pPr/>
              <a:t>31</a:t>
            </a:fld>
            <a:endParaRPr lang="en-CN"/>
          </a:p>
        </p:txBody>
      </p:sp>
      <p:pic>
        <p:nvPicPr>
          <p:cNvPr id="5" name="Picture 4">
            <a:extLst>
              <a:ext uri="{FF2B5EF4-FFF2-40B4-BE49-F238E27FC236}">
                <a16:creationId xmlns:a16="http://schemas.microsoft.com/office/drawing/2014/main" id="{B7523383-5359-C9E3-DD01-5D842BC27323}"/>
              </a:ext>
            </a:extLst>
          </p:cNvPr>
          <p:cNvPicPr>
            <a:picLocks noChangeAspect="1"/>
          </p:cNvPicPr>
          <p:nvPr/>
        </p:nvPicPr>
        <p:blipFill>
          <a:blip r:embed="rId2"/>
          <a:stretch>
            <a:fillRect/>
          </a:stretch>
        </p:blipFill>
        <p:spPr>
          <a:xfrm>
            <a:off x="3202164" y="770223"/>
            <a:ext cx="2739672" cy="1823127"/>
          </a:xfrm>
          <a:prstGeom prst="rect">
            <a:avLst/>
          </a:prstGeom>
        </p:spPr>
      </p:pic>
      <p:pic>
        <p:nvPicPr>
          <p:cNvPr id="6" name="Picture 5">
            <a:extLst>
              <a:ext uri="{FF2B5EF4-FFF2-40B4-BE49-F238E27FC236}">
                <a16:creationId xmlns:a16="http://schemas.microsoft.com/office/drawing/2014/main" id="{1D8F1FCB-02CC-AE75-09A2-48046C2FFF58}"/>
              </a:ext>
            </a:extLst>
          </p:cNvPr>
          <p:cNvPicPr>
            <a:picLocks noChangeAspect="1"/>
          </p:cNvPicPr>
          <p:nvPr/>
        </p:nvPicPr>
        <p:blipFill>
          <a:blip r:embed="rId3"/>
          <a:stretch>
            <a:fillRect/>
          </a:stretch>
        </p:blipFill>
        <p:spPr>
          <a:xfrm>
            <a:off x="2137580" y="2724992"/>
            <a:ext cx="4608174" cy="1972057"/>
          </a:xfrm>
          <a:prstGeom prst="rect">
            <a:avLst/>
          </a:prstGeom>
        </p:spPr>
      </p:pic>
      <p:sp>
        <p:nvSpPr>
          <p:cNvPr id="8" name="TextBox 7">
            <a:extLst>
              <a:ext uri="{FF2B5EF4-FFF2-40B4-BE49-F238E27FC236}">
                <a16:creationId xmlns:a16="http://schemas.microsoft.com/office/drawing/2014/main" id="{FCF5365B-5FB3-4693-8FDD-59683605F615}"/>
              </a:ext>
            </a:extLst>
          </p:cNvPr>
          <p:cNvSpPr txBox="1"/>
          <p:nvPr/>
        </p:nvSpPr>
        <p:spPr>
          <a:xfrm>
            <a:off x="2137580" y="4719538"/>
            <a:ext cx="4608174" cy="646331"/>
          </a:xfrm>
          <a:prstGeom prst="rect">
            <a:avLst/>
          </a:prstGeom>
          <a:noFill/>
        </p:spPr>
        <p:txBody>
          <a:bodyPr wrap="square">
            <a:spAutoFit/>
          </a:bodyPr>
          <a:lstStyle/>
          <a:p>
            <a:pPr algn="ctr"/>
            <a:r>
              <a:rPr lang="en-US" altLang="zh-CN" dirty="0"/>
              <a:t>QQ: 2095728218</a:t>
            </a:r>
          </a:p>
          <a:p>
            <a:pPr algn="ctr"/>
            <a:r>
              <a:rPr lang="en-US" altLang="zh-CN" dirty="0" err="1"/>
              <a:t>gwzhang@cug.edu.cn</a:t>
            </a:r>
            <a:endParaRPr lang="en-US" altLang="zh-CN" dirty="0"/>
          </a:p>
        </p:txBody>
      </p:sp>
    </p:spTree>
    <p:extLst>
      <p:ext uri="{BB962C8B-B14F-4D97-AF65-F5344CB8AC3E}">
        <p14:creationId xmlns:p14="http://schemas.microsoft.com/office/powerpoint/2010/main" val="16469683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DCCBAC4-7597-1345-ADFF-0C6363D85397}"/>
              </a:ext>
            </a:extLst>
          </p:cNvPr>
          <p:cNvSpPr>
            <a:spLocks noGrp="1"/>
          </p:cNvSpPr>
          <p:nvPr>
            <p:ph type="sldNum" sz="quarter" idx="12"/>
          </p:nvPr>
        </p:nvSpPr>
        <p:spPr/>
        <p:txBody>
          <a:bodyPr/>
          <a:lstStyle/>
          <a:p>
            <a:fld id="{7A304655-5D53-B746-8252-3F5A598C52D3}" type="slidenum">
              <a:rPr lang="en-CN" smtClean="0"/>
              <a:pPr/>
              <a:t>4</a:t>
            </a:fld>
            <a:endParaRPr lang="en-CN"/>
          </a:p>
        </p:txBody>
      </p:sp>
      <p:sp>
        <p:nvSpPr>
          <p:cNvPr id="3" name="Title 2">
            <a:extLst>
              <a:ext uri="{FF2B5EF4-FFF2-40B4-BE49-F238E27FC236}">
                <a16:creationId xmlns:a16="http://schemas.microsoft.com/office/drawing/2014/main" id="{728872C7-3AC3-2A33-EFE5-C7E580F43844}"/>
              </a:ext>
            </a:extLst>
          </p:cNvPr>
          <p:cNvSpPr>
            <a:spLocks noGrp="1"/>
          </p:cNvSpPr>
          <p:nvPr>
            <p:ph type="title"/>
          </p:nvPr>
        </p:nvSpPr>
        <p:spPr/>
        <p:txBody>
          <a:bodyPr/>
          <a:lstStyle/>
          <a:p>
            <a:r>
              <a:rPr kumimoji="1" lang="zh-CN" altLang="en-US" dirty="0"/>
              <a:t>表达 </a:t>
            </a:r>
            <a:r>
              <a:rPr kumimoji="1" lang="en-US" altLang="zh-CN" dirty="0"/>
              <a:t>/</a:t>
            </a:r>
            <a:r>
              <a:rPr kumimoji="1" lang="zh-CN" altLang="en-US" dirty="0"/>
              <a:t> </a:t>
            </a:r>
            <a:r>
              <a:rPr kumimoji="1" lang="en-US" altLang="zh-CN" dirty="0"/>
              <a:t>Expression</a:t>
            </a:r>
            <a:endParaRPr kumimoji="1" lang="zh-CN" altLang="en-US" dirty="0"/>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C794D527-0666-EFFB-E25B-41771DA006DD}"/>
                  </a:ext>
                </a:extLst>
              </p:cNvPr>
              <p:cNvSpPr txBox="1"/>
              <p:nvPr/>
            </p:nvSpPr>
            <p:spPr>
              <a:xfrm>
                <a:off x="655980" y="1348353"/>
                <a:ext cx="7280134" cy="2677656"/>
              </a:xfrm>
              <a:prstGeom prst="rect">
                <a:avLst/>
              </a:prstGeom>
              <a:noFill/>
            </p:spPr>
            <p:txBody>
              <a:bodyPr wrap="none" rtlCol="0">
                <a:spAutoFit/>
              </a:bodyPr>
              <a:lstStyle/>
              <a:p>
                <a:pPr marL="342900" indent="-342900" algn="l">
                  <a:buFont typeface="Arial" panose="020B0604020202020204" pitchFamily="34" charset="0"/>
                  <a:buChar char="•"/>
                </a:pPr>
                <a:r>
                  <a:rPr kumimoji="1" lang="zh-CN" altLang="en-US" sz="2400" dirty="0"/>
                  <a:t>应该尽量简洁</a:t>
                </a:r>
                <a:endParaRPr kumimoji="1" lang="en-US" altLang="zh-CN" sz="2400" dirty="0"/>
              </a:p>
              <a:p>
                <a:pPr marL="342900" indent="-342900" algn="l">
                  <a:buFont typeface="Arial" panose="020B0604020202020204" pitchFamily="34" charset="0"/>
                  <a:buChar char="•"/>
                </a:pPr>
                <a:r>
                  <a:rPr kumimoji="1" lang="zh-CN" altLang="en-US" sz="2400" dirty="0"/>
                  <a:t>有些时候中文太麻烦</a:t>
                </a:r>
                <a:r>
                  <a:rPr kumimoji="1" lang="en-US" altLang="zh-CN" sz="2400" dirty="0"/>
                  <a:t>(</a:t>
                </a:r>
                <a:r>
                  <a:rPr kumimoji="1" lang="zh-CN" altLang="en-US" sz="2400" dirty="0"/>
                  <a:t>定语较多</a:t>
                </a:r>
                <a:r>
                  <a:rPr kumimoji="1" lang="en-US" altLang="zh-CN" sz="2400" dirty="0"/>
                  <a:t>)</a:t>
                </a:r>
                <a:r>
                  <a:rPr kumimoji="1" lang="zh-CN" altLang="en-US" sz="2400" dirty="0"/>
                  <a:t> </a:t>
                </a:r>
                <a:r>
                  <a:rPr kumimoji="1" lang="en-US" altLang="zh-CN" sz="2400" dirty="0">
                    <a:sym typeface="Wingdings" pitchFamily="2" charset="2"/>
                  </a:rPr>
                  <a:t></a:t>
                </a:r>
                <a:r>
                  <a:rPr kumimoji="1" lang="zh-CN" altLang="en-US" sz="2400" dirty="0">
                    <a:sym typeface="Wingdings" pitchFamily="2" charset="2"/>
                  </a:rPr>
                  <a:t> 英语</a:t>
                </a:r>
                <a:endParaRPr kumimoji="1" lang="en-US" altLang="zh-CN" sz="2400" dirty="0"/>
              </a:p>
              <a:p>
                <a:pPr marL="342900" indent="-342900" algn="l">
                  <a:buFont typeface="Arial" panose="020B0604020202020204" pitchFamily="34" charset="0"/>
                  <a:buChar char="•"/>
                </a:pPr>
                <a:r>
                  <a:rPr kumimoji="1" lang="zh-CN" altLang="en-US" sz="2400" dirty="0"/>
                  <a:t>有些时候英语太多生词 </a:t>
                </a:r>
                <a:r>
                  <a:rPr kumimoji="1" lang="en-US" altLang="zh-CN" sz="2400" dirty="0">
                    <a:sym typeface="Wingdings" pitchFamily="2" charset="2"/>
                  </a:rPr>
                  <a:t></a:t>
                </a:r>
                <a:r>
                  <a:rPr kumimoji="1" lang="zh-CN" altLang="en-US" sz="2400" dirty="0">
                    <a:sym typeface="Wingdings" pitchFamily="2" charset="2"/>
                  </a:rPr>
                  <a:t> 中文</a:t>
                </a:r>
                <a:endParaRPr kumimoji="1" lang="en-US" altLang="zh-CN" sz="2400" dirty="0">
                  <a:sym typeface="Wingdings" pitchFamily="2" charset="2"/>
                </a:endParaRPr>
              </a:p>
              <a:p>
                <a:pPr marL="342900" indent="-342900" algn="l">
                  <a:buFont typeface="Arial" panose="020B0604020202020204" pitchFamily="34" charset="0"/>
                  <a:buChar char="•"/>
                </a:pPr>
                <a:endParaRPr kumimoji="1" lang="en-US" altLang="zh-CN" sz="2400" dirty="0">
                  <a:sym typeface="Wingdings" pitchFamily="2" charset="2"/>
                </a:endParaRPr>
              </a:p>
              <a:p>
                <a:pPr marL="342900" indent="-342900">
                  <a:buFont typeface="Arial" panose="020B0604020202020204" pitchFamily="34" charset="0"/>
                  <a:buChar char="•"/>
                </a:pPr>
                <a:r>
                  <a:rPr kumimoji="1" lang="zh-CN" altLang="en-US" sz="2400" dirty="0"/>
                  <a:t>语言</a:t>
                </a:r>
                <a:r>
                  <a:rPr kumimoji="1" lang="en-US" altLang="zh-CN" sz="2400" dirty="0"/>
                  <a:t>=</a:t>
                </a:r>
                <a14:m>
                  <m:oMath xmlns:m="http://schemas.openxmlformats.org/officeDocument/2006/math">
                    <m:func>
                      <m:funcPr>
                        <m:ctrlPr>
                          <a:rPr kumimoji="1" lang="zh-CN" altLang="en-US" sz="2400" b="0" i="1" smtClean="0">
                            <a:latin typeface="Cambria Math" panose="02040503050406030204" pitchFamily="18" charset="0"/>
                          </a:rPr>
                        </m:ctrlPr>
                      </m:funcPr>
                      <m:fName>
                        <m:r>
                          <m:rPr>
                            <m:sty m:val="p"/>
                          </m:rPr>
                          <a:rPr kumimoji="1" lang="en-US" altLang="zh-CN" sz="2400" b="0" i="0" smtClean="0">
                            <a:latin typeface="Cambria Math" panose="02040503050406030204" pitchFamily="18" charset="0"/>
                          </a:rPr>
                          <m:t>min</m:t>
                        </m:r>
                      </m:fName>
                      <m:e>
                        <m:r>
                          <a:rPr kumimoji="1" lang="en-US" altLang="zh-CN" sz="2400" b="0" i="1" smtClean="0">
                            <a:latin typeface="Cambria Math" panose="02040503050406030204" pitchFamily="18" charset="0"/>
                          </a:rPr>
                          <m:t>(</m:t>
                        </m:r>
                        <m:r>
                          <m:rPr>
                            <m:sty m:val="p"/>
                          </m:rPr>
                          <a:rPr kumimoji="1" lang="en-US" altLang="zh-CN" sz="2400" b="0" i="0" smtClean="0">
                            <a:latin typeface="Cambria Math" panose="02040503050406030204" pitchFamily="18" charset="0"/>
                          </a:rPr>
                          <m:t>Complexity</m:t>
                        </m:r>
                        <m:d>
                          <m:dPr>
                            <m:ctrlPr>
                              <a:rPr kumimoji="1" lang="en-US" altLang="zh-CN" sz="2400" b="0" i="1" smtClean="0">
                                <a:latin typeface="Cambria Math" panose="02040503050406030204" pitchFamily="18" charset="0"/>
                              </a:rPr>
                            </m:ctrlPr>
                          </m:dPr>
                          <m:e>
                            <m:r>
                              <m:rPr>
                                <m:sty m:val="p"/>
                              </m:rPr>
                              <a:rPr kumimoji="1" lang="en-US" altLang="zh-CN" sz="2400" i="1">
                                <a:latin typeface="Cambria Math" panose="02040503050406030204" pitchFamily="18" charset="0"/>
                              </a:rPr>
                              <m:t>English</m:t>
                            </m:r>
                          </m:e>
                        </m:d>
                        <m:r>
                          <a:rPr kumimoji="1" lang="en-US" altLang="zh-CN" sz="2400" b="0" i="1" smtClean="0">
                            <a:latin typeface="Cambria Math" panose="02040503050406030204" pitchFamily="18" charset="0"/>
                          </a:rPr>
                          <m:t>,</m:t>
                        </m:r>
                        <m:r>
                          <m:rPr>
                            <m:sty m:val="p"/>
                          </m:rPr>
                          <a:rPr kumimoji="1" lang="en-US" altLang="zh-CN" sz="2400">
                            <a:latin typeface="Cambria Math" panose="02040503050406030204" pitchFamily="18" charset="0"/>
                          </a:rPr>
                          <m:t>Complexity</m:t>
                        </m:r>
                        <m:r>
                          <a:rPr kumimoji="1" lang="en-US" altLang="zh-CN" sz="2400" b="0" i="1" smtClean="0">
                            <a:latin typeface="Cambria Math" panose="02040503050406030204" pitchFamily="18" charset="0"/>
                          </a:rPr>
                          <m:t>(</m:t>
                        </m:r>
                        <m:r>
                          <a:rPr kumimoji="1" lang="zh-CN" altLang="en-US" sz="2400" i="1">
                            <a:latin typeface="Cambria Math" panose="02040503050406030204" pitchFamily="18" charset="0"/>
                          </a:rPr>
                          <m:t>中文</m:t>
                        </m:r>
                        <m:r>
                          <a:rPr kumimoji="1" lang="en-US" altLang="zh-CN" sz="2400" b="0" i="1" smtClean="0">
                            <a:latin typeface="Cambria Math" panose="02040503050406030204" pitchFamily="18" charset="0"/>
                          </a:rPr>
                          <m:t>))</m:t>
                        </m:r>
                      </m:e>
                    </m:func>
                  </m:oMath>
                </a14:m>
                <a:endParaRPr kumimoji="1" lang="en-US" altLang="zh-CN" sz="2400" b="0" dirty="0"/>
              </a:p>
              <a:p>
                <a:pPr marL="342900" indent="-342900">
                  <a:buFont typeface="Arial" panose="020B0604020202020204" pitchFamily="34" charset="0"/>
                  <a:buChar char="•"/>
                </a:pPr>
                <a:endParaRPr kumimoji="1" lang="en-US" altLang="zh-CN" sz="2400" dirty="0"/>
              </a:p>
              <a:p>
                <a:pPr marL="342900" indent="-342900">
                  <a:buFont typeface="Arial" panose="020B0604020202020204" pitchFamily="34" charset="0"/>
                  <a:buChar char="•"/>
                </a:pPr>
                <a:r>
                  <a:rPr kumimoji="1" lang="zh-CN" altLang="en-US" sz="2400" dirty="0"/>
                  <a:t>两个图标</a:t>
                </a:r>
                <a:endParaRPr kumimoji="1" lang="en-US" altLang="zh-CN" sz="2400" dirty="0"/>
              </a:p>
            </p:txBody>
          </p:sp>
        </mc:Choice>
        <mc:Fallback xmlns="">
          <p:sp>
            <p:nvSpPr>
              <p:cNvPr id="4" name="TextBox 3">
                <a:extLst>
                  <a:ext uri="{FF2B5EF4-FFF2-40B4-BE49-F238E27FC236}">
                    <a16:creationId xmlns:a16="http://schemas.microsoft.com/office/drawing/2014/main" id="{C794D527-0666-EFFB-E25B-41771DA006DD}"/>
                  </a:ext>
                </a:extLst>
              </p:cNvPr>
              <p:cNvSpPr txBox="1">
                <a:spLocks noRot="1" noChangeAspect="1" noMove="1" noResize="1" noEditPoints="1" noAdjustHandles="1" noChangeArrowheads="1" noChangeShapeType="1" noTextEdit="1"/>
              </p:cNvSpPr>
              <p:nvPr/>
            </p:nvSpPr>
            <p:spPr>
              <a:xfrm>
                <a:off x="655980" y="1348353"/>
                <a:ext cx="7280134" cy="2677656"/>
              </a:xfrm>
              <a:prstGeom prst="rect">
                <a:avLst/>
              </a:prstGeom>
              <a:blipFill>
                <a:blip r:embed="rId2"/>
                <a:stretch>
                  <a:fillRect l="-1045" t="-2370" b="-3791"/>
                </a:stretch>
              </a:blipFill>
            </p:spPr>
            <p:txBody>
              <a:bodyPr/>
              <a:lstStyle/>
              <a:p>
                <a:r>
                  <a:rPr lang="zh-CN" altLang="en-US">
                    <a:noFill/>
                  </a:rPr>
                  <a:t> </a:t>
                </a:r>
              </a:p>
            </p:txBody>
          </p:sp>
        </mc:Fallback>
      </mc:AlternateContent>
      <p:sp>
        <p:nvSpPr>
          <p:cNvPr id="5" name="Heart 4">
            <a:extLst>
              <a:ext uri="{FF2B5EF4-FFF2-40B4-BE49-F238E27FC236}">
                <a16:creationId xmlns:a16="http://schemas.microsoft.com/office/drawing/2014/main" id="{FED9DF59-AF54-DC4F-70C1-49EC700C929E}"/>
              </a:ext>
            </a:extLst>
          </p:cNvPr>
          <p:cNvSpPr/>
          <p:nvPr/>
        </p:nvSpPr>
        <p:spPr>
          <a:xfrm>
            <a:off x="1687132" y="4178364"/>
            <a:ext cx="1030310" cy="965916"/>
          </a:xfrm>
          <a:prstGeom prst="heart">
            <a:avLst/>
          </a:prstGeom>
          <a:solidFill>
            <a:srgbClr val="FF0000"/>
          </a:solidFill>
          <a:ln>
            <a:noFill/>
          </a:ln>
        </p:spPr>
        <p:style>
          <a:lnRef idx="2">
            <a:schemeClr val="accent5"/>
          </a:lnRef>
          <a:fillRef idx="1">
            <a:schemeClr val="lt1"/>
          </a:fillRef>
          <a:effectRef idx="0">
            <a:schemeClr val="accent5"/>
          </a:effectRef>
          <a:fontRef idx="minor">
            <a:schemeClr val="dk1"/>
          </a:fontRef>
        </p:style>
        <p:txBody>
          <a:bodyPr rtlCol="0" anchor="t"/>
          <a:lstStyle/>
          <a:p>
            <a:pPr algn="l"/>
            <a:endParaRPr kumimoji="1" lang="zh-CN" altLang="en-US" sz="1600" dirty="0">
              <a:latin typeface="Consolas" panose="020B0609020204030204" pitchFamily="49" charset="0"/>
              <a:ea typeface="FangSong" panose="02010609060101010101" pitchFamily="49" charset="-122"/>
              <a:cs typeface="Consolas" panose="020B0609020204030204" pitchFamily="49" charset="0"/>
            </a:endParaRPr>
          </a:p>
        </p:txBody>
      </p:sp>
      <p:sp>
        <p:nvSpPr>
          <p:cNvPr id="6" name="TextBox 5">
            <a:extLst>
              <a:ext uri="{FF2B5EF4-FFF2-40B4-BE49-F238E27FC236}">
                <a16:creationId xmlns:a16="http://schemas.microsoft.com/office/drawing/2014/main" id="{B0B1DBB8-D568-0A57-3228-12C1E9EA5D6D}"/>
              </a:ext>
            </a:extLst>
          </p:cNvPr>
          <p:cNvSpPr txBox="1"/>
          <p:nvPr/>
        </p:nvSpPr>
        <p:spPr>
          <a:xfrm>
            <a:off x="1340512" y="5360975"/>
            <a:ext cx="1723549" cy="461665"/>
          </a:xfrm>
          <a:prstGeom prst="rect">
            <a:avLst/>
          </a:prstGeom>
          <a:noFill/>
        </p:spPr>
        <p:txBody>
          <a:bodyPr wrap="none" rtlCol="0">
            <a:spAutoFit/>
          </a:bodyPr>
          <a:lstStyle/>
          <a:p>
            <a:pPr algn="l"/>
            <a:r>
              <a:rPr kumimoji="1" lang="zh-CN" altLang="en-US" sz="2400" dirty="0"/>
              <a:t>内容有难度</a:t>
            </a:r>
          </a:p>
        </p:txBody>
      </p:sp>
      <p:sp>
        <p:nvSpPr>
          <p:cNvPr id="7" name="Triangle 6">
            <a:extLst>
              <a:ext uri="{FF2B5EF4-FFF2-40B4-BE49-F238E27FC236}">
                <a16:creationId xmlns:a16="http://schemas.microsoft.com/office/drawing/2014/main" id="{43720D56-0D00-CC05-9896-3BEDF536659C}"/>
              </a:ext>
            </a:extLst>
          </p:cNvPr>
          <p:cNvSpPr/>
          <p:nvPr/>
        </p:nvSpPr>
        <p:spPr>
          <a:xfrm rot="10800000">
            <a:off x="6010575" y="4296520"/>
            <a:ext cx="983402" cy="847760"/>
          </a:xfrm>
          <a:prstGeom prst="triangle">
            <a:avLst/>
          </a:prstGeom>
        </p:spPr>
        <p:style>
          <a:lnRef idx="2">
            <a:schemeClr val="accent5"/>
          </a:lnRef>
          <a:fillRef idx="1">
            <a:schemeClr val="lt1"/>
          </a:fillRef>
          <a:effectRef idx="0">
            <a:schemeClr val="accent5"/>
          </a:effectRef>
          <a:fontRef idx="minor">
            <a:schemeClr val="dk1"/>
          </a:fontRef>
        </p:style>
        <p:txBody>
          <a:bodyPr rtlCol="0" anchor="t"/>
          <a:lstStyle/>
          <a:p>
            <a:pPr algn="l"/>
            <a:endParaRPr kumimoji="1" lang="zh-CN" altLang="en-US" sz="1600" dirty="0">
              <a:latin typeface="Consolas" panose="020B0609020204030204" pitchFamily="49" charset="0"/>
              <a:ea typeface="FangSong" panose="02010609060101010101" pitchFamily="49" charset="-122"/>
              <a:cs typeface="Consolas" panose="020B0609020204030204" pitchFamily="49" charset="0"/>
            </a:endParaRPr>
          </a:p>
        </p:txBody>
      </p:sp>
      <p:sp>
        <p:nvSpPr>
          <p:cNvPr id="8" name="TextBox 7">
            <a:extLst>
              <a:ext uri="{FF2B5EF4-FFF2-40B4-BE49-F238E27FC236}">
                <a16:creationId xmlns:a16="http://schemas.microsoft.com/office/drawing/2014/main" id="{0D4BF1B6-0B2F-FE82-F1E3-4E453EAEB0C9}"/>
              </a:ext>
            </a:extLst>
          </p:cNvPr>
          <p:cNvSpPr txBox="1"/>
          <p:nvPr/>
        </p:nvSpPr>
        <p:spPr>
          <a:xfrm>
            <a:off x="5640500" y="5360975"/>
            <a:ext cx="1723549" cy="461665"/>
          </a:xfrm>
          <a:prstGeom prst="rect">
            <a:avLst/>
          </a:prstGeom>
          <a:noFill/>
        </p:spPr>
        <p:txBody>
          <a:bodyPr wrap="none" rtlCol="0">
            <a:spAutoFit/>
          </a:bodyPr>
          <a:lstStyle/>
          <a:p>
            <a:pPr algn="l"/>
            <a:r>
              <a:rPr kumimoji="1" lang="zh-CN" altLang="en-US" sz="2400" dirty="0"/>
              <a:t>旁注性内容</a:t>
            </a:r>
          </a:p>
        </p:txBody>
      </p:sp>
    </p:spTree>
    <p:extLst>
      <p:ext uri="{BB962C8B-B14F-4D97-AF65-F5344CB8AC3E}">
        <p14:creationId xmlns:p14="http://schemas.microsoft.com/office/powerpoint/2010/main" val="17144154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03D3D21-EE09-1B82-3D03-2941425955FF}"/>
              </a:ext>
            </a:extLst>
          </p:cNvPr>
          <p:cNvSpPr>
            <a:spLocks noGrp="1"/>
          </p:cNvSpPr>
          <p:nvPr>
            <p:ph type="sldNum" sz="quarter" idx="12"/>
          </p:nvPr>
        </p:nvSpPr>
        <p:spPr/>
        <p:txBody>
          <a:bodyPr/>
          <a:lstStyle/>
          <a:p>
            <a:fld id="{7A304655-5D53-B746-8252-3F5A598C52D3}" type="slidenum">
              <a:rPr lang="en-CN" smtClean="0"/>
              <a:pPr/>
              <a:t>5</a:t>
            </a:fld>
            <a:endParaRPr lang="en-CN"/>
          </a:p>
        </p:txBody>
      </p:sp>
      <p:sp>
        <p:nvSpPr>
          <p:cNvPr id="4" name="Title 3">
            <a:extLst>
              <a:ext uri="{FF2B5EF4-FFF2-40B4-BE49-F238E27FC236}">
                <a16:creationId xmlns:a16="http://schemas.microsoft.com/office/drawing/2014/main" id="{B5FCE6F2-827E-97DE-557B-81DE14559610}"/>
              </a:ext>
            </a:extLst>
          </p:cNvPr>
          <p:cNvSpPr>
            <a:spLocks noGrp="1"/>
          </p:cNvSpPr>
          <p:nvPr>
            <p:ph type="title"/>
          </p:nvPr>
        </p:nvSpPr>
        <p:spPr/>
        <p:txBody>
          <a:bodyPr/>
          <a:lstStyle/>
          <a:p>
            <a:r>
              <a:rPr lang="zh-CN" altLang="en-US" dirty="0"/>
              <a:t>重新看一眼变量</a:t>
            </a:r>
          </a:p>
        </p:txBody>
      </p:sp>
    </p:spTree>
    <p:extLst>
      <p:ext uri="{BB962C8B-B14F-4D97-AF65-F5344CB8AC3E}">
        <p14:creationId xmlns:p14="http://schemas.microsoft.com/office/powerpoint/2010/main" val="13551270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B972FFE-C04A-A131-C521-4BB23B56EA13}"/>
              </a:ext>
            </a:extLst>
          </p:cNvPr>
          <p:cNvSpPr>
            <a:spLocks noGrp="1"/>
          </p:cNvSpPr>
          <p:nvPr>
            <p:ph type="sldNum" sz="quarter" idx="12"/>
          </p:nvPr>
        </p:nvSpPr>
        <p:spPr/>
        <p:txBody>
          <a:bodyPr/>
          <a:lstStyle/>
          <a:p>
            <a:fld id="{7A304655-5D53-B746-8252-3F5A598C52D3}" type="slidenum">
              <a:rPr lang="en-CN" smtClean="0"/>
              <a:pPr/>
              <a:t>6</a:t>
            </a:fld>
            <a:endParaRPr lang="en-CN"/>
          </a:p>
        </p:txBody>
      </p:sp>
      <p:sp>
        <p:nvSpPr>
          <p:cNvPr id="3" name="Title 2">
            <a:extLst>
              <a:ext uri="{FF2B5EF4-FFF2-40B4-BE49-F238E27FC236}">
                <a16:creationId xmlns:a16="http://schemas.microsoft.com/office/drawing/2014/main" id="{B22AAE22-28AA-5C51-E4F8-B2E0BAD86ED6}"/>
              </a:ext>
            </a:extLst>
          </p:cNvPr>
          <p:cNvSpPr>
            <a:spLocks noGrp="1"/>
          </p:cNvSpPr>
          <p:nvPr>
            <p:ph type="title"/>
          </p:nvPr>
        </p:nvSpPr>
        <p:spPr/>
        <p:txBody>
          <a:bodyPr/>
          <a:lstStyle/>
          <a:p>
            <a:r>
              <a:rPr kumimoji="1" lang="en-US" altLang="zh-CN" dirty="0"/>
              <a:t>Recall</a:t>
            </a:r>
            <a:r>
              <a:rPr kumimoji="1" lang="zh-CN" altLang="en-US" dirty="0"/>
              <a:t> </a:t>
            </a:r>
            <a:r>
              <a:rPr kumimoji="1" lang="en-US" altLang="zh-CN" dirty="0"/>
              <a:t>by</a:t>
            </a:r>
            <a:r>
              <a:rPr kumimoji="1" lang="zh-CN" altLang="en-US" dirty="0"/>
              <a:t> </a:t>
            </a:r>
            <a:r>
              <a:rPr kumimoji="1" lang="en-US" altLang="zh-CN" dirty="0"/>
              <a:t>Example</a:t>
            </a:r>
            <a:endParaRPr kumimoji="1" lang="zh-CN" altLang="en-US" dirty="0"/>
          </a:p>
        </p:txBody>
      </p:sp>
      <p:sp>
        <p:nvSpPr>
          <p:cNvPr id="4" name="TextBox 3">
            <a:extLst>
              <a:ext uri="{FF2B5EF4-FFF2-40B4-BE49-F238E27FC236}">
                <a16:creationId xmlns:a16="http://schemas.microsoft.com/office/drawing/2014/main" id="{BC8468E3-ECDF-F89C-F259-9162AF775CB7}"/>
              </a:ext>
            </a:extLst>
          </p:cNvPr>
          <p:cNvSpPr txBox="1"/>
          <p:nvPr/>
        </p:nvSpPr>
        <p:spPr>
          <a:xfrm>
            <a:off x="2525606" y="4819016"/>
            <a:ext cx="4092787" cy="461665"/>
          </a:xfrm>
          <a:prstGeom prst="rect">
            <a:avLst/>
          </a:prstGeom>
          <a:noFill/>
        </p:spPr>
        <p:txBody>
          <a:bodyPr wrap="none" rtlCol="0">
            <a:spAutoFit/>
          </a:bodyPr>
          <a:lstStyle/>
          <a:p>
            <a:pPr algn="l"/>
            <a:r>
              <a:rPr kumimoji="1" lang="en-US" altLang="zh-CN" sz="2400" dirty="0">
                <a:latin typeface="Consolas" panose="020B0609020204030204" pitchFamily="49" charset="0"/>
                <a:cs typeface="Consolas" panose="020B0609020204030204" pitchFamily="49" charset="0"/>
              </a:rPr>
              <a:t>review-c/</a:t>
            </a:r>
            <a:r>
              <a:rPr kumimoji="1" lang="en-US" altLang="zh-CN" sz="2400" dirty="0" err="1">
                <a:latin typeface="Consolas" panose="020B0609020204030204" pitchFamily="49" charset="0"/>
                <a:cs typeface="Consolas" panose="020B0609020204030204" pitchFamily="49" charset="0"/>
              </a:rPr>
              <a:t>numguess-gpt.c</a:t>
            </a:r>
            <a:endParaRPr kumimoji="1" lang="zh-CN" altLang="en-US" sz="2400" dirty="0">
              <a:latin typeface="Consolas" panose="020B0609020204030204" pitchFamily="49" charset="0"/>
              <a:cs typeface="Consolas" panose="020B0609020204030204" pitchFamily="49" charset="0"/>
            </a:endParaRPr>
          </a:p>
        </p:txBody>
      </p:sp>
      <p:pic>
        <p:nvPicPr>
          <p:cNvPr id="5" name="Picture 4">
            <a:extLst>
              <a:ext uri="{FF2B5EF4-FFF2-40B4-BE49-F238E27FC236}">
                <a16:creationId xmlns:a16="http://schemas.microsoft.com/office/drawing/2014/main" id="{1119018D-5A54-F85B-71B9-F5DBBDC71ADB}"/>
              </a:ext>
            </a:extLst>
          </p:cNvPr>
          <p:cNvPicPr>
            <a:picLocks noChangeAspect="1"/>
          </p:cNvPicPr>
          <p:nvPr/>
        </p:nvPicPr>
        <p:blipFill>
          <a:blip r:embed="rId2"/>
          <a:stretch>
            <a:fillRect/>
          </a:stretch>
        </p:blipFill>
        <p:spPr>
          <a:xfrm>
            <a:off x="1371600" y="1577319"/>
            <a:ext cx="6400800" cy="28702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7053848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226E8DE-553C-E0EE-3658-AF86C88DB3E1}"/>
              </a:ext>
            </a:extLst>
          </p:cNvPr>
          <p:cNvSpPr>
            <a:spLocks noGrp="1"/>
          </p:cNvSpPr>
          <p:nvPr>
            <p:ph type="sldNum" sz="quarter" idx="12"/>
          </p:nvPr>
        </p:nvSpPr>
        <p:spPr/>
        <p:txBody>
          <a:bodyPr/>
          <a:lstStyle/>
          <a:p>
            <a:fld id="{7A304655-5D53-B746-8252-3F5A598C52D3}" type="slidenum">
              <a:rPr lang="en-CN" smtClean="0"/>
              <a:pPr/>
              <a:t>7</a:t>
            </a:fld>
            <a:endParaRPr lang="en-CN"/>
          </a:p>
        </p:txBody>
      </p:sp>
      <p:sp>
        <p:nvSpPr>
          <p:cNvPr id="3" name="Title 2">
            <a:extLst>
              <a:ext uri="{FF2B5EF4-FFF2-40B4-BE49-F238E27FC236}">
                <a16:creationId xmlns:a16="http://schemas.microsoft.com/office/drawing/2014/main" id="{AC093BF6-A1DE-1544-0FEE-3082E3F422A5}"/>
              </a:ext>
            </a:extLst>
          </p:cNvPr>
          <p:cNvSpPr>
            <a:spLocks noGrp="1"/>
          </p:cNvSpPr>
          <p:nvPr>
            <p:ph type="title"/>
          </p:nvPr>
        </p:nvSpPr>
        <p:spPr/>
        <p:txBody>
          <a:bodyPr/>
          <a:lstStyle/>
          <a:p>
            <a:r>
              <a:rPr kumimoji="1" lang="zh-CN" altLang="en-US" dirty="0"/>
              <a:t>你能实现一个</a:t>
            </a:r>
            <a:r>
              <a:rPr kumimoji="1" lang="en-US" altLang="zh-CN" dirty="0">
                <a:latin typeface="Consolas" panose="020B0609020204030204" pitchFamily="49" charset="0"/>
                <a:cs typeface="Consolas" panose="020B0609020204030204" pitchFamily="49" charset="0"/>
              </a:rPr>
              <a:t>swap()</a:t>
            </a:r>
            <a:r>
              <a:rPr kumimoji="1" lang="zh-CN" altLang="en-US" dirty="0"/>
              <a:t>吗</a:t>
            </a:r>
            <a:r>
              <a:rPr kumimoji="1" lang="en-US" altLang="zh-CN" dirty="0"/>
              <a:t>?</a:t>
            </a:r>
            <a:endParaRPr kumimoji="1" lang="zh-CN" altLang="en-US" dirty="0"/>
          </a:p>
        </p:txBody>
      </p:sp>
      <p:sp>
        <p:nvSpPr>
          <p:cNvPr id="5" name="TextBox 4">
            <a:extLst>
              <a:ext uri="{FF2B5EF4-FFF2-40B4-BE49-F238E27FC236}">
                <a16:creationId xmlns:a16="http://schemas.microsoft.com/office/drawing/2014/main" id="{85EAA61C-0A9F-CA65-5D78-FD169D9D41DA}"/>
              </a:ext>
            </a:extLst>
          </p:cNvPr>
          <p:cNvSpPr txBox="1"/>
          <p:nvPr/>
        </p:nvSpPr>
        <p:spPr>
          <a:xfrm>
            <a:off x="3035361" y="4939891"/>
            <a:ext cx="3073277" cy="461665"/>
          </a:xfrm>
          <a:prstGeom prst="rect">
            <a:avLst/>
          </a:prstGeom>
          <a:noFill/>
        </p:spPr>
        <p:txBody>
          <a:bodyPr wrap="none" rtlCol="0">
            <a:spAutoFit/>
          </a:bodyPr>
          <a:lstStyle/>
          <a:p>
            <a:pPr algn="l"/>
            <a:r>
              <a:rPr kumimoji="1" lang="en-US" altLang="zh-CN" sz="2400" dirty="0">
                <a:latin typeface="Consolas" panose="020B0609020204030204" pitchFamily="49" charset="0"/>
                <a:cs typeface="Consolas" panose="020B0609020204030204" pitchFamily="49" charset="0"/>
              </a:rPr>
              <a:t>review-c/swap-</a:t>
            </a:r>
            <a:r>
              <a:rPr kumimoji="1" lang="en-US" altLang="zh-CN" sz="2400" dirty="0" err="1">
                <a:latin typeface="Consolas" panose="020B0609020204030204" pitchFamily="49" charset="0"/>
                <a:cs typeface="Consolas" panose="020B0609020204030204" pitchFamily="49" charset="0"/>
              </a:rPr>
              <a:t>w.c</a:t>
            </a:r>
            <a:endParaRPr kumimoji="1" lang="zh-CN" altLang="en-US" sz="2400" dirty="0">
              <a:latin typeface="Consolas" panose="020B0609020204030204" pitchFamily="49" charset="0"/>
              <a:cs typeface="Consolas" panose="020B0609020204030204" pitchFamily="49" charset="0"/>
            </a:endParaRPr>
          </a:p>
        </p:txBody>
      </p:sp>
      <p:pic>
        <p:nvPicPr>
          <p:cNvPr id="4" name="Picture 3">
            <a:extLst>
              <a:ext uri="{FF2B5EF4-FFF2-40B4-BE49-F238E27FC236}">
                <a16:creationId xmlns:a16="http://schemas.microsoft.com/office/drawing/2014/main" id="{4806E1CB-7399-D444-BA78-F835913E7A22}"/>
              </a:ext>
            </a:extLst>
          </p:cNvPr>
          <p:cNvPicPr>
            <a:picLocks noChangeAspect="1"/>
          </p:cNvPicPr>
          <p:nvPr/>
        </p:nvPicPr>
        <p:blipFill>
          <a:blip r:embed="rId2"/>
          <a:stretch>
            <a:fillRect/>
          </a:stretch>
        </p:blipFill>
        <p:spPr>
          <a:xfrm>
            <a:off x="2406866" y="1530824"/>
            <a:ext cx="4051300" cy="3149600"/>
          </a:xfrm>
          <a:prstGeom prst="rect">
            <a:avLst/>
          </a:prstGeom>
        </p:spPr>
      </p:pic>
    </p:spTree>
    <p:extLst>
      <p:ext uri="{BB962C8B-B14F-4D97-AF65-F5344CB8AC3E}">
        <p14:creationId xmlns:p14="http://schemas.microsoft.com/office/powerpoint/2010/main" val="672144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540E5266-9165-6367-141F-E7E64C7A168D}"/>
              </a:ext>
            </a:extLst>
          </p:cNvPr>
          <p:cNvGrpSpPr/>
          <p:nvPr/>
        </p:nvGrpSpPr>
        <p:grpSpPr>
          <a:xfrm>
            <a:off x="1121323" y="1533071"/>
            <a:ext cx="3771685" cy="1888198"/>
            <a:chOff x="5022359" y="3714045"/>
            <a:chExt cx="3771685" cy="1888198"/>
          </a:xfrm>
        </p:grpSpPr>
        <p:sp>
          <p:nvSpPr>
            <p:cNvPr id="5" name="Rectangle 4">
              <a:extLst>
                <a:ext uri="{FF2B5EF4-FFF2-40B4-BE49-F238E27FC236}">
                  <a16:creationId xmlns:a16="http://schemas.microsoft.com/office/drawing/2014/main" id="{A094A8DA-632C-E03B-433A-161D0C2351AD}"/>
                </a:ext>
              </a:extLst>
            </p:cNvPr>
            <p:cNvSpPr/>
            <p:nvPr/>
          </p:nvSpPr>
          <p:spPr>
            <a:xfrm>
              <a:off x="5022359" y="4064000"/>
              <a:ext cx="3771685" cy="1538243"/>
            </a:xfrm>
            <a:prstGeom prst="rect">
              <a:avLst/>
            </a:prstGeom>
            <a:solidFill>
              <a:schemeClr val="lt1">
                <a:alpha val="78000"/>
              </a:schemeClr>
            </a:solidFill>
          </p:spPr>
          <p:style>
            <a:lnRef idx="2">
              <a:schemeClr val="accent5"/>
            </a:lnRef>
            <a:fillRef idx="1">
              <a:schemeClr val="lt1"/>
            </a:fillRef>
            <a:effectRef idx="0">
              <a:schemeClr val="accent5"/>
            </a:effectRef>
            <a:fontRef idx="minor">
              <a:schemeClr val="dk1"/>
            </a:fontRef>
          </p:style>
          <p:txBody>
            <a:bodyPr rtlCol="0" anchor="t"/>
            <a:lstStyle/>
            <a:p>
              <a:pPr marL="342900" indent="-342900" algn="l">
                <a:buFont typeface="Arial" panose="020B0604020202020204" pitchFamily="34" charset="0"/>
                <a:buChar char="•"/>
              </a:pPr>
              <a:r>
                <a:rPr kumimoji="1" lang="en-US" altLang="zh-CN" dirty="0" err="1">
                  <a:latin typeface="Consolas" panose="020B0609020204030204" pitchFamily="49" charset="0"/>
                  <a:cs typeface="Consolas" panose="020B0609020204030204" pitchFamily="49" charset="0"/>
                </a:rPr>
                <a:t>printf</a:t>
              </a:r>
              <a:r>
                <a:rPr kumimoji="1" lang="zh-CN" altLang="en-US" dirty="0"/>
                <a:t>语句输出状态</a:t>
              </a:r>
              <a:endParaRPr kumimoji="1" lang="en-US" altLang="zh-CN" dirty="0"/>
            </a:p>
            <a:p>
              <a:pPr marL="342900" indent="-342900" algn="l">
                <a:buFont typeface="Arial" panose="020B0604020202020204" pitchFamily="34" charset="0"/>
                <a:buChar char="•"/>
              </a:pPr>
              <a:r>
                <a:rPr kumimoji="1" lang="en-US" altLang="zh-CN" dirty="0" err="1"/>
                <a:t>pythontutor.com</a:t>
              </a:r>
              <a:endParaRPr kumimoji="1" lang="en-US" altLang="zh-CN" dirty="0"/>
            </a:p>
            <a:p>
              <a:pPr marL="800100" lvl="1" indent="-342900">
                <a:buFont typeface="Arial" panose="020B0604020202020204" pitchFamily="34" charset="0"/>
                <a:buChar char="•"/>
              </a:pPr>
              <a:r>
                <a:rPr kumimoji="1" lang="zh-CN" altLang="en-US" dirty="0"/>
                <a:t>比较好用</a:t>
              </a:r>
              <a:endParaRPr kumimoji="1" lang="en-US" altLang="zh-CN" dirty="0"/>
            </a:p>
            <a:p>
              <a:pPr marL="800100" lvl="1" indent="-342900">
                <a:buFont typeface="Arial" panose="020B0604020202020204" pitchFamily="34" charset="0"/>
                <a:buChar char="•"/>
              </a:pPr>
              <a:r>
                <a:rPr kumimoji="1" lang="zh-CN" altLang="en-US" dirty="0"/>
                <a:t>需要程序足够小</a:t>
              </a:r>
              <a:endParaRPr kumimoji="1" lang="en-US" altLang="zh-CN" dirty="0"/>
            </a:p>
            <a:p>
              <a:pPr marL="342900" indent="-342900">
                <a:buFont typeface="Arial" panose="020B0604020202020204" pitchFamily="34" charset="0"/>
                <a:buChar char="•"/>
              </a:pPr>
              <a:r>
                <a:rPr kumimoji="1" lang="zh-CN" altLang="en-US" dirty="0"/>
                <a:t>调试器</a:t>
              </a:r>
              <a:endParaRPr kumimoji="1" lang="en-US" altLang="zh-CN" dirty="0"/>
            </a:p>
            <a:p>
              <a:pPr marL="1257300" lvl="2" indent="-342900">
                <a:buFont typeface="Arial" panose="020B0604020202020204" pitchFamily="34" charset="0"/>
                <a:buChar char="•"/>
              </a:pPr>
              <a:endParaRPr kumimoji="1" lang="en-US" altLang="zh-CN" dirty="0"/>
            </a:p>
            <a:p>
              <a:pPr marL="342900" indent="-342900">
                <a:buFont typeface="Arial" panose="020B0604020202020204" pitchFamily="34" charset="0"/>
                <a:buChar char="•"/>
              </a:pPr>
              <a:endParaRPr kumimoji="1" lang="en-US" altLang="zh-CN" dirty="0"/>
            </a:p>
          </p:txBody>
        </p:sp>
        <p:sp>
          <p:nvSpPr>
            <p:cNvPr id="6" name="Rectangle 5">
              <a:extLst>
                <a:ext uri="{FF2B5EF4-FFF2-40B4-BE49-F238E27FC236}">
                  <a16:creationId xmlns:a16="http://schemas.microsoft.com/office/drawing/2014/main" id="{D612419E-7DEF-BF46-0D8C-F474FC07D1F9}"/>
                </a:ext>
              </a:extLst>
            </p:cNvPr>
            <p:cNvSpPr/>
            <p:nvPr/>
          </p:nvSpPr>
          <p:spPr>
            <a:xfrm>
              <a:off x="7584936" y="3714045"/>
              <a:ext cx="1209108" cy="349955"/>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t"/>
            <a:lstStyle/>
            <a:p>
              <a:pPr algn="l"/>
              <a:r>
                <a:rPr kumimoji="1" lang="en-US" altLang="zh-CN" b="1" dirty="0">
                  <a:latin typeface="APPLE CHANCERY" panose="03020702040506060504" pitchFamily="66" charset="-79"/>
                  <a:ea typeface="FangSong" panose="02010609060101010101" pitchFamily="49" charset="-122"/>
                  <a:cs typeface="APPLE CHANCERY" panose="03020702040506060504" pitchFamily="66" charset="-79"/>
                </a:rPr>
                <a:t>Aside</a:t>
              </a:r>
              <a:endParaRPr kumimoji="1" lang="zh-CN" altLang="en-US" b="1" dirty="0">
                <a:latin typeface="APPLE CHANCERY" panose="03020702040506060504" pitchFamily="66" charset="-79"/>
                <a:ea typeface="FangSong" panose="02010609060101010101" pitchFamily="49" charset="-122"/>
                <a:cs typeface="APPLE CHANCERY" panose="03020702040506060504" pitchFamily="66" charset="-79"/>
              </a:endParaRPr>
            </a:p>
          </p:txBody>
        </p:sp>
      </p:grpSp>
      <p:sp>
        <p:nvSpPr>
          <p:cNvPr id="2" name="Slide Number Placeholder 1">
            <a:extLst>
              <a:ext uri="{FF2B5EF4-FFF2-40B4-BE49-F238E27FC236}">
                <a16:creationId xmlns:a16="http://schemas.microsoft.com/office/drawing/2014/main" id="{B45AA773-2E78-4B75-27C2-C481C7CFDE78}"/>
              </a:ext>
            </a:extLst>
          </p:cNvPr>
          <p:cNvSpPr>
            <a:spLocks noGrp="1"/>
          </p:cNvSpPr>
          <p:nvPr>
            <p:ph type="sldNum" sz="quarter" idx="12"/>
          </p:nvPr>
        </p:nvSpPr>
        <p:spPr/>
        <p:txBody>
          <a:bodyPr/>
          <a:lstStyle/>
          <a:p>
            <a:fld id="{7A304655-5D53-B746-8252-3F5A598C52D3}" type="slidenum">
              <a:rPr lang="en-CN" smtClean="0"/>
              <a:pPr/>
              <a:t>8</a:t>
            </a:fld>
            <a:endParaRPr lang="en-CN"/>
          </a:p>
        </p:txBody>
      </p:sp>
      <p:sp>
        <p:nvSpPr>
          <p:cNvPr id="3" name="Title 2">
            <a:extLst>
              <a:ext uri="{FF2B5EF4-FFF2-40B4-BE49-F238E27FC236}">
                <a16:creationId xmlns:a16="http://schemas.microsoft.com/office/drawing/2014/main" id="{D010629B-7003-1655-1FE4-2D6835081626}"/>
              </a:ext>
            </a:extLst>
          </p:cNvPr>
          <p:cNvSpPr>
            <a:spLocks noGrp="1"/>
          </p:cNvSpPr>
          <p:nvPr>
            <p:ph type="title"/>
          </p:nvPr>
        </p:nvSpPr>
        <p:spPr/>
        <p:txBody>
          <a:bodyPr/>
          <a:lstStyle/>
          <a:p>
            <a:r>
              <a:rPr kumimoji="1" lang="zh-CN" altLang="en-CN" dirty="0"/>
              <a:t>关键</a:t>
            </a:r>
            <a:r>
              <a:rPr kumimoji="1" lang="zh-CN" altLang="en-US" dirty="0"/>
              <a:t>问题</a:t>
            </a:r>
            <a:r>
              <a:rPr kumimoji="1" lang="en-US" altLang="zh-CN" dirty="0"/>
              <a:t>:</a:t>
            </a:r>
            <a:r>
              <a:rPr kumimoji="1" lang="zh-CN" altLang="en-US" dirty="0"/>
              <a:t> 函数调用的时候的行为</a:t>
            </a:r>
          </a:p>
        </p:txBody>
      </p:sp>
      <p:pic>
        <p:nvPicPr>
          <p:cNvPr id="13" name="Picture 12">
            <a:extLst>
              <a:ext uri="{FF2B5EF4-FFF2-40B4-BE49-F238E27FC236}">
                <a16:creationId xmlns:a16="http://schemas.microsoft.com/office/drawing/2014/main" id="{F7021004-14EF-9825-F6D8-07E71A0241C2}"/>
              </a:ext>
            </a:extLst>
          </p:cNvPr>
          <p:cNvPicPr>
            <a:picLocks noChangeAspect="1"/>
          </p:cNvPicPr>
          <p:nvPr/>
        </p:nvPicPr>
        <p:blipFill>
          <a:blip r:embed="rId2"/>
          <a:stretch>
            <a:fillRect/>
          </a:stretch>
        </p:blipFill>
        <p:spPr>
          <a:xfrm>
            <a:off x="620551" y="1221619"/>
            <a:ext cx="7446771" cy="4624932"/>
          </a:xfrm>
          <a:prstGeom prst="rect">
            <a:avLst/>
          </a:prstGeom>
        </p:spPr>
      </p:pic>
      <p:pic>
        <p:nvPicPr>
          <p:cNvPr id="15" name="Picture 14">
            <a:extLst>
              <a:ext uri="{FF2B5EF4-FFF2-40B4-BE49-F238E27FC236}">
                <a16:creationId xmlns:a16="http://schemas.microsoft.com/office/drawing/2014/main" id="{3EACD983-952D-5BDB-F801-1FD7E8D35C45}"/>
              </a:ext>
            </a:extLst>
          </p:cNvPr>
          <p:cNvPicPr>
            <a:picLocks noChangeAspect="1"/>
          </p:cNvPicPr>
          <p:nvPr/>
        </p:nvPicPr>
        <p:blipFill>
          <a:blip r:embed="rId3"/>
          <a:stretch>
            <a:fillRect/>
          </a:stretch>
        </p:blipFill>
        <p:spPr>
          <a:xfrm>
            <a:off x="620551" y="1154692"/>
            <a:ext cx="7446771" cy="4563281"/>
          </a:xfrm>
          <a:prstGeom prst="rect">
            <a:avLst/>
          </a:prstGeom>
        </p:spPr>
      </p:pic>
      <p:pic>
        <p:nvPicPr>
          <p:cNvPr id="16" name="Picture 15">
            <a:extLst>
              <a:ext uri="{FF2B5EF4-FFF2-40B4-BE49-F238E27FC236}">
                <a16:creationId xmlns:a16="http://schemas.microsoft.com/office/drawing/2014/main" id="{52477A46-E167-054F-25F2-FD861188DADF}"/>
              </a:ext>
            </a:extLst>
          </p:cNvPr>
          <p:cNvPicPr>
            <a:picLocks noChangeAspect="1"/>
          </p:cNvPicPr>
          <p:nvPr/>
        </p:nvPicPr>
        <p:blipFill>
          <a:blip r:embed="rId4"/>
          <a:stretch>
            <a:fillRect/>
          </a:stretch>
        </p:blipFill>
        <p:spPr>
          <a:xfrm>
            <a:off x="620552" y="1194886"/>
            <a:ext cx="7446770" cy="4497815"/>
          </a:xfrm>
          <a:prstGeom prst="rect">
            <a:avLst/>
          </a:prstGeom>
        </p:spPr>
      </p:pic>
      <p:pic>
        <p:nvPicPr>
          <p:cNvPr id="17" name="Picture 16">
            <a:extLst>
              <a:ext uri="{FF2B5EF4-FFF2-40B4-BE49-F238E27FC236}">
                <a16:creationId xmlns:a16="http://schemas.microsoft.com/office/drawing/2014/main" id="{3D4E5FA6-B9E7-9412-CEC3-CAF8E11A0C4B}"/>
              </a:ext>
            </a:extLst>
          </p:cNvPr>
          <p:cNvPicPr>
            <a:picLocks noChangeAspect="1"/>
          </p:cNvPicPr>
          <p:nvPr/>
        </p:nvPicPr>
        <p:blipFill>
          <a:blip r:embed="rId5"/>
          <a:stretch>
            <a:fillRect/>
          </a:stretch>
        </p:blipFill>
        <p:spPr>
          <a:xfrm>
            <a:off x="575906" y="1107451"/>
            <a:ext cx="7446771" cy="4627637"/>
          </a:xfrm>
          <a:prstGeom prst="rect">
            <a:avLst/>
          </a:prstGeom>
        </p:spPr>
      </p:pic>
    </p:spTree>
    <p:extLst>
      <p:ext uri="{BB962C8B-B14F-4D97-AF65-F5344CB8AC3E}">
        <p14:creationId xmlns:p14="http://schemas.microsoft.com/office/powerpoint/2010/main" val="2918692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73A3E84-640F-3CD5-5F43-95CBE6886D94}"/>
              </a:ext>
            </a:extLst>
          </p:cNvPr>
          <p:cNvSpPr>
            <a:spLocks noGrp="1"/>
          </p:cNvSpPr>
          <p:nvPr>
            <p:ph type="sldNum" sz="quarter" idx="12"/>
          </p:nvPr>
        </p:nvSpPr>
        <p:spPr/>
        <p:txBody>
          <a:bodyPr/>
          <a:lstStyle/>
          <a:p>
            <a:fld id="{7A304655-5D53-B746-8252-3F5A598C52D3}" type="slidenum">
              <a:rPr lang="en-CN" smtClean="0"/>
              <a:pPr/>
              <a:t>9</a:t>
            </a:fld>
            <a:endParaRPr lang="en-CN"/>
          </a:p>
        </p:txBody>
      </p:sp>
      <p:sp>
        <p:nvSpPr>
          <p:cNvPr id="3" name="Title 2">
            <a:extLst>
              <a:ext uri="{FF2B5EF4-FFF2-40B4-BE49-F238E27FC236}">
                <a16:creationId xmlns:a16="http://schemas.microsoft.com/office/drawing/2014/main" id="{C83250C8-B4F1-A75F-8B86-6277EC46C690}"/>
              </a:ext>
            </a:extLst>
          </p:cNvPr>
          <p:cNvSpPr>
            <a:spLocks noGrp="1"/>
          </p:cNvSpPr>
          <p:nvPr>
            <p:ph type="title"/>
          </p:nvPr>
        </p:nvSpPr>
        <p:spPr/>
        <p:txBody>
          <a:bodyPr/>
          <a:lstStyle/>
          <a:p>
            <a:r>
              <a:rPr kumimoji="1" lang="zh-CN" altLang="en-US" dirty="0"/>
              <a:t>关于变量</a:t>
            </a:r>
          </a:p>
        </p:txBody>
      </p:sp>
      <p:sp>
        <p:nvSpPr>
          <p:cNvPr id="4" name="TextBox 3">
            <a:extLst>
              <a:ext uri="{FF2B5EF4-FFF2-40B4-BE49-F238E27FC236}">
                <a16:creationId xmlns:a16="http://schemas.microsoft.com/office/drawing/2014/main" id="{30182669-E833-EE1A-20A9-4B6E963C89BD}"/>
              </a:ext>
            </a:extLst>
          </p:cNvPr>
          <p:cNvSpPr txBox="1"/>
          <p:nvPr/>
        </p:nvSpPr>
        <p:spPr>
          <a:xfrm>
            <a:off x="628650" y="1045875"/>
            <a:ext cx="6746399" cy="830997"/>
          </a:xfrm>
          <a:prstGeom prst="rect">
            <a:avLst/>
          </a:prstGeom>
          <a:noFill/>
        </p:spPr>
        <p:txBody>
          <a:bodyPr wrap="none" rtlCol="0">
            <a:spAutoFit/>
          </a:bodyPr>
          <a:lstStyle/>
          <a:p>
            <a:pPr marL="342900" indent="-342900" algn="l">
              <a:buFont typeface="Arial" panose="020B0604020202020204" pitchFamily="34" charset="0"/>
              <a:buChar char="•"/>
            </a:pPr>
            <a:r>
              <a:rPr kumimoji="1" lang="en-US" altLang="zh-CN" sz="2400" dirty="0"/>
              <a:t>A</a:t>
            </a:r>
            <a:r>
              <a:rPr kumimoji="1" lang="zh-CN" altLang="en-US" sz="2400" dirty="0"/>
              <a:t> </a:t>
            </a:r>
            <a:r>
              <a:rPr kumimoji="1" lang="en-US" altLang="zh-CN" sz="2400" dirty="0"/>
              <a:t>variable</a:t>
            </a:r>
            <a:r>
              <a:rPr kumimoji="1" lang="zh-CN" altLang="en-US" sz="2400" dirty="0"/>
              <a:t> </a:t>
            </a:r>
            <a:r>
              <a:rPr kumimoji="1" lang="en-US" altLang="zh-CN" sz="2400" dirty="0"/>
              <a:t>has</a:t>
            </a:r>
            <a:r>
              <a:rPr kumimoji="1" lang="zh-CN" altLang="en-US" sz="2400" dirty="0"/>
              <a:t> </a:t>
            </a:r>
            <a:r>
              <a:rPr kumimoji="1" lang="en-US" altLang="zh-CN" sz="2400" dirty="0">
                <a:solidFill>
                  <a:schemeClr val="accent6"/>
                </a:solidFill>
              </a:rPr>
              <a:t>type</a:t>
            </a:r>
            <a:r>
              <a:rPr kumimoji="1" lang="en-US" altLang="zh-CN" sz="2400" dirty="0"/>
              <a:t>,</a:t>
            </a:r>
            <a:r>
              <a:rPr kumimoji="1" lang="zh-CN" altLang="en-US" sz="2400" dirty="0"/>
              <a:t> </a:t>
            </a:r>
            <a:r>
              <a:rPr kumimoji="1" lang="en-US" altLang="zh-CN" sz="2400" dirty="0">
                <a:solidFill>
                  <a:schemeClr val="accent5"/>
                </a:solidFill>
              </a:rPr>
              <a:t>value</a:t>
            </a:r>
            <a:r>
              <a:rPr kumimoji="1" lang="en-US" altLang="zh-CN" sz="2400" dirty="0"/>
              <a:t>,</a:t>
            </a:r>
            <a:r>
              <a:rPr kumimoji="1" lang="zh-CN" altLang="en-US" sz="2400" dirty="0"/>
              <a:t> </a:t>
            </a:r>
            <a:r>
              <a:rPr kumimoji="1" lang="en-US" altLang="zh-CN" sz="2400" dirty="0">
                <a:solidFill>
                  <a:schemeClr val="accent2"/>
                </a:solidFill>
              </a:rPr>
              <a:t>address</a:t>
            </a:r>
          </a:p>
          <a:p>
            <a:pPr marL="342900" indent="-342900" algn="l">
              <a:buFont typeface="Arial" panose="020B0604020202020204" pitchFamily="34" charset="0"/>
              <a:buChar char="•"/>
            </a:pPr>
            <a:r>
              <a:rPr kumimoji="1" lang="en-US" altLang="zh-CN" sz="2400" dirty="0"/>
              <a:t>A</a:t>
            </a:r>
            <a:r>
              <a:rPr kumimoji="1" lang="zh-CN" altLang="en-US" sz="2400" dirty="0"/>
              <a:t> </a:t>
            </a:r>
            <a:r>
              <a:rPr kumimoji="1" lang="en-US" altLang="zh-CN" sz="2400" dirty="0"/>
              <a:t>variable</a:t>
            </a:r>
            <a:r>
              <a:rPr kumimoji="1" lang="zh-CN" altLang="en-US" sz="2400" dirty="0"/>
              <a:t> </a:t>
            </a:r>
            <a:r>
              <a:rPr kumimoji="1" lang="en-US" altLang="zh-CN" sz="2400" dirty="0"/>
              <a:t>can</a:t>
            </a:r>
            <a:r>
              <a:rPr kumimoji="1" lang="zh-CN" altLang="en-US" sz="2400" dirty="0"/>
              <a:t> </a:t>
            </a:r>
            <a:r>
              <a:rPr kumimoji="1" lang="en-US" altLang="zh-CN" sz="2400" dirty="0"/>
              <a:t>be</a:t>
            </a:r>
            <a:r>
              <a:rPr kumimoji="1" lang="zh-CN" altLang="en-US" sz="2400" dirty="0"/>
              <a:t> </a:t>
            </a:r>
            <a:r>
              <a:rPr kumimoji="1" lang="en-US" altLang="zh-CN" sz="2400" dirty="0"/>
              <a:t>used</a:t>
            </a:r>
            <a:r>
              <a:rPr kumimoji="1" lang="zh-CN" altLang="en-US" sz="2400" dirty="0"/>
              <a:t> </a:t>
            </a:r>
            <a:r>
              <a:rPr kumimoji="1" lang="en-US" altLang="zh-CN" sz="2400" dirty="0"/>
              <a:t>as</a:t>
            </a:r>
            <a:r>
              <a:rPr kumimoji="1" lang="zh-CN" altLang="en-US" sz="2400" dirty="0"/>
              <a:t> </a:t>
            </a:r>
            <a:r>
              <a:rPr kumimoji="1" lang="en-US" altLang="zh-CN" sz="2400" dirty="0"/>
              <a:t>a</a:t>
            </a:r>
            <a:r>
              <a:rPr kumimoji="1" lang="zh-CN" altLang="en-US" sz="2400" dirty="0"/>
              <a:t> </a:t>
            </a:r>
            <a:r>
              <a:rPr kumimoji="1" lang="en-US" altLang="zh-CN" sz="2400" i="1" u="sng" dirty="0" err="1"/>
              <a:t>lvalue</a:t>
            </a:r>
            <a:r>
              <a:rPr kumimoji="1" lang="zh-CN" altLang="en-US" sz="2400" dirty="0"/>
              <a:t> </a:t>
            </a:r>
            <a:r>
              <a:rPr kumimoji="1" lang="en-US" altLang="zh-CN" sz="2400" dirty="0"/>
              <a:t>or</a:t>
            </a:r>
            <a:r>
              <a:rPr kumimoji="1" lang="zh-CN" altLang="en-US" sz="2400" dirty="0"/>
              <a:t> </a:t>
            </a:r>
            <a:r>
              <a:rPr kumimoji="1" lang="en-US" altLang="zh-CN" sz="2400" dirty="0"/>
              <a:t>a</a:t>
            </a:r>
            <a:r>
              <a:rPr kumimoji="1" lang="zh-CN" altLang="en-US" sz="2400" dirty="0"/>
              <a:t> </a:t>
            </a:r>
            <a:r>
              <a:rPr kumimoji="1" lang="en-US" altLang="zh-CN" sz="2400" i="1" u="sng" dirty="0" err="1"/>
              <a:t>rvalue</a:t>
            </a:r>
            <a:endParaRPr kumimoji="1" lang="en-US" altLang="zh-CN" sz="2400" i="1" u="sng" dirty="0"/>
          </a:p>
        </p:txBody>
      </p:sp>
      <p:pic>
        <p:nvPicPr>
          <p:cNvPr id="7" name="Picture 6">
            <a:extLst>
              <a:ext uri="{FF2B5EF4-FFF2-40B4-BE49-F238E27FC236}">
                <a16:creationId xmlns:a16="http://schemas.microsoft.com/office/drawing/2014/main" id="{9560C57B-DA85-F1CE-B1E1-86E5D82647A6}"/>
              </a:ext>
            </a:extLst>
          </p:cNvPr>
          <p:cNvPicPr>
            <a:picLocks noChangeAspect="1"/>
          </p:cNvPicPr>
          <p:nvPr/>
        </p:nvPicPr>
        <p:blipFill>
          <a:blip r:embed="rId2"/>
          <a:stretch>
            <a:fillRect/>
          </a:stretch>
        </p:blipFill>
        <p:spPr>
          <a:xfrm>
            <a:off x="1198800" y="2212855"/>
            <a:ext cx="6746400" cy="3739181"/>
          </a:xfrm>
          <a:prstGeom prst="rect">
            <a:avLst/>
          </a:prstGeom>
        </p:spPr>
      </p:pic>
      <p:sp>
        <p:nvSpPr>
          <p:cNvPr id="9" name="Rectangle 8">
            <a:extLst>
              <a:ext uri="{FF2B5EF4-FFF2-40B4-BE49-F238E27FC236}">
                <a16:creationId xmlns:a16="http://schemas.microsoft.com/office/drawing/2014/main" id="{7005F8E3-936F-6C30-2462-F37D9B1E0078}"/>
              </a:ext>
            </a:extLst>
          </p:cNvPr>
          <p:cNvSpPr/>
          <p:nvPr/>
        </p:nvSpPr>
        <p:spPr>
          <a:xfrm>
            <a:off x="4815331" y="1826856"/>
            <a:ext cx="2559718" cy="559261"/>
          </a:xfrm>
          <a:prstGeom prst="rect">
            <a:avLst/>
          </a:prstGeom>
        </p:spPr>
        <p:style>
          <a:lnRef idx="2">
            <a:schemeClr val="accent5"/>
          </a:lnRef>
          <a:fillRef idx="1">
            <a:schemeClr val="lt1"/>
          </a:fillRef>
          <a:effectRef idx="0">
            <a:schemeClr val="accent5"/>
          </a:effectRef>
          <a:fontRef idx="minor">
            <a:schemeClr val="dk1"/>
          </a:fontRef>
        </p:style>
        <p:txBody>
          <a:bodyPr rtlCol="0" anchor="t"/>
          <a:lstStyle/>
          <a:p>
            <a:pPr algn="l"/>
            <a:r>
              <a:rPr kumimoji="1" lang="en-US" altLang="zh-CN" sz="1400" dirty="0" err="1">
                <a:latin typeface="Consolas" panose="020B0609020204030204" pitchFamily="49" charset="0"/>
                <a:ea typeface="FangSong" panose="02010609060101010101" pitchFamily="49" charset="-122"/>
                <a:cs typeface="Consolas" panose="020B0609020204030204" pitchFamily="49" charset="0"/>
              </a:rPr>
              <a:t>lvalue</a:t>
            </a:r>
            <a:r>
              <a:rPr kumimoji="1" lang="en-US" altLang="zh-CN" sz="1400" dirty="0">
                <a:latin typeface="Times New Roman" panose="02020603050405020304" pitchFamily="18" charset="0"/>
                <a:ea typeface="FangSong" panose="02010609060101010101" pitchFamily="49" charset="-122"/>
                <a:cs typeface="Times New Roman" panose="02020603050405020304" pitchFamily="18" charset="0"/>
              </a:rPr>
              <a:t>=value</a:t>
            </a:r>
            <a:r>
              <a:rPr kumimoji="1" lang="zh-CN" altLang="en-US" sz="1400" dirty="0">
                <a:latin typeface="Times New Roman" panose="02020603050405020304" pitchFamily="18" charset="0"/>
                <a:ea typeface="FangSong" panose="02010609060101010101" pitchFamily="49" charset="-122"/>
                <a:cs typeface="Times New Roman" panose="02020603050405020304" pitchFamily="18" charset="0"/>
              </a:rPr>
              <a:t> </a:t>
            </a:r>
            <a:r>
              <a:rPr kumimoji="1" lang="en-US" altLang="zh-CN" sz="1400" dirty="0">
                <a:latin typeface="Times New Roman" panose="02020603050405020304" pitchFamily="18" charset="0"/>
                <a:ea typeface="FangSong" panose="02010609060101010101" pitchFamily="49" charset="-122"/>
                <a:cs typeface="Times New Roman" panose="02020603050405020304" pitchFamily="18" charset="0"/>
              </a:rPr>
              <a:t>on</a:t>
            </a:r>
            <a:r>
              <a:rPr kumimoji="1" lang="zh-CN" altLang="en-US" sz="1400" dirty="0">
                <a:latin typeface="Times New Roman" panose="02020603050405020304" pitchFamily="18" charset="0"/>
                <a:ea typeface="FangSong" panose="02010609060101010101" pitchFamily="49" charset="-122"/>
                <a:cs typeface="Times New Roman" panose="02020603050405020304" pitchFamily="18" charset="0"/>
              </a:rPr>
              <a:t> </a:t>
            </a:r>
            <a:r>
              <a:rPr kumimoji="1" lang="en-US" altLang="zh-CN" sz="1400" dirty="0">
                <a:latin typeface="Times New Roman" panose="02020603050405020304" pitchFamily="18" charset="0"/>
                <a:ea typeface="FangSong" panose="02010609060101010101" pitchFamily="49" charset="-122"/>
                <a:cs typeface="Times New Roman" panose="02020603050405020304" pitchFamily="18" charset="0"/>
              </a:rPr>
              <a:t>the</a:t>
            </a:r>
            <a:r>
              <a:rPr kumimoji="1" lang="zh-CN" altLang="en-US" sz="1400" dirty="0">
                <a:latin typeface="Times New Roman" panose="02020603050405020304" pitchFamily="18" charset="0"/>
                <a:ea typeface="FangSong" panose="02010609060101010101" pitchFamily="49" charset="-122"/>
                <a:cs typeface="Times New Roman" panose="02020603050405020304" pitchFamily="18" charset="0"/>
              </a:rPr>
              <a:t> </a:t>
            </a:r>
            <a:r>
              <a:rPr kumimoji="1" lang="en-US" altLang="zh-CN" sz="1400" dirty="0">
                <a:latin typeface="Times New Roman" panose="02020603050405020304" pitchFamily="18" charset="0"/>
                <a:ea typeface="FangSong" panose="02010609060101010101" pitchFamily="49" charset="-122"/>
                <a:cs typeface="Times New Roman" panose="02020603050405020304" pitchFamily="18" charset="0"/>
              </a:rPr>
              <a:t>left</a:t>
            </a:r>
          </a:p>
          <a:p>
            <a:pPr algn="l"/>
            <a:r>
              <a:rPr kumimoji="1" lang="en-US" altLang="zh-CN" sz="1400" dirty="0" err="1">
                <a:latin typeface="Consolas" panose="020B0609020204030204" pitchFamily="49" charset="0"/>
                <a:ea typeface="FangSong" panose="02010609060101010101" pitchFamily="49" charset="-122"/>
                <a:cs typeface="Consolas" panose="020B0609020204030204" pitchFamily="49" charset="0"/>
              </a:rPr>
              <a:t>rvalue</a:t>
            </a:r>
            <a:r>
              <a:rPr kumimoji="1" lang="en-US" altLang="zh-CN" sz="1400" dirty="0">
                <a:latin typeface="Times New Roman" panose="02020603050405020304" pitchFamily="18" charset="0"/>
                <a:ea typeface="FangSong" panose="02010609060101010101" pitchFamily="49" charset="-122"/>
                <a:cs typeface="Times New Roman" panose="02020603050405020304" pitchFamily="18" charset="0"/>
              </a:rPr>
              <a:t>=value</a:t>
            </a:r>
            <a:r>
              <a:rPr kumimoji="1" lang="zh-CN" altLang="en-US" sz="1400" dirty="0">
                <a:latin typeface="Times New Roman" panose="02020603050405020304" pitchFamily="18" charset="0"/>
                <a:ea typeface="FangSong" panose="02010609060101010101" pitchFamily="49" charset="-122"/>
                <a:cs typeface="Times New Roman" panose="02020603050405020304" pitchFamily="18" charset="0"/>
              </a:rPr>
              <a:t> </a:t>
            </a:r>
            <a:r>
              <a:rPr kumimoji="1" lang="en-US" altLang="zh-CN" sz="1400" dirty="0">
                <a:latin typeface="Times New Roman" panose="02020603050405020304" pitchFamily="18" charset="0"/>
                <a:ea typeface="FangSong" panose="02010609060101010101" pitchFamily="49" charset="-122"/>
                <a:cs typeface="Times New Roman" panose="02020603050405020304" pitchFamily="18" charset="0"/>
              </a:rPr>
              <a:t>on</a:t>
            </a:r>
            <a:r>
              <a:rPr kumimoji="1" lang="zh-CN" altLang="en-US" sz="1400" dirty="0">
                <a:latin typeface="Times New Roman" panose="02020603050405020304" pitchFamily="18" charset="0"/>
                <a:ea typeface="FangSong" panose="02010609060101010101" pitchFamily="49" charset="-122"/>
                <a:cs typeface="Times New Roman" panose="02020603050405020304" pitchFamily="18" charset="0"/>
              </a:rPr>
              <a:t> </a:t>
            </a:r>
            <a:r>
              <a:rPr kumimoji="1" lang="en-US" altLang="zh-CN" sz="1400" dirty="0">
                <a:latin typeface="Times New Roman" panose="02020603050405020304" pitchFamily="18" charset="0"/>
                <a:ea typeface="FangSong" panose="02010609060101010101" pitchFamily="49" charset="-122"/>
                <a:cs typeface="Times New Roman" panose="02020603050405020304" pitchFamily="18" charset="0"/>
              </a:rPr>
              <a:t>the</a:t>
            </a:r>
            <a:r>
              <a:rPr kumimoji="1" lang="zh-CN" altLang="en-US" sz="1400" dirty="0">
                <a:latin typeface="Times New Roman" panose="02020603050405020304" pitchFamily="18" charset="0"/>
                <a:ea typeface="FangSong" panose="02010609060101010101" pitchFamily="49" charset="-122"/>
                <a:cs typeface="Times New Roman" panose="02020603050405020304" pitchFamily="18" charset="0"/>
              </a:rPr>
              <a:t> </a:t>
            </a:r>
            <a:r>
              <a:rPr kumimoji="1" lang="en-US" altLang="zh-CN" sz="1400" dirty="0">
                <a:latin typeface="Times New Roman" panose="02020603050405020304" pitchFamily="18" charset="0"/>
                <a:ea typeface="FangSong" panose="02010609060101010101" pitchFamily="49" charset="-122"/>
                <a:cs typeface="Times New Roman" panose="02020603050405020304" pitchFamily="18" charset="0"/>
              </a:rPr>
              <a:t>right</a:t>
            </a:r>
            <a:endParaRPr kumimoji="1" lang="zh-CN" altLang="en-US" sz="1400" dirty="0">
              <a:latin typeface="Times New Roman" panose="02020603050405020304" pitchFamily="18" charset="0"/>
              <a:ea typeface="FangSong"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157329016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t"/>
      <a:lstStyle>
        <a:defPPr algn="l">
          <a:defRPr kumimoji="1" sz="1600" dirty="0" smtClean="0">
            <a:latin typeface="Consolas" panose="020B0609020204030204" pitchFamily="49" charset="0"/>
            <a:ea typeface="FangSong" panose="02010609060101010101" pitchFamily="49" charset="-122"/>
            <a:cs typeface="Consolas" panose="020B0609020204030204" pitchFamily="49" charset="0"/>
          </a:defRPr>
        </a:defPPr>
      </a:lstStyle>
      <a:style>
        <a:lnRef idx="2">
          <a:schemeClr val="accent5"/>
        </a:lnRef>
        <a:fillRef idx="1">
          <a:schemeClr val="lt1"/>
        </a:fillRef>
        <a:effectRef idx="0">
          <a:schemeClr val="accent5"/>
        </a:effectRef>
        <a:fontRef idx="minor">
          <a:schemeClr val="dk1"/>
        </a:fontRef>
      </a:style>
    </a:spDef>
    <a:txDef>
      <a:spPr>
        <a:noFill/>
      </a:spPr>
      <a:bodyPr wrap="none" rtlCol="0">
        <a:spAutoFit/>
      </a:bodyPr>
      <a:lstStyle>
        <a:defPPr marL="342900" indent="-342900" algn="l">
          <a:buFont typeface="Arial" panose="020B0604020202020204" pitchFamily="34" charset="0"/>
          <a:buChar char="•"/>
          <a:defRPr kumimoji="1" sz="2400" dirty="0"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2945</TotalTime>
  <Words>791</Words>
  <Application>Microsoft Macintosh PowerPoint</Application>
  <PresentationFormat>On-screen Show (4:3)</PresentationFormat>
  <Paragraphs>184</Paragraphs>
  <Slides>31</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31</vt:i4>
      </vt:variant>
    </vt:vector>
  </HeadingPairs>
  <TitlesOfParts>
    <vt:vector size="41" baseType="lpstr">
      <vt:lpstr>Crimson</vt:lpstr>
      <vt:lpstr>FangSong</vt:lpstr>
      <vt:lpstr>APPLE CHANCERY</vt:lpstr>
      <vt:lpstr>Arial</vt:lpstr>
      <vt:lpstr>Calibri</vt:lpstr>
      <vt:lpstr>Cambria Math</vt:lpstr>
      <vt:lpstr>Consolas</vt:lpstr>
      <vt:lpstr>Helvetica Neue</vt:lpstr>
      <vt:lpstr>Times New Roman</vt:lpstr>
      <vt:lpstr>Office Theme</vt:lpstr>
      <vt:lpstr>PowerPoint Presentation</vt:lpstr>
      <vt:lpstr>Background</vt:lpstr>
      <vt:lpstr>Why using C?</vt:lpstr>
      <vt:lpstr>表达 / Expression</vt:lpstr>
      <vt:lpstr>重新看一眼变量</vt:lpstr>
      <vt:lpstr>Recall by Example</vt:lpstr>
      <vt:lpstr>你能实现一个swap()吗?</vt:lpstr>
      <vt:lpstr>关键问题: 函数调用的时候的行为</vt:lpstr>
      <vt:lpstr>关于变量</vt:lpstr>
      <vt:lpstr>更加土一点的办法</vt:lpstr>
      <vt:lpstr>获取变量的地址: &amp; (address of)</vt:lpstr>
      <vt:lpstr>指针解引用: *(pointer dereference)</vt:lpstr>
      <vt:lpstr>数组与指针</vt:lpstr>
      <vt:lpstr>Some hacking</vt:lpstr>
      <vt:lpstr>More on this</vt:lpstr>
      <vt:lpstr>结构体: struct</vt:lpstr>
      <vt:lpstr>不同类型数组</vt:lpstr>
      <vt:lpstr>C的结构体 – 不支持面向对象</vt:lpstr>
      <vt:lpstr>动态分配/释放内存: malloc 和 free</vt:lpstr>
      <vt:lpstr>stack和heap</vt:lpstr>
      <vt:lpstr>这是什么?</vt:lpstr>
      <vt:lpstr>Traps and pitfalls</vt:lpstr>
      <vt:lpstr>事情的全貌: 暂时无法细说</vt:lpstr>
      <vt:lpstr>试一试: 链表</vt:lpstr>
      <vt:lpstr>什么样的结构?</vt:lpstr>
      <vt:lpstr>最简单的例子</vt:lpstr>
      <vt:lpstr>动态分配的第一步</vt:lpstr>
      <vt:lpstr>然后就好做了</vt:lpstr>
      <vt:lpstr>能不能不用指针实现?</vt:lpstr>
      <vt:lpstr>再来一个: 带有 prev 的链表</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张 桄玮</dc:creator>
  <cp:lastModifiedBy>张 桄玮</cp:lastModifiedBy>
  <cp:revision>106</cp:revision>
  <dcterms:created xsi:type="dcterms:W3CDTF">2023-05-28T12:52:33Z</dcterms:created>
  <dcterms:modified xsi:type="dcterms:W3CDTF">2024-01-26T15:17:58Z</dcterms:modified>
</cp:coreProperties>
</file>