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1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10"/>
    <p:restoredTop sz="9436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4B0FFF-5FAD-3BBE-986A-2A7F058A5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基本算法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和要思考的问题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22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98</cp:revision>
  <dcterms:created xsi:type="dcterms:W3CDTF">2023-05-28T12:52:33Z</dcterms:created>
  <dcterms:modified xsi:type="dcterms:W3CDTF">2024-01-26T15:18:10Z</dcterms:modified>
</cp:coreProperties>
</file>