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71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3"/>
  </p:normalViewPr>
  <p:slideViewPr>
    <p:cSldViewPr snapToGrid="0">
      <p:cViewPr varScale="1">
        <p:scale>
          <a:sx n="113" d="100"/>
          <a:sy n="113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6475C2-014C-BC97-B963-713A8856A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5E090-266B-B136-79A0-2614BC1424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9F2C-AE64-2748-8E89-B49A43CE30E9}" type="datetimeFigureOut">
              <a:rPr lang="en-CN" smtClean="0"/>
              <a:t>2023/5/21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69FC-0B77-1A6C-DD7A-B59BFD963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650ED-BCE3-CB80-6666-22119D56C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A547-9D8C-824E-9C97-C83AA24BDC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00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BA55-F176-DE48-B60D-C97361DB0467}" type="datetimeFigureOut">
              <a:rPr lang="en-CN" smtClean="0"/>
              <a:t>2023/5/21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3E8F7-A197-674C-AFA4-7629CD92F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66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86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7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693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294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267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992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AD34-533B-7747-B257-CEA6A7DF682B}" type="datetimeFigureOut">
              <a:rPr lang="en-CN" smtClean="0"/>
              <a:t>2023/5/21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31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AD34-533B-7747-B257-CEA6A7DF682B}" type="datetimeFigureOut">
              <a:rPr lang="en-CN" smtClean="0"/>
              <a:t>2023/5/21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36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AD34-533B-7747-B257-CEA6A7DF682B}" type="datetimeFigureOut">
              <a:rPr lang="en-CN" smtClean="0"/>
              <a:t>2023/5/21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6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ogebra.com/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gebra.com/3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ogebra.com/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6150B-1554-EB1E-6382-2A5EEB51AB6B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dirty="0"/>
              <a:t>Calculus</a:t>
            </a:r>
            <a:endParaRPr lang="en-C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011D9-50F6-95D3-6EFE-653DED89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0" y="1215614"/>
            <a:ext cx="3783819" cy="442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994C4-50FB-EB2F-4473-4AE7C5C81F33}"/>
              </a:ext>
            </a:extLst>
          </p:cNvPr>
          <p:cNvSpPr txBox="1"/>
          <p:nvPr/>
        </p:nvSpPr>
        <p:spPr>
          <a:xfrm>
            <a:off x="5102312" y="2644170"/>
            <a:ext cx="3151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Vectors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Geometry</a:t>
            </a:r>
          </a:p>
          <a:p>
            <a:pPr algn="ctr"/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space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706B9-7E9B-5439-5CCB-A330BFCEF459}"/>
              </a:ext>
            </a:extLst>
          </p:cNvPr>
          <p:cNvSpPr txBox="1"/>
          <p:nvPr/>
        </p:nvSpPr>
        <p:spPr>
          <a:xfrm>
            <a:off x="5962406" y="882127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0000"/>
                </a:solidFill>
              </a:rPr>
              <a:t>12</a:t>
            </a:r>
            <a:endParaRPr lang="en-CN" sz="9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F938B-F5E4-1C32-11FB-EFD2D486B68B}"/>
              </a:ext>
            </a:extLst>
          </p:cNvPr>
          <p:cNvSpPr txBox="1"/>
          <p:nvPr/>
        </p:nvSpPr>
        <p:spPr>
          <a:xfrm>
            <a:off x="5520267" y="4547316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Introductory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7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CN" dirty="0"/>
              <a:t>x²+y²+z²=1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32F86-5E65-313B-B16B-7D99FE89C948}"/>
              </a:ext>
            </a:extLst>
          </p:cNvPr>
          <p:cNvSpPr txBox="1"/>
          <p:nvPr/>
        </p:nvSpPr>
        <p:spPr>
          <a:xfrm>
            <a:off x="615940" y="1463486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ContourPlot3D[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+z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{x, -2, 2}, {y, -2, 2}, {z,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8C7CF-F7BD-0E51-61B9-537AAD4B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2377440"/>
            <a:ext cx="4304322" cy="36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II.</a:t>
            </a:r>
            <a:r>
              <a:rPr lang="zh-CN" altLang="en-US" sz="3200" dirty="0"/>
              <a:t> </a:t>
            </a:r>
            <a:r>
              <a:rPr lang="en-US" altLang="zh-CN" sz="3200" dirty="0"/>
              <a:t>Vectors</a:t>
            </a:r>
            <a:endParaRPr lang="en-C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A9AC-63CA-788D-9647-568DEE8934A2}"/>
              </a:ext>
            </a:extLst>
          </p:cNvPr>
          <p:cNvSpPr txBox="1"/>
          <p:nvPr/>
        </p:nvSpPr>
        <p:spPr>
          <a:xfrm>
            <a:off x="651510" y="971550"/>
            <a:ext cx="243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Q5.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vectors?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19BC-4A50-CD00-294B-0B0B5B22A9B7}"/>
              </a:ext>
            </a:extLst>
          </p:cNvPr>
          <p:cNvSpPr txBox="1"/>
          <p:nvPr/>
        </p:nvSpPr>
        <p:spPr>
          <a:xfrm>
            <a:off x="1024859" y="287500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8569B-2455-11AD-654C-6E622B8907BD}"/>
              </a:ext>
            </a:extLst>
          </p:cNvPr>
          <p:cNvSpPr txBox="1"/>
          <p:nvPr/>
        </p:nvSpPr>
        <p:spPr>
          <a:xfrm>
            <a:off x="2556479" y="248995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9E4F2-2F3D-B203-B9C0-2116EC4C18E2}"/>
              </a:ext>
            </a:extLst>
          </p:cNvPr>
          <p:cNvSpPr txBox="1"/>
          <p:nvPr/>
        </p:nvSpPr>
        <p:spPr>
          <a:xfrm>
            <a:off x="2579339" y="3244334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6ECCA6C-5752-E170-6ED1-B5CED0AB38F2}"/>
              </a:ext>
            </a:extLst>
          </p:cNvPr>
          <p:cNvSpPr/>
          <p:nvPr/>
        </p:nvSpPr>
        <p:spPr>
          <a:xfrm>
            <a:off x="2355160" y="2489954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E7250-CECD-A334-AD4B-8DF6617A0D49}"/>
              </a:ext>
            </a:extLst>
          </p:cNvPr>
          <p:cNvSpPr txBox="1"/>
          <p:nvPr/>
        </p:nvSpPr>
        <p:spPr>
          <a:xfrm>
            <a:off x="803212" y="1411962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DA11-30DF-3E42-2A26-09276F89BACE}"/>
              </a:ext>
            </a:extLst>
          </p:cNvPr>
          <p:cNvCxnSpPr/>
          <p:nvPr/>
        </p:nvCxnSpPr>
        <p:spPr>
          <a:xfrm>
            <a:off x="1722936" y="1949173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7F7BFA-40AE-F1FE-13FC-8BF4F844F46C}"/>
              </a:ext>
            </a:extLst>
          </p:cNvPr>
          <p:cNvSpPr txBox="1"/>
          <p:nvPr/>
        </p:nvSpPr>
        <p:spPr>
          <a:xfrm>
            <a:off x="5920740" y="1897380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ℝ²,</a:t>
            </a:r>
            <a:r>
              <a:rPr lang="zh-CN" altLang="en-US" dirty="0"/>
              <a:t> </a:t>
            </a:r>
            <a:r>
              <a:rPr lang="en-US" altLang="zh-CN" dirty="0"/>
              <a:t>ℝ³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974E9-A766-FB4E-512D-CA89D4E67EBF}"/>
              </a:ext>
            </a:extLst>
          </p:cNvPr>
          <p:cNvSpPr txBox="1"/>
          <p:nvPr/>
        </p:nvSpPr>
        <p:spPr>
          <a:xfrm>
            <a:off x="2579339" y="287857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05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II.</a:t>
            </a:r>
            <a:r>
              <a:rPr lang="zh-CN" altLang="en-US" sz="3200" dirty="0"/>
              <a:t> </a:t>
            </a:r>
            <a:r>
              <a:rPr lang="en-US" altLang="zh-CN" sz="3200" dirty="0"/>
              <a:t>Vectors</a:t>
            </a:r>
            <a:endParaRPr lang="en-C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D5306-1283-B74A-915F-C7E1D0DD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2" y="835660"/>
            <a:ext cx="6413500" cy="2681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B88FC-BF3C-D5FC-68AD-2A2BB207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17123"/>
            <a:ext cx="73914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05A1A-5FC8-6ADD-E3A5-1A24CFC46F86}"/>
              </a:ext>
            </a:extLst>
          </p:cNvPr>
          <p:cNvSpPr txBox="1"/>
          <p:nvPr/>
        </p:nvSpPr>
        <p:spPr>
          <a:xfrm>
            <a:off x="281534" y="1143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A0D64-D095-46D4-0EC3-E78EE3597141}"/>
              </a:ext>
            </a:extLst>
          </p:cNvPr>
          <p:cNvSpPr txBox="1"/>
          <p:nvPr/>
        </p:nvSpPr>
        <p:spPr>
          <a:xfrm>
            <a:off x="445770" y="36918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endParaRPr lang="en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0C501-CCEB-5E13-F997-ADC9D691C41A}"/>
              </a:ext>
            </a:extLst>
          </p:cNvPr>
          <p:cNvCxnSpPr/>
          <p:nvPr/>
        </p:nvCxnSpPr>
        <p:spPr>
          <a:xfrm>
            <a:off x="876300" y="5726430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D2DAF-FAD3-4453-6B0D-165EB11523A4}"/>
              </a:ext>
            </a:extLst>
          </p:cNvPr>
          <p:cNvCxnSpPr>
            <a:cxnSpLocks/>
          </p:cNvCxnSpPr>
          <p:nvPr/>
        </p:nvCxnSpPr>
        <p:spPr>
          <a:xfrm flipV="1">
            <a:off x="1005840" y="4707501"/>
            <a:ext cx="0" cy="187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7E2C3-D644-0313-CDD6-9C1BE5C19C90}"/>
              </a:ext>
            </a:extLst>
          </p:cNvPr>
          <p:cNvSpPr txBox="1"/>
          <p:nvPr/>
        </p:nvSpPr>
        <p:spPr>
          <a:xfrm>
            <a:off x="2947884" y="57264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E6E2-7C85-11E0-F2D1-55CA6992FA05}"/>
              </a:ext>
            </a:extLst>
          </p:cNvPr>
          <p:cNvSpPr txBox="1"/>
          <p:nvPr/>
        </p:nvSpPr>
        <p:spPr>
          <a:xfrm>
            <a:off x="660733" y="4537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34506-4832-99BF-1EAA-C21B35AC738D}"/>
              </a:ext>
            </a:extLst>
          </p:cNvPr>
          <p:cNvSpPr txBox="1"/>
          <p:nvPr/>
        </p:nvSpPr>
        <p:spPr>
          <a:xfrm>
            <a:off x="1565910" y="4937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3DFAB-773A-3F1F-FD8F-1826F75AB4A4}"/>
              </a:ext>
            </a:extLst>
          </p:cNvPr>
          <p:cNvSpPr txBox="1"/>
          <p:nvPr/>
        </p:nvSpPr>
        <p:spPr>
          <a:xfrm>
            <a:off x="237744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C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5B696-BE78-C911-7C80-A78EBD99A39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05840" y="5122426"/>
            <a:ext cx="560070" cy="60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4A0FF0-79D6-C2A6-3E2A-69A912BECBB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05839" y="5442466"/>
            <a:ext cx="1371601" cy="27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56BE2-B832-3F70-F57B-3ED57F5E5BEB}"/>
              </a:ext>
            </a:extLst>
          </p:cNvPr>
          <p:cNvCxnSpPr>
            <a:stCxn id="17" idx="1"/>
            <a:endCxn id="19" idx="1"/>
          </p:cNvCxnSpPr>
          <p:nvPr/>
        </p:nvCxnSpPr>
        <p:spPr>
          <a:xfrm>
            <a:off x="1565910" y="5122426"/>
            <a:ext cx="811530" cy="32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2E4E4D2-48D4-D026-3CB3-4ECBA0A98A0F}"/>
              </a:ext>
            </a:extLst>
          </p:cNvPr>
          <p:cNvSpPr/>
          <p:nvPr/>
        </p:nvSpPr>
        <p:spPr>
          <a:xfrm>
            <a:off x="1943100" y="5214760"/>
            <a:ext cx="148590" cy="166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00CBB3-EB33-6D75-1D7F-B8E340CBA7CD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983529" y="5356986"/>
            <a:ext cx="981332" cy="373857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77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Q6.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plane?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plane?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FC96E4-BB95-E864-9C8B-7A0DCB19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A61AB-23D5-CDED-94FC-9BF1F7CAC8D5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DD0D1-7CD0-2AF7-AA87-4C3E9BEAFE34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10D20-FC99-200C-93DD-C804A9F62CBD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304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734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Q7.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8" y="41983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1905395" y="51828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2746779" y="47609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2F25F3-B822-B427-8841-E48BC2809F97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09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510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Q8.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helpful?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844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63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Q9.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object?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object1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F020F-6F21-5D73-30AF-284832B28858}"/>
              </a:ext>
            </a:extLst>
          </p:cNvPr>
          <p:cNvCxnSpPr>
            <a:cxnSpLocks/>
          </p:cNvCxnSpPr>
          <p:nvPr/>
        </p:nvCxnSpPr>
        <p:spPr>
          <a:xfrm>
            <a:off x="3924851" y="4646692"/>
            <a:ext cx="123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1E410C-DD03-52E1-CB32-3E586408B902}"/>
              </a:ext>
            </a:extLst>
          </p:cNvPr>
          <p:cNvSpPr txBox="1"/>
          <p:nvPr/>
        </p:nvSpPr>
        <p:spPr>
          <a:xfrm>
            <a:off x="3758445" y="411837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perpendicular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19BCD-18C7-9D56-6037-B9FEFFF524F1}"/>
              </a:ext>
            </a:extLst>
          </p:cNvPr>
          <p:cNvSpPr txBox="1"/>
          <p:nvPr/>
        </p:nvSpPr>
        <p:spPr>
          <a:xfrm>
            <a:off x="4313235" y="5786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80748-2197-81FE-7185-E5AF729C2FB6}"/>
              </a:ext>
            </a:extLst>
          </p:cNvPr>
          <p:cNvSpPr txBox="1"/>
          <p:nvPr/>
        </p:nvSpPr>
        <p:spPr>
          <a:xfrm>
            <a:off x="4055627" y="4719857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07E91-EF4F-FFCD-E35E-576224B0D57D}"/>
              </a:ext>
            </a:extLst>
          </p:cNvPr>
          <p:cNvSpPr txBox="1"/>
          <p:nvPr/>
        </p:nvSpPr>
        <p:spPr>
          <a:xfrm>
            <a:off x="4112467" y="51142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angle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9836-9975-6352-4BBB-6FD8AF5A48C6}"/>
              </a:ext>
            </a:extLst>
          </p:cNvPr>
          <p:cNvSpPr txBox="1"/>
          <p:nvPr/>
        </p:nvSpPr>
        <p:spPr>
          <a:xfrm>
            <a:off x="3945731" y="550268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projection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9034D-F388-D74A-768F-68A374C05D79}"/>
              </a:ext>
            </a:extLst>
          </p:cNvPr>
          <p:cNvSpPr txBox="1"/>
          <p:nvPr/>
        </p:nvSpPr>
        <p:spPr>
          <a:xfrm>
            <a:off x="5101861" y="308074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object2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132FC-D8BF-AC7C-2B80-C3B6D57BBE94}"/>
              </a:ext>
            </a:extLst>
          </p:cNvPr>
          <p:cNvSpPr txBox="1"/>
          <p:nvPr/>
        </p:nvSpPr>
        <p:spPr>
          <a:xfrm>
            <a:off x="6633481" y="2695695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22E3B-3CC7-06C2-2A28-F553D2F08FD5}"/>
              </a:ext>
            </a:extLst>
          </p:cNvPr>
          <p:cNvSpPr txBox="1"/>
          <p:nvPr/>
        </p:nvSpPr>
        <p:spPr>
          <a:xfrm>
            <a:off x="6656341" y="3450075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ED157F-4950-1904-068F-AF564B9741FE}"/>
              </a:ext>
            </a:extLst>
          </p:cNvPr>
          <p:cNvSpPr/>
          <p:nvPr/>
        </p:nvSpPr>
        <p:spPr>
          <a:xfrm>
            <a:off x="6432162" y="2695695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FB1AEC-88B7-A17E-80C3-CD7FD037ABA6}"/>
              </a:ext>
            </a:extLst>
          </p:cNvPr>
          <p:cNvSpPr txBox="1"/>
          <p:nvPr/>
        </p:nvSpPr>
        <p:spPr>
          <a:xfrm>
            <a:off x="6633481" y="308074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0BEFA7-E9D0-6DE0-6E84-668870AB2EB2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4442268" y="3265409"/>
            <a:ext cx="659593" cy="4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8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IV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Cylinders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Quadratic</a:t>
            </a:r>
            <a:r>
              <a:rPr lang="zh-CN" altLang="en-US" sz="3200" dirty="0"/>
              <a:t> </a:t>
            </a:r>
            <a:r>
              <a:rPr lang="en-US" altLang="zh-CN" sz="3200" dirty="0"/>
              <a:t>spaces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63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Q9.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object?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object1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F020F-6F21-5D73-30AF-284832B28858}"/>
              </a:ext>
            </a:extLst>
          </p:cNvPr>
          <p:cNvCxnSpPr>
            <a:cxnSpLocks/>
          </p:cNvCxnSpPr>
          <p:nvPr/>
        </p:nvCxnSpPr>
        <p:spPr>
          <a:xfrm>
            <a:off x="3924851" y="4646692"/>
            <a:ext cx="123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1E410C-DD03-52E1-CB32-3E586408B902}"/>
              </a:ext>
            </a:extLst>
          </p:cNvPr>
          <p:cNvSpPr txBox="1"/>
          <p:nvPr/>
        </p:nvSpPr>
        <p:spPr>
          <a:xfrm>
            <a:off x="3758445" y="411837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perpendicular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19BCD-18C7-9D56-6037-B9FEFFF524F1}"/>
              </a:ext>
            </a:extLst>
          </p:cNvPr>
          <p:cNvSpPr txBox="1"/>
          <p:nvPr/>
        </p:nvSpPr>
        <p:spPr>
          <a:xfrm>
            <a:off x="4313235" y="5786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80748-2197-81FE-7185-E5AF729C2FB6}"/>
              </a:ext>
            </a:extLst>
          </p:cNvPr>
          <p:cNvSpPr txBox="1"/>
          <p:nvPr/>
        </p:nvSpPr>
        <p:spPr>
          <a:xfrm>
            <a:off x="4055627" y="4719857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07E91-EF4F-FFCD-E35E-576224B0D57D}"/>
              </a:ext>
            </a:extLst>
          </p:cNvPr>
          <p:cNvSpPr txBox="1"/>
          <p:nvPr/>
        </p:nvSpPr>
        <p:spPr>
          <a:xfrm>
            <a:off x="4112467" y="51142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angle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9836-9975-6352-4BBB-6FD8AF5A48C6}"/>
              </a:ext>
            </a:extLst>
          </p:cNvPr>
          <p:cNvSpPr txBox="1"/>
          <p:nvPr/>
        </p:nvSpPr>
        <p:spPr>
          <a:xfrm>
            <a:off x="3945731" y="550268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projection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9034D-F388-D74A-768F-68A374C05D79}"/>
              </a:ext>
            </a:extLst>
          </p:cNvPr>
          <p:cNvSpPr txBox="1"/>
          <p:nvPr/>
        </p:nvSpPr>
        <p:spPr>
          <a:xfrm>
            <a:off x="5101861" y="308074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object2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132FC-D8BF-AC7C-2B80-C3B6D57BBE94}"/>
              </a:ext>
            </a:extLst>
          </p:cNvPr>
          <p:cNvSpPr txBox="1"/>
          <p:nvPr/>
        </p:nvSpPr>
        <p:spPr>
          <a:xfrm>
            <a:off x="6633481" y="2695695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22E3B-3CC7-06C2-2A28-F553D2F08FD5}"/>
              </a:ext>
            </a:extLst>
          </p:cNvPr>
          <p:cNvSpPr txBox="1"/>
          <p:nvPr/>
        </p:nvSpPr>
        <p:spPr>
          <a:xfrm>
            <a:off x="6656341" y="3450075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ED157F-4950-1904-068F-AF564B9741FE}"/>
              </a:ext>
            </a:extLst>
          </p:cNvPr>
          <p:cNvSpPr/>
          <p:nvPr/>
        </p:nvSpPr>
        <p:spPr>
          <a:xfrm>
            <a:off x="6432162" y="2695695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FB1AEC-88B7-A17E-80C3-CD7FD037ABA6}"/>
              </a:ext>
            </a:extLst>
          </p:cNvPr>
          <p:cNvSpPr txBox="1"/>
          <p:nvPr/>
        </p:nvSpPr>
        <p:spPr>
          <a:xfrm>
            <a:off x="6633481" y="308074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0BEFA7-E9D0-6DE0-6E84-668870AB2EB2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4442268" y="3265409"/>
            <a:ext cx="659593" cy="4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F90959-F9A0-B0D3-9547-52435050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39" y="1535669"/>
            <a:ext cx="3581400" cy="285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1434D-B18C-F88A-485C-FCE23F21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0" y="1535669"/>
            <a:ext cx="31496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CA704-BCAC-DCE1-7830-71B930446014}"/>
              </a:ext>
            </a:extLst>
          </p:cNvPr>
          <p:cNvSpPr txBox="1"/>
          <p:nvPr/>
        </p:nvSpPr>
        <p:spPr>
          <a:xfrm>
            <a:off x="519440" y="857489"/>
            <a:ext cx="787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Q1.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observing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room,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abstract?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7FF74-D33B-68AB-A9C5-4E724B6E8343}"/>
              </a:ext>
            </a:extLst>
          </p:cNvPr>
          <p:cNvSpPr txBox="1"/>
          <p:nvPr/>
        </p:nvSpPr>
        <p:spPr>
          <a:xfrm>
            <a:off x="2629871" y="4702017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17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FE779-16BB-842F-4F15-2C5FF82DA739}"/>
              </a:ext>
            </a:extLst>
          </p:cNvPr>
          <p:cNvCxnSpPr>
            <a:cxnSpLocks/>
          </p:cNvCxnSpPr>
          <p:nvPr/>
        </p:nvCxnSpPr>
        <p:spPr>
          <a:xfrm flipV="1">
            <a:off x="2009423" y="1961445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E5620-DFD1-2455-058E-1AC92485CD63}"/>
              </a:ext>
            </a:extLst>
          </p:cNvPr>
          <p:cNvCxnSpPr>
            <a:cxnSpLocks/>
          </p:cNvCxnSpPr>
          <p:nvPr/>
        </p:nvCxnSpPr>
        <p:spPr>
          <a:xfrm flipH="1">
            <a:off x="767645" y="3429000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44B4B-DAEE-0F0B-8F50-00AC73CCF2D5}"/>
              </a:ext>
            </a:extLst>
          </p:cNvPr>
          <p:cNvCxnSpPr>
            <a:cxnSpLocks/>
          </p:cNvCxnSpPr>
          <p:nvPr/>
        </p:nvCxnSpPr>
        <p:spPr>
          <a:xfrm>
            <a:off x="1636889" y="3530601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B0FD2-F5D0-0CD9-9187-2BB59712FC27}"/>
              </a:ext>
            </a:extLst>
          </p:cNvPr>
          <p:cNvSpPr txBox="1"/>
          <p:nvPr/>
        </p:nvSpPr>
        <p:spPr>
          <a:xfrm>
            <a:off x="2023804" y="1670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47525-72C5-F9E0-8804-ECEC0B3E8A52}"/>
              </a:ext>
            </a:extLst>
          </p:cNvPr>
          <p:cNvSpPr txBox="1"/>
          <p:nvPr/>
        </p:nvSpPr>
        <p:spPr>
          <a:xfrm>
            <a:off x="625619" y="42458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26D31-572E-EE8D-7247-70E772D9ACB4}"/>
              </a:ext>
            </a:extLst>
          </p:cNvPr>
          <p:cNvSpPr txBox="1"/>
          <p:nvPr/>
        </p:nvSpPr>
        <p:spPr>
          <a:xfrm>
            <a:off x="3759200" y="3448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9B0FD2-13C9-4CDF-A310-4DBF6D21569F}"/>
              </a:ext>
            </a:extLst>
          </p:cNvPr>
          <p:cNvCxnSpPr>
            <a:cxnSpLocks/>
          </p:cNvCxnSpPr>
          <p:nvPr/>
        </p:nvCxnSpPr>
        <p:spPr>
          <a:xfrm flipV="1">
            <a:off x="6155538" y="1961445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1613F8-DEBE-D1D6-3251-359F2E1CBADA}"/>
              </a:ext>
            </a:extLst>
          </p:cNvPr>
          <p:cNvCxnSpPr>
            <a:cxnSpLocks/>
          </p:cNvCxnSpPr>
          <p:nvPr/>
        </p:nvCxnSpPr>
        <p:spPr>
          <a:xfrm flipH="1">
            <a:off x="4913760" y="3429000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01523-7945-9B42-F937-1DEE6235D5BC}"/>
              </a:ext>
            </a:extLst>
          </p:cNvPr>
          <p:cNvCxnSpPr>
            <a:cxnSpLocks/>
          </p:cNvCxnSpPr>
          <p:nvPr/>
        </p:nvCxnSpPr>
        <p:spPr>
          <a:xfrm>
            <a:off x="5783004" y="3530601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FB12D6-17DA-94EE-11D9-AB60707B9BC4}"/>
              </a:ext>
            </a:extLst>
          </p:cNvPr>
          <p:cNvSpPr txBox="1"/>
          <p:nvPr/>
        </p:nvSpPr>
        <p:spPr>
          <a:xfrm>
            <a:off x="6169919" y="1670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A0D2A-76BA-510C-DAB5-9EA500BCAE64}"/>
              </a:ext>
            </a:extLst>
          </p:cNvPr>
          <p:cNvSpPr txBox="1"/>
          <p:nvPr/>
        </p:nvSpPr>
        <p:spPr>
          <a:xfrm>
            <a:off x="7836283" y="35306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E4CE1-35E6-76B0-9A84-D59D32D86918}"/>
              </a:ext>
            </a:extLst>
          </p:cNvPr>
          <p:cNvSpPr txBox="1"/>
          <p:nvPr/>
        </p:nvSpPr>
        <p:spPr>
          <a:xfrm>
            <a:off x="4745414" y="4239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0554F-9889-965F-149E-9631F78CEA77}"/>
              </a:ext>
            </a:extLst>
          </p:cNvPr>
          <p:cNvSpPr txBox="1"/>
          <p:nvPr/>
        </p:nvSpPr>
        <p:spPr>
          <a:xfrm>
            <a:off x="551253" y="924799"/>
            <a:ext cx="791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Q2.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swap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axes?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merely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rotating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180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64F86-C285-F4B0-39BB-0A5F08F0B048}"/>
              </a:ext>
            </a:extLst>
          </p:cNvPr>
          <p:cNvSpPr txBox="1"/>
          <p:nvPr/>
        </p:nvSpPr>
        <p:spPr>
          <a:xfrm>
            <a:off x="587022" y="1095022"/>
            <a:ext cx="771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Q3.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	What’s the connection between left and right?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1C8CB-66CF-95B9-B5E6-D07543E5AB94}"/>
              </a:ext>
            </a:extLst>
          </p:cNvPr>
          <p:cNvCxnSpPr>
            <a:cxnSpLocks/>
          </p:cNvCxnSpPr>
          <p:nvPr/>
        </p:nvCxnSpPr>
        <p:spPr>
          <a:xfrm flipV="1">
            <a:off x="1275646" y="2599267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CDDD0-9F1B-A9D0-7C2E-2535EB208CBB}"/>
              </a:ext>
            </a:extLst>
          </p:cNvPr>
          <p:cNvCxnSpPr>
            <a:cxnSpLocks/>
          </p:cNvCxnSpPr>
          <p:nvPr/>
        </p:nvCxnSpPr>
        <p:spPr>
          <a:xfrm>
            <a:off x="903112" y="4168423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728744F-B378-6805-F8E3-72B605C81C2A}"/>
              </a:ext>
            </a:extLst>
          </p:cNvPr>
          <p:cNvSpPr/>
          <p:nvPr/>
        </p:nvSpPr>
        <p:spPr>
          <a:xfrm>
            <a:off x="1580446" y="2813756"/>
            <a:ext cx="1140178" cy="11401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A83CE-7D43-F3AD-18BF-FA91E63184BA}"/>
              </a:ext>
            </a:extLst>
          </p:cNvPr>
          <p:cNvSpPr txBox="1"/>
          <p:nvPr/>
        </p:nvSpPr>
        <p:spPr>
          <a:xfrm>
            <a:off x="3025423" y="39837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E740-DAF7-1A39-66E3-C9CA1B784BC3}"/>
              </a:ext>
            </a:extLst>
          </p:cNvPr>
          <p:cNvSpPr txBox="1"/>
          <p:nvPr/>
        </p:nvSpPr>
        <p:spPr>
          <a:xfrm>
            <a:off x="986784" y="24008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88A93-84FE-0BA1-7665-23A4939BCB2F}"/>
              </a:ext>
            </a:extLst>
          </p:cNvPr>
          <p:cNvSpPr txBox="1"/>
          <p:nvPr/>
        </p:nvSpPr>
        <p:spPr>
          <a:xfrm>
            <a:off x="1363717" y="4841671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(x-a)²+(y-b)²=r²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9647C-B4E6-2D31-B95D-D051D2DEFA4F}"/>
              </a:ext>
            </a:extLst>
          </p:cNvPr>
          <p:cNvSpPr txBox="1"/>
          <p:nvPr/>
        </p:nvSpPr>
        <p:spPr>
          <a:xfrm>
            <a:off x="2029348" y="31395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BB752-DF29-8E04-EDC5-CA0420F2BCC9}"/>
              </a:ext>
            </a:extLst>
          </p:cNvPr>
          <p:cNvSpPr txBox="1"/>
          <p:nvPr/>
        </p:nvSpPr>
        <p:spPr>
          <a:xfrm>
            <a:off x="2104750" y="33874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(a,b)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8616-3AB3-217B-F975-3B2958AC1481}"/>
              </a:ext>
            </a:extLst>
          </p:cNvPr>
          <p:cNvSpPr txBox="1"/>
          <p:nvPr/>
        </p:nvSpPr>
        <p:spPr>
          <a:xfrm>
            <a:off x="4296005" y="2161992"/>
            <a:ext cx="4419014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endParaRPr lang="en-US" sz="12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 f(int x, int y){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 your function here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((x-3)*(x-3)+(y-3)*(y-3))&lt;25;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for(int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=-10;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&lt;=10;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for(int j=-20; j&lt;=30;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if(f(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&lt;&lt;"*";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else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&lt;&lt;" ";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7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64F86-C285-F4B0-39BB-0A5F08F0B048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A8357-BB47-66F8-2E2E-95BDE1AB7531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(geogebra.org/3d)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845-759F-9142-6177-0138D389EA9F}"/>
              </a:ext>
            </a:extLst>
          </p:cNvPr>
          <p:cNvSpPr txBox="1"/>
          <p:nvPr/>
        </p:nvSpPr>
        <p:spPr>
          <a:xfrm>
            <a:off x="587021" y="1531145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FE3E2-4A98-C55F-C5FE-8723E3CA1196}"/>
              </a:ext>
            </a:extLst>
          </p:cNvPr>
          <p:cNvCxnSpPr>
            <a:cxnSpLocks/>
          </p:cNvCxnSpPr>
          <p:nvPr/>
        </p:nvCxnSpPr>
        <p:spPr>
          <a:xfrm flipV="1">
            <a:off x="2053210" y="3325517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0C8C5-23B4-3BA4-F8B2-1347031692CC}"/>
              </a:ext>
            </a:extLst>
          </p:cNvPr>
          <p:cNvCxnSpPr>
            <a:cxnSpLocks/>
          </p:cNvCxnSpPr>
          <p:nvPr/>
        </p:nvCxnSpPr>
        <p:spPr>
          <a:xfrm flipH="1">
            <a:off x="811432" y="4793072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A79D6B-55DC-47B7-D776-DE578866D7B7}"/>
              </a:ext>
            </a:extLst>
          </p:cNvPr>
          <p:cNvCxnSpPr>
            <a:cxnSpLocks/>
          </p:cNvCxnSpPr>
          <p:nvPr/>
        </p:nvCxnSpPr>
        <p:spPr>
          <a:xfrm>
            <a:off x="1680676" y="4894673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318E96-709C-109D-214F-B0ACC0E1778B}"/>
              </a:ext>
            </a:extLst>
          </p:cNvPr>
          <p:cNvSpPr txBox="1"/>
          <p:nvPr/>
        </p:nvSpPr>
        <p:spPr>
          <a:xfrm>
            <a:off x="2067591" y="303436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8FAD5-8B32-46FE-8F4A-57DD041F92DA}"/>
              </a:ext>
            </a:extLst>
          </p:cNvPr>
          <p:cNvSpPr txBox="1"/>
          <p:nvPr/>
        </p:nvSpPr>
        <p:spPr>
          <a:xfrm>
            <a:off x="669406" y="56099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17A23-9343-7E6A-1DA7-19B1BBE44D0D}"/>
              </a:ext>
            </a:extLst>
          </p:cNvPr>
          <p:cNvSpPr txBox="1"/>
          <p:nvPr/>
        </p:nvSpPr>
        <p:spPr>
          <a:xfrm>
            <a:off x="3802987" y="48124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92421-F9EE-E79C-1EDF-5AE18874FC9C}"/>
              </a:ext>
            </a:extLst>
          </p:cNvPr>
          <p:cNvSpPr txBox="1"/>
          <p:nvPr/>
        </p:nvSpPr>
        <p:spPr>
          <a:xfrm>
            <a:off x="1508521" y="515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977E37-F85F-AA66-1BDE-B6CB9288556C}"/>
              </a:ext>
            </a:extLst>
          </p:cNvPr>
          <p:cNvCxnSpPr>
            <a:cxnSpLocks/>
          </p:cNvCxnSpPr>
          <p:nvPr/>
        </p:nvCxnSpPr>
        <p:spPr>
          <a:xfrm>
            <a:off x="669406" y="5199472"/>
            <a:ext cx="24838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CBDD7-0DE4-D229-8F37-B46C01B75504}"/>
              </a:ext>
            </a:extLst>
          </p:cNvPr>
          <p:cNvSpPr/>
          <p:nvPr/>
        </p:nvSpPr>
        <p:spPr>
          <a:xfrm>
            <a:off x="669406" y="3438872"/>
            <a:ext cx="2483818" cy="1937355"/>
          </a:xfrm>
          <a:prstGeom prst="rect">
            <a:avLst/>
          </a:prstGeom>
          <a:solidFill>
            <a:schemeClr val="accent2">
              <a:alpha val="63807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062280-F634-C1FB-9C0B-F9F08B781590}"/>
              </a:ext>
            </a:extLst>
          </p:cNvPr>
          <p:cNvCxnSpPr>
            <a:cxnSpLocks/>
          </p:cNvCxnSpPr>
          <p:nvPr/>
        </p:nvCxnSpPr>
        <p:spPr>
          <a:xfrm flipH="1">
            <a:off x="811432" y="5199472"/>
            <a:ext cx="697089" cy="402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26DCA6-00B5-25B0-5F07-92964C7D5363}"/>
              </a:ext>
            </a:extLst>
          </p:cNvPr>
          <p:cNvSpPr txBox="1"/>
          <p:nvPr/>
        </p:nvSpPr>
        <p:spPr>
          <a:xfrm>
            <a:off x="1431130" y="23087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x=3</a:t>
            </a:r>
            <a:endParaRPr lang="en-C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3517A9-AD40-F7DB-720E-DE074B4B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91" y="2765116"/>
            <a:ext cx="3471787" cy="2914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13ECD1-126D-7F8D-C649-2E2BE346D67F}"/>
              </a:ext>
            </a:extLst>
          </p:cNvPr>
          <p:cNvSpPr txBox="1"/>
          <p:nvPr/>
        </p:nvSpPr>
        <p:spPr>
          <a:xfrm>
            <a:off x="3493980" y="6165809"/>
            <a:ext cx="215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r>
              <a:rPr lang="en-CN" dirty="0"/>
              <a:t> context matters! </a:t>
            </a:r>
          </a:p>
        </p:txBody>
      </p:sp>
    </p:spTree>
    <p:extLst>
      <p:ext uri="{BB962C8B-B14F-4D97-AF65-F5344CB8AC3E}">
        <p14:creationId xmlns:p14="http://schemas.microsoft.com/office/powerpoint/2010/main" val="21788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5A5FF-1712-E030-AD63-507E67530ACA}"/>
              </a:ext>
            </a:extLst>
          </p:cNvPr>
          <p:cNvSpPr txBox="1"/>
          <p:nvPr/>
        </p:nvSpPr>
        <p:spPr>
          <a:xfrm>
            <a:off x="973727" y="219540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(2) x²+y²=1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5E951-60B1-D12D-8B8A-B6E3B810EB37}"/>
              </a:ext>
            </a:extLst>
          </p:cNvPr>
          <p:cNvCxnSpPr>
            <a:cxnSpLocks/>
          </p:cNvCxnSpPr>
          <p:nvPr/>
        </p:nvCxnSpPr>
        <p:spPr>
          <a:xfrm flipV="1">
            <a:off x="2357531" y="3288839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0D136-635C-024B-C43F-22C103B5E72B}"/>
              </a:ext>
            </a:extLst>
          </p:cNvPr>
          <p:cNvCxnSpPr>
            <a:cxnSpLocks/>
          </p:cNvCxnSpPr>
          <p:nvPr/>
        </p:nvCxnSpPr>
        <p:spPr>
          <a:xfrm flipH="1">
            <a:off x="1115753" y="4756394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AB04F-116F-7BF0-A8FC-B94AD8541178}"/>
              </a:ext>
            </a:extLst>
          </p:cNvPr>
          <p:cNvCxnSpPr>
            <a:cxnSpLocks/>
          </p:cNvCxnSpPr>
          <p:nvPr/>
        </p:nvCxnSpPr>
        <p:spPr>
          <a:xfrm>
            <a:off x="1984997" y="4857995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249D03-73CF-7CA5-85D5-2449CF19C7E1}"/>
              </a:ext>
            </a:extLst>
          </p:cNvPr>
          <p:cNvSpPr txBox="1"/>
          <p:nvPr/>
        </p:nvSpPr>
        <p:spPr>
          <a:xfrm>
            <a:off x="2371912" y="29976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401AA-A3E0-5CE6-7AC6-9C21F086B862}"/>
              </a:ext>
            </a:extLst>
          </p:cNvPr>
          <p:cNvSpPr txBox="1"/>
          <p:nvPr/>
        </p:nvSpPr>
        <p:spPr>
          <a:xfrm>
            <a:off x="973727" y="55732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22300-1BE9-CD20-54C5-28C439E5666F}"/>
              </a:ext>
            </a:extLst>
          </p:cNvPr>
          <p:cNvSpPr txBox="1"/>
          <p:nvPr/>
        </p:nvSpPr>
        <p:spPr>
          <a:xfrm>
            <a:off x="4107308" y="47757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0E30AC-8F54-C1DB-D77C-3BC96E2272CC}"/>
              </a:ext>
            </a:extLst>
          </p:cNvPr>
          <p:cNvSpPr/>
          <p:nvPr/>
        </p:nvSpPr>
        <p:spPr>
          <a:xfrm>
            <a:off x="1787442" y="4642810"/>
            <a:ext cx="1140178" cy="4000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0D7F60-0D7B-CC13-6C22-DF273F83821B}"/>
              </a:ext>
            </a:extLst>
          </p:cNvPr>
          <p:cNvSpPr/>
          <p:nvPr/>
        </p:nvSpPr>
        <p:spPr>
          <a:xfrm>
            <a:off x="1787442" y="3480599"/>
            <a:ext cx="1140178" cy="4000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8B388C-5E30-B1EE-D481-4480FD51378F}"/>
              </a:ext>
            </a:extLst>
          </p:cNvPr>
          <p:cNvCxnSpPr/>
          <p:nvPr/>
        </p:nvCxnSpPr>
        <p:spPr>
          <a:xfrm>
            <a:off x="1787442" y="3182349"/>
            <a:ext cx="0" cy="257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9E5322-67B6-D003-B611-0D7CF31787E2}"/>
              </a:ext>
            </a:extLst>
          </p:cNvPr>
          <p:cNvCxnSpPr/>
          <p:nvPr/>
        </p:nvCxnSpPr>
        <p:spPr>
          <a:xfrm>
            <a:off x="2927620" y="3111792"/>
            <a:ext cx="0" cy="257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6703B9-38FA-0E83-7B8A-B45F031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880363"/>
            <a:ext cx="4087691" cy="35248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692A4E0-BCB8-C045-2EC9-7A20B939D941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515FD2-75D1-746A-C5A4-79F5C0EBF5D7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(geogebra.org/3d)</a:t>
            </a:r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C7E45-B0CC-281C-4603-E400F6C22F0C}"/>
              </a:ext>
            </a:extLst>
          </p:cNvPr>
          <p:cNvSpPr txBox="1"/>
          <p:nvPr/>
        </p:nvSpPr>
        <p:spPr>
          <a:xfrm>
            <a:off x="587022" y="1596568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</p:spTree>
    <p:extLst>
      <p:ext uri="{BB962C8B-B14F-4D97-AF65-F5344CB8AC3E}">
        <p14:creationId xmlns:p14="http://schemas.microsoft.com/office/powerpoint/2010/main" val="812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5A5FF-1712-E030-AD63-507E67530ACA}"/>
              </a:ext>
            </a:extLst>
          </p:cNvPr>
          <p:cNvSpPr txBox="1"/>
          <p:nvPr/>
        </p:nvSpPr>
        <p:spPr>
          <a:xfrm>
            <a:off x="973727" y="21954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</a:t>
            </a:r>
            <a:r>
              <a:rPr lang="en-US" altLang="zh-CN" dirty="0"/>
              <a:t>3</a:t>
            </a:r>
            <a:r>
              <a:rPr lang="en-CN" dirty="0"/>
              <a:t>) x²+y²+z²=1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5E951-60B1-D12D-8B8A-B6E3B810EB37}"/>
              </a:ext>
            </a:extLst>
          </p:cNvPr>
          <p:cNvCxnSpPr>
            <a:cxnSpLocks/>
          </p:cNvCxnSpPr>
          <p:nvPr/>
        </p:nvCxnSpPr>
        <p:spPr>
          <a:xfrm flipV="1">
            <a:off x="2357531" y="3288839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0D136-635C-024B-C43F-22C103B5E72B}"/>
              </a:ext>
            </a:extLst>
          </p:cNvPr>
          <p:cNvCxnSpPr>
            <a:cxnSpLocks/>
          </p:cNvCxnSpPr>
          <p:nvPr/>
        </p:nvCxnSpPr>
        <p:spPr>
          <a:xfrm flipH="1">
            <a:off x="1115753" y="4756394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AB04F-116F-7BF0-A8FC-B94AD8541178}"/>
              </a:ext>
            </a:extLst>
          </p:cNvPr>
          <p:cNvCxnSpPr>
            <a:cxnSpLocks/>
          </p:cNvCxnSpPr>
          <p:nvPr/>
        </p:nvCxnSpPr>
        <p:spPr>
          <a:xfrm>
            <a:off x="1984997" y="4857995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249D03-73CF-7CA5-85D5-2449CF19C7E1}"/>
              </a:ext>
            </a:extLst>
          </p:cNvPr>
          <p:cNvSpPr txBox="1"/>
          <p:nvPr/>
        </p:nvSpPr>
        <p:spPr>
          <a:xfrm>
            <a:off x="2371912" y="29976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401AA-A3E0-5CE6-7AC6-9C21F086B862}"/>
              </a:ext>
            </a:extLst>
          </p:cNvPr>
          <p:cNvSpPr txBox="1"/>
          <p:nvPr/>
        </p:nvSpPr>
        <p:spPr>
          <a:xfrm>
            <a:off x="973727" y="55732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22300-1BE9-CD20-54C5-28C439E5666F}"/>
              </a:ext>
            </a:extLst>
          </p:cNvPr>
          <p:cNvSpPr txBox="1"/>
          <p:nvPr/>
        </p:nvSpPr>
        <p:spPr>
          <a:xfrm>
            <a:off x="4107308" y="47757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92A4E0-BCB8-C045-2EC9-7A20B939D941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515FD2-75D1-746A-C5A4-79F5C0EBF5D7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(geogebra.org/3d)</a:t>
            </a:r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C7E45-B0CC-281C-4603-E400F6C22F0C}"/>
              </a:ext>
            </a:extLst>
          </p:cNvPr>
          <p:cNvSpPr txBox="1"/>
          <p:nvPr/>
        </p:nvSpPr>
        <p:spPr>
          <a:xfrm>
            <a:off x="587022" y="1596568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57C2A-122B-66C0-0B57-8414FF7632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8861" y="3774549"/>
            <a:ext cx="2019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506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y²=x³+2xy+3.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EA2F-51C7-BE1C-6791-2EDAC3E525D2}"/>
              </a:ext>
            </a:extLst>
          </p:cNvPr>
          <p:cNvSpPr txBox="1"/>
          <p:nvPr/>
        </p:nvSpPr>
        <p:spPr>
          <a:xfrm>
            <a:off x="684520" y="1417320"/>
            <a:ext cx="838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Plot3D[y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x^3 + 2 x y + 3, {x, -2, 2}, {y,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C47B-E9CD-1F66-0B57-2948C59F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90" y="1851660"/>
            <a:ext cx="5237480" cy="46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CN" dirty="0"/>
              <a:t>x²+y²+z²=1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EA2F-51C7-BE1C-6791-2EDAC3E525D2}"/>
              </a:ext>
            </a:extLst>
          </p:cNvPr>
          <p:cNvSpPr txBox="1"/>
          <p:nvPr/>
        </p:nvSpPr>
        <p:spPr>
          <a:xfrm>
            <a:off x="684520" y="141732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Plot3D[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+z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{x, -2, 2}, {y, -2, 2}, {z,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9135C-878E-FB53-1E7E-9E1576FE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220992"/>
            <a:ext cx="53975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B91BB-C254-565F-B8B5-EC18B3BEB31B}"/>
              </a:ext>
            </a:extLst>
          </p:cNvPr>
          <p:cNvSpPr txBox="1"/>
          <p:nvPr/>
        </p:nvSpPr>
        <p:spPr>
          <a:xfrm>
            <a:off x="994410" y="3730367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Reason:</a:t>
            </a:r>
            <a:r>
              <a:rPr lang="zh-CN" altLang="en-US" dirty="0"/>
              <a:t> </a:t>
            </a:r>
            <a:r>
              <a:rPr lang="en-US" altLang="zh-CN" dirty="0"/>
              <a:t>Sphere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B5618-3806-027B-4E8E-D54379E144A0}"/>
              </a:ext>
            </a:extLst>
          </p:cNvPr>
          <p:cNvCxnSpPr>
            <a:cxnSpLocks/>
          </p:cNvCxnSpPr>
          <p:nvPr/>
        </p:nvCxnSpPr>
        <p:spPr>
          <a:xfrm flipV="1">
            <a:off x="2254661" y="4158164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4D3D5-9750-3284-A7F2-F578FCD642CE}"/>
              </a:ext>
            </a:extLst>
          </p:cNvPr>
          <p:cNvCxnSpPr>
            <a:cxnSpLocks/>
          </p:cNvCxnSpPr>
          <p:nvPr/>
        </p:nvCxnSpPr>
        <p:spPr>
          <a:xfrm flipH="1">
            <a:off x="1012883" y="5625719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19A19-67EA-4E28-CE81-7326473B19C8}"/>
              </a:ext>
            </a:extLst>
          </p:cNvPr>
          <p:cNvCxnSpPr>
            <a:cxnSpLocks/>
          </p:cNvCxnSpPr>
          <p:nvPr/>
        </p:nvCxnSpPr>
        <p:spPr>
          <a:xfrm>
            <a:off x="1882127" y="5727320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EF59E2-F734-FFA0-7F2B-451F339BB15A}"/>
              </a:ext>
            </a:extLst>
          </p:cNvPr>
          <p:cNvSpPr txBox="1"/>
          <p:nvPr/>
        </p:nvSpPr>
        <p:spPr>
          <a:xfrm>
            <a:off x="2269042" y="38670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11B68-33FC-32EA-CD52-54A76C31271C}"/>
              </a:ext>
            </a:extLst>
          </p:cNvPr>
          <p:cNvSpPr txBox="1"/>
          <p:nvPr/>
        </p:nvSpPr>
        <p:spPr>
          <a:xfrm>
            <a:off x="870857" y="64425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28419-2D36-D7C1-C08E-1509F7011EB7}"/>
              </a:ext>
            </a:extLst>
          </p:cNvPr>
          <p:cNvSpPr txBox="1"/>
          <p:nvPr/>
        </p:nvSpPr>
        <p:spPr>
          <a:xfrm>
            <a:off x="4004438" y="56450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A8A48-4CB8-3983-11D0-FDD84EEB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991" y="4643874"/>
            <a:ext cx="2019300" cy="1930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33CFEA-04D2-8531-7E76-5D26F3C17619}"/>
              </a:ext>
            </a:extLst>
          </p:cNvPr>
          <p:cNvCxnSpPr/>
          <p:nvPr/>
        </p:nvCxnSpPr>
        <p:spPr>
          <a:xfrm>
            <a:off x="2800350" y="5166360"/>
            <a:ext cx="0" cy="1108710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741D96-3A0D-A7AE-CE47-1F076E62DAE5}"/>
              </a:ext>
            </a:extLst>
          </p:cNvPr>
          <p:cNvSpPr txBox="1"/>
          <p:nvPr/>
        </p:nvSpPr>
        <p:spPr>
          <a:xfrm>
            <a:off x="4293300" y="4947965"/>
            <a:ext cx="435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satisfying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2A71E1-EA55-4274-2739-AC357926538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00350" y="5271131"/>
            <a:ext cx="1492950" cy="538414"/>
          </a:xfrm>
          <a:prstGeom prst="straightConnector1">
            <a:avLst/>
          </a:prstGeom>
          <a:ln w="47625">
            <a:solidFill>
              <a:schemeClr val="accent4">
                <a:alpha val="9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848</Words>
  <Application>Microsoft Macintosh PowerPoint</Application>
  <PresentationFormat>On-screen Show (4:3)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</cp:revision>
  <dcterms:created xsi:type="dcterms:W3CDTF">2023-05-15T09:32:49Z</dcterms:created>
  <dcterms:modified xsi:type="dcterms:W3CDTF">2023-05-21T08:48:47Z</dcterms:modified>
</cp:coreProperties>
</file>