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/>
    <p:restoredTop sz="94697"/>
  </p:normalViewPr>
  <p:slideViewPr>
    <p:cSldViewPr snapToGrid="0">
      <p:cViewPr varScale="1">
        <p:scale>
          <a:sx n="119" d="100"/>
          <a:sy n="119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2023/5/31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2E476F-C595-27FD-E6A2-5B784128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5/31/23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6A2AE-F84B-3626-256A-92A749A0E14F}"/>
              </a:ext>
            </a:extLst>
          </p:cNvPr>
          <p:cNvSpPr txBox="1"/>
          <p:nvPr/>
        </p:nvSpPr>
        <p:spPr>
          <a:xfrm>
            <a:off x="5481256" y="771367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Chapter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9</a:t>
            </a:r>
            <a:r>
              <a:rPr kumimoji="1" lang="en-US" altLang="zh-CN" sz="4000" dirty="0"/>
              <a:t>½</a:t>
            </a:r>
            <a:endParaRPr lang="zh-CN" altLang="en-CN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E9B3F-2A84-4701-97A0-669A270FD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3" y="555513"/>
            <a:ext cx="3924300" cy="5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09A1C-C9E4-83CC-F0EB-B9D213CF4E70}"/>
              </a:ext>
            </a:extLst>
          </p:cNvPr>
          <p:cNvSpPr txBox="1"/>
          <p:nvPr/>
        </p:nvSpPr>
        <p:spPr>
          <a:xfrm>
            <a:off x="5207268" y="2050469"/>
            <a:ext cx="3573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Group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Theory</a:t>
            </a:r>
            <a:endParaRPr lang="zh-CN" altLang="en-C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5BA20-D4A9-C1FD-F142-15F6694D2AFE}"/>
              </a:ext>
            </a:extLst>
          </p:cNvPr>
          <p:cNvSpPr txBox="1"/>
          <p:nvPr/>
        </p:nvSpPr>
        <p:spPr>
          <a:xfrm>
            <a:off x="6196536" y="29323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群论介绍</a:t>
            </a:r>
            <a:endParaRPr lang="zh-CN" altLang="en-C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4636F-9E2B-A298-F381-AE76B6C2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32" y="1643051"/>
            <a:ext cx="3410173" cy="5147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A5E2F-CAF7-DFE6-C357-A86A67E85FB7}"/>
              </a:ext>
            </a:extLst>
          </p:cNvPr>
          <p:cNvSpPr txBox="1"/>
          <p:nvPr/>
        </p:nvSpPr>
        <p:spPr>
          <a:xfrm>
            <a:off x="5837248" y="382822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§9½.1</a:t>
            </a:r>
            <a:r>
              <a:rPr kumimoji="1" lang="zh-CN" altLang="en-US" dirty="0"/>
              <a:t>运算及其关系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03DBD-A396-BA3E-807E-F234B1595102}"/>
              </a:ext>
            </a:extLst>
          </p:cNvPr>
          <p:cNvSpPr txBox="1"/>
          <p:nvPr/>
        </p:nvSpPr>
        <p:spPr>
          <a:xfrm>
            <a:off x="5847329" y="419755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§9½.2</a:t>
            </a:r>
            <a:r>
              <a:rPr kumimoji="1" lang="zh-CN" altLang="en-US" dirty="0"/>
              <a:t> 半群与群</a:t>
            </a:r>
          </a:p>
        </p:txBody>
      </p: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23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14</cp:revision>
  <cp:lastPrinted>2023-05-29T00:20:33Z</cp:lastPrinted>
  <dcterms:created xsi:type="dcterms:W3CDTF">2023-05-28T12:52:33Z</dcterms:created>
  <dcterms:modified xsi:type="dcterms:W3CDTF">2023-05-31T13:12:43Z</dcterms:modified>
</cp:coreProperties>
</file>