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76698"/>
  </p:normalViewPr>
  <p:slideViewPr>
    <p:cSldViewPr snapToGrid="0">
      <p:cViewPr varScale="1">
        <p:scale>
          <a:sx n="99" d="100"/>
          <a:sy n="99" d="100"/>
        </p:scale>
        <p:origin x="2088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12/10/23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CN" sz="4000" dirty="0"/>
              <a:t>计算机</a:t>
            </a:r>
            <a:r>
              <a:rPr kumimoji="1" lang="zh-CN" altLang="en-US" sz="4000" dirty="0"/>
              <a:t>组成原理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Review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1</a:t>
            </a:r>
            <a:endParaRPr kumimoji="1" lang="zh-CN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5901C-2F57-310D-6ECF-D9DC339CFDFE}"/>
              </a:ext>
            </a:extLst>
          </p:cNvPr>
          <p:cNvSpPr txBox="1"/>
          <p:nvPr/>
        </p:nvSpPr>
        <p:spPr>
          <a:xfrm>
            <a:off x="2987899" y="449472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本文档仅用于复习考试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3B2F0-A3BF-04BF-8124-1CB8AB0D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" y="457200"/>
            <a:ext cx="4816090" cy="38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CC834-FD70-5DA5-A8D9-B0924C5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5AD61-4836-CC4C-8B74-1C926F63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指令系统</a:t>
            </a:r>
          </a:p>
        </p:txBody>
      </p:sp>
    </p:spTree>
    <p:extLst>
      <p:ext uri="{BB962C8B-B14F-4D97-AF65-F5344CB8AC3E}">
        <p14:creationId xmlns:p14="http://schemas.microsoft.com/office/powerpoint/2010/main" val="16282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2F4D7-1835-8AD3-2431-7FFE4C96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656E87-4764-BDC2-67D1-5179801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18.</a:t>
            </a:r>
            <a:r>
              <a:rPr kumimoji="1" lang="zh-CN" altLang="en-US" dirty="0"/>
              <a:t> 指令格式</a:t>
            </a:r>
          </a:p>
        </p:txBody>
      </p:sp>
    </p:spTree>
    <p:extLst>
      <p:ext uri="{BB962C8B-B14F-4D97-AF65-F5344CB8AC3E}">
        <p14:creationId xmlns:p14="http://schemas.microsoft.com/office/powerpoint/2010/main" val="352574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B4F00-61F2-5FA2-D15A-549BF5B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320E2-B742-4F42-4887-F1722487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(18)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1919-B53C-0975-4D56-D2098699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490"/>
            <a:ext cx="9144000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4EFA4-F289-C292-B054-99892047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D8588-D716-91E0-B141-A876A3C8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19.</a:t>
            </a:r>
            <a:r>
              <a:rPr kumimoji="1" lang="zh-CN" altLang="en-US" dirty="0"/>
              <a:t> </a:t>
            </a:r>
            <a:r>
              <a:rPr kumimoji="1" lang="zh-CN" altLang="en-US"/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5159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</TotalTime>
  <Words>34</Words>
  <Application>Microsoft Macintosh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Crimson</vt:lpstr>
      <vt:lpstr>Arial</vt:lpstr>
      <vt:lpstr>Calibri</vt:lpstr>
      <vt:lpstr>Office Theme</vt:lpstr>
      <vt:lpstr>PowerPoint Presentation</vt:lpstr>
      <vt:lpstr>第五章 指令系统</vt:lpstr>
      <vt:lpstr>18. 指令格式</vt:lpstr>
      <vt:lpstr>例子(18)</vt:lpstr>
      <vt:lpstr>19. 寻址方式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93</cp:revision>
  <dcterms:created xsi:type="dcterms:W3CDTF">2023-05-28T12:52:33Z</dcterms:created>
  <dcterms:modified xsi:type="dcterms:W3CDTF">2023-12-10T07:54:41Z</dcterms:modified>
</cp:coreProperties>
</file>