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/>
    <p:restoredTop sz="94697"/>
  </p:normalViewPr>
  <p:slideViewPr>
    <p:cSldViewPr snapToGrid="0">
      <p:cViewPr varScale="1">
        <p:scale>
          <a:sx n="119" d="100"/>
          <a:sy n="119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2023/6/3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2E476F-C595-27FD-E6A2-5B784128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6/3/23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6A2AE-F84B-3626-256A-92A749A0E14F}"/>
              </a:ext>
            </a:extLst>
          </p:cNvPr>
          <p:cNvSpPr txBox="1"/>
          <p:nvPr/>
        </p:nvSpPr>
        <p:spPr>
          <a:xfrm>
            <a:off x="5670536" y="768477"/>
            <a:ext cx="2635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Chapter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R</a:t>
            </a:r>
            <a:endParaRPr lang="zh-CN" altLang="en-CN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E9B3F-2A84-4701-97A0-669A270FD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3" y="555513"/>
            <a:ext cx="3924300" cy="5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09A1C-C9E4-83CC-F0EB-B9D213CF4E70}"/>
              </a:ext>
            </a:extLst>
          </p:cNvPr>
          <p:cNvSpPr txBox="1"/>
          <p:nvPr/>
        </p:nvSpPr>
        <p:spPr>
          <a:xfrm>
            <a:off x="5999027" y="1602796"/>
            <a:ext cx="2460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Review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on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Discrete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Maths</a:t>
            </a:r>
            <a:r>
              <a:rPr lang="zh-CN" altLang="en-US" sz="2400" b="1" dirty="0"/>
              <a:t> </a:t>
            </a:r>
            <a:endParaRPr lang="zh-CN" altLang="en-C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5BA20-D4A9-C1FD-F142-15F6694D2AFE}"/>
              </a:ext>
            </a:extLst>
          </p:cNvPr>
          <p:cNvSpPr txBox="1"/>
          <p:nvPr/>
        </p:nvSpPr>
        <p:spPr>
          <a:xfrm>
            <a:off x="5824298" y="2803125"/>
            <a:ext cx="2635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离散数学复习</a:t>
            </a:r>
            <a:endParaRPr lang="zh-CN" altLang="en-C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A5E2F-CAF7-DFE6-C357-A86A67E85FB7}"/>
              </a:ext>
            </a:extLst>
          </p:cNvPr>
          <p:cNvSpPr txBox="1"/>
          <p:nvPr/>
        </p:nvSpPr>
        <p:spPr>
          <a:xfrm>
            <a:off x="5988946" y="358310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§R.1</a:t>
            </a:r>
            <a:r>
              <a:rPr kumimoji="1" lang="zh-CN" altLang="en-US" dirty="0"/>
              <a:t>记号与逻辑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03DBD-A396-BA3E-807E-F234B1595102}"/>
              </a:ext>
            </a:extLst>
          </p:cNvPr>
          <p:cNvSpPr txBox="1"/>
          <p:nvPr/>
        </p:nvSpPr>
        <p:spPr>
          <a:xfrm>
            <a:off x="5999027" y="395243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§R.2</a:t>
            </a:r>
            <a:r>
              <a:rPr kumimoji="1" lang="zh-CN" altLang="en-US" dirty="0"/>
              <a:t> 谓词逻辑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B8D0E-B40B-B904-7FC6-E8101FF1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368" y="1222487"/>
            <a:ext cx="3081784" cy="5025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7605F9-D45E-3D51-4F18-04AF6875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9D242D-0683-FCA7-7D30-EA4D150A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79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26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16</cp:revision>
  <cp:lastPrinted>2023-05-29T00:20:33Z</cp:lastPrinted>
  <dcterms:created xsi:type="dcterms:W3CDTF">2023-05-28T12:52:33Z</dcterms:created>
  <dcterms:modified xsi:type="dcterms:W3CDTF">2023-06-03T02:33:22Z</dcterms:modified>
</cp:coreProperties>
</file>