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3B2D-C896-DF45-B997-4E117C540B58}" v="4056" dt="2023-11-26T16:27:51.144"/>
    <p1510:client id="{F7D871AC-F278-477C-99F1-EE97FF357753}" v="32" dt="2023-11-26T16:03:0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桄玮" userId="17d3a1adcc927ed6" providerId="Windows Live" clId="Web-{F7D871AC-F278-477C-99F1-EE97FF357753}"/>
    <pc:docChg chg="modSld">
      <pc:chgData name="张 桄玮" userId="17d3a1adcc927ed6" providerId="Windows Live" clId="Web-{F7D871AC-F278-477C-99F1-EE97FF357753}" dt="2023-11-26T16:03:03.284" v="31" actId="1076"/>
      <pc:docMkLst>
        <pc:docMk/>
      </pc:docMkLst>
      <pc:sldChg chg="addSp modSp">
        <pc:chgData name="张 桄玮" userId="17d3a1adcc927ed6" providerId="Windows Live" clId="Web-{F7D871AC-F278-477C-99F1-EE97FF357753}" dt="2023-11-26T15:21:09.662" v="8" actId="1076"/>
        <pc:sldMkLst>
          <pc:docMk/>
          <pc:sldMk cId="2333710108" sldId="261"/>
        </pc:sldMkLst>
        <pc:spChg chg="add mod">
          <ac:chgData name="张 桄玮" userId="17d3a1adcc927ed6" providerId="Windows Live" clId="Web-{F7D871AC-F278-477C-99F1-EE97FF357753}" dt="2023-11-26T15:13:09.972" v="4" actId="14100"/>
          <ac:spMkLst>
            <pc:docMk/>
            <pc:sldMk cId="2333710108" sldId="261"/>
            <ac:spMk id="24" creationId="{601D937D-E7AD-FE81-5616-453A9CD7CE56}"/>
          </ac:spMkLst>
        </pc:spChg>
        <pc:spChg chg="add mod">
          <ac:chgData name="张 桄玮" userId="17d3a1adcc927ed6" providerId="Windows Live" clId="Web-{F7D871AC-F278-477C-99F1-EE97FF357753}" dt="2023-11-26T15:21:09.662" v="8" actId="1076"/>
          <ac:spMkLst>
            <pc:docMk/>
            <pc:sldMk cId="2333710108" sldId="261"/>
            <ac:spMk id="25" creationId="{9A9E6401-90E3-9E8D-7A80-983F57648214}"/>
          </ac:spMkLst>
        </pc:spChg>
      </pc:sldChg>
      <pc:sldChg chg="addSp modSp">
        <pc:chgData name="张 桄玮" userId="17d3a1adcc927ed6" providerId="Windows Live" clId="Web-{F7D871AC-F278-477C-99F1-EE97FF357753}" dt="2023-11-26T15:46:28.717" v="18" actId="1076"/>
        <pc:sldMkLst>
          <pc:docMk/>
          <pc:sldMk cId="2409798491" sldId="264"/>
        </pc:sldMkLst>
        <pc:spChg chg="add mod">
          <ac:chgData name="张 桄玮" userId="17d3a1adcc927ed6" providerId="Windows Live" clId="Web-{F7D871AC-F278-477C-99F1-EE97FF357753}" dt="2023-11-26T15:46:23.404" v="16" actId="1076"/>
          <ac:spMkLst>
            <pc:docMk/>
            <pc:sldMk cId="2409798491" sldId="264"/>
            <ac:spMk id="52" creationId="{8677EEF3-3ADA-F38D-870E-A76339BE3F66}"/>
          </ac:spMkLst>
        </pc:spChg>
        <pc:spChg chg="add mod">
          <ac:chgData name="张 桄玮" userId="17d3a1adcc927ed6" providerId="Windows Live" clId="Web-{F7D871AC-F278-477C-99F1-EE97FF357753}" dt="2023-11-26T15:46:27.092" v="17" actId="1076"/>
          <ac:spMkLst>
            <pc:docMk/>
            <pc:sldMk cId="2409798491" sldId="264"/>
            <ac:spMk id="74" creationId="{A62902D6-6F07-9CAF-E015-311BF2EAF212}"/>
          </ac:spMkLst>
        </pc:spChg>
        <pc:spChg chg="add mod">
          <ac:chgData name="张 桄玮" userId="17d3a1adcc927ed6" providerId="Windows Live" clId="Web-{F7D871AC-F278-477C-99F1-EE97FF357753}" dt="2023-11-26T15:46:28.717" v="18" actId="1076"/>
          <ac:spMkLst>
            <pc:docMk/>
            <pc:sldMk cId="2409798491" sldId="264"/>
            <ac:spMk id="76" creationId="{A69CED1B-6EDF-3A38-DFA1-B7305122135C}"/>
          </ac:spMkLst>
        </pc:spChg>
      </pc:sldChg>
      <pc:sldChg chg="addSp modSp">
        <pc:chgData name="张 桄玮" userId="17d3a1adcc927ed6" providerId="Windows Live" clId="Web-{F7D871AC-F278-477C-99F1-EE97FF357753}" dt="2023-11-26T15:47:28.969" v="27" actId="14100"/>
        <pc:sldMkLst>
          <pc:docMk/>
          <pc:sldMk cId="3879165124" sldId="265"/>
        </pc:sldMkLst>
        <pc:spChg chg="add mod">
          <ac:chgData name="张 桄玮" userId="17d3a1adcc927ed6" providerId="Windows Live" clId="Web-{F7D871AC-F278-477C-99F1-EE97FF357753}" dt="2023-11-26T15:47:21.953" v="21" actId="14100"/>
          <ac:spMkLst>
            <pc:docMk/>
            <pc:sldMk cId="3879165124" sldId="265"/>
            <ac:spMk id="47" creationId="{BA2FF8A8-92D6-4B1E-C805-7932EC6BF45E}"/>
          </ac:spMkLst>
        </pc:spChg>
        <pc:spChg chg="add mod">
          <ac:chgData name="张 桄玮" userId="17d3a1adcc927ed6" providerId="Windows Live" clId="Web-{F7D871AC-F278-477C-99F1-EE97FF357753}" dt="2023-11-26T15:47:25.703" v="24" actId="14100"/>
          <ac:spMkLst>
            <pc:docMk/>
            <pc:sldMk cId="3879165124" sldId="265"/>
            <ac:spMk id="49" creationId="{754780FE-CBED-880E-7FB0-0A0BE7533E49}"/>
          </ac:spMkLst>
        </pc:spChg>
        <pc:spChg chg="add mod">
          <ac:chgData name="张 桄玮" userId="17d3a1adcc927ed6" providerId="Windows Live" clId="Web-{F7D871AC-F278-477C-99F1-EE97FF357753}" dt="2023-11-26T15:47:28.969" v="27" actId="14100"/>
          <ac:spMkLst>
            <pc:docMk/>
            <pc:sldMk cId="3879165124" sldId="265"/>
            <ac:spMk id="51" creationId="{64CFC8C8-AA96-740E-EB5D-86BB7F55DC0D}"/>
          </ac:spMkLst>
        </pc:spChg>
      </pc:sldChg>
      <pc:sldChg chg="modSp">
        <pc:chgData name="张 桄玮" userId="17d3a1adcc927ed6" providerId="Windows Live" clId="Web-{F7D871AC-F278-477C-99F1-EE97FF357753}" dt="2023-11-26T14:52:39.331" v="1" actId="1076"/>
        <pc:sldMkLst>
          <pc:docMk/>
          <pc:sldMk cId="3604576151" sldId="272"/>
        </pc:sldMkLst>
        <pc:inkChg chg="mod">
          <ac:chgData name="张 桄玮" userId="17d3a1adcc927ed6" providerId="Windows Live" clId="Web-{F7D871AC-F278-477C-99F1-EE97FF357753}" dt="2023-11-26T14:52:39.316" v="0" actId="1076"/>
          <ac:inkMkLst>
            <pc:docMk/>
            <pc:sldMk cId="3604576151" sldId="272"/>
            <ac:inkMk id="27" creationId="{F2D38A9A-40B3-FFC0-EE52-2F0446E62265}"/>
          </ac:inkMkLst>
        </pc:inkChg>
        <pc:inkChg chg="mod">
          <ac:chgData name="张 桄玮" userId="17d3a1adcc927ed6" providerId="Windows Live" clId="Web-{F7D871AC-F278-477C-99F1-EE97FF357753}" dt="2023-11-26T14:52:39.331" v="1" actId="1076"/>
          <ac:inkMkLst>
            <pc:docMk/>
            <pc:sldMk cId="3604576151" sldId="272"/>
            <ac:inkMk id="44" creationId="{B8FA9C6F-0263-0D51-C31A-1BE27F280EEA}"/>
          </ac:inkMkLst>
        </pc:inkChg>
      </pc:sldChg>
      <pc:sldChg chg="addSp modSp">
        <pc:chgData name="张 桄玮" userId="17d3a1adcc927ed6" providerId="Windows Live" clId="Web-{F7D871AC-F278-477C-99F1-EE97FF357753}" dt="2023-11-26T16:03:03.284" v="31" actId="1076"/>
        <pc:sldMkLst>
          <pc:docMk/>
          <pc:sldMk cId="3211187579" sldId="281"/>
        </pc:sldMkLst>
        <pc:spChg chg="add mod">
          <ac:chgData name="张 桄玮" userId="17d3a1adcc927ed6" providerId="Windows Live" clId="Web-{F7D871AC-F278-477C-99F1-EE97FF357753}" dt="2023-11-26T16:03:03.284" v="31" actId="1076"/>
          <ac:spMkLst>
            <pc:docMk/>
            <pc:sldMk cId="3211187579" sldId="281"/>
            <ac:spMk id="6" creationId="{51B666F2-F36B-4B97-2CB6-DBC7B507048C}"/>
          </ac:spMkLst>
        </pc:spChg>
      </pc:sldChg>
    </pc:docChg>
  </pc:docChgLst>
  <pc:docChgLst>
    <pc:chgData name="桄玮 张" userId="17d3a1adcc927ed6" providerId="LiveId" clId="{12433B2D-C896-DF45-B997-4E117C540B58}"/>
    <pc:docChg chg="undo custSel modSld">
      <pc:chgData name="桄玮 张" userId="17d3a1adcc927ed6" providerId="LiveId" clId="{12433B2D-C896-DF45-B997-4E117C540B58}" dt="2023-11-26T16:27:51.144" v="4706"/>
      <pc:docMkLst>
        <pc:docMk/>
      </pc:docMkLst>
      <pc:sldChg chg="addSp delSp modSp">
        <pc:chgData name="桄玮 张" userId="17d3a1adcc927ed6" providerId="LiveId" clId="{12433B2D-C896-DF45-B997-4E117C540B58}" dt="2023-11-26T15:12:29.867" v="1628"/>
        <pc:sldMkLst>
          <pc:docMk/>
          <pc:sldMk cId="418759480" sldId="260"/>
        </pc:sldMkLst>
        <pc:inkChg chg="add del">
          <ac:chgData name="桄玮 张" userId="17d3a1adcc927ed6" providerId="LiveId" clId="{12433B2D-C896-DF45-B997-4E117C540B58}" dt="2023-11-26T15:00:00.693" v="1209"/>
          <ac:inkMkLst>
            <pc:docMk/>
            <pc:sldMk cId="418759480" sldId="260"/>
            <ac:inkMk id="5" creationId="{AB16E766-6076-E1AD-F37E-42139B43DE88}"/>
          </ac:inkMkLst>
        </pc:inkChg>
        <pc:inkChg chg="add del">
          <ac:chgData name="桄玮 张" userId="17d3a1adcc927ed6" providerId="LiveId" clId="{12433B2D-C896-DF45-B997-4E117C540B58}" dt="2023-11-26T15:00:00.693" v="1209"/>
          <ac:inkMkLst>
            <pc:docMk/>
            <pc:sldMk cId="418759480" sldId="260"/>
            <ac:inkMk id="6" creationId="{2A2848B3-48A0-F746-CB02-2E4FBF03FF2A}"/>
          </ac:inkMkLst>
        </pc:inkChg>
        <pc:inkChg chg="add del">
          <ac:chgData name="桄玮 张" userId="17d3a1adcc927ed6" providerId="LiveId" clId="{12433B2D-C896-DF45-B997-4E117C540B58}" dt="2023-11-26T15:00:00.693" v="1209"/>
          <ac:inkMkLst>
            <pc:docMk/>
            <pc:sldMk cId="418759480" sldId="260"/>
            <ac:inkMk id="7" creationId="{68A1E69B-63F6-BE84-A022-057C630B615D}"/>
          </ac:inkMkLst>
        </pc:inkChg>
        <pc:inkChg chg="add reco">
          <ac:chgData name="桄玮 张" userId="17d3a1adcc927ed6" providerId="LiveId" clId="{12433B2D-C896-DF45-B997-4E117C540B58}" dt="2023-11-26T15:00:00.693" v="1209"/>
          <ac:inkMkLst>
            <pc:docMk/>
            <pc:sldMk cId="418759480" sldId="260"/>
            <ac:inkMk id="8" creationId="{A47AD1C4-819C-9E56-B77D-1A0D980C441D}"/>
          </ac:inkMkLst>
        </pc:inkChg>
        <pc:inkChg chg="add del">
          <ac:chgData name="桄玮 张" userId="17d3a1adcc927ed6" providerId="LiveId" clId="{12433B2D-C896-DF45-B997-4E117C540B58}" dt="2023-11-26T15:00:07.148" v="1213"/>
          <ac:inkMkLst>
            <pc:docMk/>
            <pc:sldMk cId="418759480" sldId="260"/>
            <ac:inkMk id="9" creationId="{6A068C44-28AB-705A-D3FC-CB8EA703B7BD}"/>
          </ac:inkMkLst>
        </pc:inkChg>
        <pc:inkChg chg="add del">
          <ac:chgData name="桄玮 张" userId="17d3a1adcc927ed6" providerId="LiveId" clId="{12433B2D-C896-DF45-B997-4E117C540B58}" dt="2023-11-26T15:00:07.148" v="1213"/>
          <ac:inkMkLst>
            <pc:docMk/>
            <pc:sldMk cId="418759480" sldId="260"/>
            <ac:inkMk id="10" creationId="{7F696396-1425-DC76-647D-0CCA24C87B3A}"/>
          </ac:inkMkLst>
        </pc:inkChg>
        <pc:inkChg chg="add del">
          <ac:chgData name="桄玮 张" userId="17d3a1adcc927ed6" providerId="LiveId" clId="{12433B2D-C896-DF45-B997-4E117C540B58}" dt="2023-11-26T15:00:07.148" v="1213"/>
          <ac:inkMkLst>
            <pc:docMk/>
            <pc:sldMk cId="418759480" sldId="260"/>
            <ac:inkMk id="11" creationId="{A2A3A8A3-396B-3107-ABBC-73013385D6B2}"/>
          </ac:inkMkLst>
        </pc:inkChg>
        <pc:inkChg chg="add reco">
          <ac:chgData name="桄玮 张" userId="17d3a1adcc927ed6" providerId="LiveId" clId="{12433B2D-C896-DF45-B997-4E117C540B58}" dt="2023-11-26T15:00:07.148" v="1213"/>
          <ac:inkMkLst>
            <pc:docMk/>
            <pc:sldMk cId="418759480" sldId="260"/>
            <ac:inkMk id="12" creationId="{21AE9BA3-415E-5F47-3FBF-C270A496BE74}"/>
          </ac:inkMkLst>
        </pc:inkChg>
        <pc:inkChg chg="add del">
          <ac:chgData name="桄玮 张" userId="17d3a1adcc927ed6" providerId="LiveId" clId="{12433B2D-C896-DF45-B997-4E117C540B58}" dt="2023-11-26T15:00:10.435" v="1216"/>
          <ac:inkMkLst>
            <pc:docMk/>
            <pc:sldMk cId="418759480" sldId="260"/>
            <ac:inkMk id="13" creationId="{72E1F6BF-B89C-FC29-252A-8B76AA895B15}"/>
          </ac:inkMkLst>
        </pc:inkChg>
        <pc:inkChg chg="add del">
          <ac:chgData name="桄玮 张" userId="17d3a1adcc927ed6" providerId="LiveId" clId="{12433B2D-C896-DF45-B997-4E117C540B58}" dt="2023-11-26T15:00:10.435" v="1216"/>
          <ac:inkMkLst>
            <pc:docMk/>
            <pc:sldMk cId="418759480" sldId="260"/>
            <ac:inkMk id="14" creationId="{7CC8E2A8-C804-01FF-DBB4-D3EE546FB2E3}"/>
          </ac:inkMkLst>
        </pc:inkChg>
        <pc:inkChg chg="add reco">
          <ac:chgData name="桄玮 张" userId="17d3a1adcc927ed6" providerId="LiveId" clId="{12433B2D-C896-DF45-B997-4E117C540B58}" dt="2023-11-26T15:00:10.435" v="1216"/>
          <ac:inkMkLst>
            <pc:docMk/>
            <pc:sldMk cId="418759480" sldId="260"/>
            <ac:inkMk id="15" creationId="{61F2E6D4-5D13-1B9A-C16D-162BF42F68AD}"/>
          </ac:inkMkLst>
        </pc:inkChg>
        <pc:inkChg chg="add del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16" creationId="{BAA2BA38-D3B9-7FD4-4862-2DC20CDFC6DA}"/>
          </ac:inkMkLst>
        </pc:inkChg>
        <pc:inkChg chg="add del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17" creationId="{6887F311-6544-F5FE-7590-58D7F68B376B}"/>
          </ac:inkMkLst>
        </pc:inkChg>
        <pc:inkChg chg="add del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18" creationId="{EF9CEFD4-2801-3E7F-F771-D66B2E61291B}"/>
          </ac:inkMkLst>
        </pc:inkChg>
        <pc:inkChg chg="add del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19" creationId="{7A21E54F-2C08-7DBF-6EA3-CBBA24263E5E}"/>
          </ac:inkMkLst>
        </pc:inkChg>
        <pc:inkChg chg="add del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20" creationId="{16FCCE30-E1AB-40D8-4C6F-6CB7903EB032}"/>
          </ac:inkMkLst>
        </pc:inkChg>
        <pc:inkChg chg="add del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21" creationId="{63A146ED-47DE-1B67-C092-D534F773E6D9}"/>
          </ac:inkMkLst>
        </pc:inkChg>
        <pc:inkChg chg="add del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22" creationId="{7D8292B4-55D8-06C9-8426-DE3E713E4A0E}"/>
          </ac:inkMkLst>
        </pc:inkChg>
        <pc:inkChg chg="add mod reco modStrokes">
          <ac:chgData name="桄玮 张" userId="17d3a1adcc927ed6" providerId="LiveId" clId="{12433B2D-C896-DF45-B997-4E117C540B58}" dt="2023-11-26T15:00:15.437" v="1225"/>
          <ac:inkMkLst>
            <pc:docMk/>
            <pc:sldMk cId="418759480" sldId="260"/>
            <ac:inkMk id="23" creationId="{A5FCDEAC-93DC-5C88-7A9B-21AD304BE5D3}"/>
          </ac:inkMkLst>
        </pc:inkChg>
        <pc:inkChg chg="add reco">
          <ac:chgData name="桄玮 张" userId="17d3a1adcc927ed6" providerId="LiveId" clId="{12433B2D-C896-DF45-B997-4E117C540B58}" dt="2023-11-26T15:00:13.835" v="1224"/>
          <ac:inkMkLst>
            <pc:docMk/>
            <pc:sldMk cId="418759480" sldId="260"/>
            <ac:inkMk id="24" creationId="{C1F90A31-E3B8-127E-C4FD-B3BCC8A09200}"/>
          </ac:inkMkLst>
        </pc:inkChg>
        <pc:inkChg chg="add del">
          <ac:chgData name="桄玮 张" userId="17d3a1adcc927ed6" providerId="LiveId" clId="{12433B2D-C896-DF45-B997-4E117C540B58}" dt="2023-11-26T15:00:20.856" v="1230"/>
          <ac:inkMkLst>
            <pc:docMk/>
            <pc:sldMk cId="418759480" sldId="260"/>
            <ac:inkMk id="25" creationId="{7CC05592-5694-3F25-E27C-E038EF8D4A76}"/>
          </ac:inkMkLst>
        </pc:inkChg>
        <pc:inkChg chg="add del">
          <ac:chgData name="桄玮 张" userId="17d3a1adcc927ed6" providerId="LiveId" clId="{12433B2D-C896-DF45-B997-4E117C540B58}" dt="2023-11-26T15:00:20.856" v="1230"/>
          <ac:inkMkLst>
            <pc:docMk/>
            <pc:sldMk cId="418759480" sldId="260"/>
            <ac:inkMk id="26" creationId="{121F77D9-36AE-3885-A333-6DEFCDB1FDB2}"/>
          </ac:inkMkLst>
        </pc:inkChg>
        <pc:inkChg chg="add del">
          <ac:chgData name="桄玮 张" userId="17d3a1adcc927ed6" providerId="LiveId" clId="{12433B2D-C896-DF45-B997-4E117C540B58}" dt="2023-11-26T15:00:20.856" v="1230"/>
          <ac:inkMkLst>
            <pc:docMk/>
            <pc:sldMk cId="418759480" sldId="260"/>
            <ac:inkMk id="27" creationId="{0D3A41B5-A0BB-96D7-272A-14141A3C48EC}"/>
          </ac:inkMkLst>
        </pc:inkChg>
        <pc:inkChg chg="add del">
          <ac:chgData name="桄玮 张" userId="17d3a1adcc927ed6" providerId="LiveId" clId="{12433B2D-C896-DF45-B997-4E117C540B58}" dt="2023-11-26T15:00:20.856" v="1230"/>
          <ac:inkMkLst>
            <pc:docMk/>
            <pc:sldMk cId="418759480" sldId="260"/>
            <ac:inkMk id="28" creationId="{FAD269D1-D25D-7446-EFF6-B2FE1D9BE2A0}"/>
          </ac:inkMkLst>
        </pc:inkChg>
        <pc:inkChg chg="add mod reco modStrokes">
          <ac:chgData name="桄玮 张" userId="17d3a1adcc927ed6" providerId="LiveId" clId="{12433B2D-C896-DF45-B997-4E117C540B58}" dt="2023-11-26T15:00:22.055" v="1231"/>
          <ac:inkMkLst>
            <pc:docMk/>
            <pc:sldMk cId="418759480" sldId="260"/>
            <ac:inkMk id="29" creationId="{3AE4E7DA-929D-F36C-CA9F-0148141A42A3}"/>
          </ac:inkMkLst>
        </pc:inkChg>
        <pc:inkChg chg="add del">
          <ac:chgData name="桄玮 张" userId="17d3a1adcc927ed6" providerId="LiveId" clId="{12433B2D-C896-DF45-B997-4E117C540B58}" dt="2023-11-26T15:00:24.588" v="1234"/>
          <ac:inkMkLst>
            <pc:docMk/>
            <pc:sldMk cId="418759480" sldId="260"/>
            <ac:inkMk id="30" creationId="{78955EB9-0BE2-D588-7694-82EBE00175D7}"/>
          </ac:inkMkLst>
        </pc:inkChg>
        <pc:inkChg chg="add del">
          <ac:chgData name="桄玮 张" userId="17d3a1adcc927ed6" providerId="LiveId" clId="{12433B2D-C896-DF45-B997-4E117C540B58}" dt="2023-11-26T15:00:24.588" v="1234"/>
          <ac:inkMkLst>
            <pc:docMk/>
            <pc:sldMk cId="418759480" sldId="260"/>
            <ac:inkMk id="31" creationId="{127D6722-BEDC-487C-A27C-AB1F8F46EB70}"/>
          </ac:inkMkLst>
        </pc:inkChg>
        <pc:inkChg chg="add reco">
          <ac:chgData name="桄玮 张" userId="17d3a1adcc927ed6" providerId="LiveId" clId="{12433B2D-C896-DF45-B997-4E117C540B58}" dt="2023-11-26T15:00:24.588" v="1234"/>
          <ac:inkMkLst>
            <pc:docMk/>
            <pc:sldMk cId="418759480" sldId="260"/>
            <ac:inkMk id="32" creationId="{5A1B8AD8-4D6A-E14B-8032-F5FC91AB073D}"/>
          </ac:inkMkLst>
        </pc:inkChg>
        <pc:inkChg chg="add del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33" creationId="{75963D56-EF6A-081C-F20F-3FDC1FB2C40E}"/>
          </ac:inkMkLst>
        </pc:inkChg>
        <pc:inkChg chg="add del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34" creationId="{82B4275A-838D-931F-E9F7-A98687443E0E}"/>
          </ac:inkMkLst>
        </pc:inkChg>
        <pc:inkChg chg="add del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35" creationId="{2490AD64-07CF-FFB6-04BA-8C5EF4026948}"/>
          </ac:inkMkLst>
        </pc:inkChg>
        <pc:inkChg chg="add del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36" creationId="{34E51768-1FDA-2483-A838-7018D84BCD0F}"/>
          </ac:inkMkLst>
        </pc:inkChg>
        <pc:inkChg chg="add del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37" creationId="{1EAAC311-35D1-F8A1-271A-BD0F605162C0}"/>
          </ac:inkMkLst>
        </pc:inkChg>
        <pc:inkChg chg="add del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38" creationId="{7345D340-9149-517E-4871-3E5F223A246C}"/>
          </ac:inkMkLst>
        </pc:inkChg>
        <pc:inkChg chg="add reco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39" creationId="{81FCCCC2-51B9-2D2C-FBAF-A7C5D953CC56}"/>
          </ac:inkMkLst>
        </pc:inkChg>
        <pc:inkChg chg="add reco">
          <ac:chgData name="桄玮 张" userId="17d3a1adcc927ed6" providerId="LiveId" clId="{12433B2D-C896-DF45-B997-4E117C540B58}" dt="2023-11-26T15:00:28.398" v="1241"/>
          <ac:inkMkLst>
            <pc:docMk/>
            <pc:sldMk cId="418759480" sldId="260"/>
            <ac:inkMk id="40" creationId="{51E67420-C316-7A36-05C5-AE172A00B5CC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1" creationId="{0747483C-6284-9890-1F9A-657A68A46C92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2" creationId="{0DE2BF82-43CC-6BAE-3EB9-1E01252E6913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3" creationId="{1E1F9A31-C596-ED38-7EC6-021EE889BFF6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4" creationId="{984E7A47-141A-7096-95C5-07A3EDA0941E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5" creationId="{18233932-2325-C0CA-1EC3-91EAB07CE237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6" creationId="{9760C99C-3790-2E56-9EAF-2AE4E799C9B2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7" creationId="{85038E09-C048-106E-B089-12C9CF167072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8" creationId="{3D15CB95-9186-6316-D17D-360A569B462F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49" creationId="{EEDE51FE-6D06-30B5-2128-115D3EEC5064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0" creationId="{45D133BA-EE52-8CDD-F256-974AB6298BE6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1" creationId="{8A7CC79E-8C2B-8B68-3994-09DB169AC5E1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2" creationId="{69ABA924-55A9-805D-4CB1-36BC5EC174D7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3" creationId="{A81E24E9-66E9-357F-9415-B2FC081F3C95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4" creationId="{09B53D51-FEF9-D1CC-4E31-3378EABF854C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5" creationId="{A3EC456D-5242-2E70-B820-FE0EB9FB5D10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6" creationId="{4089B221-61AF-1460-69E8-2301BECB2DAC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7" creationId="{4D0B249D-7AF8-593B-9AFD-8C1F39EE7636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8" creationId="{7AAE3382-B711-383C-C512-388E60BA915F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59" creationId="{A08AABD4-2F75-E2DE-BFE4-954B163BCC53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60" creationId="{94EF139D-8C9B-9A03-EC53-723CC33BBF84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61" creationId="{C1DB777E-6FB6-7F15-213A-0934BA1E26A1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62" creationId="{5332E4B5-8C97-F076-42AB-E2A69CE255B8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63" creationId="{32A97C75-2614-9772-8F8C-F30EAF30F1CD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64" creationId="{417F4E27-1E0A-3541-96DB-10E3F6162E68}"/>
          </ac:inkMkLst>
        </pc:inkChg>
        <pc:inkChg chg="add del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65" creationId="{94D32423-4FD0-75CF-D18D-C4B9BC2216F9}"/>
          </ac:inkMkLst>
        </pc:inkChg>
        <pc:inkChg chg="add reco">
          <ac:chgData name="桄玮 张" userId="17d3a1adcc927ed6" providerId="LiveId" clId="{12433B2D-C896-DF45-B997-4E117C540B58}" dt="2023-11-26T15:01:19.344" v="1267"/>
          <ac:inkMkLst>
            <pc:docMk/>
            <pc:sldMk cId="418759480" sldId="260"/>
            <ac:inkMk id="66" creationId="{C62F82D6-9CFD-187F-03CE-D27983A43842}"/>
          </ac:inkMkLst>
        </pc:inkChg>
        <pc:inkChg chg="add del">
          <ac:chgData name="桄玮 张" userId="17d3a1adcc927ed6" providerId="LiveId" clId="{12433B2D-C896-DF45-B997-4E117C540B58}" dt="2023-11-26T15:01:29.146" v="1272"/>
          <ac:inkMkLst>
            <pc:docMk/>
            <pc:sldMk cId="418759480" sldId="260"/>
            <ac:inkMk id="67" creationId="{30D8A884-6924-3C3E-A294-C3E170C0E55C}"/>
          </ac:inkMkLst>
        </pc:inkChg>
        <pc:inkChg chg="add del">
          <ac:chgData name="桄玮 张" userId="17d3a1adcc927ed6" providerId="LiveId" clId="{12433B2D-C896-DF45-B997-4E117C540B58}" dt="2023-11-26T15:01:29.146" v="1272"/>
          <ac:inkMkLst>
            <pc:docMk/>
            <pc:sldMk cId="418759480" sldId="260"/>
            <ac:inkMk id="68" creationId="{2548F340-537D-4316-F672-7B0A55F79A5F}"/>
          </ac:inkMkLst>
        </pc:inkChg>
        <pc:inkChg chg="add del">
          <ac:chgData name="桄玮 张" userId="17d3a1adcc927ed6" providerId="LiveId" clId="{12433B2D-C896-DF45-B997-4E117C540B58}" dt="2023-11-26T15:01:29.146" v="1272"/>
          <ac:inkMkLst>
            <pc:docMk/>
            <pc:sldMk cId="418759480" sldId="260"/>
            <ac:inkMk id="69" creationId="{B867DAE7-78D6-9C9F-8275-4E05EED636F7}"/>
          </ac:inkMkLst>
        </pc:inkChg>
        <pc:inkChg chg="add del">
          <ac:chgData name="桄玮 张" userId="17d3a1adcc927ed6" providerId="LiveId" clId="{12433B2D-C896-DF45-B997-4E117C540B58}" dt="2023-11-26T15:01:29.146" v="1272"/>
          <ac:inkMkLst>
            <pc:docMk/>
            <pc:sldMk cId="418759480" sldId="260"/>
            <ac:inkMk id="70" creationId="{7A467075-AAA6-9BEF-9854-DB5BE435E30F}"/>
          </ac:inkMkLst>
        </pc:inkChg>
        <pc:inkChg chg="add reco">
          <ac:chgData name="桄玮 张" userId="17d3a1adcc927ed6" providerId="LiveId" clId="{12433B2D-C896-DF45-B997-4E117C540B58}" dt="2023-11-26T15:01:29.146" v="1272"/>
          <ac:inkMkLst>
            <pc:docMk/>
            <pc:sldMk cId="418759480" sldId="260"/>
            <ac:inkMk id="71" creationId="{D61D6006-74B7-29E0-AB23-18ECE4B321FF}"/>
          </ac:inkMkLst>
        </pc:inkChg>
        <pc:inkChg chg="add">
          <ac:chgData name="桄玮 张" userId="17d3a1adcc927ed6" providerId="LiveId" clId="{12433B2D-C896-DF45-B997-4E117C540B58}" dt="2023-11-26T15:01:53.072" v="1273"/>
          <ac:inkMkLst>
            <pc:docMk/>
            <pc:sldMk cId="418759480" sldId="260"/>
            <ac:inkMk id="72" creationId="{368B8647-68A4-037F-0296-FD438F757696}"/>
          </ac:inkMkLst>
        </pc:inkChg>
        <pc:inkChg chg="add del">
          <ac:chgData name="桄玮 张" userId="17d3a1adcc927ed6" providerId="LiveId" clId="{12433B2D-C896-DF45-B997-4E117C540B58}" dt="2023-11-26T15:01:56.255" v="1276"/>
          <ac:inkMkLst>
            <pc:docMk/>
            <pc:sldMk cId="418759480" sldId="260"/>
            <ac:inkMk id="73" creationId="{84B965AD-6B60-BAB2-4712-8B880393D1EB}"/>
          </ac:inkMkLst>
        </pc:inkChg>
        <pc:inkChg chg="add del">
          <ac:chgData name="桄玮 张" userId="17d3a1adcc927ed6" providerId="LiveId" clId="{12433B2D-C896-DF45-B997-4E117C540B58}" dt="2023-11-26T15:01:56.255" v="1276"/>
          <ac:inkMkLst>
            <pc:docMk/>
            <pc:sldMk cId="418759480" sldId="260"/>
            <ac:inkMk id="74" creationId="{30DA7145-50CB-5641-1375-D604D494D059}"/>
          </ac:inkMkLst>
        </pc:inkChg>
        <pc:inkChg chg="add reco">
          <ac:chgData name="桄玮 张" userId="17d3a1adcc927ed6" providerId="LiveId" clId="{12433B2D-C896-DF45-B997-4E117C540B58}" dt="2023-11-26T15:01:56.255" v="1276"/>
          <ac:inkMkLst>
            <pc:docMk/>
            <pc:sldMk cId="418759480" sldId="260"/>
            <ac:inkMk id="75" creationId="{79C0C485-9B67-C030-2AD1-0691836CD993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76" creationId="{DF665DA0-BACA-F26E-E235-1B15C1D8BF16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77" creationId="{822783C9-3FCF-DE47-17C8-383D54402DA7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78" creationId="{DFA8468D-03A6-95BF-8D20-3547CA51750A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79" creationId="{A0E2335D-CFD4-9D83-DBF5-6FF336575992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80" creationId="{22E0FE80-7FDE-470A-BE12-C3F5B7B7803D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81" creationId="{35BA6E7E-BF9C-A32F-531A-482E6218DE7F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82" creationId="{266D86D4-F6E1-FF89-C3FD-E48EEC30DC87}"/>
          </ac:inkMkLst>
        </pc:inkChg>
        <pc:inkChg chg="add del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83" creationId="{0CBB9AEE-AF74-546E-9DBD-4B37A8A93723}"/>
          </ac:inkMkLst>
        </pc:inkChg>
        <pc:inkChg chg="add reco">
          <ac:chgData name="桄玮 张" userId="17d3a1adcc927ed6" providerId="LiveId" clId="{12433B2D-C896-DF45-B997-4E117C540B58}" dt="2023-11-26T15:01:59.643" v="1285"/>
          <ac:inkMkLst>
            <pc:docMk/>
            <pc:sldMk cId="418759480" sldId="260"/>
            <ac:inkMk id="84" creationId="{2F37A961-6FA2-C72A-8380-6E34A6B8666D}"/>
          </ac:inkMkLst>
        </pc:inkChg>
        <pc:inkChg chg="add del">
          <ac:chgData name="桄玮 张" userId="17d3a1adcc927ed6" providerId="LiveId" clId="{12433B2D-C896-DF45-B997-4E117C540B58}" dt="2023-11-26T15:02:02.428" v="1290"/>
          <ac:inkMkLst>
            <pc:docMk/>
            <pc:sldMk cId="418759480" sldId="260"/>
            <ac:inkMk id="85" creationId="{F1CF566D-1358-2F3C-0AD1-1DCD86C55A4B}"/>
          </ac:inkMkLst>
        </pc:inkChg>
        <pc:inkChg chg="add del">
          <ac:chgData name="桄玮 张" userId="17d3a1adcc927ed6" providerId="LiveId" clId="{12433B2D-C896-DF45-B997-4E117C540B58}" dt="2023-11-26T15:02:02.428" v="1290"/>
          <ac:inkMkLst>
            <pc:docMk/>
            <pc:sldMk cId="418759480" sldId="260"/>
            <ac:inkMk id="86" creationId="{EBF5431D-A742-6DAB-4BAA-3AEE2C0980D8}"/>
          </ac:inkMkLst>
        </pc:inkChg>
        <pc:inkChg chg="add del">
          <ac:chgData name="桄玮 张" userId="17d3a1adcc927ed6" providerId="LiveId" clId="{12433B2D-C896-DF45-B997-4E117C540B58}" dt="2023-11-26T15:02:02.428" v="1290"/>
          <ac:inkMkLst>
            <pc:docMk/>
            <pc:sldMk cId="418759480" sldId="260"/>
            <ac:inkMk id="87" creationId="{1ACD6C62-1B3A-43D3-C105-282A0A371F82}"/>
          </ac:inkMkLst>
        </pc:inkChg>
        <pc:inkChg chg="add del">
          <ac:chgData name="桄玮 张" userId="17d3a1adcc927ed6" providerId="LiveId" clId="{12433B2D-C896-DF45-B997-4E117C540B58}" dt="2023-11-26T15:02:02.428" v="1290"/>
          <ac:inkMkLst>
            <pc:docMk/>
            <pc:sldMk cId="418759480" sldId="260"/>
            <ac:inkMk id="88" creationId="{520626A3-33F5-201E-FA27-600E27258D69}"/>
          </ac:inkMkLst>
        </pc:inkChg>
        <pc:inkChg chg="add reco">
          <ac:chgData name="桄玮 张" userId="17d3a1adcc927ed6" providerId="LiveId" clId="{12433B2D-C896-DF45-B997-4E117C540B58}" dt="2023-11-26T15:02:02.428" v="1290"/>
          <ac:inkMkLst>
            <pc:docMk/>
            <pc:sldMk cId="418759480" sldId="260"/>
            <ac:inkMk id="89" creationId="{96D12287-0F54-2D9E-E46A-402DAC6A0FCF}"/>
          </ac:inkMkLst>
        </pc:inkChg>
        <pc:inkChg chg="add del">
          <ac:chgData name="桄玮 张" userId="17d3a1adcc927ed6" providerId="LiveId" clId="{12433B2D-C896-DF45-B997-4E117C540B58}" dt="2023-11-26T15:02:07.387" v="1294"/>
          <ac:inkMkLst>
            <pc:docMk/>
            <pc:sldMk cId="418759480" sldId="260"/>
            <ac:inkMk id="90" creationId="{83364B8F-8D28-F81F-25BB-3B0DA307E4F9}"/>
          </ac:inkMkLst>
        </pc:inkChg>
        <pc:inkChg chg="add del">
          <ac:chgData name="桄玮 张" userId="17d3a1adcc927ed6" providerId="LiveId" clId="{12433B2D-C896-DF45-B997-4E117C540B58}" dt="2023-11-26T15:02:07.387" v="1294"/>
          <ac:inkMkLst>
            <pc:docMk/>
            <pc:sldMk cId="418759480" sldId="260"/>
            <ac:inkMk id="91" creationId="{E8B4D59D-4894-134D-60D4-B4F2F26718F1}"/>
          </ac:inkMkLst>
        </pc:inkChg>
        <pc:inkChg chg="add del">
          <ac:chgData name="桄玮 张" userId="17d3a1adcc927ed6" providerId="LiveId" clId="{12433B2D-C896-DF45-B997-4E117C540B58}" dt="2023-11-26T15:02:07.387" v="1294"/>
          <ac:inkMkLst>
            <pc:docMk/>
            <pc:sldMk cId="418759480" sldId="260"/>
            <ac:inkMk id="92" creationId="{C8A75E89-6521-27CF-1843-EE3229DAA811}"/>
          </ac:inkMkLst>
        </pc:inkChg>
        <pc:inkChg chg="add reco">
          <ac:chgData name="桄玮 张" userId="17d3a1adcc927ed6" providerId="LiveId" clId="{12433B2D-C896-DF45-B997-4E117C540B58}" dt="2023-11-26T15:02:07.387" v="1294"/>
          <ac:inkMkLst>
            <pc:docMk/>
            <pc:sldMk cId="418759480" sldId="260"/>
            <ac:inkMk id="93" creationId="{052F7DE4-4589-E240-7714-6408F546C677}"/>
          </ac:inkMkLst>
        </pc:inkChg>
        <pc:inkChg chg="add del">
          <ac:chgData name="桄玮 张" userId="17d3a1adcc927ed6" providerId="LiveId" clId="{12433B2D-C896-DF45-B997-4E117C540B58}" dt="2023-11-26T15:02:13.576" v="1299"/>
          <ac:inkMkLst>
            <pc:docMk/>
            <pc:sldMk cId="418759480" sldId="260"/>
            <ac:inkMk id="94" creationId="{51971198-A138-3D7C-3637-D9F537025B76}"/>
          </ac:inkMkLst>
        </pc:inkChg>
        <pc:inkChg chg="add del">
          <ac:chgData name="桄玮 张" userId="17d3a1adcc927ed6" providerId="LiveId" clId="{12433B2D-C896-DF45-B997-4E117C540B58}" dt="2023-11-26T15:02:13.576" v="1299"/>
          <ac:inkMkLst>
            <pc:docMk/>
            <pc:sldMk cId="418759480" sldId="260"/>
            <ac:inkMk id="95" creationId="{884AC92C-9D17-9B7E-B9D9-EBB909191600}"/>
          </ac:inkMkLst>
        </pc:inkChg>
        <pc:inkChg chg="add del">
          <ac:chgData name="桄玮 张" userId="17d3a1adcc927ed6" providerId="LiveId" clId="{12433B2D-C896-DF45-B997-4E117C540B58}" dt="2023-11-26T15:02:13.576" v="1299"/>
          <ac:inkMkLst>
            <pc:docMk/>
            <pc:sldMk cId="418759480" sldId="260"/>
            <ac:inkMk id="96" creationId="{6D586E85-CFB0-2A31-EE5E-F4489527E3D5}"/>
          </ac:inkMkLst>
        </pc:inkChg>
        <pc:inkChg chg="add del">
          <ac:chgData name="桄玮 张" userId="17d3a1adcc927ed6" providerId="LiveId" clId="{12433B2D-C896-DF45-B997-4E117C540B58}" dt="2023-11-26T15:02:13.576" v="1299"/>
          <ac:inkMkLst>
            <pc:docMk/>
            <pc:sldMk cId="418759480" sldId="260"/>
            <ac:inkMk id="97" creationId="{B653CCBA-4C2A-0191-5425-3AD98AABE1B4}"/>
          </ac:inkMkLst>
        </pc:inkChg>
        <pc:inkChg chg="add reco">
          <ac:chgData name="桄玮 张" userId="17d3a1adcc927ed6" providerId="LiveId" clId="{12433B2D-C896-DF45-B997-4E117C540B58}" dt="2023-11-26T15:02:13.576" v="1299"/>
          <ac:inkMkLst>
            <pc:docMk/>
            <pc:sldMk cId="418759480" sldId="260"/>
            <ac:inkMk id="98" creationId="{E6CCC72E-7973-7554-D919-7B38A93CBF8D}"/>
          </ac:inkMkLst>
        </pc:inkChg>
        <pc:inkChg chg="add del">
          <ac:chgData name="桄玮 张" userId="17d3a1adcc927ed6" providerId="LiveId" clId="{12433B2D-C896-DF45-B997-4E117C540B58}" dt="2023-11-26T15:02:23.067" v="1306"/>
          <ac:inkMkLst>
            <pc:docMk/>
            <pc:sldMk cId="418759480" sldId="260"/>
            <ac:inkMk id="99" creationId="{F64FD520-F1EF-F2BF-A718-972D441C287D}"/>
          </ac:inkMkLst>
        </pc:inkChg>
        <pc:inkChg chg="add del">
          <ac:chgData name="桄玮 张" userId="17d3a1adcc927ed6" providerId="LiveId" clId="{12433B2D-C896-DF45-B997-4E117C540B58}" dt="2023-11-26T15:02:23.067" v="1306"/>
          <ac:inkMkLst>
            <pc:docMk/>
            <pc:sldMk cId="418759480" sldId="260"/>
            <ac:inkMk id="100" creationId="{9EA3F150-5385-A372-6CA3-2658F9297F67}"/>
          </ac:inkMkLst>
        </pc:inkChg>
        <pc:inkChg chg="add del">
          <ac:chgData name="桄玮 张" userId="17d3a1adcc927ed6" providerId="LiveId" clId="{12433B2D-C896-DF45-B997-4E117C540B58}" dt="2023-11-26T15:02:23.067" v="1306"/>
          <ac:inkMkLst>
            <pc:docMk/>
            <pc:sldMk cId="418759480" sldId="260"/>
            <ac:inkMk id="101" creationId="{B61C3C14-A2FF-D787-8EAE-E325F0F59CFA}"/>
          </ac:inkMkLst>
        </pc:inkChg>
        <pc:inkChg chg="add del">
          <ac:chgData name="桄玮 张" userId="17d3a1adcc927ed6" providerId="LiveId" clId="{12433B2D-C896-DF45-B997-4E117C540B58}" dt="2023-11-26T15:02:23.067" v="1306"/>
          <ac:inkMkLst>
            <pc:docMk/>
            <pc:sldMk cId="418759480" sldId="260"/>
            <ac:inkMk id="102" creationId="{90F473D8-FFF1-0CEF-D946-446C35038EBC}"/>
          </ac:inkMkLst>
        </pc:inkChg>
        <pc:inkChg chg="add del">
          <ac:chgData name="桄玮 张" userId="17d3a1adcc927ed6" providerId="LiveId" clId="{12433B2D-C896-DF45-B997-4E117C540B58}" dt="2023-11-26T15:02:23.067" v="1306"/>
          <ac:inkMkLst>
            <pc:docMk/>
            <pc:sldMk cId="418759480" sldId="260"/>
            <ac:inkMk id="103" creationId="{5365E025-0C7F-5AD9-4DE8-5CF8139B1BED}"/>
          </ac:inkMkLst>
        </pc:inkChg>
        <pc:inkChg chg="add del">
          <ac:chgData name="桄玮 张" userId="17d3a1adcc927ed6" providerId="LiveId" clId="{12433B2D-C896-DF45-B997-4E117C540B58}" dt="2023-11-26T15:02:23.067" v="1306"/>
          <ac:inkMkLst>
            <pc:docMk/>
            <pc:sldMk cId="418759480" sldId="260"/>
            <ac:inkMk id="104" creationId="{9756515E-ED3D-7BB2-60AE-9E600F78FA66}"/>
          </ac:inkMkLst>
        </pc:inkChg>
        <pc:inkChg chg="add mod reco modStrokes">
          <ac:chgData name="桄玮 张" userId="17d3a1adcc927ed6" providerId="LiveId" clId="{12433B2D-C896-DF45-B997-4E117C540B58}" dt="2023-11-26T15:11:22.452" v="1557"/>
          <ac:inkMkLst>
            <pc:docMk/>
            <pc:sldMk cId="418759480" sldId="260"/>
            <ac:inkMk id="105" creationId="{37D87B21-D3F7-09C2-2B9F-040EC77C85D1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06" creationId="{99C1EECA-49D9-0CF0-0540-DC1DB90CFD40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07" creationId="{BECC96FD-B1F9-20F9-637C-5C78EDA6883F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08" creationId="{CB6A35E3-E3CE-B7D3-7418-D6172913ABB9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09" creationId="{A7E36118-C43C-08B0-B220-F1475C768FAC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0" creationId="{589D36D1-56C8-DC6D-1D93-4DD25C0415CA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1" creationId="{AC8877A6-E5CA-8606-3A85-B12C22A8B669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2" creationId="{CB41334F-9CAB-A16E-4992-515FAA73FFAB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3" creationId="{B41F1320-737F-183A-3635-392AB861F1AC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4" creationId="{E0D43670-2A53-4769-25B0-F7D553FB3792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5" creationId="{BD65C4BC-3334-DCC8-F696-BE131BC07486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6" creationId="{13277006-C662-43CF-21F7-44845316B30E}"/>
          </ac:inkMkLst>
        </pc:inkChg>
        <pc:inkChg chg="add del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7" creationId="{90D60D5F-75A6-F948-2A12-1DF092C84FB7}"/>
          </ac:inkMkLst>
        </pc:inkChg>
        <pc:inkChg chg="add">
          <ac:chgData name="桄玮 张" userId="17d3a1adcc927ed6" providerId="LiveId" clId="{12433B2D-C896-DF45-B997-4E117C540B58}" dt="2023-11-26T15:02:29.452" v="1319"/>
          <ac:inkMkLst>
            <pc:docMk/>
            <pc:sldMk cId="418759480" sldId="260"/>
            <ac:inkMk id="118" creationId="{411AF7CB-885B-7C60-9B67-56D89FFB7DD2}"/>
          </ac:inkMkLst>
        </pc:inkChg>
        <pc:inkChg chg="add reco">
          <ac:chgData name="桄玮 张" userId="17d3a1adcc927ed6" providerId="LiveId" clId="{12433B2D-C896-DF45-B997-4E117C540B58}" dt="2023-11-26T15:02:30.205" v="1320"/>
          <ac:inkMkLst>
            <pc:docMk/>
            <pc:sldMk cId="418759480" sldId="260"/>
            <ac:inkMk id="119" creationId="{3790FC63-A675-BA13-BDE5-B679C04AD14B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0" creationId="{B819E33D-F30E-EE6A-175A-E7D561A22FB2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1" creationId="{DC646D5E-5104-E5E8-98D9-3B1D1B0C6583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2" creationId="{9BF44E1F-F914-5DD3-2360-2C4E745EB366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3" creationId="{8B4E4A6E-68C5-9542-8256-E5C77C9C4DF9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4" creationId="{D045B349-A3AE-AA9D-5FBA-4E39BB921495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5" creationId="{5637889C-6BAF-DC25-CFDA-886DFD1B5721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6" creationId="{B9B874FD-140F-2BD9-1C90-BE288353DB67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7" creationId="{D477EACB-6024-12D6-0C1E-23C9EDEDC172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8" creationId="{476796CB-7BBC-E695-E795-B572AB72B10B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29" creationId="{EC45F154-2805-6740-9685-AE6DB5217124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0" creationId="{901DC7D6-6815-6711-3775-DF77845E5EA8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1" creationId="{1E36C374-DCE7-E0DD-618C-F40BE1BE68A6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2" creationId="{F6F0CCED-CCA7-22AC-5638-33E6C5D51CD5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3" creationId="{4D73F9BA-1603-47C8-32BD-399AFB837666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4" creationId="{E36BAD50-B848-17DD-6B77-06C3803BA4A8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5" creationId="{3EE0B056-9CE4-A78F-E64E-35B5EF0627BB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6" creationId="{44E1384D-28DF-E486-7AE3-CBD5F784EB97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7" creationId="{4A043DD9-F496-0211-E3B9-2EF79ADAAFDE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8" creationId="{BEAE2FED-A0EA-B67B-3FE3-4A7BC9CD4C1E}"/>
          </ac:inkMkLst>
        </pc:inkChg>
        <pc:inkChg chg="add del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39" creationId="{45E29F09-4A10-8F10-48CA-813311EE7C31}"/>
          </ac:inkMkLst>
        </pc:inkChg>
        <pc:inkChg chg="add reco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40" creationId="{3A39776E-9996-90BA-DF5C-5D081A78847B}"/>
          </ac:inkMkLst>
        </pc:inkChg>
        <pc:inkChg chg="add reco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41" creationId="{4BCB7F52-A703-0DD7-1D03-74613BBB7389}"/>
          </ac:inkMkLst>
        </pc:inkChg>
        <pc:inkChg chg="add reco">
          <ac:chgData name="桄玮 张" userId="17d3a1adcc927ed6" providerId="LiveId" clId="{12433B2D-C896-DF45-B997-4E117C540B58}" dt="2023-11-26T15:02:38.998" v="1341"/>
          <ac:inkMkLst>
            <pc:docMk/>
            <pc:sldMk cId="418759480" sldId="260"/>
            <ac:inkMk id="142" creationId="{2E0FBF19-8207-C29F-C449-A081606F0218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43" creationId="{5B16F012-2D3D-0615-A76B-0C34D2DCFE4F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44" creationId="{BD88A2D4-EF14-463A-C040-01878A907294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45" creationId="{78255CBC-432A-61AB-F277-A5A860188EB2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46" creationId="{1835B8E0-57E6-4DB6-76E3-19F009E9B54D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47" creationId="{D7F39189-28A0-254E-1EAD-6DDAEAF5DB76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48" creationId="{D226CE7F-5023-7043-2022-1CC3DCC0549A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49" creationId="{2F91328B-C7F0-FC35-604A-CB87F6A29C44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0" creationId="{8F08626C-FB01-242F-68AC-EE0695EC676D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1" creationId="{2A5BBCEA-633D-5DC8-0F56-B503BBF69B30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2" creationId="{6006DFA3-2D09-BA99-BB99-F7DC213D2FB9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3" creationId="{37633A7E-0505-2A16-22E5-B9E0B10F501E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4" creationId="{E55BA57D-B7D4-F94C-6E50-E91D515E2045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5" creationId="{A2CBB51F-6EA6-842A-F2A2-E36C1E730CC2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6" creationId="{8BCA344D-3666-F6C4-C616-E9F5ECBBA12E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7" creationId="{35A0649D-FBD4-D855-AB88-68461773C2DD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8" creationId="{62D28E20-F00E-D753-95D5-B9CD1EEBABF6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59" creationId="{8E43B02F-5F36-0598-15AC-6E6C1D3AA953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0" creationId="{66298E3B-39A6-2740-CF2B-95358C575DF2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1" creationId="{B8B9B9DA-C5CB-C7B8-1F5F-FBCC8B217A8C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2" creationId="{52AD9447-C6E0-D0C7-E552-044A2B5E0FAC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3" creationId="{B3ADB903-C352-017B-D7F8-CC7E6C39E0EB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4" creationId="{F7CB1BC1-8C91-03AE-8602-728563117A5B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5" creationId="{6E6BC9C0-2F46-EEDD-6417-22AC39E99D0B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6" creationId="{BCE65A3D-9FFD-C662-385E-474A386AAB1B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7" creationId="{95DE7746-2034-9695-60C0-E6AA789FE4D1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8" creationId="{CAC80B59-2A24-1871-BE83-96662A5BDDE1}"/>
          </ac:inkMkLst>
        </pc:inkChg>
        <pc:inkChg chg="add del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69" creationId="{82377D2E-789A-96FA-2F21-8019CF470917}"/>
          </ac:inkMkLst>
        </pc:inkChg>
        <pc:inkChg chg="add reco">
          <ac:chgData name="桄玮 张" userId="17d3a1adcc927ed6" providerId="LiveId" clId="{12433B2D-C896-DF45-B997-4E117C540B58}" dt="2023-11-26T15:03:46.899" v="1369"/>
          <ac:inkMkLst>
            <pc:docMk/>
            <pc:sldMk cId="418759480" sldId="260"/>
            <ac:inkMk id="170" creationId="{45F7F42A-B32A-9360-55DA-37498EC6CA4E}"/>
          </ac:inkMkLst>
        </pc:inkChg>
        <pc:inkChg chg="add del">
          <ac:chgData name="桄玮 张" userId="17d3a1adcc927ed6" providerId="LiveId" clId="{12433B2D-C896-DF45-B997-4E117C540B58}" dt="2023-11-26T15:03:49.826" v="1376"/>
          <ac:inkMkLst>
            <pc:docMk/>
            <pc:sldMk cId="418759480" sldId="260"/>
            <ac:inkMk id="171" creationId="{7798143F-42B0-43F8-FB3D-A76F35171808}"/>
          </ac:inkMkLst>
        </pc:inkChg>
        <pc:inkChg chg="add del">
          <ac:chgData name="桄玮 张" userId="17d3a1adcc927ed6" providerId="LiveId" clId="{12433B2D-C896-DF45-B997-4E117C540B58}" dt="2023-11-26T15:03:49.826" v="1376"/>
          <ac:inkMkLst>
            <pc:docMk/>
            <pc:sldMk cId="418759480" sldId="260"/>
            <ac:inkMk id="172" creationId="{6C007896-8821-0230-B19A-5F53525A4D27}"/>
          </ac:inkMkLst>
        </pc:inkChg>
        <pc:inkChg chg="add del">
          <ac:chgData name="桄玮 张" userId="17d3a1adcc927ed6" providerId="LiveId" clId="{12433B2D-C896-DF45-B997-4E117C540B58}" dt="2023-11-26T15:03:49.826" v="1376"/>
          <ac:inkMkLst>
            <pc:docMk/>
            <pc:sldMk cId="418759480" sldId="260"/>
            <ac:inkMk id="173" creationId="{F2075EEA-E693-938A-B128-2E20863E1120}"/>
          </ac:inkMkLst>
        </pc:inkChg>
        <pc:inkChg chg="add del">
          <ac:chgData name="桄玮 张" userId="17d3a1adcc927ed6" providerId="LiveId" clId="{12433B2D-C896-DF45-B997-4E117C540B58}" dt="2023-11-26T15:03:49.826" v="1376"/>
          <ac:inkMkLst>
            <pc:docMk/>
            <pc:sldMk cId="418759480" sldId="260"/>
            <ac:inkMk id="174" creationId="{8FF03198-7F61-AFE7-58E1-6CAE52B52F2B}"/>
          </ac:inkMkLst>
        </pc:inkChg>
        <pc:inkChg chg="add del">
          <ac:chgData name="桄玮 张" userId="17d3a1adcc927ed6" providerId="LiveId" clId="{12433B2D-C896-DF45-B997-4E117C540B58}" dt="2023-11-26T15:03:49.826" v="1376"/>
          <ac:inkMkLst>
            <pc:docMk/>
            <pc:sldMk cId="418759480" sldId="260"/>
            <ac:inkMk id="175" creationId="{45D943A4-D6BD-0F05-6DC3-87E067ED6A1F}"/>
          </ac:inkMkLst>
        </pc:inkChg>
        <pc:inkChg chg="add del">
          <ac:chgData name="桄玮 张" userId="17d3a1adcc927ed6" providerId="LiveId" clId="{12433B2D-C896-DF45-B997-4E117C540B58}" dt="2023-11-26T15:11:23.575" v="1559"/>
          <ac:inkMkLst>
            <pc:docMk/>
            <pc:sldMk cId="418759480" sldId="260"/>
            <ac:inkMk id="176" creationId="{8F200FF0-D690-B3B3-38E8-3A0B930CEEEB}"/>
          </ac:inkMkLst>
        </pc:inkChg>
        <pc:inkChg chg="add del reco">
          <ac:chgData name="桄玮 张" userId="17d3a1adcc927ed6" providerId="LiveId" clId="{12433B2D-C896-DF45-B997-4E117C540B58}" dt="2023-11-26T15:11:23.576" v="1560"/>
          <ac:inkMkLst>
            <pc:docMk/>
            <pc:sldMk cId="418759480" sldId="260"/>
            <ac:inkMk id="177" creationId="{688FB214-ADC2-3166-4B1E-B1759DC7B257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78" creationId="{1BE235B1-7727-B53E-F0DA-FE3B1C8A8818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79" creationId="{C23E88FE-DAF3-CD77-7EA4-2D80515456F3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0" creationId="{A610BA30-3265-B63D-5E02-D025A09BBB98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1" creationId="{191E7975-2A2E-8E61-B3EF-80381729676E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2" creationId="{D7468C25-2E2A-68EA-DED3-BD1036729063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3" creationId="{FD0B555E-7E37-C57A-9EBD-F48D3B76D133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4" creationId="{8650D365-8F01-397F-B345-5CB1603D68A5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5" creationId="{989A3706-63B1-E7CA-10D3-BC46FD7896E0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6" creationId="{F358F686-34A2-95B2-848D-937279E94B52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7" creationId="{9B572527-8421-BA2B-FAA4-4DA1A4BFC602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8" creationId="{5D85C022-12DF-B4AD-CCB9-4565D6F77559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89" creationId="{CB68FC55-3B54-5137-A375-1E6FF632EF30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90" creationId="{4452EF71-D54C-9D66-B96E-026D5A180562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91" creationId="{D68B086E-4183-53FD-55B2-F5FF5BBDEB29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92" creationId="{EA6A8823-9D4C-B108-7C30-2822D67395D9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93" creationId="{C60CB59C-8024-DA39-138F-C05B78B0A407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94" creationId="{9C8C5E77-5EF6-2D4D-E27C-5A123A60596C}"/>
          </ac:inkMkLst>
        </pc:inkChg>
        <pc:inkChg chg="add del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95" creationId="{E0BBF5B2-BCBA-0B15-FD29-2041071D00BD}"/>
          </ac:inkMkLst>
        </pc:inkChg>
        <pc:inkChg chg="add reco">
          <ac:chgData name="桄玮 张" userId="17d3a1adcc927ed6" providerId="LiveId" clId="{12433B2D-C896-DF45-B997-4E117C540B58}" dt="2023-11-26T15:05:05.118" v="1395"/>
          <ac:inkMkLst>
            <pc:docMk/>
            <pc:sldMk cId="418759480" sldId="260"/>
            <ac:inkMk id="196" creationId="{CB9BC51B-3192-3F2C-BB4A-FA879F09B371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197" creationId="{3C306971-4B7D-F61E-10DC-3306318D9FEF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198" creationId="{A7742DBA-8FEC-4080-BB36-A36041AB18BD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199" creationId="{03B3B3BE-84F4-5533-0496-C5837B68651B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0" creationId="{C57CBF8A-0BA5-3C6E-E551-8CF022DB6B46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1" creationId="{687ADD69-50A9-CCFF-8369-F37952C28440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2" creationId="{6DA83D13-C84E-2788-5649-9695BADF0474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3" creationId="{362C6291-09CA-7FAE-8E67-F638EF0FF1F2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4" creationId="{D8A5AAC2-B24C-49DB-E7DD-A3ACD5558816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5" creationId="{E61238C5-7F3E-EBA7-54FB-A640458B8552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6" creationId="{0C3465F9-74A1-4787-A333-7B387E37124F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7" creationId="{286F39A3-9234-424A-95F9-51D91C7053D9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8" creationId="{F74340C0-105E-E1D2-44C3-3BDCC08E3BBB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09" creationId="{36F215A5-C1CC-36DC-CF7D-60751D09A835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0" creationId="{C5F11664-40A7-4CBD-69C5-E2FA31F285D1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1" creationId="{63FBD6D2-205A-9A6E-B093-34091A870234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2" creationId="{EF4631C0-8247-79D1-303C-699EE8194767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3" creationId="{2C4E6748-9129-483F-2E06-9A8AE6430819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4" creationId="{DA5AAAD0-3C87-33B4-3ADF-90ABF5F8A994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5" creationId="{E4835611-0C96-4A3D-3BBA-ACB6F22166EB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6" creationId="{57FD1571-7F7D-633E-A90D-7BA89E4C0DB5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7" creationId="{1FC1F48E-6D16-AA78-F979-60B1E61C1EF9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8" creationId="{CB21D251-A1A0-DAB4-7622-D8A08ABD2B1B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19" creationId="{B24C82FC-8C32-106A-35FE-089416563732}"/>
          </ac:inkMkLst>
        </pc:inkChg>
        <pc:inkChg chg="add del">
          <ac:chgData name="桄玮 张" userId="17d3a1adcc927ed6" providerId="LiveId" clId="{12433B2D-C896-DF45-B997-4E117C540B58}" dt="2023-11-26T15:07:15.556" v="1421"/>
          <ac:inkMkLst>
            <pc:docMk/>
            <pc:sldMk cId="418759480" sldId="260"/>
            <ac:inkMk id="220" creationId="{0D39DDFE-A151-ABE3-A805-8130EA274AF4}"/>
          </ac:inkMkLst>
        </pc:inkChg>
        <pc:inkChg chg="add">
          <ac:chgData name="桄玮 张" userId="17d3a1adcc927ed6" providerId="LiveId" clId="{12433B2D-C896-DF45-B997-4E117C540B58}" dt="2023-11-26T15:07:14.809" v="1420"/>
          <ac:inkMkLst>
            <pc:docMk/>
            <pc:sldMk cId="418759480" sldId="260"/>
            <ac:inkMk id="221" creationId="{BA9372CB-376F-18BB-5C17-68A9ABD5FD0D}"/>
          </ac:inkMkLst>
        </pc:inkChg>
        <pc:inkChg chg="add mod reco modStrokes">
          <ac:chgData name="桄玮 张" userId="17d3a1adcc927ed6" providerId="LiveId" clId="{12433B2D-C896-DF45-B997-4E117C540B58}" dt="2023-11-26T15:11:26.332" v="1561"/>
          <ac:inkMkLst>
            <pc:docMk/>
            <pc:sldMk cId="418759480" sldId="260"/>
            <ac:inkMk id="222" creationId="{8A65EBB2-AAE5-71EA-7A18-0C9F117290A9}"/>
          </ac:inkMkLst>
        </pc:inkChg>
        <pc:inkChg chg="add mod reco modStrokes">
          <ac:chgData name="桄玮 张" userId="17d3a1adcc927ed6" providerId="LiveId" clId="{12433B2D-C896-DF45-B997-4E117C540B58}" dt="2023-11-26T15:08:17.212" v="1429"/>
          <ac:inkMkLst>
            <pc:docMk/>
            <pc:sldMk cId="418759480" sldId="260"/>
            <ac:inkMk id="223" creationId="{73543FB9-D7FE-ACE1-D237-C14D1F88BF51}"/>
          </ac:inkMkLst>
        </pc:inkChg>
        <pc:inkChg chg="add del">
          <ac:chgData name="桄玮 张" userId="17d3a1adcc927ed6" providerId="LiveId" clId="{12433B2D-C896-DF45-B997-4E117C540B58}" dt="2023-11-26T15:07:49.827" v="1427"/>
          <ac:inkMkLst>
            <pc:docMk/>
            <pc:sldMk cId="418759480" sldId="260"/>
            <ac:inkMk id="224" creationId="{156D80B4-F212-A86C-D74D-23F0F0200419}"/>
          </ac:inkMkLst>
        </pc:inkChg>
        <pc:inkChg chg="add del">
          <ac:chgData name="桄玮 张" userId="17d3a1adcc927ed6" providerId="LiveId" clId="{12433B2D-C896-DF45-B997-4E117C540B58}" dt="2023-11-26T15:07:49.827" v="1427"/>
          <ac:inkMkLst>
            <pc:docMk/>
            <pc:sldMk cId="418759480" sldId="260"/>
            <ac:inkMk id="225" creationId="{9C268387-1BD5-7E2F-9E05-3E58C21FC01B}"/>
          </ac:inkMkLst>
        </pc:inkChg>
        <pc:inkChg chg="add del">
          <ac:chgData name="桄玮 张" userId="17d3a1adcc927ed6" providerId="LiveId" clId="{12433B2D-C896-DF45-B997-4E117C540B58}" dt="2023-11-26T15:07:49.827" v="1427"/>
          <ac:inkMkLst>
            <pc:docMk/>
            <pc:sldMk cId="418759480" sldId="260"/>
            <ac:inkMk id="226" creationId="{17C64260-8846-47B6-21A8-BEBFDF7792BA}"/>
          </ac:inkMkLst>
        </pc:inkChg>
        <pc:inkChg chg="add del">
          <ac:chgData name="桄玮 张" userId="17d3a1adcc927ed6" providerId="LiveId" clId="{12433B2D-C896-DF45-B997-4E117C540B58}" dt="2023-11-26T15:07:49.827" v="1427"/>
          <ac:inkMkLst>
            <pc:docMk/>
            <pc:sldMk cId="418759480" sldId="260"/>
            <ac:inkMk id="227" creationId="{F466226E-9072-7810-DCEC-F3CE586C81A3}"/>
          </ac:inkMkLst>
        </pc:inkChg>
        <pc:inkChg chg="add del">
          <ac:chgData name="桄玮 张" userId="17d3a1adcc927ed6" providerId="LiveId" clId="{12433B2D-C896-DF45-B997-4E117C540B58}" dt="2023-11-26T15:07:49.827" v="1427"/>
          <ac:inkMkLst>
            <pc:docMk/>
            <pc:sldMk cId="418759480" sldId="260"/>
            <ac:inkMk id="228" creationId="{E0FCE4AD-731E-3780-6761-88E1DD176FC6}"/>
          </ac:inkMkLst>
        </pc:inkChg>
        <pc:inkChg chg="add del reco">
          <ac:chgData name="桄玮 张" userId="17d3a1adcc927ed6" providerId="LiveId" clId="{12433B2D-C896-DF45-B997-4E117C540B58}" dt="2023-11-26T15:08:07.962" v="1428"/>
          <ac:inkMkLst>
            <pc:docMk/>
            <pc:sldMk cId="418759480" sldId="260"/>
            <ac:inkMk id="229" creationId="{33FDA534-E9C9-1C40-A98B-52C57DD6572A}"/>
          </ac:inkMkLst>
        </pc:inkChg>
        <pc:inkChg chg="add del">
          <ac:chgData name="桄玮 张" userId="17d3a1adcc927ed6" providerId="LiveId" clId="{12433B2D-C896-DF45-B997-4E117C540B58}" dt="2023-11-26T15:08:23.428" v="1436"/>
          <ac:inkMkLst>
            <pc:docMk/>
            <pc:sldMk cId="418759480" sldId="260"/>
            <ac:inkMk id="230" creationId="{D6E50ADA-3F31-1FCB-BFA7-64ACE7171D95}"/>
          </ac:inkMkLst>
        </pc:inkChg>
        <pc:inkChg chg="add del">
          <ac:chgData name="桄玮 张" userId="17d3a1adcc927ed6" providerId="LiveId" clId="{12433B2D-C896-DF45-B997-4E117C540B58}" dt="2023-11-26T15:08:23.428" v="1436"/>
          <ac:inkMkLst>
            <pc:docMk/>
            <pc:sldMk cId="418759480" sldId="260"/>
            <ac:inkMk id="231" creationId="{D6C65C90-937B-612C-9DC7-F005D32ABEAE}"/>
          </ac:inkMkLst>
        </pc:inkChg>
        <pc:inkChg chg="add del">
          <ac:chgData name="桄玮 张" userId="17d3a1adcc927ed6" providerId="LiveId" clId="{12433B2D-C896-DF45-B997-4E117C540B58}" dt="2023-11-26T15:08:23.428" v="1436"/>
          <ac:inkMkLst>
            <pc:docMk/>
            <pc:sldMk cId="418759480" sldId="260"/>
            <ac:inkMk id="232" creationId="{AEB06902-D35C-4322-B853-90623F16D004}"/>
          </ac:inkMkLst>
        </pc:inkChg>
        <pc:inkChg chg="add del">
          <ac:chgData name="桄玮 张" userId="17d3a1adcc927ed6" providerId="LiveId" clId="{12433B2D-C896-DF45-B997-4E117C540B58}" dt="2023-11-26T15:08:23.428" v="1436"/>
          <ac:inkMkLst>
            <pc:docMk/>
            <pc:sldMk cId="418759480" sldId="260"/>
            <ac:inkMk id="233" creationId="{0679EF66-1F52-BDDF-C5B9-E536AD382B09}"/>
          </ac:inkMkLst>
        </pc:inkChg>
        <pc:inkChg chg="add del">
          <ac:chgData name="桄玮 张" userId="17d3a1adcc927ed6" providerId="LiveId" clId="{12433B2D-C896-DF45-B997-4E117C540B58}" dt="2023-11-26T15:08:23.428" v="1436"/>
          <ac:inkMkLst>
            <pc:docMk/>
            <pc:sldMk cId="418759480" sldId="260"/>
            <ac:inkMk id="234" creationId="{E68328CA-B316-7A8A-1842-F36B2E572DD6}"/>
          </ac:inkMkLst>
        </pc:inkChg>
        <pc:inkChg chg="add del">
          <ac:chgData name="桄玮 张" userId="17d3a1adcc927ed6" providerId="LiveId" clId="{12433B2D-C896-DF45-B997-4E117C540B58}" dt="2023-11-26T15:08:23.428" v="1436"/>
          <ac:inkMkLst>
            <pc:docMk/>
            <pc:sldMk cId="418759480" sldId="260"/>
            <ac:inkMk id="235" creationId="{325E57B1-ADF8-BD50-8A5B-B48B4A470F3A}"/>
          </ac:inkMkLst>
        </pc:inkChg>
        <pc:inkChg chg="add reco">
          <ac:chgData name="桄玮 张" userId="17d3a1adcc927ed6" providerId="LiveId" clId="{12433B2D-C896-DF45-B997-4E117C540B58}" dt="2023-11-26T15:08:23.428" v="1436"/>
          <ac:inkMkLst>
            <pc:docMk/>
            <pc:sldMk cId="418759480" sldId="260"/>
            <ac:inkMk id="236" creationId="{45867592-E439-2C65-59D3-3E23C7E1F0F0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37" creationId="{1FC293D4-E39C-7E6E-70F4-BE7525F1CEDC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38" creationId="{AC35832A-5B35-407E-BA3F-412731F56F3C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39" creationId="{0C29FF85-F874-6540-143D-B3A919F7BC62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0" creationId="{963F2B0B-F1FC-A2BE-4B84-D2D5D1D193C9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1" creationId="{EF7DD2A9-18A8-D7FA-63D7-68620DD2B3BB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2" creationId="{60A5FF17-4A0A-4623-1B8E-C34A63912719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3" creationId="{C17AA187-C54C-AC6F-E2D6-0D4DBCDB1588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4" creationId="{42670113-02BD-DF1D-D71D-76DC109F9E5A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5" creationId="{27769887-DDF3-E475-B5B1-A748E430AC2B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6" creationId="{BFDE7D1E-1F8E-DEF8-DDE5-0F5B1EBD7F0C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7" creationId="{A4C382A7-F667-707F-6789-84B237E307EE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8" creationId="{92539854-D298-AD7A-077F-D1BA8CB03100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49" creationId="{06579738-1AB1-34C2-322D-F3163739C2CC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50" creationId="{B86CD6FB-76B6-82C0-A29A-7030BC2FA419}"/>
          </ac:inkMkLst>
        </pc:inkChg>
        <pc:inkChg chg="add del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51" creationId="{6386E819-5B8C-3D5E-F665-9EB8612EF3EF}"/>
          </ac:inkMkLst>
        </pc:inkChg>
        <pc:inkChg chg="add reco">
          <ac:chgData name="桄玮 张" userId="17d3a1adcc927ed6" providerId="LiveId" clId="{12433B2D-C896-DF45-B997-4E117C540B58}" dt="2023-11-26T15:08:29.182" v="1452"/>
          <ac:inkMkLst>
            <pc:docMk/>
            <pc:sldMk cId="418759480" sldId="260"/>
            <ac:inkMk id="252" creationId="{DB62433E-E912-4CC0-56DF-12EE049BD0D0}"/>
          </ac:inkMkLst>
        </pc:inkChg>
        <pc:inkChg chg="add mod reco modStrokes">
          <ac:chgData name="桄玮 张" userId="17d3a1adcc927ed6" providerId="LiveId" clId="{12433B2D-C896-DF45-B997-4E117C540B58}" dt="2023-11-26T15:12:01.958" v="1593"/>
          <ac:inkMkLst>
            <pc:docMk/>
            <pc:sldMk cId="418759480" sldId="260"/>
            <ac:inkMk id="253" creationId="{6D22EEF4-A381-B4BD-0B5B-F3C94ACC420A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54" creationId="{5520A7AF-39B0-AA38-F719-F49332DA6406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55" creationId="{5A19CDF5-6F93-E109-B0EE-3661ECD16FA1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56" creationId="{C4F5776E-0C16-23AB-9827-C19C8B6E2412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57" creationId="{0DFE6475-A449-5329-CB4C-6330E6DF9D6F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58" creationId="{E99666D5-4F45-1045-4C35-F6D80C54EFA3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59" creationId="{FEB18760-0E04-313C-D2E1-5AAE50ECC8C8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0" creationId="{0DCB2D2E-28E4-F810-0B60-316BA665344D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1" creationId="{0BF47698-240B-3229-7CFA-8AAF56035BF3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2" creationId="{4CEAB01B-71C7-F2F0-507E-DA1878B83270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3" creationId="{15F232B0-1097-90F2-F5BE-BE094F83DAEF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4" creationId="{2ACD271F-8B50-EFDE-B5C0-EEEE3E356B2A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5" creationId="{9CFEFD2F-96F9-6680-2DEB-81C2D7233EB6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6" creationId="{59B6AEEB-62C0-03CA-A163-699ACED8796D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7" creationId="{6800B1C2-8A36-155C-AA19-53841891B560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8" creationId="{9C2F3563-21F2-3C62-7C78-F10CA4307B68}"/>
          </ac:inkMkLst>
        </pc:inkChg>
        <pc:inkChg chg="add del">
          <ac:chgData name="桄玮 张" userId="17d3a1adcc927ed6" providerId="LiveId" clId="{12433B2D-C896-DF45-B997-4E117C540B58}" dt="2023-11-26T15:08:35.663" v="1470"/>
          <ac:inkMkLst>
            <pc:docMk/>
            <pc:sldMk cId="418759480" sldId="260"/>
            <ac:inkMk id="269" creationId="{BBC9690C-7C73-27A7-6267-7E7C1360068E}"/>
          </ac:inkMkLst>
        </pc:inkChg>
        <pc:inkChg chg="add">
          <ac:chgData name="桄玮 张" userId="17d3a1adcc927ed6" providerId="LiveId" clId="{12433B2D-C896-DF45-B997-4E117C540B58}" dt="2023-11-26T15:08:34.988" v="1469"/>
          <ac:inkMkLst>
            <pc:docMk/>
            <pc:sldMk cId="418759480" sldId="260"/>
            <ac:inkMk id="270" creationId="{B9A9928A-4D30-5F4C-22F3-B81C3A65D724}"/>
          </ac:inkMkLst>
        </pc:inkChg>
        <pc:inkChg chg="add mod reco modStrokes">
          <ac:chgData name="桄玮 张" userId="17d3a1adcc927ed6" providerId="LiveId" clId="{12433B2D-C896-DF45-B997-4E117C540B58}" dt="2023-11-26T15:11:28.082" v="1562"/>
          <ac:inkMkLst>
            <pc:docMk/>
            <pc:sldMk cId="418759480" sldId="260"/>
            <ac:inkMk id="271" creationId="{6B253EF5-C929-4B6A-CC71-68BEC6D078ED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2" creationId="{EFF8E5CF-A15B-B7FD-B2DF-907DD515B1FE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3" creationId="{020A87EE-148E-7CDA-3F7F-F615EB86D550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4" creationId="{57FB49EC-7E6C-8FD3-DCC5-4ECBFBB231BC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5" creationId="{84FEECC9-6114-6F32-6BC3-38C2ABE12D1B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6" creationId="{0EBC935A-B5EB-36C3-F1BF-AE2EE2003A2A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7" creationId="{F0E2B885-C854-5E46-7518-EC77D3BB952D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8" creationId="{8F5EDE62-6954-063D-FEE7-7D2786A69E7A}"/>
          </ac:inkMkLst>
        </pc:inkChg>
        <pc:inkChg chg="add del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79" creationId="{E18D8829-3114-A36F-6DC0-BE4D6A049C33}"/>
          </ac:inkMkLst>
        </pc:inkChg>
        <pc:inkChg chg="add reco">
          <ac:chgData name="桄玮 张" userId="17d3a1adcc927ed6" providerId="LiveId" clId="{12433B2D-C896-DF45-B997-4E117C540B58}" dt="2023-11-26T15:08:39.237" v="1479"/>
          <ac:inkMkLst>
            <pc:docMk/>
            <pc:sldMk cId="418759480" sldId="260"/>
            <ac:inkMk id="280" creationId="{A259EFDF-FEB1-B62C-DF9E-33EA5134CA92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1" creationId="{4A111283-3B38-311C-4FB6-6A366DC71BEE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2" creationId="{C7F45C23-499B-45FF-8471-E5C06163D35D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3" creationId="{13B1FD6A-2D36-D623-749A-5C0B77C4CD31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4" creationId="{E317D4E3-D0B4-7D23-798E-A128B46216D5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5" creationId="{21B453C8-76BF-79B7-0005-885C29DC1735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6" creationId="{85B7DDEC-BAEB-7634-8241-B1232F5413E8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7" creationId="{90171259-018B-FF53-DBAE-774EE04A76A9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8" creationId="{0D8138E0-B76B-405A-DE9B-7DF0D8E447FE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89" creationId="{C9CC88F5-0F8E-C4B6-D345-C09DBC306F0A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0" creationId="{1AACB0BE-DC64-26B3-F90A-C01ED6C00931}"/>
          </ac:inkMkLst>
        </pc:inkChg>
        <pc:inkChg chg="add">
          <ac:chgData name="桄玮 张" userId="17d3a1adcc927ed6" providerId="LiveId" clId="{12433B2D-C896-DF45-B997-4E117C540B58}" dt="2023-11-26T15:08:50.337" v="1490"/>
          <ac:inkMkLst>
            <pc:docMk/>
            <pc:sldMk cId="418759480" sldId="260"/>
            <ac:inkMk id="291" creationId="{C0B004E6-F78C-58D0-38BD-17ED7378A793}"/>
          </ac:inkMkLst>
        </pc:inkChg>
        <pc:inkChg chg="add">
          <ac:chgData name="桄玮 张" userId="17d3a1adcc927ed6" providerId="LiveId" clId="{12433B2D-C896-DF45-B997-4E117C540B58}" dt="2023-11-26T15:08:50.486" v="1491"/>
          <ac:inkMkLst>
            <pc:docMk/>
            <pc:sldMk cId="418759480" sldId="260"/>
            <ac:inkMk id="292" creationId="{C8C1C1F1-D6AA-8657-5239-61F349C6770D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3" creationId="{B1820C91-21E3-A257-4D1E-90CF64DE1348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4" creationId="{D194963E-39DD-5353-962B-0812C2F23A23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5" creationId="{8362DD30-02B1-9717-9859-653EB4B2D323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6" creationId="{4A3BA224-DE9A-B3DD-EF86-651A52094DDD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7" creationId="{3BE31A79-0654-7958-ED5B-5E194267DA8A}"/>
          </ac:inkMkLst>
        </pc:inkChg>
        <pc:inkChg chg="add del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8" creationId="{B5021B14-78CB-F024-4C28-EE413FFE52B0}"/>
          </ac:inkMkLst>
        </pc:inkChg>
        <pc:inkChg chg="add reco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299" creationId="{3AA666C5-61F3-B2DA-CCBC-B9F0139EAEFF}"/>
          </ac:inkMkLst>
        </pc:inkChg>
        <pc:inkChg chg="add reco">
          <ac:chgData name="桄玮 张" userId="17d3a1adcc927ed6" providerId="LiveId" clId="{12433B2D-C896-DF45-B997-4E117C540B58}" dt="2023-11-26T15:08:52.845" v="1498"/>
          <ac:inkMkLst>
            <pc:docMk/>
            <pc:sldMk cId="418759480" sldId="260"/>
            <ac:inkMk id="300" creationId="{8A26800D-F68E-F1E1-6472-914F7C1E6347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1" creationId="{676A74A3-4AFE-4343-16E0-6441F54DD198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2" creationId="{F9BDD8E7-0487-4FC7-9653-3EB49C329FE1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3" creationId="{17C67FA5-D7DE-519E-408A-2E575041AD95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4" creationId="{212A4856-39D3-1B4E-7D50-B2C3847754DB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5" creationId="{A205CDEC-AA1A-04DD-20EA-825E3A646524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6" creationId="{15C2DB56-FE7E-31BC-3B3D-1B452DE15A7B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7" creationId="{8B45CF7B-56AA-B393-D98B-FC19CEDD36A5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8" creationId="{9F664C31-1906-4672-4D96-9BE2AA7E1B3F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09" creationId="{707DCD0B-000B-DD67-A198-7CE171F6C583}"/>
          </ac:inkMkLst>
        </pc:inkChg>
        <pc:inkChg chg="add del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10" creationId="{3C9A0444-3DC5-65B2-9AB3-D651C4247A58}"/>
          </ac:inkMkLst>
        </pc:inkChg>
        <pc:inkChg chg="add reco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11" creationId="{826C2310-CB58-A494-3470-8658AFA5D0BD}"/>
          </ac:inkMkLst>
        </pc:inkChg>
        <pc:inkChg chg="add reco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12" creationId="{20161141-24A3-11A1-DAFE-2A3368CDB46E}"/>
          </ac:inkMkLst>
        </pc:inkChg>
        <pc:inkChg chg="add reco">
          <ac:chgData name="桄玮 张" userId="17d3a1adcc927ed6" providerId="LiveId" clId="{12433B2D-C896-DF45-B997-4E117C540B58}" dt="2023-11-26T15:09:04.773" v="1509"/>
          <ac:inkMkLst>
            <pc:docMk/>
            <pc:sldMk cId="418759480" sldId="260"/>
            <ac:inkMk id="313" creationId="{BB123D63-F73C-1AED-5E4F-B64AB2E866E8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14" creationId="{D31EEDAB-62AA-AF1B-7918-437F2EDCA576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15" creationId="{CEAEB2EA-EFCE-325A-B014-7C55967E5B16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16" creationId="{629593E6-E53B-0784-E695-1FE5C6B0098B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17" creationId="{0275CDCE-B44D-60EE-F472-745F0BFFC023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18" creationId="{C6686B42-F52B-99C7-4714-7FE7C45985EB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19" creationId="{971DD495-3926-7B7E-F32B-74D95BF28550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0" creationId="{45262564-8064-7247-A0E9-4F013F31F731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1" creationId="{6884B2B9-4C3F-D8A7-8FCB-AD2BD448DF25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2" creationId="{BDD59D86-66C9-CCA7-4FA7-82B7023932BE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3" creationId="{64FE505D-63A7-B1E9-61F2-13A8AFBE5561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4" creationId="{CBB288A2-FCB6-3883-1D48-686B1A7430E0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5" creationId="{FD9F1C8E-F66A-4922-E0FD-85D5F3B43242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6" creationId="{14B27F99-8BAB-89B0-DAC5-69A01A175C11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7" creationId="{B1F4D3CE-D851-31B4-18B1-87EC8AB25BC4}"/>
          </ac:inkMkLst>
        </pc:inkChg>
        <pc:inkChg chg="add del">
          <ac:chgData name="桄玮 张" userId="17d3a1adcc927ed6" providerId="LiveId" clId="{12433B2D-C896-DF45-B997-4E117C540B58}" dt="2023-11-26T15:09:25.738" v="1525"/>
          <ac:inkMkLst>
            <pc:docMk/>
            <pc:sldMk cId="418759480" sldId="260"/>
            <ac:inkMk id="328" creationId="{33601931-01A1-E32F-E29E-24309189049E}"/>
          </ac:inkMkLst>
        </pc:inkChg>
        <pc:inkChg chg="add del mod reco modStrokes">
          <ac:chgData name="桄玮 张" userId="17d3a1adcc927ed6" providerId="LiveId" clId="{12433B2D-C896-DF45-B997-4E117C540B58}" dt="2023-11-26T15:12:26.038" v="1621"/>
          <ac:inkMkLst>
            <pc:docMk/>
            <pc:sldMk cId="418759480" sldId="260"/>
            <ac:inkMk id="329" creationId="{DFD90D94-F84F-A0BA-41B7-66835BC191A7}"/>
          </ac:inkMkLst>
        </pc:inkChg>
        <pc:inkChg chg="add del reco">
          <ac:chgData name="桄玮 张" userId="17d3a1adcc927ed6" providerId="LiveId" clId="{12433B2D-C896-DF45-B997-4E117C540B58}" dt="2023-11-26T15:11:37.115" v="1567"/>
          <ac:inkMkLst>
            <pc:docMk/>
            <pc:sldMk cId="418759480" sldId="260"/>
            <ac:inkMk id="330" creationId="{85CC1306-8FF4-6F03-E186-895B2E17B9B9}"/>
          </ac:inkMkLst>
        </pc:inkChg>
        <pc:inkChg chg="add del">
          <ac:chgData name="桄玮 张" userId="17d3a1adcc927ed6" providerId="LiveId" clId="{12433B2D-C896-DF45-B997-4E117C540B58}" dt="2023-11-26T15:11:06.377" v="1543"/>
          <ac:inkMkLst>
            <pc:docMk/>
            <pc:sldMk cId="418759480" sldId="260"/>
            <ac:inkMk id="331" creationId="{C07AE007-5527-56B2-B193-D0846C94AFE8}"/>
          </ac:inkMkLst>
        </pc:inkChg>
        <pc:inkChg chg="add del">
          <ac:chgData name="桄玮 张" userId="17d3a1adcc927ed6" providerId="LiveId" clId="{12433B2D-C896-DF45-B997-4E117C540B58}" dt="2023-11-26T15:11:06.377" v="1543"/>
          <ac:inkMkLst>
            <pc:docMk/>
            <pc:sldMk cId="418759480" sldId="260"/>
            <ac:inkMk id="332" creationId="{A8DA932F-602B-8DD4-1ED2-065339C24078}"/>
          </ac:inkMkLst>
        </pc:inkChg>
        <pc:inkChg chg="add del">
          <ac:chgData name="桄玮 张" userId="17d3a1adcc927ed6" providerId="LiveId" clId="{12433B2D-C896-DF45-B997-4E117C540B58}" dt="2023-11-26T15:11:06.377" v="1543"/>
          <ac:inkMkLst>
            <pc:docMk/>
            <pc:sldMk cId="418759480" sldId="260"/>
            <ac:inkMk id="333" creationId="{0B3C5713-2C59-59E9-A353-820896EBF687}"/>
          </ac:inkMkLst>
        </pc:inkChg>
        <pc:inkChg chg="add reco">
          <ac:chgData name="桄玮 张" userId="17d3a1adcc927ed6" providerId="LiveId" clId="{12433B2D-C896-DF45-B997-4E117C540B58}" dt="2023-11-26T15:11:06.377" v="1543"/>
          <ac:inkMkLst>
            <pc:docMk/>
            <pc:sldMk cId="418759480" sldId="260"/>
            <ac:inkMk id="334" creationId="{97055A5A-588A-E9A0-82A9-224BEF04FE57}"/>
          </ac:inkMkLst>
        </pc:inkChg>
        <pc:inkChg chg="add del">
          <ac:chgData name="桄玮 张" userId="17d3a1adcc927ed6" providerId="LiveId" clId="{12433B2D-C896-DF45-B997-4E117C540B58}" dt="2023-11-26T15:11:09.871" v="1546"/>
          <ac:inkMkLst>
            <pc:docMk/>
            <pc:sldMk cId="418759480" sldId="260"/>
            <ac:inkMk id="335" creationId="{B7BE2DE9-47C9-ECD8-636C-DD80B88E5D02}"/>
          </ac:inkMkLst>
        </pc:inkChg>
        <pc:inkChg chg="add del">
          <ac:chgData name="桄玮 张" userId="17d3a1adcc927ed6" providerId="LiveId" clId="{12433B2D-C896-DF45-B997-4E117C540B58}" dt="2023-11-26T15:11:09.871" v="1546"/>
          <ac:inkMkLst>
            <pc:docMk/>
            <pc:sldMk cId="418759480" sldId="260"/>
            <ac:inkMk id="336" creationId="{A160C477-AF09-5F4A-CD67-0C6EC939E73B}"/>
          </ac:inkMkLst>
        </pc:inkChg>
        <pc:inkChg chg="add reco">
          <ac:chgData name="桄玮 张" userId="17d3a1adcc927ed6" providerId="LiveId" clId="{12433B2D-C896-DF45-B997-4E117C540B58}" dt="2023-11-26T15:11:09.871" v="1546"/>
          <ac:inkMkLst>
            <pc:docMk/>
            <pc:sldMk cId="418759480" sldId="260"/>
            <ac:inkMk id="337" creationId="{616CBFC8-1A27-1EA1-6558-AE681A3DEDC0}"/>
          </ac:inkMkLst>
        </pc:inkChg>
        <pc:inkChg chg="add del">
          <ac:chgData name="桄玮 张" userId="17d3a1adcc927ed6" providerId="LiveId" clId="{12433B2D-C896-DF45-B997-4E117C540B58}" dt="2023-11-26T15:11:15.560" v="1549"/>
          <ac:inkMkLst>
            <pc:docMk/>
            <pc:sldMk cId="418759480" sldId="260"/>
            <ac:inkMk id="338" creationId="{79588DDD-D59D-86DF-3649-22B7B4634638}"/>
          </ac:inkMkLst>
        </pc:inkChg>
        <pc:inkChg chg="add del">
          <ac:chgData name="桄玮 张" userId="17d3a1adcc927ed6" providerId="LiveId" clId="{12433B2D-C896-DF45-B997-4E117C540B58}" dt="2023-11-26T15:11:15.560" v="1549"/>
          <ac:inkMkLst>
            <pc:docMk/>
            <pc:sldMk cId="418759480" sldId="260"/>
            <ac:inkMk id="339" creationId="{45E070EB-2F8F-191B-363F-37A2B4C7D689}"/>
          </ac:inkMkLst>
        </pc:inkChg>
        <pc:inkChg chg="add reco">
          <ac:chgData name="桄玮 张" userId="17d3a1adcc927ed6" providerId="LiveId" clId="{12433B2D-C896-DF45-B997-4E117C540B58}" dt="2023-11-26T15:11:15.560" v="1549"/>
          <ac:inkMkLst>
            <pc:docMk/>
            <pc:sldMk cId="418759480" sldId="260"/>
            <ac:inkMk id="340" creationId="{9CD824E4-B945-EC57-A9C1-3B168EFDA8FE}"/>
          </ac:inkMkLst>
        </pc:inkChg>
        <pc:inkChg chg="add del">
          <ac:chgData name="桄玮 张" userId="17d3a1adcc927ed6" providerId="LiveId" clId="{12433B2D-C896-DF45-B997-4E117C540B58}" dt="2023-11-26T15:11:20.616" v="1555"/>
          <ac:inkMkLst>
            <pc:docMk/>
            <pc:sldMk cId="418759480" sldId="260"/>
            <ac:inkMk id="341" creationId="{4FCB37DA-5DFD-B34A-C095-592E96D939A5}"/>
          </ac:inkMkLst>
        </pc:inkChg>
        <pc:inkChg chg="add del">
          <ac:chgData name="桄玮 张" userId="17d3a1adcc927ed6" providerId="LiveId" clId="{12433B2D-C896-DF45-B997-4E117C540B58}" dt="2023-11-26T15:11:20.616" v="1555"/>
          <ac:inkMkLst>
            <pc:docMk/>
            <pc:sldMk cId="418759480" sldId="260"/>
            <ac:inkMk id="342" creationId="{263E74D3-ED75-E118-8BB3-3C7BA1A3CE1A}"/>
          </ac:inkMkLst>
        </pc:inkChg>
        <pc:inkChg chg="add del">
          <ac:chgData name="桄玮 张" userId="17d3a1adcc927ed6" providerId="LiveId" clId="{12433B2D-C896-DF45-B997-4E117C540B58}" dt="2023-11-26T15:11:20.616" v="1555"/>
          <ac:inkMkLst>
            <pc:docMk/>
            <pc:sldMk cId="418759480" sldId="260"/>
            <ac:inkMk id="343" creationId="{1DEAEC75-B4BB-0B64-CA36-0973A92E7FD4}"/>
          </ac:inkMkLst>
        </pc:inkChg>
        <pc:inkChg chg="add del">
          <ac:chgData name="桄玮 张" userId="17d3a1adcc927ed6" providerId="LiveId" clId="{12433B2D-C896-DF45-B997-4E117C540B58}" dt="2023-11-26T15:11:20.616" v="1555"/>
          <ac:inkMkLst>
            <pc:docMk/>
            <pc:sldMk cId="418759480" sldId="260"/>
            <ac:inkMk id="344" creationId="{31868EDC-154D-37DF-8331-8479E15C6251}"/>
          </ac:inkMkLst>
        </pc:inkChg>
        <pc:inkChg chg="add del">
          <ac:chgData name="桄玮 张" userId="17d3a1adcc927ed6" providerId="LiveId" clId="{12433B2D-C896-DF45-B997-4E117C540B58}" dt="2023-11-26T15:11:20.616" v="1555"/>
          <ac:inkMkLst>
            <pc:docMk/>
            <pc:sldMk cId="418759480" sldId="260"/>
            <ac:inkMk id="345" creationId="{C5F4E4F6-4BFE-21AB-BF43-9BEE6D8B818F}"/>
          </ac:inkMkLst>
        </pc:inkChg>
        <pc:inkChg chg="add del reco">
          <ac:chgData name="桄玮 张" userId="17d3a1adcc927ed6" providerId="LiveId" clId="{12433B2D-C896-DF45-B997-4E117C540B58}" dt="2023-11-26T15:11:22.449" v="1556"/>
          <ac:inkMkLst>
            <pc:docMk/>
            <pc:sldMk cId="418759480" sldId="260"/>
            <ac:inkMk id="346" creationId="{AF380E61-638E-FA92-E924-0E694652B895}"/>
          </ac:inkMkLst>
        </pc:inkChg>
        <pc:inkChg chg="add del reco">
          <ac:chgData name="桄玮 张" userId="17d3a1adcc927ed6" providerId="LiveId" clId="{12433B2D-C896-DF45-B997-4E117C540B58}" dt="2023-11-26T15:11:22.454" v="1558"/>
          <ac:inkMkLst>
            <pc:docMk/>
            <pc:sldMk cId="418759480" sldId="260"/>
            <ac:inkMk id="347" creationId="{DBEEAEE4-CA49-9E27-8E40-019D3FFAF4E8}"/>
          </ac:inkMkLst>
        </pc:inkChg>
        <pc:inkChg chg="add del">
          <ac:chgData name="桄玮 张" userId="17d3a1adcc927ed6" providerId="LiveId" clId="{12433B2D-C896-DF45-B997-4E117C540B58}" dt="2023-11-26T15:11:34.381" v="1566"/>
          <ac:inkMkLst>
            <pc:docMk/>
            <pc:sldMk cId="418759480" sldId="260"/>
            <ac:inkMk id="348" creationId="{0C58DA72-2C57-0D06-7C8D-D765C421AFDA}"/>
          </ac:inkMkLst>
        </pc:inkChg>
        <pc:inkChg chg="add del">
          <ac:chgData name="桄玮 张" userId="17d3a1adcc927ed6" providerId="LiveId" clId="{12433B2D-C896-DF45-B997-4E117C540B58}" dt="2023-11-26T15:11:34.381" v="1566"/>
          <ac:inkMkLst>
            <pc:docMk/>
            <pc:sldMk cId="418759480" sldId="260"/>
            <ac:inkMk id="349" creationId="{B2DCF853-B368-DA05-22DC-9A603069A4EC}"/>
          </ac:inkMkLst>
        </pc:inkChg>
        <pc:inkChg chg="add reco">
          <ac:chgData name="桄玮 张" userId="17d3a1adcc927ed6" providerId="LiveId" clId="{12433B2D-C896-DF45-B997-4E117C540B58}" dt="2023-11-26T15:11:34.381" v="1566"/>
          <ac:inkMkLst>
            <pc:docMk/>
            <pc:sldMk cId="418759480" sldId="260"/>
            <ac:inkMk id="350" creationId="{71938093-34D3-1256-F731-068D21E85411}"/>
          </ac:inkMkLst>
        </pc:inkChg>
        <pc:inkChg chg="add">
          <ac:chgData name="桄玮 张" userId="17d3a1adcc927ed6" providerId="LiveId" clId="{12433B2D-C896-DF45-B997-4E117C540B58}" dt="2023-11-26T15:11:39.911" v="1569"/>
          <ac:inkMkLst>
            <pc:docMk/>
            <pc:sldMk cId="418759480" sldId="260"/>
            <ac:inkMk id="351" creationId="{5FA67586-B9AF-0909-8C75-87EFC6A11603}"/>
          </ac:inkMkLst>
        </pc:inkChg>
        <pc:inkChg chg="add del">
          <ac:chgData name="桄玮 张" userId="17d3a1adcc927ed6" providerId="LiveId" clId="{12433B2D-C896-DF45-B997-4E117C540B58}" dt="2023-11-26T15:11:48.117" v="1575"/>
          <ac:inkMkLst>
            <pc:docMk/>
            <pc:sldMk cId="418759480" sldId="260"/>
            <ac:inkMk id="352" creationId="{DEB8570F-1A08-591E-7432-3A615E02A052}"/>
          </ac:inkMkLst>
        </pc:inkChg>
        <pc:inkChg chg="add del">
          <ac:chgData name="桄玮 张" userId="17d3a1adcc927ed6" providerId="LiveId" clId="{12433B2D-C896-DF45-B997-4E117C540B58}" dt="2023-11-26T15:11:48.117" v="1575"/>
          <ac:inkMkLst>
            <pc:docMk/>
            <pc:sldMk cId="418759480" sldId="260"/>
            <ac:inkMk id="353" creationId="{970C14B1-8DD9-7ED8-19A6-9DC4A0B3C94E}"/>
          </ac:inkMkLst>
        </pc:inkChg>
        <pc:inkChg chg="add del">
          <ac:chgData name="桄玮 张" userId="17d3a1adcc927ed6" providerId="LiveId" clId="{12433B2D-C896-DF45-B997-4E117C540B58}" dt="2023-11-26T15:11:48.117" v="1575"/>
          <ac:inkMkLst>
            <pc:docMk/>
            <pc:sldMk cId="418759480" sldId="260"/>
            <ac:inkMk id="354" creationId="{63C7DB5D-7239-C2D2-AC92-737A0A8F00A9}"/>
          </ac:inkMkLst>
        </pc:inkChg>
        <pc:inkChg chg="add del">
          <ac:chgData name="桄玮 张" userId="17d3a1adcc927ed6" providerId="LiveId" clId="{12433B2D-C896-DF45-B997-4E117C540B58}" dt="2023-11-26T15:11:48.117" v="1575"/>
          <ac:inkMkLst>
            <pc:docMk/>
            <pc:sldMk cId="418759480" sldId="260"/>
            <ac:inkMk id="355" creationId="{32F2EF80-0A1C-6C17-CE2A-3D60A16F5694}"/>
          </ac:inkMkLst>
        </pc:inkChg>
        <pc:inkChg chg="add del">
          <ac:chgData name="桄玮 张" userId="17d3a1adcc927ed6" providerId="LiveId" clId="{12433B2D-C896-DF45-B997-4E117C540B58}" dt="2023-11-26T15:11:48.117" v="1575"/>
          <ac:inkMkLst>
            <pc:docMk/>
            <pc:sldMk cId="418759480" sldId="260"/>
            <ac:inkMk id="356" creationId="{57F2ED6C-0B44-2B46-B940-0F25B5223B06}"/>
          </ac:inkMkLst>
        </pc:inkChg>
        <pc:inkChg chg="add reco">
          <ac:chgData name="桄玮 张" userId="17d3a1adcc927ed6" providerId="LiveId" clId="{12433B2D-C896-DF45-B997-4E117C540B58}" dt="2023-11-26T15:11:48.117" v="1575"/>
          <ac:inkMkLst>
            <pc:docMk/>
            <pc:sldMk cId="418759480" sldId="260"/>
            <ac:inkMk id="357" creationId="{71842336-D863-9709-42E9-9CC312C31919}"/>
          </ac:inkMkLst>
        </pc:inkChg>
        <pc:inkChg chg="add del">
          <ac:chgData name="桄玮 张" userId="17d3a1adcc927ed6" providerId="LiveId" clId="{12433B2D-C896-DF45-B997-4E117C540B58}" dt="2023-11-26T15:11:52.219" v="1581"/>
          <ac:inkMkLst>
            <pc:docMk/>
            <pc:sldMk cId="418759480" sldId="260"/>
            <ac:inkMk id="358" creationId="{1341A951-AE96-C0B6-7E0C-240B802A1CF4}"/>
          </ac:inkMkLst>
        </pc:inkChg>
        <pc:inkChg chg="add del">
          <ac:chgData name="桄玮 张" userId="17d3a1adcc927ed6" providerId="LiveId" clId="{12433B2D-C896-DF45-B997-4E117C540B58}" dt="2023-11-26T15:11:52.219" v="1581"/>
          <ac:inkMkLst>
            <pc:docMk/>
            <pc:sldMk cId="418759480" sldId="260"/>
            <ac:inkMk id="359" creationId="{2449E085-913F-0C69-C193-596F2A3FD4B9}"/>
          </ac:inkMkLst>
        </pc:inkChg>
        <pc:inkChg chg="add del">
          <ac:chgData name="桄玮 张" userId="17d3a1adcc927ed6" providerId="LiveId" clId="{12433B2D-C896-DF45-B997-4E117C540B58}" dt="2023-11-26T15:11:52.219" v="1581"/>
          <ac:inkMkLst>
            <pc:docMk/>
            <pc:sldMk cId="418759480" sldId="260"/>
            <ac:inkMk id="360" creationId="{D129897B-379E-4FB8-75A2-F6B840FDAA9D}"/>
          </ac:inkMkLst>
        </pc:inkChg>
        <pc:inkChg chg="add del">
          <ac:chgData name="桄玮 张" userId="17d3a1adcc927ed6" providerId="LiveId" clId="{12433B2D-C896-DF45-B997-4E117C540B58}" dt="2023-11-26T15:11:52.219" v="1581"/>
          <ac:inkMkLst>
            <pc:docMk/>
            <pc:sldMk cId="418759480" sldId="260"/>
            <ac:inkMk id="361" creationId="{6F462C83-E769-6B0A-A607-4F943B210E8E}"/>
          </ac:inkMkLst>
        </pc:inkChg>
        <pc:inkChg chg="add del">
          <ac:chgData name="桄玮 张" userId="17d3a1adcc927ed6" providerId="LiveId" clId="{12433B2D-C896-DF45-B997-4E117C540B58}" dt="2023-11-26T15:11:52.219" v="1581"/>
          <ac:inkMkLst>
            <pc:docMk/>
            <pc:sldMk cId="418759480" sldId="260"/>
            <ac:inkMk id="362" creationId="{F3795D6F-60CD-C23C-F067-004CBC80762A}"/>
          </ac:inkMkLst>
        </pc:inkChg>
        <pc:inkChg chg="add reco">
          <ac:chgData name="桄玮 张" userId="17d3a1adcc927ed6" providerId="LiveId" clId="{12433B2D-C896-DF45-B997-4E117C540B58}" dt="2023-11-26T15:11:52.219" v="1581"/>
          <ac:inkMkLst>
            <pc:docMk/>
            <pc:sldMk cId="418759480" sldId="260"/>
            <ac:inkMk id="363" creationId="{CA9F7F47-846C-68E2-EA39-E30F31BDA484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64" creationId="{16D94AAE-B1B1-320F-560D-0DA1271590F5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65" creationId="{BF12844F-F3E2-80F6-4AE4-22D37962113C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66" creationId="{655D6101-F69D-7967-FD1B-16B32B7D4D03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67" creationId="{BB6331F0-EAC7-D470-FBCE-4C2E6E0B9F40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68" creationId="{BED52FC0-2AFF-D7CF-8CAA-37025AA12908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69" creationId="{16DDF339-B357-15BD-9CDB-9B477C538161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70" creationId="{7BC22640-B206-558F-7495-7D9B73C549E7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71" creationId="{3C914C71-C963-13FF-A565-F743EB282A26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72" creationId="{987D2C23-9AA3-A827-4DA8-2C24DF1C20B8}"/>
          </ac:inkMkLst>
        </pc:inkChg>
        <pc:inkChg chg="add del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73" creationId="{826F7A9B-B1D2-B36D-50BB-5EC1B494D582}"/>
          </ac:inkMkLst>
        </pc:inkChg>
        <pc:inkChg chg="add reco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74" creationId="{AFBEDAAE-02D6-7527-6ADA-D0FDE6BEB7BA}"/>
          </ac:inkMkLst>
        </pc:inkChg>
        <pc:inkChg chg="add reco">
          <ac:chgData name="桄玮 张" userId="17d3a1adcc927ed6" providerId="LiveId" clId="{12433B2D-C896-DF45-B997-4E117C540B58}" dt="2023-11-26T15:11:58.558" v="1592"/>
          <ac:inkMkLst>
            <pc:docMk/>
            <pc:sldMk cId="418759480" sldId="260"/>
            <ac:inkMk id="375" creationId="{9F7F96D1-EFA1-5EBC-329C-0539A4584761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76" creationId="{FBE47702-8BE9-697B-87F7-0B5B5CEB9F33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77" creationId="{D2894C82-98E9-3907-BCEB-E77C416FE354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78" creationId="{CE28A724-1617-05D9-1DEE-AAC74E959EE5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79" creationId="{FD38BB57-2893-BC66-945F-4EA5469C17CC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80" creationId="{5E4543BC-79FE-C875-F9D1-2A1204120191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81" creationId="{508681FC-0E69-C886-45D1-74F56C1304A4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82" creationId="{A597F197-3FE8-9327-D179-690DF6058B4E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83" creationId="{8D148BA2-B403-1112-9497-2D7C98F2B000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84" creationId="{8D77660C-10E5-9DDC-BC18-30B36FA29A10}"/>
          </ac:inkMkLst>
        </pc:inkChg>
        <pc:inkChg chg="add del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85" creationId="{41317140-1B68-AA07-4557-BF67ECB91EBD}"/>
          </ac:inkMkLst>
        </pc:inkChg>
        <pc:inkChg chg="add del reco">
          <ac:chgData name="桄玮 张" userId="17d3a1adcc927ed6" providerId="LiveId" clId="{12433B2D-C896-DF45-B997-4E117C540B58}" dt="2023-11-26T15:12:15.847" v="1605"/>
          <ac:inkMkLst>
            <pc:docMk/>
            <pc:sldMk cId="418759480" sldId="260"/>
            <ac:inkMk id="386" creationId="{5D508C46-E1C0-335D-7268-8FEEA7C2C7E5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87" creationId="{9993A703-7E06-4DED-7F00-4DEEBE072357}"/>
          </ac:inkMkLst>
        </pc:inkChg>
        <pc:inkChg chg="add">
          <ac:chgData name="桄玮 张" userId="17d3a1adcc927ed6" providerId="LiveId" clId="{12433B2D-C896-DF45-B997-4E117C540B58}" dt="2023-11-26T15:12:19.072" v="1607"/>
          <ac:inkMkLst>
            <pc:docMk/>
            <pc:sldMk cId="418759480" sldId="260"/>
            <ac:inkMk id="388" creationId="{C67769CC-015E-529D-2A24-C33E6F53079A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89" creationId="{795B3274-E714-0960-7AF6-4F1359F996BC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0" creationId="{412C1166-499D-DFEA-7DEF-574C712A2E75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1" creationId="{39AFF3C1-917D-1060-C10A-EDB67ACFEEC6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2" creationId="{002CCEA4-2D09-86B0-89FE-90B503FA8F68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3" creationId="{8854E9B6-2E44-A2DB-4BA5-D24E66380B5D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4" creationId="{4DCF4EED-07A3-6180-C7CF-0E0154D86481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5" creationId="{0B768005-2E17-2362-D49A-FC0D69329BAC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6" creationId="{C5002F36-D646-0810-9C9D-385AD577F9F8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7" creationId="{79ED30AE-D652-B6FD-C768-6CE9BEC82D6B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8" creationId="{6224E4F1-0CC3-12BA-0D4A-0AA7CFCA3ED9}"/>
          </ac:inkMkLst>
        </pc:inkChg>
        <pc:inkChg chg="add del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399" creationId="{1A8092BA-631E-114C-8930-6C0A10CC7DC1}"/>
          </ac:inkMkLst>
        </pc:inkChg>
        <pc:inkChg chg="add">
          <ac:chgData name="桄玮 张" userId="17d3a1adcc927ed6" providerId="LiveId" clId="{12433B2D-C896-DF45-B997-4E117C540B58}" dt="2023-11-26T15:12:22.203" v="1619"/>
          <ac:inkMkLst>
            <pc:docMk/>
            <pc:sldMk cId="418759480" sldId="260"/>
            <ac:inkMk id="400" creationId="{BD888015-36C2-322F-E8FB-48126FA77A60}"/>
          </ac:inkMkLst>
        </pc:inkChg>
        <pc:inkChg chg="add del reco">
          <ac:chgData name="桄玮 张" userId="17d3a1adcc927ed6" providerId="LiveId" clId="{12433B2D-C896-DF45-B997-4E117C540B58}" dt="2023-11-26T15:12:26.040" v="1622"/>
          <ac:inkMkLst>
            <pc:docMk/>
            <pc:sldMk cId="418759480" sldId="260"/>
            <ac:inkMk id="401" creationId="{B9387742-AD8B-EA4E-8D35-4BA427205C8C}"/>
          </ac:inkMkLst>
        </pc:inkChg>
        <pc:inkChg chg="add reco">
          <ac:chgData name="桄玮 张" userId="17d3a1adcc927ed6" providerId="LiveId" clId="{12433B2D-C896-DF45-B997-4E117C540B58}" dt="2023-11-26T15:12:22.887" v="1620"/>
          <ac:inkMkLst>
            <pc:docMk/>
            <pc:sldMk cId="418759480" sldId="260"/>
            <ac:inkMk id="402" creationId="{905206AE-66E0-B4D3-7A3D-2E8FDE993A71}"/>
          </ac:inkMkLst>
        </pc:inkChg>
        <pc:inkChg chg="add del">
          <ac:chgData name="桄玮 张" userId="17d3a1adcc927ed6" providerId="LiveId" clId="{12433B2D-C896-DF45-B997-4E117C540B58}" dt="2023-11-26T15:12:29.867" v="1628"/>
          <ac:inkMkLst>
            <pc:docMk/>
            <pc:sldMk cId="418759480" sldId="260"/>
            <ac:inkMk id="403" creationId="{C1ABC0B4-C182-8566-4F83-5A5E79026E77}"/>
          </ac:inkMkLst>
        </pc:inkChg>
        <pc:inkChg chg="add del">
          <ac:chgData name="桄玮 张" userId="17d3a1adcc927ed6" providerId="LiveId" clId="{12433B2D-C896-DF45-B997-4E117C540B58}" dt="2023-11-26T15:12:29.867" v="1628"/>
          <ac:inkMkLst>
            <pc:docMk/>
            <pc:sldMk cId="418759480" sldId="260"/>
            <ac:inkMk id="404" creationId="{8261B99D-1CF7-7A40-5764-C634CC8DA791}"/>
          </ac:inkMkLst>
        </pc:inkChg>
        <pc:inkChg chg="add del">
          <ac:chgData name="桄玮 张" userId="17d3a1adcc927ed6" providerId="LiveId" clId="{12433B2D-C896-DF45-B997-4E117C540B58}" dt="2023-11-26T15:12:29.867" v="1628"/>
          <ac:inkMkLst>
            <pc:docMk/>
            <pc:sldMk cId="418759480" sldId="260"/>
            <ac:inkMk id="405" creationId="{567592AA-6E61-0DFA-65D0-6D4CE6FF9462}"/>
          </ac:inkMkLst>
        </pc:inkChg>
        <pc:inkChg chg="add del">
          <ac:chgData name="桄玮 张" userId="17d3a1adcc927ed6" providerId="LiveId" clId="{12433B2D-C896-DF45-B997-4E117C540B58}" dt="2023-11-26T15:12:29.867" v="1628"/>
          <ac:inkMkLst>
            <pc:docMk/>
            <pc:sldMk cId="418759480" sldId="260"/>
            <ac:inkMk id="406" creationId="{49032A9B-508C-BE45-C042-24B555F76C7A}"/>
          </ac:inkMkLst>
        </pc:inkChg>
        <pc:inkChg chg="add">
          <ac:chgData name="桄玮 张" userId="17d3a1adcc927ed6" providerId="LiveId" clId="{12433B2D-C896-DF45-B997-4E117C540B58}" dt="2023-11-26T15:12:28.864" v="1627"/>
          <ac:inkMkLst>
            <pc:docMk/>
            <pc:sldMk cId="418759480" sldId="260"/>
            <ac:inkMk id="407" creationId="{05037E86-535C-48C6-246C-789D6E32415F}"/>
          </ac:inkMkLst>
        </pc:inkChg>
        <pc:inkChg chg="add reco">
          <ac:chgData name="桄玮 张" userId="17d3a1adcc927ed6" providerId="LiveId" clId="{12433B2D-C896-DF45-B997-4E117C540B58}" dt="2023-11-26T15:12:29.867" v="1628"/>
          <ac:inkMkLst>
            <pc:docMk/>
            <pc:sldMk cId="418759480" sldId="260"/>
            <ac:inkMk id="408" creationId="{85F5B676-8B37-5EF5-5040-AFD025BF3B7A}"/>
          </ac:inkMkLst>
        </pc:inkChg>
      </pc:sldChg>
      <pc:sldChg chg="addSp delSp modSp">
        <pc:chgData name="桄玮 张" userId="17d3a1adcc927ed6" providerId="LiveId" clId="{12433B2D-C896-DF45-B997-4E117C540B58}" dt="2023-11-26T15:30:08.977" v="2209"/>
        <pc:sldMkLst>
          <pc:docMk/>
          <pc:sldMk cId="2333710108" sldId="261"/>
        </pc:sldMkLst>
        <pc:inkChg chg="add del">
          <ac:chgData name="桄玮 张" userId="17d3a1adcc927ed6" providerId="LiveId" clId="{12433B2D-C896-DF45-B997-4E117C540B58}" dt="2023-11-26T15:21:22.941" v="2057"/>
          <ac:inkMkLst>
            <pc:docMk/>
            <pc:sldMk cId="2333710108" sldId="261"/>
            <ac:inkMk id="4" creationId="{8B455C43-F3C5-25FA-CF0F-98FF167672F9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4" creationId="{93BB3227-8B78-660F-42AE-EA6ACD436188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4" creationId="{F201AFDB-F5E3-574E-AE8F-964A6794F142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8" creationId="{5DE92C5E-78DC-C9A8-AA8E-8CB270DF5C71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8" creationId="{DF208087-F138-8EA3-48D0-FD20506DC84B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8" creationId="{ED94AFEB-C5A5-DF97-09EB-86018D6DBA92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9" creationId="{0EEE4D1C-59A3-00C8-15B6-EFA961A2CC4F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9" creationId="{B3FEC282-FDE3-C4DA-CEA5-18B0139E63A1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9" creationId="{CDE835A7-F7E6-FFE6-689D-C625EE6D0ABC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0" creationId="{26DE46E4-13B7-4DDE-AFB9-B7C19C3E22EF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0" creationId="{65CF0998-1FF5-7758-C9BB-5565AE3A556C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0" creationId="{E35B86D6-F1BE-24EB-089D-08DD56B442F8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1" creationId="{7079C60E-D249-402B-703A-57853F5C3215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1" creationId="{8DDC14A1-9456-2338-DDF8-C1E10300F09C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1" creationId="{DD23B686-1A46-0796-831B-736BFF3D1E14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2" creationId="{1CF1D51B-356F-E9FF-5FD2-8732B17D9296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2" creationId="{5C049F1B-52FC-606C-0C9B-29598A9FEAF3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2" creationId="{8652D47F-C2E0-53B0-EBC7-7956E888FD55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3" creationId="{8F9E0EDB-117C-51ED-0BBF-13651A89F768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3" creationId="{E65DBBC5-846F-B424-E3C4-EE0F74D610FD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3" creationId="{FD8F5DBA-C312-ECCF-0D13-EED49E5F5E3C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4" creationId="{19D50369-8138-777C-07F1-045161F60C76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4" creationId="{57DED59A-AF55-4DE0-23DD-AD0EAD273F58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4" creationId="{FD8A406C-3BC0-0A97-0B89-1D672634F49E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5" creationId="{A90799D1-BB4F-CC2A-BD30-628AC2A58EDF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5" creationId="{BC5C0A42-1EF7-73F4-6A65-4BBF542594C2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5" creationId="{CDA733B1-271F-8050-95DB-81464F4C6997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6" creationId="{0A694778-DC19-FB6E-792B-F6879EB90222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6" creationId="{39E78B20-71E6-C618-BBDD-0629D8BBEC13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6" creationId="{48BE8142-E27A-711B-7331-705D0D413B1E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7" creationId="{1FAAB422-2AE8-458B-5936-7839415B5EB7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7" creationId="{25ED151D-264D-009C-5AA0-6B0207BA22C2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7" creationId="{A6B33D66-A12F-5809-1549-A489D5227A54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8" creationId="{6A6205C1-068A-A003-9F32-76B0F53E835A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8" creationId="{6C826381-7114-A9F1-34AC-F155D59D286B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8" creationId="{D61EA0AB-DE68-88F5-E531-69CB8D8ADAF4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19" creationId="{543D20FC-ED03-1F1A-30F6-9BFD221EBB91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19" creationId="{54B0E9CB-14BB-CEDB-1B5E-DD7D5C523DDC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19" creationId="{F1AC58CF-9E40-1353-4F97-B3126365CC23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20" creationId="{B4402609-081E-4EB9-A80A-E1344CF4229E}"/>
          </ac:inkMkLst>
        </pc:inkChg>
        <pc:inkChg chg="add del">
          <ac:chgData name="桄玮 张" userId="17d3a1adcc927ed6" providerId="LiveId" clId="{12433B2D-C896-DF45-B997-4E117C540B58}" dt="2023-11-26T15:21:40.383" v="2076"/>
          <ac:inkMkLst>
            <pc:docMk/>
            <pc:sldMk cId="2333710108" sldId="261"/>
            <ac:inkMk id="20" creationId="{C55BCA92-529A-0FB5-9971-558F46BFCFAC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20" creationId="{CC5FA3BD-A6E9-BBDA-D688-0E7D38A96EDD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21" creationId="{15F40E0F-62BB-707C-9EED-0935FB77F5AC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21" creationId="{172ECB03-6FD9-9D5A-9976-3EB7D3913502}"/>
          </ac:inkMkLst>
        </pc:inkChg>
        <pc:inkChg chg="add del reco">
          <ac:chgData name="桄玮 张" userId="17d3a1adcc927ed6" providerId="LiveId" clId="{12433B2D-C896-DF45-B997-4E117C540B58}" dt="2023-11-26T15:28:00.192" v="2141"/>
          <ac:inkMkLst>
            <pc:docMk/>
            <pc:sldMk cId="2333710108" sldId="261"/>
            <ac:inkMk id="21" creationId="{A64E6B43-C136-C2B3-6D2D-8C6BAA90071A}"/>
          </ac:inkMkLst>
        </pc:inkChg>
        <pc:inkChg chg="add del">
          <ac:chgData name="桄玮 张" userId="17d3a1adcc927ed6" providerId="LiveId" clId="{12433B2D-C896-DF45-B997-4E117C540B58}" dt="2023-11-26T15:22:09.821" v="2079"/>
          <ac:inkMkLst>
            <pc:docMk/>
            <pc:sldMk cId="2333710108" sldId="261"/>
            <ac:inkMk id="22" creationId="{4BC97567-3961-CB05-836E-49AB42357A5C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22" creationId="{9DEBCC1D-A970-A67D-2D8E-197C5F182AF6}"/>
          </ac:inkMkLst>
        </pc:inkChg>
        <pc:inkChg chg="add del">
          <ac:chgData name="桄玮 张" userId="17d3a1adcc927ed6" providerId="LiveId" clId="{12433B2D-C896-DF45-B997-4E117C540B58}" dt="2023-11-26T15:12:57.629" v="1645"/>
          <ac:inkMkLst>
            <pc:docMk/>
            <pc:sldMk cId="2333710108" sldId="261"/>
            <ac:inkMk id="22" creationId="{FF812B73-4CB7-222E-F8B1-4A2C3B783E6C}"/>
          </ac:inkMkLst>
        </pc:inkChg>
        <pc:inkChg chg="add mod reco modStrokes">
          <ac:chgData name="桄玮 张" userId="17d3a1adcc927ed6" providerId="LiveId" clId="{12433B2D-C896-DF45-B997-4E117C540B58}" dt="2023-11-26T15:21:27.401" v="2062"/>
          <ac:inkMkLst>
            <pc:docMk/>
            <pc:sldMk cId="2333710108" sldId="261"/>
            <ac:inkMk id="23" creationId="{BA9F5FE7-9FA2-99BC-25B4-597F8713FCD3}"/>
          </ac:inkMkLst>
        </pc:inkChg>
        <pc:inkChg chg="add del">
          <ac:chgData name="桄玮 张" userId="17d3a1adcc927ed6" providerId="LiveId" clId="{12433B2D-C896-DF45-B997-4E117C540B58}" dt="2023-11-26T15:22:09.821" v="2079"/>
          <ac:inkMkLst>
            <pc:docMk/>
            <pc:sldMk cId="2333710108" sldId="261"/>
            <ac:inkMk id="26" creationId="{B2890AFE-7145-ADA3-968D-5B95462F7EBA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26" creationId="{CFDA27FD-B8F0-D25B-4E0D-3ADB5B5C6E6F}"/>
          </ac:inkMkLst>
        </pc:inkChg>
        <pc:inkChg chg="add del reco">
          <ac:chgData name="桄玮 张" userId="17d3a1adcc927ed6" providerId="LiveId" clId="{12433B2D-C896-DF45-B997-4E117C540B58}" dt="2023-11-26T15:28:00.177" v="2135"/>
          <ac:inkMkLst>
            <pc:docMk/>
            <pc:sldMk cId="2333710108" sldId="261"/>
            <ac:inkMk id="27" creationId="{14945B71-34E9-5528-A207-4355D9E717AE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27" creationId="{B0AB4E68-402D-A4FF-CFC0-D9A1ACCA7310}"/>
          </ac:inkMkLst>
        </pc:inkChg>
        <pc:inkChg chg="add del">
          <ac:chgData name="桄玮 张" userId="17d3a1adcc927ed6" providerId="LiveId" clId="{12433B2D-C896-DF45-B997-4E117C540B58}" dt="2023-11-26T15:24:24.374" v="2082"/>
          <ac:inkMkLst>
            <pc:docMk/>
            <pc:sldMk cId="2333710108" sldId="261"/>
            <ac:inkMk id="28" creationId="{80BCAA8F-EA65-782B-B09D-33E9A723CD9A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28" creationId="{B2B0FC5D-6253-EC96-4883-0D2CFB17B4AD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29" creationId="{123BE511-5EE1-471E-5B7C-5FDCD3093023}"/>
          </ac:inkMkLst>
        </pc:inkChg>
        <pc:inkChg chg="add del">
          <ac:chgData name="桄玮 张" userId="17d3a1adcc927ed6" providerId="LiveId" clId="{12433B2D-C896-DF45-B997-4E117C540B58}" dt="2023-11-26T15:24:24.374" v="2082"/>
          <ac:inkMkLst>
            <pc:docMk/>
            <pc:sldMk cId="2333710108" sldId="261"/>
            <ac:inkMk id="29" creationId="{B3538304-D018-B8DD-E9FA-790CF3024BDD}"/>
          </ac:inkMkLst>
        </pc:inkChg>
        <pc:inkChg chg="add del mod reco modStrokes">
          <ac:chgData name="桄玮 张" userId="17d3a1adcc927ed6" providerId="LiveId" clId="{12433B2D-C896-DF45-B997-4E117C540B58}" dt="2023-11-26T15:28:00.188" v="2140"/>
          <ac:inkMkLst>
            <pc:docMk/>
            <pc:sldMk cId="2333710108" sldId="261"/>
            <ac:inkMk id="30" creationId="{09321A37-84F2-D966-A87F-14139A865375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30" creationId="{A5DE1144-735A-CA35-9929-59097D3B2873}"/>
          </ac:inkMkLst>
        </pc:inkChg>
        <pc:inkChg chg="add del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31" creationId="{32C61F83-8896-4526-12DC-46118B349E72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1" creationId="{C0887CC7-EBD3-D66F-6470-C960B73F837E}"/>
          </ac:inkMkLst>
        </pc:inkChg>
        <pc:inkChg chg="add reco">
          <ac:chgData name="桄玮 张" userId="17d3a1adcc927ed6" providerId="LiveId" clId="{12433B2D-C896-DF45-B997-4E117C540B58}" dt="2023-11-26T15:13:43.186" v="1668"/>
          <ac:inkMkLst>
            <pc:docMk/>
            <pc:sldMk cId="2333710108" sldId="261"/>
            <ac:inkMk id="32" creationId="{EEFE719F-16EA-2517-4E95-484C44CADEAC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3" creationId="{7A0797B1-24C4-885F-EF4E-2317AFC88663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33" creationId="{D550AC1C-DD70-1D06-4F60-F78E65325F73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4" creationId="{2B037BA1-7493-5525-B83D-4760612BDFB0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34" creationId="{DED18325-85F6-7A16-0F10-AC31A9D98104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5" creationId="{08B1B798-3371-D7F6-0DCF-7A79D7ADD592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35" creationId="{1FD656BE-1D75-4CEC-6C93-E5A09C37666E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36" creationId="{79C00A09-4173-BE8D-40DA-9236D6B2F63A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6" creationId="{AB279EF4-FACB-F5C1-91C4-C5019CEF8A6F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37" creationId="{5338EE88-DE01-8426-2393-9C82BE3A704A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7" creationId="{F637C34E-5EA6-89CF-94C3-8AF2D78F748C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8" creationId="{2EAC5496-601F-2A0D-09FA-00A5266C95DB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38" creationId="{C746531C-3916-5296-FF34-66FC16FBEDAD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39" creationId="{0A0BD1E6-F220-AA1B-B7B4-327D312A0D47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39" creationId="{34FED056-2193-0372-AA9B-B8C268376711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0" creationId="{382D0B05-A972-2626-7176-E38DA4D46ADC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40" creationId="{BC5E2A7F-FA55-B498-FEDA-11F2602C3077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1" creationId="{1FA3D3D2-2421-58BC-1CB3-BE5FF2E85A9F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41" creationId="{CE7A88DC-613E-BF0F-5108-760D13D031F9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2" creationId="{5397850E-6E81-55A0-7433-4C181CE9C903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42" creationId="{D69C61FC-728C-8372-74A5-6C32ECF29986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3" creationId="{1D2040AD-56B9-C6AF-71C7-B357E0E3F72F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43" creationId="{42C3242C-C6E8-E383-C19D-7BD37A0B64DC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4" creationId="{4D763360-A297-C370-1948-6FF64F6F5CFA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44" creationId="{CF92CC67-7F3C-EF39-6F59-82B51F0234CD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5" creationId="{19D1DBD2-7331-0359-13C0-0508528AAFEC}"/>
          </ac:inkMkLst>
        </pc:inkChg>
        <pc:inkChg chg="add del">
          <ac:chgData name="桄玮 张" userId="17d3a1adcc927ed6" providerId="LiveId" clId="{12433B2D-C896-DF45-B997-4E117C540B58}" dt="2023-11-26T15:24:29.833" v="2097"/>
          <ac:inkMkLst>
            <pc:docMk/>
            <pc:sldMk cId="2333710108" sldId="261"/>
            <ac:inkMk id="45" creationId="{DF2E04BF-F928-DE93-A605-AAFE8D0DFAD1}"/>
          </ac:inkMkLst>
        </pc:inkChg>
        <pc:inkChg chg="add del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6" creationId="{282BA39E-6D94-3BA0-9AEF-AF331E185F96}"/>
          </ac:inkMkLst>
        </pc:inkChg>
        <pc:inkChg chg="add del reco">
          <ac:chgData name="桄玮 张" userId="17d3a1adcc927ed6" providerId="LiveId" clId="{12433B2D-C896-DF45-B997-4E117C540B58}" dt="2023-11-26T15:28:00.180" v="2136"/>
          <ac:inkMkLst>
            <pc:docMk/>
            <pc:sldMk cId="2333710108" sldId="261"/>
            <ac:inkMk id="46" creationId="{3410F27E-3013-8573-62B1-407012D9114B}"/>
          </ac:inkMkLst>
        </pc:inkChg>
        <pc:inkChg chg="add reco">
          <ac:chgData name="桄玮 张" userId="17d3a1adcc927ed6" providerId="LiveId" clId="{12433B2D-C896-DF45-B997-4E117C540B58}" dt="2023-11-26T15:13:48.570" v="1683"/>
          <ac:inkMkLst>
            <pc:docMk/>
            <pc:sldMk cId="2333710108" sldId="261"/>
            <ac:inkMk id="47" creationId="{351EE684-F85D-71E1-9866-D8063D4A1B50}"/>
          </ac:inkMkLst>
        </pc:inkChg>
        <pc:inkChg chg="add del reco">
          <ac:chgData name="桄玮 张" userId="17d3a1adcc927ed6" providerId="LiveId" clId="{12433B2D-C896-DF45-B997-4E117C540B58}" dt="2023-11-26T15:28:00.184" v="2138"/>
          <ac:inkMkLst>
            <pc:docMk/>
            <pc:sldMk cId="2333710108" sldId="261"/>
            <ac:inkMk id="48" creationId="{398D94BF-E92D-0F62-1F32-24101F4EC5B3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48" creationId="{EA4D126D-C16F-1726-9824-63F665C8FD6D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49" creationId="{54A2487F-08EB-FD8D-B346-84C92731149F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49" creationId="{EF449D81-9252-9B5D-8222-E87E650E53C6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0" creationId="{21FDE55E-7E41-9D97-FFD7-0D0FB304B4CB}"/>
          </ac:inkMkLst>
        </pc:inkChg>
        <pc:inkChg chg="add del">
          <ac:chgData name="桄玮 张" userId="17d3a1adcc927ed6" providerId="LiveId" clId="{12433B2D-C896-DF45-B997-4E117C540B58}" dt="2023-11-26T15:24:56.691" v="2107"/>
          <ac:inkMkLst>
            <pc:docMk/>
            <pc:sldMk cId="2333710108" sldId="261"/>
            <ac:inkMk id="50" creationId="{8B1FD02E-879C-08EA-0B3C-6535FF5EE3C6}"/>
          </ac:inkMkLst>
        </pc:inkChg>
        <pc:inkChg chg="add del">
          <ac:chgData name="桄玮 张" userId="17d3a1adcc927ed6" providerId="LiveId" clId="{12433B2D-C896-DF45-B997-4E117C540B58}" dt="2023-11-26T15:24:56.691" v="2107"/>
          <ac:inkMkLst>
            <pc:docMk/>
            <pc:sldMk cId="2333710108" sldId="261"/>
            <ac:inkMk id="51" creationId="{122BC64C-C458-3732-C7AF-3707468E019A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1" creationId="{E98749C4-AAC2-8FD3-6103-594B880AFEAA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2" creationId="{033D8791-D867-DA13-E4D5-104D8607A52D}"/>
          </ac:inkMkLst>
        </pc:inkChg>
        <pc:inkChg chg="add del">
          <ac:chgData name="桄玮 张" userId="17d3a1adcc927ed6" providerId="LiveId" clId="{12433B2D-C896-DF45-B997-4E117C540B58}" dt="2023-11-26T15:24:56.691" v="2107"/>
          <ac:inkMkLst>
            <pc:docMk/>
            <pc:sldMk cId="2333710108" sldId="261"/>
            <ac:inkMk id="52" creationId="{9BDDDE6A-CD01-F71B-356F-22B21E9C5239}"/>
          </ac:inkMkLst>
        </pc:inkChg>
        <pc:inkChg chg="add del">
          <ac:chgData name="桄玮 张" userId="17d3a1adcc927ed6" providerId="LiveId" clId="{12433B2D-C896-DF45-B997-4E117C540B58}" dt="2023-11-26T15:24:56.691" v="2107"/>
          <ac:inkMkLst>
            <pc:docMk/>
            <pc:sldMk cId="2333710108" sldId="261"/>
            <ac:inkMk id="53" creationId="{0BE78D03-B411-7657-738D-815E337128A0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3" creationId="{4E3BC9E6-DC3F-F9BA-D34D-7F616691B768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4" creationId="{37A1DB43-1854-0F3C-0227-3C724A1DBE60}"/>
          </ac:inkMkLst>
        </pc:inkChg>
        <pc:inkChg chg="add del">
          <ac:chgData name="桄玮 张" userId="17d3a1adcc927ed6" providerId="LiveId" clId="{12433B2D-C896-DF45-B997-4E117C540B58}" dt="2023-11-26T15:24:56.691" v="2107"/>
          <ac:inkMkLst>
            <pc:docMk/>
            <pc:sldMk cId="2333710108" sldId="261"/>
            <ac:inkMk id="54" creationId="{7A014AA9-97AE-B410-1B31-C44F481B673E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55" creationId="{0DFAFA59-A91D-F45A-FDD5-4649D4F1645C}"/>
          </ac:inkMkLst>
        </pc:inkChg>
        <pc:inkChg chg="add del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5" creationId="{B8D32696-1DAE-E4E4-AF49-1AE9F1D196D1}"/>
          </ac:inkMkLst>
        </pc:inkChg>
        <pc:inkChg chg="add reco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6" creationId="{0E6DB5F2-0379-C1DC-3E51-1537968CAAE2}"/>
          </ac:inkMkLst>
        </pc:inkChg>
        <pc:inkChg chg="add reco">
          <ac:chgData name="桄玮 张" userId="17d3a1adcc927ed6" providerId="LiveId" clId="{12433B2D-C896-DF45-B997-4E117C540B58}" dt="2023-11-26T15:13:52.343" v="1692"/>
          <ac:inkMkLst>
            <pc:docMk/>
            <pc:sldMk cId="2333710108" sldId="261"/>
            <ac:inkMk id="57" creationId="{59EA1AB9-96DF-12E8-C298-61A8773AFD81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58" creationId="{3E71028A-2543-7943-5289-124E2C500A5E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58" creationId="{6FED11AA-09B9-6F20-0404-3F6CB794F33F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59" creationId="{1FD185C9-1714-E969-AC16-E0831AAEB6EB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59" creationId="{C26257B3-E10F-2455-2378-E3E77A5FD155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0" creationId="{4FC07098-BB80-BBD8-8E82-84883B22E7D3}"/>
          </ac:inkMkLst>
        </pc:inkChg>
        <pc:inkChg chg="add reco">
          <ac:chgData name="桄玮 张" userId="17d3a1adcc927ed6" providerId="LiveId" clId="{12433B2D-C896-DF45-B997-4E117C540B58}" dt="2023-11-26T15:24:56.691" v="2107"/>
          <ac:inkMkLst>
            <pc:docMk/>
            <pc:sldMk cId="2333710108" sldId="261"/>
            <ac:inkMk id="60" creationId="{E808DAB5-28EE-A101-4264-8689A050E7EC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1" creationId="{78E4293C-3EFD-0CF1-0EF7-7F2D496F698C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1" creationId="{A5B448DB-FAC1-5647-C60F-E0E810C4AAE0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2" creationId="{83BF73FA-F5F6-F60B-DAB8-395B95D65BFC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2" creationId="{88D62610-A341-A293-6B0B-450184454F71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3" creationId="{FB64612D-7E7D-D706-08EE-A19F036BDFA1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3" creationId="{FF55D8DA-EB6C-E657-CFAC-86EA91B8DF6A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4" creationId="{4F54130C-9344-3E0C-B66E-A97BDC93D525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4" creationId="{96C4090D-2F2F-FB0E-B51B-2778905F247C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5" creationId="{402584FC-1352-03CF-630B-15F74DBC1404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5" creationId="{983D49F5-D3CA-965C-DBE9-CBBEA7AC2407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6" creationId="{23FFA02F-F71B-29A6-4949-706127FA6F30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6" creationId="{F3740C0B-07D3-E65F-AAA1-B3EFADEF7B93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7" creationId="{7AA39F36-CDD7-2C78-CE00-4D3ECF5A055E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7" creationId="{8FFF0D38-8388-01C9-CA52-732A4F911BEB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8" creationId="{34B9F751-F1A4-3C52-4928-44FA83F82ACA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8" creationId="{9F5B6585-EA49-654D-ECCE-5D1FF59E7350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69" creationId="{5C3880F4-48CF-32A5-BF59-E5D270CE1119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69" creationId="{E201A844-264C-2E72-2E20-AFAC190285E8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0" creationId="{72219710-827D-AD0D-60B2-DE696060E207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70" creationId="{C42AA93D-3F78-7FEB-17D9-BF91AC2B2852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71" creationId="{0336CA46-ED4D-AF76-C676-2227982C8108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1" creationId="{B33C9479-CBA6-0ACD-85C8-C25D166356E6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2" creationId="{844B652F-7A82-D53C-E2FD-3952FA6D4DED}"/>
          </ac:inkMkLst>
        </pc:inkChg>
        <pc:inkChg chg="add del">
          <ac:chgData name="桄玮 张" userId="17d3a1adcc927ed6" providerId="LiveId" clId="{12433B2D-C896-DF45-B997-4E117C540B58}" dt="2023-11-26T15:25:00.875" v="2120"/>
          <ac:inkMkLst>
            <pc:docMk/>
            <pc:sldMk cId="2333710108" sldId="261"/>
            <ac:inkMk id="72" creationId="{DF6D8A9D-52CA-BECF-EA56-6EB952D165F7}"/>
          </ac:inkMkLst>
        </pc:inkChg>
        <pc:inkChg chg="add mod reco modStrokes">
          <ac:chgData name="桄玮 张" userId="17d3a1adcc927ed6" providerId="LiveId" clId="{12433B2D-C896-DF45-B997-4E117C540B58}" dt="2023-11-26T15:25:06.318" v="2121"/>
          <ac:inkMkLst>
            <pc:docMk/>
            <pc:sldMk cId="2333710108" sldId="261"/>
            <ac:inkMk id="73" creationId="{41288E43-65A5-8960-88E7-870628267C1C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3" creationId="{88D8F508-C27B-4859-8119-955705A6EEC1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4" creationId="{5D300C87-7EC9-9A4E-8087-F24823A52D31}"/>
          </ac:inkMkLst>
        </pc:inkChg>
        <pc:inkChg chg="add del">
          <ac:chgData name="桄玮 张" userId="17d3a1adcc927ed6" providerId="LiveId" clId="{12433B2D-C896-DF45-B997-4E117C540B58}" dt="2023-11-26T15:25:12.617" v="2127"/>
          <ac:inkMkLst>
            <pc:docMk/>
            <pc:sldMk cId="2333710108" sldId="261"/>
            <ac:inkMk id="74" creationId="{704D07F8-8DEC-2F45-5184-9E7B1926E2D5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5" creationId="{C09AAD92-A962-6C2B-9759-7EAC3F2EF8CA}"/>
          </ac:inkMkLst>
        </pc:inkChg>
        <pc:inkChg chg="add del">
          <ac:chgData name="桄玮 张" userId="17d3a1adcc927ed6" providerId="LiveId" clId="{12433B2D-C896-DF45-B997-4E117C540B58}" dt="2023-11-26T15:25:12.617" v="2127"/>
          <ac:inkMkLst>
            <pc:docMk/>
            <pc:sldMk cId="2333710108" sldId="261"/>
            <ac:inkMk id="75" creationId="{F07D2AB4-DEF1-DE4C-356F-A0BB2EFB43B7}"/>
          </ac:inkMkLst>
        </pc:inkChg>
        <pc:inkChg chg="add del">
          <ac:chgData name="桄玮 张" userId="17d3a1adcc927ed6" providerId="LiveId" clId="{12433B2D-C896-DF45-B997-4E117C540B58}" dt="2023-11-26T15:25:12.617" v="2127"/>
          <ac:inkMkLst>
            <pc:docMk/>
            <pc:sldMk cId="2333710108" sldId="261"/>
            <ac:inkMk id="76" creationId="{1F2B1AB2-9264-FBCA-28C3-D44449DB5E9B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6" creationId="{7329D6BA-7CDC-6065-8108-082C337B0D52}"/>
          </ac:inkMkLst>
        </pc:inkChg>
        <pc:inkChg chg="add del">
          <ac:chgData name="桄玮 张" userId="17d3a1adcc927ed6" providerId="LiveId" clId="{12433B2D-C896-DF45-B997-4E117C540B58}" dt="2023-11-26T15:25:12.617" v="2127"/>
          <ac:inkMkLst>
            <pc:docMk/>
            <pc:sldMk cId="2333710108" sldId="261"/>
            <ac:inkMk id="77" creationId="{69B6C813-6055-21FE-D3E5-C964DDA2C166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7" creationId="{CDF5517F-11EA-4C44-A52F-FB6930202B17}"/>
          </ac:inkMkLst>
        </pc:inkChg>
        <pc:inkChg chg="add del">
          <ac:chgData name="桄玮 张" userId="17d3a1adcc927ed6" providerId="LiveId" clId="{12433B2D-C896-DF45-B997-4E117C540B58}" dt="2023-11-26T15:25:12.617" v="2127"/>
          <ac:inkMkLst>
            <pc:docMk/>
            <pc:sldMk cId="2333710108" sldId="261"/>
            <ac:inkMk id="78" creationId="{935443B6-0F97-EBD3-786E-7E36605AB42D}"/>
          </ac:inkMkLst>
        </pc:inkChg>
        <pc:inkChg chg="add del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8" creationId="{CB647A9B-EC74-72B9-AE36-FBFFB0A5F39C}"/>
          </ac:inkMkLst>
        </pc:inkChg>
        <pc:inkChg chg="add reco">
          <ac:chgData name="桄玮 张" userId="17d3a1adcc927ed6" providerId="LiveId" clId="{12433B2D-C896-DF45-B997-4E117C540B58}" dt="2023-11-26T15:14:00.087" v="1714"/>
          <ac:inkMkLst>
            <pc:docMk/>
            <pc:sldMk cId="2333710108" sldId="261"/>
            <ac:inkMk id="79" creationId="{9D618E11-B8C1-116B-9408-578007212296}"/>
          </ac:inkMkLst>
        </pc:inkChg>
        <pc:inkChg chg="add del">
          <ac:chgData name="桄玮 张" userId="17d3a1adcc927ed6" providerId="LiveId" clId="{12433B2D-C896-DF45-B997-4E117C540B58}" dt="2023-11-26T15:14:03.143" v="1720"/>
          <ac:inkMkLst>
            <pc:docMk/>
            <pc:sldMk cId="2333710108" sldId="261"/>
            <ac:inkMk id="80" creationId="{841D5D3F-197E-4602-AAC8-4F74F746BF81}"/>
          </ac:inkMkLst>
        </pc:inkChg>
        <pc:inkChg chg="add del reco">
          <ac:chgData name="桄玮 张" userId="17d3a1adcc927ed6" providerId="LiveId" clId="{12433B2D-C896-DF45-B997-4E117C540B58}" dt="2023-11-26T15:27:57.105" v="2134"/>
          <ac:inkMkLst>
            <pc:docMk/>
            <pc:sldMk cId="2333710108" sldId="261"/>
            <ac:inkMk id="80" creationId="{FF16445B-C57D-FE4F-AD9F-5F0C3DDBF4AC}"/>
          </ac:inkMkLst>
        </pc:inkChg>
        <pc:inkChg chg="add del">
          <ac:chgData name="桄玮 张" userId="17d3a1adcc927ed6" providerId="LiveId" clId="{12433B2D-C896-DF45-B997-4E117C540B58}" dt="2023-11-26T15:25:15.230" v="2130"/>
          <ac:inkMkLst>
            <pc:docMk/>
            <pc:sldMk cId="2333710108" sldId="261"/>
            <ac:inkMk id="81" creationId="{88B5FD03-0989-E03C-70D1-EA8F0190AE40}"/>
          </ac:inkMkLst>
        </pc:inkChg>
        <pc:inkChg chg="add del">
          <ac:chgData name="桄玮 张" userId="17d3a1adcc927ed6" providerId="LiveId" clId="{12433B2D-C896-DF45-B997-4E117C540B58}" dt="2023-11-26T15:14:03.143" v="1720"/>
          <ac:inkMkLst>
            <pc:docMk/>
            <pc:sldMk cId="2333710108" sldId="261"/>
            <ac:inkMk id="81" creationId="{E3BE8D84-F560-3BD8-4283-4759B9FD68BC}"/>
          </ac:inkMkLst>
        </pc:inkChg>
        <pc:inkChg chg="add del">
          <ac:chgData name="桄玮 张" userId="17d3a1adcc927ed6" providerId="LiveId" clId="{12433B2D-C896-DF45-B997-4E117C540B58}" dt="2023-11-26T15:14:03.143" v="1720"/>
          <ac:inkMkLst>
            <pc:docMk/>
            <pc:sldMk cId="2333710108" sldId="261"/>
            <ac:inkMk id="82" creationId="{0ACA9A89-F023-9F6B-27FA-A11406302486}"/>
          </ac:inkMkLst>
        </pc:inkChg>
        <pc:inkChg chg="add del">
          <ac:chgData name="桄玮 张" userId="17d3a1adcc927ed6" providerId="LiveId" clId="{12433B2D-C896-DF45-B997-4E117C540B58}" dt="2023-11-26T15:25:15.230" v="2130"/>
          <ac:inkMkLst>
            <pc:docMk/>
            <pc:sldMk cId="2333710108" sldId="261"/>
            <ac:inkMk id="82" creationId="{50743E44-96B2-23F7-B6E5-7BA6CB4A0CF6}"/>
          </ac:inkMkLst>
        </pc:inkChg>
        <pc:inkChg chg="add del">
          <ac:chgData name="桄玮 张" userId="17d3a1adcc927ed6" providerId="LiveId" clId="{12433B2D-C896-DF45-B997-4E117C540B58}" dt="2023-11-26T15:14:03.143" v="1720"/>
          <ac:inkMkLst>
            <pc:docMk/>
            <pc:sldMk cId="2333710108" sldId="261"/>
            <ac:inkMk id="83" creationId="{57903E73-5ACD-ABCB-81AC-C6F06103D64F}"/>
          </ac:inkMkLst>
        </pc:inkChg>
        <pc:inkChg chg="add del reco">
          <ac:chgData name="桄玮 张" userId="17d3a1adcc927ed6" providerId="LiveId" clId="{12433B2D-C896-DF45-B997-4E117C540B58}" dt="2023-11-26T15:27:57.102" v="2133"/>
          <ac:inkMkLst>
            <pc:docMk/>
            <pc:sldMk cId="2333710108" sldId="261"/>
            <ac:inkMk id="83" creationId="{8AE5CCBC-59DD-BD24-1D5C-67D4167CF862}"/>
          </ac:inkMkLst>
        </pc:inkChg>
        <pc:inkChg chg="add del">
          <ac:chgData name="桄玮 张" userId="17d3a1adcc927ed6" providerId="LiveId" clId="{12433B2D-C896-DF45-B997-4E117C540B58}" dt="2023-11-26T15:14:03.143" v="1720"/>
          <ac:inkMkLst>
            <pc:docMk/>
            <pc:sldMk cId="2333710108" sldId="261"/>
            <ac:inkMk id="84" creationId="{02FC758A-A824-1AEB-F819-6AA95D036BE8}"/>
          </ac:inkMkLst>
        </pc:inkChg>
        <pc:inkChg chg="add del">
          <ac:chgData name="桄玮 张" userId="17d3a1adcc927ed6" providerId="LiveId" clId="{12433B2D-C896-DF45-B997-4E117C540B58}" dt="2023-11-26T15:28:00.182" v="2137"/>
          <ac:inkMkLst>
            <pc:docMk/>
            <pc:sldMk cId="2333710108" sldId="261"/>
            <ac:inkMk id="84" creationId="{E2CBF309-1596-D070-BA2A-93C98DBB20C8}"/>
          </ac:inkMkLst>
        </pc:inkChg>
        <pc:inkChg chg="add reco">
          <ac:chgData name="桄玮 张" userId="17d3a1adcc927ed6" providerId="LiveId" clId="{12433B2D-C896-DF45-B997-4E117C540B58}" dt="2023-11-26T15:14:03.143" v="1720"/>
          <ac:inkMkLst>
            <pc:docMk/>
            <pc:sldMk cId="2333710108" sldId="261"/>
            <ac:inkMk id="85" creationId="{25615272-BDAE-B8BA-3571-CDF3570BA95F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86" creationId="{052C81FA-C05A-4BF8-9F91-16F7907CA6D5}"/>
          </ac:inkMkLst>
        </pc:inkChg>
        <pc:inkChg chg="add del">
          <ac:chgData name="桄玮 张" userId="17d3a1adcc927ed6" providerId="LiveId" clId="{12433B2D-C896-DF45-B997-4E117C540B58}" dt="2023-11-26T15:28:07.280" v="2145"/>
          <ac:inkMkLst>
            <pc:docMk/>
            <pc:sldMk cId="2333710108" sldId="261"/>
            <ac:inkMk id="86" creationId="{7C7FA813-AE8A-9078-72BF-8807C072EE70}"/>
          </ac:inkMkLst>
        </pc:inkChg>
        <pc:inkChg chg="add del">
          <ac:chgData name="桄玮 张" userId="17d3a1adcc927ed6" providerId="LiveId" clId="{12433B2D-C896-DF45-B997-4E117C540B58}" dt="2023-11-26T15:28:07.280" v="2145"/>
          <ac:inkMkLst>
            <pc:docMk/>
            <pc:sldMk cId="2333710108" sldId="261"/>
            <ac:inkMk id="87" creationId="{7E758BA0-C3C2-588D-227D-FA49D6A63DB1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87" creationId="{F8CB5E50-19B6-40DC-BFD9-8FA1CE381DDD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88" creationId="{0803C9A5-63E3-423A-70E1-24E4AEF1470C}"/>
          </ac:inkMkLst>
        </pc:inkChg>
        <pc:inkChg chg="add del">
          <ac:chgData name="桄玮 张" userId="17d3a1adcc927ed6" providerId="LiveId" clId="{12433B2D-C896-DF45-B997-4E117C540B58}" dt="2023-11-26T15:28:07.280" v="2145"/>
          <ac:inkMkLst>
            <pc:docMk/>
            <pc:sldMk cId="2333710108" sldId="261"/>
            <ac:inkMk id="88" creationId="{6706A804-2193-2322-514F-97F7DB9218C2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89" creationId="{BB1756B5-FF1B-F3CF-7454-783AB6FF3352}"/>
          </ac:inkMkLst>
        </pc:inkChg>
        <pc:inkChg chg="add reco">
          <ac:chgData name="桄玮 张" userId="17d3a1adcc927ed6" providerId="LiveId" clId="{12433B2D-C896-DF45-B997-4E117C540B58}" dt="2023-11-26T15:28:07.280" v="2145"/>
          <ac:inkMkLst>
            <pc:docMk/>
            <pc:sldMk cId="2333710108" sldId="261"/>
            <ac:inkMk id="89" creationId="{DAAC6F8E-F489-82E8-0720-7D344F46342D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0" creationId="{0CFDCCDC-D5A8-3DC2-38FE-FA5D4A7124DE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0" creationId="{6FB247AC-2CFA-89FD-D1B3-28BBBE9A3BDB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1" creationId="{39F2F04A-F58C-10C1-19B6-173C9C71795A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1" creationId="{5BE2B726-3DF0-2136-F0CA-032A28864048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2" creationId="{139A8446-B4B5-C9E8-DA95-AF122A4B0D04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2" creationId="{221959DA-4BFA-8196-F3C2-E4F208644DD4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3" creationId="{C0014EEC-0B94-30FC-0CD1-5D151ADFD97D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3" creationId="{D170B9DA-2CB7-1B62-B07F-8B736EBE5B7C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4" creationId="{0A1095B2-64F3-FC28-DA0C-4E3468B24265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4" creationId="{AE3E99AD-E67E-E657-52AB-453B8E5FC2E3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5" creationId="{61270629-BFB8-86C8-9293-9488F18F0F77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5" creationId="{BD4B9302-0F77-0A07-BCD2-4231140D7597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6" creationId="{4AB2C6B3-797A-6552-9D45-4147D227F28D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6" creationId="{683B72A2-BF8B-09A0-6EAD-5C673D885350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7" creationId="{DD7DB325-5546-8163-D8CD-17529D5012D0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7" creationId="{EBC2C245-F969-2AE2-109D-B126CB456687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8" creationId="{CEC7D669-91B4-D609-7104-8E75D21E9B34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8" creationId="{FCC58BD1-A46A-2EFC-7158-A89699971CA4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99" creationId="{17AA5909-DDBA-6B09-98C7-0815D7A43D4A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99" creationId="{5DA0CAEF-BB3A-2A1B-A579-F0CA857DAD6B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0" creationId="{9387977E-4409-A9A6-737A-97A9FAACE977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100" creationId="{9FC87A4B-9E81-2A67-B2C4-536F6FD703DD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101" creationId="{3952A5C1-5FE1-0312-CA76-5494EEF76021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1" creationId="{40FA92D5-80F9-1808-2443-13744DC44CDB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102" creationId="{23C24686-C3F3-0B6A-C7EF-FA923C31B3BD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2" creationId="{804D186F-80C5-F65E-03A6-90F84B88EE42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3" creationId="{DDAAB766-1628-1204-A7D8-9EC274DBC7AF}"/>
          </ac:inkMkLst>
        </pc:inkChg>
        <pc:inkChg chg="add del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103" creationId="{E2817DE2-9017-6907-7D2D-78D1570106ED}"/>
          </ac:inkMkLst>
        </pc:inkChg>
        <pc:inkChg chg="add reco">
          <ac:chgData name="桄玮 张" userId="17d3a1adcc927ed6" providerId="LiveId" clId="{12433B2D-C896-DF45-B997-4E117C540B58}" dt="2023-11-26T15:28:21.343" v="2160"/>
          <ac:inkMkLst>
            <pc:docMk/>
            <pc:sldMk cId="2333710108" sldId="261"/>
            <ac:inkMk id="104" creationId="{366DEAC0-A097-32EE-6A24-86DF451EC216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4" creationId="{98314A6D-FB3C-15B9-EA6D-83FE2B8C9347}"/>
          </ac:inkMkLst>
        </pc:inkChg>
        <pc:inkChg chg="add">
          <ac:chgData name="桄玮 张" userId="17d3a1adcc927ed6" providerId="LiveId" clId="{12433B2D-C896-DF45-B997-4E117C540B58}" dt="2023-11-26T15:28:28.093" v="2161"/>
          <ac:inkMkLst>
            <pc:docMk/>
            <pc:sldMk cId="2333710108" sldId="261"/>
            <ac:inkMk id="105" creationId="{7580281E-C98B-CE83-E0C1-6018404EA97F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5" creationId="{8FA3B86B-3A25-5C6B-E04F-E66343BF216D}"/>
          </ac:inkMkLst>
        </pc:inkChg>
        <pc:inkChg chg="add">
          <ac:chgData name="桄玮 张" userId="17d3a1adcc927ed6" providerId="LiveId" clId="{12433B2D-C896-DF45-B997-4E117C540B58}" dt="2023-11-26T15:28:29.610" v="2162"/>
          <ac:inkMkLst>
            <pc:docMk/>
            <pc:sldMk cId="2333710108" sldId="261"/>
            <ac:inkMk id="106" creationId="{77253DE5-E4D0-E96E-4B33-330727DB1B83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6" creationId="{F262AF00-0D83-D7B3-601E-38656AAF9AE9}"/>
          </ac:inkMkLst>
        </pc:inkChg>
        <pc:inkChg chg="add del">
          <ac:chgData name="桄玮 张" userId="17d3a1adcc927ed6" providerId="LiveId" clId="{12433B2D-C896-DF45-B997-4E117C540B58}" dt="2023-11-26T15:29:01.474" v="2165"/>
          <ac:inkMkLst>
            <pc:docMk/>
            <pc:sldMk cId="2333710108" sldId="261"/>
            <ac:inkMk id="107" creationId="{4ED5733C-E526-CBE8-6B45-10F75FE79DEC}"/>
          </ac:inkMkLst>
        </pc:inkChg>
        <pc:inkChg chg="add del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7" creationId="{DB465249-7580-A063-A4AA-0A60AAD2EB0F}"/>
          </ac:inkMkLst>
        </pc:inkChg>
        <pc:inkChg chg="add reco">
          <ac:chgData name="桄玮 张" userId="17d3a1adcc927ed6" providerId="LiveId" clId="{12433B2D-C896-DF45-B997-4E117C540B58}" dt="2023-11-26T15:14:13.656" v="1743"/>
          <ac:inkMkLst>
            <pc:docMk/>
            <pc:sldMk cId="2333710108" sldId="261"/>
            <ac:inkMk id="108" creationId="{0DFFB2CC-C126-E504-5EC1-AFAAB9AA2FA9}"/>
          </ac:inkMkLst>
        </pc:inkChg>
        <pc:inkChg chg="add del">
          <ac:chgData name="桄玮 张" userId="17d3a1adcc927ed6" providerId="LiveId" clId="{12433B2D-C896-DF45-B997-4E117C540B58}" dt="2023-11-26T15:14:37.247" v="1748"/>
          <ac:inkMkLst>
            <pc:docMk/>
            <pc:sldMk cId="2333710108" sldId="261"/>
            <ac:inkMk id="109" creationId="{0D1989D3-6B63-897C-02DD-18CB2937F143}"/>
          </ac:inkMkLst>
        </pc:inkChg>
        <pc:inkChg chg="add del">
          <ac:chgData name="桄玮 张" userId="17d3a1adcc927ed6" providerId="LiveId" clId="{12433B2D-C896-DF45-B997-4E117C540B58}" dt="2023-11-26T15:29:01.474" v="2165"/>
          <ac:inkMkLst>
            <pc:docMk/>
            <pc:sldMk cId="2333710108" sldId="261"/>
            <ac:inkMk id="109" creationId="{942AC7E6-FCE7-509C-8F62-BF88A97DF54C}"/>
          </ac:inkMkLst>
        </pc:inkChg>
        <pc:inkChg chg="add reco">
          <ac:chgData name="桄玮 张" userId="17d3a1adcc927ed6" providerId="LiveId" clId="{12433B2D-C896-DF45-B997-4E117C540B58}" dt="2023-11-26T15:29:01.474" v="2165"/>
          <ac:inkMkLst>
            <pc:docMk/>
            <pc:sldMk cId="2333710108" sldId="261"/>
            <ac:inkMk id="110" creationId="{5BDD2679-D802-DC60-15B7-1F9FE601C7FA}"/>
          </ac:inkMkLst>
        </pc:inkChg>
        <pc:inkChg chg="add del">
          <ac:chgData name="桄玮 张" userId="17d3a1adcc927ed6" providerId="LiveId" clId="{12433B2D-C896-DF45-B997-4E117C540B58}" dt="2023-11-26T15:14:37.247" v="1748"/>
          <ac:inkMkLst>
            <pc:docMk/>
            <pc:sldMk cId="2333710108" sldId="261"/>
            <ac:inkMk id="110" creationId="{B7FC488D-47F3-57F9-2E10-DD4B52CDE15A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1" creationId="{38D44B70-E352-507C-6A2A-E29C333AEDD5}"/>
          </ac:inkMkLst>
        </pc:inkChg>
        <pc:inkChg chg="add del">
          <ac:chgData name="桄玮 张" userId="17d3a1adcc927ed6" providerId="LiveId" clId="{12433B2D-C896-DF45-B997-4E117C540B58}" dt="2023-11-26T15:14:37.247" v="1748"/>
          <ac:inkMkLst>
            <pc:docMk/>
            <pc:sldMk cId="2333710108" sldId="261"/>
            <ac:inkMk id="111" creationId="{63F0D68C-313D-59E3-9B89-68D6BDDFF3E4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2" creationId="{037C28B6-44AB-A17D-2486-18379C730BDA}"/>
          </ac:inkMkLst>
        </pc:inkChg>
        <pc:inkChg chg="add del">
          <ac:chgData name="桄玮 张" userId="17d3a1adcc927ed6" providerId="LiveId" clId="{12433B2D-C896-DF45-B997-4E117C540B58}" dt="2023-11-26T15:14:37.247" v="1748"/>
          <ac:inkMkLst>
            <pc:docMk/>
            <pc:sldMk cId="2333710108" sldId="261"/>
            <ac:inkMk id="112" creationId="{7B3949FF-3258-B8F1-0959-9F81451E1024}"/>
          </ac:inkMkLst>
        </pc:inkChg>
        <pc:inkChg chg="add reco">
          <ac:chgData name="桄玮 张" userId="17d3a1adcc927ed6" providerId="LiveId" clId="{12433B2D-C896-DF45-B997-4E117C540B58}" dt="2023-11-26T15:14:37.247" v="1748"/>
          <ac:inkMkLst>
            <pc:docMk/>
            <pc:sldMk cId="2333710108" sldId="261"/>
            <ac:inkMk id="113" creationId="{BBE9FF45-A912-62B0-E0D0-A365424F9A02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14" creationId="{75254DF9-22C0-AE79-8193-B84410795DDA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4" creationId="{D138DEF3-8714-6FB6-F4DA-727A660EFBF7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5" creationId="{9E03E896-7F5D-D9CE-99E4-DD00077ADC55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15" creationId="{FC83A6CB-6141-8787-4736-4B1FE63CBAA6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6" creationId="{8CC89704-1F78-7472-7575-265FCBD1FAD3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16" creationId="{F95543DB-AA85-A9C4-C7A5-67CAE8DAF441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7" creationId="{3BF5D4FF-3BE9-EAA9-9745-3D08A0FD0FDD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17" creationId="{CFF6A303-C0EC-3E80-121F-8E7DFD6D08A3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18" creationId="{18670661-5FD1-C795-692B-968085D37C72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8" creationId="{CC4B17CE-C4B1-7F22-0E52-19FD76DCB240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19" creationId="{7A444B19-C19C-7703-166A-11E27125383B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19" creationId="{CB0B2E37-5012-6A27-A55F-4776030B6721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20" creationId="{4CC6C857-89AC-CE60-5AE5-49DC6C047DD0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20" creationId="{A6E5701C-F551-A621-B0C2-95F8D4BFC276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21" creationId="{3727897A-8D9E-C5FA-94C1-67F469DDB3A2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21" creationId="{71288E22-2C7F-F7B3-CFD7-1DFC61CCAB25}"/>
          </ac:inkMkLst>
        </pc:inkChg>
        <pc:inkChg chg="add del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22" creationId="{18D09118-9425-F826-F863-2414F24D09DA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22" creationId="{1CC0626A-FB49-0BDC-C111-1D769454B3A4}"/>
          </ac:inkMkLst>
        </pc:inkChg>
        <pc:inkChg chg="add">
          <ac:chgData name="桄玮 张" userId="17d3a1adcc927ed6" providerId="LiveId" clId="{12433B2D-C896-DF45-B997-4E117C540B58}" dt="2023-11-26T15:14:45.542" v="1758"/>
          <ac:inkMkLst>
            <pc:docMk/>
            <pc:sldMk cId="2333710108" sldId="261"/>
            <ac:inkMk id="123" creationId="{10CF3BF1-26C1-B4DE-2434-FBF9B727DF80}"/>
          </ac:inkMkLst>
        </pc:inkChg>
        <pc:inkChg chg="add reco">
          <ac:chgData name="桄玮 张" userId="17d3a1adcc927ed6" providerId="LiveId" clId="{12433B2D-C896-DF45-B997-4E117C540B58}" dt="2023-11-26T15:14:46.578" v="1759"/>
          <ac:inkMkLst>
            <pc:docMk/>
            <pc:sldMk cId="2333710108" sldId="261"/>
            <ac:inkMk id="124" creationId="{884D7CFE-33AD-36A6-0449-28936FE036B5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25" creationId="{F8180558-D190-48E5-EC25-D12DBABF53B0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25" creationId="{F96AEF8E-CB05-6CDE-6005-8EB04170EBE2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26" creationId="{09E4A5CC-9340-29F8-2875-D78895A20AD3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26" creationId="{24ED96DD-055C-4BDD-D1C4-881DFB1D643C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27" creationId="{42BEB1F9-9D24-021E-29BA-FA8CFE74CE46}"/>
          </ac:inkMkLst>
        </pc:inkChg>
        <pc:inkChg chg="add del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27" creationId="{C181EB81-7EFE-8C9B-2D93-B68D48F8B226}"/>
          </ac:inkMkLst>
        </pc:inkChg>
        <pc:inkChg chg="add reco">
          <ac:chgData name="桄玮 张" userId="17d3a1adcc927ed6" providerId="LiveId" clId="{12433B2D-C896-DF45-B997-4E117C540B58}" dt="2023-11-26T15:29:06.519" v="2180"/>
          <ac:inkMkLst>
            <pc:docMk/>
            <pc:sldMk cId="2333710108" sldId="261"/>
            <ac:inkMk id="128" creationId="{1456E068-8C2B-F6AA-F29A-6B43DC515A33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28" creationId="{BB0F3C70-07EE-8FC4-6609-5B924419C13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29" creationId="{7C2C48C1-861B-EAD2-BE92-1DF7C4A96F74}"/>
          </ac:inkMkLst>
        </pc:inkChg>
        <pc:inkChg chg="add del">
          <ac:chgData name="桄玮 张" userId="17d3a1adcc927ed6" providerId="LiveId" clId="{12433B2D-C896-DF45-B997-4E117C540B58}" dt="2023-11-26T15:29:10.605" v="2183"/>
          <ac:inkMkLst>
            <pc:docMk/>
            <pc:sldMk cId="2333710108" sldId="261"/>
            <ac:inkMk id="129" creationId="{9B92BAA8-25FB-2787-3E4E-07646F5F3C24}"/>
          </ac:inkMkLst>
        </pc:inkChg>
        <pc:inkChg chg="add del">
          <ac:chgData name="桄玮 张" userId="17d3a1adcc927ed6" providerId="LiveId" clId="{12433B2D-C896-DF45-B997-4E117C540B58}" dt="2023-11-26T15:29:10.605" v="2183"/>
          <ac:inkMkLst>
            <pc:docMk/>
            <pc:sldMk cId="2333710108" sldId="261"/>
            <ac:inkMk id="130" creationId="{056F0381-4067-1D89-EC1A-CB7B2BC1D4F8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0" creationId="{613D7BCE-F5E1-739D-B60A-03C56063272C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1" creationId="{79BC5D7C-CF50-C1B6-3631-13DE634C386F}"/>
          </ac:inkMkLst>
        </pc:inkChg>
        <pc:inkChg chg="add reco">
          <ac:chgData name="桄玮 张" userId="17d3a1adcc927ed6" providerId="LiveId" clId="{12433B2D-C896-DF45-B997-4E117C540B58}" dt="2023-11-26T15:29:10.605" v="2183"/>
          <ac:inkMkLst>
            <pc:docMk/>
            <pc:sldMk cId="2333710108" sldId="261"/>
            <ac:inkMk id="131" creationId="{902999B2-33CD-24DD-804F-BCC3958D8E65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2" creationId="{C7CA2B31-D227-BE62-3F97-A2713817D375}"/>
          </ac:inkMkLst>
        </pc:inkChg>
        <pc:inkChg chg="add del">
          <ac:chgData name="桄玮 张" userId="17d3a1adcc927ed6" providerId="LiveId" clId="{12433B2D-C896-DF45-B997-4E117C540B58}" dt="2023-11-26T15:29:59.784" v="2187"/>
          <ac:inkMkLst>
            <pc:docMk/>
            <pc:sldMk cId="2333710108" sldId="261"/>
            <ac:inkMk id="132" creationId="{E9B520F1-8C4E-5A20-447E-0E07BE228C20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3" creationId="{6B5321C9-C717-434B-C19B-39DB7E188389}"/>
          </ac:inkMkLst>
        </pc:inkChg>
        <pc:inkChg chg="add del">
          <ac:chgData name="桄玮 张" userId="17d3a1adcc927ed6" providerId="LiveId" clId="{12433B2D-C896-DF45-B997-4E117C540B58}" dt="2023-11-26T15:29:59.784" v="2187"/>
          <ac:inkMkLst>
            <pc:docMk/>
            <pc:sldMk cId="2333710108" sldId="261"/>
            <ac:inkMk id="133" creationId="{A579071C-3433-F15B-4772-08951890C0F3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4" creationId="{852E39CA-6DB2-B2E0-CF5D-0AC13BE3B85C}"/>
          </ac:inkMkLst>
        </pc:inkChg>
        <pc:inkChg chg="add del">
          <ac:chgData name="桄玮 张" userId="17d3a1adcc927ed6" providerId="LiveId" clId="{12433B2D-C896-DF45-B997-4E117C540B58}" dt="2023-11-26T15:29:59.784" v="2187"/>
          <ac:inkMkLst>
            <pc:docMk/>
            <pc:sldMk cId="2333710108" sldId="261"/>
            <ac:inkMk id="134" creationId="{9A505E09-C6B9-33C8-9A0C-8F1D846DAA70}"/>
          </ac:inkMkLst>
        </pc:inkChg>
        <pc:inkChg chg="add reco">
          <ac:chgData name="桄玮 张" userId="17d3a1adcc927ed6" providerId="LiveId" clId="{12433B2D-C896-DF45-B997-4E117C540B58}" dt="2023-11-26T15:29:59.784" v="2187"/>
          <ac:inkMkLst>
            <pc:docMk/>
            <pc:sldMk cId="2333710108" sldId="261"/>
            <ac:inkMk id="135" creationId="{CD0F53E8-12EE-1560-7690-1AE5A260FB86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5" creationId="{F234DE89-4632-4453-3633-C7B89C51FD29}"/>
          </ac:inkMkLst>
        </pc:inkChg>
        <pc:inkChg chg="add del">
          <ac:chgData name="桄玮 张" userId="17d3a1adcc927ed6" providerId="LiveId" clId="{12433B2D-C896-DF45-B997-4E117C540B58}" dt="2023-11-26T15:30:01.117" v="2191"/>
          <ac:inkMkLst>
            <pc:docMk/>
            <pc:sldMk cId="2333710108" sldId="261"/>
            <ac:inkMk id="136" creationId="{4C0C8632-D17D-2AF8-8DD8-7543F8CC23AA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6" creationId="{79B9B58E-8044-B544-488D-8BA36C8852B2}"/>
          </ac:inkMkLst>
        </pc:inkChg>
        <pc:inkChg chg="add del">
          <ac:chgData name="桄玮 张" userId="17d3a1adcc927ed6" providerId="LiveId" clId="{12433B2D-C896-DF45-B997-4E117C540B58}" dt="2023-11-26T15:30:01.117" v="2191"/>
          <ac:inkMkLst>
            <pc:docMk/>
            <pc:sldMk cId="2333710108" sldId="261"/>
            <ac:inkMk id="137" creationId="{0686B367-272C-3A1B-82FD-B307D2497603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7" creationId="{4C24EEE9-7A30-C28D-D9D0-B0CBE8781427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8" creationId="{31B803C4-4A0A-BCF0-B8C3-34DA7630907E}"/>
          </ac:inkMkLst>
        </pc:inkChg>
        <pc:inkChg chg="add">
          <ac:chgData name="桄玮 张" userId="17d3a1adcc927ed6" providerId="LiveId" clId="{12433B2D-C896-DF45-B997-4E117C540B58}" dt="2023-11-26T15:30:00.383" v="2190"/>
          <ac:inkMkLst>
            <pc:docMk/>
            <pc:sldMk cId="2333710108" sldId="261"/>
            <ac:inkMk id="138" creationId="{A13C9A31-55D3-24BF-E2F6-FB808751E2F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39" creationId="{0E4993B8-EAD5-B1E7-2CDD-095295F08B1D}"/>
          </ac:inkMkLst>
        </pc:inkChg>
        <pc:inkChg chg="add reco">
          <ac:chgData name="桄玮 张" userId="17d3a1adcc927ed6" providerId="LiveId" clId="{12433B2D-C896-DF45-B997-4E117C540B58}" dt="2023-11-26T15:30:01.117" v="2191"/>
          <ac:inkMkLst>
            <pc:docMk/>
            <pc:sldMk cId="2333710108" sldId="261"/>
            <ac:inkMk id="139" creationId="{11A25F67-4947-2249-67DF-EAC6EAAEFD5D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0" creationId="{893366BD-4B7F-6880-0CF2-211D47AB3383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0" creationId="{C4F03B60-90BA-A910-7E2A-D8544AF9690A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1" creationId="{675A0222-E8A9-4203-210F-BCBE492C7989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1" creationId="{D1F8A1E3-97F3-F3DB-4EE2-C674E6F62578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2" creationId="{4C44352E-625A-2788-0E75-F35FE9ADB6F0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2" creationId="{A455DA75-906A-F388-4F93-66BDB8A72DAA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3" creationId="{0800A33F-4E18-72ED-06B7-52A243854BC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3" creationId="{D5743049-5A04-E925-55A9-F2FEE93DBAEC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4" creationId="{3BDDD352-C522-C21D-9D6D-97E5B801AF7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4" creationId="{BA9B6979-F6DC-C05D-F9ED-5AEF073EE0CF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5" creationId="{5A362FC7-F3B6-BEB4-2F70-1C570D89551B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5" creationId="{86AD474F-3C8E-EB9B-53AC-ADFD159A4A49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6" creationId="{0976FA90-263A-3311-E65D-1A0AED429DEF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6" creationId="{8FDC343B-A06E-AEFA-7532-EDE89459DD73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7" creationId="{9AB5D750-3C99-9CDB-D025-3502C0D67AB0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7" creationId="{A65B2050-4827-33C1-3656-CEE32BE8A47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8" creationId="{0A4BAD17-C85F-76CB-AC15-868FD172DAEE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8" creationId="{E2CD4052-D5F1-8032-0788-024F6AC6325F}"/>
          </ac:inkMkLst>
        </pc:inkChg>
        <pc:inkChg chg="add del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49" creationId="{D8A3B376-7F3C-8CEE-F496-DB3E0B4D8B43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49" creationId="{EBAE0C12-7A7B-C7E9-17E4-39AFFA7D6931}"/>
          </ac:inkMkLst>
        </pc:inkChg>
        <pc:inkChg chg="add">
          <ac:chgData name="桄玮 张" userId="17d3a1adcc927ed6" providerId="LiveId" clId="{12433B2D-C896-DF45-B997-4E117C540B58}" dt="2023-11-26T15:30:05.667" v="2202"/>
          <ac:inkMkLst>
            <pc:docMk/>
            <pc:sldMk cId="2333710108" sldId="261"/>
            <ac:inkMk id="150" creationId="{895DCB0D-5E65-F747-9AA9-1DCAE96DE995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0" creationId="{D094F2F9-583D-17BA-ED81-D1F594907B9E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1" creationId="{B67F3F66-1203-E75D-7699-76A8F066423B}"/>
          </ac:inkMkLst>
        </pc:inkChg>
        <pc:inkChg chg="add reco">
          <ac:chgData name="桄玮 张" userId="17d3a1adcc927ed6" providerId="LiveId" clId="{12433B2D-C896-DF45-B997-4E117C540B58}" dt="2023-11-26T15:30:06.386" v="2203"/>
          <ac:inkMkLst>
            <pc:docMk/>
            <pc:sldMk cId="2333710108" sldId="261"/>
            <ac:inkMk id="151" creationId="{D3EE92B5-DCFC-1CBF-5D4A-BD335020D48A}"/>
          </ac:inkMkLst>
        </pc:inkChg>
        <pc:inkChg chg="add del">
          <ac:chgData name="桄玮 张" userId="17d3a1adcc927ed6" providerId="LiveId" clId="{12433B2D-C896-DF45-B997-4E117C540B58}" dt="2023-11-26T15:30:08.977" v="2209"/>
          <ac:inkMkLst>
            <pc:docMk/>
            <pc:sldMk cId="2333710108" sldId="261"/>
            <ac:inkMk id="152" creationId="{5961ADC4-19C5-3C24-6B88-2B44EE612C8C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2" creationId="{BB07688A-DBAF-640B-696D-C7C3C876A841}"/>
          </ac:inkMkLst>
        </pc:inkChg>
        <pc:inkChg chg="add del">
          <ac:chgData name="桄玮 张" userId="17d3a1adcc927ed6" providerId="LiveId" clId="{12433B2D-C896-DF45-B997-4E117C540B58}" dt="2023-11-26T15:30:08.977" v="2209"/>
          <ac:inkMkLst>
            <pc:docMk/>
            <pc:sldMk cId="2333710108" sldId="261"/>
            <ac:inkMk id="153" creationId="{3AAA45FA-1AAE-2CEA-7B47-4385C180330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3" creationId="{84217D9B-F82D-7913-5EC5-10E9DB6633FD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4" creationId="{50EFF25A-07D2-072A-7643-378A9907DEB7}"/>
          </ac:inkMkLst>
        </pc:inkChg>
        <pc:inkChg chg="add del">
          <ac:chgData name="桄玮 张" userId="17d3a1adcc927ed6" providerId="LiveId" clId="{12433B2D-C896-DF45-B997-4E117C540B58}" dt="2023-11-26T15:30:08.977" v="2209"/>
          <ac:inkMkLst>
            <pc:docMk/>
            <pc:sldMk cId="2333710108" sldId="261"/>
            <ac:inkMk id="154" creationId="{DCB68A8B-E080-4A58-2C6B-BE5EF5FEFE8E}"/>
          </ac:inkMkLst>
        </pc:inkChg>
        <pc:inkChg chg="add del">
          <ac:chgData name="桄玮 张" userId="17d3a1adcc927ed6" providerId="LiveId" clId="{12433B2D-C896-DF45-B997-4E117C540B58}" dt="2023-11-26T15:30:08.977" v="2209"/>
          <ac:inkMkLst>
            <pc:docMk/>
            <pc:sldMk cId="2333710108" sldId="261"/>
            <ac:inkMk id="155" creationId="{07E48904-C5C3-1654-0189-8EA1C6162205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5" creationId="{D35D8D5F-776D-0FB4-C65A-90726B674429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6" creationId="{82779263-0E82-392D-E232-1BAB63E86D03}"/>
          </ac:inkMkLst>
        </pc:inkChg>
        <pc:inkChg chg="add del">
          <ac:chgData name="桄玮 张" userId="17d3a1adcc927ed6" providerId="LiveId" clId="{12433B2D-C896-DF45-B997-4E117C540B58}" dt="2023-11-26T15:30:08.977" v="2209"/>
          <ac:inkMkLst>
            <pc:docMk/>
            <pc:sldMk cId="2333710108" sldId="261"/>
            <ac:inkMk id="156" creationId="{F466EB56-BC4E-5039-3C92-F53022B0F7DE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7" creationId="{69298D3E-AB21-954F-3D7B-D9BD84DCF25B}"/>
          </ac:inkMkLst>
        </pc:inkChg>
        <pc:inkChg chg="add reco">
          <ac:chgData name="桄玮 张" userId="17d3a1adcc927ed6" providerId="LiveId" clId="{12433B2D-C896-DF45-B997-4E117C540B58}" dt="2023-11-26T15:30:08.977" v="2209"/>
          <ac:inkMkLst>
            <pc:docMk/>
            <pc:sldMk cId="2333710108" sldId="261"/>
            <ac:inkMk id="157" creationId="{D2E7310C-5635-6E46-0AF4-138908476194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8" creationId="{C31B0065-2B92-D938-0FC9-047EFE775552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59" creationId="{7C182D88-D4A1-E697-3E96-BE61653F0F12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0" creationId="{1C275E0E-4E47-8436-0FF1-1C41CCD0357A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1" creationId="{17AAA6C9-A2CC-4DBB-786B-63B9ED7C6C48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2" creationId="{AA2DB6B2-C0F6-5AFA-AC1B-AE575E12E569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3" creationId="{7C048498-2EF5-120E-56E5-CD1373C90D7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4" creationId="{23C4F4A5-11B8-3214-65D5-FF2CC914F10A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5" creationId="{7B43A89B-CD7A-A1D0-C813-2039E9B03899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6" creationId="{E314A0E7-E3A5-6751-26D9-C316A42D5C36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7" creationId="{9FC97AB6-307D-8AD4-C0CF-723C4E81FDDD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8" creationId="{BB584A67-CFE2-C8EF-8D94-FC9C9F79270A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69" creationId="{7BA285D0-67AE-6D38-71DD-811C15AF6F60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0" creationId="{EE427414-2D78-A345-B2D5-608BDF742202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1" creationId="{6D83E5E9-C2AE-569F-5469-50D283CA579B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2" creationId="{7DC2166E-332B-FAE5-5697-0C68CC8D11C7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3" creationId="{3E0590BD-C27D-A66C-5186-32769B65195A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4" creationId="{08210B9B-5843-5851-97F0-F3F715861795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5" creationId="{FC9D3D5D-637F-0C68-406D-AA82ECC68D90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6" creationId="{0C4CE4DE-5EC9-6FE4-5FC3-08B79AE1ADD6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7" creationId="{816ACAC2-D7C0-26B1-F04E-965C8BBD3A65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8" creationId="{486FC617-9767-02A0-D645-5EB6C320D115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79" creationId="{62F59FE8-CC92-437F-6FC1-E42A9822E7A4}"/>
          </ac:inkMkLst>
        </pc:inkChg>
        <pc:inkChg chg="add del">
          <ac:chgData name="桄玮 张" userId="17d3a1adcc927ed6" providerId="LiveId" clId="{12433B2D-C896-DF45-B997-4E117C540B58}" dt="2023-11-26T15:15:04.144" v="1816"/>
          <ac:inkMkLst>
            <pc:docMk/>
            <pc:sldMk cId="2333710108" sldId="261"/>
            <ac:inkMk id="180" creationId="{8B27CB69-23F6-8038-B734-0B0E7069FB13}"/>
          </ac:inkMkLst>
        </pc:inkChg>
        <pc:inkChg chg="add mod reco modStrokes">
          <ac:chgData name="桄玮 张" userId="17d3a1adcc927ed6" providerId="LiveId" clId="{12433B2D-C896-DF45-B997-4E117C540B58}" dt="2023-11-26T15:21:23.433" v="2059"/>
          <ac:inkMkLst>
            <pc:docMk/>
            <pc:sldMk cId="2333710108" sldId="261"/>
            <ac:inkMk id="181" creationId="{1ADC2F9B-CF64-1B84-2BCD-C5F0B43A50FC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2" creationId="{EA179847-D095-10D7-6205-BAB7147405D6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3" creationId="{3CB97975-697D-C2FE-AC7F-FF3AC83A6115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4" creationId="{57B48B81-AB64-4182-C09B-656825BBF548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5" creationId="{632A629A-0B85-C55F-9B57-1E92F9768817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6" creationId="{8140FE87-89E0-CF25-592A-ABC4B442E3BF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7" creationId="{DDD605C0-9D04-62B3-E533-4A92109B0FCA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8" creationId="{0C55CD6D-1FEA-25A1-10F3-34C051C0C5F4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89" creationId="{6E508465-404A-4C35-0FCF-A91D94EC261D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0" creationId="{5341A988-7949-46CB-EBF3-B6496CEE94EF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1" creationId="{C98748FE-8D7C-CBBB-64A0-616D5CE20C24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2" creationId="{C2E896BD-6520-C1F4-557C-99DDEEDCFB68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3" creationId="{971625F1-E2B2-4828-9A6C-D881D912F821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4" creationId="{FEFE19D3-31D1-93E1-48AF-F00D6715F6B3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5" creationId="{9E230390-3635-701E-DC32-1DDFD38B46BF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6" creationId="{4ADD172A-D3EE-473F-137F-1443EE67168A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7" creationId="{74710556-C377-B1BC-C2E9-11ADA69B53F9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8" creationId="{2442CAB8-2194-E4FB-C366-E8664D0FAD32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199" creationId="{BC777DF1-E860-3B4D-848B-FADEC3FCA159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0" creationId="{EDF78026-AD28-0BD6-183B-7B2087837B4F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1" creationId="{92C37ADE-8EF3-FA1A-D1DD-E19CEA33D89E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2" creationId="{1B6B3FE2-1CCF-A10F-BC70-4C3F66E9BCD7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3" creationId="{8C78D99B-DAC0-6C0B-E429-A123F82E1B18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4" creationId="{51968E72-6943-ED87-92B4-E785F556463A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5" creationId="{FBF2132E-BAA1-1319-BE2F-C3498FE3D08C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6" creationId="{247B12B4-A055-3C06-5D0A-8A7671A2534E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7" creationId="{F2C8590E-9FB2-1B90-4A42-89857E206C02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8" creationId="{800EA58B-9BC8-35A4-E71A-75663F1EA6B1}"/>
          </ac:inkMkLst>
        </pc:inkChg>
        <pc:inkChg chg="add del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09" creationId="{A61AA2DF-3472-DB58-9305-D597115D21E6}"/>
          </ac:inkMkLst>
        </pc:inkChg>
        <pc:inkChg chg="add reco">
          <ac:chgData name="桄玮 张" userId="17d3a1adcc927ed6" providerId="LiveId" clId="{12433B2D-C896-DF45-B997-4E117C540B58}" dt="2023-11-26T15:15:24.538" v="1845"/>
          <ac:inkMkLst>
            <pc:docMk/>
            <pc:sldMk cId="2333710108" sldId="261"/>
            <ac:inkMk id="210" creationId="{E69AFDFA-621A-D01A-8032-CE44AED57EF3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1" creationId="{F8EDDD2C-EAF8-7696-B721-F04F11A65E4E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2" creationId="{7744FFF7-579D-8820-C320-AB154BB76644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3" creationId="{E9B0CC55-B379-CFA4-C905-EACB3AA7B72A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4" creationId="{C505E44A-C163-9101-CFA7-EC4485F56504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5" creationId="{CF9F4B6D-CD7F-2D42-95B5-2D2D7783A46C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6" creationId="{8225F52A-A4AA-6FB8-766E-61E157A90797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7" creationId="{BC92DDCC-7343-A324-2435-49DB8DB2E526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8" creationId="{7D65FBBB-F315-33BA-78B7-311DFA370C9C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19" creationId="{7491EE21-6022-82EE-2C10-B6BCDA323C88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20" creationId="{54A5B233-11FF-3A94-ABA0-3165D2C4B749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21" creationId="{69C1267E-D78A-6D01-9583-606D873747A3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22" creationId="{D5E013F8-3FA8-907B-5889-33FBA43E37C7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23" creationId="{2C3A878C-D8B0-C3CB-D677-271B1CAA596D}"/>
          </ac:inkMkLst>
        </pc:inkChg>
        <pc:inkChg chg="add del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24" creationId="{7AE72BEC-985E-80B8-2D71-CEFDD90E5A1C}"/>
          </ac:inkMkLst>
        </pc:inkChg>
        <pc:inkChg chg="add reco">
          <ac:chgData name="桄玮 张" userId="17d3a1adcc927ed6" providerId="LiveId" clId="{12433B2D-C896-DF45-B997-4E117C540B58}" dt="2023-11-26T15:15:30.366" v="1860"/>
          <ac:inkMkLst>
            <pc:docMk/>
            <pc:sldMk cId="2333710108" sldId="261"/>
            <ac:inkMk id="225" creationId="{D8FE31D2-9951-BB51-DA2D-96F8758FE64F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26" creationId="{079F6E2E-5237-D802-5788-C77EB0F5DBDB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27" creationId="{8F0BA80F-2847-B2B8-9116-AD176B4CFF64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28" creationId="{F3CC89D1-126C-DDD3-3695-E7416E3D7E1D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29" creationId="{1F553E08-6B78-B8B2-8675-2C8E358A97EA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0" creationId="{81B7F487-2FC9-94EB-98FD-B061388A3854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1" creationId="{85682F14-CFB9-A9BE-6C00-63EC5F358773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2" creationId="{03DF7C4E-3987-3241-18C4-2B4A2F13041E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3" creationId="{48BBCC84-9198-2AF5-56F7-F7156E82D3E4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4" creationId="{79FB45C1-3310-FB58-61B4-21752EEDEEEB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5" creationId="{755194F0-2C63-4D4A-4065-46DD77125938}"/>
          </ac:inkMkLst>
        </pc:inkChg>
        <pc:inkChg chg="add del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6" creationId="{8BC0FF93-B26B-F968-2B13-FECA024667B7}"/>
          </ac:inkMkLst>
        </pc:inkChg>
        <pc:inkChg chg="add reco">
          <ac:chgData name="桄玮 张" userId="17d3a1adcc927ed6" providerId="LiveId" clId="{12433B2D-C896-DF45-B997-4E117C540B58}" dt="2023-11-26T15:15:35.840" v="1872"/>
          <ac:inkMkLst>
            <pc:docMk/>
            <pc:sldMk cId="2333710108" sldId="261"/>
            <ac:inkMk id="237" creationId="{FC157945-8AB3-3A02-4D67-21E901E3482A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38" creationId="{34D822F1-4271-FEFE-D3D2-C8B0FDCCE721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39" creationId="{3056A316-3868-C928-7F43-F73533128320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0" creationId="{13DDCDB5-4997-4288-F372-A44CC3AB2714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1" creationId="{8ADA375B-3AB8-4639-963E-9698330A7C88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2" creationId="{D685563B-530D-98FE-B976-7117F69ED35C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3" creationId="{E09A137B-6026-ED3F-D83E-8D5AA03C3C75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4" creationId="{3206494D-AC95-847B-EC40-31A9559327A8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5" creationId="{C5E2D00A-52F2-137F-2C4A-CA1CC56661AB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6" creationId="{0313369F-7B11-AAF5-F495-196CC25B170B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7" creationId="{131C87AF-F0D6-2F57-E03A-5E4475417ACF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8" creationId="{13A6368A-5766-BC57-86D2-98F278355CFF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49" creationId="{B4ABE8AF-031F-FF7D-D9FD-A72E3F9B6188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50" creationId="{AC957CD7-5E4C-0464-9A26-112495CD9B41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51" creationId="{52605940-4897-BC96-20AA-92822429A970}"/>
          </ac:inkMkLst>
        </pc:inkChg>
        <pc:inkChg chg="add del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52" creationId="{6A475847-2C46-8D82-1F7E-747CC709C59B}"/>
          </ac:inkMkLst>
        </pc:inkChg>
        <pc:inkChg chg="add reco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53" creationId="{FF9A4A0E-6B50-1E26-9DB2-46CE6DC0225B}"/>
          </ac:inkMkLst>
        </pc:inkChg>
        <pc:inkChg chg="add reco">
          <ac:chgData name="桄玮 张" userId="17d3a1adcc927ed6" providerId="LiveId" clId="{12433B2D-C896-DF45-B997-4E117C540B58}" dt="2023-11-26T15:16:30.816" v="1888"/>
          <ac:inkMkLst>
            <pc:docMk/>
            <pc:sldMk cId="2333710108" sldId="261"/>
            <ac:inkMk id="254" creationId="{E7BCDD38-1DA6-CF42-2626-D06D11717EAF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55" creationId="{C25297D7-5ACD-5555-A06F-34FB1CAE6FAA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56" creationId="{8BC4CF3C-506B-E291-1322-AC3D048FBB0E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57" creationId="{90B38C54-2E4A-F077-2AC8-673634D1CF9A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58" creationId="{5194D798-EED6-0874-507E-0ADDBAF21F3B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59" creationId="{C1038EDD-00B6-EBE6-695D-C85164A008A2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0" creationId="{5EB4AACA-1345-F69E-FEAE-6F39B0C31FD1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1" creationId="{E23987AD-295D-6AAB-8AC2-075106B897AA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2" creationId="{A211490F-6009-EE5D-7F3D-B5DFF6DB602D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3" creationId="{A65C0C8D-04DF-D134-07A4-A8E1C97C9966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4" creationId="{A90BD0CD-068B-D55F-7F33-4304F98A386C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5" creationId="{5780E231-C8DC-975A-82DB-10095F84997C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6" creationId="{1EB2DF2F-6964-E312-133D-54B46BF548ED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7" creationId="{C7C95D13-55F2-AAEF-3858-9ECF77CD5264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8" creationId="{09E0E8DE-2A4F-EC5E-0E6A-8521CF13ADBB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69" creationId="{A2FA324A-F8DA-3A85-5B3E-D05A045C13A1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0" creationId="{D6DC91BF-449F-BE6B-2A3C-A52F930E6812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1" creationId="{321D22C6-99B8-3404-297F-0C5B0093A26D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2" creationId="{6A335BA0-F166-924E-722C-B58BE9356104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3" creationId="{4CB90FE4-4CEC-FE0B-B78F-86BD6A131B8D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4" creationId="{77C49C13-344B-AE3E-FF27-0055130532CF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5" creationId="{B9E4047E-9633-3F11-EA2C-B28CF769866D}"/>
          </ac:inkMkLst>
        </pc:inkChg>
        <pc:inkChg chg="add del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6" creationId="{18BA3C15-AB4E-58FF-5602-D0F196DE0780}"/>
          </ac:inkMkLst>
        </pc:inkChg>
        <pc:inkChg chg="add reco">
          <ac:chgData name="桄玮 张" userId="17d3a1adcc927ed6" providerId="LiveId" clId="{12433B2D-C896-DF45-B997-4E117C540B58}" dt="2023-11-26T15:18:40.729" v="1911"/>
          <ac:inkMkLst>
            <pc:docMk/>
            <pc:sldMk cId="2333710108" sldId="261"/>
            <ac:inkMk id="277" creationId="{BF7EB3D2-39D7-6387-5070-951277BA61D3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78" creationId="{C74A1FA6-E0D8-7019-33C4-AB32B116E058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79" creationId="{7A7A2DE6-E415-A1D4-5118-F62C78C365BE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0" creationId="{45F9CB4D-5E2A-7362-AB3A-BF763162E768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1" creationId="{2EBA48DB-7D1B-A330-72D4-E3ABFD4CE003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2" creationId="{14D0ED70-F9D1-5CB3-638E-9F2B1E75A036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3" creationId="{4355C619-B180-3815-16F9-290ED219DBD7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4" creationId="{2888A1F1-5F39-2C1B-3B1D-CE76E9C838A9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5" creationId="{38C8C4CF-BCA3-2B85-B27B-DB3C97835EB2}"/>
          </ac:inkMkLst>
        </pc:inkChg>
        <pc:inkChg chg="add del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6" creationId="{BCAEE88B-A7B2-9963-2649-40308EF19C26}"/>
          </ac:inkMkLst>
        </pc:inkChg>
        <pc:inkChg chg="add reco">
          <ac:chgData name="桄玮 张" userId="17d3a1adcc927ed6" providerId="LiveId" clId="{12433B2D-C896-DF45-B997-4E117C540B58}" dt="2023-11-26T15:18:46.602" v="1921"/>
          <ac:inkMkLst>
            <pc:docMk/>
            <pc:sldMk cId="2333710108" sldId="261"/>
            <ac:inkMk id="287" creationId="{AA959322-08C6-8889-F7CC-6368CC57B899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88" creationId="{51FB8EFC-41DC-FF14-AD63-AD82DECEC8E2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89" creationId="{263CB072-7458-4D7A-ACEA-2360347E9F12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0" creationId="{F307B2D4-8B33-ABBF-0190-5D60E3B0CA6F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1" creationId="{1862122D-F6EE-AC2E-BF06-E8921B23DD6A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2" creationId="{4B3D3BAA-6BBB-85ED-1C33-B2D1216FA74F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3" creationId="{BF9356DE-0993-BB60-CE6D-4C51D0CB3C27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4" creationId="{B8ED7480-923B-40E9-3B92-052455BEC59E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5" creationId="{2B3E533E-A901-05AC-05FD-42FFF2F7FA9D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6" creationId="{D33D71A4-2200-68DE-0201-7C6D2A6C355E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7" creationId="{94666E10-6C41-A087-8BD9-038C21251FCE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8" creationId="{76EBD6BE-4C1B-FEC3-E797-5FC8D0740449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299" creationId="{EAC23F65-FD7C-472E-F50E-90DE3704402A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300" creationId="{F43E79A2-A489-2AC0-6402-522A968E6903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301" creationId="{C1B4D634-FE6F-E7B7-22B9-FAAE8194B590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302" creationId="{BDC9CDEB-CD4D-1DDC-6DD0-76B66C616B12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303" creationId="{4E270C5C-4528-8FCA-A576-DA93ABA60136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304" creationId="{36F7EBF8-30A3-9C98-F94E-B8EAD4C62B78}"/>
          </ac:inkMkLst>
        </pc:inkChg>
        <pc:inkChg chg="add del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305" creationId="{79B7EAF9-D6BB-8D1C-1726-4BB69169E673}"/>
          </ac:inkMkLst>
        </pc:inkChg>
        <pc:inkChg chg="add reco">
          <ac:chgData name="桄玮 张" userId="17d3a1adcc927ed6" providerId="LiveId" clId="{12433B2D-C896-DF45-B997-4E117C540B58}" dt="2023-11-26T15:18:52.628" v="1940"/>
          <ac:inkMkLst>
            <pc:docMk/>
            <pc:sldMk cId="2333710108" sldId="261"/>
            <ac:inkMk id="306" creationId="{C979503B-C8DE-82A1-BF4D-C956294A52B0}"/>
          </ac:inkMkLst>
        </pc:inkChg>
        <pc:inkChg chg="add del">
          <ac:chgData name="桄玮 张" userId="17d3a1adcc927ed6" providerId="LiveId" clId="{12433B2D-C896-DF45-B997-4E117C540B58}" dt="2023-11-26T15:18:54.707" v="1943"/>
          <ac:inkMkLst>
            <pc:docMk/>
            <pc:sldMk cId="2333710108" sldId="261"/>
            <ac:inkMk id="307" creationId="{F0627157-1BC5-8DD3-E16B-497B52293F22}"/>
          </ac:inkMkLst>
        </pc:inkChg>
        <pc:inkChg chg="add del">
          <ac:chgData name="桄玮 张" userId="17d3a1adcc927ed6" providerId="LiveId" clId="{12433B2D-C896-DF45-B997-4E117C540B58}" dt="2023-11-26T15:18:54.707" v="1943"/>
          <ac:inkMkLst>
            <pc:docMk/>
            <pc:sldMk cId="2333710108" sldId="261"/>
            <ac:inkMk id="308" creationId="{12CAE8BA-D898-44E7-5330-0A97D8AFB23C}"/>
          </ac:inkMkLst>
        </pc:inkChg>
        <pc:inkChg chg="add del reco">
          <ac:chgData name="桄玮 张" userId="17d3a1adcc927ed6" providerId="LiveId" clId="{12433B2D-C896-DF45-B997-4E117C540B58}" dt="2023-11-26T15:28:00.186" v="2139"/>
          <ac:inkMkLst>
            <pc:docMk/>
            <pc:sldMk cId="2333710108" sldId="261"/>
            <ac:inkMk id="309" creationId="{1B155863-2D99-5293-F39A-65A0B041393B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0" creationId="{E07D7743-C9D3-C04C-A0B3-B9F5F5BCEF1C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1" creationId="{660C473B-BA43-3DE9-2A0C-5956A6DA66BC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2" creationId="{5F44652E-6A0E-FF45-E921-0026FC62FCD8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3" creationId="{8224761E-D651-384F-63E5-90B3C7779DAE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4" creationId="{9C1EAC2B-B63A-60F3-BE96-2C767B0DCB73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5" creationId="{9468B006-3680-4F67-C6D3-423253FDA492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6" creationId="{3409ADFD-244B-95A3-14EA-309EAEBCD8B6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7" creationId="{CD5FD3FE-EEC9-2661-6100-2DAF7A447499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8" creationId="{782CFC5A-79FA-740D-F045-D414CFEC9E28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19" creationId="{FAE59EAB-2752-4E8F-A24F-E27344498E8F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20" creationId="{0C91DF6A-7C78-02BB-4804-4C6B59F96673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21" creationId="{DC999D7E-EEE8-56F6-42B1-C8617D88947F}"/>
          </ac:inkMkLst>
        </pc:inkChg>
        <pc:inkChg chg="add del">
          <ac:chgData name="桄玮 张" userId="17d3a1adcc927ed6" providerId="LiveId" clId="{12433B2D-C896-DF45-B997-4E117C540B58}" dt="2023-11-26T15:18:59.179" v="1957"/>
          <ac:inkMkLst>
            <pc:docMk/>
            <pc:sldMk cId="2333710108" sldId="261"/>
            <ac:inkMk id="322" creationId="{6298C773-7344-11E3-FF43-1493A73AE9EC}"/>
          </ac:inkMkLst>
        </pc:inkChg>
        <pc:inkChg chg="add del reco">
          <ac:chgData name="桄玮 张" userId="17d3a1adcc927ed6" providerId="LiveId" clId="{12433B2D-C896-DF45-B997-4E117C540B58}" dt="2023-11-26T15:21:22.937" v="2055"/>
          <ac:inkMkLst>
            <pc:docMk/>
            <pc:sldMk cId="2333710108" sldId="261"/>
            <ac:inkMk id="323" creationId="{798D927E-8BA6-D25B-81EF-76E619AD8474}"/>
          </ac:inkMkLst>
        </pc:inkChg>
        <pc:inkChg chg="add del">
          <ac:chgData name="桄玮 张" userId="17d3a1adcc927ed6" providerId="LiveId" clId="{12433B2D-C896-DF45-B997-4E117C540B58}" dt="2023-11-26T15:19:05.161" v="1961"/>
          <ac:inkMkLst>
            <pc:docMk/>
            <pc:sldMk cId="2333710108" sldId="261"/>
            <ac:inkMk id="324" creationId="{CEB50462-0766-6C6A-EE06-93CE29032920}"/>
          </ac:inkMkLst>
        </pc:inkChg>
        <pc:inkChg chg="add del">
          <ac:chgData name="桄玮 张" userId="17d3a1adcc927ed6" providerId="LiveId" clId="{12433B2D-C896-DF45-B997-4E117C540B58}" dt="2023-11-26T15:19:05.161" v="1961"/>
          <ac:inkMkLst>
            <pc:docMk/>
            <pc:sldMk cId="2333710108" sldId="261"/>
            <ac:inkMk id="325" creationId="{E1D949DF-C621-F751-76EC-5C80289B2A03}"/>
          </ac:inkMkLst>
        </pc:inkChg>
        <pc:inkChg chg="add del">
          <ac:chgData name="桄玮 张" userId="17d3a1adcc927ed6" providerId="LiveId" clId="{12433B2D-C896-DF45-B997-4E117C540B58}" dt="2023-11-26T15:19:05.161" v="1961"/>
          <ac:inkMkLst>
            <pc:docMk/>
            <pc:sldMk cId="2333710108" sldId="261"/>
            <ac:inkMk id="326" creationId="{89E2FF98-34B5-2B5E-924E-937D4464397C}"/>
          </ac:inkMkLst>
        </pc:inkChg>
        <pc:inkChg chg="add del reco">
          <ac:chgData name="桄玮 张" userId="17d3a1adcc927ed6" providerId="LiveId" clId="{12433B2D-C896-DF45-B997-4E117C540B58}" dt="2023-11-26T15:21:22.943" v="2058"/>
          <ac:inkMkLst>
            <pc:docMk/>
            <pc:sldMk cId="2333710108" sldId="261"/>
            <ac:inkMk id="327" creationId="{883C1601-A144-7A33-8FF3-E6D6A823A309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28" creationId="{173C61B5-0A6E-0DD1-7A16-38748BAAF89C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29" creationId="{252BC77D-E185-86A7-6495-28C19E407493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0" creationId="{690D7F69-5629-01F4-0202-0FD0E1C9DDDC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1" creationId="{7220271B-3AA1-2EE8-19B9-3E7DC34998A9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2" creationId="{4F5A1C5F-57DD-79B7-85E0-4986C2375DF7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3" creationId="{72090206-67B1-03A6-61FC-0CF3562A7027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4" creationId="{C0692C25-9B7F-C455-142A-2B11A4219FC1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5" creationId="{B16A5B9F-D516-9C9F-D0D9-2D7911CFC83C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6" creationId="{9AB0DD37-BBB8-98C5-4FC7-EFE4B74E95E5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7" creationId="{F3552576-7595-CFFE-3716-C470E63F431E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8" creationId="{992D57E8-3CCA-24BB-5D9A-7A8CA80731CB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39" creationId="{593C1179-E533-E4C9-DCDB-C35972C796B8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40" creationId="{D5051E6F-4AC6-CB78-C6FD-9D763BB340A5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41" creationId="{295C7982-A878-3FA0-2D4D-0B089CA76F11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42" creationId="{25DA2CE3-37F6-778C-3C75-88C10955D521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43" creationId="{6AC86BD7-5EA3-99D0-1937-60E155161DE4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44" creationId="{E6F22A81-DFC3-2FB4-915F-2D4C2C39E644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45" creationId="{992D3607-83FD-EF8F-1D78-D447EDC6CE90}"/>
          </ac:inkMkLst>
        </pc:inkChg>
        <pc:inkChg chg="add del">
          <ac:chgData name="桄玮 张" userId="17d3a1adcc927ed6" providerId="LiveId" clId="{12433B2D-C896-DF45-B997-4E117C540B58}" dt="2023-11-26T15:19:10.736" v="1981"/>
          <ac:inkMkLst>
            <pc:docMk/>
            <pc:sldMk cId="2333710108" sldId="261"/>
            <ac:inkMk id="346" creationId="{EBB92E0A-7713-3618-21B6-9877A0B080C3}"/>
          </ac:inkMkLst>
        </pc:inkChg>
        <pc:inkChg chg="add del reco">
          <ac:chgData name="桄玮 张" userId="17d3a1adcc927ed6" providerId="LiveId" clId="{12433B2D-C896-DF45-B997-4E117C540B58}" dt="2023-11-26T15:21:22.935" v="2054"/>
          <ac:inkMkLst>
            <pc:docMk/>
            <pc:sldMk cId="2333710108" sldId="261"/>
            <ac:inkMk id="347" creationId="{4DC1B3FF-E75D-BE7B-363B-C6DAA24BC924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48" creationId="{A774502C-8C2A-D1B9-B969-3B75FA66EDFF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49" creationId="{575AC5FB-DDE9-6DFE-3202-F4132D04E570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0" creationId="{9B3994D9-A721-B8F7-E8F7-4A83DEBFCED1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1" creationId="{62110566-7CF3-2DDA-CB39-C183A9867628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2" creationId="{76B3D732-C9F2-773D-D195-79B270F1048A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3" creationId="{0F247CF7-BE1B-71F2-E2E1-2D63C1AF7472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4" creationId="{07C0B500-A896-C215-8DF2-40B1D82D211B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5" creationId="{EA41396C-3C12-F1A4-90E4-16BBBD496217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6" creationId="{3DB69C3D-D24B-2B51-0B42-1323298AF35D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7" creationId="{2790D068-DA93-92CE-8F36-63FADE43B8DB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8" creationId="{C581574C-A644-B105-C79E-196E9E6E63A4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59" creationId="{1420DC09-A626-4CC8-6FC3-28B9C3F9EAA9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0" creationId="{8D6CADB3-1DCF-DE9E-A9AF-5C640DDF325B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1" creationId="{285DB298-D034-DC3B-2DEA-D8A121964A4E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2" creationId="{D2D11A06-6122-2C28-6317-10FA49F7F6E2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3" creationId="{DECF999F-EFA9-FC92-072A-18CD54904A48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4" creationId="{04FEC60E-9CE5-2598-7C8C-0D37D0D49D06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5" creationId="{08120F3A-FEB2-AEAA-5BBB-450241966AFC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6" creationId="{5A4E77C0-8D14-0966-E67B-41EA7A7C391D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7" creationId="{B9FFA185-C04D-2E0F-955E-65BA5E6773DE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8" creationId="{F4CF7D70-073A-2291-3294-7F7F43EECB1B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69" creationId="{CF184A74-F701-85B9-A866-984B536116F0}"/>
          </ac:inkMkLst>
        </pc:inkChg>
        <pc:inkChg chg="add del">
          <ac:chgData name="桄玮 张" userId="17d3a1adcc927ed6" providerId="LiveId" clId="{12433B2D-C896-DF45-B997-4E117C540B58}" dt="2023-11-26T15:19:29.862" v="2005"/>
          <ac:inkMkLst>
            <pc:docMk/>
            <pc:sldMk cId="2333710108" sldId="261"/>
            <ac:inkMk id="370" creationId="{17D4F9E1-5C96-8057-A939-9E0B64FE6073}"/>
          </ac:inkMkLst>
        </pc:inkChg>
        <pc:inkChg chg="add del reco">
          <ac:chgData name="桄玮 张" userId="17d3a1adcc927ed6" providerId="LiveId" clId="{12433B2D-C896-DF45-B997-4E117C540B58}" dt="2023-11-26T15:21:22.931" v="2053"/>
          <ac:inkMkLst>
            <pc:docMk/>
            <pc:sldMk cId="2333710108" sldId="261"/>
            <ac:inkMk id="371" creationId="{5666AADA-EAF8-8E73-5317-6EFF87B14A95}"/>
          </ac:inkMkLst>
        </pc:inkChg>
        <pc:inkChg chg="add del">
          <ac:chgData name="桄玮 张" userId="17d3a1adcc927ed6" providerId="LiveId" clId="{12433B2D-C896-DF45-B997-4E117C540B58}" dt="2023-11-26T15:19:36.220" v="2008"/>
          <ac:inkMkLst>
            <pc:docMk/>
            <pc:sldMk cId="2333710108" sldId="261"/>
            <ac:inkMk id="372" creationId="{3D7EC28A-1FE1-127A-3678-76EB61218662}"/>
          </ac:inkMkLst>
        </pc:inkChg>
        <pc:inkChg chg="add del">
          <ac:chgData name="桄玮 张" userId="17d3a1adcc927ed6" providerId="LiveId" clId="{12433B2D-C896-DF45-B997-4E117C540B58}" dt="2023-11-26T15:19:36.220" v="2008"/>
          <ac:inkMkLst>
            <pc:docMk/>
            <pc:sldMk cId="2333710108" sldId="261"/>
            <ac:inkMk id="373" creationId="{E122FE0E-74A1-EF2E-3CE2-6C9C56CD1AF3}"/>
          </ac:inkMkLst>
        </pc:inkChg>
        <pc:inkChg chg="add del reco">
          <ac:chgData name="桄玮 张" userId="17d3a1adcc927ed6" providerId="LiveId" clId="{12433B2D-C896-DF45-B997-4E117C540B58}" dt="2023-11-26T15:21:22.939" v="2056"/>
          <ac:inkMkLst>
            <pc:docMk/>
            <pc:sldMk cId="2333710108" sldId="261"/>
            <ac:inkMk id="374" creationId="{B9AC187D-A096-A8EF-D574-C0503BD280A0}"/>
          </ac:inkMkLst>
        </pc:inkChg>
        <pc:inkChg chg="add del">
          <ac:chgData name="桄玮 张" userId="17d3a1adcc927ed6" providerId="LiveId" clId="{12433B2D-C896-DF45-B997-4E117C540B58}" dt="2023-11-26T15:20:13.660" v="2013"/>
          <ac:inkMkLst>
            <pc:docMk/>
            <pc:sldMk cId="2333710108" sldId="261"/>
            <ac:inkMk id="375" creationId="{9B6DAB4C-82B8-ADE8-03EF-34FE43A50B6B}"/>
          </ac:inkMkLst>
        </pc:inkChg>
        <pc:inkChg chg="add del">
          <ac:chgData name="桄玮 张" userId="17d3a1adcc927ed6" providerId="LiveId" clId="{12433B2D-C896-DF45-B997-4E117C540B58}" dt="2023-11-26T15:20:13.660" v="2013"/>
          <ac:inkMkLst>
            <pc:docMk/>
            <pc:sldMk cId="2333710108" sldId="261"/>
            <ac:inkMk id="376" creationId="{8F6757E5-E41B-4D41-FB75-90DA31CB93CA}"/>
          </ac:inkMkLst>
        </pc:inkChg>
        <pc:inkChg chg="add del">
          <ac:chgData name="桄玮 张" userId="17d3a1adcc927ed6" providerId="LiveId" clId="{12433B2D-C896-DF45-B997-4E117C540B58}" dt="2023-11-26T15:20:13.660" v="2013"/>
          <ac:inkMkLst>
            <pc:docMk/>
            <pc:sldMk cId="2333710108" sldId="261"/>
            <ac:inkMk id="377" creationId="{DF8940FD-53FD-498D-E2DA-7014A8BE491C}"/>
          </ac:inkMkLst>
        </pc:inkChg>
        <pc:inkChg chg="add del">
          <ac:chgData name="桄玮 张" userId="17d3a1adcc927ed6" providerId="LiveId" clId="{12433B2D-C896-DF45-B997-4E117C540B58}" dt="2023-11-26T15:21:25.725" v="2061"/>
          <ac:inkMkLst>
            <pc:docMk/>
            <pc:sldMk cId="2333710108" sldId="261"/>
            <ac:inkMk id="378" creationId="{353DF31F-09D7-AE14-70BE-00D49650C506}"/>
          </ac:inkMkLst>
        </pc:inkChg>
        <pc:inkChg chg="add del reco">
          <ac:chgData name="桄玮 张" userId="17d3a1adcc927ed6" providerId="LiveId" clId="{12433B2D-C896-DF45-B997-4E117C540B58}" dt="2023-11-26T15:21:25.723" v="2060"/>
          <ac:inkMkLst>
            <pc:docMk/>
            <pc:sldMk cId="2333710108" sldId="261"/>
            <ac:inkMk id="379" creationId="{D75413F9-B045-0132-BF2A-B4302DC539DE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0" creationId="{AEF41CC2-2D25-A9BC-D046-8D736B4C649E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1" creationId="{8B03C82D-EC99-FB1C-CBDC-3BB234EAC5E7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2" creationId="{76A16E56-0B69-1AFC-FCDE-2CBEBA2FD0C8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3" creationId="{357B4733-8359-EC6E-7770-0847EDA01187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4" creationId="{83FE5E81-CD8E-4ED8-4DD4-E7C89EC55C5A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5" creationId="{EDD3D821-3549-E1FF-1D62-1F4F5F2BE326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6" creationId="{D38EC304-DFBF-CADB-D95F-99CD38B5D501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7" creationId="{F5AF429F-544D-F2E1-6BE3-2EFA98C3F88D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8" creationId="{75B6BF58-8CD8-F1D3-8AD0-1F3FDB509BE6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89" creationId="{7CD21157-A3AB-1AEE-5408-E9B4567E7445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90" creationId="{4226E7F5-2095-471C-2607-B6CDA5CB1232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91" creationId="{AAC3F0F2-CC7A-7396-AA63-84EA788317C9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92" creationId="{05322C19-6807-D366-626F-C42C6745C19B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93" creationId="{4CC94B9F-28E8-5DF1-5695-B861C7873EB7}"/>
          </ac:inkMkLst>
        </pc:inkChg>
        <pc:inkChg chg="add del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94" creationId="{7479D0CE-4C6C-5099-30F0-1802932D827A}"/>
          </ac:inkMkLst>
        </pc:inkChg>
        <pc:inkChg chg="add reco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95" creationId="{3F138A6B-6883-26C6-F3E4-F0B50F4997D6}"/>
          </ac:inkMkLst>
        </pc:inkChg>
        <pc:inkChg chg="add reco">
          <ac:chgData name="桄玮 张" userId="17d3a1adcc927ed6" providerId="LiveId" clId="{12433B2D-C896-DF45-B997-4E117C540B58}" dt="2023-11-26T15:20:28.375" v="2029"/>
          <ac:inkMkLst>
            <pc:docMk/>
            <pc:sldMk cId="2333710108" sldId="261"/>
            <ac:inkMk id="396" creationId="{CE8F3A52-4F90-56B1-FB7B-34662E5599F6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397" creationId="{BBC8C2A7-D19A-D5D7-5285-E023BBF70BE8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398" creationId="{C2D0962C-F700-0748-019D-526B332815D2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399" creationId="{A24F0314-A32E-6266-6413-9F05AEFF2A17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0" creationId="{89A41AA4-EE2C-C488-25D2-B76750CE0A16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1" creationId="{CBB680B3-CF91-1A65-C744-4BB1F0E113DE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2" creationId="{4D6D00D6-CFC0-CFF3-E925-1D2B2CE306BD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3" creationId="{2F4A8EC2-BB29-4A46-1D19-6877D63AC46C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4" creationId="{2AB5F5C3-D0EB-795E-84BD-33893E474D98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5" creationId="{6C117C51-FF3D-2E5B-721A-321C49DB94A7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6" creationId="{C28EC802-E8C5-615D-87C0-399B305333E9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7" creationId="{946EC56D-2A19-E34F-6917-F0484F50AC3F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8" creationId="{67C67C49-614D-10F8-DBC6-12DAC4035920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09" creationId="{EB15B727-C7ED-07EB-EE56-EC5ADA5F18F7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10" creationId="{45D3E4EB-5A43-1D1A-9C54-2440C4026C62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11" creationId="{A5A5312E-D957-159C-8CDA-1BCC9ABA02A6}"/>
          </ac:inkMkLst>
        </pc:inkChg>
        <pc:inkChg chg="add del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12" creationId="{BC4CA613-2364-AF84-3D9A-296F3BF9BA9F}"/>
          </ac:inkMkLst>
        </pc:inkChg>
        <pc:inkChg chg="add reco">
          <ac:chgData name="桄玮 张" userId="17d3a1adcc927ed6" providerId="LiveId" clId="{12433B2D-C896-DF45-B997-4E117C540B58}" dt="2023-11-26T15:20:38.714" v="2046"/>
          <ac:inkMkLst>
            <pc:docMk/>
            <pc:sldMk cId="2333710108" sldId="261"/>
            <ac:inkMk id="413" creationId="{F332377C-FA11-BE1A-2138-8FFDDD188927}"/>
          </ac:inkMkLst>
        </pc:inkChg>
        <pc:inkChg chg="add">
          <ac:chgData name="桄玮 张" userId="17d3a1adcc927ed6" providerId="LiveId" clId="{12433B2D-C896-DF45-B997-4E117C540B58}" dt="2023-11-26T15:20:45.727" v="2047"/>
          <ac:inkMkLst>
            <pc:docMk/>
            <pc:sldMk cId="2333710108" sldId="261"/>
            <ac:inkMk id="414" creationId="{27BF68FB-41BA-6D0B-460D-BB91B02FD513}"/>
          </ac:inkMkLst>
        </pc:inkChg>
        <pc:inkChg chg="add">
          <ac:chgData name="桄玮 张" userId="17d3a1adcc927ed6" providerId="LiveId" clId="{12433B2D-C896-DF45-B997-4E117C540B58}" dt="2023-11-26T15:20:52.728" v="2048"/>
          <ac:inkMkLst>
            <pc:docMk/>
            <pc:sldMk cId="2333710108" sldId="261"/>
            <ac:inkMk id="415" creationId="{925692A1-E6A3-F533-4349-4A84923F3286}"/>
          </ac:inkMkLst>
        </pc:inkChg>
        <pc:inkChg chg="add del">
          <ac:chgData name="桄玮 张" userId="17d3a1adcc927ed6" providerId="LiveId" clId="{12433B2D-C896-DF45-B997-4E117C540B58}" dt="2023-11-26T15:20:54.446" v="2051"/>
          <ac:inkMkLst>
            <pc:docMk/>
            <pc:sldMk cId="2333710108" sldId="261"/>
            <ac:inkMk id="416" creationId="{C395527F-43E0-9036-068C-C0FD0800024A}"/>
          </ac:inkMkLst>
        </pc:inkChg>
        <pc:inkChg chg="add del">
          <ac:chgData name="桄玮 张" userId="17d3a1adcc927ed6" providerId="LiveId" clId="{12433B2D-C896-DF45-B997-4E117C540B58}" dt="2023-11-26T15:20:54.446" v="2051"/>
          <ac:inkMkLst>
            <pc:docMk/>
            <pc:sldMk cId="2333710108" sldId="261"/>
            <ac:inkMk id="417" creationId="{5F817EC2-7944-16BD-CDD8-0CEBB8BDAB7D}"/>
          </ac:inkMkLst>
        </pc:inkChg>
        <pc:inkChg chg="add reco">
          <ac:chgData name="桄玮 张" userId="17d3a1adcc927ed6" providerId="LiveId" clId="{12433B2D-C896-DF45-B997-4E117C540B58}" dt="2023-11-26T15:20:54.446" v="2051"/>
          <ac:inkMkLst>
            <pc:docMk/>
            <pc:sldMk cId="2333710108" sldId="261"/>
            <ac:inkMk id="418" creationId="{92B8AF10-498D-F3BD-F1DA-107CA1124F6F}"/>
          </ac:inkMkLst>
        </pc:inkChg>
      </pc:sldChg>
      <pc:sldChg chg="addSp delSp">
        <pc:chgData name="桄玮 张" userId="17d3a1adcc927ed6" providerId="LiveId" clId="{12433B2D-C896-DF45-B997-4E117C540B58}" dt="2023-11-26T15:30:45.398" v="2214"/>
        <pc:sldMkLst>
          <pc:docMk/>
          <pc:sldMk cId="1814639918" sldId="262"/>
        </pc:sldMkLst>
        <pc:inkChg chg="add">
          <ac:chgData name="桄玮 张" userId="17d3a1adcc927ed6" providerId="LiveId" clId="{12433B2D-C896-DF45-B997-4E117C540B58}" dt="2023-11-26T15:30:38.017" v="2210"/>
          <ac:inkMkLst>
            <pc:docMk/>
            <pc:sldMk cId="1814639918" sldId="262"/>
            <ac:inkMk id="5" creationId="{67A91A4D-781D-B033-D637-CB613FB5FD5C}"/>
          </ac:inkMkLst>
        </pc:inkChg>
        <pc:inkChg chg="add">
          <ac:chgData name="桄玮 张" userId="17d3a1adcc927ed6" providerId="LiveId" clId="{12433B2D-C896-DF45-B997-4E117C540B58}" dt="2023-11-26T15:30:43.801" v="2211"/>
          <ac:inkMkLst>
            <pc:docMk/>
            <pc:sldMk cId="1814639918" sldId="262"/>
            <ac:inkMk id="6" creationId="{7388B6EF-3361-D09F-59DC-3A84B04CC522}"/>
          </ac:inkMkLst>
        </pc:inkChg>
        <pc:inkChg chg="add del">
          <ac:chgData name="桄玮 张" userId="17d3a1adcc927ed6" providerId="LiveId" clId="{12433B2D-C896-DF45-B997-4E117C540B58}" dt="2023-11-26T15:30:45.398" v="2214"/>
          <ac:inkMkLst>
            <pc:docMk/>
            <pc:sldMk cId="1814639918" sldId="262"/>
            <ac:inkMk id="7" creationId="{CDC848FF-6F26-7939-B72F-260FAC8C0799}"/>
          </ac:inkMkLst>
        </pc:inkChg>
        <pc:inkChg chg="add del">
          <ac:chgData name="桄玮 张" userId="17d3a1adcc927ed6" providerId="LiveId" clId="{12433B2D-C896-DF45-B997-4E117C540B58}" dt="2023-11-26T15:30:45.398" v="2214"/>
          <ac:inkMkLst>
            <pc:docMk/>
            <pc:sldMk cId="1814639918" sldId="262"/>
            <ac:inkMk id="8" creationId="{A7C2E1F5-6283-F0B6-2F67-160332B552DE}"/>
          </ac:inkMkLst>
        </pc:inkChg>
        <pc:inkChg chg="add reco">
          <ac:chgData name="桄玮 张" userId="17d3a1adcc927ed6" providerId="LiveId" clId="{12433B2D-C896-DF45-B997-4E117C540B58}" dt="2023-11-26T15:30:45.398" v="2214"/>
          <ac:inkMkLst>
            <pc:docMk/>
            <pc:sldMk cId="1814639918" sldId="262"/>
            <ac:inkMk id="9" creationId="{C5C1890A-4157-B7A3-A76D-08916EB5555F}"/>
          </ac:inkMkLst>
        </pc:inkChg>
      </pc:sldChg>
      <pc:sldChg chg="addSp delSp">
        <pc:chgData name="桄玮 张" userId="17d3a1adcc927ed6" providerId="LiveId" clId="{12433B2D-C896-DF45-B997-4E117C540B58}" dt="2023-11-26T15:40:09.810" v="2718"/>
        <pc:sldMkLst>
          <pc:docMk/>
          <pc:sldMk cId="1532308049" sldId="263"/>
        </pc:sldMkLst>
        <pc:inkChg chg="add del">
          <ac:chgData name="桄玮 张" userId="17d3a1adcc927ed6" providerId="LiveId" clId="{12433B2D-C896-DF45-B997-4E117C540B58}" dt="2023-11-26T15:31:00.829" v="2221"/>
          <ac:inkMkLst>
            <pc:docMk/>
            <pc:sldMk cId="1532308049" sldId="263"/>
            <ac:inkMk id="5" creationId="{05F018CB-314A-17A9-6EAE-6F17F209E92B}"/>
          </ac:inkMkLst>
        </pc:inkChg>
        <pc:inkChg chg="add del">
          <ac:chgData name="桄玮 张" userId="17d3a1adcc927ed6" providerId="LiveId" clId="{12433B2D-C896-DF45-B997-4E117C540B58}" dt="2023-11-26T15:31:00.829" v="2221"/>
          <ac:inkMkLst>
            <pc:docMk/>
            <pc:sldMk cId="1532308049" sldId="263"/>
            <ac:inkMk id="6" creationId="{9AF25506-881D-51F1-AD44-412B9C37036E}"/>
          </ac:inkMkLst>
        </pc:inkChg>
        <pc:inkChg chg="add del">
          <ac:chgData name="桄玮 张" userId="17d3a1adcc927ed6" providerId="LiveId" clId="{12433B2D-C896-DF45-B997-4E117C540B58}" dt="2023-11-26T15:31:00.829" v="2221"/>
          <ac:inkMkLst>
            <pc:docMk/>
            <pc:sldMk cId="1532308049" sldId="263"/>
            <ac:inkMk id="7" creationId="{5690C11A-5C93-A032-9A3E-A724D29A515C}"/>
          </ac:inkMkLst>
        </pc:inkChg>
        <pc:inkChg chg="add del">
          <ac:chgData name="桄玮 张" userId="17d3a1adcc927ed6" providerId="LiveId" clId="{12433B2D-C896-DF45-B997-4E117C540B58}" dt="2023-11-26T15:31:00.829" v="2221"/>
          <ac:inkMkLst>
            <pc:docMk/>
            <pc:sldMk cId="1532308049" sldId="263"/>
            <ac:inkMk id="8" creationId="{6623C285-E740-E97A-45D6-3223E1FCADDF}"/>
          </ac:inkMkLst>
        </pc:inkChg>
        <pc:inkChg chg="add del">
          <ac:chgData name="桄玮 张" userId="17d3a1adcc927ed6" providerId="LiveId" clId="{12433B2D-C896-DF45-B997-4E117C540B58}" dt="2023-11-26T15:31:00.829" v="2221"/>
          <ac:inkMkLst>
            <pc:docMk/>
            <pc:sldMk cId="1532308049" sldId="263"/>
            <ac:inkMk id="9" creationId="{93930A13-8434-D65C-6BF3-D3C27459627E}"/>
          </ac:inkMkLst>
        </pc:inkChg>
        <pc:inkChg chg="add del">
          <ac:chgData name="桄玮 张" userId="17d3a1adcc927ed6" providerId="LiveId" clId="{12433B2D-C896-DF45-B997-4E117C540B58}" dt="2023-11-26T15:31:00.829" v="2221"/>
          <ac:inkMkLst>
            <pc:docMk/>
            <pc:sldMk cId="1532308049" sldId="263"/>
            <ac:inkMk id="10" creationId="{5005CF64-09A1-0889-7E4C-B860AAC61A12}"/>
          </ac:inkMkLst>
        </pc:inkChg>
        <pc:inkChg chg="add reco">
          <ac:chgData name="桄玮 张" userId="17d3a1adcc927ed6" providerId="LiveId" clId="{12433B2D-C896-DF45-B997-4E117C540B58}" dt="2023-11-26T15:31:00.829" v="2221"/>
          <ac:inkMkLst>
            <pc:docMk/>
            <pc:sldMk cId="1532308049" sldId="263"/>
            <ac:inkMk id="11" creationId="{30C64140-A567-5950-8A89-DA2D2CF666C1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2" creationId="{5D2D933A-FB1C-5969-EEBA-45A8BFD23162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3" creationId="{7A7CB07C-F255-BE69-6E7B-5BAE95CCFADE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4" creationId="{1CEDE0A7-4487-C835-4A73-FC7B31834382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5" creationId="{E483AE6E-A861-FC2A-0433-E9AF69384236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6" creationId="{FF2492DC-EBC5-C119-E541-708EC4E4891F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7" creationId="{A8061F4E-ED7E-E0F6-6357-14A8BABA1BE8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8" creationId="{6DC35986-5ED5-B60E-8389-E8F99BF25FBF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19" creationId="{0F14DDED-F416-DF48-2789-83A57D63BA38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0" creationId="{AF1B50DD-9704-C4D9-FB68-E05A992D2AA8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1" creationId="{C001AA2D-94BC-FD4C-3CA5-59B27D225D5C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2" creationId="{71AFECA1-1E78-4C0E-CEBD-24377C874E4F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3" creationId="{84F9A9EA-2EFB-FCAA-6F18-1E5BF9ABBD59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4" creationId="{DF8EF956-62A1-A30E-A844-B9AB69B00E3B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5" creationId="{8C7FB2BD-9E6A-2B63-1948-3D1B4BB21FB0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6" creationId="{EC575B3B-82C8-F381-6CEA-98601DBC8DB9}"/>
          </ac:inkMkLst>
        </pc:inkChg>
        <pc:inkChg chg="add del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7" creationId="{2383B541-BBF5-DF7A-0267-192FA75AB461}"/>
          </ac:inkMkLst>
        </pc:inkChg>
        <pc:inkChg chg="add reco">
          <ac:chgData name="桄玮 张" userId="17d3a1adcc927ed6" providerId="LiveId" clId="{12433B2D-C896-DF45-B997-4E117C540B58}" dt="2023-11-26T15:31:10.553" v="2238"/>
          <ac:inkMkLst>
            <pc:docMk/>
            <pc:sldMk cId="1532308049" sldId="263"/>
            <ac:inkMk id="28" creationId="{7FACD834-C783-3EE3-C780-A48E8B37CC62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29" creationId="{9281F282-DEF8-600A-529C-729C7C4B87C0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0" creationId="{F791EC99-2DDF-B7AB-3B97-EAF38C1B21CC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1" creationId="{3E78ECAE-4246-E8E8-3A1E-1808A888C853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2" creationId="{EFF86A83-17D6-C1E4-E392-78B41835FE8C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3" creationId="{5A863BE5-C211-2D77-980C-FE8DD0DA1666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4" creationId="{D93525C6-7BD5-C9CE-96A1-206E2F6ECD1E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5" creationId="{18DF4ED2-11D8-AB42-B323-2360E9B706DD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6" creationId="{037B71B4-7D24-6545-A1C6-FB166EEA90C4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7" creationId="{C1BDEE28-44FE-ADB2-891D-5B8A281F36A6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8" creationId="{85B8641E-28B0-13A4-8DA5-DA4D2B08C134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39" creationId="{3239E0DC-88E0-367A-BCC4-F444F173046E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40" creationId="{170700C6-B4F5-1FDB-AD51-59EE9D779D4F}"/>
          </ac:inkMkLst>
        </pc:inkChg>
        <pc:inkChg chg="add del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41" creationId="{D5A0E4FD-7DD9-ED07-EB52-882702D2679C}"/>
          </ac:inkMkLst>
        </pc:inkChg>
        <pc:inkChg chg="add reco">
          <ac:chgData name="桄玮 张" userId="17d3a1adcc927ed6" providerId="LiveId" clId="{12433B2D-C896-DF45-B997-4E117C540B58}" dt="2023-11-26T15:31:17.168" v="2252"/>
          <ac:inkMkLst>
            <pc:docMk/>
            <pc:sldMk cId="1532308049" sldId="263"/>
            <ac:inkMk id="42" creationId="{21A78459-81FD-884D-EEA7-50B46DFFC93C}"/>
          </ac:inkMkLst>
        </pc:inkChg>
        <pc:inkChg chg="add">
          <ac:chgData name="桄玮 张" userId="17d3a1adcc927ed6" providerId="LiveId" clId="{12433B2D-C896-DF45-B997-4E117C540B58}" dt="2023-11-26T15:31:21.582" v="2253"/>
          <ac:inkMkLst>
            <pc:docMk/>
            <pc:sldMk cId="1532308049" sldId="263"/>
            <ac:inkMk id="43" creationId="{37001D3D-E88B-F827-B4DD-92B815141633}"/>
          </ac:inkMkLst>
        </pc:inkChg>
        <pc:inkChg chg="add">
          <ac:chgData name="桄玮 张" userId="17d3a1adcc927ed6" providerId="LiveId" clId="{12433B2D-C896-DF45-B997-4E117C540B58}" dt="2023-11-26T15:31:22.276" v="2254"/>
          <ac:inkMkLst>
            <pc:docMk/>
            <pc:sldMk cId="1532308049" sldId="263"/>
            <ac:inkMk id="44" creationId="{2C64FA68-6758-56E5-BF7D-CEFA38358581}"/>
          </ac:inkMkLst>
        </pc:inkChg>
        <pc:inkChg chg="add del">
          <ac:chgData name="桄玮 张" userId="17d3a1adcc927ed6" providerId="LiveId" clId="{12433B2D-C896-DF45-B997-4E117C540B58}" dt="2023-11-26T15:31:28.291" v="2260"/>
          <ac:inkMkLst>
            <pc:docMk/>
            <pc:sldMk cId="1532308049" sldId="263"/>
            <ac:inkMk id="45" creationId="{331E1D6A-4058-390D-73FD-500A5528D39F}"/>
          </ac:inkMkLst>
        </pc:inkChg>
        <pc:inkChg chg="add del">
          <ac:chgData name="桄玮 张" userId="17d3a1adcc927ed6" providerId="LiveId" clId="{12433B2D-C896-DF45-B997-4E117C540B58}" dt="2023-11-26T15:31:28.291" v="2260"/>
          <ac:inkMkLst>
            <pc:docMk/>
            <pc:sldMk cId="1532308049" sldId="263"/>
            <ac:inkMk id="46" creationId="{C7A1C45A-66CE-0313-F84D-94E34913619C}"/>
          </ac:inkMkLst>
        </pc:inkChg>
        <pc:inkChg chg="add del">
          <ac:chgData name="桄玮 张" userId="17d3a1adcc927ed6" providerId="LiveId" clId="{12433B2D-C896-DF45-B997-4E117C540B58}" dt="2023-11-26T15:31:28.291" v="2260"/>
          <ac:inkMkLst>
            <pc:docMk/>
            <pc:sldMk cId="1532308049" sldId="263"/>
            <ac:inkMk id="47" creationId="{257D286A-3AD1-6D77-EBDA-F87D54FCD8A8}"/>
          </ac:inkMkLst>
        </pc:inkChg>
        <pc:inkChg chg="add del">
          <ac:chgData name="桄玮 张" userId="17d3a1adcc927ed6" providerId="LiveId" clId="{12433B2D-C896-DF45-B997-4E117C540B58}" dt="2023-11-26T15:31:28.291" v="2260"/>
          <ac:inkMkLst>
            <pc:docMk/>
            <pc:sldMk cId="1532308049" sldId="263"/>
            <ac:inkMk id="48" creationId="{E5E31D37-1C8F-B40D-C7E7-756679341092}"/>
          </ac:inkMkLst>
        </pc:inkChg>
        <pc:inkChg chg="add del">
          <ac:chgData name="桄玮 张" userId="17d3a1adcc927ed6" providerId="LiveId" clId="{12433B2D-C896-DF45-B997-4E117C540B58}" dt="2023-11-26T15:31:28.291" v="2260"/>
          <ac:inkMkLst>
            <pc:docMk/>
            <pc:sldMk cId="1532308049" sldId="263"/>
            <ac:inkMk id="49" creationId="{7F1B8235-D5F4-EA58-9A8C-D9657E2433BB}"/>
          </ac:inkMkLst>
        </pc:inkChg>
        <pc:inkChg chg="add reco">
          <ac:chgData name="桄玮 张" userId="17d3a1adcc927ed6" providerId="LiveId" clId="{12433B2D-C896-DF45-B997-4E117C540B58}" dt="2023-11-26T15:31:28.291" v="2260"/>
          <ac:inkMkLst>
            <pc:docMk/>
            <pc:sldMk cId="1532308049" sldId="263"/>
            <ac:inkMk id="50" creationId="{45B89351-D15B-8510-2AA6-37C33A90D2CB}"/>
          </ac:inkMkLst>
        </pc:inkChg>
        <pc:inkChg chg="add del">
          <ac:chgData name="桄玮 张" userId="17d3a1adcc927ed6" providerId="LiveId" clId="{12433B2D-C896-DF45-B997-4E117C540B58}" dt="2023-11-26T15:31:34.194" v="2267"/>
          <ac:inkMkLst>
            <pc:docMk/>
            <pc:sldMk cId="1532308049" sldId="263"/>
            <ac:inkMk id="51" creationId="{73FE145F-EE0D-41CB-B7DF-462CC6C5347D}"/>
          </ac:inkMkLst>
        </pc:inkChg>
        <pc:inkChg chg="add del">
          <ac:chgData name="桄玮 张" userId="17d3a1adcc927ed6" providerId="LiveId" clId="{12433B2D-C896-DF45-B997-4E117C540B58}" dt="2023-11-26T15:31:34.194" v="2267"/>
          <ac:inkMkLst>
            <pc:docMk/>
            <pc:sldMk cId="1532308049" sldId="263"/>
            <ac:inkMk id="52" creationId="{897C2818-DFC1-7479-AC05-D5F6B86B74C5}"/>
          </ac:inkMkLst>
        </pc:inkChg>
        <pc:inkChg chg="add del">
          <ac:chgData name="桄玮 张" userId="17d3a1adcc927ed6" providerId="LiveId" clId="{12433B2D-C896-DF45-B997-4E117C540B58}" dt="2023-11-26T15:31:34.194" v="2267"/>
          <ac:inkMkLst>
            <pc:docMk/>
            <pc:sldMk cId="1532308049" sldId="263"/>
            <ac:inkMk id="53" creationId="{3C240911-D0E1-BCBD-279F-B728C9D9F78A}"/>
          </ac:inkMkLst>
        </pc:inkChg>
        <pc:inkChg chg="add del">
          <ac:chgData name="桄玮 张" userId="17d3a1adcc927ed6" providerId="LiveId" clId="{12433B2D-C896-DF45-B997-4E117C540B58}" dt="2023-11-26T15:31:34.194" v="2267"/>
          <ac:inkMkLst>
            <pc:docMk/>
            <pc:sldMk cId="1532308049" sldId="263"/>
            <ac:inkMk id="54" creationId="{72C9E1F9-7D10-BFBB-972C-759539F1CD82}"/>
          </ac:inkMkLst>
        </pc:inkChg>
        <pc:inkChg chg="add del">
          <ac:chgData name="桄玮 张" userId="17d3a1adcc927ed6" providerId="LiveId" clId="{12433B2D-C896-DF45-B997-4E117C540B58}" dt="2023-11-26T15:31:34.194" v="2267"/>
          <ac:inkMkLst>
            <pc:docMk/>
            <pc:sldMk cId="1532308049" sldId="263"/>
            <ac:inkMk id="55" creationId="{CDA44EB1-43FC-949A-8ACC-D7D6475B84F9}"/>
          </ac:inkMkLst>
        </pc:inkChg>
        <pc:inkChg chg="add del">
          <ac:chgData name="桄玮 张" userId="17d3a1adcc927ed6" providerId="LiveId" clId="{12433B2D-C896-DF45-B997-4E117C540B58}" dt="2023-11-26T15:31:34.194" v="2267"/>
          <ac:inkMkLst>
            <pc:docMk/>
            <pc:sldMk cId="1532308049" sldId="263"/>
            <ac:inkMk id="56" creationId="{CEFEB026-6DEE-C795-7E81-82A03355C6AE}"/>
          </ac:inkMkLst>
        </pc:inkChg>
        <pc:inkChg chg="add reco">
          <ac:chgData name="桄玮 张" userId="17d3a1adcc927ed6" providerId="LiveId" clId="{12433B2D-C896-DF45-B997-4E117C540B58}" dt="2023-11-26T15:31:34.194" v="2267"/>
          <ac:inkMkLst>
            <pc:docMk/>
            <pc:sldMk cId="1532308049" sldId="263"/>
            <ac:inkMk id="57" creationId="{D7E9BACB-4202-2E95-6A6F-8C4EACB62F5F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58" creationId="{6017EAC1-661D-3E79-973A-74995D45C56A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59" creationId="{C0E1C074-9ADA-C863-7EE7-F6872F12C04F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0" creationId="{1FFE9C34-514F-31D1-C12F-DDB94161CD07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1" creationId="{6522C106-CC04-0975-FAE9-B65FC2BFEC24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2" creationId="{63A003AE-1F02-8D25-FF95-25181E1F6E7A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3" creationId="{FDEE460D-97CB-8409-9217-51FE6867A4A5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4" creationId="{530ABCDA-9E31-BADC-BADA-21236CDB90B2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5" creationId="{C1771C4B-CD2A-9170-61F7-3B39B9164CEA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6" creationId="{7AC8445A-696E-9994-3F9B-30FA1AE2D4BC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7" creationId="{957E524C-4215-FCFA-58BC-D1518787ECE2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8" creationId="{8365E95E-2E3A-E872-67CB-28D582B75767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69" creationId="{F66F9965-59CF-10DC-8383-C791C91BA698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0" creationId="{05DE1B60-ED4D-7156-01FF-072933B4D8E3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1" creationId="{D5655390-FA2C-4213-A838-68F715D67AFF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2" creationId="{656104D5-C314-C029-17CF-19C73A2E1E11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3" creationId="{6B1815AC-0AAC-3D1A-DA0D-34A42F222FE4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4" creationId="{9CC31032-AB75-D659-A2FD-C065A2579CB7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5" creationId="{BA4F3550-0ECA-928C-70C9-F3C21FAA238B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6" creationId="{6DFE389D-1B6B-5E1A-CAD9-0C04CE3A3E67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7" creationId="{18D51E8B-D553-E38C-F394-27EDF551F4BC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8" creationId="{24D71B90-B647-5E03-1CD8-787D55D329BA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79" creationId="{58E9DC05-7FCE-F473-6A5B-4D9CBB39C749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80" creationId="{CE05F2AD-7BB3-2FAE-FC44-21F4298AD30A}"/>
          </ac:inkMkLst>
        </pc:inkChg>
        <pc:inkChg chg="add del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81" creationId="{44B4B05F-268A-3BFA-8156-B9E2E7C354CB}"/>
          </ac:inkMkLst>
        </pc:inkChg>
        <pc:inkChg chg="add reco">
          <ac:chgData name="桄玮 张" userId="17d3a1adcc927ed6" providerId="LiveId" clId="{12433B2D-C896-DF45-B997-4E117C540B58}" dt="2023-11-26T15:31:44.468" v="2292"/>
          <ac:inkMkLst>
            <pc:docMk/>
            <pc:sldMk cId="1532308049" sldId="263"/>
            <ac:inkMk id="82" creationId="{308242E7-8E4D-B377-AA71-05CB99C33C62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83" creationId="{16009412-C262-0257-B673-6A5D509241BE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84" creationId="{419C128B-3EB1-16D9-ABE4-5EE48AEF0356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85" creationId="{C49AFDB0-2D08-6D26-E674-5CEB4934AFAB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86" creationId="{90289DB8-CACE-711D-B997-F316DA752B25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87" creationId="{E8D952FD-AA57-3CCD-790D-9C299275D9B6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88" creationId="{CD9B6C4B-A763-C7E8-C323-0DE0738F57F2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89" creationId="{588B685B-CB50-9B19-A792-6E4070092501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90" creationId="{0ADB6BC7-A36B-5C5F-E9E3-BE51A34F9C37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91" creationId="{194ED3B9-7EC5-35FE-1A91-DD4AFF35A8BD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92" creationId="{8BAF3D6A-8A20-0CDB-4C33-37ED1A4DA222}"/>
          </ac:inkMkLst>
        </pc:inkChg>
        <pc:inkChg chg="add del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93" creationId="{553AC127-B705-2C45-0FFB-C6D91CFB6EDE}"/>
          </ac:inkMkLst>
        </pc:inkChg>
        <pc:inkChg chg="add reco">
          <ac:chgData name="桄玮 张" userId="17d3a1adcc927ed6" providerId="LiveId" clId="{12433B2D-C896-DF45-B997-4E117C540B58}" dt="2023-11-26T15:32:08.054" v="2304"/>
          <ac:inkMkLst>
            <pc:docMk/>
            <pc:sldMk cId="1532308049" sldId="263"/>
            <ac:inkMk id="94" creationId="{E87D4D60-DBD4-B400-CDD7-74DF2DCBD175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95" creationId="{4DD75159-619F-DB6C-043A-6566848DC812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96" creationId="{861AD760-77AF-4627-1D32-BA30E001763E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97" creationId="{A5D26F49-2B1E-BE3A-CC77-D9A5C688AE89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98" creationId="{575BCEB8-B07A-7CDB-CF48-5E8626EB9933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99" creationId="{D71F260F-5B4C-7412-19C1-2B3939B70FDE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0" creationId="{23F6AAC3-E475-6ACB-55ED-FF7E01D233DB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1" creationId="{5F4C2F65-E84C-F7A1-2B78-7FC9423B57E9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2" creationId="{0528F4EF-48DD-2969-35EB-494F06A6E99E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3" creationId="{9B132511-2BB1-6EE8-883A-32861800F333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4" creationId="{BB0FABB6-CD30-8487-F229-1BB0FB502A98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5" creationId="{896ED758-D5C3-E0CE-CD9A-B721C7C49A40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6" creationId="{A568DA07-34FF-1304-92D7-876229C2F6C6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7" creationId="{F2D75305-742E-F64C-74C0-47EA899E4ACD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8" creationId="{70193BFB-B13E-3635-E3C5-05C7019E9F7E}"/>
          </ac:inkMkLst>
        </pc:inkChg>
        <pc:inkChg chg="add del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09" creationId="{4F7D4ADB-062B-4099-763B-9F2B73EF53A2}"/>
          </ac:inkMkLst>
        </pc:inkChg>
        <pc:inkChg chg="add reco">
          <ac:chgData name="桄玮 张" userId="17d3a1adcc927ed6" providerId="LiveId" clId="{12433B2D-C896-DF45-B997-4E117C540B58}" dt="2023-11-26T15:32:13.883" v="2320"/>
          <ac:inkMkLst>
            <pc:docMk/>
            <pc:sldMk cId="1532308049" sldId="263"/>
            <ac:inkMk id="110" creationId="{5C8C418F-75C5-82AA-0199-9D57D8F77E7D}"/>
          </ac:inkMkLst>
        </pc:inkChg>
        <pc:inkChg chg="add del">
          <ac:chgData name="桄玮 张" userId="17d3a1adcc927ed6" providerId="LiveId" clId="{12433B2D-C896-DF45-B997-4E117C540B58}" dt="2023-11-26T15:32:21.744" v="2324"/>
          <ac:inkMkLst>
            <pc:docMk/>
            <pc:sldMk cId="1532308049" sldId="263"/>
            <ac:inkMk id="111" creationId="{836FD776-EAEA-F89E-4D08-AE71FC5DBCA7}"/>
          </ac:inkMkLst>
        </pc:inkChg>
        <pc:inkChg chg="add del">
          <ac:chgData name="桄玮 张" userId="17d3a1adcc927ed6" providerId="LiveId" clId="{12433B2D-C896-DF45-B997-4E117C540B58}" dt="2023-11-26T15:32:21.744" v="2324"/>
          <ac:inkMkLst>
            <pc:docMk/>
            <pc:sldMk cId="1532308049" sldId="263"/>
            <ac:inkMk id="112" creationId="{F6309E5F-A47A-9544-DA5E-A25F11310884}"/>
          </ac:inkMkLst>
        </pc:inkChg>
        <pc:inkChg chg="add del">
          <ac:chgData name="桄玮 张" userId="17d3a1adcc927ed6" providerId="LiveId" clId="{12433B2D-C896-DF45-B997-4E117C540B58}" dt="2023-11-26T15:32:21.744" v="2324"/>
          <ac:inkMkLst>
            <pc:docMk/>
            <pc:sldMk cId="1532308049" sldId="263"/>
            <ac:inkMk id="113" creationId="{F9A5F1AB-3BEA-8578-B762-7CF69FAD864F}"/>
          </ac:inkMkLst>
        </pc:inkChg>
        <pc:inkChg chg="add reco">
          <ac:chgData name="桄玮 张" userId="17d3a1adcc927ed6" providerId="LiveId" clId="{12433B2D-C896-DF45-B997-4E117C540B58}" dt="2023-11-26T15:32:21.744" v="2324"/>
          <ac:inkMkLst>
            <pc:docMk/>
            <pc:sldMk cId="1532308049" sldId="263"/>
            <ac:inkMk id="114" creationId="{5C021A6B-E8F1-E593-955D-0D9225FDC097}"/>
          </ac:inkMkLst>
        </pc:inkChg>
        <pc:inkChg chg="add del">
          <ac:chgData name="桄玮 张" userId="17d3a1adcc927ed6" providerId="LiveId" clId="{12433B2D-C896-DF45-B997-4E117C540B58}" dt="2023-11-26T15:32:30.581" v="2327"/>
          <ac:inkMkLst>
            <pc:docMk/>
            <pc:sldMk cId="1532308049" sldId="263"/>
            <ac:inkMk id="115" creationId="{36A5C791-D7C2-6E2C-B1CE-52F6FD82FED3}"/>
          </ac:inkMkLst>
        </pc:inkChg>
        <pc:inkChg chg="add del">
          <ac:chgData name="桄玮 张" userId="17d3a1adcc927ed6" providerId="LiveId" clId="{12433B2D-C896-DF45-B997-4E117C540B58}" dt="2023-11-26T15:32:30.581" v="2327"/>
          <ac:inkMkLst>
            <pc:docMk/>
            <pc:sldMk cId="1532308049" sldId="263"/>
            <ac:inkMk id="116" creationId="{B4CCF107-02E8-885A-050C-34138A0E88C8}"/>
          </ac:inkMkLst>
        </pc:inkChg>
        <pc:inkChg chg="add reco">
          <ac:chgData name="桄玮 张" userId="17d3a1adcc927ed6" providerId="LiveId" clId="{12433B2D-C896-DF45-B997-4E117C540B58}" dt="2023-11-26T15:32:30.581" v="2327"/>
          <ac:inkMkLst>
            <pc:docMk/>
            <pc:sldMk cId="1532308049" sldId="263"/>
            <ac:inkMk id="117" creationId="{CEC8A3A5-1F05-5AE2-7A22-2AC20EA0986B}"/>
          </ac:inkMkLst>
        </pc:inkChg>
        <pc:inkChg chg="add del">
          <ac:chgData name="桄玮 张" userId="17d3a1adcc927ed6" providerId="LiveId" clId="{12433B2D-C896-DF45-B997-4E117C540B58}" dt="2023-11-26T15:32:33.137" v="2331"/>
          <ac:inkMkLst>
            <pc:docMk/>
            <pc:sldMk cId="1532308049" sldId="263"/>
            <ac:inkMk id="118" creationId="{727469DA-C513-C7C8-C78B-205C32EF43DD}"/>
          </ac:inkMkLst>
        </pc:inkChg>
        <pc:inkChg chg="add del">
          <ac:chgData name="桄玮 张" userId="17d3a1adcc927ed6" providerId="LiveId" clId="{12433B2D-C896-DF45-B997-4E117C540B58}" dt="2023-11-26T15:32:33.137" v="2331"/>
          <ac:inkMkLst>
            <pc:docMk/>
            <pc:sldMk cId="1532308049" sldId="263"/>
            <ac:inkMk id="119" creationId="{CCC2CE76-CC47-5B20-2842-E01CD4565494}"/>
          </ac:inkMkLst>
        </pc:inkChg>
        <pc:inkChg chg="add del">
          <ac:chgData name="桄玮 张" userId="17d3a1adcc927ed6" providerId="LiveId" clId="{12433B2D-C896-DF45-B997-4E117C540B58}" dt="2023-11-26T15:32:33.137" v="2331"/>
          <ac:inkMkLst>
            <pc:docMk/>
            <pc:sldMk cId="1532308049" sldId="263"/>
            <ac:inkMk id="120" creationId="{18FF6B4F-58FB-028D-57B5-0A5FA3026B6E}"/>
          </ac:inkMkLst>
        </pc:inkChg>
        <pc:inkChg chg="add reco">
          <ac:chgData name="桄玮 张" userId="17d3a1adcc927ed6" providerId="LiveId" clId="{12433B2D-C896-DF45-B997-4E117C540B58}" dt="2023-11-26T15:32:33.137" v="2331"/>
          <ac:inkMkLst>
            <pc:docMk/>
            <pc:sldMk cId="1532308049" sldId="263"/>
            <ac:inkMk id="121" creationId="{7350E39B-0980-5B71-B561-F9DC5E6A26C0}"/>
          </ac:inkMkLst>
        </pc:inkChg>
        <pc:inkChg chg="add del">
          <ac:chgData name="桄玮 张" userId="17d3a1adcc927ed6" providerId="LiveId" clId="{12433B2D-C896-DF45-B997-4E117C540B58}" dt="2023-11-26T15:32:39.423" v="2337"/>
          <ac:inkMkLst>
            <pc:docMk/>
            <pc:sldMk cId="1532308049" sldId="263"/>
            <ac:inkMk id="122" creationId="{035C7108-4C4B-4680-CEB1-341E2B38F76C}"/>
          </ac:inkMkLst>
        </pc:inkChg>
        <pc:inkChg chg="add del">
          <ac:chgData name="桄玮 张" userId="17d3a1adcc927ed6" providerId="LiveId" clId="{12433B2D-C896-DF45-B997-4E117C540B58}" dt="2023-11-26T15:32:39.423" v="2337"/>
          <ac:inkMkLst>
            <pc:docMk/>
            <pc:sldMk cId="1532308049" sldId="263"/>
            <ac:inkMk id="123" creationId="{AC114CBF-6DC8-609E-7D77-1CB5B3919014}"/>
          </ac:inkMkLst>
        </pc:inkChg>
        <pc:inkChg chg="add del">
          <ac:chgData name="桄玮 张" userId="17d3a1adcc927ed6" providerId="LiveId" clId="{12433B2D-C896-DF45-B997-4E117C540B58}" dt="2023-11-26T15:32:39.423" v="2337"/>
          <ac:inkMkLst>
            <pc:docMk/>
            <pc:sldMk cId="1532308049" sldId="263"/>
            <ac:inkMk id="124" creationId="{21F6969D-AED2-8759-D2AF-A90C38FDCD13}"/>
          </ac:inkMkLst>
        </pc:inkChg>
        <pc:inkChg chg="add del">
          <ac:chgData name="桄玮 张" userId="17d3a1adcc927ed6" providerId="LiveId" clId="{12433B2D-C896-DF45-B997-4E117C540B58}" dt="2023-11-26T15:32:39.423" v="2337"/>
          <ac:inkMkLst>
            <pc:docMk/>
            <pc:sldMk cId="1532308049" sldId="263"/>
            <ac:inkMk id="125" creationId="{2F88050A-A548-58B3-1ED4-C2F968E68B26}"/>
          </ac:inkMkLst>
        </pc:inkChg>
        <pc:inkChg chg="add del">
          <ac:chgData name="桄玮 张" userId="17d3a1adcc927ed6" providerId="LiveId" clId="{12433B2D-C896-DF45-B997-4E117C540B58}" dt="2023-11-26T15:32:39.423" v="2337"/>
          <ac:inkMkLst>
            <pc:docMk/>
            <pc:sldMk cId="1532308049" sldId="263"/>
            <ac:inkMk id="126" creationId="{58198B08-951F-F058-23BB-7ADD46305E0A}"/>
          </ac:inkMkLst>
        </pc:inkChg>
        <pc:inkChg chg="add reco">
          <ac:chgData name="桄玮 张" userId="17d3a1adcc927ed6" providerId="LiveId" clId="{12433B2D-C896-DF45-B997-4E117C540B58}" dt="2023-11-26T15:32:39.423" v="2337"/>
          <ac:inkMkLst>
            <pc:docMk/>
            <pc:sldMk cId="1532308049" sldId="263"/>
            <ac:inkMk id="127" creationId="{2305B305-54B0-37ED-9939-C798FAA471BE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28" creationId="{DB2304DE-AF26-020F-CB84-7ECFC7450E29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29" creationId="{02088B0C-A964-C749-0401-F0586F399A57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0" creationId="{E399D666-0194-835A-5482-746BD586B767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1" creationId="{E65C7FAD-EEF4-B205-8068-162CA04242D0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2" creationId="{04C080B1-FB09-B15A-7E88-46A0F81C7216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3" creationId="{2E6033C8-08CA-D8C2-2456-0B0DFEE23F97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4" creationId="{1EF08D9D-A929-1308-C0D5-1074A139917A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5" creationId="{9964A376-2013-60B1-D480-E66ABA0D4F35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6" creationId="{F83417B7-67E8-CDD7-3E3B-9B7D8D5F7E3E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7" creationId="{E143AA42-1FE1-9C6C-F5B4-B865F839FA76}"/>
          </ac:inkMkLst>
        </pc:inkChg>
        <pc:inkChg chg="add del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8" creationId="{56B9CE37-FD51-BED1-A9A9-F509B103DE86}"/>
          </ac:inkMkLst>
        </pc:inkChg>
        <pc:inkChg chg="add reco">
          <ac:chgData name="桄玮 张" userId="17d3a1adcc927ed6" providerId="LiveId" clId="{12433B2D-C896-DF45-B997-4E117C540B58}" dt="2023-11-26T15:32:46.352" v="2349"/>
          <ac:inkMkLst>
            <pc:docMk/>
            <pc:sldMk cId="1532308049" sldId="263"/>
            <ac:inkMk id="139" creationId="{5B134A9D-4594-6093-69BE-015498EB157B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0" creationId="{A4643FE7-E80E-A669-1796-20E0106B6B45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1" creationId="{54C78EFF-198B-05F4-21E0-70C211975780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2" creationId="{9470E6D5-532D-AC17-CB25-1B9491F0394D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3" creationId="{5723D89E-9EF5-4ED9-75E1-8AC8B1E8FA88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4" creationId="{19E9B2C3-EDF9-98C2-4646-688ED7D5C8F7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5" creationId="{DFFF6EFB-74CB-2DF4-76F3-ADF237AA7A06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6" creationId="{49FEC8CE-9201-07D7-7FE7-76537FAF854E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7" creationId="{2979578E-5BBB-2F2D-D273-5EAE443BE3C0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8" creationId="{873705B1-6037-74BD-DF9B-E393A4F49EC7}"/>
          </ac:inkMkLst>
        </pc:inkChg>
        <pc:inkChg chg="add del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49" creationId="{FD4EF7EC-1252-FE03-DC59-EDC01D175C77}"/>
          </ac:inkMkLst>
        </pc:inkChg>
        <pc:inkChg chg="add reco">
          <ac:chgData name="桄玮 张" userId="17d3a1adcc927ed6" providerId="LiveId" clId="{12433B2D-C896-DF45-B997-4E117C540B58}" dt="2023-11-26T15:32:56.607" v="2360"/>
          <ac:inkMkLst>
            <pc:docMk/>
            <pc:sldMk cId="1532308049" sldId="263"/>
            <ac:inkMk id="150" creationId="{B202C1B8-AA85-0203-47AD-F266082B1FC1}"/>
          </ac:inkMkLst>
        </pc:inkChg>
        <pc:inkChg chg="add del">
          <ac:chgData name="桄玮 张" userId="17d3a1adcc927ed6" providerId="LiveId" clId="{12433B2D-C896-DF45-B997-4E117C540B58}" dt="2023-11-26T15:33:03.839" v="2363"/>
          <ac:inkMkLst>
            <pc:docMk/>
            <pc:sldMk cId="1532308049" sldId="263"/>
            <ac:inkMk id="151" creationId="{AF806238-38F1-FF0A-43CA-F724A5D05256}"/>
          </ac:inkMkLst>
        </pc:inkChg>
        <pc:inkChg chg="add del">
          <ac:chgData name="桄玮 张" userId="17d3a1adcc927ed6" providerId="LiveId" clId="{12433B2D-C896-DF45-B997-4E117C540B58}" dt="2023-11-26T15:33:03.839" v="2363"/>
          <ac:inkMkLst>
            <pc:docMk/>
            <pc:sldMk cId="1532308049" sldId="263"/>
            <ac:inkMk id="152" creationId="{EC7A02B0-5B62-A64C-043F-4240042E4CD3}"/>
          </ac:inkMkLst>
        </pc:inkChg>
        <pc:inkChg chg="add del reco">
          <ac:chgData name="桄玮 张" userId="17d3a1adcc927ed6" providerId="LiveId" clId="{12433B2D-C896-DF45-B997-4E117C540B58}" dt="2023-11-26T15:38:53.536" v="2598"/>
          <ac:inkMkLst>
            <pc:docMk/>
            <pc:sldMk cId="1532308049" sldId="263"/>
            <ac:inkMk id="153" creationId="{EB608B34-C392-8122-AFD4-B6390E535094}"/>
          </ac:inkMkLst>
        </pc:inkChg>
        <pc:inkChg chg="add del">
          <ac:chgData name="桄玮 张" userId="17d3a1adcc927ed6" providerId="LiveId" clId="{12433B2D-C896-DF45-B997-4E117C540B58}" dt="2023-11-26T15:33:07.810" v="2370"/>
          <ac:inkMkLst>
            <pc:docMk/>
            <pc:sldMk cId="1532308049" sldId="263"/>
            <ac:inkMk id="154" creationId="{72534F14-1E37-A1B9-F7DE-FE724AAF2E9D}"/>
          </ac:inkMkLst>
        </pc:inkChg>
        <pc:inkChg chg="add del">
          <ac:chgData name="桄玮 张" userId="17d3a1adcc927ed6" providerId="LiveId" clId="{12433B2D-C896-DF45-B997-4E117C540B58}" dt="2023-11-26T15:33:07.810" v="2370"/>
          <ac:inkMkLst>
            <pc:docMk/>
            <pc:sldMk cId="1532308049" sldId="263"/>
            <ac:inkMk id="155" creationId="{68BCB5F1-2E85-0BA6-9FBC-83411FEFC46E}"/>
          </ac:inkMkLst>
        </pc:inkChg>
        <pc:inkChg chg="add del">
          <ac:chgData name="桄玮 张" userId="17d3a1adcc927ed6" providerId="LiveId" clId="{12433B2D-C896-DF45-B997-4E117C540B58}" dt="2023-11-26T15:33:07.810" v="2370"/>
          <ac:inkMkLst>
            <pc:docMk/>
            <pc:sldMk cId="1532308049" sldId="263"/>
            <ac:inkMk id="156" creationId="{0397D55D-8827-F426-5B9E-3CC597CF7720}"/>
          </ac:inkMkLst>
        </pc:inkChg>
        <pc:inkChg chg="add del">
          <ac:chgData name="桄玮 张" userId="17d3a1adcc927ed6" providerId="LiveId" clId="{12433B2D-C896-DF45-B997-4E117C540B58}" dt="2023-11-26T15:33:07.810" v="2370"/>
          <ac:inkMkLst>
            <pc:docMk/>
            <pc:sldMk cId="1532308049" sldId="263"/>
            <ac:inkMk id="157" creationId="{3037D248-EF5F-23D7-5F57-88A14580E066}"/>
          </ac:inkMkLst>
        </pc:inkChg>
        <pc:inkChg chg="add del">
          <ac:chgData name="桄玮 张" userId="17d3a1adcc927ed6" providerId="LiveId" clId="{12433B2D-C896-DF45-B997-4E117C540B58}" dt="2023-11-26T15:33:07.810" v="2370"/>
          <ac:inkMkLst>
            <pc:docMk/>
            <pc:sldMk cId="1532308049" sldId="263"/>
            <ac:inkMk id="158" creationId="{A6EDE3D6-A92C-771E-D559-A3DDF7D25CDA}"/>
          </ac:inkMkLst>
        </pc:inkChg>
        <pc:inkChg chg="add del">
          <ac:chgData name="桄玮 张" userId="17d3a1adcc927ed6" providerId="LiveId" clId="{12433B2D-C896-DF45-B997-4E117C540B58}" dt="2023-11-26T15:33:07.810" v="2370"/>
          <ac:inkMkLst>
            <pc:docMk/>
            <pc:sldMk cId="1532308049" sldId="263"/>
            <ac:inkMk id="159" creationId="{028392B3-4999-81B3-E9BF-BD859DB599A8}"/>
          </ac:inkMkLst>
        </pc:inkChg>
        <pc:inkChg chg="add del reco">
          <ac:chgData name="桄玮 张" userId="17d3a1adcc927ed6" providerId="LiveId" clId="{12433B2D-C896-DF45-B997-4E117C540B58}" dt="2023-11-26T15:38:53.550" v="2616"/>
          <ac:inkMkLst>
            <pc:docMk/>
            <pc:sldMk cId="1532308049" sldId="263"/>
            <ac:inkMk id="160" creationId="{F4E09384-000E-27D5-293C-82427C965765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1" creationId="{14379B2A-134A-81FE-2232-2FC81D1CEF1B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2" creationId="{CC41543B-A1EF-1FAA-B5F9-FEE3EF32EF44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3" creationId="{3C48B21A-AFA2-F7D7-C63E-829CF61D6FD6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4" creationId="{929E8F36-7FCB-13BA-4457-1AFC2A85925F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5" creationId="{428D7250-3B25-623D-3824-A53D69EDD35A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6" creationId="{90D48080-8361-33D4-F6AF-9FE37636D7BB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7" creationId="{282E2BD5-6569-B745-137D-DD56A6F673E6}"/>
          </ac:inkMkLst>
        </pc:inkChg>
        <pc:inkChg chg="add del">
          <ac:chgData name="桄玮 张" userId="17d3a1adcc927ed6" providerId="LiveId" clId="{12433B2D-C896-DF45-B997-4E117C540B58}" dt="2023-11-26T15:33:14.557" v="2379"/>
          <ac:inkMkLst>
            <pc:docMk/>
            <pc:sldMk cId="1532308049" sldId="263"/>
            <ac:inkMk id="168" creationId="{E5AE948A-60FC-2470-5052-626E55E5BBD9}"/>
          </ac:inkMkLst>
        </pc:inkChg>
        <pc:inkChg chg="add del reco">
          <ac:chgData name="桄玮 张" userId="17d3a1adcc927ed6" providerId="LiveId" clId="{12433B2D-C896-DF45-B997-4E117C540B58}" dt="2023-11-26T15:38:53.541" v="2606"/>
          <ac:inkMkLst>
            <pc:docMk/>
            <pc:sldMk cId="1532308049" sldId="263"/>
            <ac:inkMk id="169" creationId="{52AFDC95-1DC0-C3DC-3E06-62E919839526}"/>
          </ac:inkMkLst>
        </pc:inkChg>
        <pc:inkChg chg="add del">
          <ac:chgData name="桄玮 张" userId="17d3a1adcc927ed6" providerId="LiveId" clId="{12433B2D-C896-DF45-B997-4E117C540B58}" dt="2023-11-26T15:33:16.839" v="2382"/>
          <ac:inkMkLst>
            <pc:docMk/>
            <pc:sldMk cId="1532308049" sldId="263"/>
            <ac:inkMk id="170" creationId="{7B58EBC2-B5F7-A94C-7A74-4873C943423F}"/>
          </ac:inkMkLst>
        </pc:inkChg>
        <pc:inkChg chg="add del">
          <ac:chgData name="桄玮 张" userId="17d3a1adcc927ed6" providerId="LiveId" clId="{12433B2D-C896-DF45-B997-4E117C540B58}" dt="2023-11-26T15:33:16.839" v="2382"/>
          <ac:inkMkLst>
            <pc:docMk/>
            <pc:sldMk cId="1532308049" sldId="263"/>
            <ac:inkMk id="171" creationId="{5A77F44B-5137-2793-5B97-7BDA714D0583}"/>
          </ac:inkMkLst>
        </pc:inkChg>
        <pc:inkChg chg="add del reco">
          <ac:chgData name="桄玮 张" userId="17d3a1adcc927ed6" providerId="LiveId" clId="{12433B2D-C896-DF45-B997-4E117C540B58}" dt="2023-11-26T15:38:53.538" v="2602"/>
          <ac:inkMkLst>
            <pc:docMk/>
            <pc:sldMk cId="1532308049" sldId="263"/>
            <ac:inkMk id="172" creationId="{ABD17243-7E97-4FB2-516C-3E8382791E23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73" creationId="{8D24F3EF-BAB2-F1F1-1AA7-EBBE180E813E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74" creationId="{856DAAB8-B50F-F51E-6B56-635083319EAE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75" creationId="{44AC7E53-EC45-B8F7-E988-4B3A8C87BD6B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76" creationId="{5A610EB6-B875-9E17-5189-9D3704B32F48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77" creationId="{C57CE2E0-3D93-C685-2C3A-7AA4FE7D01BA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78" creationId="{39D706A6-6186-89F6-8859-A5B7471FC330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79" creationId="{B41B7061-1486-5B0A-5136-699B101D5FAF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80" creationId="{5D3A9C96-18B4-0B36-54A8-49A131008677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81" creationId="{A58B7609-E08E-A75F-5635-7D54E83B6B2F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82" creationId="{36F5A124-E449-EE2D-0AB4-C324C0D41B74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83" creationId="{44B405A4-B410-E394-A1E4-A6E7638FCD76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84" creationId="{5B55F6C6-1BD0-9FEA-6100-A6D357570B4E}"/>
          </ac:inkMkLst>
        </pc:inkChg>
        <pc:inkChg chg="add del">
          <ac:chgData name="桄玮 张" userId="17d3a1adcc927ed6" providerId="LiveId" clId="{12433B2D-C896-DF45-B997-4E117C540B58}" dt="2023-11-26T15:33:35.259" v="2396"/>
          <ac:inkMkLst>
            <pc:docMk/>
            <pc:sldMk cId="1532308049" sldId="263"/>
            <ac:inkMk id="185" creationId="{52B02775-4CF0-DD40-D901-9DA45710D952}"/>
          </ac:inkMkLst>
        </pc:inkChg>
        <pc:inkChg chg="add del reco">
          <ac:chgData name="桄玮 张" userId="17d3a1adcc927ed6" providerId="LiveId" clId="{12433B2D-C896-DF45-B997-4E117C540B58}" dt="2023-11-26T15:38:53.533" v="2595"/>
          <ac:inkMkLst>
            <pc:docMk/>
            <pc:sldMk cId="1532308049" sldId="263"/>
            <ac:inkMk id="186" creationId="{4DFF3CFB-B9CD-3966-C1D4-75F2821166FE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87" creationId="{0416CFE0-3ECC-4071-4CB8-4642976A0D09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88" creationId="{91DE4E99-426A-EB5C-0A76-B678639B48B2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89" creationId="{131743BF-F69A-A57E-84B5-98106C3A9053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0" creationId="{A09B0F5E-B378-CEB5-A214-8DEF5019D04A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1" creationId="{1D8AE846-D083-CC53-2201-82DB92D6BD6F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2" creationId="{50FFA7DF-79D1-8366-F672-FF975311E54E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3" creationId="{0F47F05F-BE63-D226-501E-A4F88420E0BB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4" creationId="{D3378AD7-82EF-B1EC-475C-B210516AED9E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5" creationId="{12401EB3-9C62-746C-DA6D-B3E8FEFF7BA1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6" creationId="{42B266A2-F7C6-1998-53D4-0E500A34F5F4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7" creationId="{491E23DC-27D1-A650-E341-B893965558D1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8" creationId="{4C6A422E-C165-3A90-7D6F-965B91605415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199" creationId="{5D13BDF0-1032-1786-9AD5-592FA469539B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0" creationId="{109EE893-8232-C3AF-4F78-1DF3FC1EE947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1" creationId="{C0933936-9070-841C-5490-AC162BA40F1E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2" creationId="{354AEA03-54F4-C78B-9FF2-A5EE9CE2CDAF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3" creationId="{0AB0A161-BB40-D0D5-5DD3-51F836B955EA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4" creationId="{181B1853-108A-06B2-274D-CD9E3107A2D3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5" creationId="{6FA60905-845A-C49A-54F7-E964E9B7CC52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6" creationId="{397BA171-ACF7-EBF0-B518-F8EC51252618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7" creationId="{AE058D39-BF6B-21BE-E280-AAB6DF4219F5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8" creationId="{A5494EFF-6A42-9252-D7D4-8BBCA5390579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09" creationId="{CCB1A4E4-262E-05EB-3BDC-DAAB6606163A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10" creationId="{5B66F3BA-C1DD-A4C5-186E-5F8AFE6D7A06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11" creationId="{CB8793A2-82B8-2FC7-CDA4-E0B18EE9EF5C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12" creationId="{A39F941D-FC55-60FE-F90C-A00699941CC3}"/>
          </ac:inkMkLst>
        </pc:inkChg>
        <pc:inkChg chg="add del">
          <ac:chgData name="桄玮 张" userId="17d3a1adcc927ed6" providerId="LiveId" clId="{12433B2D-C896-DF45-B997-4E117C540B58}" dt="2023-11-26T15:33:44.517" v="2424"/>
          <ac:inkMkLst>
            <pc:docMk/>
            <pc:sldMk cId="1532308049" sldId="263"/>
            <ac:inkMk id="213" creationId="{895AD842-CFFC-B430-58D3-684936C4D71D}"/>
          </ac:inkMkLst>
        </pc:inkChg>
        <pc:inkChg chg="add del reco">
          <ac:chgData name="桄玮 张" userId="17d3a1adcc927ed6" providerId="LiveId" clId="{12433B2D-C896-DF45-B997-4E117C540B58}" dt="2023-11-26T15:38:53.532" v="2594"/>
          <ac:inkMkLst>
            <pc:docMk/>
            <pc:sldMk cId="1532308049" sldId="263"/>
            <ac:inkMk id="214" creationId="{B8F13C02-DF68-91B3-6032-1A12B143BD6E}"/>
          </ac:inkMkLst>
        </pc:inkChg>
        <pc:inkChg chg="add del">
          <ac:chgData name="桄玮 张" userId="17d3a1adcc927ed6" providerId="LiveId" clId="{12433B2D-C896-DF45-B997-4E117C540B58}" dt="2023-11-26T15:38:53.535" v="2597"/>
          <ac:inkMkLst>
            <pc:docMk/>
            <pc:sldMk cId="1532308049" sldId="263"/>
            <ac:inkMk id="215" creationId="{69A2F3B1-CBE7-BF65-66BB-D3C9351C5960}"/>
          </ac:inkMkLst>
        </pc:inkChg>
        <pc:inkChg chg="add del">
          <ac:chgData name="桄玮 张" userId="17d3a1adcc927ed6" providerId="LiveId" clId="{12433B2D-C896-DF45-B997-4E117C540B58}" dt="2023-11-26T15:38:53.538" v="2601"/>
          <ac:inkMkLst>
            <pc:docMk/>
            <pc:sldMk cId="1532308049" sldId="263"/>
            <ac:inkMk id="216" creationId="{734E898F-F8DD-33F3-2A8B-C92EEE0034DD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17" creationId="{60D8F293-FF50-576A-9B19-16BE9C64CAFC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18" creationId="{F44765BD-C830-A331-5074-BBA4C113C373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19" creationId="{FA906C8B-5808-6F00-E58E-1A82D2432D50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0" creationId="{A67C1D50-EF0B-B9D5-A013-B3495962E9A9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1" creationId="{55D0642E-F8DC-02D5-E57C-E876C8A3E37B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2" creationId="{95C0CFFD-4270-B8B7-AFC8-6E60385D295A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3" creationId="{3CC13BA6-F091-FB0A-1E71-3569AC5A4B80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4" creationId="{7DB2A1B6-3BC2-9C79-6473-0DF9E7A8DB29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5" creationId="{77873E15-0B23-35A2-13F8-68C01B8248C3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6" creationId="{676D5660-D95B-DB28-DE91-9ECAC81355C0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7" creationId="{064D82EE-A04F-4048-B35B-C94872288128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8" creationId="{2E7F2FB3-EED2-C364-7B38-B1AA35CED3C8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29" creationId="{C0EEB584-0831-0F7A-A12A-30196CFA1F62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0" creationId="{766D8BF8-22D8-5928-3FF6-720D61D231A8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1" creationId="{2A07D499-81A5-2873-EAA4-94CA712ABCC2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2" creationId="{0B427C4C-1793-2D23-1598-136FA87EA593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3" creationId="{4FAE5304-90CD-B35B-FF0A-A76784770EAF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4" creationId="{089509C8-5E94-4584-BF29-4BFC44335711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5" creationId="{B4424904-0D4A-E230-CA43-BB7F513D0927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6" creationId="{FD3EDB0A-A1EC-02FB-31BF-E95E23C0CF44}"/>
          </ac:inkMkLst>
        </pc:inkChg>
        <pc:inkChg chg="add del">
          <ac:chgData name="桄玮 张" userId="17d3a1adcc927ed6" providerId="LiveId" clId="{12433B2D-C896-DF45-B997-4E117C540B58}" dt="2023-11-26T15:33:58.806" v="2448"/>
          <ac:inkMkLst>
            <pc:docMk/>
            <pc:sldMk cId="1532308049" sldId="263"/>
            <ac:inkMk id="237" creationId="{E56F430A-C612-6DEE-E571-AFF4196ACC85}"/>
          </ac:inkMkLst>
        </pc:inkChg>
        <pc:inkChg chg="add del reco">
          <ac:chgData name="桄玮 张" userId="17d3a1adcc927ed6" providerId="LiveId" clId="{12433B2D-C896-DF45-B997-4E117C540B58}" dt="2023-11-26T15:38:53.549" v="2614"/>
          <ac:inkMkLst>
            <pc:docMk/>
            <pc:sldMk cId="1532308049" sldId="263"/>
            <ac:inkMk id="238" creationId="{2FA29F30-92DD-DD80-06F3-9A9412AE605B}"/>
          </ac:inkMkLst>
        </pc:inkChg>
        <pc:inkChg chg="add del">
          <ac:chgData name="桄玮 张" userId="17d3a1adcc927ed6" providerId="LiveId" clId="{12433B2D-C896-DF45-B997-4E117C540B58}" dt="2023-11-26T15:34:01.984" v="2455"/>
          <ac:inkMkLst>
            <pc:docMk/>
            <pc:sldMk cId="1532308049" sldId="263"/>
            <ac:inkMk id="239" creationId="{1B541F51-3636-CFED-222B-7758D6C7B003}"/>
          </ac:inkMkLst>
        </pc:inkChg>
        <pc:inkChg chg="add del">
          <ac:chgData name="桄玮 张" userId="17d3a1adcc927ed6" providerId="LiveId" clId="{12433B2D-C896-DF45-B997-4E117C540B58}" dt="2023-11-26T15:34:01.984" v="2455"/>
          <ac:inkMkLst>
            <pc:docMk/>
            <pc:sldMk cId="1532308049" sldId="263"/>
            <ac:inkMk id="240" creationId="{79646190-392D-22E4-8CB6-E5CAE5B7E36F}"/>
          </ac:inkMkLst>
        </pc:inkChg>
        <pc:inkChg chg="add del">
          <ac:chgData name="桄玮 张" userId="17d3a1adcc927ed6" providerId="LiveId" clId="{12433B2D-C896-DF45-B997-4E117C540B58}" dt="2023-11-26T15:34:01.984" v="2455"/>
          <ac:inkMkLst>
            <pc:docMk/>
            <pc:sldMk cId="1532308049" sldId="263"/>
            <ac:inkMk id="241" creationId="{31023970-5E7C-1926-BD91-814EC796B972}"/>
          </ac:inkMkLst>
        </pc:inkChg>
        <pc:inkChg chg="add del">
          <ac:chgData name="桄玮 张" userId="17d3a1adcc927ed6" providerId="LiveId" clId="{12433B2D-C896-DF45-B997-4E117C540B58}" dt="2023-11-26T15:34:01.984" v="2455"/>
          <ac:inkMkLst>
            <pc:docMk/>
            <pc:sldMk cId="1532308049" sldId="263"/>
            <ac:inkMk id="242" creationId="{437BACD3-9936-7C23-B27B-82BD8B9FCA67}"/>
          </ac:inkMkLst>
        </pc:inkChg>
        <pc:inkChg chg="add del">
          <ac:chgData name="桄玮 张" userId="17d3a1adcc927ed6" providerId="LiveId" clId="{12433B2D-C896-DF45-B997-4E117C540B58}" dt="2023-11-26T15:34:01.984" v="2455"/>
          <ac:inkMkLst>
            <pc:docMk/>
            <pc:sldMk cId="1532308049" sldId="263"/>
            <ac:inkMk id="243" creationId="{A37734D1-5017-0B58-80AC-0F12801A284C}"/>
          </ac:inkMkLst>
        </pc:inkChg>
        <pc:inkChg chg="add del">
          <ac:chgData name="桄玮 张" userId="17d3a1adcc927ed6" providerId="LiveId" clId="{12433B2D-C896-DF45-B997-4E117C540B58}" dt="2023-11-26T15:34:01.984" v="2455"/>
          <ac:inkMkLst>
            <pc:docMk/>
            <pc:sldMk cId="1532308049" sldId="263"/>
            <ac:inkMk id="244" creationId="{3C1D9B19-46D3-10F7-C0C9-FC4AE2731400}"/>
          </ac:inkMkLst>
        </pc:inkChg>
        <pc:inkChg chg="add del reco">
          <ac:chgData name="桄玮 张" userId="17d3a1adcc927ed6" providerId="LiveId" clId="{12433B2D-C896-DF45-B997-4E117C540B58}" dt="2023-11-26T15:38:53.551" v="2618"/>
          <ac:inkMkLst>
            <pc:docMk/>
            <pc:sldMk cId="1532308049" sldId="263"/>
            <ac:inkMk id="245" creationId="{9C24C009-4387-758E-191E-83AFACF05B36}"/>
          </ac:inkMkLst>
        </pc:inkChg>
        <pc:inkChg chg="add del">
          <ac:chgData name="桄玮 张" userId="17d3a1adcc927ed6" providerId="LiveId" clId="{12433B2D-C896-DF45-B997-4E117C540B58}" dt="2023-11-26T15:38:53.543" v="2608"/>
          <ac:inkMkLst>
            <pc:docMk/>
            <pc:sldMk cId="1532308049" sldId="263"/>
            <ac:inkMk id="246" creationId="{326ECC01-9DB2-1E4D-B7CC-134DDCF6D5EB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47" creationId="{6FB9E785-263A-1866-13B1-92CE3F2D740F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48" creationId="{F4957BBE-9CAE-8C6B-E7F1-82A10DEDBCC0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49" creationId="{AE2120FB-E7C1-E537-7D83-6D3467CCBC17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50" creationId="{17448BFB-5840-782C-EBA6-2763F10C3F26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51" creationId="{36BE5DE3-DB2F-9F79-3584-A2C104C6BF26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52" creationId="{442021E1-949F-A3EB-E220-BDDED35573AF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53" creationId="{4A1D187F-39E2-3577-B202-C9DEA4738C70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54" creationId="{00723754-CA65-7E70-C9CD-BBAB4146F8CC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55" creationId="{0C65F0C4-5901-D0D8-36CA-7FAB4EC7DDB6}"/>
          </ac:inkMkLst>
        </pc:inkChg>
        <pc:inkChg chg="add del">
          <ac:chgData name="桄玮 张" userId="17d3a1adcc927ed6" providerId="LiveId" clId="{12433B2D-C896-DF45-B997-4E117C540B58}" dt="2023-11-26T15:34:16.545" v="2467"/>
          <ac:inkMkLst>
            <pc:docMk/>
            <pc:sldMk cId="1532308049" sldId="263"/>
            <ac:inkMk id="256" creationId="{4A1CEDF8-2370-028B-7DC7-AE3DDF56CFD1}"/>
          </ac:inkMkLst>
        </pc:inkChg>
        <pc:inkChg chg="add del reco">
          <ac:chgData name="桄玮 张" userId="17d3a1adcc927ed6" providerId="LiveId" clId="{12433B2D-C896-DF45-B997-4E117C540B58}" dt="2023-11-26T15:34:20.777" v="2472"/>
          <ac:inkMkLst>
            <pc:docMk/>
            <pc:sldMk cId="1532308049" sldId="263"/>
            <ac:inkMk id="257" creationId="{C8671159-EEC6-1A43-FC93-AD4DEA63DD86}"/>
          </ac:inkMkLst>
        </pc:inkChg>
        <pc:inkChg chg="add del reco">
          <ac:chgData name="桄玮 张" userId="17d3a1adcc927ed6" providerId="LiveId" clId="{12433B2D-C896-DF45-B997-4E117C540B58}" dt="2023-11-26T15:34:20.782" v="2474"/>
          <ac:inkMkLst>
            <pc:docMk/>
            <pc:sldMk cId="1532308049" sldId="263"/>
            <ac:inkMk id="258" creationId="{D260CA9B-B2B4-00EB-1B9E-13460F622B27}"/>
          </ac:inkMkLst>
        </pc:inkChg>
        <pc:inkChg chg="add del">
          <ac:chgData name="桄玮 张" userId="17d3a1adcc927ed6" providerId="LiveId" clId="{12433B2D-C896-DF45-B997-4E117C540B58}" dt="2023-11-26T15:34:20.784" v="2475"/>
          <ac:inkMkLst>
            <pc:docMk/>
            <pc:sldMk cId="1532308049" sldId="263"/>
            <ac:inkMk id="259" creationId="{27627050-B1B6-4D9D-C246-BB539DD2E8B7}"/>
          </ac:inkMkLst>
        </pc:inkChg>
        <pc:inkChg chg="add del">
          <ac:chgData name="桄玮 张" userId="17d3a1adcc927ed6" providerId="LiveId" clId="{12433B2D-C896-DF45-B997-4E117C540B58}" dt="2023-11-26T15:34:18.771" v="2471"/>
          <ac:inkMkLst>
            <pc:docMk/>
            <pc:sldMk cId="1532308049" sldId="263"/>
            <ac:inkMk id="260" creationId="{D42A2129-4E76-C0F4-28CA-CAC2032659C2}"/>
          </ac:inkMkLst>
        </pc:inkChg>
        <pc:inkChg chg="add del">
          <ac:chgData name="桄玮 张" userId="17d3a1adcc927ed6" providerId="LiveId" clId="{12433B2D-C896-DF45-B997-4E117C540B58}" dt="2023-11-26T15:34:18.771" v="2471"/>
          <ac:inkMkLst>
            <pc:docMk/>
            <pc:sldMk cId="1532308049" sldId="263"/>
            <ac:inkMk id="261" creationId="{A14FF22D-13BD-8176-A9FC-7AA00A89D6C6}"/>
          </ac:inkMkLst>
        </pc:inkChg>
        <pc:inkChg chg="add del reco">
          <ac:chgData name="桄玮 张" userId="17d3a1adcc927ed6" providerId="LiveId" clId="{12433B2D-C896-DF45-B997-4E117C540B58}" dt="2023-11-26T15:34:20.779" v="2473"/>
          <ac:inkMkLst>
            <pc:docMk/>
            <pc:sldMk cId="1532308049" sldId="263"/>
            <ac:inkMk id="262" creationId="{413EAD56-A5C6-6DE3-8B33-D7D47762443D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63" creationId="{636EC3A7-6B08-E691-31C4-5C02168D5DB0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64" creationId="{BFAE34FF-2664-12F0-91FF-3C3BB14A283D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65" creationId="{963F6165-9A70-DF92-AC8B-8044575C0E31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66" creationId="{658C289A-9881-2C93-FEE5-0F1A21615CFC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67" creationId="{6D89093E-7CE0-0850-931D-ACD5F694393B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68" creationId="{11C7A7BA-C5EA-76BB-363F-FFC9BA1CD88C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69" creationId="{7EB37168-41E6-8799-AA0E-C10E0E4DC94B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0" creationId="{56C40950-6475-C173-D9B9-B7DAD12FB5D6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1" creationId="{5F01C2DC-73CE-0708-77FD-8674DA2C2449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2" creationId="{DAAC0865-8290-01E3-180B-4A5A24A60594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3" creationId="{F2E48095-1505-2DCA-E2D9-B35AF1B45ED2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4" creationId="{6A34337B-3414-29D7-78C2-CB88F970367B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5" creationId="{266AD9F0-DDB5-86A9-1377-2EE2863E77DC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6" creationId="{1A296222-5C20-E7CE-2979-39E82A73EB3B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7" creationId="{B0203DDE-0BA4-6598-F3FF-167095F1C1E0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8" creationId="{20C4CE94-AB3A-1605-8C63-EDAEFCE9CA8A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79" creationId="{C7251279-5808-8B45-7272-6FC1FE09D431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0" creationId="{F1439A0F-3165-A179-B7FA-3AAD3F5EE893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1" creationId="{D14DBF2B-09F4-F81F-5E01-4B6C0AB46653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2" creationId="{89CBBEC1-EDA7-DF91-78B4-1650825608B6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3" creationId="{BA31C32D-AA8E-AB0B-46AC-28C4E5B0E1BE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4" creationId="{608A0479-0A12-AA95-71CC-ACFE1CF8C38F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5" creationId="{FFEDA5F6-6DD4-D356-DA13-8F43A2461644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6" creationId="{0469BDBD-0464-967E-E7F6-23EDC1D1CA04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7" creationId="{D0A0D242-7580-C648-0FF5-D1DC1AAD553C}"/>
          </ac:inkMkLst>
        </pc:inkChg>
        <pc:inkChg chg="add del">
          <ac:chgData name="桄玮 张" userId="17d3a1adcc927ed6" providerId="LiveId" clId="{12433B2D-C896-DF45-B997-4E117C540B58}" dt="2023-11-26T15:34:30.828" v="2502"/>
          <ac:inkMkLst>
            <pc:docMk/>
            <pc:sldMk cId="1532308049" sldId="263"/>
            <ac:inkMk id="288" creationId="{992EF0D9-AD97-B1C3-6256-C1FDF5057749}"/>
          </ac:inkMkLst>
        </pc:inkChg>
        <pc:inkChg chg="add del reco">
          <ac:chgData name="桄玮 张" userId="17d3a1adcc927ed6" providerId="LiveId" clId="{12433B2D-C896-DF45-B997-4E117C540B58}" dt="2023-11-26T15:38:53.543" v="2609"/>
          <ac:inkMkLst>
            <pc:docMk/>
            <pc:sldMk cId="1532308049" sldId="263"/>
            <ac:inkMk id="289" creationId="{10BBA9B4-D639-33E4-F4BC-AF5DEC4E5BFE}"/>
          </ac:inkMkLst>
        </pc:inkChg>
        <pc:inkChg chg="add del reco">
          <ac:chgData name="桄玮 张" userId="17d3a1adcc927ed6" providerId="LiveId" clId="{12433B2D-C896-DF45-B997-4E117C540B58}" dt="2023-11-26T15:38:53.547" v="2612"/>
          <ac:inkMkLst>
            <pc:docMk/>
            <pc:sldMk cId="1532308049" sldId="263"/>
            <ac:inkMk id="290" creationId="{AAA86791-54C4-884B-1D35-39D6B8ECB095}"/>
          </ac:inkMkLst>
        </pc:inkChg>
        <pc:inkChg chg="add del">
          <ac:chgData name="桄玮 张" userId="17d3a1adcc927ed6" providerId="LiveId" clId="{12433B2D-C896-DF45-B997-4E117C540B58}" dt="2023-11-26T15:34:32.038" v="2505"/>
          <ac:inkMkLst>
            <pc:docMk/>
            <pc:sldMk cId="1532308049" sldId="263"/>
            <ac:inkMk id="291" creationId="{1535839A-2C52-3B47-8C26-C35167019D72}"/>
          </ac:inkMkLst>
        </pc:inkChg>
        <pc:inkChg chg="add del">
          <ac:chgData name="桄玮 张" userId="17d3a1adcc927ed6" providerId="LiveId" clId="{12433B2D-C896-DF45-B997-4E117C540B58}" dt="2023-11-26T15:34:32.038" v="2505"/>
          <ac:inkMkLst>
            <pc:docMk/>
            <pc:sldMk cId="1532308049" sldId="263"/>
            <ac:inkMk id="292" creationId="{EBDECC5D-7FF2-1C87-DEBA-F470AE1A8778}"/>
          </ac:inkMkLst>
        </pc:inkChg>
        <pc:inkChg chg="add del reco">
          <ac:chgData name="桄玮 张" userId="17d3a1adcc927ed6" providerId="LiveId" clId="{12433B2D-C896-DF45-B997-4E117C540B58}" dt="2023-11-26T15:38:53.537" v="2600"/>
          <ac:inkMkLst>
            <pc:docMk/>
            <pc:sldMk cId="1532308049" sldId="263"/>
            <ac:inkMk id="293" creationId="{537E031B-1C9E-61F8-F33E-2016E2119A88}"/>
          </ac:inkMkLst>
        </pc:inkChg>
        <pc:inkChg chg="add del">
          <ac:chgData name="桄玮 张" userId="17d3a1adcc927ed6" providerId="LiveId" clId="{12433B2D-C896-DF45-B997-4E117C540B58}" dt="2023-11-26T15:34:34.918" v="2508"/>
          <ac:inkMkLst>
            <pc:docMk/>
            <pc:sldMk cId="1532308049" sldId="263"/>
            <ac:inkMk id="294" creationId="{B43D766F-9222-E001-9169-A7B82D05D851}"/>
          </ac:inkMkLst>
        </pc:inkChg>
        <pc:inkChg chg="add del">
          <ac:chgData name="桄玮 张" userId="17d3a1adcc927ed6" providerId="LiveId" clId="{12433B2D-C896-DF45-B997-4E117C540B58}" dt="2023-11-26T15:34:34.918" v="2508"/>
          <ac:inkMkLst>
            <pc:docMk/>
            <pc:sldMk cId="1532308049" sldId="263"/>
            <ac:inkMk id="295" creationId="{89BF7779-BA8C-1436-32C1-73B8B13405A0}"/>
          </ac:inkMkLst>
        </pc:inkChg>
        <pc:inkChg chg="add del reco">
          <ac:chgData name="桄玮 张" userId="17d3a1adcc927ed6" providerId="LiveId" clId="{12433B2D-C896-DF45-B997-4E117C540B58}" dt="2023-11-26T15:38:53.544" v="2610"/>
          <ac:inkMkLst>
            <pc:docMk/>
            <pc:sldMk cId="1532308049" sldId="263"/>
            <ac:inkMk id="296" creationId="{D2D4EC40-0CAD-BE9E-B723-61DE1D9F6BA5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297" creationId="{C0164971-20C1-A8C2-2201-5DC3B9DF42D3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298" creationId="{5E56B2C1-BFBD-97FB-84E0-CC8C6D8EDB83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299" creationId="{FB8C8069-E4EE-2084-F680-9DFF7C5A4D46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300" creationId="{ACFBB06F-4E75-1483-53F4-D879B79393ED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301" creationId="{00928A56-F2FA-9145-FFD4-E4FAFA035DA2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302" creationId="{82D3767C-ED72-CDB9-AC23-D68422B6412C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303" creationId="{524FE4D0-CF8B-AABE-8644-A7885D123D9D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304" creationId="{A8E4FB33-218A-8FF0-E4A9-37E9B7CC0387}"/>
          </ac:inkMkLst>
        </pc:inkChg>
        <pc:inkChg chg="add del">
          <ac:chgData name="桄玮 张" userId="17d3a1adcc927ed6" providerId="LiveId" clId="{12433B2D-C896-DF45-B997-4E117C540B58}" dt="2023-11-26T15:34:38.550" v="2518"/>
          <ac:inkMkLst>
            <pc:docMk/>
            <pc:sldMk cId="1532308049" sldId="263"/>
            <ac:inkMk id="305" creationId="{1C1FBB7C-4212-BB92-E554-D90EB2DD21F6}"/>
          </ac:inkMkLst>
        </pc:inkChg>
        <pc:inkChg chg="add del reco">
          <ac:chgData name="桄玮 张" userId="17d3a1adcc927ed6" providerId="LiveId" clId="{12433B2D-C896-DF45-B997-4E117C540B58}" dt="2023-11-26T15:38:53.542" v="2607"/>
          <ac:inkMkLst>
            <pc:docMk/>
            <pc:sldMk cId="1532308049" sldId="263"/>
            <ac:inkMk id="306" creationId="{6F83AF9E-1601-C1D3-D305-C6FBA42E8AF0}"/>
          </ac:inkMkLst>
        </pc:inkChg>
        <pc:inkChg chg="add del">
          <ac:chgData name="桄玮 张" userId="17d3a1adcc927ed6" providerId="LiveId" clId="{12433B2D-C896-DF45-B997-4E117C540B58}" dt="2023-11-26T15:34:40.147" v="2523"/>
          <ac:inkMkLst>
            <pc:docMk/>
            <pc:sldMk cId="1532308049" sldId="263"/>
            <ac:inkMk id="307" creationId="{F3523766-04BF-2257-4568-257DAAFA88EB}"/>
          </ac:inkMkLst>
        </pc:inkChg>
        <pc:inkChg chg="add del">
          <ac:chgData name="桄玮 张" userId="17d3a1adcc927ed6" providerId="LiveId" clId="{12433B2D-C896-DF45-B997-4E117C540B58}" dt="2023-11-26T15:34:40.147" v="2523"/>
          <ac:inkMkLst>
            <pc:docMk/>
            <pc:sldMk cId="1532308049" sldId="263"/>
            <ac:inkMk id="308" creationId="{4C44ACFB-5803-CB0F-6A1C-DF6BB43164E2}"/>
          </ac:inkMkLst>
        </pc:inkChg>
        <pc:inkChg chg="add del">
          <ac:chgData name="桄玮 张" userId="17d3a1adcc927ed6" providerId="LiveId" clId="{12433B2D-C896-DF45-B997-4E117C540B58}" dt="2023-11-26T15:34:40.147" v="2523"/>
          <ac:inkMkLst>
            <pc:docMk/>
            <pc:sldMk cId="1532308049" sldId="263"/>
            <ac:inkMk id="309" creationId="{82063F5B-AA92-996A-1B26-953CA9937013}"/>
          </ac:inkMkLst>
        </pc:inkChg>
        <pc:inkChg chg="add del">
          <ac:chgData name="桄玮 张" userId="17d3a1adcc927ed6" providerId="LiveId" clId="{12433B2D-C896-DF45-B997-4E117C540B58}" dt="2023-11-26T15:34:40.147" v="2523"/>
          <ac:inkMkLst>
            <pc:docMk/>
            <pc:sldMk cId="1532308049" sldId="263"/>
            <ac:inkMk id="310" creationId="{CC105D83-9EB4-1F55-08C4-83539B681A1F}"/>
          </ac:inkMkLst>
        </pc:inkChg>
        <pc:inkChg chg="add del reco">
          <ac:chgData name="桄玮 张" userId="17d3a1adcc927ed6" providerId="LiveId" clId="{12433B2D-C896-DF45-B997-4E117C540B58}" dt="2023-11-26T15:38:53.540" v="2605"/>
          <ac:inkMkLst>
            <pc:docMk/>
            <pc:sldMk cId="1532308049" sldId="263"/>
            <ac:inkMk id="311" creationId="{BA73A790-4E76-C516-8120-6C23B199B9BB}"/>
          </ac:inkMkLst>
        </pc:inkChg>
        <pc:inkChg chg="add del">
          <ac:chgData name="桄玮 张" userId="17d3a1adcc927ed6" providerId="LiveId" clId="{12433B2D-C896-DF45-B997-4E117C540B58}" dt="2023-11-26T15:34:43.116" v="2527"/>
          <ac:inkMkLst>
            <pc:docMk/>
            <pc:sldMk cId="1532308049" sldId="263"/>
            <ac:inkMk id="312" creationId="{2E1C014A-2377-CAE6-003F-F4A3FF36E8B3}"/>
          </ac:inkMkLst>
        </pc:inkChg>
        <pc:inkChg chg="add del">
          <ac:chgData name="桄玮 张" userId="17d3a1adcc927ed6" providerId="LiveId" clId="{12433B2D-C896-DF45-B997-4E117C540B58}" dt="2023-11-26T15:38:53.552" v="2619"/>
          <ac:inkMkLst>
            <pc:docMk/>
            <pc:sldMk cId="1532308049" sldId="263"/>
            <ac:inkMk id="313" creationId="{82DAEA4D-6BA2-2168-8C03-F5C450AD4244}"/>
          </ac:inkMkLst>
        </pc:inkChg>
        <pc:inkChg chg="add del">
          <ac:chgData name="桄玮 张" userId="17d3a1adcc927ed6" providerId="LiveId" clId="{12433B2D-C896-DF45-B997-4E117C540B58}" dt="2023-11-26T15:34:43.116" v="2527"/>
          <ac:inkMkLst>
            <pc:docMk/>
            <pc:sldMk cId="1532308049" sldId="263"/>
            <ac:inkMk id="314" creationId="{307F9385-3A61-6B0A-ADA7-9F8219FDA068}"/>
          </ac:inkMkLst>
        </pc:inkChg>
        <pc:inkChg chg="add del reco">
          <ac:chgData name="桄玮 张" userId="17d3a1adcc927ed6" providerId="LiveId" clId="{12433B2D-C896-DF45-B997-4E117C540B58}" dt="2023-11-26T15:38:53.539" v="2603"/>
          <ac:inkMkLst>
            <pc:docMk/>
            <pc:sldMk cId="1532308049" sldId="263"/>
            <ac:inkMk id="315" creationId="{D7AE8A7C-0EB3-8ECD-E95D-5A36F4EA1C17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16" creationId="{25E31DFF-5A65-0E37-3A5A-6EAF7604CC93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17" creationId="{0760C2FB-1A36-0614-E67F-5AA7CF472449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18" creationId="{E883D7AD-359F-CBA6-AA37-0A9FC591D1AB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19" creationId="{6E0623F2-B0FF-2090-1D89-A6FCDD422750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0" creationId="{22562C6E-3C85-9AAA-8C6D-0B9CA3DD76DF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1" creationId="{5C075815-2ED7-47D6-7FB7-DC3C04AD3BA0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2" creationId="{7D5F4A5C-E647-0764-A174-425C14DF2BE8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3" creationId="{81EE8364-CF2A-F9C3-02FE-B77CDB8AA9DA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4" creationId="{F51166E3-ABD5-9ADD-F062-E1F04641A131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5" creationId="{820BF3A1-57CD-8A93-A451-644D598977F3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6" creationId="{95D7863B-F2F4-67D4-07FC-34918C6666FC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7" creationId="{1DE798CD-0A59-E4B7-B636-758FE0C78DD9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8" creationId="{5B81A254-747E-00CD-D418-D0FDD9A53E51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29" creationId="{DE0529F9-8C10-C446-6E43-303F5EBBAF0C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0" creationId="{231DE825-5A33-63F7-FB2C-FD376FC553B6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1" creationId="{130767B3-6A32-FDE3-E982-1BD326C9F4CD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2" creationId="{E4634FA1-8432-18AE-A6D8-5E3D340B535C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3" creationId="{F83ACB3A-D5C9-FAAD-D308-F4C953D30661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4" creationId="{747390A7-C9F6-E438-7C73-286F8A41A5A1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5" creationId="{9D70E504-4C2B-63A8-FAAC-62036B2D1D88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6" creationId="{D0912B49-9FCB-BD5F-B1B2-49D5C7048CF2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7" creationId="{FA07A3C2-4D96-B813-6122-753B84F2ED8F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8" creationId="{6DFEA40C-3C9F-107D-2B4B-F3069CA782B7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39" creationId="{D7CD8688-DDBD-F6FC-F675-96B9C3C9F8CC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0" creationId="{8E9F9166-7DE9-D33C-15F0-AA411097ACA8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1" creationId="{7A8B06B8-8E89-76CC-9DB3-0412E9FD55AF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2" creationId="{ED39BD35-8ECA-A441-C3AF-72BE6B70C761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3" creationId="{2ECB1FCA-EAEE-4ABA-A094-318B0A4BFB69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4" creationId="{E436ACEF-D97E-42FB-3E43-6A47DACE82F4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5" creationId="{3960BDC7-D46D-4C90-D5AC-FCC7D5326718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6" creationId="{6B0ED31B-D2B8-3E9C-4BA7-688F1C16B0B7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7" creationId="{D09A4605-A2E6-C6A0-669B-9A2FA032F337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8" creationId="{BDCF6AD8-CA53-9CEA-D282-A794ED919B74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49" creationId="{5B93376E-6DFC-7B1C-A22E-4FD7CE49409E}"/>
          </ac:inkMkLst>
        </pc:inkChg>
        <pc:inkChg chg="add del">
          <ac:chgData name="桄玮 张" userId="17d3a1adcc927ed6" providerId="LiveId" clId="{12433B2D-C896-DF45-B997-4E117C540B58}" dt="2023-11-26T15:34:56.637" v="2563"/>
          <ac:inkMkLst>
            <pc:docMk/>
            <pc:sldMk cId="1532308049" sldId="263"/>
            <ac:inkMk id="350" creationId="{A2E4625E-4748-49A3-123D-A03DAE4ED4E5}"/>
          </ac:inkMkLst>
        </pc:inkChg>
        <pc:inkChg chg="add del reco">
          <ac:chgData name="桄玮 张" userId="17d3a1adcc927ed6" providerId="LiveId" clId="{12433B2D-C896-DF45-B997-4E117C540B58}" dt="2023-11-26T15:38:53.545" v="2611"/>
          <ac:inkMkLst>
            <pc:docMk/>
            <pc:sldMk cId="1532308049" sldId="263"/>
            <ac:inkMk id="351" creationId="{FED8264C-05BA-F799-72F5-044DAD68FD01}"/>
          </ac:inkMkLst>
        </pc:inkChg>
        <pc:inkChg chg="add del reco">
          <ac:chgData name="桄玮 张" userId="17d3a1adcc927ed6" providerId="LiveId" clId="{12433B2D-C896-DF45-B997-4E117C540B58}" dt="2023-11-26T15:38:53.537" v="2599"/>
          <ac:inkMkLst>
            <pc:docMk/>
            <pc:sldMk cId="1532308049" sldId="263"/>
            <ac:inkMk id="352" creationId="{3C9965B5-1C9D-0EBA-1B5E-75F7BA8080BA}"/>
          </ac:inkMkLst>
        </pc:inkChg>
        <pc:inkChg chg="add del reco">
          <ac:chgData name="桄玮 张" userId="17d3a1adcc927ed6" providerId="LiveId" clId="{12433B2D-C896-DF45-B997-4E117C540B58}" dt="2023-11-26T15:38:53.535" v="2596"/>
          <ac:inkMkLst>
            <pc:docMk/>
            <pc:sldMk cId="1532308049" sldId="263"/>
            <ac:inkMk id="353" creationId="{DD7344A6-4C1B-260E-41A4-CE37579524FC}"/>
          </ac:inkMkLst>
        </pc:inkChg>
        <pc:inkChg chg="add del">
          <ac:chgData name="桄玮 张" userId="17d3a1adcc927ed6" providerId="LiveId" clId="{12433B2D-C896-DF45-B997-4E117C540B58}" dt="2023-11-26T15:38:53.550" v="2615"/>
          <ac:inkMkLst>
            <pc:docMk/>
            <pc:sldMk cId="1532308049" sldId="263"/>
            <ac:inkMk id="354" creationId="{3AEFF77D-932E-BC71-566B-FFDC1C7B132D}"/>
          </ac:inkMkLst>
        </pc:inkChg>
        <pc:inkChg chg="add del">
          <ac:chgData name="桄玮 张" userId="17d3a1adcc927ed6" providerId="LiveId" clId="{12433B2D-C896-DF45-B997-4E117C540B58}" dt="2023-11-26T15:38:53.551" v="2617"/>
          <ac:inkMkLst>
            <pc:docMk/>
            <pc:sldMk cId="1532308049" sldId="263"/>
            <ac:inkMk id="355" creationId="{1F0838BE-30FA-0B31-F8F8-016656FEBCAF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56" creationId="{ADF25B66-8368-A022-6F54-8AC0703E1936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57" creationId="{3EC92385-2B83-C816-4799-23EDE2C0CCAF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58" creationId="{CB1E3A5B-7F3A-90AF-E5A9-494EDED0276E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59" creationId="{69B5745E-2D40-1E01-7A0B-A32AB0D8F5E7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0" creationId="{630AB2E4-6533-C1D3-D554-326BAF889A82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1" creationId="{0FC050C4-5871-1329-4395-AA81C60C36B2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2" creationId="{08D8968D-4D87-3628-D232-7727DE655BD9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3" creationId="{B7D53379-0D91-594F-7DCE-0093D5B764F7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4" creationId="{12772119-B8FD-03B8-4F98-7F3C92C5DCAA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5" creationId="{FC009E0F-84A2-A6EF-8F6E-06B988B16FE7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6" creationId="{E4260277-E391-1FAD-8E2F-AB00104028F1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7" creationId="{EA5F95A1-3DBB-91D5-6576-F15EB5B3D1E9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8" creationId="{81218B86-FF63-FF69-2BC2-A7E3823B0DEF}"/>
          </ac:inkMkLst>
        </pc:inkChg>
        <pc:inkChg chg="add del">
          <ac:chgData name="桄玮 张" userId="17d3a1adcc927ed6" providerId="LiveId" clId="{12433B2D-C896-DF45-B997-4E117C540B58}" dt="2023-11-26T15:35:22.900" v="2582"/>
          <ac:inkMkLst>
            <pc:docMk/>
            <pc:sldMk cId="1532308049" sldId="263"/>
            <ac:inkMk id="369" creationId="{6B47FDC1-5357-53E7-068D-67E666941B3D}"/>
          </ac:inkMkLst>
        </pc:inkChg>
        <pc:inkChg chg="add del">
          <ac:chgData name="桄玮 张" userId="17d3a1adcc927ed6" providerId="LiveId" clId="{12433B2D-C896-DF45-B997-4E117C540B58}" dt="2023-11-26T15:38:53.540" v="2604"/>
          <ac:inkMkLst>
            <pc:docMk/>
            <pc:sldMk cId="1532308049" sldId="263"/>
            <ac:inkMk id="370" creationId="{01CCBF38-901C-F8FD-0C8B-B102B4A89C9D}"/>
          </ac:inkMkLst>
        </pc:inkChg>
        <pc:inkChg chg="add del">
          <ac:chgData name="桄玮 张" userId="17d3a1adcc927ed6" providerId="LiveId" clId="{12433B2D-C896-DF45-B997-4E117C540B58}" dt="2023-11-26T15:38:53.552" v="2620"/>
          <ac:inkMkLst>
            <pc:docMk/>
            <pc:sldMk cId="1532308049" sldId="263"/>
            <ac:inkMk id="371" creationId="{13EF20E4-03AC-C60D-19C9-2F1821D77613}"/>
          </ac:inkMkLst>
        </pc:inkChg>
        <pc:inkChg chg="add del reco">
          <ac:chgData name="桄玮 张" userId="17d3a1adcc927ed6" providerId="LiveId" clId="{12433B2D-C896-DF45-B997-4E117C540B58}" dt="2023-11-26T15:38:53.553" v="2621"/>
          <ac:inkMkLst>
            <pc:docMk/>
            <pc:sldMk cId="1532308049" sldId="263"/>
            <ac:inkMk id="372" creationId="{801C65B8-6017-52A1-2F84-F956660A23D7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73" creationId="{AE39D4B7-831E-3E85-FF90-5891BB081AED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74" creationId="{5635FE7F-0958-4A82-6BEB-E8FFAB55612B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75" creationId="{75909B3E-2459-3786-735E-570E6A85EABA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76" creationId="{8A1D9163-1AA6-6B06-516C-85B4519EFF4F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77" creationId="{699DB618-D95A-1455-CA0B-291B4AF812CA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78" creationId="{5E0C594B-C6A1-2ED0-F877-B763D0B98C79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79" creationId="{7090626D-1CF7-9F94-51AB-297363F0B7C5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80" creationId="{0E6AAE1E-8247-6A5B-BC98-E45943DA3575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81" creationId="{3477EBC3-8A8A-DFE2-4FC1-694420E7A08C}"/>
          </ac:inkMkLst>
        </pc:inkChg>
        <pc:inkChg chg="add del">
          <ac:chgData name="桄玮 张" userId="17d3a1adcc927ed6" providerId="LiveId" clId="{12433B2D-C896-DF45-B997-4E117C540B58}" dt="2023-11-26T15:35:28.823" v="2593"/>
          <ac:inkMkLst>
            <pc:docMk/>
            <pc:sldMk cId="1532308049" sldId="263"/>
            <ac:inkMk id="382" creationId="{09355178-0213-B0D8-34C9-0FE8D743AC8C}"/>
          </ac:inkMkLst>
        </pc:inkChg>
        <pc:inkChg chg="add del reco">
          <ac:chgData name="桄玮 张" userId="17d3a1adcc927ed6" providerId="LiveId" clId="{12433B2D-C896-DF45-B997-4E117C540B58}" dt="2023-11-26T15:38:53.548" v="2613"/>
          <ac:inkMkLst>
            <pc:docMk/>
            <pc:sldMk cId="1532308049" sldId="263"/>
            <ac:inkMk id="383" creationId="{07441FED-2838-E7A8-0F5E-962F1564893B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84" creationId="{DE6219B9-93C5-186A-EEC0-E1AB11ADCEA1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85" creationId="{27715EF4-3AE4-9713-5136-604F2A546D6C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86" creationId="{E0D6C72A-1C48-C77A-6BE4-F90A5D6FD924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87" creationId="{7D5E2704-F023-4D5F-7274-D2C30E7BF4D1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88" creationId="{A8F3F85E-111C-ADFB-F120-F45B01B1BB0D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89" creationId="{D1D56B91-262F-4775-84A1-71F90EB627F8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90" creationId="{77B1F897-7BEA-31DF-DDB7-C68FDFB605E9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91" creationId="{BD1F62BE-790B-E9A1-8CD0-AAD4A69DC74A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92" creationId="{E29B8F88-C836-1214-82EB-5934645BBFCD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93" creationId="{419C312C-12B5-3E4F-2E88-11670D740F22}"/>
          </ac:inkMkLst>
        </pc:inkChg>
        <pc:inkChg chg="add del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94" creationId="{A15517FF-BEF9-9B81-CE93-53C729D9493D}"/>
          </ac:inkMkLst>
        </pc:inkChg>
        <pc:inkChg chg="add reco">
          <ac:chgData name="桄玮 张" userId="17d3a1adcc927ed6" providerId="LiveId" clId="{12433B2D-C896-DF45-B997-4E117C540B58}" dt="2023-11-26T15:38:59.634" v="2633"/>
          <ac:inkMkLst>
            <pc:docMk/>
            <pc:sldMk cId="1532308049" sldId="263"/>
            <ac:inkMk id="395" creationId="{FE805B2F-B8CB-AE4F-05C6-9705ABF257DF}"/>
          </ac:inkMkLst>
        </pc:inkChg>
        <pc:inkChg chg="add del">
          <ac:chgData name="桄玮 张" userId="17d3a1adcc927ed6" providerId="LiveId" clId="{12433B2D-C896-DF45-B997-4E117C540B58}" dt="2023-11-26T15:39:15.810" v="2636"/>
          <ac:inkMkLst>
            <pc:docMk/>
            <pc:sldMk cId="1532308049" sldId="263"/>
            <ac:inkMk id="396" creationId="{F304E9F2-D165-16A7-D9D8-A70DC4971CD9}"/>
          </ac:inkMkLst>
        </pc:inkChg>
        <pc:inkChg chg="add del">
          <ac:chgData name="桄玮 张" userId="17d3a1adcc927ed6" providerId="LiveId" clId="{12433B2D-C896-DF45-B997-4E117C540B58}" dt="2023-11-26T15:39:15.810" v="2636"/>
          <ac:inkMkLst>
            <pc:docMk/>
            <pc:sldMk cId="1532308049" sldId="263"/>
            <ac:inkMk id="397" creationId="{74B25A38-27EE-A719-2A97-42A6B00C0780}"/>
          </ac:inkMkLst>
        </pc:inkChg>
        <pc:inkChg chg="add reco">
          <ac:chgData name="桄玮 张" userId="17d3a1adcc927ed6" providerId="LiveId" clId="{12433B2D-C896-DF45-B997-4E117C540B58}" dt="2023-11-26T15:39:15.810" v="2636"/>
          <ac:inkMkLst>
            <pc:docMk/>
            <pc:sldMk cId="1532308049" sldId="263"/>
            <ac:inkMk id="398" creationId="{27DF448C-C0EB-39CC-C23A-1887110B1653}"/>
          </ac:inkMkLst>
        </pc:inkChg>
        <pc:inkChg chg="add">
          <ac:chgData name="桄玮 张" userId="17d3a1adcc927ed6" providerId="LiveId" clId="{12433B2D-C896-DF45-B997-4E117C540B58}" dt="2023-11-26T15:39:18.715" v="2637"/>
          <ac:inkMkLst>
            <pc:docMk/>
            <pc:sldMk cId="1532308049" sldId="263"/>
            <ac:inkMk id="399" creationId="{FC94C2D9-8BA5-190B-0EB5-E640E3D4EBA9}"/>
          </ac:inkMkLst>
        </pc:inkChg>
        <pc:inkChg chg="add">
          <ac:chgData name="桄玮 张" userId="17d3a1adcc927ed6" providerId="LiveId" clId="{12433B2D-C896-DF45-B997-4E117C540B58}" dt="2023-11-26T15:39:21.531" v="2638"/>
          <ac:inkMkLst>
            <pc:docMk/>
            <pc:sldMk cId="1532308049" sldId="263"/>
            <ac:inkMk id="400" creationId="{7A1CD452-F5A0-D32B-386B-D1BD8195FEBF}"/>
          </ac:inkMkLst>
        </pc:inkChg>
        <pc:inkChg chg="add del">
          <ac:chgData name="桄玮 张" userId="17d3a1adcc927ed6" providerId="LiveId" clId="{12433B2D-C896-DF45-B997-4E117C540B58}" dt="2023-11-26T15:39:23.979" v="2641"/>
          <ac:inkMkLst>
            <pc:docMk/>
            <pc:sldMk cId="1532308049" sldId="263"/>
            <ac:inkMk id="401" creationId="{E6F945D6-9E9A-F7BA-3560-7AA21287F38E}"/>
          </ac:inkMkLst>
        </pc:inkChg>
        <pc:inkChg chg="add del">
          <ac:chgData name="桄玮 张" userId="17d3a1adcc927ed6" providerId="LiveId" clId="{12433B2D-C896-DF45-B997-4E117C540B58}" dt="2023-11-26T15:39:23.979" v="2641"/>
          <ac:inkMkLst>
            <pc:docMk/>
            <pc:sldMk cId="1532308049" sldId="263"/>
            <ac:inkMk id="402" creationId="{AE44C70F-07F8-4061-D410-EDCF1D3508EA}"/>
          </ac:inkMkLst>
        </pc:inkChg>
        <pc:inkChg chg="add reco">
          <ac:chgData name="桄玮 张" userId="17d3a1adcc927ed6" providerId="LiveId" clId="{12433B2D-C896-DF45-B997-4E117C540B58}" dt="2023-11-26T15:39:23.979" v="2641"/>
          <ac:inkMkLst>
            <pc:docMk/>
            <pc:sldMk cId="1532308049" sldId="263"/>
            <ac:inkMk id="403" creationId="{C4B48A40-A067-6E26-D36A-AFBB1ACF57CC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04" creationId="{1E026E0A-8321-021F-5C53-ECE6258F9426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05" creationId="{88D4D468-2B8A-1E12-F202-90C7E17745F6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06" creationId="{5395D71C-B2D6-2DD0-4015-C9A97EAA242F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07" creationId="{9CE7EC89-D65B-BD36-A465-8B042ED8BA2A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08" creationId="{268717EC-5027-FEEA-0984-1431A5899AA0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09" creationId="{B5D59448-02B3-C49C-F376-220B089BB25C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10" creationId="{C561402B-6F5D-EF05-9666-65CDFDA0DB0C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11" creationId="{2255286A-CFF6-EBE7-CF59-FAD0F898E17A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12" creationId="{97474ADD-CE7F-5550-D1CD-ACA3C7062D11}"/>
          </ac:inkMkLst>
        </pc:inkChg>
        <pc:inkChg chg="add del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13" creationId="{92F62023-0DF5-69A0-E822-39CB7F8A5B7D}"/>
          </ac:inkMkLst>
        </pc:inkChg>
        <pc:inkChg chg="add reco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14" creationId="{2DA3D8A0-4CA7-3457-BC11-64F76A4DF55C}"/>
          </ac:inkMkLst>
        </pc:inkChg>
        <pc:inkChg chg="add reco">
          <ac:chgData name="桄玮 张" userId="17d3a1adcc927ed6" providerId="LiveId" clId="{12433B2D-C896-DF45-B997-4E117C540B58}" dt="2023-11-26T15:39:27.586" v="2652"/>
          <ac:inkMkLst>
            <pc:docMk/>
            <pc:sldMk cId="1532308049" sldId="263"/>
            <ac:inkMk id="415" creationId="{9D094B1D-5F7F-0C44-A063-7A4A5873041C}"/>
          </ac:inkMkLst>
        </pc:inkChg>
        <pc:inkChg chg="add del">
          <ac:chgData name="桄玮 张" userId="17d3a1adcc927ed6" providerId="LiveId" clId="{12433B2D-C896-DF45-B997-4E117C540B58}" dt="2023-11-26T15:39:30.183" v="2656"/>
          <ac:inkMkLst>
            <pc:docMk/>
            <pc:sldMk cId="1532308049" sldId="263"/>
            <ac:inkMk id="416" creationId="{077D7EAC-D4B7-D4BF-00AD-5B2D4DB619F9}"/>
          </ac:inkMkLst>
        </pc:inkChg>
        <pc:inkChg chg="add del">
          <ac:chgData name="桄玮 张" userId="17d3a1adcc927ed6" providerId="LiveId" clId="{12433B2D-C896-DF45-B997-4E117C540B58}" dt="2023-11-26T15:39:30.183" v="2656"/>
          <ac:inkMkLst>
            <pc:docMk/>
            <pc:sldMk cId="1532308049" sldId="263"/>
            <ac:inkMk id="417" creationId="{E430F5D5-A6D2-2369-7C4D-F8CAF61714E4}"/>
          </ac:inkMkLst>
        </pc:inkChg>
        <pc:inkChg chg="add del">
          <ac:chgData name="桄玮 张" userId="17d3a1adcc927ed6" providerId="LiveId" clId="{12433B2D-C896-DF45-B997-4E117C540B58}" dt="2023-11-26T15:39:30.183" v="2656"/>
          <ac:inkMkLst>
            <pc:docMk/>
            <pc:sldMk cId="1532308049" sldId="263"/>
            <ac:inkMk id="418" creationId="{3EAAFDC8-CFF5-8D69-EE35-BA4BA4D7354D}"/>
          </ac:inkMkLst>
        </pc:inkChg>
        <pc:inkChg chg="add reco">
          <ac:chgData name="桄玮 张" userId="17d3a1adcc927ed6" providerId="LiveId" clId="{12433B2D-C896-DF45-B997-4E117C540B58}" dt="2023-11-26T15:39:30.183" v="2656"/>
          <ac:inkMkLst>
            <pc:docMk/>
            <pc:sldMk cId="1532308049" sldId="263"/>
            <ac:inkMk id="419" creationId="{BDF33B03-8CE8-600A-141B-BAC9739F1F70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0" creationId="{3F201830-321E-BE76-CA9A-4C2471ED44C7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1" creationId="{B578E19A-D4F7-9613-0DDC-79FA953618B0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2" creationId="{366EDDA6-A6C0-E5D4-EE7A-BE644F2CF76A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3" creationId="{2D71AD85-58B5-397D-B0E8-B8CB0E36FA9E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4" creationId="{FF535CD2-A318-2D5A-2BA5-9AADC14B7CAE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5" creationId="{7190B9B6-94B2-0440-567B-701D55FCB570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6" creationId="{5115BC0B-62C6-1CA7-DF13-EDE729B1EF86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7" creationId="{9D7D98AD-CB93-0C88-5A49-C0194700847A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8" creationId="{EA638C32-1C20-C43A-8BA1-F5B3C73EB555}"/>
          </ac:inkMkLst>
        </pc:inkChg>
        <pc:inkChg chg="add del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29" creationId="{08BC0BA3-EFD8-8252-8D9E-B49751C8E33A}"/>
          </ac:inkMkLst>
        </pc:inkChg>
        <pc:inkChg chg="add reco">
          <ac:chgData name="桄玮 张" userId="17d3a1adcc927ed6" providerId="LiveId" clId="{12433B2D-C896-DF45-B997-4E117C540B58}" dt="2023-11-26T15:39:34.716" v="2667"/>
          <ac:inkMkLst>
            <pc:docMk/>
            <pc:sldMk cId="1532308049" sldId="263"/>
            <ac:inkMk id="430" creationId="{2E62F8E9-1B10-40BD-2464-220C941B0EB1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1" creationId="{6F222E5D-C8E1-503C-DA69-B91875CCFFD2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2" creationId="{2FA24D8B-ACDD-DA28-BD91-DA3EDD58B69E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3" creationId="{A6209ED4-9FD7-0E7E-0586-6650E4FAA639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4" creationId="{CC875F00-E0C5-4ADE-6572-0F827142E2B9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5" creationId="{3107EDBE-6A1E-895C-E032-6570202F5F5E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6" creationId="{1BDBBE49-AD1B-48CD-7CBD-7DA61D2F82F7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7" creationId="{7DC72496-2EFB-94E3-E687-7A30C6994521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8" creationId="{63FF52CE-7501-8F89-41D7-93A8A4BED994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39" creationId="{BA7C5A8B-EB70-5DC4-4871-17434A2B50F4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40" creationId="{DC086243-2070-A331-3771-77E20363D144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41" creationId="{B2362ED6-7220-1530-12E2-FBEFCF3B535C}"/>
          </ac:inkMkLst>
        </pc:inkChg>
        <pc:inkChg chg="add del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42" creationId="{83D921BB-0B4F-EE1F-9833-FA66A5D0FFD7}"/>
          </ac:inkMkLst>
        </pc:inkChg>
        <pc:inkChg chg="add reco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43" creationId="{26D3C7EC-24F0-110D-7D52-752655CA3878}"/>
          </ac:inkMkLst>
        </pc:inkChg>
        <pc:inkChg chg="add reco">
          <ac:chgData name="桄玮 张" userId="17d3a1adcc927ed6" providerId="LiveId" clId="{12433B2D-C896-DF45-B997-4E117C540B58}" dt="2023-11-26T15:39:39.259" v="2680"/>
          <ac:inkMkLst>
            <pc:docMk/>
            <pc:sldMk cId="1532308049" sldId="263"/>
            <ac:inkMk id="444" creationId="{86CE1EF1-3B31-AFA2-4195-5134033911AF}"/>
          </ac:inkMkLst>
        </pc:inkChg>
        <pc:inkChg chg="add">
          <ac:chgData name="桄玮 张" userId="17d3a1adcc927ed6" providerId="LiveId" clId="{12433B2D-C896-DF45-B997-4E117C540B58}" dt="2023-11-26T15:39:40.512" v="2681"/>
          <ac:inkMkLst>
            <pc:docMk/>
            <pc:sldMk cId="1532308049" sldId="263"/>
            <ac:inkMk id="445" creationId="{39976D06-4EAF-2763-EDD1-36EE3B5D7466}"/>
          </ac:inkMkLst>
        </pc:inkChg>
        <pc:inkChg chg="add">
          <ac:chgData name="桄玮 张" userId="17d3a1adcc927ed6" providerId="LiveId" clId="{12433B2D-C896-DF45-B997-4E117C540B58}" dt="2023-11-26T15:39:41.258" v="2682"/>
          <ac:inkMkLst>
            <pc:docMk/>
            <pc:sldMk cId="1532308049" sldId="263"/>
            <ac:inkMk id="446" creationId="{9F8DEAC4-ABE0-0690-02DB-3F6B118E5FD7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47" creationId="{67C4C123-56C6-AF43-2CFC-48237DEB569C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48" creationId="{C9733020-CDCC-FB38-CA0C-CF81E1EE4BB0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49" creationId="{C358C27F-60CA-6D5F-A7C7-BBAAEF7BFB1B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50" creationId="{971F913C-B432-103F-47C0-73A77986CBBA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51" creationId="{6172F30C-B6BC-CF6D-EEC5-67F49D3202BA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52" creationId="{2A519AF0-0EA7-A2DD-E3D8-A3D3F9149A1A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53" creationId="{71FEB4F5-E08C-CC1D-073F-B106FB0C4A5F}"/>
          </ac:inkMkLst>
        </pc:inkChg>
        <pc:inkChg chg="add del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54" creationId="{E5926E21-EEFC-EDF9-7310-29050718341D}"/>
          </ac:inkMkLst>
        </pc:inkChg>
        <pc:inkChg chg="add reco">
          <ac:chgData name="桄玮 张" userId="17d3a1adcc927ed6" providerId="LiveId" clId="{12433B2D-C896-DF45-B997-4E117C540B58}" dt="2023-11-26T15:39:44.262" v="2691"/>
          <ac:inkMkLst>
            <pc:docMk/>
            <pc:sldMk cId="1532308049" sldId="263"/>
            <ac:inkMk id="455" creationId="{6E9FBAC2-C171-6E62-80D5-E2FA2E626EA8}"/>
          </ac:inkMkLst>
        </pc:inkChg>
        <pc:inkChg chg="add del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56" creationId="{B67D66C3-F9C9-211F-D01C-CB0084094D72}"/>
          </ac:inkMkLst>
        </pc:inkChg>
        <pc:inkChg chg="add del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57" creationId="{90C5B1FA-7DCC-9FA2-15F9-67CD5DF20485}"/>
          </ac:inkMkLst>
        </pc:inkChg>
        <pc:inkChg chg="add del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58" creationId="{4DF8E3B1-08F3-B161-7A8D-124BCBBE44A9}"/>
          </ac:inkMkLst>
        </pc:inkChg>
        <pc:inkChg chg="add del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59" creationId="{5CF66847-A9BE-D059-4E2B-D2F39F8ADBFD}"/>
          </ac:inkMkLst>
        </pc:inkChg>
        <pc:inkChg chg="add del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60" creationId="{3FF19394-5A08-93CF-081E-664C02FA7AB6}"/>
          </ac:inkMkLst>
        </pc:inkChg>
        <pc:inkChg chg="add del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61" creationId="{52D0AC33-D0B3-D621-41A4-854ADDC59568}"/>
          </ac:inkMkLst>
        </pc:inkChg>
        <pc:inkChg chg="add del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62" creationId="{601688FB-3F70-0CCE-0C80-33B5720E28C1}"/>
          </ac:inkMkLst>
        </pc:inkChg>
        <pc:inkChg chg="add reco">
          <ac:chgData name="桄玮 张" userId="17d3a1adcc927ed6" providerId="LiveId" clId="{12433B2D-C896-DF45-B997-4E117C540B58}" dt="2023-11-26T15:39:52.160" v="2699"/>
          <ac:inkMkLst>
            <pc:docMk/>
            <pc:sldMk cId="1532308049" sldId="263"/>
            <ac:inkMk id="463" creationId="{4851409B-14C3-F88E-7558-9FCA79F09059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64" creationId="{5FDE33AD-7226-9D3C-33A4-138347CADA4D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65" creationId="{EB443483-BB31-AB4E-EAF0-DE78CF13E072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66" creationId="{1D00741E-698D-D778-5A61-E91CC8E5D3FF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67" creationId="{A9C4B88A-B38B-7384-976C-C67E3FA62078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68" creationId="{6141ED64-FFA4-B448-488F-E4883E55801D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69" creationId="{9E68F6A5-6230-67C6-715F-F995E2BF7069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0" creationId="{7684AE24-EF08-7EFC-76A9-7F1667B0659A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1" creationId="{390B862A-2DFC-B72D-ADC9-1F8CD9B035E8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2" creationId="{D4472268-4AC1-2E0D-7245-A966BFF47650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3" creationId="{BB41CD10-FE86-8673-91D4-CDD930BCC47B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4" creationId="{77C5E6CC-E1FB-C54A-3077-B2C949E1AB5C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5" creationId="{3EC807BA-FDEC-5F26-22EC-D7ECC904320A}"/>
          </ac:inkMkLst>
        </pc:inkChg>
        <pc:inkChg chg="add del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6" creationId="{F5738907-7573-9504-F72D-285EB9B424AC}"/>
          </ac:inkMkLst>
        </pc:inkChg>
        <pc:inkChg chg="add reco">
          <ac:chgData name="桄玮 张" userId="17d3a1adcc927ed6" providerId="LiveId" clId="{12433B2D-C896-DF45-B997-4E117C540B58}" dt="2023-11-26T15:39:56.168" v="2713"/>
          <ac:inkMkLst>
            <pc:docMk/>
            <pc:sldMk cId="1532308049" sldId="263"/>
            <ac:inkMk id="477" creationId="{46A43C29-FF4A-B0DC-1631-6CCD25977B7A}"/>
          </ac:inkMkLst>
        </pc:inkChg>
        <pc:inkChg chg="add">
          <ac:chgData name="桄玮 张" userId="17d3a1adcc927ed6" providerId="LiveId" clId="{12433B2D-C896-DF45-B997-4E117C540B58}" dt="2023-11-26T15:40:01.578" v="2714"/>
          <ac:inkMkLst>
            <pc:docMk/>
            <pc:sldMk cId="1532308049" sldId="263"/>
            <ac:inkMk id="478" creationId="{04BA822A-F94E-AE5E-E73C-15D34F435ED0}"/>
          </ac:inkMkLst>
        </pc:inkChg>
        <pc:inkChg chg="add">
          <ac:chgData name="桄玮 张" userId="17d3a1adcc927ed6" providerId="LiveId" clId="{12433B2D-C896-DF45-B997-4E117C540B58}" dt="2023-11-26T15:40:02.877" v="2715"/>
          <ac:inkMkLst>
            <pc:docMk/>
            <pc:sldMk cId="1532308049" sldId="263"/>
            <ac:inkMk id="479" creationId="{5E6A4D9E-8057-B912-FBDA-630B5892A9F1}"/>
          </ac:inkMkLst>
        </pc:inkChg>
        <pc:inkChg chg="add">
          <ac:chgData name="桄玮 张" userId="17d3a1adcc927ed6" providerId="LiveId" clId="{12433B2D-C896-DF45-B997-4E117C540B58}" dt="2023-11-26T15:40:07.444" v="2716"/>
          <ac:inkMkLst>
            <pc:docMk/>
            <pc:sldMk cId="1532308049" sldId="263"/>
            <ac:inkMk id="480" creationId="{1B2E8E24-3E97-AF8C-C478-1C61CC8E8137}"/>
          </ac:inkMkLst>
        </pc:inkChg>
        <pc:inkChg chg="add">
          <ac:chgData name="桄玮 张" userId="17d3a1adcc927ed6" providerId="LiveId" clId="{12433B2D-C896-DF45-B997-4E117C540B58}" dt="2023-11-26T15:40:08.056" v="2717"/>
          <ac:inkMkLst>
            <pc:docMk/>
            <pc:sldMk cId="1532308049" sldId="263"/>
            <ac:inkMk id="481" creationId="{93A0D552-48B0-B0EF-C1B1-4B569814D670}"/>
          </ac:inkMkLst>
        </pc:inkChg>
        <pc:inkChg chg="add">
          <ac:chgData name="桄玮 张" userId="17d3a1adcc927ed6" providerId="LiveId" clId="{12433B2D-C896-DF45-B997-4E117C540B58}" dt="2023-11-26T15:40:09.810" v="2718"/>
          <ac:inkMkLst>
            <pc:docMk/>
            <pc:sldMk cId="1532308049" sldId="263"/>
            <ac:inkMk id="482" creationId="{C9DE863A-6FD0-DA4A-D195-5405FE8F448C}"/>
          </ac:inkMkLst>
        </pc:inkChg>
      </pc:sldChg>
      <pc:sldChg chg="addSp delSp modSp">
        <pc:chgData name="桄玮 张" userId="17d3a1adcc927ed6" providerId="LiveId" clId="{12433B2D-C896-DF45-B997-4E117C540B58}" dt="2023-11-26T15:46:16.201" v="3040"/>
        <pc:sldMkLst>
          <pc:docMk/>
          <pc:sldMk cId="2409798491" sldId="264"/>
        </pc:sldMkLst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5" creationId="{2A843DD3-5A20-066C-F0BE-6AEF7A18F146}"/>
          </ac:inkMkLst>
        </pc:inkChg>
        <pc:inkChg chg="add del">
          <ac:chgData name="桄玮 张" userId="17d3a1adcc927ed6" providerId="LiveId" clId="{12433B2D-C896-DF45-B997-4E117C540B58}" dt="2023-11-26T15:41:51.170" v="2795"/>
          <ac:inkMkLst>
            <pc:docMk/>
            <pc:sldMk cId="2409798491" sldId="264"/>
            <ac:inkMk id="5" creationId="{6B86FE68-E7D3-063C-79BB-6690AEA7A067}"/>
          </ac:inkMkLst>
        </pc:inkChg>
        <pc:inkChg chg="add del">
          <ac:chgData name="桄玮 张" userId="17d3a1adcc927ed6" providerId="LiveId" clId="{12433B2D-C896-DF45-B997-4E117C540B58}" dt="2023-11-26T15:41:51.170" v="2795"/>
          <ac:inkMkLst>
            <pc:docMk/>
            <pc:sldMk cId="2409798491" sldId="264"/>
            <ac:inkMk id="6" creationId="{61D1F562-CB17-DA7E-5503-58CD95DC4D19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6" creationId="{F06ED6DF-0078-887C-8BFE-09F650560B7C}"/>
          </ac:inkMkLst>
        </pc:inkChg>
        <pc:inkChg chg="add del">
          <ac:chgData name="桄玮 张" userId="17d3a1adcc927ed6" providerId="LiveId" clId="{12433B2D-C896-DF45-B997-4E117C540B58}" dt="2023-11-26T15:41:51.170" v="2795"/>
          <ac:inkMkLst>
            <pc:docMk/>
            <pc:sldMk cId="2409798491" sldId="264"/>
            <ac:inkMk id="7" creationId="{706B413B-8F60-CFFF-EC4E-B4EBE2C2D1DA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7" creationId="{874AA092-DB92-1B46-38D4-C8437A5FD411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8" creationId="{9252E4AA-3F3A-0208-4696-3019266F97FE}"/>
          </ac:inkMkLst>
        </pc:inkChg>
        <pc:inkChg chg="add del">
          <ac:chgData name="桄玮 张" userId="17d3a1adcc927ed6" providerId="LiveId" clId="{12433B2D-C896-DF45-B997-4E117C540B58}" dt="2023-11-26T15:41:51.170" v="2795"/>
          <ac:inkMkLst>
            <pc:docMk/>
            <pc:sldMk cId="2409798491" sldId="264"/>
            <ac:inkMk id="8" creationId="{C793F24E-05D3-F73A-8F99-42C9CCB1967A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9" creationId="{56FCE3A9-118C-15BB-2E5E-ED329C144669}"/>
          </ac:inkMkLst>
        </pc:inkChg>
        <pc:inkChg chg="add reco">
          <ac:chgData name="桄玮 张" userId="17d3a1adcc927ed6" providerId="LiveId" clId="{12433B2D-C896-DF45-B997-4E117C540B58}" dt="2023-11-26T15:41:51.170" v="2795"/>
          <ac:inkMkLst>
            <pc:docMk/>
            <pc:sldMk cId="2409798491" sldId="264"/>
            <ac:inkMk id="9" creationId="{E8CD8FC2-597D-A2FE-114B-8755B221E752}"/>
          </ac:inkMkLst>
        </pc:inkChg>
        <pc:inkChg chg="add del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0" creationId="{4830FF4E-A9E1-1ED6-2D29-C6E6B33FC181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0" creationId="{581BB3F0-53A9-0A52-30E9-6A8FEB5DFE83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1" creationId="{157C27AE-D474-A3BB-F180-35AEC1F93218}"/>
          </ac:inkMkLst>
        </pc:inkChg>
        <pc:inkChg chg="add del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1" creationId="{5305B888-AFD6-19FB-1FBC-712F37E4B83A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2" creationId="{55C11E74-03E2-8B21-56FE-238B3F3BA30F}"/>
          </ac:inkMkLst>
        </pc:inkChg>
        <pc:inkChg chg="add del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2" creationId="{7FBD9D76-BDBB-03B3-84DC-FE810F176BA8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3" creationId="{27D17C14-BB56-12C4-7C5B-1057F6FFDFFC}"/>
          </ac:inkMkLst>
        </pc:inkChg>
        <pc:inkChg chg="add del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3" creationId="{72A67DE0-9CF4-6428-8B8F-C81859A35A35}"/>
          </ac:inkMkLst>
        </pc:inkChg>
        <pc:inkChg chg="add del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4" creationId="{198EAFDB-75D1-4C0E-A96A-81AB9ECA5112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4" creationId="{F67D09FE-D670-7F2B-FFA4-EC33A8E8B1F2}"/>
          </ac:inkMkLst>
        </pc:inkChg>
        <pc:inkChg chg="add del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5" creationId="{27BBFC9F-3A53-1135-D959-98B0BBAB238C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5" creationId="{66E0A350-ADF7-65D3-1E6E-609421690571}"/>
          </ac:inkMkLst>
        </pc:inkChg>
        <pc:inkChg chg="add del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6" creationId="{599817F4-2E21-76B8-6B63-80BB131F08DC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6" creationId="{E9A38446-924C-5E0A-4932-14CD64DACE33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7" creationId="{9763633C-E088-5F17-5620-CF517EB0C970}"/>
          </ac:inkMkLst>
        </pc:inkChg>
        <pc:inkChg chg="add reco">
          <ac:chgData name="桄玮 张" userId="17d3a1adcc927ed6" providerId="LiveId" clId="{12433B2D-C896-DF45-B997-4E117C540B58}" dt="2023-11-26T15:41:54.823" v="2803"/>
          <ac:inkMkLst>
            <pc:docMk/>
            <pc:sldMk cId="2409798491" sldId="264"/>
            <ac:inkMk id="17" creationId="{B88B1854-4389-BF97-4DB8-615EBF063C28}"/>
          </ac:inkMkLst>
        </pc:inkChg>
        <pc:inkChg chg="add">
          <ac:chgData name="桄玮 张" userId="17d3a1adcc927ed6" providerId="LiveId" clId="{12433B2D-C896-DF45-B997-4E117C540B58}" dt="2023-11-26T15:41:55.384" v="2804"/>
          <ac:inkMkLst>
            <pc:docMk/>
            <pc:sldMk cId="2409798491" sldId="264"/>
            <ac:inkMk id="18" creationId="{1B5AC6C4-11E9-6308-F169-BD3FF32C6DD5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8" creationId="{B7DD11F4-EDE1-FECC-12A4-2750D50CED5E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19" creationId="{1695C45E-9B5D-A346-747E-97CAA19B44F7}"/>
          </ac:inkMkLst>
        </pc:inkChg>
        <pc:inkChg chg="add">
          <ac:chgData name="桄玮 张" userId="17d3a1adcc927ed6" providerId="LiveId" clId="{12433B2D-C896-DF45-B997-4E117C540B58}" dt="2023-11-26T15:41:55.531" v="2805"/>
          <ac:inkMkLst>
            <pc:docMk/>
            <pc:sldMk cId="2409798491" sldId="264"/>
            <ac:inkMk id="19" creationId="{9B6165CD-271E-F1FF-EB9D-9C8B280B43F4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0" creationId="{3FCC7298-EF81-0D27-3E36-D1CFB4C62B5C}"/>
          </ac:inkMkLst>
        </pc:inkChg>
        <pc:inkChg chg="add del">
          <ac:chgData name="桄玮 张" userId="17d3a1adcc927ed6" providerId="LiveId" clId="{12433B2D-C896-DF45-B997-4E117C540B58}" dt="2023-11-26T15:42:20.171" v="2811"/>
          <ac:inkMkLst>
            <pc:docMk/>
            <pc:sldMk cId="2409798491" sldId="264"/>
            <ac:inkMk id="20" creationId="{C9FDC586-8C9E-94F8-259F-1D185F8ED685}"/>
          </ac:inkMkLst>
        </pc:inkChg>
        <pc:inkChg chg="add del">
          <ac:chgData name="桄玮 张" userId="17d3a1adcc927ed6" providerId="LiveId" clId="{12433B2D-C896-DF45-B997-4E117C540B58}" dt="2023-11-26T15:42:20.171" v="2811"/>
          <ac:inkMkLst>
            <pc:docMk/>
            <pc:sldMk cId="2409798491" sldId="264"/>
            <ac:inkMk id="21" creationId="{1A1A6373-0670-5010-26F3-C1B78DA527C4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1" creationId="{B352AC2D-A8A9-6837-FBD0-F797E822BF54}"/>
          </ac:inkMkLst>
        </pc:inkChg>
        <pc:inkChg chg="add del">
          <ac:chgData name="桄玮 张" userId="17d3a1adcc927ed6" providerId="LiveId" clId="{12433B2D-C896-DF45-B997-4E117C540B58}" dt="2023-11-26T15:42:20.171" v="2811"/>
          <ac:inkMkLst>
            <pc:docMk/>
            <pc:sldMk cId="2409798491" sldId="264"/>
            <ac:inkMk id="22" creationId="{061569A5-D2A7-BE73-BA9C-3678A114F8A3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2" creationId="{D7FB9231-DF71-86C9-DDA0-CE2BCAC1C8F5}"/>
          </ac:inkMkLst>
        </pc:inkChg>
        <pc:inkChg chg="add del">
          <ac:chgData name="桄玮 张" userId="17d3a1adcc927ed6" providerId="LiveId" clId="{12433B2D-C896-DF45-B997-4E117C540B58}" dt="2023-11-26T15:42:20.171" v="2811"/>
          <ac:inkMkLst>
            <pc:docMk/>
            <pc:sldMk cId="2409798491" sldId="264"/>
            <ac:inkMk id="23" creationId="{E2F47687-F4D8-B48A-82B4-2BF9763B65E0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3" creationId="{FE9672C1-0BCA-B49D-F70D-E76B8F533C6D}"/>
          </ac:inkMkLst>
        </pc:inkChg>
        <pc:inkChg chg="add del">
          <ac:chgData name="桄玮 张" userId="17d3a1adcc927ed6" providerId="LiveId" clId="{12433B2D-C896-DF45-B997-4E117C540B58}" dt="2023-11-26T15:42:20.171" v="2811"/>
          <ac:inkMkLst>
            <pc:docMk/>
            <pc:sldMk cId="2409798491" sldId="264"/>
            <ac:inkMk id="24" creationId="{A54AC6D2-BF41-0EFE-1208-9924B38E14C4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4" creationId="{FBA66F19-2B4C-3D25-679C-E2D557B8B1A7}"/>
          </ac:inkMkLst>
        </pc:inkChg>
        <pc:inkChg chg="add reco">
          <ac:chgData name="桄玮 张" userId="17d3a1adcc927ed6" providerId="LiveId" clId="{12433B2D-C896-DF45-B997-4E117C540B58}" dt="2023-11-26T15:42:20.171" v="2811"/>
          <ac:inkMkLst>
            <pc:docMk/>
            <pc:sldMk cId="2409798491" sldId="264"/>
            <ac:inkMk id="25" creationId="{B26193B1-8EBC-4810-F6F1-B2237FA1E0F0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5" creationId="{FAC25288-7DE4-F8DE-5BFA-C322F2AA5AB0}"/>
          </ac:inkMkLst>
        </pc:inkChg>
        <pc:inkChg chg="add del">
          <ac:chgData name="桄玮 张" userId="17d3a1adcc927ed6" providerId="LiveId" clId="{12433B2D-C896-DF45-B997-4E117C540B58}" dt="2023-11-26T15:42:25.351" v="2816"/>
          <ac:inkMkLst>
            <pc:docMk/>
            <pc:sldMk cId="2409798491" sldId="264"/>
            <ac:inkMk id="26" creationId="{107A61A8-29B8-ACEC-9591-3182D5BAE78D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6" creationId="{4D8F7704-6A88-7B85-B0FA-3BA52737E63A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7" creationId="{017B723A-2617-44A2-A797-B75F7C2423DE}"/>
          </ac:inkMkLst>
        </pc:inkChg>
        <pc:inkChg chg="add del">
          <ac:chgData name="桄玮 张" userId="17d3a1adcc927ed6" providerId="LiveId" clId="{12433B2D-C896-DF45-B997-4E117C540B58}" dt="2023-11-26T15:42:27.237" v="2818"/>
          <ac:inkMkLst>
            <pc:docMk/>
            <pc:sldMk cId="2409798491" sldId="264"/>
            <ac:inkMk id="27" creationId="{E90328D0-0068-5859-BD0F-09E6BB8B392B}"/>
          </ac:inkMkLst>
        </pc:inkChg>
        <pc:inkChg chg="add del">
          <ac:chgData name="桄玮 张" userId="17d3a1adcc927ed6" providerId="LiveId" clId="{12433B2D-C896-DF45-B997-4E117C540B58}" dt="2023-11-26T15:42:25.351" v="2816"/>
          <ac:inkMkLst>
            <pc:docMk/>
            <pc:sldMk cId="2409798491" sldId="264"/>
            <ac:inkMk id="28" creationId="{195CAC21-0ACF-66E5-56D5-C0EF22A7BF63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8" creationId="{7767A9DA-61E0-421B-889E-BAE3AB208C68}"/>
          </ac:inkMkLst>
        </pc:inkChg>
        <pc:inkChg chg="add del">
          <ac:chgData name="桄玮 张" userId="17d3a1adcc927ed6" providerId="LiveId" clId="{12433B2D-C896-DF45-B997-4E117C540B58}" dt="2023-11-26T15:42:25.351" v="2816"/>
          <ac:inkMkLst>
            <pc:docMk/>
            <pc:sldMk cId="2409798491" sldId="264"/>
            <ac:inkMk id="29" creationId="{28F9BCFE-5EBC-67D8-380C-10F097150274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29" creationId="{59EF7D68-64CA-B7B3-AB4A-76DEC4140129}"/>
          </ac:inkMkLst>
        </pc:inkChg>
        <pc:inkChg chg="add del reco">
          <ac:chgData name="桄玮 张" userId="17d3a1adcc927ed6" providerId="LiveId" clId="{12433B2D-C896-DF45-B997-4E117C540B58}" dt="2023-11-26T15:42:27.234" v="2817"/>
          <ac:inkMkLst>
            <pc:docMk/>
            <pc:sldMk cId="2409798491" sldId="264"/>
            <ac:inkMk id="30" creationId="{C6FB0F59-2DA5-7467-20D7-A462BF963922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0" creationId="{DEE491A2-1D33-D236-297F-ED64764F39D1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1" creationId="{82EC5ECD-E08A-4980-5C6A-F474D9983E9A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1" creationId="{A88FEAA7-338E-FCB9-7099-577415D64552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2" creationId="{9CDF7880-CBA9-A24C-4173-118698EEF3C2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2" creationId="{CE409269-1E1B-7D9B-B120-63EA760EEE68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3" creationId="{58878392-069E-3A2F-8D58-1AB26B63212B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3" creationId="{CD0502E7-17D8-EBBE-EA09-549D4C46DD65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4" creationId="{146D4D47-FC96-38B2-82CA-F9B04B0D6DF2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4" creationId="{A00A7361-D72F-01B8-7172-5E25509362E6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5" creationId="{3B31FDA6-450A-B601-3A08-10D46CAF877B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5" creationId="{BCE7D41A-CDD9-C837-7ED6-9B80163E3BEB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6" creationId="{181C2010-4E53-F4A7-8359-61170A275264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6" creationId="{F34CC3AD-D270-137A-A03C-FDDA8E5D1A9C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7" creationId="{71299E11-E6F5-3E1C-E922-DBD03BCB2AF3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7" creationId="{E4E888E0-CD33-E8F5-5492-4795E6B94B3A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8" creationId="{6FA64EA5-ABF9-AF72-661D-E95B480BFCBE}"/>
          </ac:inkMkLst>
        </pc:inkChg>
        <pc:inkChg chg="add del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8" creationId="{FFFCCAB0-4644-F46A-5CD4-7EC3A3CE756E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39" creationId="{B89002B2-7AEE-0BF7-934D-B6F2555969AF}"/>
          </ac:inkMkLst>
        </pc:inkChg>
        <pc:inkChg chg="add reco">
          <ac:chgData name="桄玮 张" userId="17d3a1adcc927ed6" providerId="LiveId" clId="{12433B2D-C896-DF45-B997-4E117C540B58}" dt="2023-11-26T15:42:34.180" v="2827"/>
          <ac:inkMkLst>
            <pc:docMk/>
            <pc:sldMk cId="2409798491" sldId="264"/>
            <ac:inkMk id="39" creationId="{F31E49AC-600D-6F24-0720-A36E66255CD4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0" creationId="{B88C5A59-A8C4-C743-2E70-F51CAC5BEE7E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0" creationId="{FA9CEB1F-9D9D-7FD0-AF14-369A4B55CADC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1" creationId="{0E1378C6-BDE8-E1DB-804E-0165DC2F4633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1" creationId="{71A5F09C-9374-E134-2EA0-C9A021CA6AAE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2" creationId="{319A8FD1-DF3D-15A2-F9DA-06F2BABBD190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2" creationId="{DCC5310D-5F17-F202-572A-2C322046DD03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3" creationId="{3F530A48-5BC1-8142-BE59-A9D7D94048BD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3" creationId="{5071D275-3EEE-AB97-4EFC-5245ACE54A6A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4" creationId="{5D422FCF-D71E-D1FD-9791-C116BA5A5B2D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4" creationId="{EDECB015-423F-960E-8F99-D4CE4DDAF263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5" creationId="{46840FDD-083F-CA1B-3150-BC6AB53AC875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5" creationId="{A470AB12-A271-7423-C3D5-1E51D949A2D8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6" creationId="{365B430E-50B7-07E6-B742-F9EFCA8022BE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6" creationId="{6A86F912-3C8B-4DDD-773C-93CCC4674C0D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7" creationId="{48A439C0-91EC-886A-EFD6-941CB962994B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7" creationId="{C39ECEE5-5615-4E2F-2EC5-56FFAA9CF2A3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8" creationId="{55D258EA-CF8B-D907-0E67-2A3E00D76D80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8" creationId="{9CB2B1D9-C2EA-FB9E-D500-71A0FBDDB368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49" creationId="{71424709-43C5-E0FB-5A30-752A581FE617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49" creationId="{CEB837DA-8CEB-1DDA-255D-724F73C63A17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0" creationId="{36E9BF46-65B7-5244-5911-18B096A4E5FB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50" creationId="{6AF299A4-66C4-5D71-6461-37F84AFBC451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1" creationId="{89898BF4-2FD3-57FA-F959-538783054FF9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51" creationId="{EC6200C6-D25A-043F-D5BE-29016FCFB9E9}"/>
          </ac:inkMkLst>
        </pc:inkChg>
        <pc:inkChg chg="add del">
          <ac:chgData name="桄玮 张" userId="17d3a1adcc927ed6" providerId="LiveId" clId="{12433B2D-C896-DF45-B997-4E117C540B58}" dt="2023-11-26T15:40:43.576" v="2767"/>
          <ac:inkMkLst>
            <pc:docMk/>
            <pc:sldMk cId="2409798491" sldId="264"/>
            <ac:inkMk id="52" creationId="{A0B444EE-1A23-F2FA-1F7A-2ED110F7130D}"/>
          </ac:inkMkLst>
        </pc:inkChg>
        <pc:inkChg chg="add mod reco modStrokes">
          <ac:chgData name="桄玮 张" userId="17d3a1adcc927ed6" providerId="LiveId" clId="{12433B2D-C896-DF45-B997-4E117C540B58}" dt="2023-11-26T15:41:47.620" v="2790"/>
          <ac:inkMkLst>
            <pc:docMk/>
            <pc:sldMk cId="2409798491" sldId="264"/>
            <ac:inkMk id="53" creationId="{ADD61DFF-2CB2-ED0E-F498-4B3643A0C749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4" creationId="{0EA42A98-6D2D-8DCA-53B6-DC9A1A37BB28}"/>
          </ac:inkMkLst>
        </pc:inkChg>
        <pc:inkChg chg="add del">
          <ac:chgData name="桄玮 张" userId="17d3a1adcc927ed6" providerId="LiveId" clId="{12433B2D-C896-DF45-B997-4E117C540B58}" dt="2023-11-26T15:40:52.518" v="2775"/>
          <ac:inkMkLst>
            <pc:docMk/>
            <pc:sldMk cId="2409798491" sldId="264"/>
            <ac:inkMk id="54" creationId="{D24BA0DA-79A6-976E-F486-64BFFFBC51AC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5" creationId="{3B965D1A-D798-E60E-95DB-F1032DA25CDA}"/>
          </ac:inkMkLst>
        </pc:inkChg>
        <pc:inkChg chg="add del">
          <ac:chgData name="桄玮 张" userId="17d3a1adcc927ed6" providerId="LiveId" clId="{12433B2D-C896-DF45-B997-4E117C540B58}" dt="2023-11-26T15:40:52.518" v="2775"/>
          <ac:inkMkLst>
            <pc:docMk/>
            <pc:sldMk cId="2409798491" sldId="264"/>
            <ac:inkMk id="55" creationId="{99188280-BD79-DD52-2299-65C4DED20BB5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6" creationId="{666BB2E7-78F3-C0CD-5D0B-4D1A44817398}"/>
          </ac:inkMkLst>
        </pc:inkChg>
        <pc:inkChg chg="add del">
          <ac:chgData name="桄玮 张" userId="17d3a1adcc927ed6" providerId="LiveId" clId="{12433B2D-C896-DF45-B997-4E117C540B58}" dt="2023-11-26T15:40:52.518" v="2775"/>
          <ac:inkMkLst>
            <pc:docMk/>
            <pc:sldMk cId="2409798491" sldId="264"/>
            <ac:inkMk id="56" creationId="{BF4CC572-594C-13AD-9A19-E029661C6E17}"/>
          </ac:inkMkLst>
        </pc:inkChg>
        <pc:inkChg chg="add del">
          <ac:chgData name="桄玮 张" userId="17d3a1adcc927ed6" providerId="LiveId" clId="{12433B2D-C896-DF45-B997-4E117C540B58}" dt="2023-11-26T15:40:52.518" v="2775"/>
          <ac:inkMkLst>
            <pc:docMk/>
            <pc:sldMk cId="2409798491" sldId="264"/>
            <ac:inkMk id="57" creationId="{643A7443-A5B4-5430-9D09-B4A8BB5D366A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7" creationId="{9B62BBE7-2054-A65B-9E64-16101708B489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8" creationId="{7EA8DEAC-4CFD-7453-FA80-4E06494348A6}"/>
          </ac:inkMkLst>
        </pc:inkChg>
        <pc:inkChg chg="add del">
          <ac:chgData name="桄玮 张" userId="17d3a1adcc927ed6" providerId="LiveId" clId="{12433B2D-C896-DF45-B997-4E117C540B58}" dt="2023-11-26T15:40:52.518" v="2775"/>
          <ac:inkMkLst>
            <pc:docMk/>
            <pc:sldMk cId="2409798491" sldId="264"/>
            <ac:inkMk id="58" creationId="{9CEF5540-5A18-44F1-C0A2-DBCE809FE694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59" creationId="{01D5D078-831C-7E94-E42C-4BFBFD75E866}"/>
          </ac:inkMkLst>
        </pc:inkChg>
        <pc:inkChg chg="add del">
          <ac:chgData name="桄玮 张" userId="17d3a1adcc927ed6" providerId="LiveId" clId="{12433B2D-C896-DF45-B997-4E117C540B58}" dt="2023-11-26T15:40:52.518" v="2775"/>
          <ac:inkMkLst>
            <pc:docMk/>
            <pc:sldMk cId="2409798491" sldId="264"/>
            <ac:inkMk id="59" creationId="{382D18FE-EB48-22C4-039D-52740214DB5B}"/>
          </ac:inkMkLst>
        </pc:inkChg>
        <pc:inkChg chg="add del">
          <ac:chgData name="桄玮 张" userId="17d3a1adcc927ed6" providerId="LiveId" clId="{12433B2D-C896-DF45-B997-4E117C540B58}" dt="2023-11-26T15:40:52.518" v="2775"/>
          <ac:inkMkLst>
            <pc:docMk/>
            <pc:sldMk cId="2409798491" sldId="264"/>
            <ac:inkMk id="60" creationId="{136D03EE-027A-E934-6044-71A822F01690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0" creationId="{B6870913-3599-8387-5128-066A4B273BA3}"/>
          </ac:inkMkLst>
        </pc:inkChg>
        <pc:inkChg chg="add del reco">
          <ac:chgData name="桄玮 张" userId="17d3a1adcc927ed6" providerId="LiveId" clId="{12433B2D-C896-DF45-B997-4E117C540B58}" dt="2023-11-26T15:41:45.329" v="2789"/>
          <ac:inkMkLst>
            <pc:docMk/>
            <pc:sldMk cId="2409798491" sldId="264"/>
            <ac:inkMk id="61" creationId="{9CBD0FFC-6FB7-639A-5A06-53ED53DF9524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2" creationId="{63C6A2DC-24FB-B7EA-7A5F-51D4845F8DC6}"/>
          </ac:inkMkLst>
        </pc:inkChg>
        <pc:inkChg chg="add del">
          <ac:chgData name="桄玮 张" userId="17d3a1adcc927ed6" providerId="LiveId" clId="{12433B2D-C896-DF45-B997-4E117C540B58}" dt="2023-11-26T15:41:10.986" v="2781"/>
          <ac:inkMkLst>
            <pc:docMk/>
            <pc:sldMk cId="2409798491" sldId="264"/>
            <ac:inkMk id="62" creationId="{F39C32B2-9F48-D097-0189-67BEBC687ACF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3" creationId="{CD754E6A-AC33-4DB3-7B37-1946D4307EF2}"/>
          </ac:inkMkLst>
        </pc:inkChg>
        <pc:inkChg chg="add del">
          <ac:chgData name="桄玮 张" userId="17d3a1adcc927ed6" providerId="LiveId" clId="{12433B2D-C896-DF45-B997-4E117C540B58}" dt="2023-11-26T15:41:10.986" v="2781"/>
          <ac:inkMkLst>
            <pc:docMk/>
            <pc:sldMk cId="2409798491" sldId="264"/>
            <ac:inkMk id="63" creationId="{E46B1048-A020-3382-5164-A9397011CD9D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4" creationId="{2A44B743-9F4A-DBFB-47A0-AB0DBD6F7112}"/>
          </ac:inkMkLst>
        </pc:inkChg>
        <pc:inkChg chg="add del">
          <ac:chgData name="桄玮 张" userId="17d3a1adcc927ed6" providerId="LiveId" clId="{12433B2D-C896-DF45-B997-4E117C540B58}" dt="2023-11-26T15:41:10.986" v="2781"/>
          <ac:inkMkLst>
            <pc:docMk/>
            <pc:sldMk cId="2409798491" sldId="264"/>
            <ac:inkMk id="64" creationId="{E637C9EA-30D9-4E29-A943-19715270F597}"/>
          </ac:inkMkLst>
        </pc:inkChg>
        <pc:inkChg chg="add del">
          <ac:chgData name="桄玮 张" userId="17d3a1adcc927ed6" providerId="LiveId" clId="{12433B2D-C896-DF45-B997-4E117C540B58}" dt="2023-11-26T15:41:10.986" v="2781"/>
          <ac:inkMkLst>
            <pc:docMk/>
            <pc:sldMk cId="2409798491" sldId="264"/>
            <ac:inkMk id="65" creationId="{76DEBE71-A090-2209-BF1C-48E1D9817B9F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5" creationId="{C1BB6D6D-11FB-9E15-64AA-213E5DEB3B6F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6" creationId="{B77B6480-5CFC-FBD8-8D4E-1CFE4B95D618}"/>
          </ac:inkMkLst>
        </pc:inkChg>
        <pc:inkChg chg="add del">
          <ac:chgData name="桄玮 张" userId="17d3a1adcc927ed6" providerId="LiveId" clId="{12433B2D-C896-DF45-B997-4E117C540B58}" dt="2023-11-26T15:41:10.986" v="2781"/>
          <ac:inkMkLst>
            <pc:docMk/>
            <pc:sldMk cId="2409798491" sldId="264"/>
            <ac:inkMk id="66" creationId="{F14858C6-4A41-2FD2-60F7-6E75FB3064FF}"/>
          </ac:inkMkLst>
        </pc:inkChg>
        <pc:inkChg chg="add del reco">
          <ac:chgData name="桄玮 张" userId="17d3a1adcc927ed6" providerId="LiveId" clId="{12433B2D-C896-DF45-B997-4E117C540B58}" dt="2023-11-26T15:41:45.323" v="2787"/>
          <ac:inkMkLst>
            <pc:docMk/>
            <pc:sldMk cId="2409798491" sldId="264"/>
            <ac:inkMk id="67" creationId="{1419344E-BB4E-0050-4EBA-CD23DD89C304}"/>
          </ac:inkMkLst>
        </pc:inkChg>
        <pc:inkChg chg="add del">
          <ac:chgData name="桄玮 张" userId="17d3a1adcc927ed6" providerId="LiveId" clId="{12433B2D-C896-DF45-B997-4E117C540B58}" dt="2023-11-26T15:41:13.568" v="2786"/>
          <ac:inkMkLst>
            <pc:docMk/>
            <pc:sldMk cId="2409798491" sldId="264"/>
            <ac:inkMk id="68" creationId="{09F687C7-E9C9-4603-D2AD-D61D19AF6118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8" creationId="{E8DF1BB0-44C0-C2DB-5F18-BAF4B7CB19FA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69" creationId="{0380C048-D24E-0D49-EADB-945C5DD2A56C}"/>
          </ac:inkMkLst>
        </pc:inkChg>
        <pc:inkChg chg="add del">
          <ac:chgData name="桄玮 张" userId="17d3a1adcc927ed6" providerId="LiveId" clId="{12433B2D-C896-DF45-B997-4E117C540B58}" dt="2023-11-26T15:41:13.568" v="2786"/>
          <ac:inkMkLst>
            <pc:docMk/>
            <pc:sldMk cId="2409798491" sldId="264"/>
            <ac:inkMk id="69" creationId="{B883049E-3C72-9744-EF5D-4841F7AAB561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70" creationId="{3BE894C6-664F-B08D-3490-340E77B9064C}"/>
          </ac:inkMkLst>
        </pc:inkChg>
        <pc:inkChg chg="add del">
          <ac:chgData name="桄玮 张" userId="17d3a1adcc927ed6" providerId="LiveId" clId="{12433B2D-C896-DF45-B997-4E117C540B58}" dt="2023-11-26T15:41:13.568" v="2786"/>
          <ac:inkMkLst>
            <pc:docMk/>
            <pc:sldMk cId="2409798491" sldId="264"/>
            <ac:inkMk id="70" creationId="{D27A7E5A-DA7D-CD38-A1E4-50350FD3790A}"/>
          </ac:inkMkLst>
        </pc:inkChg>
        <pc:inkChg chg="add del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71" creationId="{4C6B21B0-4A2D-6D9F-0438-1695217BFEA9}"/>
          </ac:inkMkLst>
        </pc:inkChg>
        <pc:inkChg chg="add del">
          <ac:chgData name="桄玮 张" userId="17d3a1adcc927ed6" providerId="LiveId" clId="{12433B2D-C896-DF45-B997-4E117C540B58}" dt="2023-11-26T15:41:13.568" v="2786"/>
          <ac:inkMkLst>
            <pc:docMk/>
            <pc:sldMk cId="2409798491" sldId="264"/>
            <ac:inkMk id="71" creationId="{5576693A-F0A3-8ED8-DE47-84E23FF959B1}"/>
          </ac:inkMkLst>
        </pc:inkChg>
        <pc:inkChg chg="add del reco">
          <ac:chgData name="桄玮 张" userId="17d3a1adcc927ed6" providerId="LiveId" clId="{12433B2D-C896-DF45-B997-4E117C540B58}" dt="2023-11-26T15:41:45.327" v="2788"/>
          <ac:inkMkLst>
            <pc:docMk/>
            <pc:sldMk cId="2409798491" sldId="264"/>
            <ac:inkMk id="72" creationId="{2E03EF47-AD80-CFD3-EC76-560A44450FBE}"/>
          </ac:inkMkLst>
        </pc:inkChg>
        <pc:inkChg chg="add reco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73" creationId="{0279FC61-2F5E-95FA-CB25-D3FAD6D522BE}"/>
          </ac:inkMkLst>
        </pc:inkChg>
        <pc:inkChg chg="add reco">
          <ac:chgData name="桄玮 张" userId="17d3a1adcc927ed6" providerId="LiveId" clId="{12433B2D-C896-DF45-B997-4E117C540B58}" dt="2023-11-26T15:42:43.354" v="2856"/>
          <ac:inkMkLst>
            <pc:docMk/>
            <pc:sldMk cId="2409798491" sldId="264"/>
            <ac:inkMk id="75" creationId="{1731DBB8-26A9-6B46-A59E-273B9621D049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77" creationId="{ACE8E702-0BA6-97D0-78C2-6E86BDF6A8A1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78" creationId="{F1954587-FD0E-7081-40FD-D27343F41878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79" creationId="{F9A7EE56-60A5-223A-E37B-0329CA68972D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0" creationId="{FFBA2BF9-25B6-7AEF-A4A5-3AA3D6B9F255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1" creationId="{825ACE8C-5862-31E9-7978-8D439135923B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2" creationId="{2D04E079-F869-192C-D5A7-1365E3704262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3" creationId="{66670072-52C9-0E0C-2E97-1B23AB240AAB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4" creationId="{6BEE7634-5CC9-60C3-0CAE-B14D482889F5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5" creationId="{0E95CF99-EEC6-CB06-0906-3D4B451B5DD4}"/>
          </ac:inkMkLst>
        </pc:inkChg>
        <pc:inkChg chg="add del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6" creationId="{2AADE964-4A01-23F4-13A9-796611E18A76}"/>
          </ac:inkMkLst>
        </pc:inkChg>
        <pc:inkChg chg="add reco">
          <ac:chgData name="桄玮 张" userId="17d3a1adcc927ed6" providerId="LiveId" clId="{12433B2D-C896-DF45-B997-4E117C540B58}" dt="2023-11-26T15:42:58.916" v="2867"/>
          <ac:inkMkLst>
            <pc:docMk/>
            <pc:sldMk cId="2409798491" sldId="264"/>
            <ac:inkMk id="87" creationId="{207AA30F-9E3E-8489-0E71-AB3C772D9463}"/>
          </ac:inkMkLst>
        </pc:inkChg>
        <pc:inkChg chg="add del">
          <ac:chgData name="桄玮 张" userId="17d3a1adcc927ed6" providerId="LiveId" clId="{12433B2D-C896-DF45-B997-4E117C540B58}" dt="2023-11-26T15:43:01.210" v="2872"/>
          <ac:inkMkLst>
            <pc:docMk/>
            <pc:sldMk cId="2409798491" sldId="264"/>
            <ac:inkMk id="88" creationId="{1C81B771-BFE8-12BB-BEE6-2997FF481446}"/>
          </ac:inkMkLst>
        </pc:inkChg>
        <pc:inkChg chg="add del">
          <ac:chgData name="桄玮 张" userId="17d3a1adcc927ed6" providerId="LiveId" clId="{12433B2D-C896-DF45-B997-4E117C540B58}" dt="2023-11-26T15:43:01.210" v="2872"/>
          <ac:inkMkLst>
            <pc:docMk/>
            <pc:sldMk cId="2409798491" sldId="264"/>
            <ac:inkMk id="89" creationId="{19C70013-436B-E3A9-5754-DA1DB1DAA1AA}"/>
          </ac:inkMkLst>
        </pc:inkChg>
        <pc:inkChg chg="add del">
          <ac:chgData name="桄玮 张" userId="17d3a1adcc927ed6" providerId="LiveId" clId="{12433B2D-C896-DF45-B997-4E117C540B58}" dt="2023-11-26T15:43:01.210" v="2872"/>
          <ac:inkMkLst>
            <pc:docMk/>
            <pc:sldMk cId="2409798491" sldId="264"/>
            <ac:inkMk id="90" creationId="{7684DB00-0460-E27C-CF6F-E7D977C6CC2A}"/>
          </ac:inkMkLst>
        </pc:inkChg>
        <pc:inkChg chg="add del">
          <ac:chgData name="桄玮 张" userId="17d3a1adcc927ed6" providerId="LiveId" clId="{12433B2D-C896-DF45-B997-4E117C540B58}" dt="2023-11-26T15:43:01.210" v="2872"/>
          <ac:inkMkLst>
            <pc:docMk/>
            <pc:sldMk cId="2409798491" sldId="264"/>
            <ac:inkMk id="91" creationId="{D8A3AE71-9CB4-9903-4105-FC2B5E730334}"/>
          </ac:inkMkLst>
        </pc:inkChg>
        <pc:inkChg chg="add reco">
          <ac:chgData name="桄玮 张" userId="17d3a1adcc927ed6" providerId="LiveId" clId="{12433B2D-C896-DF45-B997-4E117C540B58}" dt="2023-11-26T15:43:01.210" v="2872"/>
          <ac:inkMkLst>
            <pc:docMk/>
            <pc:sldMk cId="2409798491" sldId="264"/>
            <ac:inkMk id="92" creationId="{DDB316B8-41EE-C206-49DA-47A3C094DCBE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93" creationId="{E58DEF7E-E35A-ABFC-2F09-109C2DA568B2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94" creationId="{F3D52A3E-C7F8-F29B-5B5E-8D6AC6E3AF20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95" creationId="{DB835C53-B0BE-4A96-1CE0-CC0DDFA6CB97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96" creationId="{C0901DF5-CCD7-229D-E94F-1EDE9C635A9A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97" creationId="{EB5B951C-8F5F-BB0A-0612-5EA5095F0C85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98" creationId="{07B87F02-15C4-CA34-5F63-3D2735FFE4D0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99" creationId="{21383824-3882-49DA-D0C8-45A71312D5D8}"/>
          </ac:inkMkLst>
        </pc:inkChg>
        <pc:inkChg chg="add del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100" creationId="{10F5A003-0E9A-27AB-CC58-BA52FC323E1F}"/>
          </ac:inkMkLst>
        </pc:inkChg>
        <pc:inkChg chg="add reco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101" creationId="{2DD0506F-F822-0425-CB5B-2CC422D9A43D}"/>
          </ac:inkMkLst>
        </pc:inkChg>
        <pc:inkChg chg="add reco">
          <ac:chgData name="桄玮 张" userId="17d3a1adcc927ed6" providerId="LiveId" clId="{12433B2D-C896-DF45-B997-4E117C540B58}" dt="2023-11-26T15:43:05.156" v="2881"/>
          <ac:inkMkLst>
            <pc:docMk/>
            <pc:sldMk cId="2409798491" sldId="264"/>
            <ac:inkMk id="102" creationId="{3B85D010-7DAC-8E3C-F1F1-94F8B5E6328B}"/>
          </ac:inkMkLst>
        </pc:inkChg>
        <pc:inkChg chg="add del">
          <ac:chgData name="桄玮 张" userId="17d3a1adcc927ed6" providerId="LiveId" clId="{12433B2D-C896-DF45-B997-4E117C540B58}" dt="2023-11-26T15:43:08.087" v="2885"/>
          <ac:inkMkLst>
            <pc:docMk/>
            <pc:sldMk cId="2409798491" sldId="264"/>
            <ac:inkMk id="103" creationId="{F0B1453B-35E6-B12E-17A7-741F293F2F0D}"/>
          </ac:inkMkLst>
        </pc:inkChg>
        <pc:inkChg chg="add del">
          <ac:chgData name="桄玮 张" userId="17d3a1adcc927ed6" providerId="LiveId" clId="{12433B2D-C896-DF45-B997-4E117C540B58}" dt="2023-11-26T15:43:08.087" v="2885"/>
          <ac:inkMkLst>
            <pc:docMk/>
            <pc:sldMk cId="2409798491" sldId="264"/>
            <ac:inkMk id="104" creationId="{B13962E1-4A9E-FE3A-2FF3-A046408FE975}"/>
          </ac:inkMkLst>
        </pc:inkChg>
        <pc:inkChg chg="add del">
          <ac:chgData name="桄玮 张" userId="17d3a1adcc927ed6" providerId="LiveId" clId="{12433B2D-C896-DF45-B997-4E117C540B58}" dt="2023-11-26T15:43:08.087" v="2885"/>
          <ac:inkMkLst>
            <pc:docMk/>
            <pc:sldMk cId="2409798491" sldId="264"/>
            <ac:inkMk id="105" creationId="{CD8D619A-4D4B-FA34-E359-29FF20625EB9}"/>
          </ac:inkMkLst>
        </pc:inkChg>
        <pc:inkChg chg="add reco">
          <ac:chgData name="桄玮 张" userId="17d3a1adcc927ed6" providerId="LiveId" clId="{12433B2D-C896-DF45-B997-4E117C540B58}" dt="2023-11-26T15:43:08.087" v="2885"/>
          <ac:inkMkLst>
            <pc:docMk/>
            <pc:sldMk cId="2409798491" sldId="264"/>
            <ac:inkMk id="106" creationId="{B124181C-83BC-93A4-F0AF-FE415A04F2BA}"/>
          </ac:inkMkLst>
        </pc:inkChg>
        <pc:inkChg chg="add del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07" creationId="{0071A7C4-69BC-238E-D085-3A3E718E0C05}"/>
          </ac:inkMkLst>
        </pc:inkChg>
        <pc:inkChg chg="add del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08" creationId="{6E6309FD-08DA-C300-BAAA-D666D101E7DE}"/>
          </ac:inkMkLst>
        </pc:inkChg>
        <pc:inkChg chg="add del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09" creationId="{8EB4E8BB-6286-B636-4A5A-BE3CDC3BB137}"/>
          </ac:inkMkLst>
        </pc:inkChg>
        <pc:inkChg chg="add del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10" creationId="{ECA35460-459C-867A-7BA6-0882A82D7610}"/>
          </ac:inkMkLst>
        </pc:inkChg>
        <pc:inkChg chg="add del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11" creationId="{D4350DC1-0774-9A3C-FDFA-543954EBC1D7}"/>
          </ac:inkMkLst>
        </pc:inkChg>
        <pc:inkChg chg="add del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12" creationId="{87932398-7C53-7996-3A89-E1883136C680}"/>
          </ac:inkMkLst>
        </pc:inkChg>
        <pc:inkChg chg="add del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13" creationId="{E3B58CEC-F1CA-15E8-3DAC-AD4D46BEAD1F}"/>
          </ac:inkMkLst>
        </pc:inkChg>
        <pc:inkChg chg="add">
          <ac:chgData name="桄玮 张" userId="17d3a1adcc927ed6" providerId="LiveId" clId="{12433B2D-C896-DF45-B997-4E117C540B58}" dt="2023-11-26T15:43:10.077" v="2893"/>
          <ac:inkMkLst>
            <pc:docMk/>
            <pc:sldMk cId="2409798491" sldId="264"/>
            <ac:inkMk id="114" creationId="{01A35331-1C17-E29A-FC86-23193A4FC70D}"/>
          </ac:inkMkLst>
        </pc:inkChg>
        <pc:inkChg chg="add">
          <ac:chgData name="桄玮 张" userId="17d3a1adcc927ed6" providerId="LiveId" clId="{12433B2D-C896-DF45-B997-4E117C540B58}" dt="2023-11-26T15:43:10.210" v="2894"/>
          <ac:inkMkLst>
            <pc:docMk/>
            <pc:sldMk cId="2409798491" sldId="264"/>
            <ac:inkMk id="115" creationId="{1A74D556-B332-D12F-6C8C-565F33AE6166}"/>
          </ac:inkMkLst>
        </pc:inkChg>
        <pc:inkChg chg="add reco">
          <ac:chgData name="桄玮 张" userId="17d3a1adcc927ed6" providerId="LiveId" clId="{12433B2D-C896-DF45-B997-4E117C540B58}" dt="2023-11-26T15:43:11.013" v="2895"/>
          <ac:inkMkLst>
            <pc:docMk/>
            <pc:sldMk cId="2409798491" sldId="264"/>
            <ac:inkMk id="116" creationId="{CA81388B-003E-E164-2F3C-66922F05FDC2}"/>
          </ac:inkMkLst>
        </pc:inkChg>
        <pc:inkChg chg="add del">
          <ac:chgData name="桄玮 张" userId="17d3a1adcc927ed6" providerId="LiveId" clId="{12433B2D-C896-DF45-B997-4E117C540B58}" dt="2023-11-26T15:43:17.469" v="2900"/>
          <ac:inkMkLst>
            <pc:docMk/>
            <pc:sldMk cId="2409798491" sldId="264"/>
            <ac:inkMk id="117" creationId="{736BAD42-457D-7641-3001-D04EAE687CEB}"/>
          </ac:inkMkLst>
        </pc:inkChg>
        <pc:inkChg chg="add del">
          <ac:chgData name="桄玮 张" userId="17d3a1adcc927ed6" providerId="LiveId" clId="{12433B2D-C896-DF45-B997-4E117C540B58}" dt="2023-11-26T15:43:17.469" v="2900"/>
          <ac:inkMkLst>
            <pc:docMk/>
            <pc:sldMk cId="2409798491" sldId="264"/>
            <ac:inkMk id="118" creationId="{6E984411-F0A2-622E-397B-DDFC802958C0}"/>
          </ac:inkMkLst>
        </pc:inkChg>
        <pc:inkChg chg="add del">
          <ac:chgData name="桄玮 张" userId="17d3a1adcc927ed6" providerId="LiveId" clId="{12433B2D-C896-DF45-B997-4E117C540B58}" dt="2023-11-26T15:43:17.469" v="2900"/>
          <ac:inkMkLst>
            <pc:docMk/>
            <pc:sldMk cId="2409798491" sldId="264"/>
            <ac:inkMk id="119" creationId="{A5A2F14D-BC55-17D2-8F51-0CAF16C2510C}"/>
          </ac:inkMkLst>
        </pc:inkChg>
        <pc:inkChg chg="add del">
          <ac:chgData name="桄玮 张" userId="17d3a1adcc927ed6" providerId="LiveId" clId="{12433B2D-C896-DF45-B997-4E117C540B58}" dt="2023-11-26T15:43:17.469" v="2900"/>
          <ac:inkMkLst>
            <pc:docMk/>
            <pc:sldMk cId="2409798491" sldId="264"/>
            <ac:inkMk id="120" creationId="{75738D83-4E9C-9CD4-F5B6-533071DCA263}"/>
          </ac:inkMkLst>
        </pc:inkChg>
        <pc:inkChg chg="add reco">
          <ac:chgData name="桄玮 张" userId="17d3a1adcc927ed6" providerId="LiveId" clId="{12433B2D-C896-DF45-B997-4E117C540B58}" dt="2023-11-26T15:43:17.469" v="2900"/>
          <ac:inkMkLst>
            <pc:docMk/>
            <pc:sldMk cId="2409798491" sldId="264"/>
            <ac:inkMk id="121" creationId="{F88B2E3B-672D-344E-06A2-169B7CA55F8F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2" creationId="{2C26C357-0023-4295-D9EF-E454E974B25D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3" creationId="{376E3056-BB45-669E-58E7-323D6A85E1E9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4" creationId="{55D82362-5D70-2B8E-8AC7-878DB7502F30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5" creationId="{A71A975A-93AF-6394-3630-5D4E796B741A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6" creationId="{08A5F006-558D-F5D7-86AF-46CDC48C6C7A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7" creationId="{F152B922-AE7C-574F-6E2B-61CF45946E93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8" creationId="{170B8053-544A-1BA7-31A9-C8C6BE498E4D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29" creationId="{E4FB4953-EEE0-CE84-0AF2-E2E601E50DE6}"/>
          </ac:inkMkLst>
        </pc:inkChg>
        <pc:inkChg chg="add del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30" creationId="{9F40353F-B544-7482-FA05-F58B1D486C9A}"/>
          </ac:inkMkLst>
        </pc:inkChg>
        <pc:inkChg chg="add">
          <ac:chgData name="桄玮 张" userId="17d3a1adcc927ed6" providerId="LiveId" clId="{12433B2D-C896-DF45-B997-4E117C540B58}" dt="2023-11-26T15:43:19.860" v="2910"/>
          <ac:inkMkLst>
            <pc:docMk/>
            <pc:sldMk cId="2409798491" sldId="264"/>
            <ac:inkMk id="131" creationId="{6C95CBFE-B867-0C3E-C7AF-07610E269DE1}"/>
          </ac:inkMkLst>
        </pc:inkChg>
        <pc:inkChg chg="add">
          <ac:chgData name="桄玮 张" userId="17d3a1adcc927ed6" providerId="LiveId" clId="{12433B2D-C896-DF45-B997-4E117C540B58}" dt="2023-11-26T15:43:19.993" v="2911"/>
          <ac:inkMkLst>
            <pc:docMk/>
            <pc:sldMk cId="2409798491" sldId="264"/>
            <ac:inkMk id="132" creationId="{18F69D4A-EE7D-FB5A-800C-73B0AA875A40}"/>
          </ac:inkMkLst>
        </pc:inkChg>
        <pc:inkChg chg="add reco">
          <ac:chgData name="桄玮 张" userId="17d3a1adcc927ed6" providerId="LiveId" clId="{12433B2D-C896-DF45-B997-4E117C540B58}" dt="2023-11-26T15:43:20.814" v="2912"/>
          <ac:inkMkLst>
            <pc:docMk/>
            <pc:sldMk cId="2409798491" sldId="264"/>
            <ac:inkMk id="133" creationId="{B0582B09-4D3C-41C8-E058-E07EC98DCD20}"/>
          </ac:inkMkLst>
        </pc:inkChg>
        <pc:inkChg chg="add del">
          <ac:chgData name="桄玮 张" userId="17d3a1adcc927ed6" providerId="LiveId" clId="{12433B2D-C896-DF45-B997-4E117C540B58}" dt="2023-11-26T15:43:23.891" v="2917"/>
          <ac:inkMkLst>
            <pc:docMk/>
            <pc:sldMk cId="2409798491" sldId="264"/>
            <ac:inkMk id="134" creationId="{3894CF9B-BB26-F6FC-6F40-8C281B8D1977}"/>
          </ac:inkMkLst>
        </pc:inkChg>
        <pc:inkChg chg="add del">
          <ac:chgData name="桄玮 张" userId="17d3a1adcc927ed6" providerId="LiveId" clId="{12433B2D-C896-DF45-B997-4E117C540B58}" dt="2023-11-26T15:43:23.891" v="2917"/>
          <ac:inkMkLst>
            <pc:docMk/>
            <pc:sldMk cId="2409798491" sldId="264"/>
            <ac:inkMk id="135" creationId="{F2D1AFD9-D7C4-FEC0-E617-7F5520E05DA2}"/>
          </ac:inkMkLst>
        </pc:inkChg>
        <pc:inkChg chg="add del">
          <ac:chgData name="桄玮 张" userId="17d3a1adcc927ed6" providerId="LiveId" clId="{12433B2D-C896-DF45-B997-4E117C540B58}" dt="2023-11-26T15:43:26.237" v="2919"/>
          <ac:inkMkLst>
            <pc:docMk/>
            <pc:sldMk cId="2409798491" sldId="264"/>
            <ac:inkMk id="136" creationId="{209D5A28-2E1E-7508-52C4-BDA4B9A39333}"/>
          </ac:inkMkLst>
        </pc:inkChg>
        <pc:inkChg chg="add del">
          <ac:chgData name="桄玮 张" userId="17d3a1adcc927ed6" providerId="LiveId" clId="{12433B2D-C896-DF45-B997-4E117C540B58}" dt="2023-11-26T15:43:26.237" v="2919"/>
          <ac:inkMkLst>
            <pc:docMk/>
            <pc:sldMk cId="2409798491" sldId="264"/>
            <ac:inkMk id="137" creationId="{70D21358-40E3-62ED-6ED1-3EBFE0AA306E}"/>
          </ac:inkMkLst>
        </pc:inkChg>
        <pc:inkChg chg="add reco">
          <ac:chgData name="桄玮 张" userId="17d3a1adcc927ed6" providerId="LiveId" clId="{12433B2D-C896-DF45-B997-4E117C540B58}" dt="2023-11-26T15:43:23.891" v="2917"/>
          <ac:inkMkLst>
            <pc:docMk/>
            <pc:sldMk cId="2409798491" sldId="264"/>
            <ac:inkMk id="138" creationId="{8C22E14D-61F8-16EA-9696-28D9EC98C4FB}"/>
          </ac:inkMkLst>
        </pc:inkChg>
        <pc:inkChg chg="add del">
          <ac:chgData name="桄玮 张" userId="17d3a1adcc927ed6" providerId="LiveId" clId="{12433B2D-C896-DF45-B997-4E117C540B58}" dt="2023-11-26T15:43:26.237" v="2919"/>
          <ac:inkMkLst>
            <pc:docMk/>
            <pc:sldMk cId="2409798491" sldId="264"/>
            <ac:inkMk id="139" creationId="{F98D0DAA-064D-B9C3-B91C-DD45F303F307}"/>
          </ac:inkMkLst>
        </pc:inkChg>
        <pc:inkChg chg="add reco">
          <ac:chgData name="桄玮 张" userId="17d3a1adcc927ed6" providerId="LiveId" clId="{12433B2D-C896-DF45-B997-4E117C540B58}" dt="2023-11-26T15:43:26.237" v="2919"/>
          <ac:inkMkLst>
            <pc:docMk/>
            <pc:sldMk cId="2409798491" sldId="264"/>
            <ac:inkMk id="140" creationId="{99DB1C4B-73EF-AEEB-372D-D9B0B2FE994E}"/>
          </ac:inkMkLst>
        </pc:inkChg>
        <pc:inkChg chg="add">
          <ac:chgData name="桄玮 张" userId="17d3a1adcc927ed6" providerId="LiveId" clId="{12433B2D-C896-DF45-B997-4E117C540B58}" dt="2023-11-26T15:43:30.980" v="2920"/>
          <ac:inkMkLst>
            <pc:docMk/>
            <pc:sldMk cId="2409798491" sldId="264"/>
            <ac:inkMk id="141" creationId="{5CF8EA57-79B6-FD76-2820-209A88AC0190}"/>
          </ac:inkMkLst>
        </pc:inkChg>
        <pc:inkChg chg="add del">
          <ac:chgData name="桄玮 张" userId="17d3a1adcc927ed6" providerId="LiveId" clId="{12433B2D-C896-DF45-B997-4E117C540B58}" dt="2023-11-26T15:43:34.261" v="2927"/>
          <ac:inkMkLst>
            <pc:docMk/>
            <pc:sldMk cId="2409798491" sldId="264"/>
            <ac:inkMk id="142" creationId="{BCB5801C-8826-2C77-E9A0-F5D27C81DDCC}"/>
          </ac:inkMkLst>
        </pc:inkChg>
        <pc:inkChg chg="add del">
          <ac:chgData name="桄玮 张" userId="17d3a1adcc927ed6" providerId="LiveId" clId="{12433B2D-C896-DF45-B997-4E117C540B58}" dt="2023-11-26T15:43:34.261" v="2927"/>
          <ac:inkMkLst>
            <pc:docMk/>
            <pc:sldMk cId="2409798491" sldId="264"/>
            <ac:inkMk id="143" creationId="{2C8B3B5E-B666-C0F5-D79A-8BF6ED7DB45D}"/>
          </ac:inkMkLst>
        </pc:inkChg>
        <pc:inkChg chg="add del">
          <ac:chgData name="桄玮 张" userId="17d3a1adcc927ed6" providerId="LiveId" clId="{12433B2D-C896-DF45-B997-4E117C540B58}" dt="2023-11-26T15:43:34.261" v="2927"/>
          <ac:inkMkLst>
            <pc:docMk/>
            <pc:sldMk cId="2409798491" sldId="264"/>
            <ac:inkMk id="144" creationId="{3CFA8530-3DB6-51B7-D055-0E28DC975387}"/>
          </ac:inkMkLst>
        </pc:inkChg>
        <pc:inkChg chg="add del">
          <ac:chgData name="桄玮 张" userId="17d3a1adcc927ed6" providerId="LiveId" clId="{12433B2D-C896-DF45-B997-4E117C540B58}" dt="2023-11-26T15:43:34.261" v="2927"/>
          <ac:inkMkLst>
            <pc:docMk/>
            <pc:sldMk cId="2409798491" sldId="264"/>
            <ac:inkMk id="145" creationId="{D5A46169-F3C5-5F06-E59E-2529C72D5361}"/>
          </ac:inkMkLst>
        </pc:inkChg>
        <pc:inkChg chg="add del">
          <ac:chgData name="桄玮 张" userId="17d3a1adcc927ed6" providerId="LiveId" clId="{12433B2D-C896-DF45-B997-4E117C540B58}" dt="2023-11-26T15:43:34.261" v="2927"/>
          <ac:inkMkLst>
            <pc:docMk/>
            <pc:sldMk cId="2409798491" sldId="264"/>
            <ac:inkMk id="146" creationId="{74F8EEFD-48B1-8A8F-BFCF-D54D234C457A}"/>
          </ac:inkMkLst>
        </pc:inkChg>
        <pc:inkChg chg="add del">
          <ac:chgData name="桄玮 张" userId="17d3a1adcc927ed6" providerId="LiveId" clId="{12433B2D-C896-DF45-B997-4E117C540B58}" dt="2023-11-26T15:43:34.261" v="2927"/>
          <ac:inkMkLst>
            <pc:docMk/>
            <pc:sldMk cId="2409798491" sldId="264"/>
            <ac:inkMk id="147" creationId="{F0ED5997-BA45-C65E-5781-8B0C0FBCDF75}"/>
          </ac:inkMkLst>
        </pc:inkChg>
        <pc:inkChg chg="add reco">
          <ac:chgData name="桄玮 张" userId="17d3a1adcc927ed6" providerId="LiveId" clId="{12433B2D-C896-DF45-B997-4E117C540B58}" dt="2023-11-26T15:43:34.261" v="2927"/>
          <ac:inkMkLst>
            <pc:docMk/>
            <pc:sldMk cId="2409798491" sldId="264"/>
            <ac:inkMk id="148" creationId="{2F69D774-6369-04D8-2586-A2220F8395C2}"/>
          </ac:inkMkLst>
        </pc:inkChg>
        <pc:inkChg chg="add del">
          <ac:chgData name="桄玮 张" userId="17d3a1adcc927ed6" providerId="LiveId" clId="{12433B2D-C896-DF45-B997-4E117C540B58}" dt="2023-11-26T15:43:36.777" v="2934"/>
          <ac:inkMkLst>
            <pc:docMk/>
            <pc:sldMk cId="2409798491" sldId="264"/>
            <ac:inkMk id="149" creationId="{3062AB08-90BB-4FF3-E2B9-6F14AA4884DE}"/>
          </ac:inkMkLst>
        </pc:inkChg>
        <pc:inkChg chg="add del">
          <ac:chgData name="桄玮 张" userId="17d3a1adcc927ed6" providerId="LiveId" clId="{12433B2D-C896-DF45-B997-4E117C540B58}" dt="2023-11-26T15:43:36.777" v="2934"/>
          <ac:inkMkLst>
            <pc:docMk/>
            <pc:sldMk cId="2409798491" sldId="264"/>
            <ac:inkMk id="150" creationId="{0D2A083A-F99E-D8A5-9A72-804823BE2344}"/>
          </ac:inkMkLst>
        </pc:inkChg>
        <pc:inkChg chg="add del">
          <ac:chgData name="桄玮 张" userId="17d3a1adcc927ed6" providerId="LiveId" clId="{12433B2D-C896-DF45-B997-4E117C540B58}" dt="2023-11-26T15:43:36.777" v="2934"/>
          <ac:inkMkLst>
            <pc:docMk/>
            <pc:sldMk cId="2409798491" sldId="264"/>
            <ac:inkMk id="151" creationId="{2BC8DEFB-3EF2-8BE9-0562-60F6107B1BA0}"/>
          </ac:inkMkLst>
        </pc:inkChg>
        <pc:inkChg chg="add del">
          <ac:chgData name="桄玮 张" userId="17d3a1adcc927ed6" providerId="LiveId" clId="{12433B2D-C896-DF45-B997-4E117C540B58}" dt="2023-11-26T15:43:36.777" v="2934"/>
          <ac:inkMkLst>
            <pc:docMk/>
            <pc:sldMk cId="2409798491" sldId="264"/>
            <ac:inkMk id="152" creationId="{09BF0598-EEAE-7161-FEBF-EF8465A7C8EF}"/>
          </ac:inkMkLst>
        </pc:inkChg>
        <pc:inkChg chg="add del">
          <ac:chgData name="桄玮 张" userId="17d3a1adcc927ed6" providerId="LiveId" clId="{12433B2D-C896-DF45-B997-4E117C540B58}" dt="2023-11-26T15:43:36.777" v="2934"/>
          <ac:inkMkLst>
            <pc:docMk/>
            <pc:sldMk cId="2409798491" sldId="264"/>
            <ac:inkMk id="153" creationId="{261D6EEB-A042-EBDC-9573-DE0979CBEE2A}"/>
          </ac:inkMkLst>
        </pc:inkChg>
        <pc:inkChg chg="add del">
          <ac:chgData name="桄玮 张" userId="17d3a1adcc927ed6" providerId="LiveId" clId="{12433B2D-C896-DF45-B997-4E117C540B58}" dt="2023-11-26T15:43:36.777" v="2934"/>
          <ac:inkMkLst>
            <pc:docMk/>
            <pc:sldMk cId="2409798491" sldId="264"/>
            <ac:inkMk id="154" creationId="{173DBA07-D93C-630C-BE18-1B37D9AB510A}"/>
          </ac:inkMkLst>
        </pc:inkChg>
        <pc:inkChg chg="add reco">
          <ac:chgData name="桄玮 张" userId="17d3a1adcc927ed6" providerId="LiveId" clId="{12433B2D-C896-DF45-B997-4E117C540B58}" dt="2023-11-26T15:43:36.777" v="2934"/>
          <ac:inkMkLst>
            <pc:docMk/>
            <pc:sldMk cId="2409798491" sldId="264"/>
            <ac:inkMk id="155" creationId="{5B1765FA-3120-8D3D-C0E7-FA3D4A1273C1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56" creationId="{69E0FD83-4C44-F2AC-55CF-B5CD98020C26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57" creationId="{7E247BA3-A0B8-D5D4-A263-486ABF337EC0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58" creationId="{BC3C7894-849E-D8E1-E50A-A2BB0F45DD6A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59" creationId="{A408F88D-DDF3-19B9-89B5-E0A6C4A7613A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0" creationId="{6ED838A9-404A-DEC8-8C66-0D102213F7BF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1" creationId="{DF7F092E-F4F8-4952-2975-EA954CA19E8F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2" creationId="{E378091F-9EB5-2D5D-0F10-7935171451D3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3" creationId="{FFB3CF7A-D37E-C766-E644-B230C5C6C6C5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4" creationId="{65339232-8188-FCF0-4A91-CE11712173FE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5" creationId="{52150CEF-3F1B-4580-B7F2-82EF980E358C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6" creationId="{C81EACAE-926A-8297-483F-034FDE824C88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7" creationId="{EEB4E250-CE10-770C-E20D-1563E9F3A19E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8" creationId="{607EBE56-3B4C-EDFE-3819-9A2AE2147786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69" creationId="{3A19EC78-2F9B-8308-C339-3B5EF7145EE5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70" creationId="{D4370636-8040-F526-E995-DDEEE3E04543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71" creationId="{20BBE4D3-BAC7-A193-B567-B1A3207375FD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72" creationId="{B9BD97D0-E373-5714-FB7A-667FD76C5129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73" creationId="{EC6F0EA5-CC34-8569-4A02-3E28159267F6}"/>
          </ac:inkMkLst>
        </pc:inkChg>
        <pc:inkChg chg="add del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74" creationId="{93954D94-4AD7-8C7C-BF36-44AF806BBB27}"/>
          </ac:inkMkLst>
        </pc:inkChg>
        <pc:inkChg chg="add reco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75" creationId="{71AF464E-A6F5-4652-A16F-7AB5FC416C31}"/>
          </ac:inkMkLst>
        </pc:inkChg>
        <pc:inkChg chg="add reco">
          <ac:chgData name="桄玮 张" userId="17d3a1adcc927ed6" providerId="LiveId" clId="{12433B2D-C896-DF45-B997-4E117C540B58}" dt="2023-11-26T15:43:51.184" v="2954"/>
          <ac:inkMkLst>
            <pc:docMk/>
            <pc:sldMk cId="2409798491" sldId="264"/>
            <ac:inkMk id="176" creationId="{F48E3A0B-00AA-1E6C-1A01-4B4F874C193A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77" creationId="{389F867C-A0B3-CA77-A582-F68DE8D01723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78" creationId="{FAFE2A28-4522-A889-15F9-0FE35D7397EA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79" creationId="{125C3E19-5C68-3615-AFED-A1777566EFB1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0" creationId="{6ECF6F6B-F73F-04DD-4191-F5B32180A73A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1" creationId="{A515D211-2D0A-64A0-F1FE-D968590EA765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2" creationId="{E5F5539B-4B9B-57CA-1191-8C3BC55DA7F5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3" creationId="{720542B7-FBB2-A1B5-6394-BBDEF483305D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4" creationId="{35282216-DDA8-6A7E-2286-B02F9C67317E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5" creationId="{5754F5C1-019D-AE50-A763-C9AB5BDEC272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6" creationId="{BBDD00CF-5CE2-C131-AAB0-B11044AFE5EC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7" creationId="{ECB6FCCF-66E2-9E89-CC97-89F6603D9E35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8" creationId="{E3132BDC-6840-A0A4-5293-A3E385CCEF79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89" creationId="{7748E4E5-BEE8-2FDF-2C13-E3370CC88023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0" creationId="{913B3D30-F45F-BAD6-CA58-23D19BB73932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1" creationId="{2E9EA02D-3282-6C7A-1C92-79CD6177A2BC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2" creationId="{6F4A7344-B0FF-2ADD-0694-7020608273E8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3" creationId="{DC3B288B-D379-7C7D-BE5B-EB708E33EBD0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4" creationId="{84515D79-67D0-F196-B8E5-D8DFEB53BB79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5" creationId="{0E9815E6-961B-1D82-BF52-58327379A76B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6" creationId="{62542949-20DE-52AE-D3F2-B55E5CD0C20D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7" creationId="{C15E575D-A441-FE44-D935-6DDCEE59209D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8" creationId="{D26EB3BB-1ACD-698E-760C-ED94337A3035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199" creationId="{91E9152F-D4CC-5A9F-7259-A4689D1E6EDE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0" creationId="{B7EA4E73-E11A-E28C-E3F3-CD852AAAF371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1" creationId="{998C01D7-D2F3-0EBC-328C-A968AD5D8E2B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2" creationId="{DE483C41-26CD-7432-27BE-5771222CFFCE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3" creationId="{FB520991-9B50-E457-6CBB-457F386BFCFA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4" creationId="{83A8D077-F87C-0E7E-1E0B-62830A261590}"/>
          </ac:inkMkLst>
        </pc:inkChg>
        <pc:inkChg chg="add del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5" creationId="{DEDB49FB-7F6B-A49F-48B3-892F4C4DA1F6}"/>
          </ac:inkMkLst>
        </pc:inkChg>
        <pc:inkChg chg="add reco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6" creationId="{20E7ADFE-0F20-0085-E0BF-6CCCBD5705E8}"/>
          </ac:inkMkLst>
        </pc:inkChg>
        <pc:inkChg chg="add reco">
          <ac:chgData name="桄玮 张" userId="17d3a1adcc927ed6" providerId="LiveId" clId="{12433B2D-C896-DF45-B997-4E117C540B58}" dt="2023-11-26T15:44:02.898" v="2984"/>
          <ac:inkMkLst>
            <pc:docMk/>
            <pc:sldMk cId="2409798491" sldId="264"/>
            <ac:inkMk id="207" creationId="{C88AE031-C6F5-5E93-83AC-BE11BDC12F6E}"/>
          </ac:inkMkLst>
        </pc:inkChg>
        <pc:inkChg chg="add del">
          <ac:chgData name="桄玮 张" userId="17d3a1adcc927ed6" providerId="LiveId" clId="{12433B2D-C896-DF45-B997-4E117C540B58}" dt="2023-11-26T15:44:04.572" v="2989"/>
          <ac:inkMkLst>
            <pc:docMk/>
            <pc:sldMk cId="2409798491" sldId="264"/>
            <ac:inkMk id="208" creationId="{64C8CC53-89C0-D318-466B-B188E6E3E842}"/>
          </ac:inkMkLst>
        </pc:inkChg>
        <pc:inkChg chg="add del">
          <ac:chgData name="桄玮 张" userId="17d3a1adcc927ed6" providerId="LiveId" clId="{12433B2D-C896-DF45-B997-4E117C540B58}" dt="2023-11-26T15:44:04.572" v="2989"/>
          <ac:inkMkLst>
            <pc:docMk/>
            <pc:sldMk cId="2409798491" sldId="264"/>
            <ac:inkMk id="209" creationId="{C0F4C690-3298-C1A8-4BA4-A1998B30EBCD}"/>
          </ac:inkMkLst>
        </pc:inkChg>
        <pc:inkChg chg="add del">
          <ac:chgData name="桄玮 张" userId="17d3a1adcc927ed6" providerId="LiveId" clId="{12433B2D-C896-DF45-B997-4E117C540B58}" dt="2023-11-26T15:44:04.572" v="2989"/>
          <ac:inkMkLst>
            <pc:docMk/>
            <pc:sldMk cId="2409798491" sldId="264"/>
            <ac:inkMk id="210" creationId="{E567E856-17E8-6E00-A27A-228F04D7D80F}"/>
          </ac:inkMkLst>
        </pc:inkChg>
        <pc:inkChg chg="add del">
          <ac:chgData name="桄玮 张" userId="17d3a1adcc927ed6" providerId="LiveId" clId="{12433B2D-C896-DF45-B997-4E117C540B58}" dt="2023-11-26T15:44:04.572" v="2989"/>
          <ac:inkMkLst>
            <pc:docMk/>
            <pc:sldMk cId="2409798491" sldId="264"/>
            <ac:inkMk id="211" creationId="{1B43675F-13CE-CCC8-83C2-16601BEC954A}"/>
          </ac:inkMkLst>
        </pc:inkChg>
        <pc:inkChg chg="add reco">
          <ac:chgData name="桄玮 张" userId="17d3a1adcc927ed6" providerId="LiveId" clId="{12433B2D-C896-DF45-B997-4E117C540B58}" dt="2023-11-26T15:44:04.572" v="2989"/>
          <ac:inkMkLst>
            <pc:docMk/>
            <pc:sldMk cId="2409798491" sldId="264"/>
            <ac:inkMk id="212" creationId="{B6BB52DC-B449-F3EF-BF4A-FD33CDA2C91C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13" creationId="{2C438F8C-93C1-62A5-71B2-9C35366E9EC1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14" creationId="{F2608802-1981-18A0-F9A6-F4CB0485F03E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15" creationId="{A043E867-6796-2A7C-4C54-10A65B1E5683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16" creationId="{F952A6F1-D4BA-24D0-9DF7-ED62F2DEFE9F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17" creationId="{F2C27C3A-FCAE-9ABE-C2A7-E1BE21FF08CE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18" creationId="{89439C52-7323-61FE-BDC2-C55FF2BD86B2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19" creationId="{7C9D3EEE-CE88-7069-6722-7C3803831A5B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0" creationId="{0763CD96-B064-3820-204B-2DB0BC8AE54E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1" creationId="{F4C10248-7916-FA77-6C25-E39F6B53E62A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2" creationId="{06EDDFE4-FFD3-94E7-B4D6-347D5589F28F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3" creationId="{669AA912-478D-900B-0F40-BF08A2DC0067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4" creationId="{FCFD69EB-0A90-B911-FA61-8B7C0E07B332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5" creationId="{4E64B24D-0315-01DB-F3D1-5C759236C234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6" creationId="{7A7D1834-735C-61AB-11B3-F85E2927FFB2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7" creationId="{4E515720-8D48-4A5B-B5BA-FC3BEBD90AA4}"/>
          </ac:inkMkLst>
        </pc:inkChg>
        <pc:inkChg chg="add del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8" creationId="{63121B15-86E9-F207-3E11-D8932E25995E}"/>
          </ac:inkMkLst>
        </pc:inkChg>
        <pc:inkChg chg="add reco">
          <ac:chgData name="桄玮 张" userId="17d3a1adcc927ed6" providerId="LiveId" clId="{12433B2D-C896-DF45-B997-4E117C540B58}" dt="2023-11-26T15:44:10.285" v="3006"/>
          <ac:inkMkLst>
            <pc:docMk/>
            <pc:sldMk cId="2409798491" sldId="264"/>
            <ac:inkMk id="229" creationId="{9C9686BF-8D29-A6C3-1EA5-107C600E3377}"/>
          </ac:inkMkLst>
        </pc:inkChg>
        <pc:inkChg chg="add del">
          <ac:chgData name="桄玮 张" userId="17d3a1adcc927ed6" providerId="LiveId" clId="{12433B2D-C896-DF45-B997-4E117C540B58}" dt="2023-11-26T15:44:12.938" v="3010"/>
          <ac:inkMkLst>
            <pc:docMk/>
            <pc:sldMk cId="2409798491" sldId="264"/>
            <ac:inkMk id="230" creationId="{9B15B1A8-D7C5-98F8-67F2-9FDD5C8EC832}"/>
          </ac:inkMkLst>
        </pc:inkChg>
        <pc:inkChg chg="add del">
          <ac:chgData name="桄玮 张" userId="17d3a1adcc927ed6" providerId="LiveId" clId="{12433B2D-C896-DF45-B997-4E117C540B58}" dt="2023-11-26T15:44:12.938" v="3010"/>
          <ac:inkMkLst>
            <pc:docMk/>
            <pc:sldMk cId="2409798491" sldId="264"/>
            <ac:inkMk id="231" creationId="{A4A59354-BE11-961C-BCE9-D6A5B7078BEA}"/>
          </ac:inkMkLst>
        </pc:inkChg>
        <pc:inkChg chg="add del">
          <ac:chgData name="桄玮 张" userId="17d3a1adcc927ed6" providerId="LiveId" clId="{12433B2D-C896-DF45-B997-4E117C540B58}" dt="2023-11-26T15:44:12.938" v="3010"/>
          <ac:inkMkLst>
            <pc:docMk/>
            <pc:sldMk cId="2409798491" sldId="264"/>
            <ac:inkMk id="232" creationId="{87BB05A4-26C9-F8C3-82BB-6B5198838DC7}"/>
          </ac:inkMkLst>
        </pc:inkChg>
        <pc:inkChg chg="add mod reco modStrokes">
          <ac:chgData name="桄玮 张" userId="17d3a1adcc927ed6" providerId="LiveId" clId="{12433B2D-C896-DF45-B997-4E117C540B58}" dt="2023-11-26T15:46:09.167" v="3025"/>
          <ac:inkMkLst>
            <pc:docMk/>
            <pc:sldMk cId="2409798491" sldId="264"/>
            <ac:inkMk id="233" creationId="{E62E6E6F-1261-B573-9102-D3F62F9EC1EC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34" creationId="{1A5DF450-05ED-1AC5-C790-DEF102B0E311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35" creationId="{FBF9461E-3C19-67B6-1ED0-8DA7E462B5FC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36" creationId="{6B317338-81C6-CC41-C112-DA696332824D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37" creationId="{A05E24AD-053B-924D-513E-CEA9A72B61FF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38" creationId="{DC0FDCBB-9193-EA90-F224-7231A47DD9DD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39" creationId="{DFCD3A89-9EB5-2510-AAC8-1F9902622890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40" creationId="{3B195049-AD50-CC32-16C7-B4E136BBD18E}"/>
          </ac:inkMkLst>
        </pc:inkChg>
        <pc:inkChg chg="add del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41" creationId="{52B4F649-C18E-D45B-5EA4-858A3D23F87F}"/>
          </ac:inkMkLst>
        </pc:inkChg>
        <pc:inkChg chg="add reco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42" creationId="{A3F137C2-7108-B6FA-434D-71DD854A842E}"/>
          </ac:inkMkLst>
        </pc:inkChg>
        <pc:inkChg chg="add reco">
          <ac:chgData name="桄玮 张" userId="17d3a1adcc927ed6" providerId="LiveId" clId="{12433B2D-C896-DF45-B997-4E117C540B58}" dt="2023-11-26T15:45:42.111" v="3019"/>
          <ac:inkMkLst>
            <pc:docMk/>
            <pc:sldMk cId="2409798491" sldId="264"/>
            <ac:inkMk id="243" creationId="{55E7C36C-C88B-E243-A500-BB7CD2385332}"/>
          </ac:inkMkLst>
        </pc:inkChg>
        <pc:inkChg chg="add del mod reco modStrokes">
          <ac:chgData name="桄玮 张" userId="17d3a1adcc927ed6" providerId="LiveId" clId="{12433B2D-C896-DF45-B997-4E117C540B58}" dt="2023-11-26T15:46:08.817" v="3024"/>
          <ac:inkMkLst>
            <pc:docMk/>
            <pc:sldMk cId="2409798491" sldId="264"/>
            <ac:inkMk id="244" creationId="{1BF2C73D-3D45-5B5F-DABF-4D0BEA58D2BF}"/>
          </ac:inkMkLst>
        </pc:inkChg>
        <pc:inkChg chg="add del">
          <ac:chgData name="桄玮 张" userId="17d3a1adcc927ed6" providerId="LiveId" clId="{12433B2D-C896-DF45-B997-4E117C540B58}" dt="2023-11-26T15:46:06.718" v="3022"/>
          <ac:inkMkLst>
            <pc:docMk/>
            <pc:sldMk cId="2409798491" sldId="264"/>
            <ac:inkMk id="245" creationId="{D03D4470-DD90-26EF-BF28-BCA9AADAC195}"/>
          </ac:inkMkLst>
        </pc:inkChg>
        <pc:inkChg chg="add del">
          <ac:chgData name="桄玮 张" userId="17d3a1adcc927ed6" providerId="LiveId" clId="{12433B2D-C896-DF45-B997-4E117C540B58}" dt="2023-11-26T15:46:06.718" v="3022"/>
          <ac:inkMkLst>
            <pc:docMk/>
            <pc:sldMk cId="2409798491" sldId="264"/>
            <ac:inkMk id="246" creationId="{33824748-E8A2-11FB-728E-A921560BFF0D}"/>
          </ac:inkMkLst>
        </pc:inkChg>
        <pc:inkChg chg="add reco">
          <ac:chgData name="桄玮 张" userId="17d3a1adcc927ed6" providerId="LiveId" clId="{12433B2D-C896-DF45-B997-4E117C540B58}" dt="2023-11-26T15:46:06.718" v="3022"/>
          <ac:inkMkLst>
            <pc:docMk/>
            <pc:sldMk cId="2409798491" sldId="264"/>
            <ac:inkMk id="247" creationId="{990C6CCD-37CA-A1FD-D33D-D6D56B08D387}"/>
          </ac:inkMkLst>
        </pc:inkChg>
        <pc:inkChg chg="add">
          <ac:chgData name="桄玮 张" userId="17d3a1adcc927ed6" providerId="LiveId" clId="{12433B2D-C896-DF45-B997-4E117C540B58}" dt="2023-11-26T15:46:11.150" v="3026"/>
          <ac:inkMkLst>
            <pc:docMk/>
            <pc:sldMk cId="2409798491" sldId="264"/>
            <ac:inkMk id="248" creationId="{01ABA8A9-7DEC-1C46-ED97-44F066D3370E}"/>
          </ac:inkMkLst>
        </pc:inkChg>
        <pc:inkChg chg="add del">
          <ac:chgData name="桄玮 张" userId="17d3a1adcc927ed6" providerId="LiveId" clId="{12433B2D-C896-DF45-B997-4E117C540B58}" dt="2023-11-26T15:46:12.701" v="3029"/>
          <ac:inkMkLst>
            <pc:docMk/>
            <pc:sldMk cId="2409798491" sldId="264"/>
            <ac:inkMk id="249" creationId="{EDE8B431-FDAB-A299-F915-7749004F5C0D}"/>
          </ac:inkMkLst>
        </pc:inkChg>
        <pc:inkChg chg="add del">
          <ac:chgData name="桄玮 张" userId="17d3a1adcc927ed6" providerId="LiveId" clId="{12433B2D-C896-DF45-B997-4E117C540B58}" dt="2023-11-26T15:46:12.701" v="3029"/>
          <ac:inkMkLst>
            <pc:docMk/>
            <pc:sldMk cId="2409798491" sldId="264"/>
            <ac:inkMk id="250" creationId="{998DD6A4-2F3A-B3A4-0D1E-9BEE1B5B52DF}"/>
          </ac:inkMkLst>
        </pc:inkChg>
        <pc:inkChg chg="add reco">
          <ac:chgData name="桄玮 张" userId="17d3a1adcc927ed6" providerId="LiveId" clId="{12433B2D-C896-DF45-B997-4E117C540B58}" dt="2023-11-26T15:46:12.701" v="3029"/>
          <ac:inkMkLst>
            <pc:docMk/>
            <pc:sldMk cId="2409798491" sldId="264"/>
            <ac:inkMk id="251" creationId="{7DAC4717-407D-BF49-6ABC-E6664F1AA299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2" creationId="{E0A7E23B-9E63-8095-1614-1C4C2AA0075D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3" creationId="{4162D820-EA4E-07E6-A2A9-688B650B2985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4" creationId="{691026D8-651F-0E45-4008-EBFE1FB21920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5" creationId="{3F0E1E0E-8259-AC9D-2901-B7AAAEAC9529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6" creationId="{F5F4A6B7-2DFE-D8FF-F59B-CFC45369E554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7" creationId="{C826B20B-483D-E3B8-453F-914A0DD0511B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8" creationId="{B696A41B-ED36-31E2-E266-70883804B432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59" creationId="{2EFF2114-81FD-F646-507F-9F84FDE6AD6C}"/>
          </ac:inkMkLst>
        </pc:inkChg>
        <pc:inkChg chg="add del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60" creationId="{31DB48A4-8443-6875-CCA1-399A35B73259}"/>
          </ac:inkMkLst>
        </pc:inkChg>
        <pc:inkChg chg="add">
          <ac:chgData name="桄玮 张" userId="17d3a1adcc927ed6" providerId="LiveId" clId="{12433B2D-C896-DF45-B997-4E117C540B58}" dt="2023-11-26T15:46:15.429" v="3039"/>
          <ac:inkMkLst>
            <pc:docMk/>
            <pc:sldMk cId="2409798491" sldId="264"/>
            <ac:inkMk id="261" creationId="{3FB31240-4A47-0452-166B-767F2C45DB03}"/>
          </ac:inkMkLst>
        </pc:inkChg>
        <pc:inkChg chg="add reco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62" creationId="{85805340-6C11-A955-AE71-8225A0E979A9}"/>
          </ac:inkMkLst>
        </pc:inkChg>
        <pc:inkChg chg="add reco">
          <ac:chgData name="桄玮 张" userId="17d3a1adcc927ed6" providerId="LiveId" clId="{12433B2D-C896-DF45-B997-4E117C540B58}" dt="2023-11-26T15:46:16.201" v="3040"/>
          <ac:inkMkLst>
            <pc:docMk/>
            <pc:sldMk cId="2409798491" sldId="264"/>
            <ac:inkMk id="263" creationId="{4567D3DE-2414-0D1C-3CE9-99354214BCF6}"/>
          </ac:inkMkLst>
        </pc:inkChg>
      </pc:sldChg>
      <pc:sldChg chg="addSp delSp">
        <pc:chgData name="桄玮 张" userId="17d3a1adcc927ed6" providerId="LiveId" clId="{12433B2D-C896-DF45-B997-4E117C540B58}" dt="2023-11-26T15:49:42.301" v="3154"/>
        <pc:sldMkLst>
          <pc:docMk/>
          <pc:sldMk cId="3879165124" sldId="265"/>
        </pc:sldMkLst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5" creationId="{61E3E78F-1AC0-B892-7A5A-218001D3F52F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5" creationId="{9C5EC9E8-4422-C219-6620-4178F98FE01A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6" creationId="{4EBF8081-1CA2-D0F5-45B9-95D563F592FB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6" creationId="{7C08782E-4A3F-FE96-1A92-8BB1F35595C5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7" creationId="{980E051B-D2F6-7D01-6938-40B9525F165B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7" creationId="{A5BEDF94-58AE-741B-503C-20A482D3BAD4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8" creationId="{1EC1A730-E21C-05C5-9D35-78B00F498FD2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8" creationId="{F90F6932-3162-4398-003D-0D3E377C6C59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9" creationId="{A82A6606-1B02-AD82-8256-57B82159016C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9" creationId="{B7708ABB-10A9-DC8B-3B3B-D3D6833C59B8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0" creationId="{8CF0043A-5D8E-893D-674F-1B8EDCAE9920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0" creationId="{95B00CD4-5899-D3C9-C186-8D8DE2E3602A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1" creationId="{2F1131D5-1A26-3E05-A5B8-6592BA94FCEF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1" creationId="{54BC32D3-DF94-0E8D-E644-F431BF8A9B9B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2" creationId="{564300E6-DA0E-4C16-1CDE-CE3A7520DDA2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2" creationId="{F69F4A04-2366-2322-C236-4BB4B505A7FE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3" creationId="{7FBEFD31-0C38-34CC-5559-24C2215D7051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3" creationId="{DFB0BA97-176E-29CB-B63C-D86338D16746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4" creationId="{039D0DE9-EE85-40DD-3514-F1BECC5A44B6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4" creationId="{C120DD32-F0E4-5709-4BE7-EDD37405D073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5" creationId="{219EA0A6-FCC5-2508-915E-38F1237B42E7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5" creationId="{76C507F8-B884-B24B-E234-05F9956B39F9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6" creationId="{0E81B48A-B43F-630B-F423-C609AB25690C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6" creationId="{3F177D6A-BD3B-5BBD-C19F-B5D8DC5C196F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7" creationId="{2D56700C-4908-562D-2EDC-EFA36F31B537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7" creationId="{A731A7D6-75FA-6034-8E21-6F053A1ED654}"/>
          </ac:inkMkLst>
        </pc:inkChg>
        <pc:inkChg chg="add del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18" creationId="{8A119AD3-6185-B3C7-00D9-ADDD422B93F5}"/>
          </ac:inkMkLst>
        </pc:inkChg>
        <pc:inkChg chg="add del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8" creationId="{9FD929CF-2014-8E4E-72AF-A6503AF392DA}"/>
          </ac:inkMkLst>
        </pc:inkChg>
        <pc:inkChg chg="add reco">
          <ac:chgData name="桄玮 张" userId="17d3a1adcc927ed6" providerId="LiveId" clId="{12433B2D-C896-DF45-B997-4E117C540B58}" dt="2023-11-26T15:48:57.321" v="3096"/>
          <ac:inkMkLst>
            <pc:docMk/>
            <pc:sldMk cId="3879165124" sldId="265"/>
            <ac:inkMk id="19" creationId="{16DA1412-3AF0-9B9F-C405-24EA4DF68FA8}"/>
          </ac:inkMkLst>
        </pc:inkChg>
        <pc:inkChg chg="add del reco">
          <ac:chgData name="桄玮 张" userId="17d3a1adcc927ed6" providerId="LiveId" clId="{12433B2D-C896-DF45-B997-4E117C540B58}" dt="2023-11-26T15:47:05.754" v="3073"/>
          <ac:inkMkLst>
            <pc:docMk/>
            <pc:sldMk cId="3879165124" sldId="265"/>
            <ac:inkMk id="19" creationId="{4DF70F59-046E-15CA-52EE-9EC5A685A283}"/>
          </ac:inkMkLst>
        </pc:inkChg>
        <pc:inkChg chg="add reco">
          <ac:chgData name="桄玮 张" userId="17d3a1adcc927ed6" providerId="LiveId" clId="{12433B2D-C896-DF45-B997-4E117C540B58}" dt="2023-11-26T15:46:51.785" v="3055"/>
          <ac:inkMkLst>
            <pc:docMk/>
            <pc:sldMk cId="3879165124" sldId="265"/>
            <ac:inkMk id="20" creationId="{852E7945-9BEE-3058-0FD1-BD6415074758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1" creationId="{8593B4B8-E719-53D8-D8F1-D057DD5DF797}"/>
          </ac:inkMkLst>
        </pc:inkChg>
        <pc:inkChg chg="add">
          <ac:chgData name="桄玮 张" userId="17d3a1adcc927ed6" providerId="LiveId" clId="{12433B2D-C896-DF45-B997-4E117C540B58}" dt="2023-11-26T15:48:58.472" v="3097"/>
          <ac:inkMkLst>
            <pc:docMk/>
            <pc:sldMk cId="3879165124" sldId="265"/>
            <ac:inkMk id="21" creationId="{E2985E9E-58C4-9623-7644-4EBCC214820B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2" creationId="{6E55E7EB-3C2E-9FEE-AAEB-E53FF9F99ED5}"/>
          </ac:inkMkLst>
        </pc:inkChg>
        <pc:inkChg chg="add del">
          <ac:chgData name="桄玮 张" userId="17d3a1adcc927ed6" providerId="LiveId" clId="{12433B2D-C896-DF45-B997-4E117C540B58}" dt="2023-11-26T15:49:04.735" v="3100"/>
          <ac:inkMkLst>
            <pc:docMk/>
            <pc:sldMk cId="3879165124" sldId="265"/>
            <ac:inkMk id="22" creationId="{B2DE0666-1424-ECF8-D54E-C2A7CA095E5E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3" creationId="{D695E635-FF66-29D0-CAE8-833B338333E6}"/>
          </ac:inkMkLst>
        </pc:inkChg>
        <pc:inkChg chg="add del">
          <ac:chgData name="桄玮 张" userId="17d3a1adcc927ed6" providerId="LiveId" clId="{12433B2D-C896-DF45-B997-4E117C540B58}" dt="2023-11-26T15:49:04.735" v="3100"/>
          <ac:inkMkLst>
            <pc:docMk/>
            <pc:sldMk cId="3879165124" sldId="265"/>
            <ac:inkMk id="23" creationId="{F6B9A890-7F07-1C77-FC25-1C2590CBB6E6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4" creationId="{001C21AD-02C3-12B5-0805-45B36E27C1F7}"/>
          </ac:inkMkLst>
        </pc:inkChg>
        <pc:inkChg chg="add reco">
          <ac:chgData name="桄玮 张" userId="17d3a1adcc927ed6" providerId="LiveId" clId="{12433B2D-C896-DF45-B997-4E117C540B58}" dt="2023-11-26T15:49:04.735" v="3100"/>
          <ac:inkMkLst>
            <pc:docMk/>
            <pc:sldMk cId="3879165124" sldId="265"/>
            <ac:inkMk id="24" creationId="{AB91032F-307D-DCE5-6A36-862566F1616C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5" creationId="{9C72F5CD-E203-3BF9-A537-AB15C28A0B5E}"/>
          </ac:inkMkLst>
        </pc:inkChg>
        <pc:inkChg chg="add del">
          <ac:chgData name="桄玮 张" userId="17d3a1adcc927ed6" providerId="LiveId" clId="{12433B2D-C896-DF45-B997-4E117C540B58}" dt="2023-11-26T15:49:11.643" v="3103"/>
          <ac:inkMkLst>
            <pc:docMk/>
            <pc:sldMk cId="3879165124" sldId="265"/>
            <ac:inkMk id="25" creationId="{FB80F959-7759-29AC-EC27-2372EF43166C}"/>
          </ac:inkMkLst>
        </pc:inkChg>
        <pc:inkChg chg="add del">
          <ac:chgData name="桄玮 张" userId="17d3a1adcc927ed6" providerId="LiveId" clId="{12433B2D-C896-DF45-B997-4E117C540B58}" dt="2023-11-26T15:49:11.643" v="3103"/>
          <ac:inkMkLst>
            <pc:docMk/>
            <pc:sldMk cId="3879165124" sldId="265"/>
            <ac:inkMk id="26" creationId="{A7945753-4036-57D1-4B28-41E9AA0786D7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6" creationId="{FBD5DB6F-0E51-2118-4984-0B2927F1E2F3}"/>
          </ac:inkMkLst>
        </pc:inkChg>
        <pc:inkChg chg="add reco">
          <ac:chgData name="桄玮 张" userId="17d3a1adcc927ed6" providerId="LiveId" clId="{12433B2D-C896-DF45-B997-4E117C540B58}" dt="2023-11-26T15:49:11.643" v="3103"/>
          <ac:inkMkLst>
            <pc:docMk/>
            <pc:sldMk cId="3879165124" sldId="265"/>
            <ac:inkMk id="27" creationId="{78062C70-3F1E-05D9-224D-CBA5F91E86D7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7" creationId="{9329440B-0368-4280-54FE-453FAD557633}"/>
          </ac:inkMkLst>
        </pc:inkChg>
        <pc:inkChg chg="add del">
          <ac:chgData name="桄玮 张" userId="17d3a1adcc927ed6" providerId="LiveId" clId="{12433B2D-C896-DF45-B997-4E117C540B58}" dt="2023-11-26T15:49:16.477" v="3108"/>
          <ac:inkMkLst>
            <pc:docMk/>
            <pc:sldMk cId="3879165124" sldId="265"/>
            <ac:inkMk id="28" creationId="{47CCEC06-ECE6-02FD-4D20-7B386758F5F2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8" creationId="{69A3EDE4-9740-2B57-4E64-5F2AC3149817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29" creationId="{00B619A4-58BB-E1E3-4D31-9CE1D7C0A203}"/>
          </ac:inkMkLst>
        </pc:inkChg>
        <pc:inkChg chg="add del">
          <ac:chgData name="桄玮 张" userId="17d3a1adcc927ed6" providerId="LiveId" clId="{12433B2D-C896-DF45-B997-4E117C540B58}" dt="2023-11-26T15:49:16.477" v="3108"/>
          <ac:inkMkLst>
            <pc:docMk/>
            <pc:sldMk cId="3879165124" sldId="265"/>
            <ac:inkMk id="29" creationId="{EEC88D60-0166-2625-7BCB-FEF3F1B45D14}"/>
          </ac:inkMkLst>
        </pc:inkChg>
        <pc:inkChg chg="add del">
          <ac:chgData name="桄玮 张" userId="17d3a1adcc927ed6" providerId="LiveId" clId="{12433B2D-C896-DF45-B997-4E117C540B58}" dt="2023-11-26T15:49:16.477" v="3108"/>
          <ac:inkMkLst>
            <pc:docMk/>
            <pc:sldMk cId="3879165124" sldId="265"/>
            <ac:inkMk id="30" creationId="{CCDA73C7-EFC9-F942-6071-2488D1140E0E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30" creationId="{D0C14E7B-DC42-5A98-13FA-32712AC2786A}"/>
          </ac:inkMkLst>
        </pc:inkChg>
        <pc:inkChg chg="add del">
          <ac:chgData name="桄玮 张" userId="17d3a1adcc927ed6" providerId="LiveId" clId="{12433B2D-C896-DF45-B997-4E117C540B58}" dt="2023-11-26T15:49:16.477" v="3108"/>
          <ac:inkMkLst>
            <pc:docMk/>
            <pc:sldMk cId="3879165124" sldId="265"/>
            <ac:inkMk id="31" creationId="{2C47B1D3-8067-8488-8C4C-40FDBA305625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31" creationId="{79C0E059-AF15-5D04-4E72-289812BA1B9B}"/>
          </ac:inkMkLst>
        </pc:inkChg>
        <pc:inkChg chg="add reco">
          <ac:chgData name="桄玮 张" userId="17d3a1adcc927ed6" providerId="LiveId" clId="{12433B2D-C896-DF45-B997-4E117C540B58}" dt="2023-11-26T15:49:16.477" v="3108"/>
          <ac:inkMkLst>
            <pc:docMk/>
            <pc:sldMk cId="3879165124" sldId="265"/>
            <ac:inkMk id="32" creationId="{BEF723C4-BC55-5D3A-61C9-3A38ED267CA6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32" creationId="{E9757B13-E214-5DC5-B40D-1C4E2F8F71D5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33" creationId="{52544B31-C093-97C7-466A-258382518341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33" creationId="{CF6B66F5-5888-189D-74D4-6247E74AA13F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34" creationId="{560E5D48-29D9-BD33-70A3-774825F70720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34" creationId="{98A867BC-7276-E4A7-F9DF-8142DABB9039}"/>
          </ac:inkMkLst>
        </pc:inkChg>
        <pc:inkChg chg="add del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35" creationId="{03F3065E-54C0-140B-1062-B3F30CE1846F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35" creationId="{C46529E1-34A3-3C09-DB20-D51E7147CEB8}"/>
          </ac:inkMkLst>
        </pc:inkChg>
        <pc:inkChg chg="add reco">
          <ac:chgData name="桄玮 张" userId="17d3a1adcc927ed6" providerId="LiveId" clId="{12433B2D-C896-DF45-B997-4E117C540B58}" dt="2023-11-26T15:46:59.719" v="3071"/>
          <ac:inkMkLst>
            <pc:docMk/>
            <pc:sldMk cId="3879165124" sldId="265"/>
            <ac:inkMk id="36" creationId="{6FAF0A7F-47E3-EED4-5338-1B4B57EAC9D9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37" creationId="{8AED4B61-F681-1FE8-216A-9F232811578C}"/>
          </ac:inkMkLst>
        </pc:inkChg>
        <pc:inkChg chg="add del reco">
          <ac:chgData name="桄玮 张" userId="17d3a1adcc927ed6" providerId="LiveId" clId="{12433B2D-C896-DF45-B997-4E117C540B58}" dt="2023-11-26T15:47:05.750" v="3072"/>
          <ac:inkMkLst>
            <pc:docMk/>
            <pc:sldMk cId="3879165124" sldId="265"/>
            <ac:inkMk id="37" creationId="{CF4C2A0B-1793-B4C6-0721-05E037CBE7C2}"/>
          </ac:inkMkLst>
        </pc:inkChg>
        <pc:inkChg chg="add del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38" creationId="{BF8B7C37-BFEB-F22B-F84E-FA94AA1613B8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38" creationId="{FE16BB9E-0091-1DA8-5E78-C77ED2E89A6C}"/>
          </ac:inkMkLst>
        </pc:inkChg>
        <pc:inkChg chg="add del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39" creationId="{33868A17-799E-315D-18F7-291A4AA8BCD1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39" creationId="{6128EF3D-0E1D-21E2-6A21-EA88AE3E80CF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40" creationId="{C4BC444B-0E62-1267-7FE1-FF5E2B9EE843}"/>
          </ac:inkMkLst>
        </pc:inkChg>
        <pc:inkChg chg="add del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40" creationId="{D91736C4-5DCD-1A0B-F30C-E897B346D09C}"/>
          </ac:inkMkLst>
        </pc:inkChg>
        <pc:inkChg chg="add del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41" creationId="{3C732814-40F1-95AB-EF64-FF4A4E1C4035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41" creationId="{6024AECA-F436-88D9-BFB9-D16A278E88F1}"/>
          </ac:inkMkLst>
        </pc:inkChg>
        <pc:inkChg chg="add del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42" creationId="{1423B0B2-FEF6-2B78-95EA-BE4A82B941E6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42" creationId="{5D32109C-D55E-251B-5F33-5AAFA6699BE3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43" creationId="{23FBB4B0-7272-5EEB-9008-4A464437F9DF}"/>
          </ac:inkMkLst>
        </pc:inkChg>
        <pc:inkChg chg="add del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43" creationId="{8BF54048-D6A3-3380-8891-0B71E921A21C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44" creationId="{0FB1B3E4-9D3C-BDB3-DF30-D8790467B1D2}"/>
          </ac:inkMkLst>
        </pc:inkChg>
        <pc:inkChg chg="add del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44" creationId="{740B6916-B127-BE29-7DB0-649170AB96EB}"/>
          </ac:inkMkLst>
        </pc:inkChg>
        <pc:inkChg chg="add reco">
          <ac:chgData name="桄玮 张" userId="17d3a1adcc927ed6" providerId="LiveId" clId="{12433B2D-C896-DF45-B997-4E117C540B58}" dt="2023-11-26T15:47:10.390" v="3081"/>
          <ac:inkMkLst>
            <pc:docMk/>
            <pc:sldMk cId="3879165124" sldId="265"/>
            <ac:inkMk id="45" creationId="{8A336615-210F-15C7-7BA3-6EFF24E66E2F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46" creationId="{03927096-28CD-8981-D248-BEE4020470EF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48" creationId="{7EDFD5C6-1BEA-116F-7891-2D1728771774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0" creationId="{2F688667-363F-0127-FAD1-1ED17786B185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2" creationId="{487ED6D9-68AC-3213-B1F5-7B73860045F6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3" creationId="{83E3FCA1-206C-240E-E978-4537F2A1198B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4" creationId="{6E948E9A-EF9B-B820-496C-EB27C530FAFF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5" creationId="{A8DFAFDE-601C-C7DC-C93D-83AFE5C604BA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6" creationId="{0908C688-5C2F-142E-3546-6A84413AD7F0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7" creationId="{0C7DC9EE-74FC-211D-5C05-F95703F50BBE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8" creationId="{83FBDE6D-6984-D063-1078-E6EDBF71D8E9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59" creationId="{9D7D69C3-B373-6AE8-6774-3600EA5FA2E1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0" creationId="{9ED8F82E-1C9C-08E5-5FBD-DC5330F82A61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1" creationId="{2FF7BA14-946A-0E3C-01D4-0362BEA7F200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2" creationId="{03F949E2-6F57-46B7-C075-B750EA852CC2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3" creationId="{D68882CE-F2E2-B320-B208-3867590509D3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4" creationId="{6DA97FC8-3841-F4FA-9528-27FF9734DE65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5" creationId="{77FF9723-5464-42E5-12ED-BD25EDD5CECB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6" creationId="{8CCC38C8-1D0D-2C43-9C08-A8642AD4157D}"/>
          </ac:inkMkLst>
        </pc:inkChg>
        <pc:inkChg chg="add del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7" creationId="{718EE20C-E3A2-C8E7-03EB-BB48BFC7250C}"/>
          </ac:inkMkLst>
        </pc:inkChg>
        <pc:inkChg chg="add reco">
          <ac:chgData name="桄玮 张" userId="17d3a1adcc927ed6" providerId="LiveId" clId="{12433B2D-C896-DF45-B997-4E117C540B58}" dt="2023-11-26T15:49:33.167" v="3139"/>
          <ac:inkMkLst>
            <pc:docMk/>
            <pc:sldMk cId="3879165124" sldId="265"/>
            <ac:inkMk id="68" creationId="{EF5BA584-961C-3A7B-DEC1-5AA345BB94E6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69" creationId="{1463EBB2-002F-EA54-3746-FB8768D26ED7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0" creationId="{BE952A83-B078-6EE2-416A-1EC8FE550DB7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1" creationId="{8936ED13-ED68-967B-FA09-42BF3559B0EE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2" creationId="{2CB1DAF5-36E9-E122-3BDE-C9BBC411796F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3" creationId="{BB93FB6E-D1E6-E5F7-390C-60D2552F3A58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4" creationId="{3AA3D9EB-ED05-AE34-0462-77C42143A6CA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5" creationId="{72A675BA-39D2-114E-CE66-999A09325FE3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6" creationId="{E6146CD9-DE7D-B18F-9094-4623B945F24F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7" creationId="{8CC01761-C906-8095-7F7D-EBE4D4646259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8" creationId="{D2DB9F2E-0FBD-1C46-037D-4865ADDC158C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79" creationId="{E3689ACA-1B6A-1E8C-EC19-6C4CB0872DD7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80" creationId="{64905BF5-CF70-28EE-EDAB-D29B8D283DF2}"/>
          </ac:inkMkLst>
        </pc:inkChg>
        <pc:inkChg chg="add">
          <ac:chgData name="桄玮 张" userId="17d3a1adcc927ed6" providerId="LiveId" clId="{12433B2D-C896-DF45-B997-4E117C540B58}" dt="2023-11-26T15:49:41.300" v="3152"/>
          <ac:inkMkLst>
            <pc:docMk/>
            <pc:sldMk cId="3879165124" sldId="265"/>
            <ac:inkMk id="81" creationId="{91EE58FC-4862-D546-050B-38EE4E8DD502}"/>
          </ac:inkMkLst>
        </pc:inkChg>
        <pc:inkChg chg="add del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82" creationId="{BF9E1F63-19BB-28CE-BA75-B22F0BB92BAC}"/>
          </ac:inkMkLst>
        </pc:inkChg>
        <pc:inkChg chg="add reco">
          <ac:chgData name="桄玮 张" userId="17d3a1adcc927ed6" providerId="LiveId" clId="{12433B2D-C896-DF45-B997-4E117C540B58}" dt="2023-11-26T15:49:42.301" v="3154"/>
          <ac:inkMkLst>
            <pc:docMk/>
            <pc:sldMk cId="3879165124" sldId="265"/>
            <ac:inkMk id="83" creationId="{8697C0E4-C178-3452-7F94-00182D86C97C}"/>
          </ac:inkMkLst>
        </pc:inkChg>
      </pc:sldChg>
      <pc:sldChg chg="addSp delSp modSp">
        <pc:chgData name="桄玮 张" userId="17d3a1adcc927ed6" providerId="LiveId" clId="{12433B2D-C896-DF45-B997-4E117C540B58}" dt="2023-11-26T14:34:49.418" v="282"/>
        <pc:sldMkLst>
          <pc:docMk/>
          <pc:sldMk cId="1344648885" sldId="266"/>
        </pc:sldMkLst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5" creationId="{2C17CDD7-C5DC-6EF8-4CF8-04FB97495863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6" creationId="{C660C15A-4168-8C2D-11AD-ED2DC149775E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7" creationId="{8AAAE56E-B9A1-C44E-4DAD-26188D8CAD13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8" creationId="{E048245A-25FC-B8B0-982D-33649F59234A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9" creationId="{E5F64DBF-0B4A-2E05-A613-A3E33598386F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0" creationId="{4225DBEC-6DC7-0ED6-C4C1-42DB2C1C1144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1" creationId="{50BDF065-D8BA-353D-3E2E-AF1D82944529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2" creationId="{0211B4CF-EB56-6B85-5DA8-F2CF0674D5B4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3" creationId="{21B3BB81-6501-7B7D-9218-1DFD3B5A8AB1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4" creationId="{0FABD6CB-7AE3-E708-C6CC-006540646B0B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5" creationId="{AC44ADE6-F8E6-590B-6234-8B67002BC2F2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6" creationId="{6CBD934A-24CD-A5E5-B50A-5CB939725387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7" creationId="{881349E9-CCD1-7F9E-1A2B-1091FAED0A5E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8" creationId="{DC99A9F5-61CA-5553-3E54-5724A7F078BC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19" creationId="{BFF6DB8A-E70D-91CB-1C69-4BF7364247FC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0" creationId="{51AAAA70-41ED-AA66-C137-68FDAE157E30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1" creationId="{18EF3DAF-16F3-DEDC-7238-4B41E04FE914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2" creationId="{C1D581C9-53AC-D323-BDB1-43A88345EBA4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3" creationId="{15DC315C-30AE-3FEB-8ED9-3435411B6382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4" creationId="{AF3479BF-81ED-BAEC-2171-A64D67DABCCB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5" creationId="{5B7EDC95-1C28-4F95-595E-B8BD67F6039C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6" creationId="{B78CD502-3BE1-3FEF-7B8F-3A3B8EFCE86D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7" creationId="{91411777-3663-294A-F94D-DE4FA7995443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8" creationId="{22F90090-D403-10FE-7FD2-B3F875F5CBBD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29" creationId="{7353DA0F-6352-0A86-B377-858834A66C63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0" creationId="{1230B91F-285C-4898-C509-3FF1E4CA6DB9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1" creationId="{E180E427-516F-30C7-FF82-CF1EFD84E416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2" creationId="{0EACB73A-C8C3-8A85-917C-BF6EA3F2C06D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3" creationId="{221A01BF-BED9-0A5F-77FB-A50B4F08D457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4" creationId="{673B9EF5-ABCA-70A3-E116-6F50C9007D48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5" creationId="{D69656B6-AE25-7AD7-69BC-AEECD869061F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6" creationId="{A4F0E20B-E77E-A102-2695-6D343ECFB30C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7" creationId="{17702CAB-CC64-FDE6-D160-3356A9F1A713}"/>
          </ac:inkMkLst>
        </pc:inkChg>
        <pc:inkChg chg="add del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8" creationId="{94B46140-B0E9-CE84-7C7D-CCA39559EA8E}"/>
          </ac:inkMkLst>
        </pc:inkChg>
        <pc:inkChg chg="add reco">
          <ac:chgData name="桄玮 张" userId="17d3a1adcc927ed6" providerId="LiveId" clId="{12433B2D-C896-DF45-B997-4E117C540B58}" dt="2023-11-26T14:31:00.087" v="34"/>
          <ac:inkMkLst>
            <pc:docMk/>
            <pc:sldMk cId="1344648885" sldId="266"/>
            <ac:inkMk id="39" creationId="{CC97CAF3-B47A-FC4D-EB49-6B4FCFDADCFC}"/>
          </ac:inkMkLst>
        </pc:inkChg>
        <pc:inkChg chg="add del">
          <ac:chgData name="桄玮 张" userId="17d3a1adcc927ed6" providerId="LiveId" clId="{12433B2D-C896-DF45-B997-4E117C540B58}" dt="2023-11-26T14:31:02.418" v="40"/>
          <ac:inkMkLst>
            <pc:docMk/>
            <pc:sldMk cId="1344648885" sldId="266"/>
            <ac:inkMk id="40" creationId="{0CFED8B0-21E7-4DCC-BED5-53F307FF0BB2}"/>
          </ac:inkMkLst>
        </pc:inkChg>
        <pc:inkChg chg="add del">
          <ac:chgData name="桄玮 张" userId="17d3a1adcc927ed6" providerId="LiveId" clId="{12433B2D-C896-DF45-B997-4E117C540B58}" dt="2023-11-26T14:31:02.418" v="40"/>
          <ac:inkMkLst>
            <pc:docMk/>
            <pc:sldMk cId="1344648885" sldId="266"/>
            <ac:inkMk id="41" creationId="{25CD654C-12B2-96A8-A93F-1D8A518C913F}"/>
          </ac:inkMkLst>
        </pc:inkChg>
        <pc:inkChg chg="add del">
          <ac:chgData name="桄玮 张" userId="17d3a1adcc927ed6" providerId="LiveId" clId="{12433B2D-C896-DF45-B997-4E117C540B58}" dt="2023-11-26T14:31:02.418" v="40"/>
          <ac:inkMkLst>
            <pc:docMk/>
            <pc:sldMk cId="1344648885" sldId="266"/>
            <ac:inkMk id="42" creationId="{A50411FB-CC12-B054-A8BC-0EDAEB2E51B5}"/>
          </ac:inkMkLst>
        </pc:inkChg>
        <pc:inkChg chg="add del">
          <ac:chgData name="桄玮 张" userId="17d3a1adcc927ed6" providerId="LiveId" clId="{12433B2D-C896-DF45-B997-4E117C540B58}" dt="2023-11-26T14:31:02.418" v="40"/>
          <ac:inkMkLst>
            <pc:docMk/>
            <pc:sldMk cId="1344648885" sldId="266"/>
            <ac:inkMk id="43" creationId="{A21769F8-CAE3-01D4-520E-6208FBCAE92D}"/>
          </ac:inkMkLst>
        </pc:inkChg>
        <pc:inkChg chg="add del">
          <ac:chgData name="桄玮 张" userId="17d3a1adcc927ed6" providerId="LiveId" clId="{12433B2D-C896-DF45-B997-4E117C540B58}" dt="2023-11-26T14:31:02.418" v="40"/>
          <ac:inkMkLst>
            <pc:docMk/>
            <pc:sldMk cId="1344648885" sldId="266"/>
            <ac:inkMk id="44" creationId="{712466BE-6A8F-8BB3-18F2-C3B697092224}"/>
          </ac:inkMkLst>
        </pc:inkChg>
        <pc:inkChg chg="add reco">
          <ac:chgData name="桄玮 张" userId="17d3a1adcc927ed6" providerId="LiveId" clId="{12433B2D-C896-DF45-B997-4E117C540B58}" dt="2023-11-26T14:31:02.418" v="40"/>
          <ac:inkMkLst>
            <pc:docMk/>
            <pc:sldMk cId="1344648885" sldId="266"/>
            <ac:inkMk id="45" creationId="{3FC3CCF9-198D-41E8-97AE-22404097FDDF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46" creationId="{2E212267-5AA4-D328-2D6E-5FF423632F68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47" creationId="{CBE3B9B9-CAF5-0FF9-3F8B-F5A053CC359C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48" creationId="{0C7CFA33-3967-665A-810C-654E42AE9125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49" creationId="{8AF91961-0B7D-8C42-798D-75E7DE441212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50" creationId="{41F40E42-EB90-4230-37C7-779F70077C9F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51" creationId="{69A965F7-6D5C-E7E6-E1FB-0614898D3447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52" creationId="{59FADF4C-A211-95FD-9338-B0A10718EB74}"/>
          </ac:inkMkLst>
        </pc:inkChg>
        <pc:inkChg chg="add del">
          <ac:chgData name="桄玮 张" userId="17d3a1adcc927ed6" providerId="LiveId" clId="{12433B2D-C896-DF45-B997-4E117C540B58}" dt="2023-11-26T14:31:12.761" v="49"/>
          <ac:inkMkLst>
            <pc:docMk/>
            <pc:sldMk cId="1344648885" sldId="266"/>
            <ac:inkMk id="53" creationId="{42778B0C-81D3-ED9E-9FF5-79E14DAEB215}"/>
          </ac:inkMkLst>
        </pc:inkChg>
        <pc:inkChg chg="add mod reco modStrokes">
          <ac:chgData name="桄玮 张" userId="17d3a1adcc927ed6" providerId="LiveId" clId="{12433B2D-C896-DF45-B997-4E117C540B58}" dt="2023-11-26T14:31:26.967" v="55"/>
          <ac:inkMkLst>
            <pc:docMk/>
            <pc:sldMk cId="1344648885" sldId="266"/>
            <ac:inkMk id="54" creationId="{A64CD557-0793-524E-17AE-88E33E8F051D}"/>
          </ac:inkMkLst>
        </pc:inkChg>
        <pc:inkChg chg="add del">
          <ac:chgData name="桄玮 张" userId="17d3a1adcc927ed6" providerId="LiveId" clId="{12433B2D-C896-DF45-B997-4E117C540B58}" dt="2023-11-26T14:31:15.166" v="54"/>
          <ac:inkMkLst>
            <pc:docMk/>
            <pc:sldMk cId="1344648885" sldId="266"/>
            <ac:inkMk id="55" creationId="{88229F05-07D1-12FD-53F8-5DF98EA0217C}"/>
          </ac:inkMkLst>
        </pc:inkChg>
        <pc:inkChg chg="add del">
          <ac:chgData name="桄玮 张" userId="17d3a1adcc927ed6" providerId="LiveId" clId="{12433B2D-C896-DF45-B997-4E117C540B58}" dt="2023-11-26T14:31:15.166" v="54"/>
          <ac:inkMkLst>
            <pc:docMk/>
            <pc:sldMk cId="1344648885" sldId="266"/>
            <ac:inkMk id="56" creationId="{3530ABEF-6565-F3EC-0E3B-7BF9AABC71FF}"/>
          </ac:inkMkLst>
        </pc:inkChg>
        <pc:inkChg chg="add del">
          <ac:chgData name="桄玮 张" userId="17d3a1adcc927ed6" providerId="LiveId" clId="{12433B2D-C896-DF45-B997-4E117C540B58}" dt="2023-11-26T14:31:15.166" v="54"/>
          <ac:inkMkLst>
            <pc:docMk/>
            <pc:sldMk cId="1344648885" sldId="266"/>
            <ac:inkMk id="57" creationId="{8D164D9C-227B-FFA3-76D5-5C9C34B24067}"/>
          </ac:inkMkLst>
        </pc:inkChg>
        <pc:inkChg chg="add del">
          <ac:chgData name="桄玮 张" userId="17d3a1adcc927ed6" providerId="LiveId" clId="{12433B2D-C896-DF45-B997-4E117C540B58}" dt="2023-11-26T14:31:15.166" v="54"/>
          <ac:inkMkLst>
            <pc:docMk/>
            <pc:sldMk cId="1344648885" sldId="266"/>
            <ac:inkMk id="58" creationId="{4F67679E-7C3F-89BC-640F-7F2DE8D1255C}"/>
          </ac:inkMkLst>
        </pc:inkChg>
        <pc:inkChg chg="add reco">
          <ac:chgData name="桄玮 张" userId="17d3a1adcc927ed6" providerId="LiveId" clId="{12433B2D-C896-DF45-B997-4E117C540B58}" dt="2023-11-26T14:31:15.166" v="54"/>
          <ac:inkMkLst>
            <pc:docMk/>
            <pc:sldMk cId="1344648885" sldId="266"/>
            <ac:inkMk id="59" creationId="{77F4731B-7C83-5EC8-580C-86CAE5A8CB93}"/>
          </ac:inkMkLst>
        </pc:inkChg>
        <pc:inkChg chg="add del">
          <ac:chgData name="桄玮 张" userId="17d3a1adcc927ed6" providerId="LiveId" clId="{12433B2D-C896-DF45-B997-4E117C540B58}" dt="2023-11-26T14:31:37.240" v="57"/>
          <ac:inkMkLst>
            <pc:docMk/>
            <pc:sldMk cId="1344648885" sldId="266"/>
            <ac:inkMk id="60" creationId="{6FAEE68B-C508-129B-DCB9-164B346DC8D6}"/>
          </ac:inkMkLst>
        </pc:inkChg>
        <pc:inkChg chg="add">
          <ac:chgData name="桄玮 张" userId="17d3a1adcc927ed6" providerId="LiveId" clId="{12433B2D-C896-DF45-B997-4E117C540B58}" dt="2023-11-26T14:31:39.281" v="58"/>
          <ac:inkMkLst>
            <pc:docMk/>
            <pc:sldMk cId="1344648885" sldId="266"/>
            <ac:inkMk id="61" creationId="{F7428172-FA9A-2E60-4E16-21D1A20C2021}"/>
          </ac:inkMkLst>
        </pc:inkChg>
        <pc:inkChg chg="add del">
          <ac:chgData name="桄玮 张" userId="17d3a1adcc927ed6" providerId="LiveId" clId="{12433B2D-C896-DF45-B997-4E117C540B58}" dt="2023-11-26T14:31:48.142" v="62"/>
          <ac:inkMkLst>
            <pc:docMk/>
            <pc:sldMk cId="1344648885" sldId="266"/>
            <ac:inkMk id="62" creationId="{299550FE-AB46-7371-4F02-18FB28C99340}"/>
          </ac:inkMkLst>
        </pc:inkChg>
        <pc:inkChg chg="add del">
          <ac:chgData name="桄玮 张" userId="17d3a1adcc927ed6" providerId="LiveId" clId="{12433B2D-C896-DF45-B997-4E117C540B58}" dt="2023-11-26T14:31:48.142" v="62"/>
          <ac:inkMkLst>
            <pc:docMk/>
            <pc:sldMk cId="1344648885" sldId="266"/>
            <ac:inkMk id="63" creationId="{0BB9AD4B-ED75-0E48-9DF3-3D1089D804AD}"/>
          </ac:inkMkLst>
        </pc:inkChg>
        <pc:inkChg chg="add del">
          <ac:chgData name="桄玮 张" userId="17d3a1adcc927ed6" providerId="LiveId" clId="{12433B2D-C896-DF45-B997-4E117C540B58}" dt="2023-11-26T14:31:48.142" v="62"/>
          <ac:inkMkLst>
            <pc:docMk/>
            <pc:sldMk cId="1344648885" sldId="266"/>
            <ac:inkMk id="64" creationId="{7CBC2E45-0B79-5075-895B-D4BBBB896A4F}"/>
          </ac:inkMkLst>
        </pc:inkChg>
        <pc:inkChg chg="add reco">
          <ac:chgData name="桄玮 张" userId="17d3a1adcc927ed6" providerId="LiveId" clId="{12433B2D-C896-DF45-B997-4E117C540B58}" dt="2023-11-26T14:31:48.142" v="62"/>
          <ac:inkMkLst>
            <pc:docMk/>
            <pc:sldMk cId="1344648885" sldId="266"/>
            <ac:inkMk id="65" creationId="{1979A086-A23F-04E5-F655-428B5BA6EA61}"/>
          </ac:inkMkLst>
        </pc:inkChg>
        <pc:inkChg chg="add del">
          <ac:chgData name="桄玮 张" userId="17d3a1adcc927ed6" providerId="LiveId" clId="{12433B2D-C896-DF45-B997-4E117C540B58}" dt="2023-11-26T14:31:57.905" v="66"/>
          <ac:inkMkLst>
            <pc:docMk/>
            <pc:sldMk cId="1344648885" sldId="266"/>
            <ac:inkMk id="66" creationId="{F7197DE7-C111-A313-B408-949FCC99657E}"/>
          </ac:inkMkLst>
        </pc:inkChg>
        <pc:inkChg chg="add del">
          <ac:chgData name="桄玮 张" userId="17d3a1adcc927ed6" providerId="LiveId" clId="{12433B2D-C896-DF45-B997-4E117C540B58}" dt="2023-11-26T14:31:57.905" v="66"/>
          <ac:inkMkLst>
            <pc:docMk/>
            <pc:sldMk cId="1344648885" sldId="266"/>
            <ac:inkMk id="67" creationId="{CFBF4846-5B05-70A8-A672-576788799354}"/>
          </ac:inkMkLst>
        </pc:inkChg>
        <pc:inkChg chg="add del">
          <ac:chgData name="桄玮 张" userId="17d3a1adcc927ed6" providerId="LiveId" clId="{12433B2D-C896-DF45-B997-4E117C540B58}" dt="2023-11-26T14:31:57.905" v="66"/>
          <ac:inkMkLst>
            <pc:docMk/>
            <pc:sldMk cId="1344648885" sldId="266"/>
            <ac:inkMk id="68" creationId="{86A7B36A-CE0A-0B0E-E7A4-B2C9FDD481D4}"/>
          </ac:inkMkLst>
        </pc:inkChg>
        <pc:inkChg chg="add reco">
          <ac:chgData name="桄玮 张" userId="17d3a1adcc927ed6" providerId="LiveId" clId="{12433B2D-C896-DF45-B997-4E117C540B58}" dt="2023-11-26T14:31:57.905" v="66"/>
          <ac:inkMkLst>
            <pc:docMk/>
            <pc:sldMk cId="1344648885" sldId="266"/>
            <ac:inkMk id="69" creationId="{DE6953C9-CC82-243F-C692-421ED6DACBE0}"/>
          </ac:inkMkLst>
        </pc:inkChg>
        <pc:inkChg chg="add del">
          <ac:chgData name="桄玮 张" userId="17d3a1adcc927ed6" providerId="LiveId" clId="{12433B2D-C896-DF45-B997-4E117C540B58}" dt="2023-11-26T14:32:16.953" v="69"/>
          <ac:inkMkLst>
            <pc:docMk/>
            <pc:sldMk cId="1344648885" sldId="266"/>
            <ac:inkMk id="70" creationId="{E6BEA1F7-FC8A-BDF7-3B38-6CEC3D493D38}"/>
          </ac:inkMkLst>
        </pc:inkChg>
        <pc:inkChg chg="add del">
          <ac:chgData name="桄玮 张" userId="17d3a1adcc927ed6" providerId="LiveId" clId="{12433B2D-C896-DF45-B997-4E117C540B58}" dt="2023-11-26T14:32:16.953" v="69"/>
          <ac:inkMkLst>
            <pc:docMk/>
            <pc:sldMk cId="1344648885" sldId="266"/>
            <ac:inkMk id="71" creationId="{2F86E291-DCC0-7617-0923-B7F9BCF5AB79}"/>
          </ac:inkMkLst>
        </pc:inkChg>
        <pc:inkChg chg="add reco">
          <ac:chgData name="桄玮 张" userId="17d3a1adcc927ed6" providerId="LiveId" clId="{12433B2D-C896-DF45-B997-4E117C540B58}" dt="2023-11-26T14:32:16.953" v="69"/>
          <ac:inkMkLst>
            <pc:docMk/>
            <pc:sldMk cId="1344648885" sldId="266"/>
            <ac:inkMk id="72" creationId="{17C319AF-7EC1-6359-596C-B3DD2FAD1BF2}"/>
          </ac:inkMkLst>
        </pc:inkChg>
        <pc:inkChg chg="add del">
          <ac:chgData name="桄玮 张" userId="17d3a1adcc927ed6" providerId="LiveId" clId="{12433B2D-C896-DF45-B997-4E117C540B58}" dt="2023-11-26T14:32:22.111" v="74"/>
          <ac:inkMkLst>
            <pc:docMk/>
            <pc:sldMk cId="1344648885" sldId="266"/>
            <ac:inkMk id="73" creationId="{314D5DBB-6394-5C92-3279-917FE67FB6CF}"/>
          </ac:inkMkLst>
        </pc:inkChg>
        <pc:inkChg chg="add del">
          <ac:chgData name="桄玮 张" userId="17d3a1adcc927ed6" providerId="LiveId" clId="{12433B2D-C896-DF45-B997-4E117C540B58}" dt="2023-11-26T14:32:22.111" v="74"/>
          <ac:inkMkLst>
            <pc:docMk/>
            <pc:sldMk cId="1344648885" sldId="266"/>
            <ac:inkMk id="74" creationId="{265B573F-9C70-614E-A524-F450F72C8928}"/>
          </ac:inkMkLst>
        </pc:inkChg>
        <pc:inkChg chg="add del">
          <ac:chgData name="桄玮 张" userId="17d3a1adcc927ed6" providerId="LiveId" clId="{12433B2D-C896-DF45-B997-4E117C540B58}" dt="2023-11-26T14:32:22.111" v="74"/>
          <ac:inkMkLst>
            <pc:docMk/>
            <pc:sldMk cId="1344648885" sldId="266"/>
            <ac:inkMk id="75" creationId="{F003E8F9-1244-B507-DFA0-F8B39047AE89}"/>
          </ac:inkMkLst>
        </pc:inkChg>
        <pc:inkChg chg="add del">
          <ac:chgData name="桄玮 张" userId="17d3a1adcc927ed6" providerId="LiveId" clId="{12433B2D-C896-DF45-B997-4E117C540B58}" dt="2023-11-26T14:32:22.111" v="74"/>
          <ac:inkMkLst>
            <pc:docMk/>
            <pc:sldMk cId="1344648885" sldId="266"/>
            <ac:inkMk id="76" creationId="{6360E41F-16A5-67AB-9CCE-4D1537EC4CE2}"/>
          </ac:inkMkLst>
        </pc:inkChg>
        <pc:inkChg chg="add reco">
          <ac:chgData name="桄玮 张" userId="17d3a1adcc927ed6" providerId="LiveId" clId="{12433B2D-C896-DF45-B997-4E117C540B58}" dt="2023-11-26T14:32:22.111" v="74"/>
          <ac:inkMkLst>
            <pc:docMk/>
            <pc:sldMk cId="1344648885" sldId="266"/>
            <ac:inkMk id="77" creationId="{9FB2A845-720E-802C-7DEC-27F2CE77CF1C}"/>
          </ac:inkMkLst>
        </pc:inkChg>
        <pc:inkChg chg="add">
          <ac:chgData name="桄玮 张" userId="17d3a1adcc927ed6" providerId="LiveId" clId="{12433B2D-C896-DF45-B997-4E117C540B58}" dt="2023-11-26T14:32:36.814" v="75"/>
          <ac:inkMkLst>
            <pc:docMk/>
            <pc:sldMk cId="1344648885" sldId="266"/>
            <ac:inkMk id="78" creationId="{86C760A4-4967-FAA1-8F42-2990513B607E}"/>
          </ac:inkMkLst>
        </pc:inkChg>
        <pc:inkChg chg="add">
          <ac:chgData name="桄玮 张" userId="17d3a1adcc927ed6" providerId="LiveId" clId="{12433B2D-C896-DF45-B997-4E117C540B58}" dt="2023-11-26T14:32:38.218" v="76"/>
          <ac:inkMkLst>
            <pc:docMk/>
            <pc:sldMk cId="1344648885" sldId="266"/>
            <ac:inkMk id="79" creationId="{AA3DD6CD-5889-B097-5BF3-5B3FBAE48B58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0" creationId="{2AFD643B-EDB7-DE00-32ED-89FF97A2EA53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1" creationId="{53BAF307-6B72-6B95-6992-F01F18B669A6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2" creationId="{4DB3F977-A979-9452-2416-D2F03420A8B9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3" creationId="{2B3D11B6-592D-5ED4-750C-5DCDA8DFA263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4" creationId="{83BD96BD-0CEF-8E5B-F405-9F5A823CC5E7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5" creationId="{BF655235-CFBF-0B26-542F-CED2E3A29D06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6" creationId="{285E9353-9460-E33C-B3E3-EE79A75AA055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7" creationId="{14BF9E44-BE52-6626-B917-AAD862BD5AD3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8" creationId="{CB9D2C5D-A65C-0DE3-B05C-E1CFC5D43055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89" creationId="{B6FD7916-E2DF-422B-71D4-BC852FD1BDEF}"/>
          </ac:inkMkLst>
        </pc:inkChg>
        <pc:inkChg chg="add del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90" creationId="{6B4BBC04-CEDF-685E-C429-C247D12AD88F}"/>
          </ac:inkMkLst>
        </pc:inkChg>
        <pc:inkChg chg="add reco">
          <ac:chgData name="桄玮 张" userId="17d3a1adcc927ed6" providerId="LiveId" clId="{12433B2D-C896-DF45-B997-4E117C540B58}" dt="2023-11-26T14:32:43.959" v="88"/>
          <ac:inkMkLst>
            <pc:docMk/>
            <pc:sldMk cId="1344648885" sldId="266"/>
            <ac:inkMk id="91" creationId="{EFAB3195-BFAC-F022-5D9C-5B6C5A6102FC}"/>
          </ac:inkMkLst>
        </pc:inkChg>
        <pc:inkChg chg="add del">
          <ac:chgData name="桄玮 张" userId="17d3a1adcc927ed6" providerId="LiveId" clId="{12433B2D-C896-DF45-B997-4E117C540B58}" dt="2023-11-26T14:32:47.526" v="92"/>
          <ac:inkMkLst>
            <pc:docMk/>
            <pc:sldMk cId="1344648885" sldId="266"/>
            <ac:inkMk id="92" creationId="{D65FED6C-8F9D-FD53-BCB3-03FC0B2276AC}"/>
          </ac:inkMkLst>
        </pc:inkChg>
        <pc:inkChg chg="add del">
          <ac:chgData name="桄玮 张" userId="17d3a1adcc927ed6" providerId="LiveId" clId="{12433B2D-C896-DF45-B997-4E117C540B58}" dt="2023-11-26T14:32:47.526" v="92"/>
          <ac:inkMkLst>
            <pc:docMk/>
            <pc:sldMk cId="1344648885" sldId="266"/>
            <ac:inkMk id="93" creationId="{439A9AF0-88C0-7761-06E0-597846D8475E}"/>
          </ac:inkMkLst>
        </pc:inkChg>
        <pc:inkChg chg="add del">
          <ac:chgData name="桄玮 张" userId="17d3a1adcc927ed6" providerId="LiveId" clId="{12433B2D-C896-DF45-B997-4E117C540B58}" dt="2023-11-26T14:32:47.526" v="92"/>
          <ac:inkMkLst>
            <pc:docMk/>
            <pc:sldMk cId="1344648885" sldId="266"/>
            <ac:inkMk id="94" creationId="{59E73487-2CC5-6629-730A-20FAD303F59D}"/>
          </ac:inkMkLst>
        </pc:inkChg>
        <pc:inkChg chg="add reco">
          <ac:chgData name="桄玮 张" userId="17d3a1adcc927ed6" providerId="LiveId" clId="{12433B2D-C896-DF45-B997-4E117C540B58}" dt="2023-11-26T14:32:47.526" v="92"/>
          <ac:inkMkLst>
            <pc:docMk/>
            <pc:sldMk cId="1344648885" sldId="266"/>
            <ac:inkMk id="95" creationId="{23EC1BC4-0D60-8E7E-20F1-D2C0603D9EC3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96" creationId="{AE28CED1-2D28-5BBA-CCB8-778F42E3B924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97" creationId="{FC0F78A6-DB30-048A-60CA-9298FF808FC9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98" creationId="{49544742-46CB-1387-5395-60CE261B39F4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99" creationId="{AECA65DA-C897-23DE-FE0B-35C7ACC00D4B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0" creationId="{98058FFA-ECF6-F1CF-BF0F-3CC110665CB4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1" creationId="{002639EC-07DE-E0D6-803A-0150C6774149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2" creationId="{5A647F2D-D1BE-3A60-C6BA-7769B0199CE8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3" creationId="{F290A1B0-9DD9-5460-34CA-5680B1F9601C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4" creationId="{290C1543-774A-ACFC-84EB-9A207F9A1CB1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5" creationId="{B2558A7D-BC82-DD41-BD13-117AA66229D3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6" creationId="{00AE8405-4F2E-EBDD-B806-0C3DFCEAA957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7" creationId="{35AC4118-D567-DA2A-7008-970E6B1E57C7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8" creationId="{4653E515-A819-D643-F59E-54BB60DAF8E4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09" creationId="{1DEB8A05-5D7C-1D0A-CF68-CAC1763661F0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10" creationId="{41B30F52-5243-E5B0-D332-7ACE05E3FF1D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11" creationId="{355274BE-4E30-51EF-5CEC-B5A7DCE71BBC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12" creationId="{BE3EFA59-C3BD-BE4C-4680-B35B2EF9ED45}"/>
          </ac:inkMkLst>
        </pc:inkChg>
        <pc:inkChg chg="add del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13" creationId="{910ADC50-C2F3-079E-D641-DA4AC38CF55E}"/>
          </ac:inkMkLst>
        </pc:inkChg>
        <pc:inkChg chg="add reco">
          <ac:chgData name="桄玮 张" userId="17d3a1adcc927ed6" providerId="LiveId" clId="{12433B2D-C896-DF45-B997-4E117C540B58}" dt="2023-11-26T14:33:13.199" v="111"/>
          <ac:inkMkLst>
            <pc:docMk/>
            <pc:sldMk cId="1344648885" sldId="266"/>
            <ac:inkMk id="114" creationId="{C8E3377E-86AC-9096-D7C7-3915EB3E2558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15" creationId="{06490CE6-ABC1-7C98-88B4-B59F0ACF16D2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16" creationId="{F8C85DB1-E115-74C7-7F6A-A71A12B37A50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17" creationId="{A9C07933-22A0-88B9-4D92-D109057FBADD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18" creationId="{57776B04-C73B-A7CF-7BD5-A407A854D5E8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19" creationId="{E7474830-9A19-56E3-A509-D2C6008B8128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20" creationId="{6E0C7E63-E97A-0B38-8869-1CDC092342EB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21" creationId="{978742F5-D7A4-E199-28CB-4598F2C6AD9A}"/>
          </ac:inkMkLst>
        </pc:inkChg>
        <pc:inkChg chg="add del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22" creationId="{FE5A05DD-B62E-5A5B-5765-AC9EBE561034}"/>
          </ac:inkMkLst>
        </pc:inkChg>
        <pc:inkChg chg="add reco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23" creationId="{624F206A-0848-C891-99B2-7D68289944F8}"/>
          </ac:inkMkLst>
        </pc:inkChg>
        <pc:inkChg chg="add reco">
          <ac:chgData name="桄玮 张" userId="17d3a1adcc927ed6" providerId="LiveId" clId="{12433B2D-C896-DF45-B997-4E117C540B58}" dt="2023-11-26T14:33:17.440" v="120"/>
          <ac:inkMkLst>
            <pc:docMk/>
            <pc:sldMk cId="1344648885" sldId="266"/>
            <ac:inkMk id="124" creationId="{2974C3C1-441C-B238-92E3-B1CD50B3F11A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25" creationId="{53F7B95A-48EB-B8E4-5F16-3E01C0F2143C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26" creationId="{02C28E4D-F002-CE5A-4D09-3C1BD447F163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27" creationId="{0F46D05D-2B6D-8968-7E54-66206741F5D3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28" creationId="{9A9222ED-C6E5-6C18-BB80-AD023E86DDC9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29" creationId="{EDACF937-AA78-0268-AF3B-AC6656FDC7EC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0" creationId="{9A6175DD-AD5B-8A54-20DD-1A294BEA2797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1" creationId="{0C320F6F-4EEC-A3B0-400B-A5AB48DA52B9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2" creationId="{453EA68B-1BB7-BBCC-520E-718463E139B2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3" creationId="{86BE73E1-38F2-A4FE-573D-04377280F72A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4" creationId="{BCE07344-6411-18D4-424C-2CBFEB819D9A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5" creationId="{366F7B3D-4DCB-8EE1-A3F5-848C014D86F6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6" creationId="{9607F578-AA97-FDCB-4EB4-61111C37E30E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7" creationId="{2822D25A-76BC-34A4-5E43-B1121A70EEB0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8" creationId="{31FA8BD2-0C83-1D5B-7B04-C9EAD5E2B65A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39" creationId="{BB463B4F-BBD5-5796-48B2-A2A95F054EBC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0" creationId="{20657BB0-52BA-D8D3-3800-CE7A4D35EFE9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1" creationId="{BE2476A0-74D2-10D5-ABF3-D3581824ACA7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2" creationId="{6571E8E6-8E71-E9D3-6C22-E366971EF108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3" creationId="{306E4886-D0DD-0D29-A541-7A4381418825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4" creationId="{8A6D6B75-D0A0-B3FE-DCCF-3BA74567155A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5" creationId="{92E927CB-E48A-0711-F8A6-C181196B9F29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6" creationId="{7642936B-D944-0901-BCB9-A76BD2AC2E64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7" creationId="{E6E8DF3B-830A-291B-F51F-75B91D10AE5F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8" creationId="{1DCCF178-29A7-832A-D116-2F925E4CFD9C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49" creationId="{0E688683-DE75-A8CE-3A9A-8239E4BDC002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50" creationId="{0847F769-B10F-26AC-5EA1-4171BE699EDD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51" creationId="{9B3D5567-CCA0-F921-E174-BF924F9F9DDD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52" creationId="{90A2C24C-D795-F027-3AEA-1AD512CD5373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53" creationId="{E7372C45-7DCB-4027-40F0-ECE95EF2FF10}"/>
          </ac:inkMkLst>
        </pc:inkChg>
        <pc:inkChg chg="add del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54" creationId="{022542D8-D08B-38C7-ED2C-4F96657A9B97}"/>
          </ac:inkMkLst>
        </pc:inkChg>
        <pc:inkChg chg="add reco">
          <ac:chgData name="桄玮 张" userId="17d3a1adcc927ed6" providerId="LiveId" clId="{12433B2D-C896-DF45-B997-4E117C540B58}" dt="2023-11-26T14:33:25.768" v="151"/>
          <ac:inkMkLst>
            <pc:docMk/>
            <pc:sldMk cId="1344648885" sldId="266"/>
            <ac:inkMk id="155" creationId="{7D0F0EE8-F5C9-D575-E371-1481897AEEA3}"/>
          </ac:inkMkLst>
        </pc:inkChg>
        <pc:inkChg chg="add del">
          <ac:chgData name="桄玮 张" userId="17d3a1adcc927ed6" providerId="LiveId" clId="{12433B2D-C896-DF45-B997-4E117C540B58}" dt="2023-11-26T14:33:33.271" v="156"/>
          <ac:inkMkLst>
            <pc:docMk/>
            <pc:sldMk cId="1344648885" sldId="266"/>
            <ac:inkMk id="156" creationId="{5015EAF4-60F6-DFB2-17D7-F453614841BE}"/>
          </ac:inkMkLst>
        </pc:inkChg>
        <pc:inkChg chg="add del">
          <ac:chgData name="桄玮 张" userId="17d3a1adcc927ed6" providerId="LiveId" clId="{12433B2D-C896-DF45-B997-4E117C540B58}" dt="2023-11-26T14:33:33.271" v="156"/>
          <ac:inkMkLst>
            <pc:docMk/>
            <pc:sldMk cId="1344648885" sldId="266"/>
            <ac:inkMk id="157" creationId="{425FE74B-D8E4-672A-90F1-D383C9E39AAC}"/>
          </ac:inkMkLst>
        </pc:inkChg>
        <pc:inkChg chg="add del">
          <ac:chgData name="桄玮 张" userId="17d3a1adcc927ed6" providerId="LiveId" clId="{12433B2D-C896-DF45-B997-4E117C540B58}" dt="2023-11-26T14:33:33.271" v="156"/>
          <ac:inkMkLst>
            <pc:docMk/>
            <pc:sldMk cId="1344648885" sldId="266"/>
            <ac:inkMk id="158" creationId="{DC6E462B-5234-B722-EEB0-61B07C7033F0}"/>
          </ac:inkMkLst>
        </pc:inkChg>
        <pc:inkChg chg="add del">
          <ac:chgData name="桄玮 张" userId="17d3a1adcc927ed6" providerId="LiveId" clId="{12433B2D-C896-DF45-B997-4E117C540B58}" dt="2023-11-26T14:33:33.271" v="156"/>
          <ac:inkMkLst>
            <pc:docMk/>
            <pc:sldMk cId="1344648885" sldId="266"/>
            <ac:inkMk id="159" creationId="{63DC4C74-61AB-BE17-020C-052BBA9399AF}"/>
          </ac:inkMkLst>
        </pc:inkChg>
        <pc:inkChg chg="add reco">
          <ac:chgData name="桄玮 张" userId="17d3a1adcc927ed6" providerId="LiveId" clId="{12433B2D-C896-DF45-B997-4E117C540B58}" dt="2023-11-26T14:33:33.271" v="156"/>
          <ac:inkMkLst>
            <pc:docMk/>
            <pc:sldMk cId="1344648885" sldId="266"/>
            <ac:inkMk id="160" creationId="{C6C413B4-BF28-C643-67A9-AAC7D79348F8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1" creationId="{F34C92CC-D1D2-47CC-E356-45485BBA4F16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2" creationId="{220318BC-EA65-6DC7-8515-F7241827CEF8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3" creationId="{A5A11F06-0606-D736-9F42-119778854C7C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4" creationId="{7171009C-75AF-E61B-A7A3-9CCA9CFFF7CF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5" creationId="{E0F62AD7-6F41-EA98-EFD6-03C403756298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6" creationId="{D020791B-0413-003A-2F06-0622348AFFD6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7" creationId="{9625BCF4-6034-3D0C-C018-53CC2A810F01}"/>
          </ac:inkMkLst>
        </pc:inkChg>
        <pc:inkChg chg="add del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8" creationId="{F02E9092-16C7-17EA-C08D-4FBA95431000}"/>
          </ac:inkMkLst>
        </pc:inkChg>
        <pc:inkChg chg="add reco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69" creationId="{FCBFD78C-9E93-B7A4-9161-BC85AA119595}"/>
          </ac:inkMkLst>
        </pc:inkChg>
        <pc:inkChg chg="add reco">
          <ac:chgData name="桄玮 张" userId="17d3a1adcc927ed6" providerId="LiveId" clId="{12433B2D-C896-DF45-B997-4E117C540B58}" dt="2023-11-26T14:33:38.626" v="165"/>
          <ac:inkMkLst>
            <pc:docMk/>
            <pc:sldMk cId="1344648885" sldId="266"/>
            <ac:inkMk id="170" creationId="{865666BF-9CEF-14FB-2F76-6E0F25DCFAA2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1" creationId="{5797B1B6-0B74-1DF3-F02F-B0EC0A8C940D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2" creationId="{BFB3893B-5E79-9FB3-46F5-158F7F0EFAB5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3" creationId="{649D9C39-69F7-39C4-F7C7-15793514246E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4" creationId="{5F9A3159-B0EA-F4F4-A0A4-250AA1F9816C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5" creationId="{03AD5253-297B-B261-D5EE-8DC0D55CBC34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6" creationId="{CAE80837-EA17-29E1-8FA9-1C4843051F18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7" creationId="{8D5FB1B0-F880-27DA-FFBF-210DBE8F3E5F}"/>
          </ac:inkMkLst>
        </pc:inkChg>
        <pc:inkChg chg="add del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8" creationId="{CDAD5DBE-37A4-0C1C-48BA-880A028F5CB4}"/>
          </ac:inkMkLst>
        </pc:inkChg>
        <pc:inkChg chg="add reco">
          <ac:chgData name="桄玮 张" userId="17d3a1adcc927ed6" providerId="LiveId" clId="{12433B2D-C896-DF45-B997-4E117C540B58}" dt="2023-11-26T14:33:44.830" v="174"/>
          <ac:inkMkLst>
            <pc:docMk/>
            <pc:sldMk cId="1344648885" sldId="266"/>
            <ac:inkMk id="179" creationId="{B0DC6F3E-0DE9-61C7-88A9-5504C4BAC1FB}"/>
          </ac:inkMkLst>
        </pc:inkChg>
        <pc:inkChg chg="add del">
          <ac:chgData name="桄玮 张" userId="17d3a1adcc927ed6" providerId="LiveId" clId="{12433B2D-C896-DF45-B997-4E117C540B58}" dt="2023-11-26T14:33:49.607" v="178"/>
          <ac:inkMkLst>
            <pc:docMk/>
            <pc:sldMk cId="1344648885" sldId="266"/>
            <ac:inkMk id="180" creationId="{090B673F-CF0B-D603-56CC-4F88CBD3376F}"/>
          </ac:inkMkLst>
        </pc:inkChg>
        <pc:inkChg chg="add del">
          <ac:chgData name="桄玮 张" userId="17d3a1adcc927ed6" providerId="LiveId" clId="{12433B2D-C896-DF45-B997-4E117C540B58}" dt="2023-11-26T14:33:49.607" v="178"/>
          <ac:inkMkLst>
            <pc:docMk/>
            <pc:sldMk cId="1344648885" sldId="266"/>
            <ac:inkMk id="181" creationId="{4218705D-43A3-5EAF-B88B-6C504255E9B2}"/>
          </ac:inkMkLst>
        </pc:inkChg>
        <pc:inkChg chg="add del">
          <ac:chgData name="桄玮 张" userId="17d3a1adcc927ed6" providerId="LiveId" clId="{12433B2D-C896-DF45-B997-4E117C540B58}" dt="2023-11-26T14:33:49.607" v="178"/>
          <ac:inkMkLst>
            <pc:docMk/>
            <pc:sldMk cId="1344648885" sldId="266"/>
            <ac:inkMk id="182" creationId="{AB228577-9997-613C-0E16-86B8C0F8BEE5}"/>
          </ac:inkMkLst>
        </pc:inkChg>
        <pc:inkChg chg="add reco">
          <ac:chgData name="桄玮 张" userId="17d3a1adcc927ed6" providerId="LiveId" clId="{12433B2D-C896-DF45-B997-4E117C540B58}" dt="2023-11-26T14:33:49.607" v="178"/>
          <ac:inkMkLst>
            <pc:docMk/>
            <pc:sldMk cId="1344648885" sldId="266"/>
            <ac:inkMk id="183" creationId="{FEBE29A0-30C4-263C-BEB2-D1F59103C29D}"/>
          </ac:inkMkLst>
        </pc:inkChg>
        <pc:inkChg chg="add del">
          <ac:chgData name="桄玮 张" userId="17d3a1adcc927ed6" providerId="LiveId" clId="{12433B2D-C896-DF45-B997-4E117C540B58}" dt="2023-11-26T14:34:00.913" v="185"/>
          <ac:inkMkLst>
            <pc:docMk/>
            <pc:sldMk cId="1344648885" sldId="266"/>
            <ac:inkMk id="184" creationId="{97BC2319-82DD-9E57-5FD4-557066DB01BF}"/>
          </ac:inkMkLst>
        </pc:inkChg>
        <pc:inkChg chg="add del">
          <ac:chgData name="桄玮 张" userId="17d3a1adcc927ed6" providerId="LiveId" clId="{12433B2D-C896-DF45-B997-4E117C540B58}" dt="2023-11-26T14:34:00.913" v="185"/>
          <ac:inkMkLst>
            <pc:docMk/>
            <pc:sldMk cId="1344648885" sldId="266"/>
            <ac:inkMk id="185" creationId="{3F71D52A-61C6-0E2A-79EE-827708E5D026}"/>
          </ac:inkMkLst>
        </pc:inkChg>
        <pc:inkChg chg="add del">
          <ac:chgData name="桄玮 张" userId="17d3a1adcc927ed6" providerId="LiveId" clId="{12433B2D-C896-DF45-B997-4E117C540B58}" dt="2023-11-26T14:34:00.913" v="185"/>
          <ac:inkMkLst>
            <pc:docMk/>
            <pc:sldMk cId="1344648885" sldId="266"/>
            <ac:inkMk id="186" creationId="{F64865EC-2DF1-F47C-31A4-A27631CAD023}"/>
          </ac:inkMkLst>
        </pc:inkChg>
        <pc:inkChg chg="add del">
          <ac:chgData name="桄玮 张" userId="17d3a1adcc927ed6" providerId="LiveId" clId="{12433B2D-C896-DF45-B997-4E117C540B58}" dt="2023-11-26T14:34:00.913" v="185"/>
          <ac:inkMkLst>
            <pc:docMk/>
            <pc:sldMk cId="1344648885" sldId="266"/>
            <ac:inkMk id="187" creationId="{A790CF86-9C9B-50E7-3854-8942B1486FB1}"/>
          </ac:inkMkLst>
        </pc:inkChg>
        <pc:inkChg chg="add del">
          <ac:chgData name="桄玮 张" userId="17d3a1adcc927ed6" providerId="LiveId" clId="{12433B2D-C896-DF45-B997-4E117C540B58}" dt="2023-11-26T14:34:00.913" v="185"/>
          <ac:inkMkLst>
            <pc:docMk/>
            <pc:sldMk cId="1344648885" sldId="266"/>
            <ac:inkMk id="188" creationId="{42672509-B819-C946-0359-F2B62BC3A840}"/>
          </ac:inkMkLst>
        </pc:inkChg>
        <pc:inkChg chg="add del">
          <ac:chgData name="桄玮 张" userId="17d3a1adcc927ed6" providerId="LiveId" clId="{12433B2D-C896-DF45-B997-4E117C540B58}" dt="2023-11-26T14:34:00.913" v="185"/>
          <ac:inkMkLst>
            <pc:docMk/>
            <pc:sldMk cId="1344648885" sldId="266"/>
            <ac:inkMk id="189" creationId="{D4BC6DCC-CB94-2F40-E6D3-37070CAA9DCA}"/>
          </ac:inkMkLst>
        </pc:inkChg>
        <pc:inkChg chg="add reco">
          <ac:chgData name="桄玮 张" userId="17d3a1adcc927ed6" providerId="LiveId" clId="{12433B2D-C896-DF45-B997-4E117C540B58}" dt="2023-11-26T14:34:00.913" v="185"/>
          <ac:inkMkLst>
            <pc:docMk/>
            <pc:sldMk cId="1344648885" sldId="266"/>
            <ac:inkMk id="190" creationId="{DD5DE3AE-A266-7360-28AC-D75FC7F91359}"/>
          </ac:inkMkLst>
        </pc:inkChg>
        <pc:inkChg chg="add del">
          <ac:chgData name="桄玮 张" userId="17d3a1adcc927ed6" providerId="LiveId" clId="{12433B2D-C896-DF45-B997-4E117C540B58}" dt="2023-11-26T14:34:04.633" v="189"/>
          <ac:inkMkLst>
            <pc:docMk/>
            <pc:sldMk cId="1344648885" sldId="266"/>
            <ac:inkMk id="191" creationId="{E4C4544A-AB07-21A9-D7E4-D713782C2161}"/>
          </ac:inkMkLst>
        </pc:inkChg>
        <pc:inkChg chg="add del">
          <ac:chgData name="桄玮 张" userId="17d3a1adcc927ed6" providerId="LiveId" clId="{12433B2D-C896-DF45-B997-4E117C540B58}" dt="2023-11-26T14:34:04.633" v="189"/>
          <ac:inkMkLst>
            <pc:docMk/>
            <pc:sldMk cId="1344648885" sldId="266"/>
            <ac:inkMk id="192" creationId="{3A5D3022-2889-B259-A18F-41C1814F5624}"/>
          </ac:inkMkLst>
        </pc:inkChg>
        <pc:inkChg chg="add del">
          <ac:chgData name="桄玮 张" userId="17d3a1adcc927ed6" providerId="LiveId" clId="{12433B2D-C896-DF45-B997-4E117C540B58}" dt="2023-11-26T14:34:04.633" v="189"/>
          <ac:inkMkLst>
            <pc:docMk/>
            <pc:sldMk cId="1344648885" sldId="266"/>
            <ac:inkMk id="193" creationId="{098BF4E8-5977-D8BF-D19D-6D392F4392B1}"/>
          </ac:inkMkLst>
        </pc:inkChg>
        <pc:inkChg chg="add reco">
          <ac:chgData name="桄玮 张" userId="17d3a1adcc927ed6" providerId="LiveId" clId="{12433B2D-C896-DF45-B997-4E117C540B58}" dt="2023-11-26T14:34:04.633" v="189"/>
          <ac:inkMkLst>
            <pc:docMk/>
            <pc:sldMk cId="1344648885" sldId="266"/>
            <ac:inkMk id="194" creationId="{032EF65C-E45B-4487-A55F-3EC715F23900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195" creationId="{02199AF6-D8A9-9D99-5BAA-FC1F2B1F0D81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196" creationId="{47A35850-0A39-6AEB-AF1D-587F42A7CAC6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197" creationId="{74A2859C-3372-4559-8080-668C399EF5D6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198" creationId="{33CBA53B-8530-61C6-F732-5F798B88B5E6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199" creationId="{B76B1AA6-9EE2-D212-06D3-8A8A0CACF19E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0" creationId="{822CBBE5-5C89-7AEF-BE3F-29918082A42A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1" creationId="{A46F8398-F564-AEA3-DCC2-EDEE86534865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2" creationId="{E5FD4184-500D-57E3-38F7-FF683A3DD7C9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3" creationId="{46465294-5F31-FA41-9406-DAED33C6143A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4" creationId="{1CA725B8-2820-7B3C-6CE9-BE61306C166E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5" creationId="{D19EAE43-E215-7B88-28D0-3844B1734316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6" creationId="{9941B8F9-8C55-F9BE-B8EE-9D4D46273DB3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7" creationId="{1CF60AC2-005C-0796-3CA1-24C432B15E2F}"/>
          </ac:inkMkLst>
        </pc:inkChg>
        <pc:inkChg chg="add del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8" creationId="{5DBF70F0-372B-3E45-AF67-AF6B87CBE0FB}"/>
          </ac:inkMkLst>
        </pc:inkChg>
        <pc:inkChg chg="add reco">
          <ac:chgData name="桄玮 张" userId="17d3a1adcc927ed6" providerId="LiveId" clId="{12433B2D-C896-DF45-B997-4E117C540B58}" dt="2023-11-26T14:34:10.250" v="204"/>
          <ac:inkMkLst>
            <pc:docMk/>
            <pc:sldMk cId="1344648885" sldId="266"/>
            <ac:inkMk id="209" creationId="{D4A10447-64DF-A5D2-DA75-1CF341B10216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0" creationId="{C75FB02C-EFA4-63F6-7A24-5ACB6AC11D46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1" creationId="{93EBCD23-7035-DCDE-C7A3-D5612D51C5B0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2" creationId="{C4B0B591-05D1-6563-8B1F-3C7591DF1FCD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3" creationId="{473624DC-4CDF-F4F9-8930-3591BEAC00C1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4" creationId="{9A8FB659-3DA7-96AC-AF8D-E81CBCBA823F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5" creationId="{9300C5AD-77FC-6ACE-2EBB-131E99016961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6" creationId="{24FB65E9-0847-9A41-4950-F1863999CBB5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7" creationId="{CE602048-3498-E444-9AB3-9B4D82578505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8" creationId="{2262DA79-F844-49BF-D78D-C753086D7E64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19" creationId="{273DAFCB-D845-33DA-0C22-F6716A15B02D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0" creationId="{96C1BB8C-60F8-27BD-9819-1029F62E3012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1" creationId="{70B0DBBA-78B0-9A10-9169-26B5158953EE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2" creationId="{FAAA55C0-7FF9-4FD9-85F6-89A92A9F425D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3" creationId="{15CFE5A6-7C44-7CDA-67D0-E888BC7DC0F4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4" creationId="{CC9E0394-84B0-5838-3C1A-32D33A0731D4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5" creationId="{E64C4ADA-1FBF-6C6D-9BA6-E0D4DD104240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6" creationId="{9E41F3E7-C92D-2F11-D115-38FBEEE6ED59}"/>
          </ac:inkMkLst>
        </pc:inkChg>
        <pc:inkChg chg="add del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7" creationId="{8A165589-E80C-DB8C-1BB4-D8AD742AD203}"/>
          </ac:inkMkLst>
        </pc:inkChg>
        <pc:inkChg chg="add reco">
          <ac:chgData name="桄玮 张" userId="17d3a1adcc927ed6" providerId="LiveId" clId="{12433B2D-C896-DF45-B997-4E117C540B58}" dt="2023-11-26T14:34:17.535" v="223"/>
          <ac:inkMkLst>
            <pc:docMk/>
            <pc:sldMk cId="1344648885" sldId="266"/>
            <ac:inkMk id="228" creationId="{B6A6DD8C-5605-7E88-7BA2-275ADDDAB8FB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29" creationId="{A1843721-D2BB-4308-56DA-066CB8AA03A0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0" creationId="{3F4E0BCB-8A37-05C9-47B6-1887792F82FC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1" creationId="{EF89F3C1-0760-BE6F-707A-3FE109F37521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2" creationId="{C3EEF82B-BCAD-93D6-0391-96B0E36E4E02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3" creationId="{E21021DF-55AB-4E46-2649-182E18933564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4" creationId="{0A20BD38-DB4A-A50A-8C4B-D196DAA00DCB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5" creationId="{EC4F058F-C0CB-16A9-E528-445A75B5D0CD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6" creationId="{B87BA9CC-A13F-F006-D492-A17DEFC554FB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7" creationId="{06A9D630-D13B-6E85-1F4C-3CF712C867B5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8" creationId="{389511C8-C69F-84FB-9568-E01B75C5DEFF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39" creationId="{DAB97D8D-F6D7-C8D7-FD9E-D5C060B9A034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0" creationId="{5DC56162-1D39-5D2D-600A-346037F3C7CB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1" creationId="{F0AA337C-61E3-3308-A289-9B05DBF6BEE9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2" creationId="{27D51339-CD2A-A557-A5E1-55BD9A5AF5D0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3" creationId="{A883FAE7-5844-7CFA-5D4C-20E5F5E43DB3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4" creationId="{BFF4FB34-7208-1BED-F1B2-70B9AB666749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5" creationId="{36630673-220C-2827-B57B-A296D1CCB556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6" creationId="{B0299310-97B6-F1B1-3E2D-A5DA8776C10F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7" creationId="{EEF7CC24-1B29-7BF7-57B0-711116D4FCF0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8" creationId="{E3C84828-1C90-F1C8-59EC-72457ACA8B6D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49" creationId="{0AC360FB-8EBA-55D3-D2EA-51F3F247AC95}"/>
          </ac:inkMkLst>
        </pc:inkChg>
        <pc:inkChg chg="add del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50" creationId="{B3836620-B296-5E60-323E-87E601DFE9E1}"/>
          </ac:inkMkLst>
        </pc:inkChg>
        <pc:inkChg chg="add reco">
          <ac:chgData name="桄玮 张" userId="17d3a1adcc927ed6" providerId="LiveId" clId="{12433B2D-C896-DF45-B997-4E117C540B58}" dt="2023-11-26T14:34:31.950" v="246"/>
          <ac:inkMkLst>
            <pc:docMk/>
            <pc:sldMk cId="1344648885" sldId="266"/>
            <ac:inkMk id="251" creationId="{610485D0-6952-B583-3F5C-B89F478C5C6E}"/>
          </ac:inkMkLst>
        </pc:inkChg>
        <pc:inkChg chg="add">
          <ac:chgData name="桄玮 张" userId="17d3a1adcc927ed6" providerId="LiveId" clId="{12433B2D-C896-DF45-B997-4E117C540B58}" dt="2023-11-26T14:34:37.001" v="247"/>
          <ac:inkMkLst>
            <pc:docMk/>
            <pc:sldMk cId="1344648885" sldId="266"/>
            <ac:inkMk id="252" creationId="{69651BB7-E4D4-88A6-6250-963017708368}"/>
          </ac:inkMkLst>
        </pc:inkChg>
        <pc:inkChg chg="add del">
          <ac:chgData name="桄玮 张" userId="17d3a1adcc927ed6" providerId="LiveId" clId="{12433B2D-C896-DF45-B997-4E117C540B58}" dt="2023-11-26T14:34:38.586" v="250"/>
          <ac:inkMkLst>
            <pc:docMk/>
            <pc:sldMk cId="1344648885" sldId="266"/>
            <ac:inkMk id="253" creationId="{6881394E-DFE8-81BF-53E6-E2EC6F4D3A6A}"/>
          </ac:inkMkLst>
        </pc:inkChg>
        <pc:inkChg chg="add del">
          <ac:chgData name="桄玮 张" userId="17d3a1adcc927ed6" providerId="LiveId" clId="{12433B2D-C896-DF45-B997-4E117C540B58}" dt="2023-11-26T14:34:38.586" v="250"/>
          <ac:inkMkLst>
            <pc:docMk/>
            <pc:sldMk cId="1344648885" sldId="266"/>
            <ac:inkMk id="254" creationId="{8018876C-5045-5ECD-CF44-C8680033A651}"/>
          </ac:inkMkLst>
        </pc:inkChg>
        <pc:inkChg chg="add reco">
          <ac:chgData name="桄玮 张" userId="17d3a1adcc927ed6" providerId="LiveId" clId="{12433B2D-C896-DF45-B997-4E117C540B58}" dt="2023-11-26T14:34:38.586" v="250"/>
          <ac:inkMkLst>
            <pc:docMk/>
            <pc:sldMk cId="1344648885" sldId="266"/>
            <ac:inkMk id="255" creationId="{6DFB5FE5-62BB-F253-CDA6-9E212553546E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56" creationId="{7582BC2C-FBC9-C94B-8D88-C38334F42F0F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57" creationId="{2717C406-8939-B4B6-E236-BD74FB639D80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58" creationId="{36DC0F2E-096B-BC34-851C-D4D5086FEF6C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59" creationId="{900F3F21-5FB5-128C-444F-D6E71E8374E6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0" creationId="{3343FB1D-0CD5-3CCC-16AA-E43B4A40781D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1" creationId="{BDF559E4-9E27-110A-5AF8-2BE5B5D19C5C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2" creationId="{16911A3E-E33C-C50A-3648-59ACBECF753B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3" creationId="{F01F1D4B-4F82-6C51-2C9F-675D50021B70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4" creationId="{3CDAFE47-F899-B98A-DDE1-C05C97578B37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5" creationId="{50A1EB2F-002A-8574-3FBA-C7CBA3E6C079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6" creationId="{203AC619-E8ED-F3CC-228E-2045894A7A3E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7" creationId="{C39135E0-20F0-EBE6-1CE3-79EF08B1380F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8" creationId="{1AE73C7D-8AB5-B5C5-A85F-62558AB5E524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69" creationId="{300947DD-11DB-8467-5865-4F7C8FDC6B57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0" creationId="{BE1931F1-9590-35A6-D9A6-CE6DA579B3F1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1" creationId="{379E8B9D-E4B6-9448-8464-CAE4DC29C440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2" creationId="{CFE15EB1-A40B-6E0A-CCA6-46A544FD6E2A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3" creationId="{8FA048F6-0438-E3AE-C1B6-BFAC7070AD9C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4" creationId="{11B55EFD-576A-4D81-1C03-EAFD90FF3ACC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5" creationId="{724D7435-66CD-3096-A650-D79B577D10AB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6" creationId="{78D302AF-23A0-8C14-4BE3-6B29E75F847C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7" creationId="{D12019C2-5520-0E2D-A078-94F3E16E85BD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8" creationId="{C5E679B8-BD8C-F0D5-477A-A0F414045D09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79" creationId="{0C491F35-748B-6B5B-0053-52EFDBEB5D4F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0" creationId="{6B077900-137E-702B-FCEC-891C8AC38DA4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1" creationId="{EEAD65A1-4257-87A4-26FA-BF494731EBFB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2" creationId="{7A6AAD5D-439F-9880-1A6D-DFC1EE89D62A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3" creationId="{A40C0CF5-8B6C-9A10-8E7C-98E3926DCBB3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4" creationId="{221E8D9E-B74E-7B89-2525-B228C235CE05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5" creationId="{FB343B91-0D75-86BC-890E-B97EE94B8D35}"/>
          </ac:inkMkLst>
        </pc:inkChg>
        <pc:inkChg chg="add del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6" creationId="{64219672-C91A-7DEB-3D8D-072F07171BD4}"/>
          </ac:inkMkLst>
        </pc:inkChg>
        <pc:inkChg chg="add reco">
          <ac:chgData name="桄玮 张" userId="17d3a1adcc927ed6" providerId="LiveId" clId="{12433B2D-C896-DF45-B997-4E117C540B58}" dt="2023-11-26T14:34:49.418" v="282"/>
          <ac:inkMkLst>
            <pc:docMk/>
            <pc:sldMk cId="1344648885" sldId="266"/>
            <ac:inkMk id="287" creationId="{2E5AEA90-2860-A5A5-AA8C-16C8699D1D7B}"/>
          </ac:inkMkLst>
        </pc:inkChg>
      </pc:sldChg>
      <pc:sldChg chg="addSp delSp">
        <pc:chgData name="桄玮 张" userId="17d3a1adcc927ed6" providerId="LiveId" clId="{12433B2D-C896-DF45-B997-4E117C540B58}" dt="2023-11-26T14:36:09.049" v="352"/>
        <pc:sldMkLst>
          <pc:docMk/>
          <pc:sldMk cId="1855712104" sldId="267"/>
        </pc:sldMkLst>
        <pc:inkChg chg="add">
          <ac:chgData name="桄玮 张" userId="17d3a1adcc927ed6" providerId="LiveId" clId="{12433B2D-C896-DF45-B997-4E117C540B58}" dt="2023-11-26T14:35:38.444" v="283"/>
          <ac:inkMkLst>
            <pc:docMk/>
            <pc:sldMk cId="1855712104" sldId="267"/>
            <ac:inkMk id="6" creationId="{75688F74-A034-9141-1549-DFD2D3EF17A8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7" creationId="{F0246E3C-4845-9D44-FE13-DB4FF6C488B0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8" creationId="{548F0BC1-6C08-B799-781E-7D98E9F9EF9B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9" creationId="{CBA0FC9D-C287-0BB4-C504-FAA838B49900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10" creationId="{69F2463C-7725-A37B-55F1-62E4F8ED1407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11" creationId="{A37C6D96-F092-51D1-4CDA-99B45635E862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12" creationId="{C147FDE4-9621-0867-32A2-B31741A43E32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13" creationId="{EC7D62FA-8F19-3E24-3608-B6EBD6AF4B36}"/>
          </ac:inkMkLst>
        </pc:inkChg>
        <pc:inkChg chg="add del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14" creationId="{125C3D14-5D92-2D9E-B93D-AB1530359028}"/>
          </ac:inkMkLst>
        </pc:inkChg>
        <pc:inkChg chg="add reco">
          <ac:chgData name="桄玮 张" userId="17d3a1adcc927ed6" providerId="LiveId" clId="{12433B2D-C896-DF45-B997-4E117C540B58}" dt="2023-11-26T14:35:45.999" v="292"/>
          <ac:inkMkLst>
            <pc:docMk/>
            <pc:sldMk cId="1855712104" sldId="267"/>
            <ac:inkMk id="15" creationId="{4993F2D1-8C8B-94F0-065D-5293E0FD8FBA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16" creationId="{10CA1C1F-6D13-939D-7254-993E880E1E27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17" creationId="{375461DE-DFDF-0C92-53D1-1C72487ACDD6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18" creationId="{84F07588-D2D2-AA1D-8752-511594C5F5BF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19" creationId="{493BC961-F4B3-3FBB-C3F8-CB5664F944B1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0" creationId="{31FF6256-A809-5559-5671-EA865A349CE7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1" creationId="{73F2D1BE-F3E9-8725-9350-21B03C65CE2C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2" creationId="{F133695B-B90B-B7A5-84C0-FF99B409565D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3" creationId="{3F117475-7FCC-78C3-DD47-33927E79FF36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4" creationId="{4AA61B04-B9CA-F84F-0A62-B4D231AB49AB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5" creationId="{AF32A630-4A8C-D3BD-3047-67ECF729A8B2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6" creationId="{705A5702-A269-52D8-2259-7974E87D5EF5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7" creationId="{73E7115C-C85A-1427-6673-380EEDD6415A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8" creationId="{2F3A39B6-D68E-9B3A-4B76-EF3D65D7A7D7}"/>
          </ac:inkMkLst>
        </pc:inkChg>
        <pc:inkChg chg="add del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29" creationId="{26CF3F70-1FAE-6F99-2858-F2AF3D51710A}"/>
          </ac:inkMkLst>
        </pc:inkChg>
        <pc:inkChg chg="add reco">
          <ac:chgData name="桄玮 张" userId="17d3a1adcc927ed6" providerId="LiveId" clId="{12433B2D-C896-DF45-B997-4E117C540B58}" dt="2023-11-26T14:35:55.548" v="307"/>
          <ac:inkMkLst>
            <pc:docMk/>
            <pc:sldMk cId="1855712104" sldId="267"/>
            <ac:inkMk id="30" creationId="{935A7B09-D6BE-2044-C4BA-2F2B712C19AE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1" creationId="{02B76B09-C506-3A52-C40B-960AD76C2007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2" creationId="{8A7C067F-A015-57FD-794D-5FD61CBE0277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3" creationId="{639E0B2F-2C15-6B8D-D75A-49A5E0B7D00F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4" creationId="{86327202-0502-B9BD-1F99-B488B23A5D97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5" creationId="{49A2861D-4485-6E15-2FD2-4E9855DA5CB4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6" creationId="{D78FA169-5D32-5B10-6134-A94AAE0548CC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7" creationId="{DA58AA8A-7C6C-D001-CD6B-231F39FF9253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8" creationId="{3C30B1F7-5553-B9D8-C802-E1E5D36038CD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39" creationId="{C0CBAE34-1522-7B20-A8D9-CCC18031ACBC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0" creationId="{0FF165E6-0541-7A10-18E8-E7D0DD5C03EA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1" creationId="{2BC21F2C-FD17-EF12-988A-41D1676658A4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2" creationId="{B82E35A5-374C-4BA6-8C8C-04ADD52DFE8B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3" creationId="{F4935873-5DB9-D52F-FA3D-4ADC8773CB59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4" creationId="{D4D42923-7CC7-48C3-CE67-DB8D28E6605C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5" creationId="{0A811BB3-C39E-F339-FE1B-20071C5E098E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6" creationId="{0B848348-0E34-5BD9-2157-11817CB9DD8E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7" creationId="{43CF4AB1-2650-5327-6677-78EAC5DFE1DC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8" creationId="{2A584D0C-AC9A-3060-5DCE-4614EE8C6C38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49" creationId="{731C40FC-35BE-2F98-D648-8E89ED151D05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0" creationId="{5C8DC78E-F527-EF4E-0495-891916F94D3B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1" creationId="{C62DF432-32CE-44DC-10C3-4FA0E83C57D5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2" creationId="{E682229D-9B9A-196C-6787-A6CD66CE4C82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3" creationId="{4E2A7A19-96C0-8B62-51F7-00A43B519B1F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4" creationId="{86B8F6DA-5749-134D-AFED-F51800020FFC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5" creationId="{00CAB3E7-6740-6142-B2B2-5DF32D851747}"/>
          </ac:inkMkLst>
        </pc:inkChg>
        <pc:inkChg chg="add del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6" creationId="{A189E15C-773A-C1EF-F856-7767D1EFCB18}"/>
          </ac:inkMkLst>
        </pc:inkChg>
        <pc:inkChg chg="add reco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7" creationId="{E8C1A58A-D3E9-6445-F627-22106B87BA95}"/>
          </ac:inkMkLst>
        </pc:inkChg>
        <pc:inkChg chg="add reco">
          <ac:chgData name="桄玮 张" userId="17d3a1adcc927ed6" providerId="LiveId" clId="{12433B2D-C896-DF45-B997-4E117C540B58}" dt="2023-11-26T14:36:03.759" v="334"/>
          <ac:inkMkLst>
            <pc:docMk/>
            <pc:sldMk cId="1855712104" sldId="267"/>
            <ac:inkMk id="58" creationId="{08228D01-E4E7-AA2A-AE2D-FB9C2A9680F7}"/>
          </ac:inkMkLst>
        </pc:inkChg>
        <pc:inkChg chg="add">
          <ac:chgData name="桄玮 张" userId="17d3a1adcc927ed6" providerId="LiveId" clId="{12433B2D-C896-DF45-B997-4E117C540B58}" dt="2023-11-26T14:36:04.068" v="335"/>
          <ac:inkMkLst>
            <pc:docMk/>
            <pc:sldMk cId="1855712104" sldId="267"/>
            <ac:inkMk id="59" creationId="{17C617BC-0BED-0B79-D5E5-B53B36308551}"/>
          </ac:inkMkLst>
        </pc:inkChg>
        <pc:inkChg chg="add">
          <ac:chgData name="桄玮 张" userId="17d3a1adcc927ed6" providerId="LiveId" clId="{12433B2D-C896-DF45-B997-4E117C540B58}" dt="2023-11-26T14:36:04.233" v="336"/>
          <ac:inkMkLst>
            <pc:docMk/>
            <pc:sldMk cId="1855712104" sldId="267"/>
            <ac:inkMk id="60" creationId="{EBED6F9D-0D45-CF3D-8020-1A9902E99AEE}"/>
          </ac:inkMkLst>
        </pc:inkChg>
        <pc:inkChg chg="add">
          <ac:chgData name="桄玮 张" userId="17d3a1adcc927ed6" providerId="LiveId" clId="{12433B2D-C896-DF45-B997-4E117C540B58}" dt="2023-11-26T14:36:05.433" v="337"/>
          <ac:inkMkLst>
            <pc:docMk/>
            <pc:sldMk cId="1855712104" sldId="267"/>
            <ac:inkMk id="61" creationId="{EB7BDDFA-A6E8-E432-0DEB-D4D4CAE26060}"/>
          </ac:inkMkLst>
        </pc:inkChg>
        <pc:inkChg chg="add">
          <ac:chgData name="桄玮 张" userId="17d3a1adcc927ed6" providerId="LiveId" clId="{12433B2D-C896-DF45-B997-4E117C540B58}" dt="2023-11-26T14:36:05.565" v="338"/>
          <ac:inkMkLst>
            <pc:docMk/>
            <pc:sldMk cId="1855712104" sldId="267"/>
            <ac:inkMk id="62" creationId="{7B5F5BB2-B00A-33B5-6771-DD7FBB770FCC}"/>
          </ac:inkMkLst>
        </pc:inkChg>
        <pc:inkChg chg="add">
          <ac:chgData name="桄玮 张" userId="17d3a1adcc927ed6" providerId="LiveId" clId="{12433B2D-C896-DF45-B997-4E117C540B58}" dt="2023-11-26T14:36:05.949" v="339"/>
          <ac:inkMkLst>
            <pc:docMk/>
            <pc:sldMk cId="1855712104" sldId="267"/>
            <ac:inkMk id="63" creationId="{E1C3FD89-8E0C-2234-8964-835AE09ADB04}"/>
          </ac:inkMkLst>
        </pc:inkChg>
        <pc:inkChg chg="add">
          <ac:chgData name="桄玮 张" userId="17d3a1adcc927ed6" providerId="LiveId" clId="{12433B2D-C896-DF45-B997-4E117C540B58}" dt="2023-11-26T14:36:06.215" v="340"/>
          <ac:inkMkLst>
            <pc:docMk/>
            <pc:sldMk cId="1855712104" sldId="267"/>
            <ac:inkMk id="64" creationId="{377F1607-FBA6-5FBE-4A6F-D26A7651E801}"/>
          </ac:inkMkLst>
        </pc:inkChg>
        <pc:inkChg chg="add">
          <ac:chgData name="桄玮 张" userId="17d3a1adcc927ed6" providerId="LiveId" clId="{12433B2D-C896-DF45-B997-4E117C540B58}" dt="2023-11-26T14:36:06.366" v="341"/>
          <ac:inkMkLst>
            <pc:docMk/>
            <pc:sldMk cId="1855712104" sldId="267"/>
            <ac:inkMk id="65" creationId="{6BEB55DA-2D3D-9754-4727-AA7C19246778}"/>
          </ac:inkMkLst>
        </pc:inkChg>
        <pc:inkChg chg="add">
          <ac:chgData name="桄玮 张" userId="17d3a1adcc927ed6" providerId="LiveId" clId="{12433B2D-C896-DF45-B997-4E117C540B58}" dt="2023-11-26T14:36:06.715" v="342"/>
          <ac:inkMkLst>
            <pc:docMk/>
            <pc:sldMk cId="1855712104" sldId="267"/>
            <ac:inkMk id="66" creationId="{8E6E0833-9C4D-4101-FDDA-6A0458013817}"/>
          </ac:inkMkLst>
        </pc:inkChg>
        <pc:inkChg chg="add">
          <ac:chgData name="桄玮 张" userId="17d3a1adcc927ed6" providerId="LiveId" clId="{12433B2D-C896-DF45-B997-4E117C540B58}" dt="2023-11-26T14:36:07.014" v="343"/>
          <ac:inkMkLst>
            <pc:docMk/>
            <pc:sldMk cId="1855712104" sldId="267"/>
            <ac:inkMk id="67" creationId="{7A52197E-FBE2-B9DF-4963-ED70E06E6DD7}"/>
          </ac:inkMkLst>
        </pc:inkChg>
        <pc:inkChg chg="add">
          <ac:chgData name="桄玮 张" userId="17d3a1adcc927ed6" providerId="LiveId" clId="{12433B2D-C896-DF45-B997-4E117C540B58}" dt="2023-11-26T14:36:07.150" v="344"/>
          <ac:inkMkLst>
            <pc:docMk/>
            <pc:sldMk cId="1855712104" sldId="267"/>
            <ac:inkMk id="68" creationId="{C044C392-4E59-C028-57B4-50E8C9F48988}"/>
          </ac:inkMkLst>
        </pc:inkChg>
        <pc:inkChg chg="add">
          <ac:chgData name="桄玮 张" userId="17d3a1adcc927ed6" providerId="LiveId" clId="{12433B2D-C896-DF45-B997-4E117C540B58}" dt="2023-11-26T14:36:07.365" v="345"/>
          <ac:inkMkLst>
            <pc:docMk/>
            <pc:sldMk cId="1855712104" sldId="267"/>
            <ac:inkMk id="69" creationId="{F0C1766E-7BC3-65AC-7A61-262608E2CB01}"/>
          </ac:inkMkLst>
        </pc:inkChg>
        <pc:inkChg chg="add">
          <ac:chgData name="桄玮 张" userId="17d3a1adcc927ed6" providerId="LiveId" clId="{12433B2D-C896-DF45-B997-4E117C540B58}" dt="2023-11-26T14:36:07.666" v="346"/>
          <ac:inkMkLst>
            <pc:docMk/>
            <pc:sldMk cId="1855712104" sldId="267"/>
            <ac:inkMk id="70" creationId="{E4C8F592-FB9B-F684-F794-1D88C1538228}"/>
          </ac:inkMkLst>
        </pc:inkChg>
        <pc:inkChg chg="add">
          <ac:chgData name="桄玮 张" userId="17d3a1adcc927ed6" providerId="LiveId" clId="{12433B2D-C896-DF45-B997-4E117C540B58}" dt="2023-11-26T14:36:08.067" v="347"/>
          <ac:inkMkLst>
            <pc:docMk/>
            <pc:sldMk cId="1855712104" sldId="267"/>
            <ac:inkMk id="71" creationId="{F4165B6F-AE20-9EC0-FB42-0FD0855E1703}"/>
          </ac:inkMkLst>
        </pc:inkChg>
        <pc:inkChg chg="add">
          <ac:chgData name="桄玮 张" userId="17d3a1adcc927ed6" providerId="LiveId" clId="{12433B2D-C896-DF45-B997-4E117C540B58}" dt="2023-11-26T14:36:08.180" v="348"/>
          <ac:inkMkLst>
            <pc:docMk/>
            <pc:sldMk cId="1855712104" sldId="267"/>
            <ac:inkMk id="72" creationId="{0BCF4668-833A-3308-DC91-1EFD585B71F2}"/>
          </ac:inkMkLst>
        </pc:inkChg>
        <pc:inkChg chg="add">
          <ac:chgData name="桄玮 张" userId="17d3a1adcc927ed6" providerId="LiveId" clId="{12433B2D-C896-DF45-B997-4E117C540B58}" dt="2023-11-26T14:36:08.432" v="349"/>
          <ac:inkMkLst>
            <pc:docMk/>
            <pc:sldMk cId="1855712104" sldId="267"/>
            <ac:inkMk id="73" creationId="{80BE73BD-CDB3-BC08-9B57-6248AB160AD2}"/>
          </ac:inkMkLst>
        </pc:inkChg>
        <pc:inkChg chg="add">
          <ac:chgData name="桄玮 张" userId="17d3a1adcc927ed6" providerId="LiveId" clId="{12433B2D-C896-DF45-B997-4E117C540B58}" dt="2023-11-26T14:36:08.616" v="350"/>
          <ac:inkMkLst>
            <pc:docMk/>
            <pc:sldMk cId="1855712104" sldId="267"/>
            <ac:inkMk id="74" creationId="{91B37E08-F68A-E6B7-9D9F-1620F6A47AC5}"/>
          </ac:inkMkLst>
        </pc:inkChg>
        <pc:inkChg chg="add">
          <ac:chgData name="桄玮 张" userId="17d3a1adcc927ed6" providerId="LiveId" clId="{12433B2D-C896-DF45-B997-4E117C540B58}" dt="2023-11-26T14:36:08.833" v="351"/>
          <ac:inkMkLst>
            <pc:docMk/>
            <pc:sldMk cId="1855712104" sldId="267"/>
            <ac:inkMk id="75" creationId="{96B63371-99FF-CDFB-1BEA-1ED3E2E0EF98}"/>
          </ac:inkMkLst>
        </pc:inkChg>
        <pc:inkChg chg="add">
          <ac:chgData name="桄玮 张" userId="17d3a1adcc927ed6" providerId="LiveId" clId="{12433B2D-C896-DF45-B997-4E117C540B58}" dt="2023-11-26T14:36:09.049" v="352"/>
          <ac:inkMkLst>
            <pc:docMk/>
            <pc:sldMk cId="1855712104" sldId="267"/>
            <ac:inkMk id="76" creationId="{F2C62232-4586-5526-818D-13DF6FB44423}"/>
          </ac:inkMkLst>
        </pc:inkChg>
      </pc:sldChg>
      <pc:sldChg chg="addSp delSp modSp">
        <pc:chgData name="桄玮 张" userId="17d3a1adcc927ed6" providerId="LiveId" clId="{12433B2D-C896-DF45-B997-4E117C540B58}" dt="2023-11-26T15:10:00.418" v="1539"/>
        <pc:sldMkLst>
          <pc:docMk/>
          <pc:sldMk cId="830501722" sldId="268"/>
        </pc:sldMkLst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4" creationId="{7CD5E615-C761-ED94-0AAF-7D9C55A4D9B1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5" creationId="{213F113B-808A-76CA-19CA-5833924B2804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7" creationId="{1A217F7C-62C4-355B-49A9-BF95F805E587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8" creationId="{E462805E-EAF4-09A3-E733-FEE84F6C81E9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9" creationId="{550CD331-99C4-F79A-6676-8E7B8A4CFA88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0" creationId="{6D80CBDA-A824-BDD6-0D4D-32270AB9F1E3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1" creationId="{48F0F420-F3F8-4397-895A-72BD8C00870F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2" creationId="{82AABCC1-CFA5-50E3-0F86-246A3C389222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3" creationId="{49378D46-3BF4-24EE-4073-8BF434AD6451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4" creationId="{EEC5B01E-351D-1FA9-BD32-9753EB556C99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5" creationId="{434E4684-F3CD-944A-02F7-75496A6DB573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6" creationId="{F5CF8080-C917-72E2-BD89-50DBBF68FE24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7" creationId="{9FD4DD25-E184-52AB-A876-63E49A741F9A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8" creationId="{DA1452CE-CD62-0BE4-EE1A-6BEA5933DF2C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19" creationId="{1B905AB2-BAFE-F2B8-5040-66E077282A49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0" creationId="{CF8588D3-D8C7-0951-2574-7794789833C5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1" creationId="{367EC4A0-C557-A1E9-FDDA-FC52A1981D48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2" creationId="{4B9349C2-6A18-9320-7976-7AA7646B824E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3" creationId="{444BD7E1-787B-B7AB-E269-2620CB244AB3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4" creationId="{B268364C-99A2-E14E-D23E-5192179B3C80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5" creationId="{F01E1821-940F-4389-9E59-E04FE7556727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6" creationId="{7EF910C4-75C8-FB2C-66A3-AA5E5A9546BF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7" creationId="{9413A704-0045-3A42-4911-F8D4C141AF0B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8" creationId="{ED5EFB35-6F0E-E91F-FE61-1306F633A4C4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29" creationId="{A9BD45FD-6E76-DD6E-D293-1A5176A40660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0" creationId="{EA6AC857-3ED6-DB92-7B77-7D4D31C885AF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1" creationId="{1B3DD06A-F358-7080-834D-808CE1CD287E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2" creationId="{3E62E0CE-8E40-9E42-9F4C-12A44F857819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3" creationId="{A95186A1-19AA-E48F-69F0-8E070BB3AE57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4" creationId="{8986016B-1B47-DCE5-1457-95B461A64224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5" creationId="{5B904FFA-BDBA-1414-0503-0742847E4B34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6" creationId="{49ABD9BA-75FD-0413-0343-65E4D4A897C9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7" creationId="{2EC39AE6-FE8C-8CF5-959B-228380187219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8" creationId="{855FB806-D1F4-FE19-AEAB-436737A6FF41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39" creationId="{0A79C821-D4A6-0EF8-7363-21F49CD3F4A0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40" creationId="{6CF6548E-B5A5-384D-4122-A164249FB9B9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41" creationId="{0FF6CF8A-5DB7-1A3D-3105-E797C6466D82}"/>
          </ac:inkMkLst>
        </pc:inkChg>
        <pc:inkChg chg="add del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42" creationId="{FDEDE0A6-43ED-86D1-BBF7-824745448DD0}"/>
          </ac:inkMkLst>
        </pc:inkChg>
        <pc:inkChg chg="add reco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43" creationId="{F8162A80-FDEF-B148-D1DE-AF83438D260C}"/>
          </ac:inkMkLst>
        </pc:inkChg>
        <pc:inkChg chg="add reco">
          <ac:chgData name="桄玮 张" userId="17d3a1adcc927ed6" providerId="LiveId" clId="{12433B2D-C896-DF45-B997-4E117C540B58}" dt="2023-11-26T14:36:36.426" v="391"/>
          <ac:inkMkLst>
            <pc:docMk/>
            <pc:sldMk cId="830501722" sldId="268"/>
            <ac:inkMk id="44" creationId="{B8D73697-7370-5C33-F864-AF79C39B9D8A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45" creationId="{3B6DD171-BEB4-C358-6AF8-6BC1B92E3C2C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46" creationId="{6AC709DE-84F0-4DE1-B65C-16CF9A697324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47" creationId="{740357B3-67C0-D454-7DDA-D0C3DDEBCC07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48" creationId="{BD12B23B-20DC-1C09-20EB-EEFB92908012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49" creationId="{FD05FBC7-2936-192B-FD16-FAA45D7883EA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0" creationId="{EB81AA51-974B-289B-51F1-7BE2D012ED14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1" creationId="{51C56DB6-3AE8-97F7-FCA2-8C100227B6DA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2" creationId="{A6905FDB-F7D2-749B-69B8-BB927FD04DDC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3" creationId="{95AD8DC9-E86D-77DC-FCD2-CA3DB2C8E60E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4" creationId="{5ACA2C1D-D060-B02C-74D4-29CEF8B1C3D5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5" creationId="{D801DD8D-378A-5218-E407-6644EAAAD349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6" creationId="{A78D0683-801E-9405-D10C-7243B7EB5A9A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7" creationId="{C6240CBB-98A8-01D8-795C-68D51E6B8A95}"/>
          </ac:inkMkLst>
        </pc:inkChg>
        <pc:inkChg chg="add del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8" creationId="{C1D5E1A2-8636-1F4F-30B6-F99C4B4B47F4}"/>
          </ac:inkMkLst>
        </pc:inkChg>
        <pc:inkChg chg="add reco">
          <ac:chgData name="桄玮 张" userId="17d3a1adcc927ed6" providerId="LiveId" clId="{12433B2D-C896-DF45-B997-4E117C540B58}" dt="2023-11-26T14:36:42.435" v="406"/>
          <ac:inkMkLst>
            <pc:docMk/>
            <pc:sldMk cId="830501722" sldId="268"/>
            <ac:inkMk id="59" creationId="{2CFBE8AA-4486-02DD-3278-0A0554599A14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0" creationId="{83D10488-4F71-DA92-8130-729D41793C95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1" creationId="{6B2ED51C-F7B2-C39A-368F-BD4053C1208F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2" creationId="{05675F15-A71E-D1DE-F041-47104B1264AB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3" creationId="{25B82CE4-C273-2D91-169A-0B4CB4FBBB19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4" creationId="{72423EF6-6B93-E69F-F808-CCCCD87934E1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5" creationId="{D9C7C276-3CD3-1603-E085-17AE289A91BC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6" creationId="{C536A206-4871-679A-EF12-D6C0987CC6AF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7" creationId="{8B12DF78-80F9-BA86-A544-23B2CCAF3E8B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8" creationId="{7ECFDA6C-E8A2-4078-A5C7-23A7DE5E4BDC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69" creationId="{E73FC4B6-7EAE-1687-BDC2-5B207F20F577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70" creationId="{DD3904CC-D512-7365-8356-73BE242AD775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71" creationId="{8BBE8B6C-34EB-F773-C67D-33287E4B8258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72" creationId="{95C9E5ED-F115-733D-9056-6A1C0DF4D95F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73" creationId="{560B633E-598D-BC9F-3D32-C846FA5D102A}"/>
          </ac:inkMkLst>
        </pc:inkChg>
        <pc:inkChg chg="add del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74" creationId="{FD2A705E-6412-BDF4-A72E-DA58DC6E0D71}"/>
          </ac:inkMkLst>
        </pc:inkChg>
        <pc:inkChg chg="add reco">
          <ac:chgData name="桄玮 张" userId="17d3a1adcc927ed6" providerId="LiveId" clId="{12433B2D-C896-DF45-B997-4E117C540B58}" dt="2023-11-26T14:36:47.800" v="422"/>
          <ac:inkMkLst>
            <pc:docMk/>
            <pc:sldMk cId="830501722" sldId="268"/>
            <ac:inkMk id="75" creationId="{943430CA-95BE-D498-F0A1-1E9527398B17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76" creationId="{E812DCB3-717A-0B54-6C71-269C22688A8A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77" creationId="{829455E5-F272-2514-41A7-1E3E1E7C8593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78" creationId="{25BB2AC4-C431-32C4-7580-BB37B2F874C1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79" creationId="{329AE777-324D-E4B3-D63F-5DC82287DA59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0" creationId="{9CACC998-2E16-3718-AF4F-81FC14401B10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1" creationId="{DA2D8C09-378F-03BF-F329-C0D34BD7D5F9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2" creationId="{4508AE3F-6AC7-3CF5-52AB-8A5A4310BF7D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3" creationId="{8DC7ED3C-707C-2859-52B6-1C5F11F7BAAC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4" creationId="{882ED88B-50F5-7B50-FA95-F1CD9D4673BD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5" creationId="{64CC3B66-C7F5-572D-84C5-A4012070EEC1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6" creationId="{783699A1-E0E2-B6B9-0552-B7FC00AEDD5A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7" creationId="{78A2200E-8AA1-E406-2FA3-2AFAB319ED08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8" creationId="{59EB8A44-031E-E1FA-930E-AC6F4D152FF5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89" creationId="{9E52CA0B-536F-F9C0-475A-F0F4AFBC4CDA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90" creationId="{44B1ABEC-1F57-6A4B-BD5E-6A95C782B922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91" creationId="{9B8CC2D4-4B46-2BEB-09CE-D78CE2EC9E72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92" creationId="{88CF090D-F8A8-11E3-BC29-397A2062EFE7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93" creationId="{DED7AC7A-7D71-3F4D-D6FE-6F31A1974450}"/>
          </ac:inkMkLst>
        </pc:inkChg>
        <pc:inkChg chg="add del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94" creationId="{C7498D61-5D75-068E-2FA9-63A8C4E0CBAF}"/>
          </ac:inkMkLst>
        </pc:inkChg>
        <pc:inkChg chg="add reco">
          <ac:chgData name="桄玮 张" userId="17d3a1adcc927ed6" providerId="LiveId" clId="{12433B2D-C896-DF45-B997-4E117C540B58}" dt="2023-11-26T14:36:58.886" v="442"/>
          <ac:inkMkLst>
            <pc:docMk/>
            <pc:sldMk cId="830501722" sldId="268"/>
            <ac:inkMk id="95" creationId="{B9338F0E-DFD5-E05D-A22F-3690ADB22661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96" creationId="{91E89CBE-CD4A-7B97-F22F-F6A49A95BF88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97" creationId="{33BDC4C8-7F12-2073-5A66-E5BD87359661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98" creationId="{07E8C5FB-DAF3-27E8-8115-902689E01EA2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99" creationId="{2F40B010-6E7B-68BD-ADFB-1EB8B1C0B0C8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0" creationId="{B5117FBB-AFF7-56C6-DD6C-D687A565749C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1" creationId="{558EFB9F-268F-BE16-F219-0DCD10E761D5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2" creationId="{8671C6CC-C953-6FA9-CE76-83B1E94E8A0C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3" creationId="{D0ACF970-B733-136D-ABC9-AD3AC3B3A66D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4" creationId="{4CF42D0E-66E7-A03C-77F0-A825ED8DA3B0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5" creationId="{64C6B330-5BCA-F148-5551-818ED0A46160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6" creationId="{BBE7CDBF-2692-E9FA-10CE-4256C893B3CD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7" creationId="{3BEDB1DD-FA8A-08B3-2AEC-49D96F2011F1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8" creationId="{E640C471-AF3B-FC2C-06FA-779C4309955B}"/>
          </ac:inkMkLst>
        </pc:inkChg>
        <pc:inkChg chg="add del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09" creationId="{9C810FE0-374F-DBAE-40C2-B43C28E8AC20}"/>
          </ac:inkMkLst>
        </pc:inkChg>
        <pc:inkChg chg="add reco">
          <ac:chgData name="桄玮 张" userId="17d3a1adcc927ed6" providerId="LiveId" clId="{12433B2D-C896-DF45-B997-4E117C540B58}" dt="2023-11-26T14:37:14.690" v="457"/>
          <ac:inkMkLst>
            <pc:docMk/>
            <pc:sldMk cId="830501722" sldId="268"/>
            <ac:inkMk id="110" creationId="{3A5EE599-117E-D413-C6AB-A13D1A236B42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1" creationId="{FC87111E-CD9C-815E-53F6-1251C70FCDB0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2" creationId="{C19E4940-0E62-9FF0-4C63-42B902B01C4A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3" creationId="{858C2BA3-D83A-2AE6-0381-ECBEC346A59F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4" creationId="{7A24DDF2-A3A2-02F7-415F-55A4D66D36E2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5" creationId="{462664EC-6D5A-8A9E-AED6-E708BCDEA75E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6" creationId="{38DEEF4B-E142-C80D-13B0-2DA17B019E95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7" creationId="{5F531610-9F67-179E-C07F-20BF138DB62B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8" creationId="{F5C94D13-67F5-54EC-7E0B-E81AE5B848C3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19" creationId="{D8CFB768-4365-31C5-0398-04A79FA2982F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0" creationId="{BB19D4E1-AD98-CBD5-EFA8-BF8F9071542C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1" creationId="{F545B534-D993-3ACB-C8F4-A1AA5B83A147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2" creationId="{46BAE64E-0DE6-9A0F-922F-5EC2801809BD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3" creationId="{A5627A46-8152-3541-E3DB-82FF4C87601A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4" creationId="{332E25A0-D735-3518-1FDF-3EE418118F5D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5" creationId="{1072AEC3-3626-C7B3-E2E4-650C6793EB6E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6" creationId="{FA9CA599-1E33-5A26-D808-90F3B9A5C7DA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7" creationId="{899DB8EB-C812-FB5F-9038-DF22E9521366}"/>
          </ac:inkMkLst>
        </pc:inkChg>
        <pc:inkChg chg="add del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8" creationId="{3686C497-3B37-99BD-BBDF-872512F8CCF4}"/>
          </ac:inkMkLst>
        </pc:inkChg>
        <pc:inkChg chg="add reco">
          <ac:chgData name="桄玮 张" userId="17d3a1adcc927ed6" providerId="LiveId" clId="{12433B2D-C896-DF45-B997-4E117C540B58}" dt="2023-11-26T14:37:21.385" v="476"/>
          <ac:inkMkLst>
            <pc:docMk/>
            <pc:sldMk cId="830501722" sldId="268"/>
            <ac:inkMk id="129" creationId="{601C3E91-2BC6-B5A2-75EF-C4BED78B1B24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0" creationId="{FF3C500E-7DD6-7E97-7EC4-6484470C85B1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1" creationId="{425C0947-AA23-3FCE-8401-3C174639CA79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2" creationId="{F5CB1BF6-0E86-956A-74B3-F8D0CCD103BF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3" creationId="{D6A9A3F3-AF66-FA73-6645-F612B5EE8352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4" creationId="{819A9099-A1E3-63D6-38F6-9403CF830CF9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5" creationId="{D032AA4C-A726-A5E5-4EC3-84138B519D56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6" creationId="{4E1CA44C-FF19-99FC-1ED3-FDF4E2069921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7" creationId="{759D5B18-9BEB-DFEC-E2FF-A9D3C86BAC70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8" creationId="{37EC64A3-1D78-F695-CB7A-E5B8C34CAD09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39" creationId="{242EFCDD-6084-760B-ECAE-9A52C13BF4EA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40" creationId="{68BC71D2-86E4-9494-CE28-B75062EE4685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41" creationId="{6587302B-D860-D1B0-84C6-465E91238216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42" creationId="{B417F070-DDB7-397D-C91A-0763F1EDCA21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43" creationId="{C546A1A9-C261-8AB4-CBAD-9A569DD7749D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44" creationId="{B40FC7E1-0D9A-0A98-489C-6CA9C161C1B7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45" creationId="{F4CCC074-4FD3-771F-8FBC-29398705E4F8}"/>
          </ac:inkMkLst>
        </pc:inkChg>
        <pc:inkChg chg="add del">
          <ac:chgData name="桄玮 张" userId="17d3a1adcc927ed6" providerId="LiveId" clId="{12433B2D-C896-DF45-B997-4E117C540B58}" dt="2023-11-26T14:37:27.302" v="494"/>
          <ac:inkMkLst>
            <pc:docMk/>
            <pc:sldMk cId="830501722" sldId="268"/>
            <ac:inkMk id="146" creationId="{27D14ECE-C6DA-B694-4448-446A3280A018}"/>
          </ac:inkMkLst>
        </pc:inkChg>
        <pc:inkChg chg="add mod reco modStrokes">
          <ac:chgData name="桄玮 张" userId="17d3a1adcc927ed6" providerId="LiveId" clId="{12433B2D-C896-DF45-B997-4E117C540B58}" dt="2023-11-26T14:37:29.695" v="495"/>
          <ac:inkMkLst>
            <pc:docMk/>
            <pc:sldMk cId="830501722" sldId="268"/>
            <ac:inkMk id="147" creationId="{C1D573B2-D5D3-C77E-DF1E-4334F0A8DF5F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48" creationId="{31BD7891-093C-7487-927C-5C171CB3ED78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49" creationId="{BD5E4A02-D9BD-A576-3EC5-F504ACB5B745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0" creationId="{D819B6B5-FA5F-1463-B0A0-C38E74646B34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1" creationId="{C9CB543D-7D16-1A4A-7327-1CC146423C96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2" creationId="{A679636B-4DB2-F304-FC10-65A854AEAB38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3" creationId="{66188DC2-006C-8B5C-5E0F-4BEF798537A6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4" creationId="{791CA43F-A4E4-422A-02AF-4180A9FF0D71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5" creationId="{39EDEC13-DFA7-A452-1667-929EAC25F14F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6" creationId="{65849585-B6B2-20C4-7BBF-3A2E9B1B3064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7" creationId="{BF8C0D7B-6705-2B2E-3F0A-78044FD8D150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8" creationId="{42D1B983-B7DA-F586-790D-501D845EE7B5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59" creationId="{C3E56D9A-66A2-7E8B-1BAE-5A1195361953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0" creationId="{EB5369B0-93E8-FEC4-55E0-F322DFE933AC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1" creationId="{F8F88AF6-7DE4-E4AC-2699-BBF7A28501D5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2" creationId="{40CAACBB-6E82-910F-BB10-E92D81B788A3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3" creationId="{E81BBCE3-EEC5-E8FD-FDAF-94B3AF4F0CD8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4" creationId="{00490C30-F24A-59CC-CC04-0F7712BF20C1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5" creationId="{7EDC7C99-42E5-9939-F10A-C039606D6CAF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6" creationId="{C8846759-45B6-4C45-6A49-917D930363C2}"/>
          </ac:inkMkLst>
        </pc:inkChg>
        <pc:inkChg chg="add del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7" creationId="{346BE290-D26F-16CA-51AF-FFC005F1126E}"/>
          </ac:inkMkLst>
        </pc:inkChg>
        <pc:inkChg chg="add">
          <ac:chgData name="桄玮 张" userId="17d3a1adcc927ed6" providerId="LiveId" clId="{12433B2D-C896-DF45-B997-4E117C540B58}" dt="2023-11-26T14:37:36.939" v="516"/>
          <ac:inkMkLst>
            <pc:docMk/>
            <pc:sldMk cId="830501722" sldId="268"/>
            <ac:inkMk id="168" creationId="{B54797F8-B3C1-AB88-EDFE-4EA5A2812B7E}"/>
          </ac:inkMkLst>
        </pc:inkChg>
        <pc:inkChg chg="add reco">
          <ac:chgData name="桄玮 张" userId="17d3a1adcc927ed6" providerId="LiveId" clId="{12433B2D-C896-DF45-B997-4E117C540B58}" dt="2023-11-26T14:37:37.519" v="517"/>
          <ac:inkMkLst>
            <pc:docMk/>
            <pc:sldMk cId="830501722" sldId="268"/>
            <ac:inkMk id="169" creationId="{C0612A8D-E016-4C49-4052-086D8D49202F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0" creationId="{AF44E28D-97F9-6EE5-419B-85B2B6DC2645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1" creationId="{DDC89C10-DBCC-E699-F2BA-F3DB6A62D980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2" creationId="{B8EE50AE-6ED2-32A5-F7F0-54B7F7EC1096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3" creationId="{D43B85AA-52AC-A625-3FE6-CC880DAB21BD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4" creationId="{9A472D95-8615-70C0-4920-06F74BCE9C48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5" creationId="{58E5B6DE-F371-6761-BC7E-56018488FD10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6" creationId="{80B978F8-1613-FF25-28F8-DF5D4A2BEE86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7" creationId="{2A2B59F0-22E8-A0E5-7288-A1801E6C328B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8" creationId="{23274D78-2D05-72DE-D033-6FACEDEA4B71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79" creationId="{DF57879B-82A5-8C13-0664-8DF846411527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0" creationId="{BC26D010-36FE-DCE4-9545-CE3A3ED723EB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1" creationId="{66766D19-B73B-FC1C-9590-F57BF53CC3FC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2" creationId="{3CC4A7D2-9C18-C0B1-02BC-3D62EDF5C9FA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3" creationId="{B9573154-959B-31BD-9BF8-5F240BA7DB21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4" creationId="{EA9AF4DE-0D5E-F8E4-63ED-B17FD6F3E354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5" creationId="{CF0E8D05-8658-34FF-FD65-F00AC5004DFA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6" creationId="{B082801C-9202-E185-0383-41CFE431DB60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7" creationId="{53711C46-3D43-328B-FFF9-95F6437B9D1F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8" creationId="{DBAB3190-A54E-D491-45D1-8C4B6DD270C0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89" creationId="{ED270F0A-568C-54ED-9044-DC6D0A4ECC84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0" creationId="{5B9A9133-12A5-5BAE-7990-FDE661495681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1" creationId="{31F0950D-848E-3A56-6131-DF2F32082EB0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2" creationId="{A8D22141-2800-0F71-05DC-0F776D12B494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3" creationId="{699C0C21-EAA9-5C6F-9742-408F66561C7D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4" creationId="{BCAF2D7E-620D-43BC-B05D-87B24A91E9CE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5" creationId="{8564CD0A-BB47-A387-F785-435B2277D910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6" creationId="{9ADEBAA4-B1F0-0DB1-1A0A-D0A58CDFA9AB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7" creationId="{E5CE0D39-2945-811E-5874-458CF3CA5173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8" creationId="{8AA0D6AE-8CFB-F2F4-FF9D-8E2FDA6A638B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199" creationId="{E3D06EED-F51A-4F0E-3F7D-3451B15B62A0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200" creationId="{CEEF2DD3-E1A6-B1F3-288E-01FD620C79D6}"/>
          </ac:inkMkLst>
        </pc:inkChg>
        <pc:inkChg chg="add del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201" creationId="{08246858-9892-F54E-A0C5-18532034E2E9}"/>
          </ac:inkMkLst>
        </pc:inkChg>
        <pc:inkChg chg="add reco">
          <ac:chgData name="桄玮 张" userId="17d3a1adcc927ed6" providerId="LiveId" clId="{12433B2D-C896-DF45-B997-4E117C540B58}" dt="2023-11-26T14:37:45.644" v="550"/>
          <ac:inkMkLst>
            <pc:docMk/>
            <pc:sldMk cId="830501722" sldId="268"/>
            <ac:inkMk id="202" creationId="{A4168723-89E1-0CBD-752B-496F2BB3449D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03" creationId="{A5955F35-E599-90AA-F8E8-D749D97D008A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04" creationId="{8AD6C5A6-5C2D-0494-7560-C04A72154221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05" creationId="{E140F8CD-130F-BD42-AF4D-C8819378FCDA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06" creationId="{81871252-E3FA-2AAA-0584-3AE557FD33F7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07" creationId="{DFB439E1-E654-9EBA-D9B3-8D1A4C6056AA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08" creationId="{C63AD8CA-A476-BA89-49FC-F683F1798715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09" creationId="{0E77F0F9-4DF7-0F0F-E57F-2AF32CBDF45D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10" creationId="{0D5CA373-F85A-F84D-7C00-6BDF4C172701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11" creationId="{6649B987-EC46-B195-7D1B-0740F89BE758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12" creationId="{7143426B-000B-A8FF-8472-D9DD710B4762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13" creationId="{D9B7806A-48CB-D998-F210-90A20E534ECF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14" creationId="{7F484A3E-2B7F-4A56-8D2A-0865295DA4BB}"/>
          </ac:inkMkLst>
        </pc:inkChg>
        <pc:inkChg chg="add del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15" creationId="{58729205-80A5-094D-CD98-D74B7D9DAA5B}"/>
          </ac:inkMkLst>
        </pc:inkChg>
        <pc:inkChg chg="add reco">
          <ac:chgData name="桄玮 张" userId="17d3a1adcc927ed6" providerId="LiveId" clId="{12433B2D-C896-DF45-B997-4E117C540B58}" dt="2023-11-26T15:10:00.418" v="1539"/>
          <ac:inkMkLst>
            <pc:docMk/>
            <pc:sldMk cId="830501722" sldId="268"/>
            <ac:inkMk id="216" creationId="{31E88C81-E292-415E-B4BD-57F1E8FCF00A}"/>
          </ac:inkMkLst>
        </pc:inkChg>
      </pc:sldChg>
      <pc:sldChg chg="addSp delSp modSp">
        <pc:chgData name="桄玮 张" userId="17d3a1adcc927ed6" providerId="LiveId" clId="{12433B2D-C896-DF45-B997-4E117C540B58}" dt="2023-11-26T14:45:50.155" v="984"/>
        <pc:sldMkLst>
          <pc:docMk/>
          <pc:sldMk cId="2374454309" sldId="269"/>
        </pc:sldMkLst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6" creationId="{D388AEFD-1BD2-9470-7734-32D138C47213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7" creationId="{BC9785E4-DAEB-ED60-BA8C-C872A532B6B4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8" creationId="{45644B53-56B0-3B90-DA01-44FDB536D221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9" creationId="{AAF8D1F3-D31F-9431-2A7A-EAF70DED9E11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0" creationId="{AA86D2CE-90E4-F91B-EA46-07FA93B9DB8B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1" creationId="{1889A67A-E098-3CA3-1573-C2AF0F24D6D0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2" creationId="{FB2A0D01-BD10-7B75-2881-FC29F1283A1A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3" creationId="{6E8A444A-B4E1-B128-84CD-28CC0E8426AA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4" creationId="{CBB6A722-BF3E-7F2C-4E6C-431FF1E71087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5" creationId="{0F498AA5-918B-0DE5-5D65-E9303B7D710E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6" creationId="{A92894CF-A07F-B006-B80E-2B52626216E6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7" creationId="{44B28DCB-1FAB-FA2C-E7E5-87462D370825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8" creationId="{F36F8E28-79E9-06B8-95FC-795C8FF5C17C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19" creationId="{442FFE55-4600-052C-B7EF-ED11AAADF262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0" creationId="{EC5EC77B-BECE-3F88-2397-56573BF1A9E4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1" creationId="{01B6BA9E-A15C-1469-D654-99A08E43AF86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2" creationId="{14364460-E299-FA98-46BB-DC3EFC6A53AE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3" creationId="{1DAAEEA1-B1DE-9ED4-23E7-7423B49EAF15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4" creationId="{3E688241-44B7-D25A-AFF9-EE046D8D28F7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5" creationId="{B572B66A-026B-B29D-0363-71C8B7C7C0EF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6" creationId="{F711E327-6604-E098-1706-2C37975EA8CD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7" creationId="{3B60C5B7-10DD-2CB6-B98A-A6BF73DD7C00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8" creationId="{D49105FA-64AC-1215-21C6-0D282C92B3D5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29" creationId="{AE1AA786-892C-ECFE-BC62-DC79CE993370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0" creationId="{4A4F69BF-84F0-EE7F-5748-A3A39F4A4528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1" creationId="{01C2049D-B0D8-5AF0-E80C-78862982479F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2" creationId="{9D9E8050-67A7-A853-98D1-1C28D2D97442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3" creationId="{DC70FFE8-47B8-AFB3-669C-4F50943961F3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4" creationId="{C5859FD0-F95A-AC37-76D1-BA2C5D99347F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5" creationId="{A2097E23-5FD8-932A-9DBF-73D6ABCC6067}"/>
          </ac:inkMkLst>
        </pc:inkChg>
        <pc:inkChg chg="add del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6" creationId="{02901E51-101F-5740-C804-279B6F5B23C6}"/>
          </ac:inkMkLst>
        </pc:inkChg>
        <pc:inkChg chg="add reco">
          <ac:chgData name="桄玮 张" userId="17d3a1adcc927ed6" providerId="LiveId" clId="{12433B2D-C896-DF45-B997-4E117C540B58}" dt="2023-11-26T14:38:15.510" v="582"/>
          <ac:inkMkLst>
            <pc:docMk/>
            <pc:sldMk cId="2374454309" sldId="269"/>
            <ac:inkMk id="37" creationId="{582393A9-C1F2-F147-66DB-320B59DEF1EF}"/>
          </ac:inkMkLst>
        </pc:inkChg>
        <pc:inkChg chg="add mod reco modStrokes">
          <ac:chgData name="桄玮 张" userId="17d3a1adcc927ed6" providerId="LiveId" clId="{12433B2D-C896-DF45-B997-4E117C540B58}" dt="2023-11-26T14:41:02.312" v="665"/>
          <ac:inkMkLst>
            <pc:docMk/>
            <pc:sldMk cId="2374454309" sldId="269"/>
            <ac:inkMk id="38" creationId="{96B8EFCD-A2AC-61D0-E614-C96718E96849}"/>
          </ac:inkMkLst>
        </pc:inkChg>
        <pc:inkChg chg="add del">
          <ac:chgData name="桄玮 张" userId="17d3a1adcc927ed6" providerId="LiveId" clId="{12433B2D-C896-DF45-B997-4E117C540B58}" dt="2023-11-26T14:38:24.853" v="586"/>
          <ac:inkMkLst>
            <pc:docMk/>
            <pc:sldMk cId="2374454309" sldId="269"/>
            <ac:inkMk id="39" creationId="{91ACD83B-1493-A760-AF84-23BF4051EFC6}"/>
          </ac:inkMkLst>
        </pc:inkChg>
        <pc:inkChg chg="add del">
          <ac:chgData name="桄玮 张" userId="17d3a1adcc927ed6" providerId="LiveId" clId="{12433B2D-C896-DF45-B997-4E117C540B58}" dt="2023-11-26T14:38:24.853" v="586"/>
          <ac:inkMkLst>
            <pc:docMk/>
            <pc:sldMk cId="2374454309" sldId="269"/>
            <ac:inkMk id="40" creationId="{10165684-096F-BC6F-A592-AF9275C02B2D}"/>
          </ac:inkMkLst>
        </pc:inkChg>
        <pc:inkChg chg="add">
          <ac:chgData name="桄玮 张" userId="17d3a1adcc927ed6" providerId="LiveId" clId="{12433B2D-C896-DF45-B997-4E117C540B58}" dt="2023-11-26T14:38:24.319" v="585"/>
          <ac:inkMkLst>
            <pc:docMk/>
            <pc:sldMk cId="2374454309" sldId="269"/>
            <ac:inkMk id="41" creationId="{340CB4B9-2284-5DAB-AC7C-430ABE289619}"/>
          </ac:inkMkLst>
        </pc:inkChg>
        <pc:inkChg chg="add reco">
          <ac:chgData name="桄玮 张" userId="17d3a1adcc927ed6" providerId="LiveId" clId="{12433B2D-C896-DF45-B997-4E117C540B58}" dt="2023-11-26T14:38:24.853" v="586"/>
          <ac:inkMkLst>
            <pc:docMk/>
            <pc:sldMk cId="2374454309" sldId="269"/>
            <ac:inkMk id="42" creationId="{D239454D-4E76-EA23-AB11-11438619AC09}"/>
          </ac:inkMkLst>
        </pc:inkChg>
        <pc:inkChg chg="add del">
          <ac:chgData name="桄玮 张" userId="17d3a1adcc927ed6" providerId="LiveId" clId="{12433B2D-C896-DF45-B997-4E117C540B58}" dt="2023-11-26T14:38:29.870" v="588"/>
          <ac:inkMkLst>
            <pc:docMk/>
            <pc:sldMk cId="2374454309" sldId="269"/>
            <ac:inkMk id="43" creationId="{EA052E98-CA6C-99D9-3D28-3FDD3BF96B5E}"/>
          </ac:inkMkLst>
        </pc:inkChg>
        <pc:inkChg chg="add del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44" creationId="{A6CF1338-D0E9-4A4F-40C7-A56E816586AB}"/>
          </ac:inkMkLst>
        </pc:inkChg>
        <pc:inkChg chg="add del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45" creationId="{E05BBA18-1CF3-D30B-D18F-43BAD57F75D1}"/>
          </ac:inkMkLst>
        </pc:inkChg>
        <pc:inkChg chg="add del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46" creationId="{E3693EDE-7387-6E24-3A4B-69B491869473}"/>
          </ac:inkMkLst>
        </pc:inkChg>
        <pc:inkChg chg="add del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47" creationId="{9F5A9876-058D-D525-6B7C-E48001AFF8D8}"/>
          </ac:inkMkLst>
        </pc:inkChg>
        <pc:inkChg chg="add del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48" creationId="{D00A15A9-20F8-2186-7E31-98C4220092B5}"/>
          </ac:inkMkLst>
        </pc:inkChg>
        <pc:inkChg chg="add del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49" creationId="{BEF05007-012E-C1F1-46AF-C6B1DE8AD2A7}"/>
          </ac:inkMkLst>
        </pc:inkChg>
        <pc:inkChg chg="add del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50" creationId="{989A5F31-1FEC-10C9-805D-F473876ED4E9}"/>
          </ac:inkMkLst>
        </pc:inkChg>
        <pc:inkChg chg="add reco">
          <ac:chgData name="桄玮 张" userId="17d3a1adcc927ed6" providerId="LiveId" clId="{12433B2D-C896-DF45-B997-4E117C540B58}" dt="2023-11-26T14:38:34.766" v="596"/>
          <ac:inkMkLst>
            <pc:docMk/>
            <pc:sldMk cId="2374454309" sldId="269"/>
            <ac:inkMk id="51" creationId="{C76D2C07-CE03-6806-A5F0-FB139D01AFEB}"/>
          </ac:inkMkLst>
        </pc:inkChg>
        <pc:inkChg chg="add del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2" creationId="{70BA7374-B3D1-4E3C-9D04-3DE5E899146B}"/>
          </ac:inkMkLst>
        </pc:inkChg>
        <pc:inkChg chg="add del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3" creationId="{C21368FE-1D67-BDF7-ABF7-0B17C05C0AA2}"/>
          </ac:inkMkLst>
        </pc:inkChg>
        <pc:inkChg chg="add del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4" creationId="{EA4B1DB0-B95A-8AD4-6222-D7784A885DAF}"/>
          </ac:inkMkLst>
        </pc:inkChg>
        <pc:inkChg chg="add del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5" creationId="{148C0D13-AA24-7FA6-B409-C9E7C575A2D5}"/>
          </ac:inkMkLst>
        </pc:inkChg>
        <pc:inkChg chg="add del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6" creationId="{C34351E7-CAD3-413D-6476-1BAA643C1E41}"/>
          </ac:inkMkLst>
        </pc:inkChg>
        <pc:inkChg chg="add del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7" creationId="{8D984646-6FAE-9C41-40E7-68339A4370D8}"/>
          </ac:inkMkLst>
        </pc:inkChg>
        <pc:inkChg chg="add reco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8" creationId="{6D4F7D3C-20ED-3965-8CA0-E6C0B1F66B95}"/>
          </ac:inkMkLst>
        </pc:inkChg>
        <pc:inkChg chg="add reco">
          <ac:chgData name="桄玮 张" userId="17d3a1adcc927ed6" providerId="LiveId" clId="{12433B2D-C896-DF45-B997-4E117C540B58}" dt="2023-11-26T14:38:37.928" v="603"/>
          <ac:inkMkLst>
            <pc:docMk/>
            <pc:sldMk cId="2374454309" sldId="269"/>
            <ac:inkMk id="59" creationId="{6EE390AF-4635-26A8-67A1-A69C4F1731B0}"/>
          </ac:inkMkLst>
        </pc:inkChg>
        <pc:inkChg chg="add del">
          <ac:chgData name="桄玮 张" userId="17d3a1adcc927ed6" providerId="LiveId" clId="{12433B2D-C896-DF45-B997-4E117C540B58}" dt="2023-11-26T14:38:43.146" v="609"/>
          <ac:inkMkLst>
            <pc:docMk/>
            <pc:sldMk cId="2374454309" sldId="269"/>
            <ac:inkMk id="60" creationId="{2E609C78-00B0-8C15-C066-8FC3B858AC6C}"/>
          </ac:inkMkLst>
        </pc:inkChg>
        <pc:inkChg chg="add del">
          <ac:chgData name="桄玮 张" userId="17d3a1adcc927ed6" providerId="LiveId" clId="{12433B2D-C896-DF45-B997-4E117C540B58}" dt="2023-11-26T14:38:43.146" v="609"/>
          <ac:inkMkLst>
            <pc:docMk/>
            <pc:sldMk cId="2374454309" sldId="269"/>
            <ac:inkMk id="61" creationId="{B72CCEBB-E777-FB6C-657A-2941E5ACACF3}"/>
          </ac:inkMkLst>
        </pc:inkChg>
        <pc:inkChg chg="add del">
          <ac:chgData name="桄玮 张" userId="17d3a1adcc927ed6" providerId="LiveId" clId="{12433B2D-C896-DF45-B997-4E117C540B58}" dt="2023-11-26T14:38:43.146" v="609"/>
          <ac:inkMkLst>
            <pc:docMk/>
            <pc:sldMk cId="2374454309" sldId="269"/>
            <ac:inkMk id="62" creationId="{0EEA8CF1-1958-09B8-E821-D0C4083FD700}"/>
          </ac:inkMkLst>
        </pc:inkChg>
        <pc:inkChg chg="add del">
          <ac:chgData name="桄玮 张" userId="17d3a1adcc927ed6" providerId="LiveId" clId="{12433B2D-C896-DF45-B997-4E117C540B58}" dt="2023-11-26T14:38:43.146" v="609"/>
          <ac:inkMkLst>
            <pc:docMk/>
            <pc:sldMk cId="2374454309" sldId="269"/>
            <ac:inkMk id="63" creationId="{8D7B4441-DD9A-C838-E05F-EF8AFC025722}"/>
          </ac:inkMkLst>
        </pc:inkChg>
        <pc:inkChg chg="add del">
          <ac:chgData name="桄玮 张" userId="17d3a1adcc927ed6" providerId="LiveId" clId="{12433B2D-C896-DF45-B997-4E117C540B58}" dt="2023-11-26T14:38:43.146" v="609"/>
          <ac:inkMkLst>
            <pc:docMk/>
            <pc:sldMk cId="2374454309" sldId="269"/>
            <ac:inkMk id="64" creationId="{7801EA7D-7F3F-0132-B3E9-830DAC14AAD2}"/>
          </ac:inkMkLst>
        </pc:inkChg>
        <pc:inkChg chg="add reco">
          <ac:chgData name="桄玮 张" userId="17d3a1adcc927ed6" providerId="LiveId" clId="{12433B2D-C896-DF45-B997-4E117C540B58}" dt="2023-11-26T14:38:43.146" v="609"/>
          <ac:inkMkLst>
            <pc:docMk/>
            <pc:sldMk cId="2374454309" sldId="269"/>
            <ac:inkMk id="65" creationId="{AD53447F-FF4F-A8AE-EA03-531CE957FEB6}"/>
          </ac:inkMkLst>
        </pc:inkChg>
        <pc:inkChg chg="add del">
          <ac:chgData name="桄玮 张" userId="17d3a1adcc927ed6" providerId="LiveId" clId="{12433B2D-C896-DF45-B997-4E117C540B58}" dt="2023-11-26T14:38:44.873" v="613"/>
          <ac:inkMkLst>
            <pc:docMk/>
            <pc:sldMk cId="2374454309" sldId="269"/>
            <ac:inkMk id="66" creationId="{18DFD1DE-0BEF-24AA-33E6-A77BF7F772D0}"/>
          </ac:inkMkLst>
        </pc:inkChg>
        <pc:inkChg chg="add del">
          <ac:chgData name="桄玮 张" userId="17d3a1adcc927ed6" providerId="LiveId" clId="{12433B2D-C896-DF45-B997-4E117C540B58}" dt="2023-11-26T14:38:44.873" v="613"/>
          <ac:inkMkLst>
            <pc:docMk/>
            <pc:sldMk cId="2374454309" sldId="269"/>
            <ac:inkMk id="67" creationId="{78D8A60D-0EDC-3C61-7EC8-6E08900AC2B2}"/>
          </ac:inkMkLst>
        </pc:inkChg>
        <pc:inkChg chg="add">
          <ac:chgData name="桄玮 张" userId="17d3a1adcc927ed6" providerId="LiveId" clId="{12433B2D-C896-DF45-B997-4E117C540B58}" dt="2023-11-26T14:38:43.989" v="612"/>
          <ac:inkMkLst>
            <pc:docMk/>
            <pc:sldMk cId="2374454309" sldId="269"/>
            <ac:inkMk id="68" creationId="{762FB855-C117-DD0C-2016-20E07A6EFD85}"/>
          </ac:inkMkLst>
        </pc:inkChg>
        <pc:inkChg chg="add reco">
          <ac:chgData name="桄玮 张" userId="17d3a1adcc927ed6" providerId="LiveId" clId="{12433B2D-C896-DF45-B997-4E117C540B58}" dt="2023-11-26T14:38:44.873" v="613"/>
          <ac:inkMkLst>
            <pc:docMk/>
            <pc:sldMk cId="2374454309" sldId="269"/>
            <ac:inkMk id="69" creationId="{07EE7A6C-3C12-E156-414D-8668F617E882}"/>
          </ac:inkMkLst>
        </pc:inkChg>
        <pc:inkChg chg="add del">
          <ac:chgData name="桄玮 张" userId="17d3a1adcc927ed6" providerId="LiveId" clId="{12433B2D-C896-DF45-B997-4E117C540B58}" dt="2023-11-26T14:39:05.311" v="616"/>
          <ac:inkMkLst>
            <pc:docMk/>
            <pc:sldMk cId="2374454309" sldId="269"/>
            <ac:inkMk id="70" creationId="{95DDB84B-21D0-DF83-905B-7903DF1BDC94}"/>
          </ac:inkMkLst>
        </pc:inkChg>
        <pc:inkChg chg="add del">
          <ac:chgData name="桄玮 张" userId="17d3a1adcc927ed6" providerId="LiveId" clId="{12433B2D-C896-DF45-B997-4E117C540B58}" dt="2023-11-26T14:39:05.311" v="616"/>
          <ac:inkMkLst>
            <pc:docMk/>
            <pc:sldMk cId="2374454309" sldId="269"/>
            <ac:inkMk id="71" creationId="{3A5937E2-93AD-39A7-EB33-F5F5002DC563}"/>
          </ac:inkMkLst>
        </pc:inkChg>
        <pc:inkChg chg="add reco">
          <ac:chgData name="桄玮 张" userId="17d3a1adcc927ed6" providerId="LiveId" clId="{12433B2D-C896-DF45-B997-4E117C540B58}" dt="2023-11-26T14:39:05.311" v="616"/>
          <ac:inkMkLst>
            <pc:docMk/>
            <pc:sldMk cId="2374454309" sldId="269"/>
            <ac:inkMk id="72" creationId="{6ABC82A2-BEC1-35CC-9476-676F75C81C36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73" creationId="{E8E4EAEC-DE8A-9915-9237-64DA6EFC7B08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74" creationId="{ACB386C8-66E2-E963-40D3-B828EA3910E7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75" creationId="{A64EB7E9-D64F-C002-9EDB-9ECE7902C738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76" creationId="{1BBFFACD-51A8-7BFD-2735-85D5772ACF4A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77" creationId="{0912A31E-5A00-DE84-7ADF-1781B4039306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78" creationId="{5DBCA8FE-09F5-2C46-7E7C-52F6ACA5A906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79" creationId="{0101125C-13E2-589D-C621-1B59880338CC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0" creationId="{7EDF8266-2E62-129C-DAF3-D0018E88E9BB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1" creationId="{E88DF313-BD21-ADF2-C013-C17562956E00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2" creationId="{7560E998-12A4-490E-F019-59ECC97DE73F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3" creationId="{F19398EF-7CBE-3AEE-C45C-294C877B62CC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4" creationId="{86A7D2B5-D53D-A06D-A21F-BCEEBC0C7425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5" creationId="{62DEF4B6-F0BE-F014-4B46-1780E375C5F8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6" creationId="{A7570C9B-B4FE-0CB8-A44A-C2C25EBB32E2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7" creationId="{E963EC27-D354-2160-64A3-09EDBAAA9FA4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8" creationId="{647968F5-8385-66FD-6B5D-CFEBC0976878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89" creationId="{A6999DA4-1C27-8A99-0154-C34611836604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0" creationId="{7650B963-51A7-ACCD-B883-E2C9E5035DC4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1" creationId="{4417CDC3-BA11-963A-50B8-D00A8231F7C2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2" creationId="{B5EBAD12-AAE0-7F6D-AA13-0897FABEC104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3" creationId="{1D72A7E6-0669-6C6F-49F4-9333C72FC929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4" creationId="{E0AEF4AC-A886-70BA-AB57-6EFA2E848C3E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5" creationId="{0CA81C61-7820-0794-6C58-F1227D36F831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6" creationId="{1F6C0F83-0A9C-7619-00E4-59D6ADA54661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7" creationId="{12EA5826-BE02-C4FD-73E4-6EEAFE00E67E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8" creationId="{79F5134A-DFB2-4ED5-AA46-2025CDEC3EA3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99" creationId="{0176FB76-42CC-9187-D313-EC754BA49E08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100" creationId="{208911CF-9845-FD0D-D8DE-0779C7CAC5B8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101" creationId="{A7B27FEB-EC43-59CF-112D-B9D45B8626E3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102" creationId="{FB54EBDB-C4ED-32D6-A3A3-16FCD5E2A44C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103" creationId="{F702C94A-BB1A-2D6C-0DDB-81F3F1A49E4F}"/>
          </ac:inkMkLst>
        </pc:inkChg>
        <pc:inkChg chg="add del">
          <ac:chgData name="桄玮 张" userId="17d3a1adcc927ed6" providerId="LiveId" clId="{12433B2D-C896-DF45-B997-4E117C540B58}" dt="2023-11-26T14:39:23.805" v="649"/>
          <ac:inkMkLst>
            <pc:docMk/>
            <pc:sldMk cId="2374454309" sldId="269"/>
            <ac:inkMk id="104" creationId="{B73A0CEA-CD86-8037-8EB7-7FBC04A24A9B}"/>
          </ac:inkMkLst>
        </pc:inkChg>
        <pc:inkChg chg="add mod reco modStrokes">
          <ac:chgData name="桄玮 张" userId="17d3a1adcc927ed6" providerId="LiveId" clId="{12433B2D-C896-DF45-B997-4E117C540B58}" dt="2023-11-26T14:39:25.296" v="650"/>
          <ac:inkMkLst>
            <pc:docMk/>
            <pc:sldMk cId="2374454309" sldId="269"/>
            <ac:inkMk id="105" creationId="{6A01E0E5-8E37-3A6E-0C56-176749A02698}"/>
          </ac:inkMkLst>
        </pc:inkChg>
        <pc:inkChg chg="add mod reco modStrokes">
          <ac:chgData name="桄玮 张" userId="17d3a1adcc927ed6" providerId="LiveId" clId="{12433B2D-C896-DF45-B997-4E117C540B58}" dt="2023-11-26T14:41:08.657" v="671"/>
          <ac:inkMkLst>
            <pc:docMk/>
            <pc:sldMk cId="2374454309" sldId="269"/>
            <ac:inkMk id="106" creationId="{2BE12EFC-4515-1FEE-2D60-47427D5739D1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07" creationId="{40FD38E5-5D7E-9529-0254-E4D09011A33F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08" creationId="{CA185B10-1B3E-5562-C3FF-01E103F4DD92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09" creationId="{CF5802C3-14C8-B318-A1B1-5B97DBCA717C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10" creationId="{946831C1-994C-EE37-1BCB-987AA628A9BA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11" creationId="{CFD97DBF-21A8-6B54-1472-243F0BE89630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12" creationId="{6C292B01-7174-BEBF-C0A2-6EC89037ACC3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13" creationId="{7E8E96C6-1C14-1360-8535-9CF4FC8A2A21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14" creationId="{BBAB0A2B-F4A2-E5E5-9E2E-6A9D11C3658E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15" creationId="{89CF68BD-ABA5-9100-AE4E-D8FADB4CB14D}"/>
          </ac:inkMkLst>
        </pc:inkChg>
        <pc:inkChg chg="add del">
          <ac:chgData name="桄玮 张" userId="17d3a1adcc927ed6" providerId="LiveId" clId="{12433B2D-C896-DF45-B997-4E117C540B58}" dt="2023-11-26T14:40:45.744" v="661"/>
          <ac:inkMkLst>
            <pc:docMk/>
            <pc:sldMk cId="2374454309" sldId="269"/>
            <ac:inkMk id="116" creationId="{85131873-C8F2-A293-807B-83413F3C5D62}"/>
          </ac:inkMkLst>
        </pc:inkChg>
        <pc:inkChg chg="add del reco">
          <ac:chgData name="桄玮 张" userId="17d3a1adcc927ed6" providerId="LiveId" clId="{12433B2D-C896-DF45-B997-4E117C540B58}" dt="2023-11-26T14:41:50.288" v="699"/>
          <ac:inkMkLst>
            <pc:docMk/>
            <pc:sldMk cId="2374454309" sldId="269"/>
            <ac:inkMk id="117" creationId="{32F34FDD-9B97-4782-7566-93CE9885073E}"/>
          </ac:inkMkLst>
        </pc:inkChg>
        <pc:inkChg chg="add del">
          <ac:chgData name="桄玮 张" userId="17d3a1adcc927ed6" providerId="LiveId" clId="{12433B2D-C896-DF45-B997-4E117C540B58}" dt="2023-11-26T14:40:49.941" v="664"/>
          <ac:inkMkLst>
            <pc:docMk/>
            <pc:sldMk cId="2374454309" sldId="269"/>
            <ac:inkMk id="118" creationId="{6A805C51-0131-75F1-8841-9DE067ACD26D}"/>
          </ac:inkMkLst>
        </pc:inkChg>
        <pc:inkChg chg="add del">
          <ac:chgData name="桄玮 张" userId="17d3a1adcc927ed6" providerId="LiveId" clId="{12433B2D-C896-DF45-B997-4E117C540B58}" dt="2023-11-26T14:40:49.941" v="664"/>
          <ac:inkMkLst>
            <pc:docMk/>
            <pc:sldMk cId="2374454309" sldId="269"/>
            <ac:inkMk id="119" creationId="{579805A4-5BCF-3BEE-903D-F82A306E7382}"/>
          </ac:inkMkLst>
        </pc:inkChg>
        <pc:inkChg chg="add del reco">
          <ac:chgData name="桄玮 张" userId="17d3a1adcc927ed6" providerId="LiveId" clId="{12433B2D-C896-DF45-B997-4E117C540B58}" dt="2023-11-26T14:41:50.282" v="697"/>
          <ac:inkMkLst>
            <pc:docMk/>
            <pc:sldMk cId="2374454309" sldId="269"/>
            <ac:inkMk id="120" creationId="{FE8F2938-ADF3-C7C4-5C0C-472A8A99F708}"/>
          </ac:inkMkLst>
        </pc:inkChg>
        <pc:inkChg chg="add del">
          <ac:chgData name="桄玮 张" userId="17d3a1adcc927ed6" providerId="LiveId" clId="{12433B2D-C896-DF45-B997-4E117C540B58}" dt="2023-11-26T14:41:06.577" v="670"/>
          <ac:inkMkLst>
            <pc:docMk/>
            <pc:sldMk cId="2374454309" sldId="269"/>
            <ac:inkMk id="121" creationId="{DD96886E-B4C1-FE2B-F13B-341285B1209C}"/>
          </ac:inkMkLst>
        </pc:inkChg>
        <pc:inkChg chg="add del">
          <ac:chgData name="桄玮 张" userId="17d3a1adcc927ed6" providerId="LiveId" clId="{12433B2D-C896-DF45-B997-4E117C540B58}" dt="2023-11-26T14:41:06.577" v="670"/>
          <ac:inkMkLst>
            <pc:docMk/>
            <pc:sldMk cId="2374454309" sldId="269"/>
            <ac:inkMk id="122" creationId="{BE4A001D-272F-0825-B913-BA52A3972ED9}"/>
          </ac:inkMkLst>
        </pc:inkChg>
        <pc:inkChg chg="add del">
          <ac:chgData name="桄玮 张" userId="17d3a1adcc927ed6" providerId="LiveId" clId="{12433B2D-C896-DF45-B997-4E117C540B58}" dt="2023-11-26T14:41:06.577" v="670"/>
          <ac:inkMkLst>
            <pc:docMk/>
            <pc:sldMk cId="2374454309" sldId="269"/>
            <ac:inkMk id="123" creationId="{DDB4B155-1617-BE38-386C-1C7EB1616F61}"/>
          </ac:inkMkLst>
        </pc:inkChg>
        <pc:inkChg chg="add del">
          <ac:chgData name="桄玮 张" userId="17d3a1adcc927ed6" providerId="LiveId" clId="{12433B2D-C896-DF45-B997-4E117C540B58}" dt="2023-11-26T14:41:06.577" v="670"/>
          <ac:inkMkLst>
            <pc:docMk/>
            <pc:sldMk cId="2374454309" sldId="269"/>
            <ac:inkMk id="124" creationId="{760D33DF-DF0A-945E-BDA4-B1E3E88E1430}"/>
          </ac:inkMkLst>
        </pc:inkChg>
        <pc:inkChg chg="add reco">
          <ac:chgData name="桄玮 张" userId="17d3a1adcc927ed6" providerId="LiveId" clId="{12433B2D-C896-DF45-B997-4E117C540B58}" dt="2023-11-26T14:41:06.577" v="670"/>
          <ac:inkMkLst>
            <pc:docMk/>
            <pc:sldMk cId="2374454309" sldId="269"/>
            <ac:inkMk id="125" creationId="{D1695CA9-8765-918F-26E6-2FFB8D820C87}"/>
          </ac:inkMkLst>
        </pc:inkChg>
        <pc:inkChg chg="add del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26" creationId="{AEA0EAC2-C45F-031F-9A83-AFB5E977D2B9}"/>
          </ac:inkMkLst>
        </pc:inkChg>
        <pc:inkChg chg="add del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27" creationId="{B805C3A3-33F6-AD0A-4FA4-1DA7D1E08856}"/>
          </ac:inkMkLst>
        </pc:inkChg>
        <pc:inkChg chg="add del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28" creationId="{7D504F27-1CE2-279E-2AD6-FE5524DB616F}"/>
          </ac:inkMkLst>
        </pc:inkChg>
        <pc:inkChg chg="add del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29" creationId="{6641EFDD-C74B-2A63-1FB1-252D65DEE95E}"/>
          </ac:inkMkLst>
        </pc:inkChg>
        <pc:inkChg chg="add del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30" creationId="{58DA132E-97C6-64F4-28A3-C059C72D5AA6}"/>
          </ac:inkMkLst>
        </pc:inkChg>
        <pc:inkChg chg="add del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31" creationId="{49B2A6A4-CB4E-FBA6-821D-87DB9AC7F21B}"/>
          </ac:inkMkLst>
        </pc:inkChg>
        <pc:inkChg chg="add del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32" creationId="{EC4B59BA-12FE-E8E2-0DEE-06F6C2EA4127}"/>
          </ac:inkMkLst>
        </pc:inkChg>
        <pc:inkChg chg="add reco">
          <ac:chgData name="桄玮 张" userId="17d3a1adcc927ed6" providerId="LiveId" clId="{12433B2D-C896-DF45-B997-4E117C540B58}" dt="2023-11-26T14:41:14.795" v="679"/>
          <ac:inkMkLst>
            <pc:docMk/>
            <pc:sldMk cId="2374454309" sldId="269"/>
            <ac:inkMk id="133" creationId="{92939179-3767-EB77-9047-429E4710FD61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34" creationId="{CDAA424D-778B-20FB-F02B-7F5AD8E1C850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35" creationId="{28A3103C-6C14-6D1A-ABFB-BA4C4F613602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36" creationId="{1A828629-C28F-5D82-D90A-D9EDCAF12D95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37" creationId="{CF8D1078-E055-FBD0-450A-22CA5CB6DD30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38" creationId="{D1B821D9-FAEA-7C3B-F1C9-A4D6591576D0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39" creationId="{F0645412-79AC-A72C-E93C-1CCEB670A8EC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40" creationId="{C7D74617-3B30-D63F-1F96-9C310CA923A9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41" creationId="{7CFF7FB3-B196-E3E5-38E6-8EB028EDA106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42" creationId="{14AD6C6B-CF86-01A3-864F-AE2B11D5ABA5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43" creationId="{63EDC8C2-F031-69A1-77A9-6D132F405780}"/>
          </ac:inkMkLst>
        </pc:inkChg>
        <pc:inkChg chg="add del">
          <ac:chgData name="桄玮 张" userId="17d3a1adcc927ed6" providerId="LiveId" clId="{12433B2D-C896-DF45-B997-4E117C540B58}" dt="2023-11-26T14:41:21.709" v="691"/>
          <ac:inkMkLst>
            <pc:docMk/>
            <pc:sldMk cId="2374454309" sldId="269"/>
            <ac:inkMk id="144" creationId="{A6913ABF-1D35-D0DE-DEE9-3CB44FF884A9}"/>
          </ac:inkMkLst>
        </pc:inkChg>
        <pc:inkChg chg="add del reco">
          <ac:chgData name="桄玮 张" userId="17d3a1adcc927ed6" providerId="LiveId" clId="{12433B2D-C896-DF45-B997-4E117C540B58}" dt="2023-11-26T14:41:50.285" v="698"/>
          <ac:inkMkLst>
            <pc:docMk/>
            <pc:sldMk cId="2374454309" sldId="269"/>
            <ac:inkMk id="145" creationId="{D9E4CCD9-5E80-75A8-F0C0-928240357EBA}"/>
          </ac:inkMkLst>
        </pc:inkChg>
        <pc:inkChg chg="add del">
          <ac:chgData name="桄玮 张" userId="17d3a1adcc927ed6" providerId="LiveId" clId="{12433B2D-C896-DF45-B997-4E117C540B58}" dt="2023-11-26T14:41:46.232" v="696"/>
          <ac:inkMkLst>
            <pc:docMk/>
            <pc:sldMk cId="2374454309" sldId="269"/>
            <ac:inkMk id="146" creationId="{C3D6C83D-15F7-E2ED-8F17-E6D641B5D207}"/>
          </ac:inkMkLst>
        </pc:inkChg>
        <pc:inkChg chg="add del">
          <ac:chgData name="桄玮 张" userId="17d3a1adcc927ed6" providerId="LiveId" clId="{12433B2D-C896-DF45-B997-4E117C540B58}" dt="2023-11-26T14:41:46.232" v="696"/>
          <ac:inkMkLst>
            <pc:docMk/>
            <pc:sldMk cId="2374454309" sldId="269"/>
            <ac:inkMk id="147" creationId="{58090674-2B93-DBE9-9686-30116C75922C}"/>
          </ac:inkMkLst>
        </pc:inkChg>
        <pc:inkChg chg="add del">
          <ac:chgData name="桄玮 张" userId="17d3a1adcc927ed6" providerId="LiveId" clId="{12433B2D-C896-DF45-B997-4E117C540B58}" dt="2023-11-26T14:41:46.232" v="696"/>
          <ac:inkMkLst>
            <pc:docMk/>
            <pc:sldMk cId="2374454309" sldId="269"/>
            <ac:inkMk id="148" creationId="{96BD956A-40B9-C870-02CC-60B456DD8E40}"/>
          </ac:inkMkLst>
        </pc:inkChg>
        <pc:inkChg chg="add del">
          <ac:chgData name="桄玮 张" userId="17d3a1adcc927ed6" providerId="LiveId" clId="{12433B2D-C896-DF45-B997-4E117C540B58}" dt="2023-11-26T14:41:46.232" v="696"/>
          <ac:inkMkLst>
            <pc:docMk/>
            <pc:sldMk cId="2374454309" sldId="269"/>
            <ac:inkMk id="149" creationId="{4A165003-90BD-4564-A221-EB00884B6A75}"/>
          </ac:inkMkLst>
        </pc:inkChg>
        <pc:inkChg chg="add reco">
          <ac:chgData name="桄玮 张" userId="17d3a1adcc927ed6" providerId="LiveId" clId="{12433B2D-C896-DF45-B997-4E117C540B58}" dt="2023-11-26T14:41:46.232" v="696"/>
          <ac:inkMkLst>
            <pc:docMk/>
            <pc:sldMk cId="2374454309" sldId="269"/>
            <ac:inkMk id="150" creationId="{931EA9ED-2D39-9CF0-AE60-B80B1F5B37EB}"/>
          </ac:inkMkLst>
        </pc:inkChg>
        <pc:inkChg chg="add del">
          <ac:chgData name="桄玮 张" userId="17d3a1adcc927ed6" providerId="LiveId" clId="{12433B2D-C896-DF45-B997-4E117C540B58}" dt="2023-11-26T14:42:00.416" v="704"/>
          <ac:inkMkLst>
            <pc:docMk/>
            <pc:sldMk cId="2374454309" sldId="269"/>
            <ac:inkMk id="151" creationId="{FEDF8594-D93D-10C2-7664-CA490978B5FC}"/>
          </ac:inkMkLst>
        </pc:inkChg>
        <pc:inkChg chg="add del">
          <ac:chgData name="桄玮 张" userId="17d3a1adcc927ed6" providerId="LiveId" clId="{12433B2D-C896-DF45-B997-4E117C540B58}" dt="2023-11-26T14:42:00.416" v="704"/>
          <ac:inkMkLst>
            <pc:docMk/>
            <pc:sldMk cId="2374454309" sldId="269"/>
            <ac:inkMk id="152" creationId="{DC3D7991-931E-F90D-9460-822665476ED3}"/>
          </ac:inkMkLst>
        </pc:inkChg>
        <pc:inkChg chg="add del">
          <ac:chgData name="桄玮 张" userId="17d3a1adcc927ed6" providerId="LiveId" clId="{12433B2D-C896-DF45-B997-4E117C540B58}" dt="2023-11-26T14:42:00.416" v="704"/>
          <ac:inkMkLst>
            <pc:docMk/>
            <pc:sldMk cId="2374454309" sldId="269"/>
            <ac:inkMk id="153" creationId="{11CE7D8E-281F-9B81-9A90-BB7D7D73B068}"/>
          </ac:inkMkLst>
        </pc:inkChg>
        <pc:inkChg chg="add del">
          <ac:chgData name="桄玮 张" userId="17d3a1adcc927ed6" providerId="LiveId" clId="{12433B2D-C896-DF45-B997-4E117C540B58}" dt="2023-11-26T14:42:00.416" v="704"/>
          <ac:inkMkLst>
            <pc:docMk/>
            <pc:sldMk cId="2374454309" sldId="269"/>
            <ac:inkMk id="154" creationId="{8FEC316C-6654-7D03-AB85-B1B5F0AEB57C}"/>
          </ac:inkMkLst>
        </pc:inkChg>
        <pc:inkChg chg="add reco">
          <ac:chgData name="桄玮 张" userId="17d3a1adcc927ed6" providerId="LiveId" clId="{12433B2D-C896-DF45-B997-4E117C540B58}" dt="2023-11-26T14:42:00.416" v="704"/>
          <ac:inkMkLst>
            <pc:docMk/>
            <pc:sldMk cId="2374454309" sldId="269"/>
            <ac:inkMk id="155" creationId="{4B63DC4F-7703-87C4-3471-41DAE1D53D9C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56" creationId="{631C764B-1118-A742-E7EC-700FEE64A255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57" creationId="{E1F1F2AF-583F-1EF1-CEEA-CEF554428719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58" creationId="{47CABFA1-9339-5998-88FC-B6B30796ECB0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59" creationId="{0F2FCFAB-137C-9B02-FA79-B934EA33408B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0" creationId="{06FE485E-D1EA-003F-7BA7-FBB370AA802E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1" creationId="{83E14D13-2176-3C5E-56C4-FF368D4B41B5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2" creationId="{98DDBC1E-3EE6-B7CE-9086-2465B4C952EE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3" creationId="{2AE2963C-802D-DF3C-DB95-EEB0AC0DB6AA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4" creationId="{35CF0189-6686-C5BB-F316-85C18E3DD1B1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5" creationId="{1C3F520B-C6A2-362E-5F0E-194C87517DFE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6" creationId="{181BBEF8-D7AA-6229-DEEE-04DCCC4C551F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7" creationId="{A694EC17-DEA3-560B-4718-9E8DE4635F87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8" creationId="{D9005BEB-B84C-BDF7-F9F8-B6BABE56ED82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69" creationId="{5D9EF1E4-31E7-C1EC-3965-D6C06668B59E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0" creationId="{EC1E1E41-7C64-65DA-8B7C-58A53C771ED4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1" creationId="{D4A73E25-FDFB-C37F-DE3E-22F9A3899FEA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2" creationId="{BCB090B0-BD16-8A5A-0DCB-AD8576077DC0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3" creationId="{F37CDFE7-DDA1-6802-B8E2-43D7D77C0BFD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4" creationId="{8E240706-2493-A6AE-8EA6-2F6D606ABB08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5" creationId="{21F2ACDD-1C18-56FF-F7F2-A9C1109AEE8B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6" creationId="{2A5A2CFD-53C4-71F3-C6CE-E854FED13D6C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7" creationId="{1A9EAB57-13C0-5CA6-0E4E-2CC47685BD22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8" creationId="{CD33A948-0ED6-560B-B325-C580D190D2FD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79" creationId="{B95E5EDF-76A7-450F-EC52-5E27F970687C}"/>
          </ac:inkMkLst>
        </pc:inkChg>
        <pc:inkChg chg="add del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80" creationId="{E4F4B5F2-A0A7-DC82-043F-AD7C13390D31}"/>
          </ac:inkMkLst>
        </pc:inkChg>
        <pc:inkChg chg="add reco">
          <ac:chgData name="桄玮 张" userId="17d3a1adcc927ed6" providerId="LiveId" clId="{12433B2D-C896-DF45-B997-4E117C540B58}" dt="2023-11-26T14:42:12.198" v="730"/>
          <ac:inkMkLst>
            <pc:docMk/>
            <pc:sldMk cId="2374454309" sldId="269"/>
            <ac:inkMk id="181" creationId="{42079E95-6CB5-B3BC-1BE9-D50A7D256B39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2" creationId="{F85D9E96-198C-8D2C-96CA-4345A7FE54D3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3" creationId="{611C691C-E9DD-446C-4CC4-951AF627F899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4" creationId="{128D714D-5C20-EB81-1B14-6C388FA7734A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5" creationId="{A157774B-3B33-B88E-B2D8-5BE19305EC18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6" creationId="{EB091741-89B7-BFE5-56FC-FEEAE9FC77E0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7" creationId="{7A25D26D-2D23-BA83-2D65-BF5E8ED4ADB1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8" creationId="{8B40618C-FC38-26EF-C12C-A9A070C9AB80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89" creationId="{887AF0BC-55A0-98F5-8CB4-BA146DC48A46}"/>
          </ac:inkMkLst>
        </pc:inkChg>
        <pc:inkChg chg="add del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90" creationId="{E75D1AF9-2101-565F-D537-DC4E978FF312}"/>
          </ac:inkMkLst>
        </pc:inkChg>
        <pc:inkChg chg="add reco">
          <ac:chgData name="桄玮 张" userId="17d3a1adcc927ed6" providerId="LiveId" clId="{12433B2D-C896-DF45-B997-4E117C540B58}" dt="2023-11-26T14:42:25.482" v="740"/>
          <ac:inkMkLst>
            <pc:docMk/>
            <pc:sldMk cId="2374454309" sldId="269"/>
            <ac:inkMk id="191" creationId="{E89568B7-F372-0902-9E69-9D51EAE9F166}"/>
          </ac:inkMkLst>
        </pc:inkChg>
        <pc:inkChg chg="add del">
          <ac:chgData name="桄玮 张" userId="17d3a1adcc927ed6" providerId="LiveId" clId="{12433B2D-C896-DF45-B997-4E117C540B58}" dt="2023-11-26T14:42:27.780" v="746"/>
          <ac:inkMkLst>
            <pc:docMk/>
            <pc:sldMk cId="2374454309" sldId="269"/>
            <ac:inkMk id="192" creationId="{576690D8-551D-F497-BB7F-70EDD97B4309}"/>
          </ac:inkMkLst>
        </pc:inkChg>
        <pc:inkChg chg="add del">
          <ac:chgData name="桄玮 张" userId="17d3a1adcc927ed6" providerId="LiveId" clId="{12433B2D-C896-DF45-B997-4E117C540B58}" dt="2023-11-26T14:42:27.780" v="746"/>
          <ac:inkMkLst>
            <pc:docMk/>
            <pc:sldMk cId="2374454309" sldId="269"/>
            <ac:inkMk id="193" creationId="{A16A1D9A-4783-60F1-DBD5-FF7923047D7C}"/>
          </ac:inkMkLst>
        </pc:inkChg>
        <pc:inkChg chg="add del">
          <ac:chgData name="桄玮 张" userId="17d3a1adcc927ed6" providerId="LiveId" clId="{12433B2D-C896-DF45-B997-4E117C540B58}" dt="2023-11-26T14:42:27.780" v="746"/>
          <ac:inkMkLst>
            <pc:docMk/>
            <pc:sldMk cId="2374454309" sldId="269"/>
            <ac:inkMk id="194" creationId="{9F96E4F1-494F-BF65-09F6-63D192BCEF04}"/>
          </ac:inkMkLst>
        </pc:inkChg>
        <pc:inkChg chg="add del">
          <ac:chgData name="桄玮 张" userId="17d3a1adcc927ed6" providerId="LiveId" clId="{12433B2D-C896-DF45-B997-4E117C540B58}" dt="2023-11-26T14:42:27.780" v="746"/>
          <ac:inkMkLst>
            <pc:docMk/>
            <pc:sldMk cId="2374454309" sldId="269"/>
            <ac:inkMk id="195" creationId="{09E4C0E1-1096-7BF8-32D5-C303C32CBEA2}"/>
          </ac:inkMkLst>
        </pc:inkChg>
        <pc:inkChg chg="add del">
          <ac:chgData name="桄玮 张" userId="17d3a1adcc927ed6" providerId="LiveId" clId="{12433B2D-C896-DF45-B997-4E117C540B58}" dt="2023-11-26T14:42:27.780" v="746"/>
          <ac:inkMkLst>
            <pc:docMk/>
            <pc:sldMk cId="2374454309" sldId="269"/>
            <ac:inkMk id="196" creationId="{2C0AABB1-D04F-6FD1-BD31-1C49F70BBC05}"/>
          </ac:inkMkLst>
        </pc:inkChg>
        <pc:inkChg chg="add reco">
          <ac:chgData name="桄玮 张" userId="17d3a1adcc927ed6" providerId="LiveId" clId="{12433B2D-C896-DF45-B997-4E117C540B58}" dt="2023-11-26T14:42:27.780" v="746"/>
          <ac:inkMkLst>
            <pc:docMk/>
            <pc:sldMk cId="2374454309" sldId="269"/>
            <ac:inkMk id="197" creationId="{7CFDAE72-618C-76EB-E802-2F9F31263A16}"/>
          </ac:inkMkLst>
        </pc:inkChg>
        <pc:inkChg chg="add del">
          <ac:chgData name="桄玮 张" userId="17d3a1adcc927ed6" providerId="LiveId" clId="{12433B2D-C896-DF45-B997-4E117C540B58}" dt="2023-11-26T14:43:03.676" v="750"/>
          <ac:inkMkLst>
            <pc:docMk/>
            <pc:sldMk cId="2374454309" sldId="269"/>
            <ac:inkMk id="198" creationId="{AA8F36A9-BE94-B326-F041-3B9991352C9E}"/>
          </ac:inkMkLst>
        </pc:inkChg>
        <pc:inkChg chg="add del">
          <ac:chgData name="桄玮 张" userId="17d3a1adcc927ed6" providerId="LiveId" clId="{12433B2D-C896-DF45-B997-4E117C540B58}" dt="2023-11-26T14:43:03.676" v="750"/>
          <ac:inkMkLst>
            <pc:docMk/>
            <pc:sldMk cId="2374454309" sldId="269"/>
            <ac:inkMk id="199" creationId="{288E90EF-642D-B6AE-6112-4428BD9E47B7}"/>
          </ac:inkMkLst>
        </pc:inkChg>
        <pc:inkChg chg="add del">
          <ac:chgData name="桄玮 张" userId="17d3a1adcc927ed6" providerId="LiveId" clId="{12433B2D-C896-DF45-B997-4E117C540B58}" dt="2023-11-26T14:43:03.676" v="750"/>
          <ac:inkMkLst>
            <pc:docMk/>
            <pc:sldMk cId="2374454309" sldId="269"/>
            <ac:inkMk id="200" creationId="{22B1C934-5267-CBC3-D293-E26F382E4353}"/>
          </ac:inkMkLst>
        </pc:inkChg>
        <pc:inkChg chg="add reco">
          <ac:chgData name="桄玮 张" userId="17d3a1adcc927ed6" providerId="LiveId" clId="{12433B2D-C896-DF45-B997-4E117C540B58}" dt="2023-11-26T14:43:03.676" v="750"/>
          <ac:inkMkLst>
            <pc:docMk/>
            <pc:sldMk cId="2374454309" sldId="269"/>
            <ac:inkMk id="201" creationId="{B092ED51-566A-05F9-3C21-EC7D9A7F2DA9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2" creationId="{A96789DB-ABF5-C92F-0186-C163EB14D721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3" creationId="{6678F264-D601-FE04-CE28-AC69FF7258B0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4" creationId="{C50D4C92-3039-49D9-97F3-99EB12C0A04A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5" creationId="{850D306C-014B-C683-45AF-B2C55E4F6AA6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6" creationId="{C2278427-84D7-73F6-59E9-368C35A95053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7" creationId="{EEFE6226-3916-AB1B-BBF8-24A94BB56822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8" creationId="{9C00A28D-2B7B-B577-C3F3-50BD0485475C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09" creationId="{37451DD3-EFC6-12F1-8C85-6258D31A085F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10" creationId="{2C1A53CF-087E-CEFB-68EF-C246C3801BF9}"/>
          </ac:inkMkLst>
        </pc:inkChg>
        <pc:inkChg chg="add del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11" creationId="{D20F85A7-DAA0-94D4-9ABF-10B980A69BC1}"/>
          </ac:inkMkLst>
        </pc:inkChg>
        <pc:inkChg chg="add reco">
          <ac:chgData name="桄玮 张" userId="17d3a1adcc927ed6" providerId="LiveId" clId="{12433B2D-C896-DF45-B997-4E117C540B58}" dt="2023-11-26T14:43:28.198" v="761"/>
          <ac:inkMkLst>
            <pc:docMk/>
            <pc:sldMk cId="2374454309" sldId="269"/>
            <ac:inkMk id="212" creationId="{31C1008D-8581-37C4-792D-3BA3931A3EB4}"/>
          </ac:inkMkLst>
        </pc:inkChg>
        <pc:inkChg chg="add del">
          <ac:chgData name="桄玮 张" userId="17d3a1adcc927ed6" providerId="LiveId" clId="{12433B2D-C896-DF45-B997-4E117C540B58}" dt="2023-11-26T14:43:31.691" v="764"/>
          <ac:inkMkLst>
            <pc:docMk/>
            <pc:sldMk cId="2374454309" sldId="269"/>
            <ac:inkMk id="213" creationId="{5DCBAC43-48DB-8071-C877-84001DCE3467}"/>
          </ac:inkMkLst>
        </pc:inkChg>
        <pc:inkChg chg="add del">
          <ac:chgData name="桄玮 张" userId="17d3a1adcc927ed6" providerId="LiveId" clId="{12433B2D-C896-DF45-B997-4E117C540B58}" dt="2023-11-26T14:43:31.691" v="764"/>
          <ac:inkMkLst>
            <pc:docMk/>
            <pc:sldMk cId="2374454309" sldId="269"/>
            <ac:inkMk id="214" creationId="{BD2EC2C4-9DE1-981A-8A3F-7589A50EB971}"/>
          </ac:inkMkLst>
        </pc:inkChg>
        <pc:inkChg chg="add reco">
          <ac:chgData name="桄玮 张" userId="17d3a1adcc927ed6" providerId="LiveId" clId="{12433B2D-C896-DF45-B997-4E117C540B58}" dt="2023-11-26T14:43:31.691" v="764"/>
          <ac:inkMkLst>
            <pc:docMk/>
            <pc:sldMk cId="2374454309" sldId="269"/>
            <ac:inkMk id="215" creationId="{7B1DFF07-C566-3AB3-AE37-E5FA333706E0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16" creationId="{D1240772-1384-0B14-1F91-B595597DCDF5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17" creationId="{B9E5C694-1D05-797D-95BE-6E612CB8DB12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18" creationId="{2FD1A682-6B18-494F-2D2C-BBB0A5A605C2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19" creationId="{2FF7C263-F785-3B45-1AB7-1F018FABD3AE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0" creationId="{F5A11F73-1747-6D08-23C6-9B47A540F6D7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1" creationId="{A2B33A2E-D1D8-1BC4-363A-D7B016DEF969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2" creationId="{EFF84FC8-A76F-526E-A835-4668676297DD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3" creationId="{E601AF15-B055-07CE-93A1-F18629109E73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4" creationId="{C444E6F3-D08F-526C-1C9B-C8B6FFA02CAD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5" creationId="{E0476A5E-44D4-E9CC-2AAC-4E156795EC42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6" creationId="{407B6621-CC2B-CF61-BD04-BF2DDF16D69C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7" creationId="{F95932B4-841D-4DB2-E7BA-6B657BB89947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8" creationId="{C6FF1BEB-1954-35C1-4B02-5C924441205C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29" creationId="{A56261F4-B8E6-2333-5323-B9D4326E6554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0" creationId="{6ADE8F23-93DA-54CC-4E6E-DA771CD35955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1" creationId="{69980F63-47CD-5ED7-C94C-CF77C7155126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2" creationId="{4BA3CEE5-BF98-F18E-CA4B-EF4635A850DA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3" creationId="{A4AF10EE-9CD0-20A0-207D-1B6EBA6B9E47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4" creationId="{74EE0BAA-1A62-21F2-AE0E-52B3C2748D50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5" creationId="{6512F5A3-6707-C249-90B1-BCCE8CB68247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6" creationId="{32C63549-010F-1176-868C-CC35DF8AC0C6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7" creationId="{D33AAD4C-4688-391D-9CA1-94EC35C3FED3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8" creationId="{751B1048-8F3F-4F79-CFFE-EB78346EC7BD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39" creationId="{108468ED-22DB-5C26-CD66-9A28BFAD1EB6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40" creationId="{4F282B4D-3FD7-75EE-4DFB-3CF48AE0FA21}"/>
          </ac:inkMkLst>
        </pc:inkChg>
        <pc:inkChg chg="add del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41" creationId="{C4C16ED8-7418-45CE-2B9D-6FEC296E3BE4}"/>
          </ac:inkMkLst>
        </pc:inkChg>
        <pc:inkChg chg="add reco">
          <ac:chgData name="桄玮 张" userId="17d3a1adcc927ed6" providerId="LiveId" clId="{12433B2D-C896-DF45-B997-4E117C540B58}" dt="2023-11-26T14:43:50.678" v="791"/>
          <ac:inkMkLst>
            <pc:docMk/>
            <pc:sldMk cId="2374454309" sldId="269"/>
            <ac:inkMk id="242" creationId="{098AC65C-BA09-B15A-6B51-30F80D74D6CB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43" creationId="{A7F0D247-020F-A693-05C9-3159D5C836AE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44" creationId="{49E000BD-63A0-FF4B-3A5E-B97F772A4B5E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45" creationId="{4A1FEE18-FBDF-E971-BA1C-0FA4D98B8504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46" creationId="{36153A33-8909-0177-6A52-1F6EEAC3B649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47" creationId="{DA093B6B-E53A-B9BC-3326-94CBD871FEF4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48" creationId="{A23C8047-DED7-E4F1-333B-9ABAABD44192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49" creationId="{5BA3C7EF-97EA-A994-B1E8-B3341A273AA5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50" creationId="{2723D1BE-DBDD-B8F7-1190-ACA436E69A8C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51" creationId="{FE57D3DA-BBC3-C54F-F35B-88770EF2071A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52" creationId="{AB2F4041-23FF-65A0-E2A3-313F0315D28D}"/>
          </ac:inkMkLst>
        </pc:inkChg>
        <pc:inkChg chg="add del">
          <ac:chgData name="桄玮 张" userId="17d3a1adcc927ed6" providerId="LiveId" clId="{12433B2D-C896-DF45-B997-4E117C540B58}" dt="2023-11-26T14:44:00.882" v="803"/>
          <ac:inkMkLst>
            <pc:docMk/>
            <pc:sldMk cId="2374454309" sldId="269"/>
            <ac:inkMk id="253" creationId="{9EF932B3-C020-75C5-76BA-EF8C093EE77D}"/>
          </ac:inkMkLst>
        </pc:inkChg>
        <pc:inkChg chg="add del reco">
          <ac:chgData name="桄玮 张" userId="17d3a1adcc927ed6" providerId="LiveId" clId="{12433B2D-C896-DF45-B997-4E117C540B58}" dt="2023-11-26T14:44:02.671" v="804"/>
          <ac:inkMkLst>
            <pc:docMk/>
            <pc:sldMk cId="2374454309" sldId="269"/>
            <ac:inkMk id="254" creationId="{C33B3017-BCE9-FBC3-62E3-7D69F2285E21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55" creationId="{AAB8E6EF-CDCA-AA0B-2A4F-44AFEC3FB8BC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56" creationId="{0B0F36B3-0943-E489-DCBA-7E667EDD23D7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57" creationId="{22C3D5AE-4DE9-E0B9-5ED8-3D142575657B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58" creationId="{956C1AF8-281C-F744-7AFB-001DE091BCCB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59" creationId="{CD5C77EC-07BC-5197-5E80-374C4E33C4DA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0" creationId="{D564B36F-82DF-03E1-7A5C-879025510E5F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1" creationId="{3E4BDB1A-DA4A-FA77-C38F-73187A3A5133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2" creationId="{31C3882D-AD46-AECF-5889-585CCBAE02F1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3" creationId="{00555FC0-5B8D-532F-B101-C5C735EBB9FB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4" creationId="{3D5DD73C-84E8-7BAE-68AF-AFD5D61B6589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5" creationId="{3CA2077B-B269-3A85-8423-B8C282741CE7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6" creationId="{565B14D5-7FC2-B49D-FC8F-E9D743AA2A9B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7" creationId="{11E35C01-DF3B-8500-0E0E-1B5BA95B06FE}"/>
          </ac:inkMkLst>
        </pc:inkChg>
        <pc:inkChg chg="add del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8" creationId="{749A903B-E041-2B2C-C5AD-537C96DE7032}"/>
          </ac:inkMkLst>
        </pc:inkChg>
        <pc:inkChg chg="add reco">
          <ac:chgData name="桄玮 张" userId="17d3a1adcc927ed6" providerId="LiveId" clId="{12433B2D-C896-DF45-B997-4E117C540B58}" dt="2023-11-26T14:44:09.798" v="819"/>
          <ac:inkMkLst>
            <pc:docMk/>
            <pc:sldMk cId="2374454309" sldId="269"/>
            <ac:inkMk id="269" creationId="{1E8C7236-B2D5-B8D9-8CD9-0BF8E680409F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0" creationId="{0008DF73-AE09-D761-E628-6AF10328F9AF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1" creationId="{626B6C3D-E946-FA12-236F-A9CE58A0F1E0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2" creationId="{E2558435-CC41-4AE2-F9BD-3F192C175933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3" creationId="{9C3BA1E5-DBC1-7363-269D-5F76AE236DD2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4" creationId="{3E09BD6F-A097-A898-EC82-22CF9BE85FC7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5" creationId="{A22A5B83-8F69-DEA0-51C9-679614B28377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6" creationId="{2DBDFE72-21ED-B852-4330-52325D6E9FBC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7" creationId="{9D3D4693-31FA-BD07-0558-6FC160D4AA74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8" creationId="{08F7D17A-31FF-0F38-5F4E-5D8D49CD9AB7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79" creationId="{297BCB77-663C-23BB-188A-95E0F496BA89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80" creationId="{91407E09-AE41-8DC5-1030-0CEE2E0E7613}"/>
          </ac:inkMkLst>
        </pc:inkChg>
        <pc:inkChg chg="add del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81" creationId="{7E554B8C-9B5A-4F84-9508-52F3FC6D9267}"/>
          </ac:inkMkLst>
        </pc:inkChg>
        <pc:inkChg chg="add reco">
          <ac:chgData name="桄玮 张" userId="17d3a1adcc927ed6" providerId="LiveId" clId="{12433B2D-C896-DF45-B997-4E117C540B58}" dt="2023-11-26T14:44:23.139" v="832"/>
          <ac:inkMkLst>
            <pc:docMk/>
            <pc:sldMk cId="2374454309" sldId="269"/>
            <ac:inkMk id="282" creationId="{9A59ED99-7D10-889D-1874-E46085F4767E}"/>
          </ac:inkMkLst>
        </pc:inkChg>
        <pc:inkChg chg="add del">
          <ac:chgData name="桄玮 张" userId="17d3a1adcc927ed6" providerId="LiveId" clId="{12433B2D-C896-DF45-B997-4E117C540B58}" dt="2023-11-26T14:44:31.484" v="838"/>
          <ac:inkMkLst>
            <pc:docMk/>
            <pc:sldMk cId="2374454309" sldId="269"/>
            <ac:inkMk id="283" creationId="{C627F29B-C52F-711B-7D26-5AA3B122B0D6}"/>
          </ac:inkMkLst>
        </pc:inkChg>
        <pc:inkChg chg="add del">
          <ac:chgData name="桄玮 张" userId="17d3a1adcc927ed6" providerId="LiveId" clId="{12433B2D-C896-DF45-B997-4E117C540B58}" dt="2023-11-26T14:44:31.484" v="838"/>
          <ac:inkMkLst>
            <pc:docMk/>
            <pc:sldMk cId="2374454309" sldId="269"/>
            <ac:inkMk id="284" creationId="{DBB78FAD-89E5-724A-48A1-D1BCAEF4A0A1}"/>
          </ac:inkMkLst>
        </pc:inkChg>
        <pc:inkChg chg="add del">
          <ac:chgData name="桄玮 张" userId="17d3a1adcc927ed6" providerId="LiveId" clId="{12433B2D-C896-DF45-B997-4E117C540B58}" dt="2023-11-26T14:44:31.484" v="838"/>
          <ac:inkMkLst>
            <pc:docMk/>
            <pc:sldMk cId="2374454309" sldId="269"/>
            <ac:inkMk id="285" creationId="{1E8395DD-2356-020C-3BDB-CCED4ACC1095}"/>
          </ac:inkMkLst>
        </pc:inkChg>
        <pc:inkChg chg="add del">
          <ac:chgData name="桄玮 张" userId="17d3a1adcc927ed6" providerId="LiveId" clId="{12433B2D-C896-DF45-B997-4E117C540B58}" dt="2023-11-26T14:44:31.484" v="838"/>
          <ac:inkMkLst>
            <pc:docMk/>
            <pc:sldMk cId="2374454309" sldId="269"/>
            <ac:inkMk id="286" creationId="{4B353E59-3E81-0FDC-CC0E-2AD7A36B62DD}"/>
          </ac:inkMkLst>
        </pc:inkChg>
        <pc:inkChg chg="add del">
          <ac:chgData name="桄玮 张" userId="17d3a1adcc927ed6" providerId="LiveId" clId="{12433B2D-C896-DF45-B997-4E117C540B58}" dt="2023-11-26T14:44:31.484" v="838"/>
          <ac:inkMkLst>
            <pc:docMk/>
            <pc:sldMk cId="2374454309" sldId="269"/>
            <ac:inkMk id="287" creationId="{DE108739-628D-0DE1-ACBE-A9942689D829}"/>
          </ac:inkMkLst>
        </pc:inkChg>
        <pc:inkChg chg="add reco">
          <ac:chgData name="桄玮 张" userId="17d3a1adcc927ed6" providerId="LiveId" clId="{12433B2D-C896-DF45-B997-4E117C540B58}" dt="2023-11-26T14:44:31.484" v="838"/>
          <ac:inkMkLst>
            <pc:docMk/>
            <pc:sldMk cId="2374454309" sldId="269"/>
            <ac:inkMk id="288" creationId="{D259612B-12AE-257B-B0A0-8D715537F7C6}"/>
          </ac:inkMkLst>
        </pc:inkChg>
        <pc:inkChg chg="add del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89" creationId="{5763F13C-81BC-BA6C-82B3-21478EDF26F7}"/>
          </ac:inkMkLst>
        </pc:inkChg>
        <pc:inkChg chg="add del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90" creationId="{906E6EB6-80C8-AD04-BCA9-81E4004190DD}"/>
          </ac:inkMkLst>
        </pc:inkChg>
        <pc:inkChg chg="add del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91" creationId="{2545532A-3D98-1125-E464-C57B7676D6C8}"/>
          </ac:inkMkLst>
        </pc:inkChg>
        <pc:inkChg chg="add del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92" creationId="{F40BE052-1C97-FE25-B35B-89EFD0D5BC12}"/>
          </ac:inkMkLst>
        </pc:inkChg>
        <pc:inkChg chg="add del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93" creationId="{49B7F278-3B7E-504B-0B9E-FB5CFAD4CFFF}"/>
          </ac:inkMkLst>
        </pc:inkChg>
        <pc:inkChg chg="add del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94" creationId="{9C2FD169-699B-49B5-3D66-61172538F8C6}"/>
          </ac:inkMkLst>
        </pc:inkChg>
        <pc:inkChg chg="add del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95" creationId="{8C745E0D-742E-BC1F-E0E8-95A5A0B88B00}"/>
          </ac:inkMkLst>
        </pc:inkChg>
        <pc:inkChg chg="add reco">
          <ac:chgData name="桄玮 张" userId="17d3a1adcc927ed6" providerId="LiveId" clId="{12433B2D-C896-DF45-B997-4E117C540B58}" dt="2023-11-26T14:44:38.347" v="846"/>
          <ac:inkMkLst>
            <pc:docMk/>
            <pc:sldMk cId="2374454309" sldId="269"/>
            <ac:inkMk id="296" creationId="{73E97358-C64F-7B74-AF9E-E5737A9927FC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297" creationId="{BCB119F3-865B-6CB4-3783-DD9426F8C29E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298" creationId="{AE54785B-3EFC-3012-D695-1B1A9145469F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299" creationId="{BD605DC4-E655-E78E-EC2E-FE4EF2317681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0" creationId="{B10997C8-FD4C-3B1E-BBCF-83B5A9253DC6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1" creationId="{656531FB-EDD1-ACCA-7C03-5FC29FC10275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2" creationId="{C13A3C51-6762-4879-2333-FA7DFBFF8717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3" creationId="{D1623A60-2222-EAEB-3807-40E0E9551F02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4" creationId="{EF304D0F-3BD5-586B-E92A-EDD8C2A19EBC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5" creationId="{9F2B49B6-2013-4CE6-B2A5-658FF536B8FF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6" creationId="{81167CB1-B5AA-7452-5543-245CFF41C3C3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7" creationId="{833FA5D5-042E-C38E-B2DF-CE1F52309A78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8" creationId="{1D6AC912-8867-9B2B-D8BB-655DC4B51907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09" creationId="{9882AE4A-A77D-6963-203A-FF53D1833770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0" creationId="{A62FB902-DABA-4924-D65B-EC256F018454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1" creationId="{99AA3689-8856-F6A3-4370-BE056B545A86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2" creationId="{15EF08B2-4EC9-2264-6546-7CB7E8BAF9A6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3" creationId="{AFF20922-CAC7-8578-1555-73E285CDE4EE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4" creationId="{F45CACDE-94C5-11FB-47E3-6DD15306E0BF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5" creationId="{029D9167-7DAD-C5D6-56EB-1EEEDC4FBE9A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6" creationId="{2F4BB408-7730-49E7-DEBB-BD60B95644BB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7" creationId="{B4885998-7348-E03D-6390-7D806629B0E9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8" creationId="{D5EEA451-2118-2983-AAAB-E53DF6682451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19" creationId="{B0785C12-5DFE-03D1-9351-A7CA76EA650E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0" creationId="{38CE96EB-F4B1-603C-07F2-B7051886DF7C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1" creationId="{0FF91660-A74E-A4C9-91B4-DF9BE5EFC850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2" creationId="{134D0B51-7A5A-9DD2-0A7F-3911863C1414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3" creationId="{1DD4E094-9115-E521-C0D3-8A94B77D0AC9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4" creationId="{FC5BDF70-F5BB-F184-5390-74FBCD8F7DE2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5" creationId="{7BAA2F48-D70B-6C97-6E4B-DDC33008274F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6" creationId="{F5DEF65F-8190-4571-B47E-C8EEC18047DF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7" creationId="{2344932A-6BA5-2E50-1E36-F955A7E99334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8" creationId="{3518A84E-89CD-3E1F-7D42-F267A7CE25DD}"/>
          </ac:inkMkLst>
        </pc:inkChg>
        <pc:inkChg chg="add del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29" creationId="{27686A65-433B-4C61-4AEF-FD0A697A974A}"/>
          </ac:inkMkLst>
        </pc:inkChg>
        <pc:inkChg chg="add reco">
          <ac:chgData name="桄玮 张" userId="17d3a1adcc927ed6" providerId="LiveId" clId="{12433B2D-C896-DF45-B997-4E117C540B58}" dt="2023-11-26T14:44:48.563" v="880"/>
          <ac:inkMkLst>
            <pc:docMk/>
            <pc:sldMk cId="2374454309" sldId="269"/>
            <ac:inkMk id="330" creationId="{4B63C128-4D4A-740C-3040-BFF9A9E8B13C}"/>
          </ac:inkMkLst>
        </pc:inkChg>
        <pc:inkChg chg="add del">
          <ac:chgData name="桄玮 张" userId="17d3a1adcc927ed6" providerId="LiveId" clId="{12433B2D-C896-DF45-B997-4E117C540B58}" dt="2023-11-26T14:44:49.831" v="884"/>
          <ac:inkMkLst>
            <pc:docMk/>
            <pc:sldMk cId="2374454309" sldId="269"/>
            <ac:inkMk id="331" creationId="{7529D4BC-F8C8-93B8-AFD0-6F614B04867B}"/>
          </ac:inkMkLst>
        </pc:inkChg>
        <pc:inkChg chg="add del">
          <ac:chgData name="桄玮 张" userId="17d3a1adcc927ed6" providerId="LiveId" clId="{12433B2D-C896-DF45-B997-4E117C540B58}" dt="2023-11-26T14:44:49.831" v="884"/>
          <ac:inkMkLst>
            <pc:docMk/>
            <pc:sldMk cId="2374454309" sldId="269"/>
            <ac:inkMk id="332" creationId="{13BD4EE8-7055-5D4E-7A45-940F71266B44}"/>
          </ac:inkMkLst>
        </pc:inkChg>
        <pc:inkChg chg="add del">
          <ac:chgData name="桄玮 张" userId="17d3a1adcc927ed6" providerId="LiveId" clId="{12433B2D-C896-DF45-B997-4E117C540B58}" dt="2023-11-26T14:44:49.831" v="884"/>
          <ac:inkMkLst>
            <pc:docMk/>
            <pc:sldMk cId="2374454309" sldId="269"/>
            <ac:inkMk id="333" creationId="{1CDDF371-4192-3CB9-F1ED-144E670383A8}"/>
          </ac:inkMkLst>
        </pc:inkChg>
        <pc:inkChg chg="add reco">
          <ac:chgData name="桄玮 张" userId="17d3a1adcc927ed6" providerId="LiveId" clId="{12433B2D-C896-DF45-B997-4E117C540B58}" dt="2023-11-26T14:44:49.831" v="884"/>
          <ac:inkMkLst>
            <pc:docMk/>
            <pc:sldMk cId="2374454309" sldId="269"/>
            <ac:inkMk id="334" creationId="{BC91E40E-7383-84F1-416D-18F389CD260A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35" creationId="{25F05DAD-7E46-5B6A-9DD0-9938A75EE37F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36" creationId="{3B3703A8-6EF5-6CF6-36BF-1EA8C2E13CD5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37" creationId="{0EDEFC24-8B33-873D-54DE-EE1363809E61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38" creationId="{7206C610-C6C7-B3BD-00EB-74DA55971643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39" creationId="{3C5AFF23-C23E-74DC-5CE2-D26A4609D0CA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40" creationId="{C6299116-1A70-D42E-E84A-EC5B4B157789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41" creationId="{6D939213-CA59-9715-F25D-977DBC501A7A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42" creationId="{CBD0D29D-7816-E80A-352A-0583988D34C2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43" creationId="{3D6BA759-D813-8C07-5D10-84FC99CCAAB2}"/>
          </ac:inkMkLst>
        </pc:inkChg>
        <pc:inkChg chg="add del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44" creationId="{833A3C26-CA50-03E9-262D-7A7EAA7B142E}"/>
          </ac:inkMkLst>
        </pc:inkChg>
        <pc:inkChg chg="add reco">
          <ac:chgData name="桄玮 张" userId="17d3a1adcc927ed6" providerId="LiveId" clId="{12433B2D-C896-DF45-B997-4E117C540B58}" dt="2023-11-26T14:45:05.674" v="895"/>
          <ac:inkMkLst>
            <pc:docMk/>
            <pc:sldMk cId="2374454309" sldId="269"/>
            <ac:inkMk id="345" creationId="{40B00075-D94D-64E0-D4D5-8E80C635C020}"/>
          </ac:inkMkLst>
        </pc:inkChg>
        <pc:inkChg chg="add del">
          <ac:chgData name="桄玮 张" userId="17d3a1adcc927ed6" providerId="LiveId" clId="{12433B2D-C896-DF45-B997-4E117C540B58}" dt="2023-11-26T14:45:13.730" v="899"/>
          <ac:inkMkLst>
            <pc:docMk/>
            <pc:sldMk cId="2374454309" sldId="269"/>
            <ac:inkMk id="346" creationId="{3636ED6B-D2B4-AF8B-E4B1-BEEFD10905E3}"/>
          </ac:inkMkLst>
        </pc:inkChg>
        <pc:inkChg chg="add del">
          <ac:chgData name="桄玮 张" userId="17d3a1adcc927ed6" providerId="LiveId" clId="{12433B2D-C896-DF45-B997-4E117C540B58}" dt="2023-11-26T14:45:13.730" v="899"/>
          <ac:inkMkLst>
            <pc:docMk/>
            <pc:sldMk cId="2374454309" sldId="269"/>
            <ac:inkMk id="347" creationId="{CE4A28ED-6962-7B24-6A9F-24C8AFC077D6}"/>
          </ac:inkMkLst>
        </pc:inkChg>
        <pc:inkChg chg="add del">
          <ac:chgData name="桄玮 张" userId="17d3a1adcc927ed6" providerId="LiveId" clId="{12433B2D-C896-DF45-B997-4E117C540B58}" dt="2023-11-26T14:45:13.730" v="899"/>
          <ac:inkMkLst>
            <pc:docMk/>
            <pc:sldMk cId="2374454309" sldId="269"/>
            <ac:inkMk id="348" creationId="{CAF869C2-AA46-0163-BEA3-510CA4B05AB6}"/>
          </ac:inkMkLst>
        </pc:inkChg>
        <pc:inkChg chg="add reco">
          <ac:chgData name="桄玮 张" userId="17d3a1adcc927ed6" providerId="LiveId" clId="{12433B2D-C896-DF45-B997-4E117C540B58}" dt="2023-11-26T14:45:13.730" v="899"/>
          <ac:inkMkLst>
            <pc:docMk/>
            <pc:sldMk cId="2374454309" sldId="269"/>
            <ac:inkMk id="349" creationId="{28E92DF1-14E9-612B-E4C0-F9DD7BC7AF16}"/>
          </ac:inkMkLst>
        </pc:inkChg>
        <pc:inkChg chg="add del">
          <ac:chgData name="桄玮 张" userId="17d3a1adcc927ed6" providerId="LiveId" clId="{12433B2D-C896-DF45-B997-4E117C540B58}" dt="2023-11-26T14:45:15.262" v="902"/>
          <ac:inkMkLst>
            <pc:docMk/>
            <pc:sldMk cId="2374454309" sldId="269"/>
            <ac:inkMk id="350" creationId="{7F932308-4CEC-4569-D0D9-2E97BFEBC090}"/>
          </ac:inkMkLst>
        </pc:inkChg>
        <pc:inkChg chg="add del">
          <ac:chgData name="桄玮 张" userId="17d3a1adcc927ed6" providerId="LiveId" clId="{12433B2D-C896-DF45-B997-4E117C540B58}" dt="2023-11-26T14:45:15.262" v="902"/>
          <ac:inkMkLst>
            <pc:docMk/>
            <pc:sldMk cId="2374454309" sldId="269"/>
            <ac:inkMk id="351" creationId="{FBBD18A7-8BD2-F0D4-41B3-176BB6C0EB19}"/>
          </ac:inkMkLst>
        </pc:inkChg>
        <pc:inkChg chg="add reco">
          <ac:chgData name="桄玮 张" userId="17d3a1adcc927ed6" providerId="LiveId" clId="{12433B2D-C896-DF45-B997-4E117C540B58}" dt="2023-11-26T14:45:15.262" v="902"/>
          <ac:inkMkLst>
            <pc:docMk/>
            <pc:sldMk cId="2374454309" sldId="269"/>
            <ac:inkMk id="352" creationId="{4A0F85A6-8AB0-7075-B39B-A1232C5B5EB2}"/>
          </ac:inkMkLst>
        </pc:inkChg>
        <pc:inkChg chg="add">
          <ac:chgData name="桄玮 张" userId="17d3a1adcc927ed6" providerId="LiveId" clId="{12433B2D-C896-DF45-B997-4E117C540B58}" dt="2023-11-26T14:45:16.645" v="903"/>
          <ac:inkMkLst>
            <pc:docMk/>
            <pc:sldMk cId="2374454309" sldId="269"/>
            <ac:inkMk id="353" creationId="{A0574040-82D7-8C9B-30C2-832C22093AAD}"/>
          </ac:inkMkLst>
        </pc:inkChg>
        <pc:inkChg chg="add del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54" creationId="{42BD4BC1-FAFA-037C-A833-7CA4D4D82325}"/>
          </ac:inkMkLst>
        </pc:inkChg>
        <pc:inkChg chg="add del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55" creationId="{0B2B999E-F981-B926-72B6-808D2749A81F}"/>
          </ac:inkMkLst>
        </pc:inkChg>
        <pc:inkChg chg="add del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56" creationId="{F8B647ED-9544-4BB8-919A-A9D38FAE1839}"/>
          </ac:inkMkLst>
        </pc:inkChg>
        <pc:inkChg chg="add del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57" creationId="{7EA8A4A0-82AF-6B82-DA20-3B69EE4EFEF0}"/>
          </ac:inkMkLst>
        </pc:inkChg>
        <pc:inkChg chg="add del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58" creationId="{81484802-3E4F-164E-7256-810FDD445C92}"/>
          </ac:inkMkLst>
        </pc:inkChg>
        <pc:inkChg chg="add del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59" creationId="{9CA1A2B3-7A57-6395-4F64-F1863371A7AE}"/>
          </ac:inkMkLst>
        </pc:inkChg>
        <pc:inkChg chg="add del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60" creationId="{5F25752D-8708-1C3F-774D-1166C18B5D8E}"/>
          </ac:inkMkLst>
        </pc:inkChg>
        <pc:inkChg chg="add reco">
          <ac:chgData name="桄玮 张" userId="17d3a1adcc927ed6" providerId="LiveId" clId="{12433B2D-C896-DF45-B997-4E117C540B58}" dt="2023-11-26T14:45:22.120" v="911"/>
          <ac:inkMkLst>
            <pc:docMk/>
            <pc:sldMk cId="2374454309" sldId="269"/>
            <ac:inkMk id="361" creationId="{6526AA22-7D4D-6858-CDA3-156E50751981}"/>
          </ac:inkMkLst>
        </pc:inkChg>
        <pc:inkChg chg="add del">
          <ac:chgData name="桄玮 张" userId="17d3a1adcc927ed6" providerId="LiveId" clId="{12433B2D-C896-DF45-B997-4E117C540B58}" dt="2023-11-26T14:45:27.062" v="915"/>
          <ac:inkMkLst>
            <pc:docMk/>
            <pc:sldMk cId="2374454309" sldId="269"/>
            <ac:inkMk id="362" creationId="{DF5C8C8D-BA16-3FEF-7968-AE73E82EFA19}"/>
          </ac:inkMkLst>
        </pc:inkChg>
        <pc:inkChg chg="add del">
          <ac:chgData name="桄玮 张" userId="17d3a1adcc927ed6" providerId="LiveId" clId="{12433B2D-C896-DF45-B997-4E117C540B58}" dt="2023-11-26T14:45:27.062" v="915"/>
          <ac:inkMkLst>
            <pc:docMk/>
            <pc:sldMk cId="2374454309" sldId="269"/>
            <ac:inkMk id="363" creationId="{66048CD5-8B17-802D-E4B0-0A2B100981C0}"/>
          </ac:inkMkLst>
        </pc:inkChg>
        <pc:inkChg chg="add del">
          <ac:chgData name="桄玮 张" userId="17d3a1adcc927ed6" providerId="LiveId" clId="{12433B2D-C896-DF45-B997-4E117C540B58}" dt="2023-11-26T14:45:27.062" v="915"/>
          <ac:inkMkLst>
            <pc:docMk/>
            <pc:sldMk cId="2374454309" sldId="269"/>
            <ac:inkMk id="364" creationId="{751225C2-8129-07F3-AD6E-9C7E3CEFA81F}"/>
          </ac:inkMkLst>
        </pc:inkChg>
        <pc:inkChg chg="add reco">
          <ac:chgData name="桄玮 张" userId="17d3a1adcc927ed6" providerId="LiveId" clId="{12433B2D-C896-DF45-B997-4E117C540B58}" dt="2023-11-26T14:45:27.062" v="915"/>
          <ac:inkMkLst>
            <pc:docMk/>
            <pc:sldMk cId="2374454309" sldId="269"/>
            <ac:inkMk id="365" creationId="{209EDB92-9637-14E0-0AF9-4E5889722135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66" creationId="{A1044055-8AE1-967C-6C2D-5E2C58C6AA18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67" creationId="{89DEA2F7-CD87-F714-72F6-2A442D410539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68" creationId="{847B50AF-9E20-5098-627A-0FE81854A1CD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69" creationId="{42FD9F2A-22A1-A946-9ECD-A708B2E42E66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0" creationId="{43058D15-ED92-8DFD-D14F-602E9845929F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1" creationId="{FE219AA3-422D-1426-820F-C7D76F098A47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2" creationId="{1CB19DB2-0406-DEF3-0FFE-B32435A826D3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3" creationId="{C8EAF3AC-3C9C-3C8C-1886-C0499C839DED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4" creationId="{C0E62745-D50D-D747-4EDF-05684AF979AB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5" creationId="{45632EE0-0E67-F761-B4FF-BC2966AE3DAA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6" creationId="{2FCF97D2-9ABF-CF3E-677F-4E49D0BC6725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7" creationId="{B8CBC6C4-2B6C-FE35-93F9-E37F79DCF8AF}"/>
          </ac:inkMkLst>
        </pc:inkChg>
        <pc:inkChg chg="add del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8" creationId="{75190E89-9512-E424-B678-402F1DDD7B84}"/>
          </ac:inkMkLst>
        </pc:inkChg>
        <pc:inkChg chg="add reco">
          <ac:chgData name="桄玮 张" userId="17d3a1adcc927ed6" providerId="LiveId" clId="{12433B2D-C896-DF45-B997-4E117C540B58}" dt="2023-11-26T14:45:32.586" v="929"/>
          <ac:inkMkLst>
            <pc:docMk/>
            <pc:sldMk cId="2374454309" sldId="269"/>
            <ac:inkMk id="379" creationId="{C1A25C04-C04F-0363-BC7D-8183DEE0291A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0" creationId="{9DF7881B-2F56-8135-9DA9-07822F2BE333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1" creationId="{B821F868-63D2-5C47-9CAE-21BDC1880BBC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2" creationId="{2717B1A5-0FA6-6DCC-AF5B-A0110D5E77DC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3" creationId="{3B1B1060-4B2C-1819-5C11-F4F069B5522B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4" creationId="{94F989F9-EF17-52C7-5A6F-0799B8AC8EE4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5" creationId="{273816D7-713A-F6DD-A820-F08953E7089E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6" creationId="{F17E8DF0-E413-F454-E6DD-71104596600C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7" creationId="{CD34D4FD-12A0-F3F5-4436-37E7C0B17421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8" creationId="{219FD322-86C5-8F9F-7AA6-83484D4E4700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89" creationId="{66844221-BAE6-92D0-45A6-E79356D3D5A5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90" creationId="{04F52D91-7C58-C4C6-1324-4036A8F04202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91" creationId="{2C741D94-A5C4-7E5C-7BA2-12C8A1DF6C6E}"/>
          </ac:inkMkLst>
        </pc:inkChg>
        <pc:inkChg chg="add del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92" creationId="{69BF34D3-0F92-989B-50B7-5780C2D9BCA2}"/>
          </ac:inkMkLst>
        </pc:inkChg>
        <pc:inkChg chg="add reco">
          <ac:chgData name="桄玮 张" userId="17d3a1adcc927ed6" providerId="LiveId" clId="{12433B2D-C896-DF45-B997-4E117C540B58}" dt="2023-11-26T14:45:36.584" v="943"/>
          <ac:inkMkLst>
            <pc:docMk/>
            <pc:sldMk cId="2374454309" sldId="269"/>
            <ac:inkMk id="393" creationId="{CCA744C0-DFAC-B820-6934-8C5969440E00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394" creationId="{C2FE391A-8606-F397-89B5-AF9869C01836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395" creationId="{C00F5755-92A2-3B7A-8422-CA2D591AAFA3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396" creationId="{76CC560A-F1EE-C9A6-E336-C7D8FFE316DB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397" creationId="{5806CFB0-816A-E29E-2112-E7D471D9962F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398" creationId="{05DDA326-8B8A-6891-EE91-D37345CFF63B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399" creationId="{A039ED1D-EFF2-E0C7-7775-07B699A775F2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0" creationId="{F97A09C0-0899-1D5A-8764-C60EF6F91733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1" creationId="{B3600C6B-E426-D0A0-8C2B-CB9AC1F5BFC9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2" creationId="{63530703-5BCB-8D6D-E3B7-1A97B2E3B7C6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3" creationId="{42F22C63-4DF7-BAAB-8138-866AA1F295D6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4" creationId="{E2525A48-09C5-5142-119C-123E7533FD5B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5" creationId="{A30EFAAD-C9F4-484B-65C5-A9C32CFF1832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6" creationId="{F9FE7F08-5A27-E708-A974-D9C02F6B74EB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7" creationId="{500B5F6B-9A2B-E754-A3C9-A8509E5F6AAC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8" creationId="{E5E7F158-8153-4ECA-F71B-D42EFEED9545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09" creationId="{F24C42C4-5C54-88D7-0181-CB690C9F70D2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0" creationId="{48B1E385-9C30-4DF7-4431-F77AE2072A40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1" creationId="{88CD5057-8F31-21E2-4B1F-CC7749F635BE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2" creationId="{C8C28EBB-BD59-62CC-6EB9-18000EA005FF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3" creationId="{9828B195-4756-174A-54B9-52DC0CECBDDE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4" creationId="{26AD1FE0-361D-D0D9-FAA5-6716DA2DFA21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5" creationId="{B45722BE-17BD-F921-5DD9-1B8AC12C8CF9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6" creationId="{16741145-D98F-99B8-C0D2-0E94EAB9C427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7" creationId="{D25E66E8-E2F6-BE67-907D-DFA15DD949A7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8" creationId="{B51FE1B1-244F-17CA-45A7-3FD04E454255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19" creationId="{A4781F64-E6B7-78DA-4329-7B7F80C1AA52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0" creationId="{068EE602-1B46-CF5A-799E-46E9B709EA21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1" creationId="{9767E9E4-3793-9B34-012E-2C189969B7A9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2" creationId="{ACCF0F96-9EE0-3DA0-3175-C6BA47E86C50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3" creationId="{BD71D0DB-ACAA-AE8F-BD7D-0883A1811FAA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4" creationId="{C7806D3B-99FE-58A9-71D9-C9B397A63B4E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5" creationId="{E78D7262-0E88-1082-3DA2-816E6BF28C5A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6" creationId="{9A6A319C-6CB3-8930-146E-428D3B2D4B65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7" creationId="{544911DC-E79B-9349-FBDA-F270BA4B19C2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8" creationId="{3C681E82-4C27-C7A4-897A-B280C8BF88C4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29" creationId="{F03AB420-C9C2-F6F4-BEBC-472B932154AE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30" creationId="{8DD15AE4-C328-25DC-6D9C-F9C091E1312C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31" creationId="{3F0F22E5-E196-EC43-278D-5801A4519E4C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32" creationId="{ACFEE0C9-6B0D-2EFB-365E-13D5BC8CC0FC}"/>
          </ac:inkMkLst>
        </pc:inkChg>
        <pc:inkChg chg="add del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33" creationId="{87737014-679D-7CE4-4F24-C71A413F9F3B}"/>
          </ac:inkMkLst>
        </pc:inkChg>
        <pc:inkChg chg="add reco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34" creationId="{02C17498-E7A1-36F7-7284-1DBB25FACCAE}"/>
          </ac:inkMkLst>
        </pc:inkChg>
        <pc:inkChg chg="add reco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35" creationId="{7649F19C-6829-3672-8C33-8BC788214D81}"/>
          </ac:inkMkLst>
        </pc:inkChg>
        <pc:inkChg chg="add reco">
          <ac:chgData name="桄玮 张" userId="17d3a1adcc927ed6" providerId="LiveId" clId="{12433B2D-C896-DF45-B997-4E117C540B58}" dt="2023-11-26T14:45:50.155" v="984"/>
          <ac:inkMkLst>
            <pc:docMk/>
            <pc:sldMk cId="2374454309" sldId="269"/>
            <ac:inkMk id="436" creationId="{4EC77816-A213-E7AF-69E6-858565346066}"/>
          </ac:inkMkLst>
        </pc:inkChg>
      </pc:sldChg>
      <pc:sldChg chg="addSp delSp">
        <pc:chgData name="桄玮 张" userId="17d3a1adcc927ed6" providerId="LiveId" clId="{12433B2D-C896-DF45-B997-4E117C540B58}" dt="2023-11-26T14:49:15.655" v="1104"/>
        <pc:sldMkLst>
          <pc:docMk/>
          <pc:sldMk cId="49344647" sldId="270"/>
        </pc:sldMkLst>
        <pc:inkChg chg="add">
          <ac:chgData name="桄玮 张" userId="17d3a1adcc927ed6" providerId="LiveId" clId="{12433B2D-C896-DF45-B997-4E117C540B58}" dt="2023-11-26T14:48:19.760" v="985"/>
          <ac:inkMkLst>
            <pc:docMk/>
            <pc:sldMk cId="49344647" sldId="270"/>
            <ac:inkMk id="6" creationId="{EE4CCE9A-D487-C75A-9B6D-36ABC9F1B90D}"/>
          </ac:inkMkLst>
        </pc:inkChg>
        <pc:inkChg chg="add">
          <ac:chgData name="桄玮 张" userId="17d3a1adcc927ed6" providerId="LiveId" clId="{12433B2D-C896-DF45-B997-4E117C540B58}" dt="2023-11-26T14:48:20.911" v="986"/>
          <ac:inkMkLst>
            <pc:docMk/>
            <pc:sldMk cId="49344647" sldId="270"/>
            <ac:inkMk id="7" creationId="{862BD402-FA93-372E-300E-E9D025663A74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8" creationId="{ADC74120-6A48-BBB0-6178-A026D06B35DC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9" creationId="{DB5EBE87-EEEB-0B07-955F-1D1ED5F6C6BA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0" creationId="{DEE1E63F-9C91-2D7D-755B-4B3E1F190299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1" creationId="{67B4885B-994F-BC39-3F63-FDDD57857913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2" creationId="{DB99131F-5416-D5E4-1B14-FE96583C64CA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3" creationId="{FD2CC2F0-4D75-7773-6078-111766115668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4" creationId="{FAD8DFAC-1163-C07B-2225-8E62360EE3AF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5" creationId="{D4122476-1B87-133E-9A75-E49F15420D34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6" creationId="{AB70B6C4-1200-02C3-E81F-E3F78C546F67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7" creationId="{3FA4F109-2C3B-6FD5-545A-10DE85D0D675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8" creationId="{19D170B9-A5BD-0D3E-ED22-9A9565B41862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19" creationId="{DDD6B188-D379-EC2B-2E83-6981A9FCF5A5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20" creationId="{2C0F02C7-B147-4264-165B-8301DCF6C3D4}"/>
          </ac:inkMkLst>
        </pc:inkChg>
        <pc:inkChg chg="add del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21" creationId="{2A95CC94-DEAA-4083-86D5-C9422D4373F0}"/>
          </ac:inkMkLst>
        </pc:inkChg>
        <pc:inkChg chg="add reco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22" creationId="{F805167B-B82C-526A-ADB8-F546945C81D9}"/>
          </ac:inkMkLst>
        </pc:inkChg>
        <pc:inkChg chg="add reco">
          <ac:chgData name="桄玮 张" userId="17d3a1adcc927ed6" providerId="LiveId" clId="{12433B2D-C896-DF45-B997-4E117C540B58}" dt="2023-11-26T14:48:30.215" v="1001"/>
          <ac:inkMkLst>
            <pc:docMk/>
            <pc:sldMk cId="49344647" sldId="270"/>
            <ac:inkMk id="23" creationId="{8F512FF2-C616-CD0F-8615-B0A573F06846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24" creationId="{E9E748E6-1E69-8C0B-D2C1-3C925ABB4686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25" creationId="{D3E7494C-1898-5A42-413F-DD9EC7FC12FE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26" creationId="{2197FEDC-5B23-8D56-B24D-AC281E70B579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27" creationId="{FE010CA1-245E-1105-47C6-D7D92233F501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28" creationId="{62C38845-528C-B70F-8FF6-D0B455323C0D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29" creationId="{3EDBAE86-8D51-F3D4-D669-FC253E5C29DF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0" creationId="{9E55C82F-28B4-814F-8FF0-2FA37ED6CDF6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1" creationId="{F0C81897-B4D5-C826-8B2E-E28FA94DA821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2" creationId="{2BB2877C-261A-D13E-3CFC-F140EBFF49AA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3" creationId="{76296EC3-1628-86E8-DB93-6147E908DA63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4" creationId="{E4BD66DA-1DB7-3EA5-F939-E4BAE6C23009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5" creationId="{8C2F1A26-8DB1-15E9-4A1B-96FA2482E38E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6" creationId="{BE5015CF-7930-ED0F-98B3-4A76CE605937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7" creationId="{007CBE0A-08EF-62B1-213A-9758E8F416F8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8" creationId="{A5D324F7-DCF6-01B0-CA12-9A52D1B53201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39" creationId="{E48644EE-49CF-24A1-4D4C-174123F844C7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40" creationId="{EAC872C8-4899-1E14-A646-DAFA37D816DC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41" creationId="{ED61D435-99C1-5FF8-1902-A3DE101E057C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42" creationId="{C140B805-578A-1942-2CFA-7DE158377A4D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43" creationId="{C4B112AF-910A-B05B-B51B-2CD121357CE1}"/>
          </ac:inkMkLst>
        </pc:inkChg>
        <pc:inkChg chg="add del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44" creationId="{6A5DDE2F-6D8A-3E58-EFDE-9DB8D4231FA9}"/>
          </ac:inkMkLst>
        </pc:inkChg>
        <pc:inkChg chg="add">
          <ac:chgData name="桄玮 张" userId="17d3a1adcc927ed6" providerId="LiveId" clId="{12433B2D-C896-DF45-B997-4E117C540B58}" dt="2023-11-26T14:48:36.740" v="1023"/>
          <ac:inkMkLst>
            <pc:docMk/>
            <pc:sldMk cId="49344647" sldId="270"/>
            <ac:inkMk id="45" creationId="{C6E96EAC-4413-B4F9-6CCF-20AD7CE134A6}"/>
          </ac:inkMkLst>
        </pc:inkChg>
        <pc:inkChg chg="add reco">
          <ac:chgData name="桄玮 张" userId="17d3a1adcc927ed6" providerId="LiveId" clId="{12433B2D-C896-DF45-B997-4E117C540B58}" dt="2023-11-26T14:48:37.706" v="1024"/>
          <ac:inkMkLst>
            <pc:docMk/>
            <pc:sldMk cId="49344647" sldId="270"/>
            <ac:inkMk id="46" creationId="{64F50D29-AC4E-73DF-80AA-E9ACA29C76F1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47" creationId="{C2E468A1-CB4D-C501-951A-CF9CDE8C90B6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48" creationId="{876DF007-AAEC-0ADE-B438-105D539551B2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49" creationId="{C00EF3C5-4F23-C651-CF62-932570562B19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0" creationId="{DFF1A36A-C02A-C62B-5D5D-7D81FA70E3BF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1" creationId="{3F998177-C6B8-E0D5-B091-EF7245697BB1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2" creationId="{1840FEF2-3220-68A8-FED4-2241EAD436F5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3" creationId="{E83E5014-C30B-9C7F-8E58-D36FDE1640A5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4" creationId="{1BC2C95F-4F85-C9FE-EA1A-0C6F64DA2612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5" creationId="{27DA46F0-15FA-AF0A-22F9-2C90E5FD3EA6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6" creationId="{AD8FE889-7E65-2F8B-D91A-C816CB469EDC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7" creationId="{B4DCD32D-4AF3-5EA2-372F-296A72CE3B98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8" creationId="{2DB77CC8-7983-49F2-E8A3-FC0E9A3E3AE0}"/>
          </ac:inkMkLst>
        </pc:inkChg>
        <pc:inkChg chg="add del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59" creationId="{ADA0C6E3-3DF3-9031-A839-01FBD74171FB}"/>
          </ac:inkMkLst>
        </pc:inkChg>
        <pc:inkChg chg="add reco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60" creationId="{7FC0CA50-6A7F-F7F6-F89F-7B0F0EAC0221}"/>
          </ac:inkMkLst>
        </pc:inkChg>
        <pc:inkChg chg="add reco">
          <ac:chgData name="桄玮 张" userId="17d3a1adcc927ed6" providerId="LiveId" clId="{12433B2D-C896-DF45-B997-4E117C540B58}" dt="2023-11-26T14:48:46.250" v="1038"/>
          <ac:inkMkLst>
            <pc:docMk/>
            <pc:sldMk cId="49344647" sldId="270"/>
            <ac:inkMk id="61" creationId="{3205F149-5822-D677-046C-472597B6192F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2" creationId="{3496FFB0-C55E-BAAC-5DB5-2D1FEFC2B391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3" creationId="{EFD9B6DF-6503-BD78-1250-BF5A8E3969D6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4" creationId="{AEAAFC02-208E-586E-F517-3E06936964DF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5" creationId="{00F30689-60B2-DF32-D2CD-438D7722B475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6" creationId="{667A6A4C-2C4A-BB61-B32E-37AA58ED5BEE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7" creationId="{3B285541-B2E8-64A2-01A8-54D31935829D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8" creationId="{C0BDC2B4-EC09-3A24-8546-195330CBBFB3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69" creationId="{4BC896C4-A1AF-6CA3-06F4-D37423FB7D2F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0" creationId="{4FEE36F8-897C-BC8F-CDE1-927674AF6537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1" creationId="{0C069305-2779-4FB8-CEC0-93279B270802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2" creationId="{B18CE935-026A-97DA-CBD5-6E8324EFADF8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3" creationId="{2CE12E33-BC1B-5A7E-6ACC-CEAFD09C3D51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4" creationId="{324E482B-505F-2049-4CE0-574227B623C9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5" creationId="{16C31879-1857-7F99-2C30-D713F7D6E703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6" creationId="{7A3B02DE-F085-20C5-0701-598CB3853D06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7" creationId="{35D4DE03-6968-86D5-7E34-85614E69A7D2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8" creationId="{987F753E-B61A-6E2B-D40E-287C985AF31D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79" creationId="{A9396F9C-3E3F-DCB4-D68E-3AC643362F9A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80" creationId="{F6F87F21-0BEC-CD66-EF1F-0BD0C5471C15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81" creationId="{7144AE5C-4C06-D4C1-DFC8-2FACE4D549AE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82" creationId="{C47BCF21-E200-D665-E720-B43C6D981313}"/>
          </ac:inkMkLst>
        </pc:inkChg>
        <pc:inkChg chg="add del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83" creationId="{26D5B10D-8FA8-525A-C0A7-1530618180C4}"/>
          </ac:inkMkLst>
        </pc:inkChg>
        <pc:inkChg chg="add reco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84" creationId="{696FFE55-7A53-9C64-70CD-C80B78719EEE}"/>
          </ac:inkMkLst>
        </pc:inkChg>
        <pc:inkChg chg="add reco">
          <ac:chgData name="桄玮 张" userId="17d3a1adcc927ed6" providerId="LiveId" clId="{12433B2D-C896-DF45-B997-4E117C540B58}" dt="2023-11-26T14:48:52.617" v="1061"/>
          <ac:inkMkLst>
            <pc:docMk/>
            <pc:sldMk cId="49344647" sldId="270"/>
            <ac:inkMk id="85" creationId="{889EA5F6-2DD6-A570-54E3-948D80EAEDC7}"/>
          </ac:inkMkLst>
        </pc:inkChg>
        <pc:inkChg chg="add">
          <ac:chgData name="桄玮 张" userId="17d3a1adcc927ed6" providerId="LiveId" clId="{12433B2D-C896-DF45-B997-4E117C540B58}" dt="2023-11-26T14:48:57.291" v="1062"/>
          <ac:inkMkLst>
            <pc:docMk/>
            <pc:sldMk cId="49344647" sldId="270"/>
            <ac:inkMk id="86" creationId="{260E080D-90E1-2F09-577E-14C8211B8ECC}"/>
          </ac:inkMkLst>
        </pc:inkChg>
        <pc:inkChg chg="add">
          <ac:chgData name="桄玮 张" userId="17d3a1adcc927ed6" providerId="LiveId" clId="{12433B2D-C896-DF45-B997-4E117C540B58}" dt="2023-11-26T14:48:58.659" v="1063"/>
          <ac:inkMkLst>
            <pc:docMk/>
            <pc:sldMk cId="49344647" sldId="270"/>
            <ac:inkMk id="87" creationId="{CA8342D9-A37F-EE09-2CB0-92DCDF279094}"/>
          </ac:inkMkLst>
        </pc:inkChg>
        <pc:inkChg chg="add del">
          <ac:chgData name="桄玮 张" userId="17d3a1adcc927ed6" providerId="LiveId" clId="{12433B2D-C896-DF45-B997-4E117C540B58}" dt="2023-11-26T14:49:05.469" v="1070"/>
          <ac:inkMkLst>
            <pc:docMk/>
            <pc:sldMk cId="49344647" sldId="270"/>
            <ac:inkMk id="88" creationId="{087D9E62-5FE1-25A6-597F-76968E27EC60}"/>
          </ac:inkMkLst>
        </pc:inkChg>
        <pc:inkChg chg="add del">
          <ac:chgData name="桄玮 张" userId="17d3a1adcc927ed6" providerId="LiveId" clId="{12433B2D-C896-DF45-B997-4E117C540B58}" dt="2023-11-26T14:49:02.778" v="1067"/>
          <ac:inkMkLst>
            <pc:docMk/>
            <pc:sldMk cId="49344647" sldId="270"/>
            <ac:inkMk id="89" creationId="{C4940D0F-2DB9-8D8D-151B-D82EA75BF779}"/>
          </ac:inkMkLst>
        </pc:inkChg>
        <pc:inkChg chg="add del">
          <ac:chgData name="桄玮 张" userId="17d3a1adcc927ed6" providerId="LiveId" clId="{12433B2D-C896-DF45-B997-4E117C540B58}" dt="2023-11-26T14:49:02.778" v="1067"/>
          <ac:inkMkLst>
            <pc:docMk/>
            <pc:sldMk cId="49344647" sldId="270"/>
            <ac:inkMk id="90" creationId="{999F812A-1FCE-5A53-9B9E-46B684696063}"/>
          </ac:inkMkLst>
        </pc:inkChg>
        <pc:inkChg chg="add reco">
          <ac:chgData name="桄玮 张" userId="17d3a1adcc927ed6" providerId="LiveId" clId="{12433B2D-C896-DF45-B997-4E117C540B58}" dt="2023-11-26T14:49:02.778" v="1067"/>
          <ac:inkMkLst>
            <pc:docMk/>
            <pc:sldMk cId="49344647" sldId="270"/>
            <ac:inkMk id="91" creationId="{50528E8B-29AB-20E6-ACF3-77AC7B9F963D}"/>
          </ac:inkMkLst>
        </pc:inkChg>
        <pc:inkChg chg="add del">
          <ac:chgData name="桄玮 张" userId="17d3a1adcc927ed6" providerId="LiveId" clId="{12433B2D-C896-DF45-B997-4E117C540B58}" dt="2023-11-26T14:49:05.469" v="1070"/>
          <ac:inkMkLst>
            <pc:docMk/>
            <pc:sldMk cId="49344647" sldId="270"/>
            <ac:inkMk id="92" creationId="{647CA7A0-D047-25CA-5B8A-5817D7ACB240}"/>
          </ac:inkMkLst>
        </pc:inkChg>
        <pc:inkChg chg="add del">
          <ac:chgData name="桄玮 张" userId="17d3a1adcc927ed6" providerId="LiveId" clId="{12433B2D-C896-DF45-B997-4E117C540B58}" dt="2023-11-26T14:49:05.469" v="1070"/>
          <ac:inkMkLst>
            <pc:docMk/>
            <pc:sldMk cId="49344647" sldId="270"/>
            <ac:inkMk id="93" creationId="{E4FB6FCC-8DC0-B4C2-30DA-144881C2A53E}"/>
          </ac:inkMkLst>
        </pc:inkChg>
        <pc:inkChg chg="add reco">
          <ac:chgData name="桄玮 张" userId="17d3a1adcc927ed6" providerId="LiveId" clId="{12433B2D-C896-DF45-B997-4E117C540B58}" dt="2023-11-26T14:49:05.469" v="1070"/>
          <ac:inkMkLst>
            <pc:docMk/>
            <pc:sldMk cId="49344647" sldId="270"/>
            <ac:inkMk id="94" creationId="{52B6AD81-1A6A-63D2-6395-0216FA23B870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95" creationId="{4A277645-AC87-1DFB-8037-71D2AFF4F9B8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96" creationId="{2C746E63-29A3-2B09-2C8A-A05FA656FD6D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97" creationId="{89A065D2-9AD7-13A9-C2CE-7374438E9894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98" creationId="{006C0816-6E6B-ECCD-EC88-2443FBB4A136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99" creationId="{0CE828AD-961F-C1EA-0E5B-3A6526A3D619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0" creationId="{54000FAB-8D4C-795C-C59C-A8A389190ABB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1" creationId="{74C8E685-C4BD-69F1-F3C8-82B72F4A10E3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2" creationId="{416CADE9-A63F-1B03-712B-0158EF4A90B8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3" creationId="{F5539392-E835-EAB6-4299-2275B929EA76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4" creationId="{23C25AE8-76F5-FEA2-F156-EC26AA411B82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5" creationId="{AADC7894-CA3D-F025-77DD-75018EF3C43D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6" creationId="{C80DE602-FD41-D134-EB51-233DE755D8E6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7" creationId="{E6B29890-54BD-EBB2-C2F2-8A9E0A3875CA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8" creationId="{8753A853-C789-CF82-A287-2F5FAF91F48A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09" creationId="{5054EED0-610D-5B89-0FC9-A444B3C921A9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0" creationId="{8DF38446-8C22-50AE-72ED-749C3890A76C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1" creationId="{789DB795-881F-C900-2AE0-8D77B6B7D6E2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2" creationId="{223404AA-2929-29F0-A18F-D1EE4DED524B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3" creationId="{41F6B6D7-BC8B-6F9A-B256-0FC522DBEAC4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4" creationId="{6D221405-4BCD-2A4C-6B70-6B0300DBFCA7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5" creationId="{A3D4BCF7-45A5-6FA5-C725-DD47E9BAA532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6" creationId="{B0979762-A3E3-6C48-C926-777674BAEE45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7" creationId="{0BFB229C-6971-AEE7-A7BE-11DB90D01E10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8" creationId="{BE7C974D-5FD0-A9EC-DC43-C52DB7AE0B0B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19" creationId="{40A7F34B-47A5-0F6F-71AE-A30EF73D1BDF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0" creationId="{006ED726-134D-9BDB-9CBE-65B57F5CDFE2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1" creationId="{5308CC2A-E637-FC52-7F76-E705D05298A0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2" creationId="{A5C4EF65-E0AF-473F-2C2C-4298D1EF2981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3" creationId="{F560B34A-2364-1E03-C8E9-9290E3CBF59B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4" creationId="{FF7FEEDB-84AF-754F-4F4E-CF93AF555778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5" creationId="{64B4B49F-89EA-E2F1-F206-1AC22245254C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6" creationId="{85796B9F-5780-D223-78A5-FAD0D7094C51}"/>
          </ac:inkMkLst>
        </pc:inkChg>
        <pc:inkChg chg="add del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7" creationId="{4CF8EFDC-73C7-B542-F5ED-73CADE3C3F19}"/>
          </ac:inkMkLst>
        </pc:inkChg>
        <pc:inkChg chg="add reco">
          <ac:chgData name="桄玮 张" userId="17d3a1adcc927ed6" providerId="LiveId" clId="{12433B2D-C896-DF45-B997-4E117C540B58}" dt="2023-11-26T14:49:15.655" v="1104"/>
          <ac:inkMkLst>
            <pc:docMk/>
            <pc:sldMk cId="49344647" sldId="270"/>
            <ac:inkMk id="128" creationId="{DE3898AC-93B8-3E5B-B0FA-B5B69AF3D779}"/>
          </ac:inkMkLst>
        </pc:inkChg>
      </pc:sldChg>
      <pc:sldChg chg="addSp delSp">
        <pc:chgData name="桄玮 张" userId="17d3a1adcc927ed6" providerId="LiveId" clId="{12433B2D-C896-DF45-B997-4E117C540B58}" dt="2023-11-26T14:49:57.229" v="1126"/>
        <pc:sldMkLst>
          <pc:docMk/>
          <pc:sldMk cId="1940119115" sldId="271"/>
        </pc:sldMkLst>
        <pc:inkChg chg="add">
          <ac:chgData name="桄玮 张" userId="17d3a1adcc927ed6" providerId="LiveId" clId="{12433B2D-C896-DF45-B997-4E117C540B58}" dt="2023-11-26T14:49:39.337" v="1105"/>
          <ac:inkMkLst>
            <pc:docMk/>
            <pc:sldMk cId="1940119115" sldId="271"/>
            <ac:inkMk id="5" creationId="{4BAF5D1F-DDAA-128D-E45F-4C43757392D6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6" creationId="{3EA58DB5-A4A0-7FE8-FA3A-444D077F3748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7" creationId="{A3F0D860-892E-8B99-9718-039DF5FD8401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8" creationId="{975F9AF9-457F-4C57-AADB-49FE39916051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9" creationId="{720F489F-9F3F-D8EB-6065-8570694FB83D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0" creationId="{52CB5A96-1041-1364-3181-22E59EE8C1BC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1" creationId="{165F0AC5-C9CB-421E-F092-FE742686AFEA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2" creationId="{08D4AF78-65A2-5267-2C5A-2222DB532543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3" creationId="{D01BB59D-7A5F-2A7C-92C8-13010F483997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4" creationId="{75868B02-62D1-4010-D93D-EB75B5C70E10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5" creationId="{F9771133-9224-01EA-5AB5-16A94469D5CA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6" creationId="{67F9BC3F-098F-92AF-9AD6-5EF61D72D9AF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7" creationId="{86A84276-7D35-2310-BEEE-1A8DC894002C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8" creationId="{45DF92FF-40E0-C37D-361D-CC9196C782B9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19" creationId="{7AF8D9BB-24CE-CC22-BD64-B8A774D7601D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0" creationId="{D1C57BC6-DC03-3276-F0FC-ECC5A228E593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1" creationId="{33DC33AE-A99F-F8A1-199F-5EF08BE287DD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2" creationId="{96445378-3DAF-1AC1-F59B-1904200CF777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3" creationId="{FDA28477-5924-9B87-2592-F5E31465FB3D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4" creationId="{1E965970-2C79-1179-7B26-92A191EE46B5}"/>
          </ac:inkMkLst>
        </pc:inkChg>
        <pc:inkChg chg="add del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5" creationId="{5ED5ACEA-E7C5-4BD7-8A80-994DBEEB5F6E}"/>
          </ac:inkMkLst>
        </pc:inkChg>
        <pc:inkChg chg="add reco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6" creationId="{348516A0-DF79-DAE6-7448-F42AA89F3CCB}"/>
          </ac:inkMkLst>
        </pc:inkChg>
        <pc:inkChg chg="add reco">
          <ac:chgData name="桄玮 张" userId="17d3a1adcc927ed6" providerId="LiveId" clId="{12433B2D-C896-DF45-B997-4E117C540B58}" dt="2023-11-26T14:49:57.229" v="1126"/>
          <ac:inkMkLst>
            <pc:docMk/>
            <pc:sldMk cId="1940119115" sldId="271"/>
            <ac:inkMk id="27" creationId="{6CFB1B17-62B5-F9EB-8DFA-3617051D5804}"/>
          </ac:inkMkLst>
        </pc:inkChg>
      </pc:sldChg>
      <pc:sldChg chg="addSp delSp">
        <pc:chgData name="桄玮 张" userId="17d3a1adcc927ed6" providerId="LiveId" clId="{12433B2D-C896-DF45-B997-4E117C540B58}" dt="2023-11-26T14:52:27.318" v="1167"/>
        <pc:sldMkLst>
          <pc:docMk/>
          <pc:sldMk cId="3604576151" sldId="272"/>
        </pc:sldMkLst>
        <pc:inkChg chg="add del">
          <ac:chgData name="桄玮 张" userId="17d3a1adcc927ed6" providerId="LiveId" clId="{12433B2D-C896-DF45-B997-4E117C540B58}" dt="2023-11-26T14:52:03.507" v="1131"/>
          <ac:inkMkLst>
            <pc:docMk/>
            <pc:sldMk cId="3604576151" sldId="272"/>
            <ac:inkMk id="4" creationId="{B7524495-1FBB-6409-BC81-1A0966E569E1}"/>
          </ac:inkMkLst>
        </pc:inkChg>
        <pc:inkChg chg="add del">
          <ac:chgData name="桄玮 张" userId="17d3a1adcc927ed6" providerId="LiveId" clId="{12433B2D-C896-DF45-B997-4E117C540B58}" dt="2023-11-26T14:52:03.507" v="1131"/>
          <ac:inkMkLst>
            <pc:docMk/>
            <pc:sldMk cId="3604576151" sldId="272"/>
            <ac:inkMk id="6" creationId="{E99A307B-14DB-9627-73B2-FA9F98D92EA7}"/>
          </ac:inkMkLst>
        </pc:inkChg>
        <pc:inkChg chg="add del">
          <ac:chgData name="桄玮 张" userId="17d3a1adcc927ed6" providerId="LiveId" clId="{12433B2D-C896-DF45-B997-4E117C540B58}" dt="2023-11-26T14:52:03.507" v="1131"/>
          <ac:inkMkLst>
            <pc:docMk/>
            <pc:sldMk cId="3604576151" sldId="272"/>
            <ac:inkMk id="7" creationId="{E1E1CC75-ECA9-C28D-FEE3-31BF047B7441}"/>
          </ac:inkMkLst>
        </pc:inkChg>
        <pc:inkChg chg="add del">
          <ac:chgData name="桄玮 张" userId="17d3a1adcc927ed6" providerId="LiveId" clId="{12433B2D-C896-DF45-B997-4E117C540B58}" dt="2023-11-26T14:52:03.507" v="1131"/>
          <ac:inkMkLst>
            <pc:docMk/>
            <pc:sldMk cId="3604576151" sldId="272"/>
            <ac:inkMk id="8" creationId="{DEEF57B2-0C74-E82A-6FF4-4A726B990580}"/>
          </ac:inkMkLst>
        </pc:inkChg>
        <pc:inkChg chg="add del reco">
          <ac:chgData name="桄玮 张" userId="17d3a1adcc927ed6" providerId="LiveId" clId="{12433B2D-C896-DF45-B997-4E117C540B58}" dt="2023-11-26T14:52:05.528" v="1132"/>
          <ac:inkMkLst>
            <pc:docMk/>
            <pc:sldMk cId="3604576151" sldId="272"/>
            <ac:inkMk id="9" creationId="{501B9E48-3411-AE71-F50F-6C55EEC0C6B0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0" creationId="{46877BDF-171F-53D0-20DE-497221CB6F4D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1" creationId="{E8BC645E-4AF8-D017-68BE-3C40A8D509AA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2" creationId="{FE6F7CF3-AE86-E869-5E72-E3C63168E08A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3" creationId="{BDDCAE9D-4535-1BAC-3C23-A0156CE9419E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4" creationId="{F45C5D66-5A55-C864-2BC1-6355CA7588A2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5" creationId="{C33DC800-5C07-AE44-E5C7-4FBD04515CF3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6" creationId="{F99D6AA1-4CC4-D47A-BDEE-C70B98AA64AF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7" creationId="{7D1B0501-A3D0-24B7-3D8F-7919FEC7528A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8" creationId="{83548111-8F02-DD12-003D-FB4E77FE30C7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19" creationId="{370EDB62-17BE-70F3-368D-554ABB2E3E8D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0" creationId="{DC516E91-B8BE-4B03-03C9-B1BA137C88F0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1" creationId="{F1A7E1E2-21C1-CA05-4905-BAC5173B1611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2" creationId="{D0A8E8EC-094B-5586-1225-FB1970B2C37F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3" creationId="{5703F7AD-4241-67C3-E3A5-B460D286DE5E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4" creationId="{69178415-9EFD-0B67-118A-82C31990E171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5" creationId="{307960A5-DB8B-9367-6461-904DC5E94BB4}"/>
          </ac:inkMkLst>
        </pc:inkChg>
        <pc:inkChg chg="add del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6" creationId="{F689CFC7-F0CB-2FBA-0468-309E83D883EF}"/>
          </ac:inkMkLst>
        </pc:inkChg>
        <pc:inkChg chg="add reco">
          <ac:chgData name="桄玮 张" userId="17d3a1adcc927ed6" providerId="LiveId" clId="{12433B2D-C896-DF45-B997-4E117C540B58}" dt="2023-11-26T14:52:13.513" v="1150"/>
          <ac:inkMkLst>
            <pc:docMk/>
            <pc:sldMk cId="3604576151" sldId="272"/>
            <ac:inkMk id="27" creationId="{F2D38A9A-40B3-FFC0-EE52-2F0446E62265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28" creationId="{3F6BF7D8-C6E1-2D1D-C50D-0C1FAD6262B1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29" creationId="{475589F0-2FF9-F955-14F5-723E033DCBF1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0" creationId="{7942166F-21DF-79CB-7FAA-E051DE7BFA0E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1" creationId="{DF47568E-3B00-1649-784D-FFFC2F5B23C3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2" creationId="{E3ED5938-0955-9A9F-ECCC-389A4E24E84B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3" creationId="{3AF3E5C9-7B24-53E2-B870-0217D6F4CC4C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4" creationId="{1341E3D1-D6B6-1086-4CBF-1666D61262D1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5" creationId="{99F7F110-596E-FA63-316F-44F1AAE73CB9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6" creationId="{1F40CE4C-BA9C-A880-ABEB-58C9ED48F3AF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7" creationId="{D8B2D3A3-21AB-C5B2-9DC2-85FC9B06E35A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8" creationId="{E668613A-A5AB-FAB4-231E-A28C042A69AC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39" creationId="{FD926ADB-4853-861A-79CF-3E3AC26744F1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40" creationId="{1FDC6E08-57A8-4F42-5D62-96D2546D219D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41" creationId="{82BA095E-27DC-226E-8EC9-606DF4C98E88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42" creationId="{B5B7C0A3-0AE4-EB3D-07E3-4726378ECD4B}"/>
          </ac:inkMkLst>
        </pc:inkChg>
        <pc:inkChg chg="add del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43" creationId="{B4C76498-BB92-1E2C-0EA2-436847389787}"/>
          </ac:inkMkLst>
        </pc:inkChg>
        <pc:inkChg chg="add reco">
          <ac:chgData name="桄玮 张" userId="17d3a1adcc927ed6" providerId="LiveId" clId="{12433B2D-C896-DF45-B997-4E117C540B58}" dt="2023-11-26T14:52:27.318" v="1167"/>
          <ac:inkMkLst>
            <pc:docMk/>
            <pc:sldMk cId="3604576151" sldId="272"/>
            <ac:inkMk id="44" creationId="{B8FA9C6F-0263-0D51-C31A-1BE27F280EEA}"/>
          </ac:inkMkLst>
        </pc:inkChg>
      </pc:sldChg>
      <pc:sldChg chg="addSp delSp">
        <pc:chgData name="桄玮 张" userId="17d3a1adcc927ed6" providerId="LiveId" clId="{12433B2D-C896-DF45-B997-4E117C540B58}" dt="2023-11-26T14:53:38.780" v="1205"/>
        <pc:sldMkLst>
          <pc:docMk/>
          <pc:sldMk cId="467895794" sldId="273"/>
        </pc:sldMkLst>
        <pc:inkChg chg="add">
          <ac:chgData name="桄玮 张" userId="17d3a1adcc927ed6" providerId="LiveId" clId="{12433B2D-C896-DF45-B997-4E117C540B58}" dt="2023-11-26T14:52:55.170" v="1168"/>
          <ac:inkMkLst>
            <pc:docMk/>
            <pc:sldMk cId="467895794" sldId="273"/>
            <ac:inkMk id="5" creationId="{CE28FA0C-F8EF-C03F-9418-CCDC564B438F}"/>
          </ac:inkMkLst>
        </pc:inkChg>
        <pc:inkChg chg="add">
          <ac:chgData name="桄玮 张" userId="17d3a1adcc927ed6" providerId="LiveId" clId="{12433B2D-C896-DF45-B997-4E117C540B58}" dt="2023-11-26T14:53:15.337" v="1169"/>
          <ac:inkMkLst>
            <pc:docMk/>
            <pc:sldMk cId="467895794" sldId="273"/>
            <ac:inkMk id="6" creationId="{586634E4-BC46-E4C0-B6F2-B195536BF61F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7" creationId="{C59DDC5C-6892-AC59-2472-7A45B9D2EE20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8" creationId="{087C2B66-8A9C-66B9-17D0-B471D0B7728B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9" creationId="{F5E9E555-C8A0-5DDB-E712-16BFF8F25F6D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0" creationId="{19E1C376-F4DD-DA4E-2BC8-06A4DC168FBC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1" creationId="{8894F033-D7E8-FE1D-AC02-D5B6C284BF6D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2" creationId="{BC00777F-459C-9850-67D4-2202D34E5F1E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3" creationId="{6A8ADDE7-0D98-1BB8-6583-758A4FF158CA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4" creationId="{277F6D7F-7464-C094-1D97-8003073F73DB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5" creationId="{9A20F4A2-C587-75BF-9D28-F908F8C7DE1D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6" creationId="{0831B1A4-9F07-1A8A-3281-8D05EB8DFDA4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7" creationId="{975DEC5D-3E8B-BA77-E44B-BF4B2962AF39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8" creationId="{868BDCC6-886E-9167-82BA-6BB204AFEC8F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19" creationId="{AEB8F4C7-0D56-007F-D08F-6EC1219C4438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0" creationId="{6742782B-77C6-7F93-68A5-AFCB3ECA4A65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1" creationId="{AE7618C9-5BBE-3B59-F98B-43F51DFF5AC7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2" creationId="{DEF9830F-0B47-17AA-05D9-EB0842C92089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3" creationId="{B9E7AC50-9CA6-0467-4BC5-B764C0606F96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4" creationId="{5F173A44-2E0A-0282-FC02-AE775AC32A65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5" creationId="{D5EB86B5-5C33-AD89-8082-836B395341AE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6" creationId="{879A4DE1-E782-56F0-218F-05E078A254BC}"/>
          </ac:inkMkLst>
        </pc:inkChg>
        <pc:inkChg chg="add del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7" creationId="{CC4AA719-1A1F-352A-EC92-D8804A9D4C42}"/>
          </ac:inkMkLst>
        </pc:inkChg>
        <pc:inkChg chg="add reco">
          <ac:chgData name="桄玮 张" userId="17d3a1adcc927ed6" providerId="LiveId" clId="{12433B2D-C896-DF45-B997-4E117C540B58}" dt="2023-11-26T14:53:33.986" v="1191"/>
          <ac:inkMkLst>
            <pc:docMk/>
            <pc:sldMk cId="467895794" sldId="273"/>
            <ac:inkMk id="28" creationId="{EF7977F8-E377-2799-A6FF-EAA450CD1C9A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29" creationId="{FC3ACA0D-2A02-8174-E8CE-755E883B33CA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0" creationId="{13611BF6-D3C6-4E94-CC30-C925AD8BE067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1" creationId="{8645900C-75F9-1C21-D1B8-4D852C3219B1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2" creationId="{E005C389-C0D4-CC9F-7DF0-0464094B3155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3" creationId="{FC6014EA-A1F1-970A-245F-95897CC1048E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4" creationId="{E3C9F1A4-DCF2-9506-EC31-17B951607DCB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5" creationId="{6F635C33-C3D6-4D4B-301A-DD2AA0E7870F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6" creationId="{070F3EBB-63C7-AEF7-EC16-B02CB988CEC5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7" creationId="{D6490462-A789-6801-CEDA-2B48D755A472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8" creationId="{C1394284-3969-AD42-A26B-AB3500359A8D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39" creationId="{31BD6CBF-49BC-B44B-3C50-E02AA8AA3A0D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40" creationId="{A9419170-3616-EC4C-A4C8-5546BBB32EAB}"/>
          </ac:inkMkLst>
        </pc:inkChg>
        <pc:inkChg chg="add del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41" creationId="{A00DDAF7-8A18-9366-C212-CC19C6034342}"/>
          </ac:inkMkLst>
        </pc:inkChg>
        <pc:inkChg chg="add reco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42" creationId="{410716F4-2BBC-1EB6-364C-AAB3B6E8C9EF}"/>
          </ac:inkMkLst>
        </pc:inkChg>
        <pc:inkChg chg="add reco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43" creationId="{870C7369-32E1-5C36-AD14-24B19F4FA40B}"/>
          </ac:inkMkLst>
        </pc:inkChg>
        <pc:inkChg chg="add reco">
          <ac:chgData name="桄玮 张" userId="17d3a1adcc927ed6" providerId="LiveId" clId="{12433B2D-C896-DF45-B997-4E117C540B58}" dt="2023-11-26T14:53:38.780" v="1205"/>
          <ac:inkMkLst>
            <pc:docMk/>
            <pc:sldMk cId="467895794" sldId="273"/>
            <ac:inkMk id="44" creationId="{74EF91F4-A21C-EAAB-325C-4EB5C3BC0475}"/>
          </ac:inkMkLst>
        </pc:inkChg>
      </pc:sldChg>
      <pc:sldChg chg="addSp delSp modSp">
        <pc:chgData name="桄玮 张" userId="17d3a1adcc927ed6" providerId="LiveId" clId="{12433B2D-C896-DF45-B997-4E117C540B58}" dt="2023-11-26T15:50:52.989" v="3273"/>
        <pc:sldMkLst>
          <pc:docMk/>
          <pc:sldMk cId="3030413304" sldId="275"/>
        </pc:sldMkLst>
        <pc:inkChg chg="add">
          <ac:chgData name="桄玮 张" userId="17d3a1adcc927ed6" providerId="LiveId" clId="{12433B2D-C896-DF45-B997-4E117C540B58}" dt="2023-11-26T15:49:58.134" v="3155"/>
          <ac:inkMkLst>
            <pc:docMk/>
            <pc:sldMk cId="3030413304" sldId="275"/>
            <ac:inkMk id="5" creationId="{9C6CC287-4112-CBA7-C358-E3B70FE0F60F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6" creationId="{3B9DCEF4-E545-404F-10F0-36B6C0602577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7" creationId="{7B8FCD67-341F-D9E0-6123-4B4D9687809C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8" creationId="{3412F39C-6A1A-5FB9-D546-C461194D36C4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9" creationId="{81117562-3171-8435-CB80-B1B65F50F04B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10" creationId="{6A323863-9105-3E84-2E32-A51664241C21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11" creationId="{7E6E9809-FAF0-07CE-8BA1-168A58D2AE6F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12" creationId="{14B22950-5CF8-9D1D-01FE-A1C5A2203C34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13" creationId="{9B156D80-07B9-B04F-9EF6-676B66CF9EFE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14" creationId="{1A62B160-23EB-D466-48B8-951062AA84C1}"/>
          </ac:inkMkLst>
        </pc:inkChg>
        <pc:inkChg chg="add del">
          <ac:chgData name="桄玮 张" userId="17d3a1adcc927ed6" providerId="LiveId" clId="{12433B2D-C896-DF45-B997-4E117C540B58}" dt="2023-11-26T15:50:02.400" v="3166"/>
          <ac:inkMkLst>
            <pc:docMk/>
            <pc:sldMk cId="3030413304" sldId="275"/>
            <ac:inkMk id="15" creationId="{D4075D3D-2900-B2D3-FD64-2350ABEC12AC}"/>
          </ac:inkMkLst>
        </pc:inkChg>
        <pc:inkChg chg="add mod reco modStrokes">
          <ac:chgData name="桄玮 张" userId="17d3a1adcc927ed6" providerId="LiveId" clId="{12433B2D-C896-DF45-B997-4E117C540B58}" dt="2023-11-26T15:50:03.652" v="3167"/>
          <ac:inkMkLst>
            <pc:docMk/>
            <pc:sldMk cId="3030413304" sldId="275"/>
            <ac:inkMk id="16" creationId="{603C3C67-0F53-B0B6-CDCE-BB5083E5314D}"/>
          </ac:inkMkLst>
        </pc:inkChg>
        <pc:inkChg chg="add del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17" creationId="{A68D5366-0BEB-DF81-087C-B47232225864}"/>
          </ac:inkMkLst>
        </pc:inkChg>
        <pc:inkChg chg="add del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18" creationId="{C0380662-53FA-6302-5444-5A5B6C4DAEE8}"/>
          </ac:inkMkLst>
        </pc:inkChg>
        <pc:inkChg chg="add del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19" creationId="{086C7162-F4AA-E29B-AAA8-F957F88A41BF}"/>
          </ac:inkMkLst>
        </pc:inkChg>
        <pc:inkChg chg="add del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20" creationId="{A13E2F80-BE0D-C15F-D411-AAD710D71D4D}"/>
          </ac:inkMkLst>
        </pc:inkChg>
        <pc:inkChg chg="add del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21" creationId="{FA53458E-3C3C-D257-F333-6E4466C9DE76}"/>
          </ac:inkMkLst>
        </pc:inkChg>
        <pc:inkChg chg="add del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22" creationId="{4A154C78-BCEC-B814-D03B-D2C8F2BA271E}"/>
          </ac:inkMkLst>
        </pc:inkChg>
        <pc:inkChg chg="add del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23" creationId="{6BFDDF77-AAD4-95A1-4976-B3998FCB14C3}"/>
          </ac:inkMkLst>
        </pc:inkChg>
        <pc:inkChg chg="add reco">
          <ac:chgData name="桄玮 张" userId="17d3a1adcc927ed6" providerId="LiveId" clId="{12433B2D-C896-DF45-B997-4E117C540B58}" dt="2023-11-26T15:50:07.971" v="3175"/>
          <ac:inkMkLst>
            <pc:docMk/>
            <pc:sldMk cId="3030413304" sldId="275"/>
            <ac:inkMk id="24" creationId="{38B4E16C-0081-9447-0C8B-86616790B77C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25" creationId="{3284269C-C99D-892E-6044-2F203B548F68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26" creationId="{6D11D0BD-7A01-D309-EDB7-CC214E8EC554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27" creationId="{FA0266B5-3E18-108A-3C65-407F8875B02F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28" creationId="{5EAD24F6-C98A-421A-19C1-1AA76ACF3823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29" creationId="{45504F40-7594-143D-7DF6-D91B5EC19C6D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30" creationId="{0E0FAEE8-EEF5-B891-F4DA-1A924CE661F3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31" creationId="{4EEB8B8E-8522-ABD8-7D27-F4C3A0B85B17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32" creationId="{1BC037CE-A3C0-1A83-E29D-17D2F32A4A6D}"/>
          </ac:inkMkLst>
        </pc:inkChg>
        <pc:inkChg chg="add del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33" creationId="{59BEA37C-E943-7C5B-7D59-6D8D34221569}"/>
          </ac:inkMkLst>
        </pc:inkChg>
        <pc:inkChg chg="add reco">
          <ac:chgData name="桄玮 张" userId="17d3a1adcc927ed6" providerId="LiveId" clId="{12433B2D-C896-DF45-B997-4E117C540B58}" dt="2023-11-26T15:50:12.887" v="3185"/>
          <ac:inkMkLst>
            <pc:docMk/>
            <pc:sldMk cId="3030413304" sldId="275"/>
            <ac:inkMk id="34" creationId="{BCE6177C-EBB5-5C47-B72B-7B061745E36B}"/>
          </ac:inkMkLst>
        </pc:inkChg>
        <pc:inkChg chg="add">
          <ac:chgData name="桄玮 张" userId="17d3a1adcc927ed6" providerId="LiveId" clId="{12433B2D-C896-DF45-B997-4E117C540B58}" dt="2023-11-26T15:50:13.781" v="3186"/>
          <ac:inkMkLst>
            <pc:docMk/>
            <pc:sldMk cId="3030413304" sldId="275"/>
            <ac:inkMk id="35" creationId="{89AE5D47-925F-3B11-2079-F549690C87AC}"/>
          </ac:inkMkLst>
        </pc:inkChg>
        <pc:inkChg chg="add">
          <ac:chgData name="桄玮 张" userId="17d3a1adcc927ed6" providerId="LiveId" clId="{12433B2D-C896-DF45-B997-4E117C540B58}" dt="2023-11-26T15:50:13.894" v="3187"/>
          <ac:inkMkLst>
            <pc:docMk/>
            <pc:sldMk cId="3030413304" sldId="275"/>
            <ac:inkMk id="36" creationId="{CC4695E7-B968-471B-03F5-153F5AF1E921}"/>
          </ac:inkMkLst>
        </pc:inkChg>
        <pc:inkChg chg="add">
          <ac:chgData name="桄玮 张" userId="17d3a1adcc927ed6" providerId="LiveId" clId="{12433B2D-C896-DF45-B997-4E117C540B58}" dt="2023-11-26T15:50:14.431" v="3188"/>
          <ac:inkMkLst>
            <pc:docMk/>
            <pc:sldMk cId="3030413304" sldId="275"/>
            <ac:inkMk id="37" creationId="{0D8E8F20-91E0-C437-1580-65080327F9BE}"/>
          </ac:inkMkLst>
        </pc:inkChg>
        <pc:inkChg chg="add">
          <ac:chgData name="桄玮 张" userId="17d3a1adcc927ed6" providerId="LiveId" clId="{12433B2D-C896-DF45-B997-4E117C540B58}" dt="2023-11-26T15:50:14.661" v="3189"/>
          <ac:inkMkLst>
            <pc:docMk/>
            <pc:sldMk cId="3030413304" sldId="275"/>
            <ac:inkMk id="38" creationId="{77DE3EF2-8DC1-2F27-CDEE-3C56D28FABBC}"/>
          </ac:inkMkLst>
        </pc:inkChg>
        <pc:inkChg chg="add">
          <ac:chgData name="桄玮 张" userId="17d3a1adcc927ed6" providerId="LiveId" clId="{12433B2D-C896-DF45-B997-4E117C540B58}" dt="2023-11-26T15:50:14.879" v="3190"/>
          <ac:inkMkLst>
            <pc:docMk/>
            <pc:sldMk cId="3030413304" sldId="275"/>
            <ac:inkMk id="39" creationId="{F4DEDF00-5110-0270-3665-860278BB11ED}"/>
          </ac:inkMkLst>
        </pc:inkChg>
        <pc:inkChg chg="add">
          <ac:chgData name="桄玮 张" userId="17d3a1adcc927ed6" providerId="LiveId" clId="{12433B2D-C896-DF45-B997-4E117C540B58}" dt="2023-11-26T15:50:15.082" v="3191"/>
          <ac:inkMkLst>
            <pc:docMk/>
            <pc:sldMk cId="3030413304" sldId="275"/>
            <ac:inkMk id="40" creationId="{1448D86B-F159-CF76-79DF-C5558833A2E2}"/>
          </ac:inkMkLst>
        </pc:inkChg>
        <pc:inkChg chg="add">
          <ac:chgData name="桄玮 张" userId="17d3a1adcc927ed6" providerId="LiveId" clId="{12433B2D-C896-DF45-B997-4E117C540B58}" dt="2023-11-26T15:50:15.264" v="3192"/>
          <ac:inkMkLst>
            <pc:docMk/>
            <pc:sldMk cId="3030413304" sldId="275"/>
            <ac:inkMk id="41" creationId="{AB769BB0-7BDD-D266-0224-19E94F8D404B}"/>
          </ac:inkMkLst>
        </pc:inkChg>
        <pc:inkChg chg="add">
          <ac:chgData name="桄玮 张" userId="17d3a1adcc927ed6" providerId="LiveId" clId="{12433B2D-C896-DF45-B997-4E117C540B58}" dt="2023-11-26T15:50:15.364" v="3193"/>
          <ac:inkMkLst>
            <pc:docMk/>
            <pc:sldMk cId="3030413304" sldId="275"/>
            <ac:inkMk id="42" creationId="{DBABE93E-15C9-3325-14B0-7C04CFD29DEE}"/>
          </ac:inkMkLst>
        </pc:inkChg>
        <pc:inkChg chg="add">
          <ac:chgData name="桄玮 张" userId="17d3a1adcc927ed6" providerId="LiveId" clId="{12433B2D-C896-DF45-B997-4E117C540B58}" dt="2023-11-26T15:50:15.945" v="3194"/>
          <ac:inkMkLst>
            <pc:docMk/>
            <pc:sldMk cId="3030413304" sldId="275"/>
            <ac:inkMk id="43" creationId="{7B44BEE8-AA3E-C29E-9831-3E04ADF83250}"/>
          </ac:inkMkLst>
        </pc:inkChg>
        <pc:inkChg chg="add">
          <ac:chgData name="桄玮 张" userId="17d3a1adcc927ed6" providerId="LiveId" clId="{12433B2D-C896-DF45-B997-4E117C540B58}" dt="2023-11-26T15:50:16.528" v="3195"/>
          <ac:inkMkLst>
            <pc:docMk/>
            <pc:sldMk cId="3030413304" sldId="275"/>
            <ac:inkMk id="44" creationId="{C93D1EA7-C8F9-C2D2-1D5A-68A074FB5CDA}"/>
          </ac:inkMkLst>
        </pc:inkChg>
        <pc:inkChg chg="add">
          <ac:chgData name="桄玮 张" userId="17d3a1adcc927ed6" providerId="LiveId" clId="{12433B2D-C896-DF45-B997-4E117C540B58}" dt="2023-11-26T15:50:16.813" v="3196"/>
          <ac:inkMkLst>
            <pc:docMk/>
            <pc:sldMk cId="3030413304" sldId="275"/>
            <ac:inkMk id="45" creationId="{7A65EABC-1BF1-BFC4-FB48-CA1CDD8CF1CD}"/>
          </ac:inkMkLst>
        </pc:inkChg>
        <pc:inkChg chg="add">
          <ac:chgData name="桄玮 张" userId="17d3a1adcc927ed6" providerId="LiveId" clId="{12433B2D-C896-DF45-B997-4E117C540B58}" dt="2023-11-26T15:50:17.115" v="3197"/>
          <ac:inkMkLst>
            <pc:docMk/>
            <pc:sldMk cId="3030413304" sldId="275"/>
            <ac:inkMk id="46" creationId="{EBEE342B-4243-47A0-F07F-F8FCFAC434CF}"/>
          </ac:inkMkLst>
        </pc:inkChg>
        <pc:inkChg chg="add">
          <ac:chgData name="桄玮 张" userId="17d3a1adcc927ed6" providerId="LiveId" clId="{12433B2D-C896-DF45-B997-4E117C540B58}" dt="2023-11-26T15:50:17.277" v="3198"/>
          <ac:inkMkLst>
            <pc:docMk/>
            <pc:sldMk cId="3030413304" sldId="275"/>
            <ac:inkMk id="47" creationId="{0E712F82-2143-904B-EFA5-25A4708404B0}"/>
          </ac:inkMkLst>
        </pc:inkChg>
        <pc:inkChg chg="add">
          <ac:chgData name="桄玮 张" userId="17d3a1adcc927ed6" providerId="LiveId" clId="{12433B2D-C896-DF45-B997-4E117C540B58}" dt="2023-11-26T15:50:17.395" v="3199"/>
          <ac:inkMkLst>
            <pc:docMk/>
            <pc:sldMk cId="3030413304" sldId="275"/>
            <ac:inkMk id="48" creationId="{EE48E223-0A0D-5ED3-BBAD-A886FFB5EE18}"/>
          </ac:inkMkLst>
        </pc:inkChg>
        <pc:inkChg chg="add">
          <ac:chgData name="桄玮 张" userId="17d3a1adcc927ed6" providerId="LiveId" clId="{12433B2D-C896-DF45-B997-4E117C540B58}" dt="2023-11-26T15:50:17.598" v="3200"/>
          <ac:inkMkLst>
            <pc:docMk/>
            <pc:sldMk cId="3030413304" sldId="275"/>
            <ac:inkMk id="49" creationId="{2AB7B76D-5B2F-010A-FB03-AC7E9900F4FD}"/>
          </ac:inkMkLst>
        </pc:inkChg>
        <pc:inkChg chg="add">
          <ac:chgData name="桄玮 张" userId="17d3a1adcc927ed6" providerId="LiveId" clId="{12433B2D-C896-DF45-B997-4E117C540B58}" dt="2023-11-26T15:50:17.781" v="3201"/>
          <ac:inkMkLst>
            <pc:docMk/>
            <pc:sldMk cId="3030413304" sldId="275"/>
            <ac:inkMk id="50" creationId="{6C718BC5-16D2-AD78-32D2-2DD187E0B3B5}"/>
          </ac:inkMkLst>
        </pc:inkChg>
        <pc:inkChg chg="add">
          <ac:chgData name="桄玮 张" userId="17d3a1adcc927ed6" providerId="LiveId" clId="{12433B2D-C896-DF45-B997-4E117C540B58}" dt="2023-11-26T15:50:17.932" v="3202"/>
          <ac:inkMkLst>
            <pc:docMk/>
            <pc:sldMk cId="3030413304" sldId="275"/>
            <ac:inkMk id="51" creationId="{CA24BD7F-2897-C98E-0152-AA9E42E6A990}"/>
          </ac:inkMkLst>
        </pc:inkChg>
        <pc:inkChg chg="add">
          <ac:chgData name="桄玮 张" userId="17d3a1adcc927ed6" providerId="LiveId" clId="{12433B2D-C896-DF45-B997-4E117C540B58}" dt="2023-11-26T15:50:18.561" v="3203"/>
          <ac:inkMkLst>
            <pc:docMk/>
            <pc:sldMk cId="3030413304" sldId="275"/>
            <ac:inkMk id="52" creationId="{EF675F31-453A-84D0-3CA5-49A2A806BC2F}"/>
          </ac:inkMkLst>
        </pc:inkChg>
        <pc:inkChg chg="add">
          <ac:chgData name="桄玮 张" userId="17d3a1adcc927ed6" providerId="LiveId" clId="{12433B2D-C896-DF45-B997-4E117C540B58}" dt="2023-11-26T15:50:18.677" v="3204"/>
          <ac:inkMkLst>
            <pc:docMk/>
            <pc:sldMk cId="3030413304" sldId="275"/>
            <ac:inkMk id="53" creationId="{7A55AA8D-A828-24C3-F91F-23157649C191}"/>
          </ac:inkMkLst>
        </pc:inkChg>
        <pc:inkChg chg="add">
          <ac:chgData name="桄玮 张" userId="17d3a1adcc927ed6" providerId="LiveId" clId="{12433B2D-C896-DF45-B997-4E117C540B58}" dt="2023-11-26T15:50:19.427" v="3205"/>
          <ac:inkMkLst>
            <pc:docMk/>
            <pc:sldMk cId="3030413304" sldId="275"/>
            <ac:inkMk id="54" creationId="{27109455-153C-4A3E-AA17-A06BEE9599EE}"/>
          </ac:inkMkLst>
        </pc:inkChg>
        <pc:inkChg chg="add">
          <ac:chgData name="桄玮 张" userId="17d3a1adcc927ed6" providerId="LiveId" clId="{12433B2D-C896-DF45-B997-4E117C540B58}" dt="2023-11-26T15:50:19.666" v="3206"/>
          <ac:inkMkLst>
            <pc:docMk/>
            <pc:sldMk cId="3030413304" sldId="275"/>
            <ac:inkMk id="55" creationId="{6A75656A-DD0F-DE89-34E3-AEBB5BC8CBD6}"/>
          </ac:inkMkLst>
        </pc:inkChg>
        <pc:inkChg chg="add">
          <ac:chgData name="桄玮 张" userId="17d3a1adcc927ed6" providerId="LiveId" clId="{12433B2D-C896-DF45-B997-4E117C540B58}" dt="2023-11-26T15:50:19.814" v="3207"/>
          <ac:inkMkLst>
            <pc:docMk/>
            <pc:sldMk cId="3030413304" sldId="275"/>
            <ac:inkMk id="56" creationId="{F4BF94C4-AACF-73FE-FBFA-CD71273AF272}"/>
          </ac:inkMkLst>
        </pc:inkChg>
        <pc:inkChg chg="add">
          <ac:chgData name="桄玮 张" userId="17d3a1adcc927ed6" providerId="LiveId" clId="{12433B2D-C896-DF45-B997-4E117C540B58}" dt="2023-11-26T15:50:20.049" v="3208"/>
          <ac:inkMkLst>
            <pc:docMk/>
            <pc:sldMk cId="3030413304" sldId="275"/>
            <ac:inkMk id="57" creationId="{7E860F93-58FE-1123-E13F-D8AF737A3694}"/>
          </ac:inkMkLst>
        </pc:inkChg>
        <pc:inkChg chg="add">
          <ac:chgData name="桄玮 张" userId="17d3a1adcc927ed6" providerId="LiveId" clId="{12433B2D-C896-DF45-B997-4E117C540B58}" dt="2023-11-26T15:50:20.481" v="3209"/>
          <ac:inkMkLst>
            <pc:docMk/>
            <pc:sldMk cId="3030413304" sldId="275"/>
            <ac:inkMk id="58" creationId="{82E9633C-9F4D-4DC4-CC4A-F18CABF81F31}"/>
          </ac:inkMkLst>
        </pc:inkChg>
        <pc:inkChg chg="add">
          <ac:chgData name="桄玮 张" userId="17d3a1adcc927ed6" providerId="LiveId" clId="{12433B2D-C896-DF45-B997-4E117C540B58}" dt="2023-11-26T15:50:20.627" v="3210"/>
          <ac:inkMkLst>
            <pc:docMk/>
            <pc:sldMk cId="3030413304" sldId="275"/>
            <ac:inkMk id="59" creationId="{D85099AA-7360-4DF8-720A-1770BC09D8D0}"/>
          </ac:inkMkLst>
        </pc:inkChg>
        <pc:inkChg chg="add">
          <ac:chgData name="桄玮 张" userId="17d3a1adcc927ed6" providerId="LiveId" clId="{12433B2D-C896-DF45-B997-4E117C540B58}" dt="2023-11-26T15:50:20.761" v="3211"/>
          <ac:inkMkLst>
            <pc:docMk/>
            <pc:sldMk cId="3030413304" sldId="275"/>
            <ac:inkMk id="60" creationId="{8BE465BF-2209-5427-377A-4F107765679F}"/>
          </ac:inkMkLst>
        </pc:inkChg>
        <pc:inkChg chg="add">
          <ac:chgData name="桄玮 张" userId="17d3a1adcc927ed6" providerId="LiveId" clId="{12433B2D-C896-DF45-B997-4E117C540B58}" dt="2023-11-26T15:50:21.081" v="3212"/>
          <ac:inkMkLst>
            <pc:docMk/>
            <pc:sldMk cId="3030413304" sldId="275"/>
            <ac:inkMk id="61" creationId="{4CE135EB-89B2-1C0E-35D0-5527C7E4AE80}"/>
          </ac:inkMkLst>
        </pc:inkChg>
        <pc:inkChg chg="add">
          <ac:chgData name="桄玮 张" userId="17d3a1adcc927ed6" providerId="LiveId" clId="{12433B2D-C896-DF45-B997-4E117C540B58}" dt="2023-11-26T15:50:21.264" v="3213"/>
          <ac:inkMkLst>
            <pc:docMk/>
            <pc:sldMk cId="3030413304" sldId="275"/>
            <ac:inkMk id="62" creationId="{EF7F40CE-8B82-D04B-DA52-C675EE04FA5C}"/>
          </ac:inkMkLst>
        </pc:inkChg>
        <pc:inkChg chg="add">
          <ac:chgData name="桄玮 张" userId="17d3a1adcc927ed6" providerId="LiveId" clId="{12433B2D-C896-DF45-B997-4E117C540B58}" dt="2023-11-26T15:50:21.450" v="3214"/>
          <ac:inkMkLst>
            <pc:docMk/>
            <pc:sldMk cId="3030413304" sldId="275"/>
            <ac:inkMk id="63" creationId="{AF81E03E-DADF-4055-C487-E67CDD16FEBB}"/>
          </ac:inkMkLst>
        </pc:inkChg>
        <pc:inkChg chg="add">
          <ac:chgData name="桄玮 张" userId="17d3a1adcc927ed6" providerId="LiveId" clId="{12433B2D-C896-DF45-B997-4E117C540B58}" dt="2023-11-26T15:50:22.028" v="3215"/>
          <ac:inkMkLst>
            <pc:docMk/>
            <pc:sldMk cId="3030413304" sldId="275"/>
            <ac:inkMk id="64" creationId="{432AE8F5-6DAB-AEF0-B3A5-D72FCBF848FD}"/>
          </ac:inkMkLst>
        </pc:inkChg>
        <pc:inkChg chg="add">
          <ac:chgData name="桄玮 张" userId="17d3a1adcc927ed6" providerId="LiveId" clId="{12433B2D-C896-DF45-B997-4E117C540B58}" dt="2023-11-26T15:50:22.157" v="3216"/>
          <ac:inkMkLst>
            <pc:docMk/>
            <pc:sldMk cId="3030413304" sldId="275"/>
            <ac:inkMk id="65" creationId="{9D6E56D8-8D8E-CDB9-A75D-F2D08AD1D015}"/>
          </ac:inkMkLst>
        </pc:inkChg>
        <pc:inkChg chg="add">
          <ac:chgData name="桄玮 张" userId="17d3a1adcc927ed6" providerId="LiveId" clId="{12433B2D-C896-DF45-B997-4E117C540B58}" dt="2023-11-26T15:50:22.530" v="3217"/>
          <ac:inkMkLst>
            <pc:docMk/>
            <pc:sldMk cId="3030413304" sldId="275"/>
            <ac:inkMk id="66" creationId="{3855A857-F415-B7CD-958B-454DA1630C58}"/>
          </ac:inkMkLst>
        </pc:inkChg>
        <pc:inkChg chg="add">
          <ac:chgData name="桄玮 张" userId="17d3a1adcc927ed6" providerId="LiveId" clId="{12433B2D-C896-DF45-B997-4E117C540B58}" dt="2023-11-26T15:50:22.747" v="3218"/>
          <ac:inkMkLst>
            <pc:docMk/>
            <pc:sldMk cId="3030413304" sldId="275"/>
            <ac:inkMk id="67" creationId="{55174B69-E213-6F3C-C3AC-3A43650DA27D}"/>
          </ac:inkMkLst>
        </pc:inkChg>
        <pc:inkChg chg="add">
          <ac:chgData name="桄玮 张" userId="17d3a1adcc927ed6" providerId="LiveId" clId="{12433B2D-C896-DF45-B997-4E117C540B58}" dt="2023-11-26T15:50:23.015" v="3219"/>
          <ac:inkMkLst>
            <pc:docMk/>
            <pc:sldMk cId="3030413304" sldId="275"/>
            <ac:inkMk id="68" creationId="{65227D4C-407E-926A-B0F1-952764F68FC0}"/>
          </ac:inkMkLst>
        </pc:inkChg>
        <pc:inkChg chg="add">
          <ac:chgData name="桄玮 张" userId="17d3a1adcc927ed6" providerId="LiveId" clId="{12433B2D-C896-DF45-B997-4E117C540B58}" dt="2023-11-26T15:50:23.231" v="3220"/>
          <ac:inkMkLst>
            <pc:docMk/>
            <pc:sldMk cId="3030413304" sldId="275"/>
            <ac:inkMk id="69" creationId="{C10077A8-3D09-67FB-46DE-8616063372AA}"/>
          </ac:inkMkLst>
        </pc:inkChg>
        <pc:inkChg chg="add">
          <ac:chgData name="桄玮 张" userId="17d3a1adcc927ed6" providerId="LiveId" clId="{12433B2D-C896-DF45-B997-4E117C540B58}" dt="2023-11-26T15:50:23.446" v="3221"/>
          <ac:inkMkLst>
            <pc:docMk/>
            <pc:sldMk cId="3030413304" sldId="275"/>
            <ac:inkMk id="70" creationId="{80B0B995-61BC-74C0-71A8-D58F415B6765}"/>
          </ac:inkMkLst>
        </pc:inkChg>
        <pc:inkChg chg="add">
          <ac:chgData name="桄玮 张" userId="17d3a1adcc927ed6" providerId="LiveId" clId="{12433B2D-C896-DF45-B997-4E117C540B58}" dt="2023-11-26T15:50:23.647" v="3222"/>
          <ac:inkMkLst>
            <pc:docMk/>
            <pc:sldMk cId="3030413304" sldId="275"/>
            <ac:inkMk id="71" creationId="{FD91E95B-118E-6F6A-54EA-D4740DBFBA8D}"/>
          </ac:inkMkLst>
        </pc:inkChg>
        <pc:inkChg chg="add">
          <ac:chgData name="桄玮 张" userId="17d3a1adcc927ed6" providerId="LiveId" clId="{12433B2D-C896-DF45-B997-4E117C540B58}" dt="2023-11-26T15:50:24.882" v="3223"/>
          <ac:inkMkLst>
            <pc:docMk/>
            <pc:sldMk cId="3030413304" sldId="275"/>
            <ac:inkMk id="72" creationId="{D71E8F2F-F489-A757-B4D0-5A46C1DDBD18}"/>
          </ac:inkMkLst>
        </pc:inkChg>
        <pc:inkChg chg="add">
          <ac:chgData name="桄玮 张" userId="17d3a1adcc927ed6" providerId="LiveId" clId="{12433B2D-C896-DF45-B997-4E117C540B58}" dt="2023-11-26T15:50:25.097" v="3224"/>
          <ac:inkMkLst>
            <pc:docMk/>
            <pc:sldMk cId="3030413304" sldId="275"/>
            <ac:inkMk id="73" creationId="{238BAB61-8B69-F706-B3E7-2C5C1CFBC1BD}"/>
          </ac:inkMkLst>
        </pc:inkChg>
        <pc:inkChg chg="add">
          <ac:chgData name="桄玮 张" userId="17d3a1adcc927ed6" providerId="LiveId" clId="{12433B2D-C896-DF45-B997-4E117C540B58}" dt="2023-11-26T15:50:25.497" v="3225"/>
          <ac:inkMkLst>
            <pc:docMk/>
            <pc:sldMk cId="3030413304" sldId="275"/>
            <ac:inkMk id="74" creationId="{0D6128D6-C096-583C-0E14-3C1DD8FAED06}"/>
          </ac:inkMkLst>
        </pc:inkChg>
        <pc:inkChg chg="add">
          <ac:chgData name="桄玮 张" userId="17d3a1adcc927ed6" providerId="LiveId" clId="{12433B2D-C896-DF45-B997-4E117C540B58}" dt="2023-11-26T15:50:25.749" v="3226"/>
          <ac:inkMkLst>
            <pc:docMk/>
            <pc:sldMk cId="3030413304" sldId="275"/>
            <ac:inkMk id="75" creationId="{2FE65B6F-F1E5-E541-E08D-1D8ABD0CAA27}"/>
          </ac:inkMkLst>
        </pc:inkChg>
        <pc:inkChg chg="add">
          <ac:chgData name="桄玮 张" userId="17d3a1adcc927ed6" providerId="LiveId" clId="{12433B2D-C896-DF45-B997-4E117C540B58}" dt="2023-11-26T15:50:25.880" v="3227"/>
          <ac:inkMkLst>
            <pc:docMk/>
            <pc:sldMk cId="3030413304" sldId="275"/>
            <ac:inkMk id="76" creationId="{AFC63248-5D6E-706C-CDB1-42C2EAFE2CB7}"/>
          </ac:inkMkLst>
        </pc:inkChg>
        <pc:inkChg chg="add">
          <ac:chgData name="桄玮 张" userId="17d3a1adcc927ed6" providerId="LiveId" clId="{12433B2D-C896-DF45-B997-4E117C540B58}" dt="2023-11-26T15:50:26.010" v="3228"/>
          <ac:inkMkLst>
            <pc:docMk/>
            <pc:sldMk cId="3030413304" sldId="275"/>
            <ac:inkMk id="77" creationId="{A6B982A0-4086-F6A7-8CBD-E90A0FBB0D94}"/>
          </ac:inkMkLst>
        </pc:inkChg>
        <pc:inkChg chg="add">
          <ac:chgData name="桄玮 张" userId="17d3a1adcc927ed6" providerId="LiveId" clId="{12433B2D-C896-DF45-B997-4E117C540B58}" dt="2023-11-26T15:50:26.281" v="3229"/>
          <ac:inkMkLst>
            <pc:docMk/>
            <pc:sldMk cId="3030413304" sldId="275"/>
            <ac:inkMk id="78" creationId="{0D2CB2BE-8782-8350-CA25-99E0CEF8D68F}"/>
          </ac:inkMkLst>
        </pc:inkChg>
        <pc:inkChg chg="add">
          <ac:chgData name="桄玮 张" userId="17d3a1adcc927ed6" providerId="LiveId" clId="{12433B2D-C896-DF45-B997-4E117C540B58}" dt="2023-11-26T15:50:27.077" v="3230"/>
          <ac:inkMkLst>
            <pc:docMk/>
            <pc:sldMk cId="3030413304" sldId="275"/>
            <ac:inkMk id="79" creationId="{D55259F0-A8C2-3EF1-A869-6BBBFE597956}"/>
          </ac:inkMkLst>
        </pc:inkChg>
        <pc:inkChg chg="add">
          <ac:chgData name="桄玮 张" userId="17d3a1adcc927ed6" providerId="LiveId" clId="{12433B2D-C896-DF45-B997-4E117C540B58}" dt="2023-11-26T15:50:27.480" v="3231"/>
          <ac:inkMkLst>
            <pc:docMk/>
            <pc:sldMk cId="3030413304" sldId="275"/>
            <ac:inkMk id="80" creationId="{AB773513-380A-F38E-09E9-3A7FDA3C7E6D}"/>
          </ac:inkMkLst>
        </pc:inkChg>
        <pc:inkChg chg="add">
          <ac:chgData name="桄玮 张" userId="17d3a1adcc927ed6" providerId="LiveId" clId="{12433B2D-C896-DF45-B997-4E117C540B58}" dt="2023-11-26T15:50:27.632" v="3232"/>
          <ac:inkMkLst>
            <pc:docMk/>
            <pc:sldMk cId="3030413304" sldId="275"/>
            <ac:inkMk id="81" creationId="{CABE58BE-60AA-8D7A-4335-D41F861C5689}"/>
          </ac:inkMkLst>
        </pc:inkChg>
        <pc:inkChg chg="add">
          <ac:chgData name="桄玮 张" userId="17d3a1adcc927ed6" providerId="LiveId" clId="{12433B2D-C896-DF45-B997-4E117C540B58}" dt="2023-11-26T15:50:27.779" v="3233"/>
          <ac:inkMkLst>
            <pc:docMk/>
            <pc:sldMk cId="3030413304" sldId="275"/>
            <ac:inkMk id="82" creationId="{90FD53EA-0912-107A-3C3E-B9E0E730555A}"/>
          </ac:inkMkLst>
        </pc:inkChg>
        <pc:inkChg chg="add">
          <ac:chgData name="桄玮 张" userId="17d3a1adcc927ed6" providerId="LiveId" clId="{12433B2D-C896-DF45-B997-4E117C540B58}" dt="2023-11-26T15:50:28.577" v="3234"/>
          <ac:inkMkLst>
            <pc:docMk/>
            <pc:sldMk cId="3030413304" sldId="275"/>
            <ac:inkMk id="83" creationId="{566BF746-A916-A07F-D391-D4D7C1CA26A4}"/>
          </ac:inkMkLst>
        </pc:inkChg>
        <pc:inkChg chg="add">
          <ac:chgData name="桄玮 张" userId="17d3a1adcc927ed6" providerId="LiveId" clId="{12433B2D-C896-DF45-B997-4E117C540B58}" dt="2023-11-26T15:50:28.878" v="3235"/>
          <ac:inkMkLst>
            <pc:docMk/>
            <pc:sldMk cId="3030413304" sldId="275"/>
            <ac:inkMk id="84" creationId="{6FD499DD-BEF0-53FE-5B59-4C4F45EFDCC2}"/>
          </ac:inkMkLst>
        </pc:inkChg>
        <pc:inkChg chg="add">
          <ac:chgData name="桄玮 张" userId="17d3a1adcc927ed6" providerId="LiveId" clId="{12433B2D-C896-DF45-B997-4E117C540B58}" dt="2023-11-26T15:50:30.015" v="3236"/>
          <ac:inkMkLst>
            <pc:docMk/>
            <pc:sldMk cId="3030413304" sldId="275"/>
            <ac:inkMk id="85" creationId="{19F0F626-AC19-4FE4-ED3B-822323223C07}"/>
          </ac:inkMkLst>
        </pc:inkChg>
        <pc:inkChg chg="add">
          <ac:chgData name="桄玮 张" userId="17d3a1adcc927ed6" providerId="LiveId" clId="{12433B2D-C896-DF45-B997-4E117C540B58}" dt="2023-11-26T15:50:30.913" v="3237"/>
          <ac:inkMkLst>
            <pc:docMk/>
            <pc:sldMk cId="3030413304" sldId="275"/>
            <ac:inkMk id="86" creationId="{3076AB78-C0CE-6E42-C45A-237FFC81CEAC}"/>
          </ac:inkMkLst>
        </pc:inkChg>
        <pc:inkChg chg="add">
          <ac:chgData name="桄玮 张" userId="17d3a1adcc927ed6" providerId="LiveId" clId="{12433B2D-C896-DF45-B997-4E117C540B58}" dt="2023-11-26T15:50:31.147" v="3238"/>
          <ac:inkMkLst>
            <pc:docMk/>
            <pc:sldMk cId="3030413304" sldId="275"/>
            <ac:inkMk id="87" creationId="{BACCC2BC-3A0B-8BAD-EB5A-BC6C21C8842E}"/>
          </ac:inkMkLst>
        </pc:inkChg>
        <pc:inkChg chg="add">
          <ac:chgData name="桄玮 张" userId="17d3a1adcc927ed6" providerId="LiveId" clId="{12433B2D-C896-DF45-B997-4E117C540B58}" dt="2023-11-26T15:50:32.128" v="3239"/>
          <ac:inkMkLst>
            <pc:docMk/>
            <pc:sldMk cId="3030413304" sldId="275"/>
            <ac:inkMk id="88" creationId="{CF1D790C-CA4A-A950-5E5D-B501959FB227}"/>
          </ac:inkMkLst>
        </pc:inkChg>
        <pc:inkChg chg="add">
          <ac:chgData name="桄玮 张" userId="17d3a1adcc927ed6" providerId="LiveId" clId="{12433B2D-C896-DF45-B997-4E117C540B58}" dt="2023-11-26T15:50:32.260" v="3240"/>
          <ac:inkMkLst>
            <pc:docMk/>
            <pc:sldMk cId="3030413304" sldId="275"/>
            <ac:inkMk id="89" creationId="{F6B900E4-F6B8-FA43-8684-A9EC69443250}"/>
          </ac:inkMkLst>
        </pc:inkChg>
        <pc:inkChg chg="add">
          <ac:chgData name="桄玮 张" userId="17d3a1adcc927ed6" providerId="LiveId" clId="{12433B2D-C896-DF45-B997-4E117C540B58}" dt="2023-11-26T15:50:33.214" v="3241"/>
          <ac:inkMkLst>
            <pc:docMk/>
            <pc:sldMk cId="3030413304" sldId="275"/>
            <ac:inkMk id="90" creationId="{358A4544-5C54-EF8E-6EFF-CED79B8D23DE}"/>
          </ac:inkMkLst>
        </pc:inkChg>
        <pc:inkChg chg="add">
          <ac:chgData name="桄玮 张" userId="17d3a1adcc927ed6" providerId="LiveId" clId="{12433B2D-C896-DF45-B997-4E117C540B58}" dt="2023-11-26T15:50:33.394" v="3242"/>
          <ac:inkMkLst>
            <pc:docMk/>
            <pc:sldMk cId="3030413304" sldId="275"/>
            <ac:inkMk id="91" creationId="{8F8EA909-0F70-6293-551A-CFEE35279D01}"/>
          </ac:inkMkLst>
        </pc:inkChg>
        <pc:inkChg chg="add">
          <ac:chgData name="桄玮 张" userId="17d3a1adcc927ed6" providerId="LiveId" clId="{12433B2D-C896-DF45-B997-4E117C540B58}" dt="2023-11-26T15:50:33.580" v="3243"/>
          <ac:inkMkLst>
            <pc:docMk/>
            <pc:sldMk cId="3030413304" sldId="275"/>
            <ac:inkMk id="92" creationId="{C28D44FD-4145-4678-65A8-F8F1F0A371E3}"/>
          </ac:inkMkLst>
        </pc:inkChg>
        <pc:inkChg chg="add">
          <ac:chgData name="桄玮 张" userId="17d3a1adcc927ed6" providerId="LiveId" clId="{12433B2D-C896-DF45-B997-4E117C540B58}" dt="2023-11-26T15:50:34.029" v="3244"/>
          <ac:inkMkLst>
            <pc:docMk/>
            <pc:sldMk cId="3030413304" sldId="275"/>
            <ac:inkMk id="93" creationId="{0DFC1DDC-7023-E180-1EC1-D0F699F8B81D}"/>
          </ac:inkMkLst>
        </pc:inkChg>
        <pc:inkChg chg="add">
          <ac:chgData name="桄玮 张" userId="17d3a1adcc927ed6" providerId="LiveId" clId="{12433B2D-C896-DF45-B997-4E117C540B58}" dt="2023-11-26T15:50:34.298" v="3245"/>
          <ac:inkMkLst>
            <pc:docMk/>
            <pc:sldMk cId="3030413304" sldId="275"/>
            <ac:inkMk id="94" creationId="{03F264D9-029C-D9C7-79AF-B4346716F50C}"/>
          </ac:inkMkLst>
        </pc:inkChg>
        <pc:inkChg chg="add">
          <ac:chgData name="桄玮 张" userId="17d3a1adcc927ed6" providerId="LiveId" clId="{12433B2D-C896-DF45-B997-4E117C540B58}" dt="2023-11-26T15:50:34.480" v="3246"/>
          <ac:inkMkLst>
            <pc:docMk/>
            <pc:sldMk cId="3030413304" sldId="275"/>
            <ac:inkMk id="95" creationId="{66A8252A-F83A-3467-96FF-E4C4BEF83245}"/>
          </ac:inkMkLst>
        </pc:inkChg>
        <pc:inkChg chg="add">
          <ac:chgData name="桄玮 张" userId="17d3a1adcc927ed6" providerId="LiveId" clId="{12433B2D-C896-DF45-B997-4E117C540B58}" dt="2023-11-26T15:50:34.628" v="3247"/>
          <ac:inkMkLst>
            <pc:docMk/>
            <pc:sldMk cId="3030413304" sldId="275"/>
            <ac:inkMk id="96" creationId="{6DD4C1C2-CD6A-A7FB-03D5-C32D7D3EDCBA}"/>
          </ac:inkMkLst>
        </pc:inkChg>
        <pc:inkChg chg="add">
          <ac:chgData name="桄玮 张" userId="17d3a1adcc927ed6" providerId="LiveId" clId="{12433B2D-C896-DF45-B997-4E117C540B58}" dt="2023-11-26T15:50:34.863" v="3248"/>
          <ac:inkMkLst>
            <pc:docMk/>
            <pc:sldMk cId="3030413304" sldId="275"/>
            <ac:inkMk id="97" creationId="{4F2CA5E6-9230-4280-C7F6-FC7CCE1ECAAD}"/>
          </ac:inkMkLst>
        </pc:inkChg>
        <pc:inkChg chg="add">
          <ac:chgData name="桄玮 张" userId="17d3a1adcc927ed6" providerId="LiveId" clId="{12433B2D-C896-DF45-B997-4E117C540B58}" dt="2023-11-26T15:50:35.030" v="3249"/>
          <ac:inkMkLst>
            <pc:docMk/>
            <pc:sldMk cId="3030413304" sldId="275"/>
            <ac:inkMk id="98" creationId="{0DEDD4BB-1051-36D1-9699-2666BDFE8BA0}"/>
          </ac:inkMkLst>
        </pc:inkChg>
        <pc:inkChg chg="add">
          <ac:chgData name="桄玮 张" userId="17d3a1adcc927ed6" providerId="LiveId" clId="{12433B2D-C896-DF45-B997-4E117C540B58}" dt="2023-11-26T15:50:46.030" v="3250"/>
          <ac:inkMkLst>
            <pc:docMk/>
            <pc:sldMk cId="3030413304" sldId="275"/>
            <ac:inkMk id="102" creationId="{1BF587C2-42C9-6EDC-BD63-38BE311D0B9A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03" creationId="{10D1F33D-E9FA-243C-CDA3-F3308F643842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04" creationId="{FA4C6871-2E24-107D-2112-F73D803908CB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05" creationId="{3718CDBD-1500-62EB-E1BE-34AA9C33D485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06" creationId="{2AB93A73-08D6-BA47-D315-A78246C7DE88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07" creationId="{48698675-B88D-5F2F-104F-9AE39CC8A0B5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08" creationId="{B10A3731-5ABE-20CE-BA0F-261B438CA087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09" creationId="{D2EE0ACA-DEF0-7C42-9FB6-3210E3E27937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0" creationId="{5E65D2F7-7E39-92C4-812E-B78CF619EE82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1" creationId="{4377B305-3CCE-740E-AF8B-67013068A0EC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2" creationId="{38D06C93-87B5-ED1A-6D5D-56C7E22251E7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3" creationId="{AA027ECF-ABCC-6EF4-6511-19B7EBED6201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4" creationId="{D1433419-9D06-F308-B5B8-1069A9BF5880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5" creationId="{37DA8B01-577D-A097-32C1-AD1E68E2C63C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6" creationId="{3CA5DBFB-B98D-A9F5-A4AD-6D89EC2652B8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7" creationId="{C3F31115-01DD-B1BF-6B5C-81C1567FE2A3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8" creationId="{A111586C-7848-BF54-2B0E-FBAB92DF144A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19" creationId="{B7B5FFBB-3255-72EF-374C-F5398119BB96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20" creationId="{E08A55CA-C96E-7578-524A-A6E0199EE158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21" creationId="{15110884-DDB7-E48F-CDFE-D2E0310B85B1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22" creationId="{A4CC7213-0BF2-B808-6FAD-4D268470A65B}"/>
          </ac:inkMkLst>
        </pc:inkChg>
        <pc:inkChg chg="add del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23" creationId="{530A93BC-3F12-8398-1CD8-71114850E2D4}"/>
          </ac:inkMkLst>
        </pc:inkChg>
        <pc:inkChg chg="add">
          <ac:chgData name="桄玮 张" userId="17d3a1adcc927ed6" providerId="LiveId" clId="{12433B2D-C896-DF45-B997-4E117C540B58}" dt="2023-11-26T15:50:52.411" v="3272"/>
          <ac:inkMkLst>
            <pc:docMk/>
            <pc:sldMk cId="3030413304" sldId="275"/>
            <ac:inkMk id="124" creationId="{2EBB06D1-FD17-C0A5-FC58-84DACA7BF800}"/>
          </ac:inkMkLst>
        </pc:inkChg>
        <pc:inkChg chg="add reco">
          <ac:chgData name="桄玮 张" userId="17d3a1adcc927ed6" providerId="LiveId" clId="{12433B2D-C896-DF45-B997-4E117C540B58}" dt="2023-11-26T15:50:52.989" v="3273"/>
          <ac:inkMkLst>
            <pc:docMk/>
            <pc:sldMk cId="3030413304" sldId="275"/>
            <ac:inkMk id="125" creationId="{B32B7D22-32F0-C11A-76A3-12C4B5E729A8}"/>
          </ac:inkMkLst>
        </pc:inkChg>
      </pc:sldChg>
      <pc:sldChg chg="addSp delSp">
        <pc:chgData name="桄玮 张" userId="17d3a1adcc927ed6" providerId="LiveId" clId="{12433B2D-C896-DF45-B997-4E117C540B58}" dt="2023-11-26T15:52:41.658" v="3345"/>
        <pc:sldMkLst>
          <pc:docMk/>
          <pc:sldMk cId="1969383791" sldId="276"/>
        </pc:sldMkLst>
        <pc:inkChg chg="add">
          <ac:chgData name="桄玮 张" userId="17d3a1adcc927ed6" providerId="LiveId" clId="{12433B2D-C896-DF45-B997-4E117C540B58}" dt="2023-11-26T15:51:47.842" v="3274"/>
          <ac:inkMkLst>
            <pc:docMk/>
            <pc:sldMk cId="1969383791" sldId="276"/>
            <ac:inkMk id="5" creationId="{43E8F754-A55B-5F7C-1C08-99C2F511E046}"/>
          </ac:inkMkLst>
        </pc:inkChg>
        <pc:inkChg chg="add">
          <ac:chgData name="桄玮 张" userId="17d3a1adcc927ed6" providerId="LiveId" clId="{12433B2D-C896-DF45-B997-4E117C540B58}" dt="2023-11-26T15:51:57.546" v="3275"/>
          <ac:inkMkLst>
            <pc:docMk/>
            <pc:sldMk cId="1969383791" sldId="276"/>
            <ac:inkMk id="6" creationId="{D6513F11-C3CF-A6D8-5098-1FD5420E084C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7" creationId="{06E12F9C-21EC-0B98-A8E3-62886308B9E3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8" creationId="{4092CD82-54BD-247F-A162-8C8CBAFF75A2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9" creationId="{E991E472-5A68-2F8B-5F08-77113DBC4DD3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0" creationId="{D60341DD-1903-01AC-9349-061B2C374D8F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1" creationId="{E352EE92-95B1-DB66-F405-2EFEBB57D642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2" creationId="{644F4601-C123-C85D-09EF-73C7692E48E6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3" creationId="{4BB2BBE6-CA76-3B16-DB8E-D0F510DFEE1E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4" creationId="{96C50F64-6EB7-E2D7-839C-D0F31F6246E6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5" creationId="{3720F7FD-31D8-A189-BD9D-C549C61C3DDB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6" creationId="{EADE6A7D-43A7-6697-D038-76291BB491E1}"/>
          </ac:inkMkLst>
        </pc:inkChg>
        <pc:inkChg chg="add del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7" creationId="{86F2E586-CD3C-35CC-4180-31258BF4A2AE}"/>
          </ac:inkMkLst>
        </pc:inkChg>
        <pc:inkChg chg="add reco">
          <ac:chgData name="桄玮 张" userId="17d3a1adcc927ed6" providerId="LiveId" clId="{12433B2D-C896-DF45-B997-4E117C540B58}" dt="2023-11-26T15:52:04.886" v="3287"/>
          <ac:inkMkLst>
            <pc:docMk/>
            <pc:sldMk cId="1969383791" sldId="276"/>
            <ac:inkMk id="18" creationId="{D83B7710-F0B9-4612-B599-960E8B84B82C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19" creationId="{87255D07-7EA7-B90D-94B4-1CBB072F6E02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0" creationId="{64486B01-655B-C6ED-4014-64FF29CCA7B0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1" creationId="{4A6B16A7-8C28-EB40-CA79-B481633109CF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2" creationId="{C8B14ABB-9CEE-974E-858F-1D17C1B294A8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3" creationId="{E67E872F-8E4A-A319-ED1C-B25C072AF695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4" creationId="{471F0E61-5CFF-6775-CEDC-ECB1F4B12F51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5" creationId="{7EC30136-24B0-41D9-B743-E087CA7FEF5C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6" creationId="{3C4A5F61-6922-F7AA-8740-7D61547B0EFF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7" creationId="{770005E4-77EE-4445-F5F0-44111B6E631B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8" creationId="{36D0E240-580A-D374-DB64-FEB30BD77446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29" creationId="{34DBB8D9-B5AC-B180-17E1-9FF58DD688C7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30" creationId="{15B78B8F-9A1C-5A14-2075-1D7602693978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31" creationId="{F709B91A-4E1B-5D02-C54A-BDC36E779A7D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32" creationId="{C6B864DD-8EFD-712A-48DA-75025D12CA2D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33" creationId="{7030427A-2755-64EE-4B80-A6975680488A}"/>
          </ac:inkMkLst>
        </pc:inkChg>
        <pc:inkChg chg="add del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34" creationId="{F040E068-1306-062E-823A-4602D077638D}"/>
          </ac:inkMkLst>
        </pc:inkChg>
        <pc:inkChg chg="add reco">
          <ac:chgData name="桄玮 张" userId="17d3a1adcc927ed6" providerId="LiveId" clId="{12433B2D-C896-DF45-B997-4E117C540B58}" dt="2023-11-26T15:52:11.326" v="3304"/>
          <ac:inkMkLst>
            <pc:docMk/>
            <pc:sldMk cId="1969383791" sldId="276"/>
            <ac:inkMk id="35" creationId="{1BECF154-BE6A-E1D3-8B35-5B78D6B1E953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36" creationId="{8013C1C0-B047-A03B-5575-766957F9866D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37" creationId="{CD5485FF-ADFB-55CA-B065-57BCF7FF06E4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38" creationId="{0C5C2585-A2E5-0A98-AD92-B333BA9E1140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39" creationId="{D82489CC-8867-3B0F-D315-B9DA0D651349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0" creationId="{F08DDE27-E2BC-7094-32C1-7A9C61D2334E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1" creationId="{E79629CD-2C5E-FFB2-D626-0CFFED526462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2" creationId="{0785A46E-6B11-3E1B-52A5-180B4F4CBC08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3" creationId="{475DB0A5-9A79-265C-0CF6-F20E92BC0CCA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4" creationId="{687C76C8-6F5D-CA34-3D92-0F01E2A733A8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5" creationId="{230874FE-8286-D2A0-2518-C69812DFB12E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6" creationId="{560C7E41-FF0E-85FC-21C7-8A9955935283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7" creationId="{FD3AF0A7-FA25-F9C6-9247-2E106E4FDDF9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8" creationId="{38465351-0A30-D724-FC92-71ABFBCF9C08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49" creationId="{E6C7E000-C8FB-CD9B-26E1-2AE73C75E73B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50" creationId="{8DE781B8-8ED7-7917-E121-C224E46FCF7A}"/>
          </ac:inkMkLst>
        </pc:inkChg>
        <pc:inkChg chg="add del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51" creationId="{EAD697DC-10C7-CEF4-1C7D-17735E598F06}"/>
          </ac:inkMkLst>
        </pc:inkChg>
        <pc:inkChg chg="add reco">
          <ac:chgData name="桄玮 张" userId="17d3a1adcc927ed6" providerId="LiveId" clId="{12433B2D-C896-DF45-B997-4E117C540B58}" dt="2023-11-26T15:52:24.636" v="3321"/>
          <ac:inkMkLst>
            <pc:docMk/>
            <pc:sldMk cId="1969383791" sldId="276"/>
            <ac:inkMk id="52" creationId="{98B42848-E941-315B-8596-E2FFC23CE7F6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53" creationId="{F9EEB199-38AA-67F4-9DCB-5BF0562FFCC6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54" creationId="{C38EF2FB-3603-796D-6A6A-08BC68C3EADB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55" creationId="{762F72A1-2736-B962-4078-FA7A4114C8FA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56" creationId="{AD0661E2-F0E8-3EAC-71D1-93C1C2BCE5CD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57" creationId="{09F6B59C-EF48-6E22-AC9D-06CE47C4CB7B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58" creationId="{6DCC1D5A-8592-DE97-C96B-9062BB33935C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59" creationId="{41132060-8DFE-CE8F-764C-6F03D6CAF8EA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0" creationId="{A05E242F-8578-5714-4732-E954FC553A50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1" creationId="{9C923144-8101-3531-6487-A49796C7B722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2" creationId="{267B812F-A594-71A5-6953-37A3AEF64E10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3" creationId="{2059AC8E-8C81-D1CE-6DD3-BC25FC784E9E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4" creationId="{69B7BB0E-5773-412C-6200-E975FF10B638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5" creationId="{60CDD413-C7B9-5B17-059E-9992B4597698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6" creationId="{F4BD2A6E-7E71-3437-E9D6-63E9D8BF81F3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7" creationId="{8A8C4EDD-2297-5DEC-E2FD-1A10100A872A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8" creationId="{3B7D1324-0ED7-0906-11CB-3FDD575969CB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69" creationId="{4B3BDD02-C94B-6BEE-952E-0DFAA4238222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70" creationId="{5F490972-9E52-31F4-A775-F2F0B407EF39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71" creationId="{B900091E-033D-8C29-000A-4393AB40C094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72" creationId="{6F6F0D61-0F10-1D28-6C53-1F448A553E24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73" creationId="{672C7A42-E5DE-1EB5-BC29-D2A302929576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74" creationId="{9114B449-37FD-4EDE-2E56-6D2D687760DB}"/>
          </ac:inkMkLst>
        </pc:inkChg>
        <pc:inkChg chg="add del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75" creationId="{2DA482CB-5B1D-7087-89BD-68F43DF4D520}"/>
          </ac:inkMkLst>
        </pc:inkChg>
        <pc:inkChg chg="add reco">
          <ac:chgData name="桄玮 张" userId="17d3a1adcc927ed6" providerId="LiveId" clId="{12433B2D-C896-DF45-B997-4E117C540B58}" dt="2023-11-26T15:52:41.658" v="3345"/>
          <ac:inkMkLst>
            <pc:docMk/>
            <pc:sldMk cId="1969383791" sldId="276"/>
            <ac:inkMk id="76" creationId="{2B9C8DD9-DF68-3A90-4367-E5D6D796F034}"/>
          </ac:inkMkLst>
        </pc:inkChg>
      </pc:sldChg>
      <pc:sldChg chg="addSp delSp">
        <pc:chgData name="桄玮 张" userId="17d3a1adcc927ed6" providerId="LiveId" clId="{12433B2D-C896-DF45-B997-4E117C540B58}" dt="2023-11-26T15:57:09.684" v="3511"/>
        <pc:sldMkLst>
          <pc:docMk/>
          <pc:sldMk cId="523390139" sldId="278"/>
        </pc:sldMkLst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7" creationId="{674A1629-ECF8-EDEC-6D04-E6BDD13A2E56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8" creationId="{F04E16B6-4B97-AE6C-8CCC-CD9AF1C49FC4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9" creationId="{B3F9FCAF-0374-F61B-2778-B31953375B8B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10" creationId="{6D1F24FE-B6A0-1F5F-116E-67DEE24B10E1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11" creationId="{E52E8620-FD8A-AD68-67E1-4EEAE8C65B33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12" creationId="{E0AB4EF2-DF25-769B-719E-88E5F3C0A813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13" creationId="{73362227-28D3-4FA3-0CB8-B90DF9C12981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14" creationId="{16C5CBEF-ED5E-C634-E584-2C9FCD0C63ED}"/>
          </ac:inkMkLst>
        </pc:inkChg>
        <pc:inkChg chg="add del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15" creationId="{B948624F-7BF0-374C-F743-05CD9DBF37EC}"/>
          </ac:inkMkLst>
        </pc:inkChg>
        <pc:inkChg chg="add reco">
          <ac:chgData name="桄玮 张" userId="17d3a1adcc927ed6" providerId="LiveId" clId="{12433B2D-C896-DF45-B997-4E117C540B58}" dt="2023-11-26T15:52:54.785" v="3355"/>
          <ac:inkMkLst>
            <pc:docMk/>
            <pc:sldMk cId="523390139" sldId="278"/>
            <ac:inkMk id="16" creationId="{79973ECE-61E2-9CA4-EE3B-421D1976E9B5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17" creationId="{C088F98B-6205-4D77-AB67-A1BB05322EAF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18" creationId="{09F62A93-8D49-B3A5-FA08-009A904E88A5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19" creationId="{B15A7E38-9CE7-FB36-7DAA-55B36110D902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20" creationId="{8B509592-5D6F-6973-26AB-053AC10E424E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21" creationId="{67A18E49-6C7C-84C6-81DB-851C626A6C6F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22" creationId="{AFA30B84-6739-047D-68F6-DDD8F17E7F00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23" creationId="{7C133F5D-F40D-A9A4-D15D-FB5186A23314}"/>
          </ac:inkMkLst>
        </pc:inkChg>
        <pc:inkChg chg="add del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24" creationId="{13702AE2-E836-37C1-E9B9-4925EBF482D9}"/>
          </ac:inkMkLst>
        </pc:inkChg>
        <pc:inkChg chg="add reco">
          <ac:chgData name="桄玮 张" userId="17d3a1adcc927ed6" providerId="LiveId" clId="{12433B2D-C896-DF45-B997-4E117C540B58}" dt="2023-11-26T15:52:58.657" v="3364"/>
          <ac:inkMkLst>
            <pc:docMk/>
            <pc:sldMk cId="523390139" sldId="278"/>
            <ac:inkMk id="25" creationId="{F4E872F4-503A-09CE-E5B0-130D2D1AB4E4}"/>
          </ac:inkMkLst>
        </pc:inkChg>
        <pc:inkChg chg="add del">
          <ac:chgData name="桄玮 张" userId="17d3a1adcc927ed6" providerId="LiveId" clId="{12433B2D-C896-DF45-B997-4E117C540B58}" dt="2023-11-26T15:53:12.376" v="3371"/>
          <ac:inkMkLst>
            <pc:docMk/>
            <pc:sldMk cId="523390139" sldId="278"/>
            <ac:inkMk id="26" creationId="{0682F7A0-0FCE-0934-EC4F-DCE95397F888}"/>
          </ac:inkMkLst>
        </pc:inkChg>
        <pc:inkChg chg="add del">
          <ac:chgData name="桄玮 张" userId="17d3a1adcc927ed6" providerId="LiveId" clId="{12433B2D-C896-DF45-B997-4E117C540B58}" dt="2023-11-26T15:53:12.376" v="3371"/>
          <ac:inkMkLst>
            <pc:docMk/>
            <pc:sldMk cId="523390139" sldId="278"/>
            <ac:inkMk id="27" creationId="{34CE825D-197D-D012-ADA7-E01B2AC2D0D4}"/>
          </ac:inkMkLst>
        </pc:inkChg>
        <pc:inkChg chg="add del">
          <ac:chgData name="桄玮 张" userId="17d3a1adcc927ed6" providerId="LiveId" clId="{12433B2D-C896-DF45-B997-4E117C540B58}" dt="2023-11-26T15:53:12.376" v="3371"/>
          <ac:inkMkLst>
            <pc:docMk/>
            <pc:sldMk cId="523390139" sldId="278"/>
            <ac:inkMk id="28" creationId="{1F5D1C6B-09FE-ABEB-7B11-1FA497309B9D}"/>
          </ac:inkMkLst>
        </pc:inkChg>
        <pc:inkChg chg="add del">
          <ac:chgData name="桄玮 张" userId="17d3a1adcc927ed6" providerId="LiveId" clId="{12433B2D-C896-DF45-B997-4E117C540B58}" dt="2023-11-26T15:53:12.376" v="3371"/>
          <ac:inkMkLst>
            <pc:docMk/>
            <pc:sldMk cId="523390139" sldId="278"/>
            <ac:inkMk id="29" creationId="{52BA7B93-51C4-8329-2771-687E9EACBCE9}"/>
          </ac:inkMkLst>
        </pc:inkChg>
        <pc:inkChg chg="add del">
          <ac:chgData name="桄玮 张" userId="17d3a1adcc927ed6" providerId="LiveId" clId="{12433B2D-C896-DF45-B997-4E117C540B58}" dt="2023-11-26T15:53:12.376" v="3371"/>
          <ac:inkMkLst>
            <pc:docMk/>
            <pc:sldMk cId="523390139" sldId="278"/>
            <ac:inkMk id="30" creationId="{0E31A82B-4198-9AAA-C0C2-97F4B502BC7D}"/>
          </ac:inkMkLst>
        </pc:inkChg>
        <pc:inkChg chg="add del">
          <ac:chgData name="桄玮 张" userId="17d3a1adcc927ed6" providerId="LiveId" clId="{12433B2D-C896-DF45-B997-4E117C540B58}" dt="2023-11-26T15:53:12.376" v="3371"/>
          <ac:inkMkLst>
            <pc:docMk/>
            <pc:sldMk cId="523390139" sldId="278"/>
            <ac:inkMk id="31" creationId="{23FD2648-CAEA-BBB0-9F18-096867271D9B}"/>
          </ac:inkMkLst>
        </pc:inkChg>
        <pc:inkChg chg="add reco">
          <ac:chgData name="桄玮 张" userId="17d3a1adcc927ed6" providerId="LiveId" clId="{12433B2D-C896-DF45-B997-4E117C540B58}" dt="2023-11-26T15:53:12.376" v="3371"/>
          <ac:inkMkLst>
            <pc:docMk/>
            <pc:sldMk cId="523390139" sldId="278"/>
            <ac:inkMk id="32" creationId="{DAEFED8F-3BAB-6605-E2DB-7A84B6C481EE}"/>
          </ac:inkMkLst>
        </pc:inkChg>
        <pc:inkChg chg="add">
          <ac:chgData name="桄玮 张" userId="17d3a1adcc927ed6" providerId="LiveId" clId="{12433B2D-C896-DF45-B997-4E117C540B58}" dt="2023-11-26T15:53:16.552" v="3372"/>
          <ac:inkMkLst>
            <pc:docMk/>
            <pc:sldMk cId="523390139" sldId="278"/>
            <ac:inkMk id="33" creationId="{82F5BF06-616E-1596-DEC6-C55AD507E363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34" creationId="{C4BBE9B2-7221-7D57-0320-9D54F27BD98F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35" creationId="{9A066D12-E7AC-FA76-C667-1DB54A78FBA7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36" creationId="{00E1A180-6228-CBE7-C45E-DDFF5087F8DD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37" creationId="{0CA48386-59EC-9F2F-A4E1-507A1E6E5079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38" creationId="{83282F08-8BE4-2D6B-09E5-BF5FE0831A3F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39" creationId="{3458A216-A8A4-8850-D219-1642F22486FF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40" creationId="{AB6EDED3-D78F-1B55-5DD6-E7D7997D2895}"/>
          </ac:inkMkLst>
        </pc:inkChg>
        <pc:inkChg chg="add del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41" creationId="{B1CC9550-0115-DBDF-B874-C9FA459051BB}"/>
          </ac:inkMkLst>
        </pc:inkChg>
        <pc:inkChg chg="add reco">
          <ac:chgData name="桄玮 张" userId="17d3a1adcc927ed6" providerId="LiveId" clId="{12433B2D-C896-DF45-B997-4E117C540B58}" dt="2023-11-26T15:53:20.999" v="3381"/>
          <ac:inkMkLst>
            <pc:docMk/>
            <pc:sldMk cId="523390139" sldId="278"/>
            <ac:inkMk id="42" creationId="{1EB4694C-6E17-DF1C-E7C3-2A54430A1CFF}"/>
          </ac:inkMkLst>
        </pc:inkChg>
        <pc:inkChg chg="add del">
          <ac:chgData name="桄玮 张" userId="17d3a1adcc927ed6" providerId="LiveId" clId="{12433B2D-C896-DF45-B997-4E117C540B58}" dt="2023-11-26T15:53:28.181" v="3388"/>
          <ac:inkMkLst>
            <pc:docMk/>
            <pc:sldMk cId="523390139" sldId="278"/>
            <ac:inkMk id="43" creationId="{3EE6085F-6053-3F42-E7C0-D242DD5AA726}"/>
          </ac:inkMkLst>
        </pc:inkChg>
        <pc:inkChg chg="add del">
          <ac:chgData name="桄玮 张" userId="17d3a1adcc927ed6" providerId="LiveId" clId="{12433B2D-C896-DF45-B997-4E117C540B58}" dt="2023-11-26T15:53:28.181" v="3388"/>
          <ac:inkMkLst>
            <pc:docMk/>
            <pc:sldMk cId="523390139" sldId="278"/>
            <ac:inkMk id="44" creationId="{DCD9D8DE-6141-E33A-4D0F-E537E0B749E2}"/>
          </ac:inkMkLst>
        </pc:inkChg>
        <pc:inkChg chg="add del">
          <ac:chgData name="桄玮 张" userId="17d3a1adcc927ed6" providerId="LiveId" clId="{12433B2D-C896-DF45-B997-4E117C540B58}" dt="2023-11-26T15:53:28.181" v="3388"/>
          <ac:inkMkLst>
            <pc:docMk/>
            <pc:sldMk cId="523390139" sldId="278"/>
            <ac:inkMk id="45" creationId="{EF6CDBD6-767B-8685-86EC-A568787835A8}"/>
          </ac:inkMkLst>
        </pc:inkChg>
        <pc:inkChg chg="add del">
          <ac:chgData name="桄玮 张" userId="17d3a1adcc927ed6" providerId="LiveId" clId="{12433B2D-C896-DF45-B997-4E117C540B58}" dt="2023-11-26T15:53:28.181" v="3388"/>
          <ac:inkMkLst>
            <pc:docMk/>
            <pc:sldMk cId="523390139" sldId="278"/>
            <ac:inkMk id="46" creationId="{1F087D86-04DB-2D6A-520E-318DC7D4750A}"/>
          </ac:inkMkLst>
        </pc:inkChg>
        <pc:inkChg chg="add del">
          <ac:chgData name="桄玮 张" userId="17d3a1adcc927ed6" providerId="LiveId" clId="{12433B2D-C896-DF45-B997-4E117C540B58}" dt="2023-11-26T15:53:28.181" v="3388"/>
          <ac:inkMkLst>
            <pc:docMk/>
            <pc:sldMk cId="523390139" sldId="278"/>
            <ac:inkMk id="47" creationId="{DA2BCB8F-C19B-AB42-CAD0-1520D829C3CE}"/>
          </ac:inkMkLst>
        </pc:inkChg>
        <pc:inkChg chg="add del">
          <ac:chgData name="桄玮 张" userId="17d3a1adcc927ed6" providerId="LiveId" clId="{12433B2D-C896-DF45-B997-4E117C540B58}" dt="2023-11-26T15:53:28.181" v="3388"/>
          <ac:inkMkLst>
            <pc:docMk/>
            <pc:sldMk cId="523390139" sldId="278"/>
            <ac:inkMk id="48" creationId="{2394404B-4197-9C82-36B2-50CE1CDA1146}"/>
          </ac:inkMkLst>
        </pc:inkChg>
        <pc:inkChg chg="add reco">
          <ac:chgData name="桄玮 张" userId="17d3a1adcc927ed6" providerId="LiveId" clId="{12433B2D-C896-DF45-B997-4E117C540B58}" dt="2023-11-26T15:53:28.181" v="3388"/>
          <ac:inkMkLst>
            <pc:docMk/>
            <pc:sldMk cId="523390139" sldId="278"/>
            <ac:inkMk id="49" creationId="{40A8579D-1D0C-EAF4-D0BB-CAB161BBDCEE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0" creationId="{A380E6D5-5ED3-DC10-3BEC-6ABD41559E9E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1" creationId="{69C5529B-584D-1E48-F0C4-540DF59D443D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2" creationId="{300937DF-2469-B10C-4A66-5AFA67ACA911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3" creationId="{1FACDCF8-2E8B-BC03-C0A2-F5C0B878B55D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4" creationId="{4E1C0003-1E01-6B51-C786-0B44EE381246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5" creationId="{12D0F166-8436-E947-7593-8CA33C8DBEA4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6" creationId="{1FF27AED-C650-A47A-A88F-0E33FA16F608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7" creationId="{7E4A2C27-17A8-D5BB-8711-BB7FDF7C2626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8" creationId="{415A9564-A147-D58E-1A89-130206C021E1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59" creationId="{704DE809-1592-B3E6-4193-681FC156F2E5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0" creationId="{81C967BE-BC07-9DD2-CF81-6AB1ACE52C64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1" creationId="{89BCA6C5-D651-7F8F-C9A7-B9D6D3C35714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2" creationId="{C5F3C3CF-F714-2FCA-9CE6-14F172BAFF01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3" creationId="{529A5D38-8D52-5752-E2BD-4D273C674E02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4" creationId="{E12382CC-6A13-E878-0341-AB74F64C9308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5" creationId="{CD440E27-5641-6451-A84B-21A183E9FB9A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6" creationId="{8952955D-1CE9-D685-5200-890ADB147ED7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7" creationId="{AF16E16B-9731-3222-ED1D-BBB6C5D80BDB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8" creationId="{549BB0EB-BBFD-A6D0-74F4-CBE889EDB6DA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69" creationId="{B2AA8C3C-0386-D884-5433-C3D3F961BFC9}"/>
          </ac:inkMkLst>
        </pc:inkChg>
        <pc:inkChg chg="add del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70" creationId="{83A91C45-2911-65F9-7990-24C3A5AA403E}"/>
          </ac:inkMkLst>
        </pc:inkChg>
        <pc:inkChg chg="add reco">
          <ac:chgData name="桄玮 张" userId="17d3a1adcc927ed6" providerId="LiveId" clId="{12433B2D-C896-DF45-B997-4E117C540B58}" dt="2023-11-26T15:53:34.452" v="3410"/>
          <ac:inkMkLst>
            <pc:docMk/>
            <pc:sldMk cId="523390139" sldId="278"/>
            <ac:inkMk id="71" creationId="{7D9F6708-6B39-FAEF-89E2-45AC7D500154}"/>
          </ac:inkMkLst>
        </pc:inkChg>
        <pc:inkChg chg="add del">
          <ac:chgData name="桄玮 张" userId="17d3a1adcc927ed6" providerId="LiveId" clId="{12433B2D-C896-DF45-B997-4E117C540B58}" dt="2023-11-26T15:53:37.771" v="3416"/>
          <ac:inkMkLst>
            <pc:docMk/>
            <pc:sldMk cId="523390139" sldId="278"/>
            <ac:inkMk id="72" creationId="{F0A280D7-9045-3D77-CEE5-084BC7C39099}"/>
          </ac:inkMkLst>
        </pc:inkChg>
        <pc:inkChg chg="add del">
          <ac:chgData name="桄玮 张" userId="17d3a1adcc927ed6" providerId="LiveId" clId="{12433B2D-C896-DF45-B997-4E117C540B58}" dt="2023-11-26T15:53:37.771" v="3416"/>
          <ac:inkMkLst>
            <pc:docMk/>
            <pc:sldMk cId="523390139" sldId="278"/>
            <ac:inkMk id="73" creationId="{4EB426F0-0342-B49A-9881-C67F70D236DA}"/>
          </ac:inkMkLst>
        </pc:inkChg>
        <pc:inkChg chg="add del">
          <ac:chgData name="桄玮 张" userId="17d3a1adcc927ed6" providerId="LiveId" clId="{12433B2D-C896-DF45-B997-4E117C540B58}" dt="2023-11-26T15:53:37.771" v="3416"/>
          <ac:inkMkLst>
            <pc:docMk/>
            <pc:sldMk cId="523390139" sldId="278"/>
            <ac:inkMk id="74" creationId="{B6309745-9391-8CAA-1134-010237711596}"/>
          </ac:inkMkLst>
        </pc:inkChg>
        <pc:inkChg chg="add del">
          <ac:chgData name="桄玮 张" userId="17d3a1adcc927ed6" providerId="LiveId" clId="{12433B2D-C896-DF45-B997-4E117C540B58}" dt="2023-11-26T15:53:37.771" v="3416"/>
          <ac:inkMkLst>
            <pc:docMk/>
            <pc:sldMk cId="523390139" sldId="278"/>
            <ac:inkMk id="75" creationId="{A9D17966-952E-4EE6-3357-7B7C965CE025}"/>
          </ac:inkMkLst>
        </pc:inkChg>
        <pc:inkChg chg="add del">
          <ac:chgData name="桄玮 张" userId="17d3a1adcc927ed6" providerId="LiveId" clId="{12433B2D-C896-DF45-B997-4E117C540B58}" dt="2023-11-26T15:53:37.771" v="3416"/>
          <ac:inkMkLst>
            <pc:docMk/>
            <pc:sldMk cId="523390139" sldId="278"/>
            <ac:inkMk id="76" creationId="{EB07D92B-8495-B235-8155-8E6B49B3C6D0}"/>
          </ac:inkMkLst>
        </pc:inkChg>
        <pc:inkChg chg="add reco">
          <ac:chgData name="桄玮 张" userId="17d3a1adcc927ed6" providerId="LiveId" clId="{12433B2D-C896-DF45-B997-4E117C540B58}" dt="2023-11-26T15:53:37.771" v="3416"/>
          <ac:inkMkLst>
            <pc:docMk/>
            <pc:sldMk cId="523390139" sldId="278"/>
            <ac:inkMk id="77" creationId="{5C2F4419-F362-28C1-575E-D20EC536BC99}"/>
          </ac:inkMkLst>
        </pc:inkChg>
        <pc:inkChg chg="add del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78" creationId="{7C4FE4DF-83A7-0853-8F37-2BD2BF6CC8BD}"/>
          </ac:inkMkLst>
        </pc:inkChg>
        <pc:inkChg chg="add del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79" creationId="{5558FC28-5AD8-C8FF-573B-A023736BAC2B}"/>
          </ac:inkMkLst>
        </pc:inkChg>
        <pc:inkChg chg="add del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80" creationId="{0ED09135-32DD-E428-DAB8-9FC1A1D97888}"/>
          </ac:inkMkLst>
        </pc:inkChg>
        <pc:inkChg chg="add del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81" creationId="{AA833FA5-B75B-8C7C-6C52-D16381F103E6}"/>
          </ac:inkMkLst>
        </pc:inkChg>
        <pc:inkChg chg="add del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82" creationId="{29B6F306-DD1A-9F37-1AFD-DD7DA8FB39EA}"/>
          </ac:inkMkLst>
        </pc:inkChg>
        <pc:inkChg chg="add del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83" creationId="{EABC6BDC-34A1-F366-808A-13F4EFF15663}"/>
          </ac:inkMkLst>
        </pc:inkChg>
        <pc:inkChg chg="add del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84" creationId="{F365AC67-CF73-7162-5476-DE03F99CBF0D}"/>
          </ac:inkMkLst>
        </pc:inkChg>
        <pc:inkChg chg="add reco">
          <ac:chgData name="桄玮 张" userId="17d3a1adcc927ed6" providerId="LiveId" clId="{12433B2D-C896-DF45-B997-4E117C540B58}" dt="2023-11-26T15:53:40.854" v="3424"/>
          <ac:inkMkLst>
            <pc:docMk/>
            <pc:sldMk cId="523390139" sldId="278"/>
            <ac:inkMk id="85" creationId="{CF8F7500-A4BA-E661-5B99-65DCE033553E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86" creationId="{FB37BD65-2214-F966-E507-D498B96D623D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87" creationId="{19830F8B-62A6-641D-29A3-11A13C9BD2AB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88" creationId="{880E3E0C-BEE2-D904-66DE-361316D0595C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89" creationId="{F22F4840-6745-8B27-376C-325D02E56118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0" creationId="{7F1590A0-396F-8F06-F5CC-F613178E8981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1" creationId="{DC2FCB7B-3573-175D-4790-04DFF0D3BBBC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2" creationId="{CE63B379-0EDE-0D5B-0480-04DC01B204DE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3" creationId="{924D4A08-B86F-C8A8-F0B0-A86C04D10B3D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4" creationId="{6D8F451F-8D51-E423-4F2A-85452D416FDC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5" creationId="{CB0B4EBE-704A-E3CC-E64E-C8F7012F029E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6" creationId="{B58E44DA-E5B9-634B-FBC5-FCFACAABECFB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7" creationId="{CE287355-8FDC-9AE6-DA53-F035E9A96C97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8" creationId="{1F8C82F0-016A-D059-D3AB-8019C0C20B02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99" creationId="{1402864C-859F-CCED-401B-3924BF34EEA1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0" creationId="{9ABCA48C-A232-72A0-45C7-F15D9CA935A3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1" creationId="{9C824CFD-3B22-CDBA-49FA-138152B212E2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2" creationId="{372B7A74-50EC-158B-3134-4FA42F3BE56F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3" creationId="{F7912E0B-ADDE-80B9-DE75-5AFC6440A9CC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4" creationId="{13D0D12D-8CD2-A952-726A-9851BF35144C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5" creationId="{60E9BC5E-F8E7-8145-08F2-732ADBDE3D83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6" creationId="{7674AE80-A46A-2B99-888B-EA975F1450A3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7" creationId="{9BEC15A4-3816-5F81-B854-EA598DD03DF5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8" creationId="{B935CB7C-AF65-C25E-EFD3-9DB7A62BA6D3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09" creationId="{40BACF76-5400-9941-27E8-A9C55750C8E5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0" creationId="{5F3E0C26-E63E-347C-9D68-1080F09B7AC4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1" creationId="{D8DF7992-FC00-DBC0-DB12-C3E21B453305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2" creationId="{90F45CB4-557E-E89B-5542-F6BD791FA522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3" creationId="{333AF653-26B2-7C7B-9A31-CC29E365B81E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4" creationId="{D3E59215-750B-9510-3523-81B1FDFAB887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5" creationId="{474990CF-0802-8D2B-C031-C16EB2348D4B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6" creationId="{50568F99-7BE0-E83E-F998-B2CD1B0445C8}"/>
          </ac:inkMkLst>
        </pc:inkChg>
        <pc:inkChg chg="add del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7" creationId="{B8AC6CE1-228B-CC6B-965D-5FD5C7513E60}"/>
          </ac:inkMkLst>
        </pc:inkChg>
        <pc:inkChg chg="add reco">
          <ac:chgData name="桄玮 张" userId="17d3a1adcc927ed6" providerId="LiveId" clId="{12433B2D-C896-DF45-B997-4E117C540B58}" dt="2023-11-26T15:53:50.282" v="3457"/>
          <ac:inkMkLst>
            <pc:docMk/>
            <pc:sldMk cId="523390139" sldId="278"/>
            <ac:inkMk id="118" creationId="{BE2DAFC8-F6BF-C6BA-731A-23804B12CF55}"/>
          </ac:inkMkLst>
        </pc:inkChg>
        <pc:inkChg chg="add del">
          <ac:chgData name="桄玮 张" userId="17d3a1adcc927ed6" providerId="LiveId" clId="{12433B2D-C896-DF45-B997-4E117C540B58}" dt="2023-11-26T15:53:57.467" v="3459"/>
          <ac:inkMkLst>
            <pc:docMk/>
            <pc:sldMk cId="523390139" sldId="278"/>
            <ac:inkMk id="119" creationId="{CD1F2D15-0ED3-0450-3E0E-61B8E1BD59EB}"/>
          </ac:inkMkLst>
        </pc:inkChg>
        <pc:inkChg chg="add">
          <ac:chgData name="桄玮 张" userId="17d3a1adcc927ed6" providerId="LiveId" clId="{12433B2D-C896-DF45-B997-4E117C540B58}" dt="2023-11-26T15:54:01.131" v="3460"/>
          <ac:inkMkLst>
            <pc:docMk/>
            <pc:sldMk cId="523390139" sldId="278"/>
            <ac:inkMk id="120" creationId="{0F133D1D-AC2B-6E26-4BB8-9929C785E473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1" creationId="{54D8B4FC-67D1-29D4-A63A-72B4F7CFA82C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2" creationId="{7F23F456-15E7-F0DA-7114-4EB8DB244A2A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3" creationId="{72D19858-8BEC-82AF-FD41-33E74A70D269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4" creationId="{71C1E83E-7EDC-41DA-DD62-E124C67429F2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5" creationId="{338A2EAC-8236-781A-9C52-CA2A3E969CAD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6" creationId="{B6ED6456-7E76-B209-746C-40FACC4D1BCA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7" creationId="{1A6AA53F-FE67-C010-5044-04AF38300BD6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8" creationId="{58C672C5-6AF3-8656-CD25-D5C4F0CFB978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29" creationId="{73F94430-20F7-910D-DE40-61450B4B1342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30" creationId="{07177474-D8B5-5B82-AC68-EE5D1A20F295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31" creationId="{EE223A9C-A979-DD7E-B693-4768420E53E6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32" creationId="{F13DE07E-D107-EA29-3213-904C098129AA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33" creationId="{7FC45534-437C-FA91-C681-1FE13D8C8CFF}"/>
          </ac:inkMkLst>
        </pc:inkChg>
        <pc:inkChg chg="add del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34" creationId="{3EC1A4D3-5AE2-506D-9F0B-99C368339EB4}"/>
          </ac:inkMkLst>
        </pc:inkChg>
        <pc:inkChg chg="add reco">
          <ac:chgData name="桄玮 张" userId="17d3a1adcc927ed6" providerId="LiveId" clId="{12433B2D-C896-DF45-B997-4E117C540B58}" dt="2023-11-26T15:54:13.400" v="3475"/>
          <ac:inkMkLst>
            <pc:docMk/>
            <pc:sldMk cId="523390139" sldId="278"/>
            <ac:inkMk id="135" creationId="{7DB0365D-B1FF-82D9-E2D3-25288D16313E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36" creationId="{417E31BB-5251-35AD-5109-3872DFE942FA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37" creationId="{AACA8E8D-1218-CC28-FAE1-A61D96A70C89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38" creationId="{DE68568D-1EC6-7EF7-C714-F0A9D9C54297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39" creationId="{EE03FB2B-B3BF-58D1-ACB8-84390270A9B3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40" creationId="{3D9E77EA-929A-7BA9-CE7B-A580AE50BEF2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41" creationId="{714CB209-FF6E-BCF2-6C55-592B5FF2EF9C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42" creationId="{EF3F0A2E-149E-C5D5-6655-306D53906C43}"/>
          </ac:inkMkLst>
        </pc:inkChg>
        <pc:inkChg chg="add del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43" creationId="{C116D8D5-A9DE-A122-251D-8AA13F933220}"/>
          </ac:inkMkLst>
        </pc:inkChg>
        <pc:inkChg chg="add reco">
          <ac:chgData name="桄玮 张" userId="17d3a1adcc927ed6" providerId="LiveId" clId="{12433B2D-C896-DF45-B997-4E117C540B58}" dt="2023-11-26T15:54:21.548" v="3484"/>
          <ac:inkMkLst>
            <pc:docMk/>
            <pc:sldMk cId="523390139" sldId="278"/>
            <ac:inkMk id="144" creationId="{DC8FF371-F035-C18F-81AD-C9F32A700899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45" creationId="{F9BD9428-9B6B-B1E9-3954-78E4CE76EECB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46" creationId="{8CF36DAE-20FD-697D-6F79-12EA29CA16D3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47" creationId="{D1902DA7-4F72-963D-0AF6-38A2C5435967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48" creationId="{829D3C8D-5B8F-C4CA-12D6-DAE1A99A871F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49" creationId="{F06FA7FC-678B-56B4-2D7E-FADE7EBEBF7B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0" creationId="{6F010A89-BC68-4401-F970-99040E810DA6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1" creationId="{D622BA08-E7FB-3FAE-6C72-96082174A768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2" creationId="{BBAF50F9-0930-A503-4B45-D3EC7397318C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3" creationId="{E0AAC2D1-B501-D148-2559-79DE14C7067D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4" creationId="{433E30A8-C2B2-3AD8-490E-18A1A788510C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5" creationId="{F4773719-F9C9-07A4-07EB-7CCA27D6E943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6" creationId="{F5E1D832-FF48-8526-3DD5-84874E7273B0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7" creationId="{AEABAA50-C635-FB67-AAB8-576811B45B76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8" creationId="{43373EAF-4BC0-CDAC-4D64-381161130665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59" creationId="{FC8D7AE7-D3B9-EE2A-5D65-9A053F4310B7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0" creationId="{5674D171-3708-DFEE-9C0B-63D554351264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1" creationId="{C4E6C954-BF73-077B-D8BB-EEC6DF15FF0C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2" creationId="{CDA35A94-F9F4-DD57-682F-819E8EFD32DF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3" creationId="{FB10291E-EC7D-9F3E-1B2E-ED75D37DCCDD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4" creationId="{CED3170C-6D2F-6AAF-1E72-A404C2DF87C6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5" creationId="{5EDFDD63-2679-2DDE-ABE3-1ED7CEE61E38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6" creationId="{F8D27F7A-1B15-8BA2-708D-55F861347CDC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7" creationId="{787650BD-65C1-F73B-BF6A-D4FEC5BDE8B5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68" creationId="{33E5630E-21AC-FF69-A5C6-92B4984906FA}"/>
          </ac:inkMkLst>
        </pc:inkChg>
        <pc:inkChg chg="add">
          <ac:chgData name="桄玮 张" userId="17d3a1adcc927ed6" providerId="LiveId" clId="{12433B2D-C896-DF45-B997-4E117C540B58}" dt="2023-11-26T15:57:08.314" v="3509"/>
          <ac:inkMkLst>
            <pc:docMk/>
            <pc:sldMk cId="523390139" sldId="278"/>
            <ac:inkMk id="169" creationId="{6B48891A-C45A-8C26-9974-D65FB92EECBD}"/>
          </ac:inkMkLst>
        </pc:inkChg>
        <pc:inkChg chg="add del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70" creationId="{FCDF61CC-79B4-1192-6AB9-B118B65AD97D}"/>
          </ac:inkMkLst>
        </pc:inkChg>
        <pc:inkChg chg="add reco">
          <ac:chgData name="桄玮 张" userId="17d3a1adcc927ed6" providerId="LiveId" clId="{12433B2D-C896-DF45-B997-4E117C540B58}" dt="2023-11-26T15:57:09.684" v="3511"/>
          <ac:inkMkLst>
            <pc:docMk/>
            <pc:sldMk cId="523390139" sldId="278"/>
            <ac:inkMk id="171" creationId="{4B5CC6B5-1F26-BEEE-3431-809C51A9CC73}"/>
          </ac:inkMkLst>
        </pc:inkChg>
      </pc:sldChg>
      <pc:sldChg chg="addSp delSp modSp">
        <pc:chgData name="桄玮 张" userId="17d3a1adcc927ed6" providerId="LiveId" clId="{12433B2D-C896-DF45-B997-4E117C540B58}" dt="2023-11-26T15:58:48.493" v="3673"/>
        <pc:sldMkLst>
          <pc:docMk/>
          <pc:sldMk cId="2379543210" sldId="279"/>
        </pc:sldMkLst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5" creationId="{B2FD8C45-77FB-8669-009D-D7CB5C04747C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6" creationId="{99E3E6A3-1E05-940B-41BB-FBF59366F4BA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7" creationId="{166AB95C-FBD8-7251-57CB-A97EAF39A9AB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8" creationId="{5C6B231D-7423-6BEF-CE63-77FD88CBA3B0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9" creationId="{4FFABBDA-5F83-BCD5-06CF-685DFBC7B011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0" creationId="{27D8E4DB-2B48-E584-1445-5631FD61E193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1" creationId="{90926ACD-5E0A-048D-9C90-BC2C1F50F7B5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2" creationId="{A908B325-AF3B-BDE0-AA61-EB6791B73A81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3" creationId="{142B429A-4E42-3227-7C35-C01D0DB64149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4" creationId="{078F7BB2-B2C4-00A2-AA2A-E2FD2939C7DD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5" creationId="{29350858-D8E3-9DBE-38D7-8F2ACE16B4C9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6" creationId="{B52E2476-0E61-0334-D9D0-2708C56F791B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7" creationId="{DBB1FB7A-BCA8-A538-EA29-58F3C5F80115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8" creationId="{E7D22C4A-8220-EEE0-8727-56B92D595DE2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19" creationId="{3F2BC745-4C4A-F22C-A693-8986E0E4400B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20" creationId="{034F982D-F927-2FDE-2ECD-AD6480416FB4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21" creationId="{EA270C3B-FCE3-2D5D-5AE6-A5141A117075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22" creationId="{C917B659-2A2B-EB51-342C-32C575B8DBBE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23" creationId="{90FE8756-9132-5B97-3EF0-E24E34CE5A45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24" creationId="{CCAF0C20-6344-7BA4-98CC-7C58516A0A05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25" creationId="{6CC24810-7F9A-2B6A-2253-D765C7EF6951}"/>
          </ac:inkMkLst>
        </pc:inkChg>
        <pc:inkChg chg="add del">
          <ac:chgData name="桄玮 张" userId="17d3a1adcc927ed6" providerId="LiveId" clId="{12433B2D-C896-DF45-B997-4E117C540B58}" dt="2023-11-26T15:57:47.328" v="3534"/>
          <ac:inkMkLst>
            <pc:docMk/>
            <pc:sldMk cId="2379543210" sldId="279"/>
            <ac:inkMk id="26" creationId="{32621AB1-1C35-FA7A-0F3B-371B9B492C46}"/>
          </ac:inkMkLst>
        </pc:inkChg>
        <pc:inkChg chg="add mod reco modStrokes">
          <ac:chgData name="桄玮 张" userId="17d3a1adcc927ed6" providerId="LiveId" clId="{12433B2D-C896-DF45-B997-4E117C540B58}" dt="2023-11-26T15:57:48.713" v="3535"/>
          <ac:inkMkLst>
            <pc:docMk/>
            <pc:sldMk cId="2379543210" sldId="279"/>
            <ac:inkMk id="27" creationId="{39F521AF-0F21-4F4C-1DF8-16EF662FCD1F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28" creationId="{D07779AA-585F-096A-9A7D-B892893ED223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29" creationId="{7C2F3964-AD28-8C13-1177-22F8B3A44222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0" creationId="{0AF5505F-AA14-295F-B62C-3CDF1CE1DF8C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1" creationId="{7B91FA51-87EE-DA4E-E300-699B9B0FCDB1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2" creationId="{BDAE6502-9AD6-7D9B-80EF-90F23725FE23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3" creationId="{8A60DFF1-E297-BCBA-4D7C-AE24FB767C43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4" creationId="{5E5892F5-87A4-EDDC-EBAA-C6D72F17046E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5" creationId="{0860C81C-573C-E31A-5DC5-52BCF4433404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6" creationId="{B392C310-4CC9-2AB0-D752-D4A2BC7B07FD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7" creationId="{4CE341A4-EF84-4BDA-50EF-F884372E232A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8" creationId="{AB4BE5DE-7D18-245A-1124-2C1D92C8245F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39" creationId="{A2CF244D-18E3-E377-4545-1B7DF6EE26FE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0" creationId="{092763C8-F932-FA81-6E37-3560A71AC59A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1" creationId="{2BEA76D4-44B9-EAF3-98E1-81D2F02896DC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2" creationId="{359898AA-0D71-BDFE-535B-7E7A41936880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3" creationId="{AAF4E3F7-9368-14DB-F1DF-23F035DBB76E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4" creationId="{0CA941D8-4C14-A0F9-B2A2-DF5B4A1AE6EE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5" creationId="{DEF6F66B-B1AD-47F7-0D9B-049C754DD800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6" creationId="{E1007657-D3E5-22D4-953F-07F94746DC03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7" creationId="{2C2AC5B3-AA2B-E75F-DF50-77AE3CFEA41F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8" creationId="{4DD3C056-7D6C-CCDF-FDB8-70C643A5CB8F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49" creationId="{BB190F8E-7FD2-9CF0-9098-0A95C88164BF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50" creationId="{5EFC030F-FAD7-1BBA-8D86-363C23A824E7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51" creationId="{B1F5E497-7EEB-D650-F9A2-AEF603425EDB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52" creationId="{2A2A6BF5-A496-53C2-DDEF-BAAD01DEB304}"/>
          </ac:inkMkLst>
        </pc:inkChg>
        <pc:inkChg chg="add del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53" creationId="{F30A1F38-6E23-0232-C816-A3C85BF91A6B}"/>
          </ac:inkMkLst>
        </pc:inkChg>
        <pc:inkChg chg="add reco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54" creationId="{7A18B62B-4021-36E7-D921-5EEBA6121748}"/>
          </ac:inkMkLst>
        </pc:inkChg>
        <pc:inkChg chg="add reco">
          <ac:chgData name="桄玮 张" userId="17d3a1adcc927ed6" providerId="LiveId" clId="{12433B2D-C896-DF45-B997-4E117C540B58}" dt="2023-11-26T15:57:58.574" v="3562"/>
          <ac:inkMkLst>
            <pc:docMk/>
            <pc:sldMk cId="2379543210" sldId="279"/>
            <ac:inkMk id="55" creationId="{7BDA229F-D02B-9EFC-3006-4A7299C4F948}"/>
          </ac:inkMkLst>
        </pc:inkChg>
        <pc:inkChg chg="add del">
          <ac:chgData name="桄玮 张" userId="17d3a1adcc927ed6" providerId="LiveId" clId="{12433B2D-C896-DF45-B997-4E117C540B58}" dt="2023-11-26T15:58:00.148" v="3565"/>
          <ac:inkMkLst>
            <pc:docMk/>
            <pc:sldMk cId="2379543210" sldId="279"/>
            <ac:inkMk id="56" creationId="{8CC101EA-55FA-705C-7FB2-8DB05E367FCC}"/>
          </ac:inkMkLst>
        </pc:inkChg>
        <pc:inkChg chg="add del">
          <ac:chgData name="桄玮 张" userId="17d3a1adcc927ed6" providerId="LiveId" clId="{12433B2D-C896-DF45-B997-4E117C540B58}" dt="2023-11-26T15:58:00.148" v="3565"/>
          <ac:inkMkLst>
            <pc:docMk/>
            <pc:sldMk cId="2379543210" sldId="279"/>
            <ac:inkMk id="57" creationId="{3655155C-66DF-7887-813A-5EA17CFD2E61}"/>
          </ac:inkMkLst>
        </pc:inkChg>
        <pc:inkChg chg="add reco">
          <ac:chgData name="桄玮 张" userId="17d3a1adcc927ed6" providerId="LiveId" clId="{12433B2D-C896-DF45-B997-4E117C540B58}" dt="2023-11-26T15:58:00.148" v="3565"/>
          <ac:inkMkLst>
            <pc:docMk/>
            <pc:sldMk cId="2379543210" sldId="279"/>
            <ac:inkMk id="58" creationId="{0F82B6E6-A842-89D6-FB00-6CB7D74394B8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59" creationId="{7020AB32-3A30-B55B-4B55-37D25B0ACC15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0" creationId="{933FF9F2-7D18-15FB-2E2D-770710584911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1" creationId="{E402F839-B92C-B74B-ADE4-A212EEFB67A7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2" creationId="{C0E6FCAD-CBA7-D93A-C617-2FEF34F2BDB4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3" creationId="{D86FE349-D538-7A1D-13F6-BF9E11C7F290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4" creationId="{016455D4-B85F-9DD6-270F-0C404DCB8C17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5" creationId="{7A818D6A-D0A1-CF26-4C73-D8397996B882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6" creationId="{633B93E2-15BE-FD8F-2213-2D7D7C2CD63D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7" creationId="{7FD15A0C-1287-C970-3964-B59A8CC96BF4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8" creationId="{6EA2BB47-0E42-0D95-5592-7DAC15E3A644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69" creationId="{D82D91BC-7876-A245-483A-867DB4DC3E4A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0" creationId="{5632E2AB-C1D7-D193-1BDD-F7DCB00A790D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1" creationId="{8E2DC4F0-20D1-9EF3-F549-F0193858C9BD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2" creationId="{3572129C-4357-2110-1CC0-69891BF9CC23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3" creationId="{C8140AED-E53B-85A6-2144-C6E47A2EE4E4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4" creationId="{D2BC2C2C-7481-0714-1E73-6FF71C0A968E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5" creationId="{8DC8FA66-0450-C9C2-3D62-E47A47BF3FD1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6" creationId="{22CAA2B3-8E0F-2BEC-4894-BD10B61E15DC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7" creationId="{4BC66949-8A31-D555-BD9A-B8AACFA5AFA3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8" creationId="{377BF137-73D7-9826-5132-5FBC468136B0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79" creationId="{4F2E3B5A-8D0A-36F1-4152-504455B359C0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0" creationId="{837DA071-E22D-426B-B249-B2AC06863CE2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1" creationId="{16B0807D-DC86-F16A-A036-5F24A675BD82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2" creationId="{A58A83DA-8879-8DD7-22E8-EC9CECCBAEDC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3" creationId="{61134079-A738-C7BA-9F34-554E929BB9BD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4" creationId="{D3B780A2-55B8-EBA1-A0B7-54C4465D84C4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5" creationId="{4740B890-FBC9-6F3F-CD3B-3E73CE994531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6" creationId="{A9781305-6F87-82DB-C8F7-9EC4623E7A90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7" creationId="{32020BDC-16FD-0364-3B16-DCFEF2EB9613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8" creationId="{9A9BD16E-888B-38FD-79BC-8C63BB269731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89" creationId="{76EB0F81-EC2F-6ABF-DB62-0686003BAC8C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90" creationId="{BD251545-D9EA-644A-476D-AFD37805DAF2}"/>
          </ac:inkMkLst>
        </pc:inkChg>
        <pc:inkChg chg="add del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91" creationId="{FFA7F971-7F27-221F-0846-30759A969D59}"/>
          </ac:inkMkLst>
        </pc:inkChg>
        <pc:inkChg chg="add reco">
          <ac:chgData name="桄玮 张" userId="17d3a1adcc927ed6" providerId="LiveId" clId="{12433B2D-C896-DF45-B997-4E117C540B58}" dt="2023-11-26T15:58:15.304" v="3599"/>
          <ac:inkMkLst>
            <pc:docMk/>
            <pc:sldMk cId="2379543210" sldId="279"/>
            <ac:inkMk id="92" creationId="{006A2DB0-5B50-DA70-9241-6DAB5349B764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93" creationId="{EEADAEA6-D0D8-9333-2703-3B717D437987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94" creationId="{7895F582-C688-B81D-BDB7-AB5B1A7F5C87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95" creationId="{9F49F6FB-D3A7-6268-BA90-B4B8C547FA72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96" creationId="{6EB91E41-015D-29E3-5B6D-41193AE6685C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97" creationId="{643F5B38-EB87-5C01-9E95-69360850DFEF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98" creationId="{589199EE-04A6-3D6E-E4B2-68DCC60E0725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99" creationId="{7DF9D41D-F9BF-D00C-A9B9-5177395CF448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100" creationId="{54DB51D0-DF63-1188-B520-0C7B247A3CF2}"/>
          </ac:inkMkLst>
        </pc:inkChg>
        <pc:inkChg chg="add del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101" creationId="{939621F8-5476-C1D5-7C10-ED845308546D}"/>
          </ac:inkMkLst>
        </pc:inkChg>
        <pc:inkChg chg="add reco">
          <ac:chgData name="桄玮 张" userId="17d3a1adcc927ed6" providerId="LiveId" clId="{12433B2D-C896-DF45-B997-4E117C540B58}" dt="2023-11-26T15:58:23.365" v="3609"/>
          <ac:inkMkLst>
            <pc:docMk/>
            <pc:sldMk cId="2379543210" sldId="279"/>
            <ac:inkMk id="102" creationId="{D55ED93D-7DE1-9C14-7141-51D6FB4C17AF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03" creationId="{FB8527F2-ABA6-69DB-ECD5-DA569E1EF883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04" creationId="{ACA20C0F-3065-382A-36BC-75F29BF47288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05" creationId="{8DEA68A2-1F7E-0F3C-6632-CA0F432D1D0C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06" creationId="{33380DC5-3852-71FC-6B4F-E3590FC4DB93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07" creationId="{7C75C27B-AE8D-195C-6842-8126A04ABB09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08" creationId="{4BB2FCD6-55AA-D1FC-9221-F1B63B3B6932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09" creationId="{2C13C517-96DA-8D57-A1A6-7F64634C9FFE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0" creationId="{B59FA8F8-2725-8E26-66F9-FDA5E9A8DFE3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1" creationId="{78CCC2A8-C0CF-2F6D-BA62-F96F9658AA42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2" creationId="{58CB21DF-7FDF-BF8A-33F1-49A80EB1D41F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3" creationId="{672F5CDB-F179-DE06-D12F-D711975F0B14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4" creationId="{850012C8-E0A4-796F-722A-2695E034F427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5" creationId="{C2ADD98E-C4D9-F17C-0677-37434ACB23D7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6" creationId="{F687BCDB-3549-767C-63F0-78FB8C9D94B3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7" creationId="{8E7A0CB4-1352-86DA-ABBF-0037CBD70024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8" creationId="{C053A1E3-6B62-F6F6-D644-16D8A9654E22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19" creationId="{C9DA2718-582D-9358-5834-3549CEBB4B3B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0" creationId="{710AF26F-39A2-DE14-BF57-43F495BFE1A2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1" creationId="{0FC22C37-CD99-4365-FBE2-4AE06364A563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2" creationId="{04D13DCC-D272-DC83-4A7B-F8334C9AD04A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3" creationId="{A0868F30-A569-B3CA-574D-930EB530E244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4" creationId="{3634F62C-1633-B5FE-AF8E-C339A0C0A14D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5" creationId="{2B805493-F9C1-22CD-A508-C0795CB91F07}"/>
          </ac:inkMkLst>
        </pc:inkChg>
        <pc:inkChg chg="add del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6" creationId="{D77A3C88-626A-F8B9-BDB0-417B89F654C2}"/>
          </ac:inkMkLst>
        </pc:inkChg>
        <pc:inkChg chg="add reco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7" creationId="{DFD4F4B3-B91B-BE8F-BAED-F77257EB8702}"/>
          </ac:inkMkLst>
        </pc:inkChg>
        <pc:inkChg chg="add reco">
          <ac:chgData name="桄玮 张" userId="17d3a1adcc927ed6" providerId="LiveId" clId="{12433B2D-C896-DF45-B997-4E117C540B58}" dt="2023-11-26T15:58:38.016" v="3634"/>
          <ac:inkMkLst>
            <pc:docMk/>
            <pc:sldMk cId="2379543210" sldId="279"/>
            <ac:inkMk id="128" creationId="{682C57D8-EF5B-0F3A-022F-5B918F237C87}"/>
          </ac:inkMkLst>
        </pc:inkChg>
        <pc:inkChg chg="add">
          <ac:chgData name="桄玮 张" userId="17d3a1adcc927ed6" providerId="LiveId" clId="{12433B2D-C896-DF45-B997-4E117C540B58}" dt="2023-11-26T15:58:38.378" v="3635"/>
          <ac:inkMkLst>
            <pc:docMk/>
            <pc:sldMk cId="2379543210" sldId="279"/>
            <ac:inkMk id="129" creationId="{6F7569DD-7000-40E4-69AE-46EF12F52F4E}"/>
          </ac:inkMkLst>
        </pc:inkChg>
        <pc:inkChg chg="add">
          <ac:chgData name="桄玮 张" userId="17d3a1adcc927ed6" providerId="LiveId" clId="{12433B2D-C896-DF45-B997-4E117C540B58}" dt="2023-11-26T15:58:38.543" v="3636"/>
          <ac:inkMkLst>
            <pc:docMk/>
            <pc:sldMk cId="2379543210" sldId="279"/>
            <ac:inkMk id="130" creationId="{A3B17502-577F-70AD-9909-BE729B1D4A96}"/>
          </ac:inkMkLst>
        </pc:inkChg>
        <pc:inkChg chg="add">
          <ac:chgData name="桄玮 张" userId="17d3a1adcc927ed6" providerId="LiveId" clId="{12433B2D-C896-DF45-B997-4E117C540B58}" dt="2023-11-26T15:58:38.709" v="3637"/>
          <ac:inkMkLst>
            <pc:docMk/>
            <pc:sldMk cId="2379543210" sldId="279"/>
            <ac:inkMk id="131" creationId="{2DEF7E85-40F2-7D8B-DB07-D7A409976340}"/>
          </ac:inkMkLst>
        </pc:inkChg>
        <pc:inkChg chg="add">
          <ac:chgData name="桄玮 张" userId="17d3a1adcc927ed6" providerId="LiveId" clId="{12433B2D-C896-DF45-B997-4E117C540B58}" dt="2023-11-26T15:58:38.877" v="3638"/>
          <ac:inkMkLst>
            <pc:docMk/>
            <pc:sldMk cId="2379543210" sldId="279"/>
            <ac:inkMk id="132" creationId="{BA000E21-9A18-196F-A54D-14DEC3FF6F91}"/>
          </ac:inkMkLst>
        </pc:inkChg>
        <pc:inkChg chg="add">
          <ac:chgData name="桄玮 张" userId="17d3a1adcc927ed6" providerId="LiveId" clId="{12433B2D-C896-DF45-B997-4E117C540B58}" dt="2023-11-26T15:58:39.010" v="3639"/>
          <ac:inkMkLst>
            <pc:docMk/>
            <pc:sldMk cId="2379543210" sldId="279"/>
            <ac:inkMk id="133" creationId="{38B804FF-91BE-E343-8623-A35F71FEE17F}"/>
          </ac:inkMkLst>
        </pc:inkChg>
        <pc:inkChg chg="add">
          <ac:chgData name="桄玮 张" userId="17d3a1adcc927ed6" providerId="LiveId" clId="{12433B2D-C896-DF45-B997-4E117C540B58}" dt="2023-11-26T15:58:39.178" v="3640"/>
          <ac:inkMkLst>
            <pc:docMk/>
            <pc:sldMk cId="2379543210" sldId="279"/>
            <ac:inkMk id="134" creationId="{3D91EE49-51F9-3CB7-DF4B-7CDE5EF161FE}"/>
          </ac:inkMkLst>
        </pc:inkChg>
        <pc:inkChg chg="add">
          <ac:chgData name="桄玮 张" userId="17d3a1adcc927ed6" providerId="LiveId" clId="{12433B2D-C896-DF45-B997-4E117C540B58}" dt="2023-11-26T15:58:39.327" v="3641"/>
          <ac:inkMkLst>
            <pc:docMk/>
            <pc:sldMk cId="2379543210" sldId="279"/>
            <ac:inkMk id="135" creationId="{7D7EA9A0-C975-2952-7A9E-0765CBD17864}"/>
          </ac:inkMkLst>
        </pc:inkChg>
        <pc:inkChg chg="add">
          <ac:chgData name="桄玮 张" userId="17d3a1adcc927ed6" providerId="LiveId" clId="{12433B2D-C896-DF45-B997-4E117C540B58}" dt="2023-11-26T15:58:39.642" v="3642"/>
          <ac:inkMkLst>
            <pc:docMk/>
            <pc:sldMk cId="2379543210" sldId="279"/>
            <ac:inkMk id="136" creationId="{A657D3C6-5413-113F-2D6E-B6B3B938ED45}"/>
          </ac:inkMkLst>
        </pc:inkChg>
        <pc:inkChg chg="add">
          <ac:chgData name="桄玮 张" userId="17d3a1adcc927ed6" providerId="LiveId" clId="{12433B2D-C896-DF45-B997-4E117C540B58}" dt="2023-11-26T15:58:40.027" v="3643"/>
          <ac:inkMkLst>
            <pc:docMk/>
            <pc:sldMk cId="2379543210" sldId="279"/>
            <ac:inkMk id="137" creationId="{76D096A7-C7C0-F935-D5F4-DB0910000C0A}"/>
          </ac:inkMkLst>
        </pc:inkChg>
        <pc:inkChg chg="add">
          <ac:chgData name="桄玮 张" userId="17d3a1adcc927ed6" providerId="LiveId" clId="{12433B2D-C896-DF45-B997-4E117C540B58}" dt="2023-11-26T15:58:40.261" v="3644"/>
          <ac:inkMkLst>
            <pc:docMk/>
            <pc:sldMk cId="2379543210" sldId="279"/>
            <ac:inkMk id="138" creationId="{265F432B-6542-899E-8DAF-D2C73FCB5664}"/>
          </ac:inkMkLst>
        </pc:inkChg>
        <pc:inkChg chg="add">
          <ac:chgData name="桄玮 张" userId="17d3a1adcc927ed6" providerId="LiveId" clId="{12433B2D-C896-DF45-B997-4E117C540B58}" dt="2023-11-26T15:58:40.462" v="3645"/>
          <ac:inkMkLst>
            <pc:docMk/>
            <pc:sldMk cId="2379543210" sldId="279"/>
            <ac:inkMk id="139" creationId="{1924AD96-6DF7-7CBE-8AFD-8E33D4152735}"/>
          </ac:inkMkLst>
        </pc:inkChg>
        <pc:inkChg chg="add">
          <ac:chgData name="桄玮 张" userId="17d3a1adcc927ed6" providerId="LiveId" clId="{12433B2D-C896-DF45-B997-4E117C540B58}" dt="2023-11-26T15:58:40.660" v="3646"/>
          <ac:inkMkLst>
            <pc:docMk/>
            <pc:sldMk cId="2379543210" sldId="279"/>
            <ac:inkMk id="140" creationId="{C1528D32-4912-8A10-3E9A-2547B03969E3}"/>
          </ac:inkMkLst>
        </pc:inkChg>
        <pc:inkChg chg="add">
          <ac:chgData name="桄玮 张" userId="17d3a1adcc927ed6" providerId="LiveId" clId="{12433B2D-C896-DF45-B997-4E117C540B58}" dt="2023-11-26T15:58:40.943" v="3647"/>
          <ac:inkMkLst>
            <pc:docMk/>
            <pc:sldMk cId="2379543210" sldId="279"/>
            <ac:inkMk id="141" creationId="{D299CBF4-655B-5469-A282-F296931E38E9}"/>
          </ac:inkMkLst>
        </pc:inkChg>
        <pc:inkChg chg="add">
          <ac:chgData name="桄玮 张" userId="17d3a1adcc927ed6" providerId="LiveId" clId="{12433B2D-C896-DF45-B997-4E117C540B58}" dt="2023-11-26T15:58:41.261" v="3648"/>
          <ac:inkMkLst>
            <pc:docMk/>
            <pc:sldMk cId="2379543210" sldId="279"/>
            <ac:inkMk id="142" creationId="{7907013E-3B70-4E50-724A-6A0721CF1736}"/>
          </ac:inkMkLst>
        </pc:inkChg>
        <pc:inkChg chg="add">
          <ac:chgData name="桄玮 张" userId="17d3a1adcc927ed6" providerId="LiveId" clId="{12433B2D-C896-DF45-B997-4E117C540B58}" dt="2023-11-26T15:58:41.744" v="3649"/>
          <ac:inkMkLst>
            <pc:docMk/>
            <pc:sldMk cId="2379543210" sldId="279"/>
            <ac:inkMk id="143" creationId="{8853D611-DD24-335A-EA5F-445AC6105303}"/>
          </ac:inkMkLst>
        </pc:inkChg>
        <pc:inkChg chg="add">
          <ac:chgData name="桄玮 张" userId="17d3a1adcc927ed6" providerId="LiveId" clId="{12433B2D-C896-DF45-B997-4E117C540B58}" dt="2023-11-26T15:58:41.977" v="3650"/>
          <ac:inkMkLst>
            <pc:docMk/>
            <pc:sldMk cId="2379543210" sldId="279"/>
            <ac:inkMk id="144" creationId="{4C712DA2-3833-13DE-AE5B-48C204EB2DBC}"/>
          </ac:inkMkLst>
        </pc:inkChg>
        <pc:inkChg chg="add">
          <ac:chgData name="桄玮 张" userId="17d3a1adcc927ed6" providerId="LiveId" clId="{12433B2D-C896-DF45-B997-4E117C540B58}" dt="2023-11-26T15:58:42.245" v="3651"/>
          <ac:inkMkLst>
            <pc:docMk/>
            <pc:sldMk cId="2379543210" sldId="279"/>
            <ac:inkMk id="145" creationId="{3D11A5DF-F27A-0F0A-B220-6248DB354C32}"/>
          </ac:inkMkLst>
        </pc:inkChg>
        <pc:inkChg chg="add">
          <ac:chgData name="桄玮 张" userId="17d3a1adcc927ed6" providerId="LiveId" clId="{12433B2D-C896-DF45-B997-4E117C540B58}" dt="2023-11-26T15:58:43.007" v="3652"/>
          <ac:inkMkLst>
            <pc:docMk/>
            <pc:sldMk cId="2379543210" sldId="279"/>
            <ac:inkMk id="146" creationId="{CD6249B1-F4C0-D51F-16A5-0DA60F49B566}"/>
          </ac:inkMkLst>
        </pc:inkChg>
        <pc:inkChg chg="add">
          <ac:chgData name="桄玮 张" userId="17d3a1adcc927ed6" providerId="LiveId" clId="{12433B2D-C896-DF45-B997-4E117C540B58}" dt="2023-11-26T15:58:43.175" v="3653"/>
          <ac:inkMkLst>
            <pc:docMk/>
            <pc:sldMk cId="2379543210" sldId="279"/>
            <ac:inkMk id="147" creationId="{EB0C387E-C998-FB63-A4EC-5276063CF03E}"/>
          </ac:inkMkLst>
        </pc:inkChg>
        <pc:inkChg chg="add">
          <ac:chgData name="桄玮 张" userId="17d3a1adcc927ed6" providerId="LiveId" clId="{12433B2D-C896-DF45-B997-4E117C540B58}" dt="2023-11-26T15:58:43.362" v="3654"/>
          <ac:inkMkLst>
            <pc:docMk/>
            <pc:sldMk cId="2379543210" sldId="279"/>
            <ac:inkMk id="148" creationId="{A494FBB2-971D-A94E-3CF7-FBAB03C49206}"/>
          </ac:inkMkLst>
        </pc:inkChg>
        <pc:inkChg chg="add">
          <ac:chgData name="桄玮 张" userId="17d3a1adcc927ed6" providerId="LiveId" clId="{12433B2D-C896-DF45-B997-4E117C540B58}" dt="2023-11-26T15:58:43.611" v="3655"/>
          <ac:inkMkLst>
            <pc:docMk/>
            <pc:sldMk cId="2379543210" sldId="279"/>
            <ac:inkMk id="149" creationId="{D864EA18-4695-6AB9-9B5E-BAA0EDA5D466}"/>
          </ac:inkMkLst>
        </pc:inkChg>
        <pc:inkChg chg="add">
          <ac:chgData name="桄玮 张" userId="17d3a1adcc927ed6" providerId="LiveId" clId="{12433B2D-C896-DF45-B997-4E117C540B58}" dt="2023-11-26T15:58:43.811" v="3656"/>
          <ac:inkMkLst>
            <pc:docMk/>
            <pc:sldMk cId="2379543210" sldId="279"/>
            <ac:inkMk id="150" creationId="{D214648F-1683-E14F-8699-17D8436F5AEE}"/>
          </ac:inkMkLst>
        </pc:inkChg>
        <pc:inkChg chg="add">
          <ac:chgData name="桄玮 张" userId="17d3a1adcc927ed6" providerId="LiveId" clId="{12433B2D-C896-DF45-B997-4E117C540B58}" dt="2023-11-26T15:58:44.078" v="3657"/>
          <ac:inkMkLst>
            <pc:docMk/>
            <pc:sldMk cId="2379543210" sldId="279"/>
            <ac:inkMk id="151" creationId="{E9639F79-6BDC-6D99-9A10-0D8D44F4E4CC}"/>
          </ac:inkMkLst>
        </pc:inkChg>
        <pc:inkChg chg="add">
          <ac:chgData name="桄玮 张" userId="17d3a1adcc927ed6" providerId="LiveId" clId="{12433B2D-C896-DF45-B997-4E117C540B58}" dt="2023-11-26T15:58:44.260" v="3658"/>
          <ac:inkMkLst>
            <pc:docMk/>
            <pc:sldMk cId="2379543210" sldId="279"/>
            <ac:inkMk id="152" creationId="{49819519-3B26-9D79-3822-164FE8685B77}"/>
          </ac:inkMkLst>
        </pc:inkChg>
        <pc:inkChg chg="add">
          <ac:chgData name="桄玮 张" userId="17d3a1adcc927ed6" providerId="LiveId" clId="{12433B2D-C896-DF45-B997-4E117C540B58}" dt="2023-11-26T15:58:45.211" v="3659"/>
          <ac:inkMkLst>
            <pc:docMk/>
            <pc:sldMk cId="2379543210" sldId="279"/>
            <ac:inkMk id="153" creationId="{7E4D2F2D-B9FA-1590-B7BB-86EBEDCB7E6C}"/>
          </ac:inkMkLst>
        </pc:inkChg>
        <pc:inkChg chg="add">
          <ac:chgData name="桄玮 张" userId="17d3a1adcc927ed6" providerId="LiveId" clId="{12433B2D-C896-DF45-B997-4E117C540B58}" dt="2023-11-26T15:58:45.544" v="3660"/>
          <ac:inkMkLst>
            <pc:docMk/>
            <pc:sldMk cId="2379543210" sldId="279"/>
            <ac:inkMk id="154" creationId="{36103299-0919-6C18-0263-C5B99936AD5A}"/>
          </ac:inkMkLst>
        </pc:inkChg>
        <pc:inkChg chg="add">
          <ac:chgData name="桄玮 张" userId="17d3a1adcc927ed6" providerId="LiveId" clId="{12433B2D-C896-DF45-B997-4E117C540B58}" dt="2023-11-26T15:58:45.727" v="3661"/>
          <ac:inkMkLst>
            <pc:docMk/>
            <pc:sldMk cId="2379543210" sldId="279"/>
            <ac:inkMk id="155" creationId="{00717D37-B65B-0E30-BBDE-59D0E3BE9122}"/>
          </ac:inkMkLst>
        </pc:inkChg>
        <pc:inkChg chg="add">
          <ac:chgData name="桄玮 张" userId="17d3a1adcc927ed6" providerId="LiveId" clId="{12433B2D-C896-DF45-B997-4E117C540B58}" dt="2023-11-26T15:58:45.824" v="3662"/>
          <ac:inkMkLst>
            <pc:docMk/>
            <pc:sldMk cId="2379543210" sldId="279"/>
            <ac:inkMk id="156" creationId="{020F2A1C-D624-E7EF-3CB9-E71E9715EAE7}"/>
          </ac:inkMkLst>
        </pc:inkChg>
        <pc:inkChg chg="add">
          <ac:chgData name="桄玮 张" userId="17d3a1adcc927ed6" providerId="LiveId" clId="{12433B2D-C896-DF45-B997-4E117C540B58}" dt="2023-11-26T15:58:46.161" v="3663"/>
          <ac:inkMkLst>
            <pc:docMk/>
            <pc:sldMk cId="2379543210" sldId="279"/>
            <ac:inkMk id="157" creationId="{A25A5D78-C3BD-6B5A-AEC1-B0F5B9B3A282}"/>
          </ac:inkMkLst>
        </pc:inkChg>
        <pc:inkChg chg="add">
          <ac:chgData name="桄玮 张" userId="17d3a1adcc927ed6" providerId="LiveId" clId="{12433B2D-C896-DF45-B997-4E117C540B58}" dt="2023-11-26T15:58:46.445" v="3664"/>
          <ac:inkMkLst>
            <pc:docMk/>
            <pc:sldMk cId="2379543210" sldId="279"/>
            <ac:inkMk id="158" creationId="{9EBA20FB-56B6-B560-FF8F-79ED43756EE7}"/>
          </ac:inkMkLst>
        </pc:inkChg>
        <pc:inkChg chg="add">
          <ac:chgData name="桄玮 张" userId="17d3a1adcc927ed6" providerId="LiveId" clId="{12433B2D-C896-DF45-B997-4E117C540B58}" dt="2023-11-26T15:58:46.625" v="3665"/>
          <ac:inkMkLst>
            <pc:docMk/>
            <pc:sldMk cId="2379543210" sldId="279"/>
            <ac:inkMk id="159" creationId="{7596E218-1A9D-A0D6-B2DB-262742E65076}"/>
          </ac:inkMkLst>
        </pc:inkChg>
        <pc:inkChg chg="add">
          <ac:chgData name="桄玮 张" userId="17d3a1adcc927ed6" providerId="LiveId" clId="{12433B2D-C896-DF45-B997-4E117C540B58}" dt="2023-11-26T15:58:46.792" v="3666"/>
          <ac:inkMkLst>
            <pc:docMk/>
            <pc:sldMk cId="2379543210" sldId="279"/>
            <ac:inkMk id="160" creationId="{94663506-7FD9-7474-6B71-2A43B04DD6A3}"/>
          </ac:inkMkLst>
        </pc:inkChg>
        <pc:inkChg chg="add">
          <ac:chgData name="桄玮 张" userId="17d3a1adcc927ed6" providerId="LiveId" clId="{12433B2D-C896-DF45-B997-4E117C540B58}" dt="2023-11-26T15:58:46.961" v="3667"/>
          <ac:inkMkLst>
            <pc:docMk/>
            <pc:sldMk cId="2379543210" sldId="279"/>
            <ac:inkMk id="161" creationId="{5BD018C5-C557-4595-8CAD-86E487D685EF}"/>
          </ac:inkMkLst>
        </pc:inkChg>
        <pc:inkChg chg="add">
          <ac:chgData name="桄玮 张" userId="17d3a1adcc927ed6" providerId="LiveId" clId="{12433B2D-C896-DF45-B997-4E117C540B58}" dt="2023-11-26T15:58:47.211" v="3668"/>
          <ac:inkMkLst>
            <pc:docMk/>
            <pc:sldMk cId="2379543210" sldId="279"/>
            <ac:inkMk id="162" creationId="{118ED512-1A15-6032-0C02-849E02305182}"/>
          </ac:inkMkLst>
        </pc:inkChg>
        <pc:inkChg chg="add">
          <ac:chgData name="桄玮 张" userId="17d3a1adcc927ed6" providerId="LiveId" clId="{12433B2D-C896-DF45-B997-4E117C540B58}" dt="2023-11-26T15:58:47.358" v="3669"/>
          <ac:inkMkLst>
            <pc:docMk/>
            <pc:sldMk cId="2379543210" sldId="279"/>
            <ac:inkMk id="163" creationId="{DB8FA93D-01EC-D51D-2AEE-49C4547A355B}"/>
          </ac:inkMkLst>
        </pc:inkChg>
        <pc:inkChg chg="add">
          <ac:chgData name="桄玮 张" userId="17d3a1adcc927ed6" providerId="LiveId" clId="{12433B2D-C896-DF45-B997-4E117C540B58}" dt="2023-11-26T15:58:47.973" v="3670"/>
          <ac:inkMkLst>
            <pc:docMk/>
            <pc:sldMk cId="2379543210" sldId="279"/>
            <ac:inkMk id="164" creationId="{1D305F5F-6D22-43B6-3B0C-6A2A068211E6}"/>
          </ac:inkMkLst>
        </pc:inkChg>
        <pc:inkChg chg="add">
          <ac:chgData name="桄玮 张" userId="17d3a1adcc927ed6" providerId="LiveId" clId="{12433B2D-C896-DF45-B997-4E117C540B58}" dt="2023-11-26T15:58:48.111" v="3671"/>
          <ac:inkMkLst>
            <pc:docMk/>
            <pc:sldMk cId="2379543210" sldId="279"/>
            <ac:inkMk id="165" creationId="{8AB6078D-6468-1440-8C3B-37190EC88B9A}"/>
          </ac:inkMkLst>
        </pc:inkChg>
        <pc:inkChg chg="add">
          <ac:chgData name="桄玮 张" userId="17d3a1adcc927ed6" providerId="LiveId" clId="{12433B2D-C896-DF45-B997-4E117C540B58}" dt="2023-11-26T15:58:48.326" v="3672"/>
          <ac:inkMkLst>
            <pc:docMk/>
            <pc:sldMk cId="2379543210" sldId="279"/>
            <ac:inkMk id="166" creationId="{8F697546-73C5-E560-DA91-E56269F73A7B}"/>
          </ac:inkMkLst>
        </pc:inkChg>
        <pc:inkChg chg="add">
          <ac:chgData name="桄玮 张" userId="17d3a1adcc927ed6" providerId="LiveId" clId="{12433B2D-C896-DF45-B997-4E117C540B58}" dt="2023-11-26T15:58:48.493" v="3673"/>
          <ac:inkMkLst>
            <pc:docMk/>
            <pc:sldMk cId="2379543210" sldId="279"/>
            <ac:inkMk id="167" creationId="{B50A0BD2-2D6C-0AC7-AF2E-D17BD2755420}"/>
          </ac:inkMkLst>
        </pc:inkChg>
      </pc:sldChg>
      <pc:sldChg chg="addSp delSp">
        <pc:chgData name="桄玮 张" userId="17d3a1adcc927ed6" providerId="LiveId" clId="{12433B2D-C896-DF45-B997-4E117C540B58}" dt="2023-11-26T15:59:03.422" v="3677"/>
        <pc:sldMkLst>
          <pc:docMk/>
          <pc:sldMk cId="3898385114" sldId="280"/>
        </pc:sldMkLst>
        <pc:inkChg chg="add">
          <ac:chgData name="桄玮 张" userId="17d3a1adcc927ed6" providerId="LiveId" clId="{12433B2D-C896-DF45-B997-4E117C540B58}" dt="2023-11-26T15:58:53.893" v="3674"/>
          <ac:inkMkLst>
            <pc:docMk/>
            <pc:sldMk cId="3898385114" sldId="280"/>
            <ac:inkMk id="5" creationId="{434C3635-0B88-08F0-7357-C4B6FBA35DBC}"/>
          </ac:inkMkLst>
        </pc:inkChg>
        <pc:inkChg chg="add del">
          <ac:chgData name="桄玮 张" userId="17d3a1adcc927ed6" providerId="LiveId" clId="{12433B2D-C896-DF45-B997-4E117C540B58}" dt="2023-11-26T15:59:03.422" v="3677"/>
          <ac:inkMkLst>
            <pc:docMk/>
            <pc:sldMk cId="3898385114" sldId="280"/>
            <ac:inkMk id="6" creationId="{864A418C-D277-BDA0-A278-67D0520CCF42}"/>
          </ac:inkMkLst>
        </pc:inkChg>
        <pc:inkChg chg="add del">
          <ac:chgData name="桄玮 张" userId="17d3a1adcc927ed6" providerId="LiveId" clId="{12433B2D-C896-DF45-B997-4E117C540B58}" dt="2023-11-26T15:59:03.422" v="3677"/>
          <ac:inkMkLst>
            <pc:docMk/>
            <pc:sldMk cId="3898385114" sldId="280"/>
            <ac:inkMk id="7" creationId="{8B29759C-C9F3-936C-15F9-E53DAFA047A8}"/>
          </ac:inkMkLst>
        </pc:inkChg>
        <pc:inkChg chg="add reco">
          <ac:chgData name="桄玮 张" userId="17d3a1adcc927ed6" providerId="LiveId" clId="{12433B2D-C896-DF45-B997-4E117C540B58}" dt="2023-11-26T15:59:03.422" v="3677"/>
          <ac:inkMkLst>
            <pc:docMk/>
            <pc:sldMk cId="3898385114" sldId="280"/>
            <ac:inkMk id="8" creationId="{F961AE36-0061-D69A-6BC1-DCD7A53C10B0}"/>
          </ac:inkMkLst>
        </pc:inkChg>
      </pc:sldChg>
      <pc:sldChg chg="addSp delSp modSp">
        <pc:chgData name="桄玮 张" userId="17d3a1adcc927ed6" providerId="LiveId" clId="{12433B2D-C896-DF45-B997-4E117C540B58}" dt="2023-11-26T16:11:41.996" v="4087"/>
        <pc:sldMkLst>
          <pc:docMk/>
          <pc:sldMk cId="3211187579" sldId="281"/>
        </pc:sldMkLst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5" creationId="{584A2747-DB4B-4C07-FFDE-0FF939E765DC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5" creationId="{F70B275F-ED1F-CCE7-655E-978C0A80E0F8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7" creationId="{4B404E1F-A525-0C10-6FD7-B13538BB5C38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7" creationId="{5E1F8593-8979-ABDD-2FC2-3BA282EFD5B7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8" creationId="{2AD09DD2-65F8-BEA3-870D-9176F2F8427E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8" creationId="{EBF14929-77AB-5CD5-AEE3-3CDE09A39857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9" creationId="{0694885F-1B2C-05C2-8B1E-E2C08FEBEE0D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9" creationId="{BB48EA58-35EE-A5FE-11DA-34D6ADA12DE3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10" creationId="{6D96736D-06A1-C528-D387-D4876F325256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10" creationId="{E80D8E29-2779-7060-2DD0-3FC4490475B8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11" creationId="{31063BD2-54D5-EA1F-818C-96A2251C6258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11" creationId="{745DB3A7-6B71-75D1-716A-BE933EF8883A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12" creationId="{5F7EE7E1-1937-916C-256B-BC9C95C33EFD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12" creationId="{B1E77EBB-6631-5D40-59C3-8596928C6BEC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13" creationId="{882F80BB-FB4D-3766-F5F3-6F998DFE328E}"/>
          </ac:inkMkLst>
        </pc:inkChg>
        <pc:inkChg chg="add del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13" creationId="{9C1B6976-7982-43A4-84BC-A133CBBA5052}"/>
          </ac:inkMkLst>
        </pc:inkChg>
        <pc:inkChg chg="add reco">
          <ac:chgData name="桄玮 张" userId="17d3a1adcc927ed6" providerId="LiveId" clId="{12433B2D-C896-DF45-B997-4E117C540B58}" dt="2023-11-26T15:59:42.215" v="3686"/>
          <ac:inkMkLst>
            <pc:docMk/>
            <pc:sldMk cId="3211187579" sldId="281"/>
            <ac:inkMk id="14" creationId="{49331526-6019-7063-C867-964E6C3F8210}"/>
          </ac:inkMkLst>
        </pc:inkChg>
        <pc:inkChg chg="add del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15" creationId="{6F9B8BEB-04CC-8CD3-2174-53B39BACC2AF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15" creationId="{7346A88E-51DF-EC17-4556-B545CFC5E41A}"/>
          </ac:inkMkLst>
        </pc:inkChg>
        <pc:inkChg chg="add reco">
          <ac:chgData name="桄玮 张" userId="17d3a1adcc927ed6" providerId="LiveId" clId="{12433B2D-C896-DF45-B997-4E117C540B58}" dt="2023-11-26T16:08:47.987" v="3964"/>
          <ac:inkMkLst>
            <pc:docMk/>
            <pc:sldMk cId="3211187579" sldId="281"/>
            <ac:inkMk id="16" creationId="{0742FA08-E43D-74DB-928B-5B3F8EC5E554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16" creationId="{36BBAE5B-068F-644D-E50C-B8E31E581518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17" creationId="{C3BF2458-DABA-0C3F-8712-299E3246BBC2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17" creationId="{F219785D-E7FD-C658-8361-298315388467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18" creationId="{5C1314F5-128B-B32A-2D30-FF1DB6090FC1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18" creationId="{8443EE8E-8292-1976-FE16-31DF6664F315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19" creationId="{4C897D5A-DE6B-3F09-2E26-8D014A03EDA1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19" creationId="{BF0FDB69-837C-6676-CC1B-3130E5541306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0" creationId="{4225555A-0D13-568F-2134-E7F929F66E3C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0" creationId="{AB0D3F1D-6A06-D897-213B-9CAD9F23C037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1" creationId="{84A2BF12-B231-C013-3118-685772A07402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1" creationId="{8BCC7F8E-A1B1-31F0-D227-A0A0B25063A8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2" creationId="{012F02EE-F946-BE01-8A2F-ED7F50EC4B68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2" creationId="{CE29F2A7-5B62-ADE9-17FE-A88FDC184735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3" creationId="{395102D8-E5B0-D4C5-5255-9639C59476E4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3" creationId="{6E4846A1-8852-5B85-B94E-1CB8889DA266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4" creationId="{582F6403-F9D6-EAC6-9053-500B43705868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4" creationId="{D47AC10C-7BDA-470B-ECAC-FAC817A844BC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5" creationId="{6ED325E5-8612-EE0A-7657-33B836E60377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5" creationId="{BBBC9BB7-ACC3-650F-DC4D-96DE4F854046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6" creationId="{97CB2F54-35A5-BD74-E3A3-7A7866BF081E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6" creationId="{BAAB92DB-9619-5F77-53B0-EE3DE5AE8226}"/>
          </ac:inkMkLst>
        </pc:inkChg>
        <pc:inkChg chg="add">
          <ac:chgData name="桄玮 张" userId="17d3a1adcc927ed6" providerId="LiveId" clId="{12433B2D-C896-DF45-B997-4E117C540B58}" dt="2023-11-26T15:59:46.189" v="3699"/>
          <ac:inkMkLst>
            <pc:docMk/>
            <pc:sldMk cId="3211187579" sldId="281"/>
            <ac:inkMk id="27" creationId="{B2451B8F-6771-ABC3-4C34-CEDEB3873558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8" creationId="{5432047F-7AF6-C8D8-852F-BDBBC1728907}"/>
          </ac:inkMkLst>
        </pc:inkChg>
        <pc:inkChg chg="add del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8" creationId="{EEE3C2C1-9379-723E-C969-6C98B24CD615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29" creationId="{B495BD16-66ED-6053-55D0-ECD7CAAFC263}"/>
          </ac:inkMkLst>
        </pc:inkChg>
        <pc:inkChg chg="add reco">
          <ac:chgData name="桄玮 张" userId="17d3a1adcc927ed6" providerId="LiveId" clId="{12433B2D-C896-DF45-B997-4E117C540B58}" dt="2023-11-26T16:08:51.520" v="3976"/>
          <ac:inkMkLst>
            <pc:docMk/>
            <pc:sldMk cId="3211187579" sldId="281"/>
            <ac:inkMk id="29" creationId="{ECB42A90-A0E7-C479-7CDE-999D91DD0661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0" creationId="{6A9188E3-D06C-C1F5-5B63-D0993CC35197}"/>
          </ac:inkMkLst>
        </pc:inkChg>
        <pc:inkChg chg="add del">
          <ac:chgData name="桄玮 张" userId="17d3a1adcc927ed6" providerId="LiveId" clId="{12433B2D-C896-DF45-B997-4E117C540B58}" dt="2023-11-26T16:09:10.625" v="3982"/>
          <ac:inkMkLst>
            <pc:docMk/>
            <pc:sldMk cId="3211187579" sldId="281"/>
            <ac:inkMk id="30" creationId="{98DFECC9-0E2B-9567-B253-1D814E575178}"/>
          </ac:inkMkLst>
        </pc:inkChg>
        <pc:inkChg chg="add del">
          <ac:chgData name="桄玮 张" userId="17d3a1adcc927ed6" providerId="LiveId" clId="{12433B2D-C896-DF45-B997-4E117C540B58}" dt="2023-11-26T16:09:10.625" v="3982"/>
          <ac:inkMkLst>
            <pc:docMk/>
            <pc:sldMk cId="3211187579" sldId="281"/>
            <ac:inkMk id="31" creationId="{C7DE09E0-94CA-AB44-A079-D0F404BA5F4F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1" creationId="{F45BBA4D-8759-4289-41B0-3387650C968E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2" creationId="{C44DDD2B-7769-04D8-7D29-0AC301AC8D05}"/>
          </ac:inkMkLst>
        </pc:inkChg>
        <pc:inkChg chg="add del">
          <ac:chgData name="桄玮 张" userId="17d3a1adcc927ed6" providerId="LiveId" clId="{12433B2D-C896-DF45-B997-4E117C540B58}" dt="2023-11-26T16:09:10.625" v="3982"/>
          <ac:inkMkLst>
            <pc:docMk/>
            <pc:sldMk cId="3211187579" sldId="281"/>
            <ac:inkMk id="32" creationId="{F29E01FE-6080-7B2E-D0E2-0D3AFE1EB7A3}"/>
          </ac:inkMkLst>
        </pc:inkChg>
        <pc:inkChg chg="add del">
          <ac:chgData name="桄玮 张" userId="17d3a1adcc927ed6" providerId="LiveId" clId="{12433B2D-C896-DF45-B997-4E117C540B58}" dt="2023-11-26T16:09:10.625" v="3982"/>
          <ac:inkMkLst>
            <pc:docMk/>
            <pc:sldMk cId="3211187579" sldId="281"/>
            <ac:inkMk id="33" creationId="{464D8A99-545A-954E-80A8-9DA8C8BC8E62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3" creationId="{574EC53B-0170-A295-6745-6F24CC80B54C}"/>
          </ac:inkMkLst>
        </pc:inkChg>
        <pc:inkChg chg="add del">
          <ac:chgData name="桄玮 张" userId="17d3a1adcc927ed6" providerId="LiveId" clId="{12433B2D-C896-DF45-B997-4E117C540B58}" dt="2023-11-26T16:09:10.625" v="3982"/>
          <ac:inkMkLst>
            <pc:docMk/>
            <pc:sldMk cId="3211187579" sldId="281"/>
            <ac:inkMk id="34" creationId="{3414CDA0-CB8B-DBB0-51A7-68D287F0BA76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4" creationId="{99420289-AB4F-141C-713F-E9FE6A03E8BD}"/>
          </ac:inkMkLst>
        </pc:inkChg>
        <pc:inkChg chg="add reco">
          <ac:chgData name="桄玮 张" userId="17d3a1adcc927ed6" providerId="LiveId" clId="{12433B2D-C896-DF45-B997-4E117C540B58}" dt="2023-11-26T16:09:10.625" v="3982"/>
          <ac:inkMkLst>
            <pc:docMk/>
            <pc:sldMk cId="3211187579" sldId="281"/>
            <ac:inkMk id="35" creationId="{60FBF9C9-EC15-7ACB-124B-A49D3D690741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5" creationId="{7F15C565-1263-1B9D-7F33-BD7976E209CC}"/>
          </ac:inkMkLst>
        </pc:inkChg>
        <pc:inkChg chg="add del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6" creationId="{86E33CA4-2113-D4DB-555C-2138D4A39894}"/>
          </ac:inkMkLst>
        </pc:inkChg>
        <pc:inkChg chg="add del">
          <ac:chgData name="桄玮 张" userId="17d3a1adcc927ed6" providerId="LiveId" clId="{12433B2D-C896-DF45-B997-4E117C540B58}" dt="2023-11-26T16:09:56.973" v="4011"/>
          <ac:inkMkLst>
            <pc:docMk/>
            <pc:sldMk cId="3211187579" sldId="281"/>
            <ac:inkMk id="36" creationId="{9F9AEB90-2E04-C10B-95A6-22622248EACC}"/>
          </ac:inkMkLst>
        </pc:inkChg>
        <pc:inkChg chg="add reco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7" creationId="{7DB4F8BE-9250-9521-D7BA-C87F7509F324}"/>
          </ac:inkMkLst>
        </pc:inkChg>
        <pc:inkChg chg="add reco">
          <ac:chgData name="桄玮 张" userId="17d3a1adcc927ed6" providerId="LiveId" clId="{12433B2D-C896-DF45-B997-4E117C540B58}" dt="2023-11-26T15:59:49.771" v="3709"/>
          <ac:inkMkLst>
            <pc:docMk/>
            <pc:sldMk cId="3211187579" sldId="281"/>
            <ac:inkMk id="38" creationId="{3E36F4F0-5BA2-F4DE-DDD6-E9BC0E6E00B7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39" creationId="{0FAACA4D-8B37-0695-2580-82BB94C51C33}"/>
          </ac:inkMkLst>
        </pc:inkChg>
        <pc:inkChg chg="add del">
          <ac:chgData name="桄玮 张" userId="17d3a1adcc927ed6" providerId="LiveId" clId="{12433B2D-C896-DF45-B997-4E117C540B58}" dt="2023-11-26T16:09:56.973" v="4011"/>
          <ac:inkMkLst>
            <pc:docMk/>
            <pc:sldMk cId="3211187579" sldId="281"/>
            <ac:inkMk id="39" creationId="{FD09ABB5-23A6-E0C3-F4EC-BD8719F4D317}"/>
          </ac:inkMkLst>
        </pc:inkChg>
        <pc:inkChg chg="add del">
          <ac:chgData name="桄玮 张" userId="17d3a1adcc927ed6" providerId="LiveId" clId="{12433B2D-C896-DF45-B997-4E117C540B58}" dt="2023-11-26T16:09:56.973" v="4011"/>
          <ac:inkMkLst>
            <pc:docMk/>
            <pc:sldMk cId="3211187579" sldId="281"/>
            <ac:inkMk id="40" creationId="{0EDB6CA8-AC65-568C-B24F-73319E2E89AC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0" creationId="{A2635381-25DB-007C-AF7F-EC59CBBDE26D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1" creationId="{84023F27-2764-9E13-14E8-1C531A42976A}"/>
          </ac:inkMkLst>
        </pc:inkChg>
        <pc:inkChg chg="add del">
          <ac:chgData name="桄玮 张" userId="17d3a1adcc927ed6" providerId="LiveId" clId="{12433B2D-C896-DF45-B997-4E117C540B58}" dt="2023-11-26T16:09:56.973" v="4011"/>
          <ac:inkMkLst>
            <pc:docMk/>
            <pc:sldMk cId="3211187579" sldId="281"/>
            <ac:inkMk id="41" creationId="{B4B9EEF7-4324-0997-67A9-077352BBD737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2" creationId="{0E5652ED-FFFB-9C58-590C-79106D0CFD2F}"/>
          </ac:inkMkLst>
        </pc:inkChg>
        <pc:inkChg chg="add del">
          <ac:chgData name="桄玮 张" userId="17d3a1adcc927ed6" providerId="LiveId" clId="{12433B2D-C896-DF45-B997-4E117C540B58}" dt="2023-11-26T16:09:56.973" v="4011"/>
          <ac:inkMkLst>
            <pc:docMk/>
            <pc:sldMk cId="3211187579" sldId="281"/>
            <ac:inkMk id="42" creationId="{D6853B50-200B-A949-1E7C-9DE1C3A06387}"/>
          </ac:inkMkLst>
        </pc:inkChg>
        <pc:inkChg chg="add">
          <ac:chgData name="桄玮 张" userId="17d3a1adcc927ed6" providerId="LiveId" clId="{12433B2D-C896-DF45-B997-4E117C540B58}" dt="2023-11-26T15:59:52.119" v="3714"/>
          <ac:inkMkLst>
            <pc:docMk/>
            <pc:sldMk cId="3211187579" sldId="281"/>
            <ac:inkMk id="43" creationId="{2ACD3BF5-A993-1918-DF42-0007EF7E8BDE}"/>
          </ac:inkMkLst>
        </pc:inkChg>
        <pc:inkChg chg="add">
          <ac:chgData name="桄玮 张" userId="17d3a1adcc927ed6" providerId="LiveId" clId="{12433B2D-C896-DF45-B997-4E117C540B58}" dt="2023-11-26T15:59:52.287" v="3715"/>
          <ac:inkMkLst>
            <pc:docMk/>
            <pc:sldMk cId="3211187579" sldId="281"/>
            <ac:inkMk id="44" creationId="{CB77D5C8-4381-0888-B1A8-AD1F0ED46BA0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5" creationId="{910C6EE9-B941-46DF-4E8B-AC0852B7B34E}"/>
          </ac:inkMkLst>
        </pc:inkChg>
        <pc:inkChg chg="add del reco">
          <ac:chgData name="桄玮 张" userId="17d3a1adcc927ed6" providerId="LiveId" clId="{12433B2D-C896-DF45-B997-4E117C540B58}" dt="2023-11-26T16:10:42.744" v="4038"/>
          <ac:inkMkLst>
            <pc:docMk/>
            <pc:sldMk cId="3211187579" sldId="281"/>
            <ac:inkMk id="45" creationId="{9CB26649-746A-B941-A0DC-6A4B6EFFF9C8}"/>
          </ac:inkMkLst>
        </pc:inkChg>
        <pc:inkChg chg="add del">
          <ac:chgData name="桄玮 张" userId="17d3a1adcc927ed6" providerId="LiveId" clId="{12433B2D-C896-DF45-B997-4E117C540B58}" dt="2023-11-26T16:10:05.202" v="4015"/>
          <ac:inkMkLst>
            <pc:docMk/>
            <pc:sldMk cId="3211187579" sldId="281"/>
            <ac:inkMk id="46" creationId="{A2A2EE7F-50DF-07E3-46CE-54C31863BBC2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6" creationId="{CDC12FBE-BC28-0543-E8B4-210493707FB0}"/>
          </ac:inkMkLst>
        </pc:inkChg>
        <pc:inkChg chg="add del">
          <ac:chgData name="桄玮 张" userId="17d3a1adcc927ed6" providerId="LiveId" clId="{12433B2D-C896-DF45-B997-4E117C540B58}" dt="2023-11-26T16:10:05.202" v="4015"/>
          <ac:inkMkLst>
            <pc:docMk/>
            <pc:sldMk cId="3211187579" sldId="281"/>
            <ac:inkMk id="47" creationId="{05FCE6A5-646E-7E94-9F3E-01740F2C11F5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7" creationId="{9BABBCB5-BD4F-FB57-C011-70E44DACF359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8" creationId="{01CD0D38-C3D7-74A7-040D-411149BA977F}"/>
          </ac:inkMkLst>
        </pc:inkChg>
        <pc:inkChg chg="add del">
          <ac:chgData name="桄玮 张" userId="17d3a1adcc927ed6" providerId="LiveId" clId="{12433B2D-C896-DF45-B997-4E117C540B58}" dt="2023-11-26T16:10:05.202" v="4015"/>
          <ac:inkMkLst>
            <pc:docMk/>
            <pc:sldMk cId="3211187579" sldId="281"/>
            <ac:inkMk id="48" creationId="{EC2EEF66-3EC9-90A4-085C-C18F5E5D10D9}"/>
          </ac:inkMkLst>
        </pc:inkChg>
        <pc:inkChg chg="add del reco">
          <ac:chgData name="桄玮 张" userId="17d3a1adcc927ed6" providerId="LiveId" clId="{12433B2D-C896-DF45-B997-4E117C540B58}" dt="2023-11-26T16:10:42.738" v="4036"/>
          <ac:inkMkLst>
            <pc:docMk/>
            <pc:sldMk cId="3211187579" sldId="281"/>
            <ac:inkMk id="49" creationId="{2FEC59B1-26D5-5E7B-E55F-E035FCA7B79F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49" creationId="{2FFD91CC-97D1-DDBF-5522-E491B46285D6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50" creationId="{37786015-CF6C-AD2C-5F09-96F29AE4C5A5}"/>
          </ac:inkMkLst>
        </pc:inkChg>
        <pc:inkChg chg="add del">
          <ac:chgData name="桄玮 张" userId="17d3a1adcc927ed6" providerId="LiveId" clId="{12433B2D-C896-DF45-B997-4E117C540B58}" dt="2023-11-26T16:10:08.020" v="4018"/>
          <ac:inkMkLst>
            <pc:docMk/>
            <pc:sldMk cId="3211187579" sldId="281"/>
            <ac:inkMk id="50" creationId="{D9DB0AF0-7154-1F94-DAFB-8BAA14A445B1}"/>
          </ac:inkMkLst>
        </pc:inkChg>
        <pc:inkChg chg="add del">
          <ac:chgData name="桄玮 张" userId="17d3a1adcc927ed6" providerId="LiveId" clId="{12433B2D-C896-DF45-B997-4E117C540B58}" dt="2023-11-26T16:10:08.020" v="4018"/>
          <ac:inkMkLst>
            <pc:docMk/>
            <pc:sldMk cId="3211187579" sldId="281"/>
            <ac:inkMk id="51" creationId="{12A1BEB6-EB02-4693-51F8-0D8F0629C5EA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51" creationId="{372DA760-5584-A3C2-D2FF-1F2BCC2461E7}"/>
          </ac:inkMkLst>
        </pc:inkChg>
        <pc:inkChg chg="add del reco">
          <ac:chgData name="桄玮 张" userId="17d3a1adcc927ed6" providerId="LiveId" clId="{12433B2D-C896-DF45-B997-4E117C540B58}" dt="2023-11-26T16:10:42.735" v="4035"/>
          <ac:inkMkLst>
            <pc:docMk/>
            <pc:sldMk cId="3211187579" sldId="281"/>
            <ac:inkMk id="52" creationId="{C74DF73F-EE4D-5814-180A-466E29D971E9}"/>
          </ac:inkMkLst>
        </pc:inkChg>
        <pc:inkChg chg="add del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52" creationId="{F724A39D-CF62-A2F0-D563-C09B6F09E35D}"/>
          </ac:inkMkLst>
        </pc:inkChg>
        <pc:inkChg chg="add reco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53" creationId="{B64190DB-6236-631C-0447-2824F82F523E}"/>
          </ac:inkMkLst>
        </pc:inkChg>
        <pc:inkChg chg="add reco">
          <ac:chgData name="桄玮 张" userId="17d3a1adcc927ed6" providerId="LiveId" clId="{12433B2D-C896-DF45-B997-4E117C540B58}" dt="2023-11-26T15:59:55.138" v="3724"/>
          <ac:inkMkLst>
            <pc:docMk/>
            <pc:sldMk cId="3211187579" sldId="281"/>
            <ac:inkMk id="54" creationId="{AE2A5498-FE57-E622-A75E-E87A907EB9BB}"/>
          </ac:inkMkLst>
        </pc:inkChg>
        <pc:inkChg chg="add del">
          <ac:chgData name="桄玮 张" userId="17d3a1adcc927ed6" providerId="LiveId" clId="{12433B2D-C896-DF45-B997-4E117C540B58}" dt="2023-11-26T16:10:25.921" v="4025"/>
          <ac:inkMkLst>
            <pc:docMk/>
            <pc:sldMk cId="3211187579" sldId="281"/>
            <ac:inkMk id="55" creationId="{8FCF61FF-A27A-F525-FFBB-BD064CB07CB0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55" creationId="{FAAD0C8C-DA94-55AB-83B0-A041F7CB89D3}"/>
          </ac:inkMkLst>
        </pc:inkChg>
        <pc:inkChg chg="add del">
          <ac:chgData name="桄玮 张" userId="17d3a1adcc927ed6" providerId="LiveId" clId="{12433B2D-C896-DF45-B997-4E117C540B58}" dt="2023-11-26T16:10:25.921" v="4025"/>
          <ac:inkMkLst>
            <pc:docMk/>
            <pc:sldMk cId="3211187579" sldId="281"/>
            <ac:inkMk id="56" creationId="{0F7FCDFC-C5B1-900A-44F6-76FEC3650F87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56" creationId="{15EA3549-7832-E63B-F6E0-4AD6CE3E2FC0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57" creationId="{99F47687-E71B-52D4-3E91-C94ADF7DE3D8}"/>
          </ac:inkMkLst>
        </pc:inkChg>
        <pc:inkChg chg="add del">
          <ac:chgData name="桄玮 张" userId="17d3a1adcc927ed6" providerId="LiveId" clId="{12433B2D-C896-DF45-B997-4E117C540B58}" dt="2023-11-26T16:10:25.921" v="4025"/>
          <ac:inkMkLst>
            <pc:docMk/>
            <pc:sldMk cId="3211187579" sldId="281"/>
            <ac:inkMk id="57" creationId="{FB04E318-2A3F-E8EA-14E3-67CF570E1D18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58" creationId="{6553162D-CECF-D58D-0695-9621C6FD42DD}"/>
          </ac:inkMkLst>
        </pc:inkChg>
        <pc:inkChg chg="add del">
          <ac:chgData name="桄玮 张" userId="17d3a1adcc927ed6" providerId="LiveId" clId="{12433B2D-C896-DF45-B997-4E117C540B58}" dt="2023-11-26T16:10:25.921" v="4025"/>
          <ac:inkMkLst>
            <pc:docMk/>
            <pc:sldMk cId="3211187579" sldId="281"/>
            <ac:inkMk id="58" creationId="{BEB3572C-9E53-B311-30F4-FA92881C3776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59" creationId="{1C7760DE-72BC-D0CF-0C98-EB0ED8A34847}"/>
          </ac:inkMkLst>
        </pc:inkChg>
        <pc:inkChg chg="add del">
          <ac:chgData name="桄玮 张" userId="17d3a1adcc927ed6" providerId="LiveId" clId="{12433B2D-C896-DF45-B997-4E117C540B58}" dt="2023-11-26T16:10:25.921" v="4025"/>
          <ac:inkMkLst>
            <pc:docMk/>
            <pc:sldMk cId="3211187579" sldId="281"/>
            <ac:inkMk id="59" creationId="{81977883-CABF-33FE-ABDC-056CB817E122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0" creationId="{5748624C-FEA3-DF4E-B2F0-6C59A391BBD2}"/>
          </ac:inkMkLst>
        </pc:inkChg>
        <pc:inkChg chg="add del">
          <ac:chgData name="桄玮 张" userId="17d3a1adcc927ed6" providerId="LiveId" clId="{12433B2D-C896-DF45-B997-4E117C540B58}" dt="2023-11-26T16:10:25.921" v="4025"/>
          <ac:inkMkLst>
            <pc:docMk/>
            <pc:sldMk cId="3211187579" sldId="281"/>
            <ac:inkMk id="60" creationId="{F232CF98-CD9B-EEC5-D6ED-A566AB7D9C98}"/>
          </ac:inkMkLst>
        </pc:inkChg>
        <pc:inkChg chg="add del reco">
          <ac:chgData name="桄玮 张" userId="17d3a1adcc927ed6" providerId="LiveId" clId="{12433B2D-C896-DF45-B997-4E117C540B58}" dt="2023-11-26T16:10:42.741" v="4037"/>
          <ac:inkMkLst>
            <pc:docMk/>
            <pc:sldMk cId="3211187579" sldId="281"/>
            <ac:inkMk id="61" creationId="{9DDC9D1A-38BF-523E-5C8B-F367B17739C7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1" creationId="{DE9828CC-8393-8E6D-05F8-58AB72546443}"/>
          </ac:inkMkLst>
        </pc:inkChg>
        <pc:inkChg chg="add del">
          <ac:chgData name="桄玮 张" userId="17d3a1adcc927ed6" providerId="LiveId" clId="{12433B2D-C896-DF45-B997-4E117C540B58}" dt="2023-11-26T16:10:32.392" v="4028"/>
          <ac:inkMkLst>
            <pc:docMk/>
            <pc:sldMk cId="3211187579" sldId="281"/>
            <ac:inkMk id="62" creationId="{2DA375E1-5519-2845-3B07-FDC0F16AF1E6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2" creationId="{EC4572C1-E7B8-3B77-02D3-47D7A85154C8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3" creationId="{41A62DC8-1E27-86C3-4E69-7A36213922F1}"/>
          </ac:inkMkLst>
        </pc:inkChg>
        <pc:inkChg chg="add del">
          <ac:chgData name="桄玮 张" userId="17d3a1adcc927ed6" providerId="LiveId" clId="{12433B2D-C896-DF45-B997-4E117C540B58}" dt="2023-11-26T16:10:32.392" v="4028"/>
          <ac:inkMkLst>
            <pc:docMk/>
            <pc:sldMk cId="3211187579" sldId="281"/>
            <ac:inkMk id="63" creationId="{D141B714-2A7D-37E5-7989-B6960B4DE295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4" creationId="{7E52A255-121E-40C6-5FF3-212E7E107967}"/>
          </ac:inkMkLst>
        </pc:inkChg>
        <pc:inkChg chg="add del reco">
          <ac:chgData name="桄玮 张" userId="17d3a1adcc927ed6" providerId="LiveId" clId="{12433B2D-C896-DF45-B997-4E117C540B58}" dt="2023-11-26T16:10:42.733" v="4034"/>
          <ac:inkMkLst>
            <pc:docMk/>
            <pc:sldMk cId="3211187579" sldId="281"/>
            <ac:inkMk id="64" creationId="{AE59E59F-F6BD-5E6B-854E-CFA8117DF8FE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5" creationId="{30C1AA5C-2AE7-7B6C-BAA3-3C463E04B9FC}"/>
          </ac:inkMkLst>
        </pc:inkChg>
        <pc:inkChg chg="add del">
          <ac:chgData name="桄玮 张" userId="17d3a1adcc927ed6" providerId="LiveId" clId="{12433B2D-C896-DF45-B997-4E117C540B58}" dt="2023-11-26T16:10:36.020" v="4033"/>
          <ac:inkMkLst>
            <pc:docMk/>
            <pc:sldMk cId="3211187579" sldId="281"/>
            <ac:inkMk id="65" creationId="{C44B797C-4C0C-8B7B-8737-FBE48875A37C}"/>
          </ac:inkMkLst>
        </pc:inkChg>
        <pc:inkChg chg="add del">
          <ac:chgData name="桄玮 张" userId="17d3a1adcc927ed6" providerId="LiveId" clId="{12433B2D-C896-DF45-B997-4E117C540B58}" dt="2023-11-26T16:10:36.020" v="4033"/>
          <ac:inkMkLst>
            <pc:docMk/>
            <pc:sldMk cId="3211187579" sldId="281"/>
            <ac:inkMk id="66" creationId="{2A43C98F-33C6-D516-ABE8-F543A6154561}"/>
          </ac:inkMkLst>
        </pc:inkChg>
        <pc:inkChg chg="add del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6" creationId="{4C2CDB2C-5988-0758-70F3-F1EFD03026D2}"/>
          </ac:inkMkLst>
        </pc:inkChg>
        <pc:inkChg chg="add reco">
          <ac:chgData name="桄玮 张" userId="17d3a1adcc927ed6" providerId="LiveId" clId="{12433B2D-C896-DF45-B997-4E117C540B58}" dt="2023-11-26T16:00:00.854" v="3737"/>
          <ac:inkMkLst>
            <pc:docMk/>
            <pc:sldMk cId="3211187579" sldId="281"/>
            <ac:inkMk id="67" creationId="{51796F50-178F-06C8-597A-DAC765DF8E66}"/>
          </ac:inkMkLst>
        </pc:inkChg>
        <pc:inkChg chg="add del">
          <ac:chgData name="桄玮 张" userId="17d3a1adcc927ed6" providerId="LiveId" clId="{12433B2D-C896-DF45-B997-4E117C540B58}" dt="2023-11-26T16:10:36.020" v="4033"/>
          <ac:inkMkLst>
            <pc:docMk/>
            <pc:sldMk cId="3211187579" sldId="281"/>
            <ac:inkMk id="68" creationId="{1B67A122-B746-5B17-9055-27AA3CA53720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68" creationId="{D39E93E8-6D8B-E5B1-7117-718B9384FFEA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69" creationId="{932E9B54-1F7A-586F-D8B0-DEF1555316C4}"/>
          </ac:inkMkLst>
        </pc:inkChg>
        <pc:inkChg chg="add del">
          <ac:chgData name="桄玮 张" userId="17d3a1adcc927ed6" providerId="LiveId" clId="{12433B2D-C896-DF45-B997-4E117C540B58}" dt="2023-11-26T16:10:36.020" v="4033"/>
          <ac:inkMkLst>
            <pc:docMk/>
            <pc:sldMk cId="3211187579" sldId="281"/>
            <ac:inkMk id="69" creationId="{AA326C83-2E07-7E08-7033-D7668838379A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0" creationId="{283EFC4F-75DE-2C5A-5B3E-AE85073B8950}"/>
          </ac:inkMkLst>
        </pc:inkChg>
        <pc:inkChg chg="add del reco">
          <ac:chgData name="桄玮 张" userId="17d3a1adcc927ed6" providerId="LiveId" clId="{12433B2D-C896-DF45-B997-4E117C540B58}" dt="2023-11-26T16:10:42.746" v="4039"/>
          <ac:inkMkLst>
            <pc:docMk/>
            <pc:sldMk cId="3211187579" sldId="281"/>
            <ac:inkMk id="70" creationId="{FDBE8DD4-0CD8-C29F-94BC-0819D08316B2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1" creationId="{B4DB2C85-DBD7-2CAF-C5DF-FBF173056342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1" creationId="{D930FF48-504B-995C-3190-9D56CD7BBD12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2" creationId="{4D41B3CC-DD3B-13F2-F96C-AC11ECD4D1DB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2" creationId="{F3930B01-957C-B188-5F27-7D0C8E20E978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3" creationId="{A1427BBA-5FCD-1435-5C0F-D8D8DCCB5DFB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3" creationId="{A63191F0-3BE9-5AA3-24FF-A78463A3B0A2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4" creationId="{421CBF2C-BEB9-3039-2F76-CB5A2494FD1B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4" creationId="{F5303279-B382-C572-FA6A-F49C335B50D0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5" creationId="{165D32D2-9453-7F60-60A2-2F8859DBCB88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5" creationId="{D99629E5-50D7-0CBA-EF5E-2EAC1213AC52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6" creationId="{2C0B449C-5A87-51A4-5DD3-7FF8BD7CEF69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6" creationId="{81FE6D6A-0521-84D6-52EC-1BD68EBEB30E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7" creationId="{0FE0B7A9-0968-35EC-54D8-E39D993B5665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7" creationId="{D3477E2B-31C8-5E53-AE91-B0E0F6AC3175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8" creationId="{165DD90E-084F-77EC-15BA-30D400C2562D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8" creationId="{D544110D-5A5A-87EC-76E5-D224A9B12995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79" creationId="{3B2742B9-9DDB-9324-1BCB-B76B64B1B930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79" creationId="{DA788E34-D67A-A90F-9949-03118A695970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80" creationId="{687B6F3F-6413-4DCC-7B1C-ADA0406AF41A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80" creationId="{CC299A66-0A1F-A0AC-D9EC-223B56BEFD7F}"/>
          </ac:inkMkLst>
        </pc:inkChg>
        <pc:inkChg chg="add del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81" creationId="{C2A03029-FBF1-C4ED-BAFB-4BED3020A2AB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81" creationId="{D423C260-7B68-F7EE-308A-837C70F09F7E}"/>
          </ac:inkMkLst>
        </pc:inkChg>
        <pc:inkChg chg="add reco">
          <ac:chgData name="桄玮 张" userId="17d3a1adcc927ed6" providerId="LiveId" clId="{12433B2D-C896-DF45-B997-4E117C540B58}" dt="2023-11-26T16:00:06.467" v="3752"/>
          <ac:inkMkLst>
            <pc:docMk/>
            <pc:sldMk cId="3211187579" sldId="281"/>
            <ac:inkMk id="82" creationId="{8146154C-044B-ACEB-45E3-26618D64AEB5}"/>
          </ac:inkMkLst>
        </pc:inkChg>
        <pc:inkChg chg="add del">
          <ac:chgData name="桄玮 张" userId="17d3a1adcc927ed6" providerId="LiveId" clId="{12433B2D-C896-DF45-B997-4E117C540B58}" dt="2023-11-26T16:00:07.720" v="3757"/>
          <ac:inkMkLst>
            <pc:docMk/>
            <pc:sldMk cId="3211187579" sldId="281"/>
            <ac:inkMk id="83" creationId="{4741B1E5-AABB-1E91-36C8-5A0698123666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83" creationId="{727169E9-3D53-2CA7-127F-A865ABA3BA03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84" creationId="{3F6BE18C-1BB6-AFE0-915E-B45197703EC2}"/>
          </ac:inkMkLst>
        </pc:inkChg>
        <pc:inkChg chg="add del">
          <ac:chgData name="桄玮 张" userId="17d3a1adcc927ed6" providerId="LiveId" clId="{12433B2D-C896-DF45-B997-4E117C540B58}" dt="2023-11-26T16:00:07.720" v="3757"/>
          <ac:inkMkLst>
            <pc:docMk/>
            <pc:sldMk cId="3211187579" sldId="281"/>
            <ac:inkMk id="84" creationId="{E3E43FEF-B4CD-50EB-4524-201AB3D9FCFB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85" creationId="{ABD617D9-4C77-C257-85E2-3DB8C4CCDE0B}"/>
          </ac:inkMkLst>
        </pc:inkChg>
        <pc:inkChg chg="add del">
          <ac:chgData name="桄玮 张" userId="17d3a1adcc927ed6" providerId="LiveId" clId="{12433B2D-C896-DF45-B997-4E117C540B58}" dt="2023-11-26T16:00:07.720" v="3757"/>
          <ac:inkMkLst>
            <pc:docMk/>
            <pc:sldMk cId="3211187579" sldId="281"/>
            <ac:inkMk id="85" creationId="{BFC57DF6-C486-2FFC-B2AE-C0EC4A63BF3D}"/>
          </ac:inkMkLst>
        </pc:inkChg>
        <pc:inkChg chg="add">
          <ac:chgData name="桄玮 张" userId="17d3a1adcc927ed6" providerId="LiveId" clId="{12433B2D-C896-DF45-B997-4E117C540B58}" dt="2023-11-26T16:00:07.167" v="3756"/>
          <ac:inkMkLst>
            <pc:docMk/>
            <pc:sldMk cId="3211187579" sldId="281"/>
            <ac:inkMk id="86" creationId="{37FDB94F-3A23-6518-5498-B7062CD565BF}"/>
          </ac:inkMkLst>
        </pc:inkChg>
        <pc:inkChg chg="add reco">
          <ac:chgData name="桄玮 张" userId="17d3a1adcc927ed6" providerId="LiveId" clId="{12433B2D-C896-DF45-B997-4E117C540B58}" dt="2023-11-26T16:00:07.720" v="3757"/>
          <ac:inkMkLst>
            <pc:docMk/>
            <pc:sldMk cId="3211187579" sldId="281"/>
            <ac:inkMk id="87" creationId="{511DFECD-2C5A-CC3E-0EBA-ED9EB3F686E7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88" creationId="{797EFD17-348B-8C05-9476-8B87907826C5}"/>
          </ac:inkMkLst>
        </pc:inkChg>
        <pc:inkChg chg="add del">
          <ac:chgData name="桄玮 张" userId="17d3a1adcc927ed6" providerId="LiveId" clId="{12433B2D-C896-DF45-B997-4E117C540B58}" dt="2023-11-26T16:00:09.503" v="3763"/>
          <ac:inkMkLst>
            <pc:docMk/>
            <pc:sldMk cId="3211187579" sldId="281"/>
            <ac:inkMk id="88" creationId="{EEC064B0-FE44-E5BF-5133-A6FB362F29B0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89" creationId="{00E0DA48-9760-E089-38E6-74F6DCAD9BEF}"/>
          </ac:inkMkLst>
        </pc:inkChg>
        <pc:inkChg chg="add del">
          <ac:chgData name="桄玮 张" userId="17d3a1adcc927ed6" providerId="LiveId" clId="{12433B2D-C896-DF45-B997-4E117C540B58}" dt="2023-11-26T16:00:09.503" v="3763"/>
          <ac:inkMkLst>
            <pc:docMk/>
            <pc:sldMk cId="3211187579" sldId="281"/>
            <ac:inkMk id="89" creationId="{811E4EE7-AE7D-37F1-30BE-3F9CEF328B37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0" creationId="{8D1414BE-5CA3-BC86-E421-DE5E98DE53CA}"/>
          </ac:inkMkLst>
        </pc:inkChg>
        <pc:inkChg chg="add del">
          <ac:chgData name="桄玮 张" userId="17d3a1adcc927ed6" providerId="LiveId" clId="{12433B2D-C896-DF45-B997-4E117C540B58}" dt="2023-11-26T16:00:09.503" v="3763"/>
          <ac:inkMkLst>
            <pc:docMk/>
            <pc:sldMk cId="3211187579" sldId="281"/>
            <ac:inkMk id="90" creationId="{BA049264-2F85-94F3-E010-9C0C61840FA7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1" creationId="{1E030918-54D0-F55B-6DD5-4531116312C5}"/>
          </ac:inkMkLst>
        </pc:inkChg>
        <pc:inkChg chg="add del">
          <ac:chgData name="桄玮 张" userId="17d3a1adcc927ed6" providerId="LiveId" clId="{12433B2D-C896-DF45-B997-4E117C540B58}" dt="2023-11-26T16:00:09.503" v="3763"/>
          <ac:inkMkLst>
            <pc:docMk/>
            <pc:sldMk cId="3211187579" sldId="281"/>
            <ac:inkMk id="91" creationId="{64A16DD0-6E04-97F9-0F1F-5E73A9099937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2" creationId="{925590FF-8FA0-FA35-E12D-AD4FBFF9DB4F}"/>
          </ac:inkMkLst>
        </pc:inkChg>
        <pc:inkChg chg="add del">
          <ac:chgData name="桄玮 张" userId="17d3a1adcc927ed6" providerId="LiveId" clId="{12433B2D-C896-DF45-B997-4E117C540B58}" dt="2023-11-26T16:00:09.503" v="3763"/>
          <ac:inkMkLst>
            <pc:docMk/>
            <pc:sldMk cId="3211187579" sldId="281"/>
            <ac:inkMk id="92" creationId="{E6C75908-7692-0E50-9286-5A3961A72820}"/>
          </ac:inkMkLst>
        </pc:inkChg>
        <pc:inkChg chg="add reco">
          <ac:chgData name="桄玮 张" userId="17d3a1adcc927ed6" providerId="LiveId" clId="{12433B2D-C896-DF45-B997-4E117C540B58}" dt="2023-11-26T16:00:09.503" v="3763"/>
          <ac:inkMkLst>
            <pc:docMk/>
            <pc:sldMk cId="3211187579" sldId="281"/>
            <ac:inkMk id="93" creationId="{6A60C873-DE6B-FC3F-B7FB-81522563C711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4" creationId="{E3E83D9E-4E65-7BD1-37F0-7955DB794FE8}"/>
          </ac:inkMkLst>
        </pc:inkChg>
        <pc:inkChg chg="add del mod reco modStrokes">
          <ac:chgData name="桄玮 张" userId="17d3a1adcc927ed6" providerId="LiveId" clId="{12433B2D-C896-DF45-B997-4E117C540B58}" dt="2023-11-26T16:00:13.167" v="3769"/>
          <ac:inkMkLst>
            <pc:docMk/>
            <pc:sldMk cId="3211187579" sldId="281"/>
            <ac:inkMk id="94" creationId="{FF16761B-200D-5111-838D-56D0F8D03029}"/>
          </ac:inkMkLst>
        </pc:inkChg>
        <pc:inkChg chg="add del">
          <ac:chgData name="桄玮 张" userId="17d3a1adcc927ed6" providerId="LiveId" clId="{12433B2D-C896-DF45-B997-4E117C540B58}" dt="2023-11-26T16:00:11.217" v="3767"/>
          <ac:inkMkLst>
            <pc:docMk/>
            <pc:sldMk cId="3211187579" sldId="281"/>
            <ac:inkMk id="95" creationId="{006248A1-E7CE-1507-7153-CC7C0CB6032D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5" creationId="{F7AE2CC2-00D9-ACD2-44D9-D1ED14283BC8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6" creationId="{4AAEA128-602B-6D8E-8E5B-6686B18C7779}"/>
          </ac:inkMkLst>
        </pc:inkChg>
        <pc:inkChg chg="add del">
          <ac:chgData name="桄玮 张" userId="17d3a1adcc927ed6" providerId="LiveId" clId="{12433B2D-C896-DF45-B997-4E117C540B58}" dt="2023-11-26T16:00:11.217" v="3767"/>
          <ac:inkMkLst>
            <pc:docMk/>
            <pc:sldMk cId="3211187579" sldId="281"/>
            <ac:inkMk id="96" creationId="{50212924-63E2-F044-469B-96401DE4202F}"/>
          </ac:inkMkLst>
        </pc:inkChg>
        <pc:inkChg chg="add del">
          <ac:chgData name="桄玮 张" userId="17d3a1adcc927ed6" providerId="LiveId" clId="{12433B2D-C896-DF45-B997-4E117C540B58}" dt="2023-11-26T16:00:11.217" v="3767"/>
          <ac:inkMkLst>
            <pc:docMk/>
            <pc:sldMk cId="3211187579" sldId="281"/>
            <ac:inkMk id="97" creationId="{801EBCC4-683E-56FD-4D1D-ABCDA04A4F0A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7" creationId="{A0565143-7A97-06AF-7AFE-492572F6D99D}"/>
          </ac:inkMkLst>
        </pc:inkChg>
        <pc:inkChg chg="add reco">
          <ac:chgData name="桄玮 张" userId="17d3a1adcc927ed6" providerId="LiveId" clId="{12433B2D-C896-DF45-B997-4E117C540B58}" dt="2023-11-26T16:00:11.217" v="3767"/>
          <ac:inkMkLst>
            <pc:docMk/>
            <pc:sldMk cId="3211187579" sldId="281"/>
            <ac:inkMk id="98" creationId="{8590AE43-D8A7-A9CB-E9D4-3F250925AEC6}"/>
          </ac:inkMkLst>
        </pc:inkChg>
        <pc:inkChg chg="add del">
          <ac:chgData name="桄玮 张" userId="17d3a1adcc927ed6" providerId="LiveId" clId="{12433B2D-C896-DF45-B997-4E117C540B58}" dt="2023-11-26T16:00:17.809" v="3775"/>
          <ac:inkMkLst>
            <pc:docMk/>
            <pc:sldMk cId="3211187579" sldId="281"/>
            <ac:inkMk id="99" creationId="{828EB55F-6C65-BAA7-FF6F-D9B56935156F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99" creationId="{DDEE7E0D-B110-879D-1DD0-2169DD046DC3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100" creationId="{36E92C32-7889-52DF-6BC2-8E55E7E0F19B}"/>
          </ac:inkMkLst>
        </pc:inkChg>
        <pc:inkChg chg="add del">
          <ac:chgData name="桄玮 张" userId="17d3a1adcc927ed6" providerId="LiveId" clId="{12433B2D-C896-DF45-B997-4E117C540B58}" dt="2023-11-26T16:00:17.809" v="3775"/>
          <ac:inkMkLst>
            <pc:docMk/>
            <pc:sldMk cId="3211187579" sldId="281"/>
            <ac:inkMk id="100" creationId="{8A449880-31C4-0F1F-7C19-02DC8B4BAC24}"/>
          </ac:inkMkLst>
        </pc:inkChg>
        <pc:inkChg chg="add del">
          <ac:chgData name="桄玮 张" userId="17d3a1adcc927ed6" providerId="LiveId" clId="{12433B2D-C896-DF45-B997-4E117C540B58}" dt="2023-11-26T16:00:17.809" v="3775"/>
          <ac:inkMkLst>
            <pc:docMk/>
            <pc:sldMk cId="3211187579" sldId="281"/>
            <ac:inkMk id="101" creationId="{25F559CA-C887-A074-0A53-DF5A4FAF7CF8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101" creationId="{EA3FD648-CDF6-ACF2-975D-FAD62B73BBBD}"/>
          </ac:inkMkLst>
        </pc:inkChg>
        <pc:inkChg chg="add del">
          <ac:chgData name="桄玮 张" userId="17d3a1adcc927ed6" providerId="LiveId" clId="{12433B2D-C896-DF45-B997-4E117C540B58}" dt="2023-11-26T16:00:17.809" v="3775"/>
          <ac:inkMkLst>
            <pc:docMk/>
            <pc:sldMk cId="3211187579" sldId="281"/>
            <ac:inkMk id="102" creationId="{0E3C95E3-FB9C-AAE0-43FC-E2684FAF45E2}"/>
          </ac:inkMkLst>
        </pc:inkChg>
        <pc:inkChg chg="add del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102" creationId="{19C6F9CC-3A24-9CA1-2F87-15D028A5645A}"/>
          </ac:inkMkLst>
        </pc:inkChg>
        <pc:inkChg chg="add">
          <ac:chgData name="桄玮 张" userId="17d3a1adcc927ed6" providerId="LiveId" clId="{12433B2D-C896-DF45-B997-4E117C540B58}" dt="2023-11-26T16:10:54.152" v="4067"/>
          <ac:inkMkLst>
            <pc:docMk/>
            <pc:sldMk cId="3211187579" sldId="281"/>
            <ac:inkMk id="103" creationId="{5FD99861-CE84-B178-FEC4-EF11ED87D6F7}"/>
          </ac:inkMkLst>
        </pc:inkChg>
        <pc:inkChg chg="add del">
          <ac:chgData name="桄玮 张" userId="17d3a1adcc927ed6" providerId="LiveId" clId="{12433B2D-C896-DF45-B997-4E117C540B58}" dt="2023-11-26T16:00:17.809" v="3775"/>
          <ac:inkMkLst>
            <pc:docMk/>
            <pc:sldMk cId="3211187579" sldId="281"/>
            <ac:inkMk id="103" creationId="{EBC511F0-E48D-1C94-84CA-D3C0440A8818}"/>
          </ac:inkMkLst>
        </pc:inkChg>
        <pc:inkChg chg="add reco">
          <ac:chgData name="桄玮 张" userId="17d3a1adcc927ed6" providerId="LiveId" clId="{12433B2D-C896-DF45-B997-4E117C540B58}" dt="2023-11-26T16:00:17.809" v="3775"/>
          <ac:inkMkLst>
            <pc:docMk/>
            <pc:sldMk cId="3211187579" sldId="281"/>
            <ac:inkMk id="104" creationId="{426CD0AF-0CEB-8FE8-9226-093F1868C3A0}"/>
          </ac:inkMkLst>
        </pc:inkChg>
        <pc:inkChg chg="add reco">
          <ac:chgData name="桄玮 张" userId="17d3a1adcc927ed6" providerId="LiveId" clId="{12433B2D-C896-DF45-B997-4E117C540B58}" dt="2023-11-26T16:00:17.809" v="3775"/>
          <ac:inkMkLst>
            <pc:docMk/>
            <pc:sldMk cId="3211187579" sldId="281"/>
            <ac:inkMk id="105" creationId="{55F39E06-32E7-F5A5-1FBB-2A8E8DC75322}"/>
          </ac:inkMkLst>
        </pc:inkChg>
        <pc:inkChg chg="add del">
          <ac:chgData name="桄玮 张" userId="17d3a1adcc927ed6" providerId="LiveId" clId="{12433B2D-C896-DF45-B997-4E117C540B58}" dt="2023-11-26T16:00:21.345" v="3782"/>
          <ac:inkMkLst>
            <pc:docMk/>
            <pc:sldMk cId="3211187579" sldId="281"/>
            <ac:inkMk id="106" creationId="{AAB72D06-51DD-E0E0-14FF-480FBD803BB7}"/>
          </ac:inkMkLst>
        </pc:inkChg>
        <pc:inkChg chg="add reco">
          <ac:chgData name="桄玮 张" userId="17d3a1adcc927ed6" providerId="LiveId" clId="{12433B2D-C896-DF45-B997-4E117C540B58}" dt="2023-11-26T16:10:55.032" v="4068"/>
          <ac:inkMkLst>
            <pc:docMk/>
            <pc:sldMk cId="3211187579" sldId="281"/>
            <ac:inkMk id="106" creationId="{E31D0D6F-D9DB-1F70-F7C4-93BD6B3CC7AA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07" creationId="{D114055D-9B1D-5021-592F-2141FB582486}"/>
          </ac:inkMkLst>
        </pc:inkChg>
        <pc:inkChg chg="add del">
          <ac:chgData name="桄玮 张" userId="17d3a1adcc927ed6" providerId="LiveId" clId="{12433B2D-C896-DF45-B997-4E117C540B58}" dt="2023-11-26T16:00:21.345" v="3782"/>
          <ac:inkMkLst>
            <pc:docMk/>
            <pc:sldMk cId="3211187579" sldId="281"/>
            <ac:inkMk id="107" creationId="{F5771D0E-8D76-7296-003C-682E8AC8EB31}"/>
          </ac:inkMkLst>
        </pc:inkChg>
        <pc:inkChg chg="add del">
          <ac:chgData name="桄玮 张" userId="17d3a1adcc927ed6" providerId="LiveId" clId="{12433B2D-C896-DF45-B997-4E117C540B58}" dt="2023-11-26T16:00:21.345" v="3782"/>
          <ac:inkMkLst>
            <pc:docMk/>
            <pc:sldMk cId="3211187579" sldId="281"/>
            <ac:inkMk id="108" creationId="{0F7656A1-8102-6CFA-41CC-8A3DF72DC11F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08" creationId="{C690548A-8BE2-5F25-5126-5E7B10B9FF14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09" creationId="{4EEBEC7E-A5EC-AEEA-082F-578D66B318F2}"/>
          </ac:inkMkLst>
        </pc:inkChg>
        <pc:inkChg chg="add del">
          <ac:chgData name="桄玮 张" userId="17d3a1adcc927ed6" providerId="LiveId" clId="{12433B2D-C896-DF45-B997-4E117C540B58}" dt="2023-11-26T16:00:21.345" v="3782"/>
          <ac:inkMkLst>
            <pc:docMk/>
            <pc:sldMk cId="3211187579" sldId="281"/>
            <ac:inkMk id="109" creationId="{8D39ABB4-399E-2817-66A5-04419B0C90E8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10" creationId="{1E2B31BC-0693-2B1C-ADC2-6CDC4B942F7F}"/>
          </ac:inkMkLst>
        </pc:inkChg>
        <pc:inkChg chg="add del">
          <ac:chgData name="桄玮 张" userId="17d3a1adcc927ed6" providerId="LiveId" clId="{12433B2D-C896-DF45-B997-4E117C540B58}" dt="2023-11-26T16:00:21.345" v="3782"/>
          <ac:inkMkLst>
            <pc:docMk/>
            <pc:sldMk cId="3211187579" sldId="281"/>
            <ac:inkMk id="110" creationId="{2B5B8BDB-E712-4D9D-0B85-B1E07143594E}"/>
          </ac:inkMkLst>
        </pc:inkChg>
        <pc:inkChg chg="add del">
          <ac:chgData name="桄玮 张" userId="17d3a1adcc927ed6" providerId="LiveId" clId="{12433B2D-C896-DF45-B997-4E117C540B58}" dt="2023-11-26T16:00:21.345" v="3782"/>
          <ac:inkMkLst>
            <pc:docMk/>
            <pc:sldMk cId="3211187579" sldId="281"/>
            <ac:inkMk id="111" creationId="{3620F430-9C08-5E16-C06F-8B86E18C9BBE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11" creationId="{6DD32AF0-5E14-16B4-D7C8-47E66DF06E71}"/>
          </ac:inkMkLst>
        </pc:inkChg>
        <pc:inkChg chg="add reco">
          <ac:chgData name="桄玮 张" userId="17d3a1adcc927ed6" providerId="LiveId" clId="{12433B2D-C896-DF45-B997-4E117C540B58}" dt="2023-11-26T16:00:21.345" v="3782"/>
          <ac:inkMkLst>
            <pc:docMk/>
            <pc:sldMk cId="3211187579" sldId="281"/>
            <ac:inkMk id="112" creationId="{66C1857A-8F35-AAC7-D082-78FB7B2F563E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13" creationId="{C3C9649D-F254-5C8F-EFC3-0DA1D09F7FF2}"/>
          </ac:inkMkLst>
        </pc:inkChg>
        <pc:inkChg chg="add del">
          <ac:chgData name="桄玮 张" userId="17d3a1adcc927ed6" providerId="LiveId" clId="{12433B2D-C896-DF45-B997-4E117C540B58}" dt="2023-11-26T16:00:24.443" v="3785"/>
          <ac:inkMkLst>
            <pc:docMk/>
            <pc:sldMk cId="3211187579" sldId="281"/>
            <ac:inkMk id="113" creationId="{F8FED8ED-7633-8682-D3A3-E226107FE483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14" creationId="{3023C4F3-86E0-51D0-418E-B522BCD0EF6F}"/>
          </ac:inkMkLst>
        </pc:inkChg>
        <pc:inkChg chg="add del">
          <ac:chgData name="桄玮 张" userId="17d3a1adcc927ed6" providerId="LiveId" clId="{12433B2D-C896-DF45-B997-4E117C540B58}" dt="2023-11-26T16:00:24.443" v="3785"/>
          <ac:inkMkLst>
            <pc:docMk/>
            <pc:sldMk cId="3211187579" sldId="281"/>
            <ac:inkMk id="114" creationId="{7AD30B90-A456-4710-1C50-BA4D22DEA800}"/>
          </ac:inkMkLst>
        </pc:inkChg>
        <pc:inkChg chg="add reco">
          <ac:chgData name="桄玮 张" userId="17d3a1adcc927ed6" providerId="LiveId" clId="{12433B2D-C896-DF45-B997-4E117C540B58}" dt="2023-11-26T16:00:24.443" v="3785"/>
          <ac:inkMkLst>
            <pc:docMk/>
            <pc:sldMk cId="3211187579" sldId="281"/>
            <ac:inkMk id="115" creationId="{F5070BC9-D22C-6606-791E-39E4A1C10F2C}"/>
          </ac:inkMkLst>
        </pc:inkChg>
        <pc:inkChg chg="add del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16" creationId="{774DCCDB-E36A-1239-6389-ED95FDF66FD7}"/>
          </ac:inkMkLst>
        </pc:inkChg>
        <pc:inkChg chg="add del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16" creationId="{892B62BB-AF01-5FE6-A793-70CAA8CCDBCC}"/>
          </ac:inkMkLst>
        </pc:inkChg>
        <pc:inkChg chg="add reco">
          <ac:chgData name="桄玮 张" userId="17d3a1adcc927ed6" providerId="LiveId" clId="{12433B2D-C896-DF45-B997-4E117C540B58}" dt="2023-11-26T16:11:35.216" v="4077"/>
          <ac:inkMkLst>
            <pc:docMk/>
            <pc:sldMk cId="3211187579" sldId="281"/>
            <ac:inkMk id="117" creationId="{920A76B1-F587-56A3-AD50-6F5C5A2322C7}"/>
          </ac:inkMkLst>
        </pc:inkChg>
        <pc:inkChg chg="add del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17" creationId="{F49E98E8-19A2-9D71-BF70-3B39AA3730DF}"/>
          </ac:inkMkLst>
        </pc:inkChg>
        <pc:inkChg chg="add del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18" creationId="{7AB1B78C-3538-F40D-0AF7-BECC4C24C6A2}"/>
          </ac:inkMkLst>
        </pc:inkChg>
        <pc:inkChg chg="add">
          <ac:chgData name="桄玮 张" userId="17d3a1adcc927ed6" providerId="LiveId" clId="{12433B2D-C896-DF45-B997-4E117C540B58}" dt="2023-11-26T16:11:36.749" v="4078"/>
          <ac:inkMkLst>
            <pc:docMk/>
            <pc:sldMk cId="3211187579" sldId="281"/>
            <ac:inkMk id="118" creationId="{8ED16EE7-A70A-FC85-C7F4-E79BC0CCF2F7}"/>
          </ac:inkMkLst>
        </pc:inkChg>
        <pc:inkChg chg="add del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19" creationId="{41820693-4008-CC93-E5A0-C0FD0A977161}"/>
          </ac:inkMkLst>
        </pc:inkChg>
        <pc:inkChg chg="add del">
          <ac:chgData name="桄玮 张" userId="17d3a1adcc927ed6" providerId="LiveId" clId="{12433B2D-C896-DF45-B997-4E117C540B58}" dt="2023-11-26T16:11:39.468" v="4082"/>
          <ac:inkMkLst>
            <pc:docMk/>
            <pc:sldMk cId="3211187579" sldId="281"/>
            <ac:inkMk id="119" creationId="{7A97905E-F9AE-7C8B-B085-FF15D1AE8C9B}"/>
          </ac:inkMkLst>
        </pc:inkChg>
        <pc:inkChg chg="add del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20" creationId="{4527280A-5491-3CC4-5CD2-5965DFBA6143}"/>
          </ac:inkMkLst>
        </pc:inkChg>
        <pc:inkChg chg="add del">
          <ac:chgData name="桄玮 张" userId="17d3a1adcc927ed6" providerId="LiveId" clId="{12433B2D-C896-DF45-B997-4E117C540B58}" dt="2023-11-26T16:11:39.468" v="4082"/>
          <ac:inkMkLst>
            <pc:docMk/>
            <pc:sldMk cId="3211187579" sldId="281"/>
            <ac:inkMk id="120" creationId="{D4F3BDD0-AD23-E5A3-A26D-5F07B1939405}"/>
          </ac:inkMkLst>
        </pc:inkChg>
        <pc:inkChg chg="add del">
          <ac:chgData name="桄玮 张" userId="17d3a1adcc927ed6" providerId="LiveId" clId="{12433B2D-C896-DF45-B997-4E117C540B58}" dt="2023-11-26T16:11:39.468" v="4082"/>
          <ac:inkMkLst>
            <pc:docMk/>
            <pc:sldMk cId="3211187579" sldId="281"/>
            <ac:inkMk id="121" creationId="{221C5272-5F08-013C-EBB7-104148DA24E2}"/>
          </ac:inkMkLst>
        </pc:inkChg>
        <pc:inkChg chg="add del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21" creationId="{F50AA61C-716B-3D74-8C79-7B621B5CD3D6}"/>
          </ac:inkMkLst>
        </pc:inkChg>
        <pc:inkChg chg="add del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22" creationId="{1DEFF95C-A416-D8C6-28E9-8B0983ADA9CB}"/>
          </ac:inkMkLst>
        </pc:inkChg>
        <pc:inkChg chg="add reco">
          <ac:chgData name="桄玮 张" userId="17d3a1adcc927ed6" providerId="LiveId" clId="{12433B2D-C896-DF45-B997-4E117C540B58}" dt="2023-11-26T16:11:39.468" v="4082"/>
          <ac:inkMkLst>
            <pc:docMk/>
            <pc:sldMk cId="3211187579" sldId="281"/>
            <ac:inkMk id="122" creationId="{CACAF28A-E99F-972D-9495-153F7A10792F}"/>
          </ac:inkMkLst>
        </pc:inkChg>
        <pc:inkChg chg="add reco">
          <ac:chgData name="桄玮 张" userId="17d3a1adcc927ed6" providerId="LiveId" clId="{12433B2D-C896-DF45-B997-4E117C540B58}" dt="2023-11-26T16:00:27.590" v="3793"/>
          <ac:inkMkLst>
            <pc:docMk/>
            <pc:sldMk cId="3211187579" sldId="281"/>
            <ac:inkMk id="123" creationId="{FD02F395-3AAC-3420-70B0-14B4A1BD6C06}"/>
          </ac:inkMkLst>
        </pc:inkChg>
        <pc:inkChg chg="add del">
          <ac:chgData name="桄玮 张" userId="17d3a1adcc927ed6" providerId="LiveId" clId="{12433B2D-C896-DF45-B997-4E117C540B58}" dt="2023-11-26T16:11:41.996" v="4087"/>
          <ac:inkMkLst>
            <pc:docMk/>
            <pc:sldMk cId="3211187579" sldId="281"/>
            <ac:inkMk id="124" creationId="{5036265E-152E-5712-4251-3ABD6FEBA437}"/>
          </ac:inkMkLst>
        </pc:inkChg>
        <pc:inkChg chg="add del">
          <ac:chgData name="桄玮 张" userId="17d3a1adcc927ed6" providerId="LiveId" clId="{12433B2D-C896-DF45-B997-4E117C540B58}" dt="2023-11-26T16:00:42.735" v="3795"/>
          <ac:inkMkLst>
            <pc:docMk/>
            <pc:sldMk cId="3211187579" sldId="281"/>
            <ac:inkMk id="124" creationId="{C46BF302-5C25-9DC4-444D-38C4677798B6}"/>
          </ac:inkMkLst>
        </pc:inkChg>
        <pc:inkChg chg="add del">
          <ac:chgData name="桄玮 张" userId="17d3a1adcc927ed6" providerId="LiveId" clId="{12433B2D-C896-DF45-B997-4E117C540B58}" dt="2023-11-26T16:00:45.424" v="3800"/>
          <ac:inkMkLst>
            <pc:docMk/>
            <pc:sldMk cId="3211187579" sldId="281"/>
            <ac:inkMk id="125" creationId="{45F64815-17E4-9A67-E74A-1ED76A8BB0FB}"/>
          </ac:inkMkLst>
        </pc:inkChg>
        <pc:inkChg chg="add del">
          <ac:chgData name="桄玮 张" userId="17d3a1adcc927ed6" providerId="LiveId" clId="{12433B2D-C896-DF45-B997-4E117C540B58}" dt="2023-11-26T16:11:41.996" v="4087"/>
          <ac:inkMkLst>
            <pc:docMk/>
            <pc:sldMk cId="3211187579" sldId="281"/>
            <ac:inkMk id="125" creationId="{CC36DB1F-394B-F5C7-D0FF-307DF6E7B36C}"/>
          </ac:inkMkLst>
        </pc:inkChg>
        <pc:inkChg chg="add del">
          <ac:chgData name="桄玮 张" userId="17d3a1adcc927ed6" providerId="LiveId" clId="{12433B2D-C896-DF45-B997-4E117C540B58}" dt="2023-11-26T16:11:41.996" v="4087"/>
          <ac:inkMkLst>
            <pc:docMk/>
            <pc:sldMk cId="3211187579" sldId="281"/>
            <ac:inkMk id="126" creationId="{262400C9-7660-9B33-4A37-55C39F2F188E}"/>
          </ac:inkMkLst>
        </pc:inkChg>
        <pc:inkChg chg="add del">
          <ac:chgData name="桄玮 张" userId="17d3a1adcc927ed6" providerId="LiveId" clId="{12433B2D-C896-DF45-B997-4E117C540B58}" dt="2023-11-26T16:00:45.424" v="3800"/>
          <ac:inkMkLst>
            <pc:docMk/>
            <pc:sldMk cId="3211187579" sldId="281"/>
            <ac:inkMk id="126" creationId="{C537D5B2-04BA-66C4-EACC-504B1AA3C9E8}"/>
          </ac:inkMkLst>
        </pc:inkChg>
        <pc:inkChg chg="add del">
          <ac:chgData name="桄玮 张" userId="17d3a1adcc927ed6" providerId="LiveId" clId="{12433B2D-C896-DF45-B997-4E117C540B58}" dt="2023-11-26T16:11:41.996" v="4087"/>
          <ac:inkMkLst>
            <pc:docMk/>
            <pc:sldMk cId="3211187579" sldId="281"/>
            <ac:inkMk id="127" creationId="{DAA084A8-A905-76BE-413B-95CB10A4F8F3}"/>
          </ac:inkMkLst>
        </pc:inkChg>
        <pc:inkChg chg="add del">
          <ac:chgData name="桄玮 张" userId="17d3a1adcc927ed6" providerId="LiveId" clId="{12433B2D-C896-DF45-B997-4E117C540B58}" dt="2023-11-26T16:00:45.424" v="3800"/>
          <ac:inkMkLst>
            <pc:docMk/>
            <pc:sldMk cId="3211187579" sldId="281"/>
            <ac:inkMk id="127" creationId="{DC99187F-663B-E9A4-D6F2-46B469EF386C}"/>
          </ac:inkMkLst>
        </pc:inkChg>
        <pc:inkChg chg="add reco">
          <ac:chgData name="桄玮 张" userId="17d3a1adcc927ed6" providerId="LiveId" clId="{12433B2D-C896-DF45-B997-4E117C540B58}" dt="2023-11-26T16:11:41.996" v="4087"/>
          <ac:inkMkLst>
            <pc:docMk/>
            <pc:sldMk cId="3211187579" sldId="281"/>
            <ac:inkMk id="128" creationId="{0C67977F-C3AB-64C4-34E5-45D2FEE1227C}"/>
          </ac:inkMkLst>
        </pc:inkChg>
        <pc:inkChg chg="add del">
          <ac:chgData name="桄玮 张" userId="17d3a1adcc927ed6" providerId="LiveId" clId="{12433B2D-C896-DF45-B997-4E117C540B58}" dt="2023-11-26T16:00:45.424" v="3800"/>
          <ac:inkMkLst>
            <pc:docMk/>
            <pc:sldMk cId="3211187579" sldId="281"/>
            <ac:inkMk id="128" creationId="{6D3BD36A-65D4-E405-0B12-63E3541BB3EE}"/>
          </ac:inkMkLst>
        </pc:inkChg>
        <pc:inkChg chg="add reco">
          <ac:chgData name="桄玮 张" userId="17d3a1adcc927ed6" providerId="LiveId" clId="{12433B2D-C896-DF45-B997-4E117C540B58}" dt="2023-11-26T16:00:45.424" v="3800"/>
          <ac:inkMkLst>
            <pc:docMk/>
            <pc:sldMk cId="3211187579" sldId="281"/>
            <ac:inkMk id="129" creationId="{6984BF5B-3F02-7876-0C91-837414D8C3A6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0" creationId="{B9CE3601-C2BD-3CA9-0650-9FE414DFBE05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1" creationId="{0C9E33EF-BE27-C39D-83D1-95D7C1BC3EFA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2" creationId="{05BD40CF-BDE0-3089-D20A-5815F1D758B1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3" creationId="{05ABDA46-4E3F-66BE-76C7-E10E1E65EC96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4" creationId="{C9026C16-00DE-2CA2-7FF5-6F6F60167E6E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5" creationId="{A0AD90D7-C3BF-C0F6-AE96-0CA12F6F55BD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6" creationId="{525D7F7B-A36C-0AC7-4B04-2AEFBD756682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7" creationId="{F6088398-E69D-6F33-231D-BDE30E96CBFC}"/>
          </ac:inkMkLst>
        </pc:inkChg>
        <pc:inkChg chg="add del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8" creationId="{A378EF20-C988-FCB5-D81B-D103E2D2A607}"/>
          </ac:inkMkLst>
        </pc:inkChg>
        <pc:inkChg chg="add reco">
          <ac:chgData name="桄玮 张" userId="17d3a1adcc927ed6" providerId="LiveId" clId="{12433B2D-C896-DF45-B997-4E117C540B58}" dt="2023-11-26T16:01:04.332" v="3810"/>
          <ac:inkMkLst>
            <pc:docMk/>
            <pc:sldMk cId="3211187579" sldId="281"/>
            <ac:inkMk id="139" creationId="{D15B82D4-DAC9-8C53-2B07-6394F08B9A2C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0" creationId="{5E578FED-5D60-63DF-5E00-C01DDE0C84D0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1" creationId="{C0511B4F-A2E5-DA91-4A0B-B5414D064C0D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2" creationId="{75B4A949-220D-62D8-BAA2-F67CC2320192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3" creationId="{955B419C-91BD-18B7-ED78-46D9B456A5B0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4" creationId="{6C4EF076-DA77-CD7E-5AFE-ACFBC758C6D0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5" creationId="{928C0A24-AAAF-DCD5-B971-B07C18E660C9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6" creationId="{62620BAB-48B7-48F9-F594-DDD2F988E11C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7" creationId="{82A8BBC9-B105-7B93-F607-CDEBAF706AE8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8" creationId="{1A41564C-E6F3-1987-B85D-D13896458F3C}"/>
          </ac:inkMkLst>
        </pc:inkChg>
        <pc:inkChg chg="add del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49" creationId="{332781EC-E47D-ECA7-3A81-04ECAFFF4408}"/>
          </ac:inkMkLst>
        </pc:inkChg>
        <pc:inkChg chg="add reco">
          <ac:chgData name="桄玮 张" userId="17d3a1adcc927ed6" providerId="LiveId" clId="{12433B2D-C896-DF45-B997-4E117C540B58}" dt="2023-11-26T16:01:08.878" v="3821"/>
          <ac:inkMkLst>
            <pc:docMk/>
            <pc:sldMk cId="3211187579" sldId="281"/>
            <ac:inkMk id="150" creationId="{8FC2114C-A59B-CFEF-945B-D15DA2DA5241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1" creationId="{36ACDC93-E07F-916A-9D63-C86CCA1923C4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2" creationId="{AE72F34B-F1E1-710A-E2C1-EF1C45281906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3" creationId="{A403F0C1-5986-477F-7B71-ABECF5004372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4" creationId="{C60F70B4-A348-8F91-2598-656584B98F8A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5" creationId="{26D3207D-6FB7-311F-AE36-2A8ADE024468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6" creationId="{A9E53475-5D3E-ECC5-A2B4-F93DF71F3431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7" creationId="{5C2B40FE-1F2E-3002-C6FD-28D701094A05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8" creationId="{1969468E-7F25-2356-820E-5BF0EE4214C1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59" creationId="{3D5270D0-85D4-C778-D97E-F465CF77AD0C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60" creationId="{08DA253E-4BDE-366F-94CE-19F27C0F877C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61" creationId="{1EB4DDA8-C8D9-AA86-879F-B8C2250504DF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62" creationId="{7F2990D2-7FBE-A677-3503-FA56ED905758}"/>
          </ac:inkMkLst>
        </pc:inkChg>
        <pc:inkChg chg="add del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63" creationId="{D275E108-E2AB-7201-E1C3-957F1D7CAA38}"/>
          </ac:inkMkLst>
        </pc:inkChg>
        <pc:inkChg chg="add reco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64" creationId="{1ECF61F9-4061-28A4-1384-A07C1354E47E}"/>
          </ac:inkMkLst>
        </pc:inkChg>
        <pc:inkChg chg="add reco">
          <ac:chgData name="桄玮 张" userId="17d3a1adcc927ed6" providerId="LiveId" clId="{12433B2D-C896-DF45-B997-4E117C540B58}" dt="2023-11-26T16:01:13.885" v="3835"/>
          <ac:inkMkLst>
            <pc:docMk/>
            <pc:sldMk cId="3211187579" sldId="281"/>
            <ac:inkMk id="165" creationId="{FEF5A896-8DAC-9194-5E13-0CBC7F409BB2}"/>
          </ac:inkMkLst>
        </pc:inkChg>
        <pc:inkChg chg="add">
          <ac:chgData name="桄玮 张" userId="17d3a1adcc927ed6" providerId="LiveId" clId="{12433B2D-C896-DF45-B997-4E117C540B58}" dt="2023-11-26T16:01:15.745" v="3836"/>
          <ac:inkMkLst>
            <pc:docMk/>
            <pc:sldMk cId="3211187579" sldId="281"/>
            <ac:inkMk id="166" creationId="{567C0D19-0FD7-16DE-B0DA-E8562E77E04A}"/>
          </ac:inkMkLst>
        </pc:inkChg>
        <pc:inkChg chg="add del">
          <ac:chgData name="桄玮 张" userId="17d3a1adcc927ed6" providerId="LiveId" clId="{12433B2D-C896-DF45-B997-4E117C540B58}" dt="2023-11-26T16:01:17.839" v="3841"/>
          <ac:inkMkLst>
            <pc:docMk/>
            <pc:sldMk cId="3211187579" sldId="281"/>
            <ac:inkMk id="167" creationId="{38286CC8-99D0-1F60-069B-4CA1795D9C00}"/>
          </ac:inkMkLst>
        </pc:inkChg>
        <pc:inkChg chg="add del">
          <ac:chgData name="桄玮 张" userId="17d3a1adcc927ed6" providerId="LiveId" clId="{12433B2D-C896-DF45-B997-4E117C540B58}" dt="2023-11-26T16:01:17.839" v="3841"/>
          <ac:inkMkLst>
            <pc:docMk/>
            <pc:sldMk cId="3211187579" sldId="281"/>
            <ac:inkMk id="168" creationId="{56142B22-D14E-FDD9-C2CF-F9470ADADD79}"/>
          </ac:inkMkLst>
        </pc:inkChg>
        <pc:inkChg chg="add del">
          <ac:chgData name="桄玮 张" userId="17d3a1adcc927ed6" providerId="LiveId" clId="{12433B2D-C896-DF45-B997-4E117C540B58}" dt="2023-11-26T16:01:17.839" v="3841"/>
          <ac:inkMkLst>
            <pc:docMk/>
            <pc:sldMk cId="3211187579" sldId="281"/>
            <ac:inkMk id="169" creationId="{FA4E9B5B-7406-EBCA-768C-7552C2191703}"/>
          </ac:inkMkLst>
        </pc:inkChg>
        <pc:inkChg chg="add del">
          <ac:chgData name="桄玮 张" userId="17d3a1adcc927ed6" providerId="LiveId" clId="{12433B2D-C896-DF45-B997-4E117C540B58}" dt="2023-11-26T16:01:17.839" v="3841"/>
          <ac:inkMkLst>
            <pc:docMk/>
            <pc:sldMk cId="3211187579" sldId="281"/>
            <ac:inkMk id="170" creationId="{E8251DF3-B3B1-D8FC-C57A-9A92C61BA3C3}"/>
          </ac:inkMkLst>
        </pc:inkChg>
        <pc:inkChg chg="add reco">
          <ac:chgData name="桄玮 张" userId="17d3a1adcc927ed6" providerId="LiveId" clId="{12433B2D-C896-DF45-B997-4E117C540B58}" dt="2023-11-26T16:01:17.839" v="3841"/>
          <ac:inkMkLst>
            <pc:docMk/>
            <pc:sldMk cId="3211187579" sldId="281"/>
            <ac:inkMk id="171" creationId="{318E49B6-7D8D-3F07-3754-84F833FD47A3}"/>
          </ac:inkMkLst>
        </pc:inkChg>
        <pc:inkChg chg="add del">
          <ac:chgData name="桄玮 张" userId="17d3a1adcc927ed6" providerId="LiveId" clId="{12433B2D-C896-DF45-B997-4E117C540B58}" dt="2023-11-26T16:01:30.962" v="3845"/>
          <ac:inkMkLst>
            <pc:docMk/>
            <pc:sldMk cId="3211187579" sldId="281"/>
            <ac:inkMk id="172" creationId="{6CC65361-FDFD-A465-6568-453BC1E3C212}"/>
          </ac:inkMkLst>
        </pc:inkChg>
        <pc:inkChg chg="add del">
          <ac:chgData name="桄玮 张" userId="17d3a1adcc927ed6" providerId="LiveId" clId="{12433B2D-C896-DF45-B997-4E117C540B58}" dt="2023-11-26T16:01:30.962" v="3845"/>
          <ac:inkMkLst>
            <pc:docMk/>
            <pc:sldMk cId="3211187579" sldId="281"/>
            <ac:inkMk id="173" creationId="{A1DF510E-AAEE-82D4-5907-E8B1D0F5B0F3}"/>
          </ac:inkMkLst>
        </pc:inkChg>
        <pc:inkChg chg="add del">
          <ac:chgData name="桄玮 张" userId="17d3a1adcc927ed6" providerId="LiveId" clId="{12433B2D-C896-DF45-B997-4E117C540B58}" dt="2023-11-26T16:01:30.962" v="3845"/>
          <ac:inkMkLst>
            <pc:docMk/>
            <pc:sldMk cId="3211187579" sldId="281"/>
            <ac:inkMk id="174" creationId="{86C13DFD-94F0-BA9B-B44F-B4645908E5FF}"/>
          </ac:inkMkLst>
        </pc:inkChg>
        <pc:inkChg chg="add mod reco modStrokes">
          <ac:chgData name="桄玮 张" userId="17d3a1adcc927ed6" providerId="LiveId" clId="{12433B2D-C896-DF45-B997-4E117C540B58}" dt="2023-11-26T16:01:40.531" v="3849"/>
          <ac:inkMkLst>
            <pc:docMk/>
            <pc:sldMk cId="3211187579" sldId="281"/>
            <ac:inkMk id="175" creationId="{131DBB61-9FD4-212E-19D8-F0C4E911986B}"/>
          </ac:inkMkLst>
        </pc:inkChg>
        <pc:inkChg chg="add del">
          <ac:chgData name="桄玮 张" userId="17d3a1adcc927ed6" providerId="LiveId" clId="{12433B2D-C896-DF45-B997-4E117C540B58}" dt="2023-11-26T16:01:32.262" v="3848"/>
          <ac:inkMkLst>
            <pc:docMk/>
            <pc:sldMk cId="3211187579" sldId="281"/>
            <ac:inkMk id="176" creationId="{65F58498-5198-12B1-8439-4A9239403503}"/>
          </ac:inkMkLst>
        </pc:inkChg>
        <pc:inkChg chg="add del">
          <ac:chgData name="桄玮 张" userId="17d3a1adcc927ed6" providerId="LiveId" clId="{12433B2D-C896-DF45-B997-4E117C540B58}" dt="2023-11-26T16:01:32.262" v="3848"/>
          <ac:inkMkLst>
            <pc:docMk/>
            <pc:sldMk cId="3211187579" sldId="281"/>
            <ac:inkMk id="177" creationId="{9B2B1EC7-8A6B-A4E4-E44D-E5E7BFC11308}"/>
          </ac:inkMkLst>
        </pc:inkChg>
        <pc:inkChg chg="add reco">
          <ac:chgData name="桄玮 张" userId="17d3a1adcc927ed6" providerId="LiveId" clId="{12433B2D-C896-DF45-B997-4E117C540B58}" dt="2023-11-26T16:01:32.262" v="3848"/>
          <ac:inkMkLst>
            <pc:docMk/>
            <pc:sldMk cId="3211187579" sldId="281"/>
            <ac:inkMk id="178" creationId="{C11CC61F-8030-5E50-2E8F-602D4A79AD76}"/>
          </ac:inkMkLst>
        </pc:inkChg>
        <pc:inkChg chg="add del">
          <ac:chgData name="桄玮 张" userId="17d3a1adcc927ed6" providerId="LiveId" clId="{12433B2D-C896-DF45-B997-4E117C540B58}" dt="2023-11-26T16:01:43.749" v="3853"/>
          <ac:inkMkLst>
            <pc:docMk/>
            <pc:sldMk cId="3211187579" sldId="281"/>
            <ac:inkMk id="179" creationId="{15708CD3-6F68-200F-EA15-411790420317}"/>
          </ac:inkMkLst>
        </pc:inkChg>
        <pc:inkChg chg="add del">
          <ac:chgData name="桄玮 张" userId="17d3a1adcc927ed6" providerId="LiveId" clId="{12433B2D-C896-DF45-B997-4E117C540B58}" dt="2023-11-26T16:01:43.749" v="3853"/>
          <ac:inkMkLst>
            <pc:docMk/>
            <pc:sldMk cId="3211187579" sldId="281"/>
            <ac:inkMk id="180" creationId="{05F2181E-C42D-61D4-17EE-F547381526AB}"/>
          </ac:inkMkLst>
        </pc:inkChg>
        <pc:inkChg chg="add del">
          <ac:chgData name="桄玮 张" userId="17d3a1adcc927ed6" providerId="LiveId" clId="{12433B2D-C896-DF45-B997-4E117C540B58}" dt="2023-11-26T16:01:43.749" v="3853"/>
          <ac:inkMkLst>
            <pc:docMk/>
            <pc:sldMk cId="3211187579" sldId="281"/>
            <ac:inkMk id="181" creationId="{0ED7F289-A1DD-406C-9F12-EA656F53E61D}"/>
          </ac:inkMkLst>
        </pc:inkChg>
        <pc:inkChg chg="add reco">
          <ac:chgData name="桄玮 张" userId="17d3a1adcc927ed6" providerId="LiveId" clId="{12433B2D-C896-DF45-B997-4E117C540B58}" dt="2023-11-26T16:01:43.749" v="3853"/>
          <ac:inkMkLst>
            <pc:docMk/>
            <pc:sldMk cId="3211187579" sldId="281"/>
            <ac:inkMk id="182" creationId="{795BA2B3-5860-85D3-CE05-7C3C1E8C37CB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83" creationId="{DBA0D2E3-C238-A918-A1F9-F8C7D95A1FE3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84" creationId="{7F8D283E-A7EE-A1BA-45AA-FC7B38086011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85" creationId="{15D377CF-C58F-F803-8D95-4BAAD732D86A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86" creationId="{7A99BCA5-BE69-662A-54FF-EFFA3F875FEB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87" creationId="{F5B95CFA-B179-2848-FBA8-4FA9A5CA9A5C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88" creationId="{7F1D5D42-02B9-7BEC-63C6-75C7C068039E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89" creationId="{D4C270BE-F367-3CDE-C575-BBB3AA376D64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90" creationId="{D30B2913-CF0E-500A-4842-B9DA4972D99A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91" creationId="{B09FA000-F333-EA6D-7AA8-CEDC89555180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92" creationId="{218CB143-401E-181A-62D3-16573FD22435}"/>
          </ac:inkMkLst>
        </pc:inkChg>
        <pc:inkChg chg="add del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93" creationId="{D384961D-75CA-39CD-1002-676FA566E2D1}"/>
          </ac:inkMkLst>
        </pc:inkChg>
        <pc:inkChg chg="add reco">
          <ac:chgData name="桄玮 张" userId="17d3a1adcc927ed6" providerId="LiveId" clId="{12433B2D-C896-DF45-B997-4E117C540B58}" dt="2023-11-26T16:01:48.249" v="3865"/>
          <ac:inkMkLst>
            <pc:docMk/>
            <pc:sldMk cId="3211187579" sldId="281"/>
            <ac:inkMk id="194" creationId="{80BF9FF3-D046-C737-268F-E636D48D2289}"/>
          </ac:inkMkLst>
        </pc:inkChg>
        <pc:inkChg chg="add del">
          <ac:chgData name="桄玮 张" userId="17d3a1adcc927ed6" providerId="LiveId" clId="{12433B2D-C896-DF45-B997-4E117C540B58}" dt="2023-11-26T16:01:50.243" v="3869"/>
          <ac:inkMkLst>
            <pc:docMk/>
            <pc:sldMk cId="3211187579" sldId="281"/>
            <ac:inkMk id="195" creationId="{3844D9AE-5192-7E8C-9E69-FB8ADAC982E0}"/>
          </ac:inkMkLst>
        </pc:inkChg>
        <pc:inkChg chg="add del">
          <ac:chgData name="桄玮 张" userId="17d3a1adcc927ed6" providerId="LiveId" clId="{12433B2D-C896-DF45-B997-4E117C540B58}" dt="2023-11-26T16:01:50.243" v="3869"/>
          <ac:inkMkLst>
            <pc:docMk/>
            <pc:sldMk cId="3211187579" sldId="281"/>
            <ac:inkMk id="196" creationId="{3C954123-751F-58E1-43A2-E25D09F25EF8}"/>
          </ac:inkMkLst>
        </pc:inkChg>
        <pc:inkChg chg="add del">
          <ac:chgData name="桄玮 张" userId="17d3a1adcc927ed6" providerId="LiveId" clId="{12433B2D-C896-DF45-B997-4E117C540B58}" dt="2023-11-26T16:01:50.243" v="3869"/>
          <ac:inkMkLst>
            <pc:docMk/>
            <pc:sldMk cId="3211187579" sldId="281"/>
            <ac:inkMk id="197" creationId="{BACB95D4-555A-09BA-4CE0-2B6567E7B4C5}"/>
          </ac:inkMkLst>
        </pc:inkChg>
        <pc:inkChg chg="add del reco">
          <ac:chgData name="桄玮 张" userId="17d3a1adcc927ed6" providerId="LiveId" clId="{12433B2D-C896-DF45-B997-4E117C540B58}" dt="2023-11-26T16:09:51.039" v="3987"/>
          <ac:inkMkLst>
            <pc:docMk/>
            <pc:sldMk cId="3211187579" sldId="281"/>
            <ac:inkMk id="198" creationId="{2DF9B93D-D138-386C-6357-53744B695E9B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199" creationId="{682C871A-5843-7133-F18C-CA7C845AC091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0" creationId="{11ECB888-5711-A414-66DA-E427EF13DD11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1" creationId="{CA6E0DE6-A372-F9A2-D44B-DA441CAAEF9F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2" creationId="{01904397-361A-2FBA-4CF6-3227C02597FD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3" creationId="{CDBAEEA2-0407-EC46-3A0B-0A5FF21C9D34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4" creationId="{E5745C1F-26C9-8FFA-34BF-00E0A9AC2C17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5" creationId="{1954A7E7-F268-640E-00FA-60D0677B07F0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6" creationId="{CC1C81C7-50A7-361B-797F-8755E059CD70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7" creationId="{BFBAE8F2-3E49-4445-E3A6-18D7C2876596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8" creationId="{68853F01-31F2-C493-2EB9-4EE43D7E9C62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09" creationId="{DE3C7ADE-1BBC-2FB6-2952-9C8AFCE2F627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10" creationId="{40B70F64-53F9-E7DF-BA09-97764934CD18}"/>
          </ac:inkMkLst>
        </pc:inkChg>
        <pc:inkChg chg="add">
          <ac:chgData name="桄玮 张" userId="17d3a1adcc927ed6" providerId="LiveId" clId="{12433B2D-C896-DF45-B997-4E117C540B58}" dt="2023-11-26T16:01:54.679" v="3882"/>
          <ac:inkMkLst>
            <pc:docMk/>
            <pc:sldMk cId="3211187579" sldId="281"/>
            <ac:inkMk id="211" creationId="{B8307136-3884-6EAF-D75F-41A7270AAF04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12" creationId="{E0B0828A-B3A7-BFBB-4369-944F668F9801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13" creationId="{9FDE3F83-0385-C93A-04F7-22C4E0A6A512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14" creationId="{297FAADE-244A-BEE1-5881-526C0DB791DB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15" creationId="{6CE18DC6-5659-6AFC-7B25-D03B83713887}"/>
          </ac:inkMkLst>
        </pc:inkChg>
        <pc:inkChg chg="add del">
          <ac:chgData name="桄玮 张" userId="17d3a1adcc927ed6" providerId="LiveId" clId="{12433B2D-C896-DF45-B997-4E117C540B58}" dt="2023-11-26T16:01:57.564" v="3888"/>
          <ac:inkMkLst>
            <pc:docMk/>
            <pc:sldMk cId="3211187579" sldId="281"/>
            <ac:inkMk id="216" creationId="{7E2C522C-01B8-9335-F1CB-22D33DB7C90E}"/>
          </ac:inkMkLst>
        </pc:inkChg>
        <pc:inkChg chg="add del reco">
          <ac:chgData name="桄玮 张" userId="17d3a1adcc927ed6" providerId="LiveId" clId="{12433B2D-C896-DF45-B997-4E117C540B58}" dt="2023-11-26T16:09:51.057" v="4000"/>
          <ac:inkMkLst>
            <pc:docMk/>
            <pc:sldMk cId="3211187579" sldId="281"/>
            <ac:inkMk id="217" creationId="{E7611C93-2A46-F7CE-22E3-01D286F3B9BD}"/>
          </ac:inkMkLst>
        </pc:inkChg>
        <pc:inkChg chg="add del">
          <ac:chgData name="桄玮 张" userId="17d3a1adcc927ed6" providerId="LiveId" clId="{12433B2D-C896-DF45-B997-4E117C540B58}" dt="2023-11-26T16:02:00.117" v="3892"/>
          <ac:inkMkLst>
            <pc:docMk/>
            <pc:sldMk cId="3211187579" sldId="281"/>
            <ac:inkMk id="218" creationId="{F3AE0411-7272-F2EE-270B-B140D417F790}"/>
          </ac:inkMkLst>
        </pc:inkChg>
        <pc:inkChg chg="add del">
          <ac:chgData name="桄玮 张" userId="17d3a1adcc927ed6" providerId="LiveId" clId="{12433B2D-C896-DF45-B997-4E117C540B58}" dt="2023-11-26T16:02:00.117" v="3892"/>
          <ac:inkMkLst>
            <pc:docMk/>
            <pc:sldMk cId="3211187579" sldId="281"/>
            <ac:inkMk id="219" creationId="{44451E63-A0B6-72A3-AAD5-BC76D7025E3B}"/>
          </ac:inkMkLst>
        </pc:inkChg>
        <pc:inkChg chg="add del">
          <ac:chgData name="桄玮 张" userId="17d3a1adcc927ed6" providerId="LiveId" clId="{12433B2D-C896-DF45-B997-4E117C540B58}" dt="2023-11-26T16:02:00.117" v="3892"/>
          <ac:inkMkLst>
            <pc:docMk/>
            <pc:sldMk cId="3211187579" sldId="281"/>
            <ac:inkMk id="220" creationId="{2A2FE06B-2300-9969-410E-5349F8C6C7C5}"/>
          </ac:inkMkLst>
        </pc:inkChg>
        <pc:inkChg chg="add del reco">
          <ac:chgData name="桄玮 张" userId="17d3a1adcc927ed6" providerId="LiveId" clId="{12433B2D-C896-DF45-B997-4E117C540B58}" dt="2023-11-26T16:02:32.239" v="3922"/>
          <ac:inkMkLst>
            <pc:docMk/>
            <pc:sldMk cId="3211187579" sldId="281"/>
            <ac:inkMk id="221" creationId="{66EA630B-5C36-AD26-7A45-4D28DC556EE4}"/>
          </ac:inkMkLst>
        </pc:inkChg>
        <pc:inkChg chg="add del">
          <ac:chgData name="桄玮 张" userId="17d3a1adcc927ed6" providerId="LiveId" clId="{12433B2D-C896-DF45-B997-4E117C540B58}" dt="2023-11-26T16:02:02.557" v="3896"/>
          <ac:inkMkLst>
            <pc:docMk/>
            <pc:sldMk cId="3211187579" sldId="281"/>
            <ac:inkMk id="222" creationId="{0C819346-695F-200E-3B42-613F4B4DC43B}"/>
          </ac:inkMkLst>
        </pc:inkChg>
        <pc:inkChg chg="add del">
          <ac:chgData name="桄玮 张" userId="17d3a1adcc927ed6" providerId="LiveId" clId="{12433B2D-C896-DF45-B997-4E117C540B58}" dt="2023-11-26T16:02:02.557" v="3896"/>
          <ac:inkMkLst>
            <pc:docMk/>
            <pc:sldMk cId="3211187579" sldId="281"/>
            <ac:inkMk id="223" creationId="{7C8845C7-CA6F-4C5E-E33E-3F4C1F5A5BD3}"/>
          </ac:inkMkLst>
        </pc:inkChg>
        <pc:inkChg chg="add del">
          <ac:chgData name="桄玮 张" userId="17d3a1adcc927ed6" providerId="LiveId" clId="{12433B2D-C896-DF45-B997-4E117C540B58}" dt="2023-11-26T16:02:02.557" v="3896"/>
          <ac:inkMkLst>
            <pc:docMk/>
            <pc:sldMk cId="3211187579" sldId="281"/>
            <ac:inkMk id="224" creationId="{79180203-BD36-853C-164D-CE143A004F5A}"/>
          </ac:inkMkLst>
        </pc:inkChg>
        <pc:inkChg chg="add del reco">
          <ac:chgData name="桄玮 张" userId="17d3a1adcc927ed6" providerId="LiveId" clId="{12433B2D-C896-DF45-B997-4E117C540B58}" dt="2023-11-26T16:09:51.059" v="4002"/>
          <ac:inkMkLst>
            <pc:docMk/>
            <pc:sldMk cId="3211187579" sldId="281"/>
            <ac:inkMk id="225" creationId="{4817FAE0-B3C3-66F8-C38E-DEC741894327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26" creationId="{F0295747-9FE2-4B9B-D04E-0EB0E9852012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27" creationId="{5FC2412B-3B98-1418-5745-5A6B04C3D2D7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28" creationId="{69210961-D981-5CB9-E713-FD07BF411032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29" creationId="{AEAC6364-7BE2-82C0-91B1-5269DF3AEF02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0" creationId="{74C2752C-3EEA-2CF0-0A6F-05445F6CBB69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1" creationId="{FDB58B2A-E750-1B0C-B071-4C7FF17DA385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2" creationId="{15C7CA81-3425-28DA-C0FD-292D5DFF9EFB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3" creationId="{F6F5F0AF-9B22-9367-CA8D-8204AF1BA0DD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4" creationId="{9E5D0178-029F-645C-872D-E517E1BDAC82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5" creationId="{7A2663C7-F209-D98B-CC87-4580593243D9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6" creationId="{E7FCF6B1-2689-91E1-2710-1E8D2015C2BA}"/>
          </ac:inkMkLst>
        </pc:inkChg>
        <pc:inkChg chg="add del">
          <ac:chgData name="桄玮 张" userId="17d3a1adcc927ed6" providerId="LiveId" clId="{12433B2D-C896-DF45-B997-4E117C540B58}" dt="2023-11-26T16:02:11.686" v="3909"/>
          <ac:inkMkLst>
            <pc:docMk/>
            <pc:sldMk cId="3211187579" sldId="281"/>
            <ac:inkMk id="237" creationId="{FFB1C3BA-8D57-697A-ED8A-75A488A05A7A}"/>
          </ac:inkMkLst>
        </pc:inkChg>
        <pc:inkChg chg="add del reco">
          <ac:chgData name="桄玮 张" userId="17d3a1adcc927ed6" providerId="LiveId" clId="{12433B2D-C896-DF45-B997-4E117C540B58}" dt="2023-11-26T16:02:32.234" v="3920"/>
          <ac:inkMkLst>
            <pc:docMk/>
            <pc:sldMk cId="3211187579" sldId="281"/>
            <ac:inkMk id="238" creationId="{E47BBCD2-6040-455A-110D-1D0E07119C32}"/>
          </ac:inkMkLst>
        </pc:inkChg>
        <pc:inkChg chg="add del reco">
          <ac:chgData name="桄玮 张" userId="17d3a1adcc927ed6" providerId="LiveId" clId="{12433B2D-C896-DF45-B997-4E117C540B58}" dt="2023-11-26T16:02:32.248" v="3926"/>
          <ac:inkMkLst>
            <pc:docMk/>
            <pc:sldMk cId="3211187579" sldId="281"/>
            <ac:inkMk id="239" creationId="{A93B0320-388A-E9E9-A2D9-2205AA6F3AB1}"/>
          </ac:inkMkLst>
        </pc:inkChg>
        <pc:inkChg chg="add del reco">
          <ac:chgData name="桄玮 张" userId="17d3a1adcc927ed6" providerId="LiveId" clId="{12433B2D-C896-DF45-B997-4E117C540B58}" dt="2023-11-26T16:02:32.243" v="3924"/>
          <ac:inkMkLst>
            <pc:docMk/>
            <pc:sldMk cId="3211187579" sldId="281"/>
            <ac:inkMk id="240" creationId="{AA599A12-F631-CDA8-C0A4-B8D3EB2AFA2C}"/>
          </ac:inkMkLst>
        </pc:inkChg>
        <pc:inkChg chg="add del reco">
          <ac:chgData name="桄玮 张" userId="17d3a1adcc927ed6" providerId="LiveId" clId="{12433B2D-C896-DF45-B997-4E117C540B58}" dt="2023-11-26T16:02:32.237" v="3921"/>
          <ac:inkMkLst>
            <pc:docMk/>
            <pc:sldMk cId="3211187579" sldId="281"/>
            <ac:inkMk id="241" creationId="{172999DE-053B-F0EB-35AA-6AB41756DE80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2" creationId="{B7B1C60E-E561-537F-7C0B-201ADEDB51E9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3" creationId="{13E659E5-B0E7-9B8E-8DCF-8D0A33726FDE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4" creationId="{56E45643-0320-1AF9-F082-174691A6EA4E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5" creationId="{2E2EBBF0-08B6-21E6-8D37-5A76C296220B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6" creationId="{A5EECB38-E092-389B-8B1A-8730D95CD146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7" creationId="{C48F9968-B259-E6AC-D7E1-B9485B7FD492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8" creationId="{8686DBD3-7AB6-DB3F-9C22-2969C996980F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49" creationId="{FA4D5B22-44CA-1521-D279-160ECC8C4F4E}"/>
          </ac:inkMkLst>
        </pc:inkChg>
        <pc:inkChg chg="add del">
          <ac:chgData name="桄玮 张" userId="17d3a1adcc927ed6" providerId="LiveId" clId="{12433B2D-C896-DF45-B997-4E117C540B58}" dt="2023-11-26T16:02:23.468" v="3919"/>
          <ac:inkMkLst>
            <pc:docMk/>
            <pc:sldMk cId="3211187579" sldId="281"/>
            <ac:inkMk id="250" creationId="{AF54CF0E-60D2-8F3F-AB67-8B2C9C023E36}"/>
          </ac:inkMkLst>
        </pc:inkChg>
        <pc:inkChg chg="add del reco">
          <ac:chgData name="桄玮 张" userId="17d3a1adcc927ed6" providerId="LiveId" clId="{12433B2D-C896-DF45-B997-4E117C540B58}" dt="2023-11-26T16:02:32.250" v="3927"/>
          <ac:inkMkLst>
            <pc:docMk/>
            <pc:sldMk cId="3211187579" sldId="281"/>
            <ac:inkMk id="251" creationId="{9B7D0154-EAAD-FF26-893A-EE08C51ACE03}"/>
          </ac:inkMkLst>
        </pc:inkChg>
        <pc:inkChg chg="add del reco">
          <ac:chgData name="桄玮 张" userId="17d3a1adcc927ed6" providerId="LiveId" clId="{12433B2D-C896-DF45-B997-4E117C540B58}" dt="2023-11-26T16:02:32.246" v="3925"/>
          <ac:inkMkLst>
            <pc:docMk/>
            <pc:sldMk cId="3211187579" sldId="281"/>
            <ac:inkMk id="252" creationId="{73417F15-51B7-28FE-D363-88A5CAE422FE}"/>
          </ac:inkMkLst>
        </pc:inkChg>
        <pc:inkChg chg="add del reco">
          <ac:chgData name="桄玮 张" userId="17d3a1adcc927ed6" providerId="LiveId" clId="{12433B2D-C896-DF45-B997-4E117C540B58}" dt="2023-11-26T16:02:32.241" v="3923"/>
          <ac:inkMkLst>
            <pc:docMk/>
            <pc:sldMk cId="3211187579" sldId="281"/>
            <ac:inkMk id="253" creationId="{F1619648-BA7D-6603-211D-D07A9884F0B1}"/>
          </ac:inkMkLst>
        </pc:inkChg>
        <pc:inkChg chg="add del">
          <ac:chgData name="桄玮 张" userId="17d3a1adcc927ed6" providerId="LiveId" clId="{12433B2D-C896-DF45-B997-4E117C540B58}" dt="2023-11-26T16:09:51.060" v="4003"/>
          <ac:inkMkLst>
            <pc:docMk/>
            <pc:sldMk cId="3211187579" sldId="281"/>
            <ac:inkMk id="254" creationId="{D4A4DADF-A69A-1A2A-267A-0E96F78E61D6}"/>
          </ac:inkMkLst>
        </pc:inkChg>
        <pc:inkChg chg="add del">
          <ac:chgData name="桄玮 张" userId="17d3a1adcc927ed6" providerId="LiveId" clId="{12433B2D-C896-DF45-B997-4E117C540B58}" dt="2023-11-26T16:09:51.049" v="3994"/>
          <ac:inkMkLst>
            <pc:docMk/>
            <pc:sldMk cId="3211187579" sldId="281"/>
            <ac:inkMk id="255" creationId="{17954E98-84BE-609A-1F58-5CCCD5E711B7}"/>
          </ac:inkMkLst>
        </pc:inkChg>
        <pc:inkChg chg="add del">
          <ac:chgData name="桄玮 张" userId="17d3a1adcc927ed6" providerId="LiveId" clId="{12433B2D-C896-DF45-B997-4E117C540B58}" dt="2023-11-26T16:09:51.045" v="3991"/>
          <ac:inkMkLst>
            <pc:docMk/>
            <pc:sldMk cId="3211187579" sldId="281"/>
            <ac:inkMk id="256" creationId="{2DED6DE7-6131-B899-79AA-03BA5853E546}"/>
          </ac:inkMkLst>
        </pc:inkChg>
        <pc:inkChg chg="add del">
          <ac:chgData name="桄玮 张" userId="17d3a1adcc927ed6" providerId="LiveId" clId="{12433B2D-C896-DF45-B997-4E117C540B58}" dt="2023-11-26T16:09:51.031" v="3983"/>
          <ac:inkMkLst>
            <pc:docMk/>
            <pc:sldMk cId="3211187579" sldId="281"/>
            <ac:inkMk id="257" creationId="{000056FF-CF2C-1198-7598-BA8EF56828A5}"/>
          </ac:inkMkLst>
        </pc:inkChg>
        <pc:inkChg chg="add del">
          <ac:chgData name="桄玮 张" userId="17d3a1adcc927ed6" providerId="LiveId" clId="{12433B2D-C896-DF45-B997-4E117C540B58}" dt="2023-11-26T16:02:42.169" v="3934"/>
          <ac:inkMkLst>
            <pc:docMk/>
            <pc:sldMk cId="3211187579" sldId="281"/>
            <ac:inkMk id="258" creationId="{0AED4C88-B677-1326-1C13-84CD84E6B683}"/>
          </ac:inkMkLst>
        </pc:inkChg>
        <pc:inkChg chg="add del">
          <ac:chgData name="桄玮 张" userId="17d3a1adcc927ed6" providerId="LiveId" clId="{12433B2D-C896-DF45-B997-4E117C540B58}" dt="2023-11-26T16:02:42.169" v="3934"/>
          <ac:inkMkLst>
            <pc:docMk/>
            <pc:sldMk cId="3211187579" sldId="281"/>
            <ac:inkMk id="259" creationId="{8385E1CC-7D8E-485B-3DEA-4DA2AA9D95EF}"/>
          </ac:inkMkLst>
        </pc:inkChg>
        <pc:inkChg chg="add del reco">
          <ac:chgData name="桄玮 张" userId="17d3a1adcc927ed6" providerId="LiveId" clId="{12433B2D-C896-DF45-B997-4E117C540B58}" dt="2023-11-26T16:09:51.042" v="3989"/>
          <ac:inkMkLst>
            <pc:docMk/>
            <pc:sldMk cId="3211187579" sldId="281"/>
            <ac:inkMk id="260" creationId="{E9F3F68B-DC5B-4F38-0197-B26894260390}"/>
          </ac:inkMkLst>
        </pc:inkChg>
        <pc:inkChg chg="add del">
          <ac:chgData name="桄玮 张" userId="17d3a1adcc927ed6" providerId="LiveId" clId="{12433B2D-C896-DF45-B997-4E117C540B58}" dt="2023-11-26T16:09:51.046" v="3992"/>
          <ac:inkMkLst>
            <pc:docMk/>
            <pc:sldMk cId="3211187579" sldId="281"/>
            <ac:inkMk id="261" creationId="{CE50CB2F-5E79-5AFD-5295-B26FB722D478}"/>
          </ac:inkMkLst>
        </pc:inkChg>
        <pc:inkChg chg="add del">
          <ac:chgData name="桄玮 张" userId="17d3a1adcc927ed6" providerId="LiveId" clId="{12433B2D-C896-DF45-B997-4E117C540B58}" dt="2023-11-26T16:09:51.037" v="3986"/>
          <ac:inkMkLst>
            <pc:docMk/>
            <pc:sldMk cId="3211187579" sldId="281"/>
            <ac:inkMk id="262" creationId="{4DB46208-0CF3-2EFF-B078-5CD2988DFDEC}"/>
          </ac:inkMkLst>
        </pc:inkChg>
        <pc:inkChg chg="add del">
          <ac:chgData name="桄玮 张" userId="17d3a1adcc927ed6" providerId="LiveId" clId="{12433B2D-C896-DF45-B997-4E117C540B58}" dt="2023-11-26T16:09:51.061" v="4004"/>
          <ac:inkMkLst>
            <pc:docMk/>
            <pc:sldMk cId="3211187579" sldId="281"/>
            <ac:inkMk id="263" creationId="{A27FD16B-E12C-A30A-1B4F-CD5BCF4D3478}"/>
          </ac:inkMkLst>
        </pc:inkChg>
        <pc:inkChg chg="add del">
          <ac:chgData name="桄玮 张" userId="17d3a1adcc927ed6" providerId="LiveId" clId="{12433B2D-C896-DF45-B997-4E117C540B58}" dt="2023-11-26T16:09:51.062" v="4005"/>
          <ac:inkMkLst>
            <pc:docMk/>
            <pc:sldMk cId="3211187579" sldId="281"/>
            <ac:inkMk id="264" creationId="{2428CC6D-FAE2-B315-559D-08E83AACB2D3}"/>
          </ac:inkMkLst>
        </pc:inkChg>
        <pc:inkChg chg="add del">
          <ac:chgData name="桄玮 张" userId="17d3a1adcc927ed6" providerId="LiveId" clId="{12433B2D-C896-DF45-B997-4E117C540B58}" dt="2023-11-26T16:09:51.053" v="3998"/>
          <ac:inkMkLst>
            <pc:docMk/>
            <pc:sldMk cId="3211187579" sldId="281"/>
            <ac:inkMk id="265" creationId="{73A748CB-E844-CB3E-5423-6B67D0874D63}"/>
          </ac:inkMkLst>
        </pc:inkChg>
        <pc:inkChg chg="add del">
          <ac:chgData name="桄玮 张" userId="17d3a1adcc927ed6" providerId="LiveId" clId="{12433B2D-C896-DF45-B997-4E117C540B58}" dt="2023-11-26T16:09:51.058" v="4001"/>
          <ac:inkMkLst>
            <pc:docMk/>
            <pc:sldMk cId="3211187579" sldId="281"/>
            <ac:inkMk id="266" creationId="{C7C6A35D-918B-308B-86ED-56EBDC2E60E8}"/>
          </ac:inkMkLst>
        </pc:inkChg>
        <pc:inkChg chg="add del">
          <ac:chgData name="桄玮 张" userId="17d3a1adcc927ed6" providerId="LiveId" clId="{12433B2D-C896-DF45-B997-4E117C540B58}" dt="2023-11-26T16:09:51.050" v="3995"/>
          <ac:inkMkLst>
            <pc:docMk/>
            <pc:sldMk cId="3211187579" sldId="281"/>
            <ac:inkMk id="267" creationId="{0C412753-E629-EADC-9F95-4A4D94E129EA}"/>
          </ac:inkMkLst>
        </pc:inkChg>
        <pc:inkChg chg="add del">
          <ac:chgData name="桄玮 张" userId="17d3a1adcc927ed6" providerId="LiveId" clId="{12433B2D-C896-DF45-B997-4E117C540B58}" dt="2023-11-26T16:09:51.033" v="3984"/>
          <ac:inkMkLst>
            <pc:docMk/>
            <pc:sldMk cId="3211187579" sldId="281"/>
            <ac:inkMk id="268" creationId="{941789B1-6722-1766-DECD-4E7DAD77F6F6}"/>
          </ac:inkMkLst>
        </pc:inkChg>
        <pc:inkChg chg="add del">
          <ac:chgData name="桄玮 张" userId="17d3a1adcc927ed6" providerId="LiveId" clId="{12433B2D-C896-DF45-B997-4E117C540B58}" dt="2023-11-26T16:09:51.035" v="3985"/>
          <ac:inkMkLst>
            <pc:docMk/>
            <pc:sldMk cId="3211187579" sldId="281"/>
            <ac:inkMk id="269" creationId="{F55FDC6E-06C7-4AC2-9F8B-F997E322624F}"/>
          </ac:inkMkLst>
        </pc:inkChg>
        <pc:inkChg chg="add del">
          <ac:chgData name="桄玮 张" userId="17d3a1adcc927ed6" providerId="LiveId" clId="{12433B2D-C896-DF45-B997-4E117C540B58}" dt="2023-11-26T16:09:51.041" v="3988"/>
          <ac:inkMkLst>
            <pc:docMk/>
            <pc:sldMk cId="3211187579" sldId="281"/>
            <ac:inkMk id="270" creationId="{37CE0DAD-7D79-B563-D006-09AB66B686CB}"/>
          </ac:inkMkLst>
        </pc:inkChg>
        <pc:inkChg chg="add del">
          <ac:chgData name="桄玮 张" userId="17d3a1adcc927ed6" providerId="LiveId" clId="{12433B2D-C896-DF45-B997-4E117C540B58}" dt="2023-11-26T16:09:51.044" v="3990"/>
          <ac:inkMkLst>
            <pc:docMk/>
            <pc:sldMk cId="3211187579" sldId="281"/>
            <ac:inkMk id="271" creationId="{29C466CA-D1D7-F1C4-2874-9457F30B9563}"/>
          </ac:inkMkLst>
        </pc:inkChg>
        <pc:inkChg chg="add del">
          <ac:chgData name="桄玮 张" userId="17d3a1adcc927ed6" providerId="LiveId" clId="{12433B2D-C896-DF45-B997-4E117C540B58}" dt="2023-11-26T16:09:51.048" v="3993"/>
          <ac:inkMkLst>
            <pc:docMk/>
            <pc:sldMk cId="3211187579" sldId="281"/>
            <ac:inkMk id="272" creationId="{401E4B9E-48BE-ADCD-DE0E-8627707E2A8D}"/>
          </ac:inkMkLst>
        </pc:inkChg>
        <pc:inkChg chg="add del">
          <ac:chgData name="桄玮 张" userId="17d3a1adcc927ed6" providerId="LiveId" clId="{12433B2D-C896-DF45-B997-4E117C540B58}" dt="2023-11-26T16:09:51.051" v="3996"/>
          <ac:inkMkLst>
            <pc:docMk/>
            <pc:sldMk cId="3211187579" sldId="281"/>
            <ac:inkMk id="273" creationId="{12BAF18A-68DA-5995-0C27-3F50F11646E7}"/>
          </ac:inkMkLst>
        </pc:inkChg>
        <pc:inkChg chg="add del">
          <ac:chgData name="桄玮 张" userId="17d3a1adcc927ed6" providerId="LiveId" clId="{12433B2D-C896-DF45-B997-4E117C540B58}" dt="2023-11-26T16:09:51.052" v="3997"/>
          <ac:inkMkLst>
            <pc:docMk/>
            <pc:sldMk cId="3211187579" sldId="281"/>
            <ac:inkMk id="274" creationId="{AB600825-2B42-B8BA-8EBA-F4C32A84958D}"/>
          </ac:inkMkLst>
        </pc:inkChg>
        <pc:inkChg chg="add del">
          <ac:chgData name="桄玮 张" userId="17d3a1adcc927ed6" providerId="LiveId" clId="{12433B2D-C896-DF45-B997-4E117C540B58}" dt="2023-11-26T16:02:52.670" v="3954"/>
          <ac:inkMkLst>
            <pc:docMk/>
            <pc:sldMk cId="3211187579" sldId="281"/>
            <ac:inkMk id="277" creationId="{0C35523F-4727-BEB3-A5C8-F0167329F44D}"/>
          </ac:inkMkLst>
        </pc:inkChg>
        <pc:inkChg chg="add del">
          <ac:chgData name="桄玮 张" userId="17d3a1adcc927ed6" providerId="LiveId" clId="{12433B2D-C896-DF45-B997-4E117C540B58}" dt="2023-11-26T16:02:52.670" v="3954"/>
          <ac:inkMkLst>
            <pc:docMk/>
            <pc:sldMk cId="3211187579" sldId="281"/>
            <ac:inkMk id="278" creationId="{DC6073A3-A695-2678-DFCA-24EF60BFCDD4}"/>
          </ac:inkMkLst>
        </pc:inkChg>
        <pc:inkChg chg="add del">
          <ac:chgData name="桄玮 张" userId="17d3a1adcc927ed6" providerId="LiveId" clId="{12433B2D-C896-DF45-B997-4E117C540B58}" dt="2023-11-26T16:02:52.670" v="3954"/>
          <ac:inkMkLst>
            <pc:docMk/>
            <pc:sldMk cId="3211187579" sldId="281"/>
            <ac:inkMk id="279" creationId="{84ABA870-189F-5B99-E2AF-A2C5E154B115}"/>
          </ac:inkMkLst>
        </pc:inkChg>
        <pc:inkChg chg="add del">
          <ac:chgData name="桄玮 张" userId="17d3a1adcc927ed6" providerId="LiveId" clId="{12433B2D-C896-DF45-B997-4E117C540B58}" dt="2023-11-26T16:02:52.670" v="3954"/>
          <ac:inkMkLst>
            <pc:docMk/>
            <pc:sldMk cId="3211187579" sldId="281"/>
            <ac:inkMk id="280" creationId="{5EE9FE4D-C296-FB34-42E9-3ADB4133021C}"/>
          </ac:inkMkLst>
        </pc:inkChg>
        <pc:inkChg chg="add del">
          <ac:chgData name="桄玮 张" userId="17d3a1adcc927ed6" providerId="LiveId" clId="{12433B2D-C896-DF45-B997-4E117C540B58}" dt="2023-11-26T16:02:52.670" v="3954"/>
          <ac:inkMkLst>
            <pc:docMk/>
            <pc:sldMk cId="3211187579" sldId="281"/>
            <ac:inkMk id="281" creationId="{5CACA886-0042-1CB7-84F0-F967FC643D9F}"/>
          </ac:inkMkLst>
        </pc:inkChg>
        <pc:inkChg chg="add del reco">
          <ac:chgData name="桄玮 张" userId="17d3a1adcc927ed6" providerId="LiveId" clId="{12433B2D-C896-DF45-B997-4E117C540B58}" dt="2023-11-26T16:09:51.055" v="3999"/>
          <ac:inkMkLst>
            <pc:docMk/>
            <pc:sldMk cId="3211187579" sldId="281"/>
            <ac:inkMk id="282" creationId="{6640B2B9-61A7-7FA3-E260-C8B72A084211}"/>
          </ac:inkMkLst>
        </pc:inkChg>
      </pc:sldChg>
      <pc:sldChg chg="addSp delSp modSp">
        <pc:chgData name="桄玮 张" userId="17d3a1adcc927ed6" providerId="LiveId" clId="{12433B2D-C896-DF45-B997-4E117C540B58}" dt="2023-11-26T16:19:53.830" v="4392"/>
        <pc:sldMkLst>
          <pc:docMk/>
          <pc:sldMk cId="266620791" sldId="282"/>
        </pc:sldMkLst>
        <pc:inkChg chg="add">
          <ac:chgData name="桄玮 张" userId="17d3a1adcc927ed6" providerId="LiveId" clId="{12433B2D-C896-DF45-B997-4E117C540B58}" dt="2023-11-26T16:12:18.843" v="4088"/>
          <ac:inkMkLst>
            <pc:docMk/>
            <pc:sldMk cId="266620791" sldId="282"/>
            <ac:inkMk id="6" creationId="{84ADBDEF-2994-F2F9-55D9-B1AAED99B5E7}"/>
          </ac:inkMkLst>
        </pc:inkChg>
        <pc:inkChg chg="add">
          <ac:chgData name="桄玮 张" userId="17d3a1adcc927ed6" providerId="LiveId" clId="{12433B2D-C896-DF45-B997-4E117C540B58}" dt="2023-11-26T16:12:46.293" v="4089"/>
          <ac:inkMkLst>
            <pc:docMk/>
            <pc:sldMk cId="266620791" sldId="282"/>
            <ac:inkMk id="7" creationId="{401ECEF6-99AC-4E09-BF91-59B2F4EB356C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8" creationId="{28F72BDE-0508-9CDD-8083-14AA86BA4917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9" creationId="{14BBBA9C-6D12-B1FE-DEF0-3A44603ED076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0" creationId="{F8E9AA8F-0367-CC97-24FA-F345FB133370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1" creationId="{B0241665-BD7A-3DED-1016-9C2273A49A43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2" creationId="{740CC574-FA1D-9FCE-7817-5298B9490D78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3" creationId="{A48B2802-7562-C080-001A-D3CABE16B8C1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4" creationId="{1FB3B3F7-9970-F40F-2C42-2A6053443B7F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5" creationId="{BC0A2F87-CB9B-001C-4081-E4D364B93FFC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6" creationId="{E280CACF-E5A6-30FC-E574-CA65545BAA40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7" creationId="{665C54CF-5D55-C99C-2769-E556CADF5C05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8" creationId="{3AD5912B-ABA2-9909-D84B-98F9C0344E97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19" creationId="{5932E05A-E001-2E53-11F5-2E537983A313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20" creationId="{D82C44A5-2F59-3785-4860-D84B19106713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21" creationId="{BD0769A9-CBDA-83D8-E462-5C11D861BD8A}"/>
          </ac:inkMkLst>
        </pc:inkChg>
        <pc:inkChg chg="add del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22" creationId="{27EBEF4E-799C-E0DB-6942-4D67888266AB}"/>
          </ac:inkMkLst>
        </pc:inkChg>
        <pc:inkChg chg="add reco">
          <ac:chgData name="桄玮 张" userId="17d3a1adcc927ed6" providerId="LiveId" clId="{12433B2D-C896-DF45-B997-4E117C540B58}" dt="2023-11-26T16:12:54.732" v="4105"/>
          <ac:inkMkLst>
            <pc:docMk/>
            <pc:sldMk cId="266620791" sldId="282"/>
            <ac:inkMk id="23" creationId="{FD3D953B-75BE-FB09-47A6-B93A55D91AEA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24" creationId="{AD60B8B9-5EE1-D3AF-A53C-B0728527A285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25" creationId="{E20026CA-E97C-E3F4-DEC9-642A1B0917AB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26" creationId="{9B928421-C70A-95D6-554B-2E6052A0A85F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27" creationId="{615F9680-ACCC-C517-04B5-37A2BC1D6B8E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28" creationId="{FEBFDE38-2F58-5225-F22C-1A6E02CB1B98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29" creationId="{82E991ED-E7DD-E01F-8CE0-159EB8FB3EAA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0" creationId="{02F3C5A1-C5B4-584C-889F-0C877F486DC2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1" creationId="{2699F50D-8802-EA87-66FE-4030757AAAE7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2" creationId="{3AA53736-C28C-401E-C556-684037FE8343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3" creationId="{64BBC74A-FD9F-74B0-3B5F-290C56CF4EE4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4" creationId="{670F3238-A1EE-6A44-0E49-293393CF29DD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5" creationId="{B3F183CB-6075-005D-5631-EC2B1AD8E4BD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6" creationId="{2A9B05E9-1025-0108-859D-0851693ABAB8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7" creationId="{719DAD70-2A42-74BF-AF4A-507334627A43}"/>
          </ac:inkMkLst>
        </pc:inkChg>
        <pc:inkChg chg="add del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8" creationId="{C7614D52-9E1A-5AFD-46FD-5BFF084549CD}"/>
          </ac:inkMkLst>
        </pc:inkChg>
        <pc:inkChg chg="add reco">
          <ac:chgData name="桄玮 张" userId="17d3a1adcc927ed6" providerId="LiveId" clId="{12433B2D-C896-DF45-B997-4E117C540B58}" dt="2023-11-26T16:13:00.400" v="4121"/>
          <ac:inkMkLst>
            <pc:docMk/>
            <pc:sldMk cId="266620791" sldId="282"/>
            <ac:inkMk id="39" creationId="{77DA965A-18DB-703C-D8D1-EFE16935F96E}"/>
          </ac:inkMkLst>
        </pc:inkChg>
        <pc:inkChg chg="add del">
          <ac:chgData name="桄玮 张" userId="17d3a1adcc927ed6" providerId="LiveId" clId="{12433B2D-C896-DF45-B997-4E117C540B58}" dt="2023-11-26T16:13:06.623" v="4128"/>
          <ac:inkMkLst>
            <pc:docMk/>
            <pc:sldMk cId="266620791" sldId="282"/>
            <ac:inkMk id="40" creationId="{8D2941C3-62BE-6082-C621-A2D8ED026DA9}"/>
          </ac:inkMkLst>
        </pc:inkChg>
        <pc:inkChg chg="add del">
          <ac:chgData name="桄玮 张" userId="17d3a1adcc927ed6" providerId="LiveId" clId="{12433B2D-C896-DF45-B997-4E117C540B58}" dt="2023-11-26T16:13:06.623" v="4128"/>
          <ac:inkMkLst>
            <pc:docMk/>
            <pc:sldMk cId="266620791" sldId="282"/>
            <ac:inkMk id="41" creationId="{DD5E5338-9A7B-E25D-D937-721429F23F28}"/>
          </ac:inkMkLst>
        </pc:inkChg>
        <pc:inkChg chg="add del">
          <ac:chgData name="桄玮 张" userId="17d3a1adcc927ed6" providerId="LiveId" clId="{12433B2D-C896-DF45-B997-4E117C540B58}" dt="2023-11-26T16:13:06.623" v="4128"/>
          <ac:inkMkLst>
            <pc:docMk/>
            <pc:sldMk cId="266620791" sldId="282"/>
            <ac:inkMk id="42" creationId="{D9922514-009B-30FB-44B6-63F4D23C5655}"/>
          </ac:inkMkLst>
        </pc:inkChg>
        <pc:inkChg chg="add del">
          <ac:chgData name="桄玮 张" userId="17d3a1adcc927ed6" providerId="LiveId" clId="{12433B2D-C896-DF45-B997-4E117C540B58}" dt="2023-11-26T16:13:06.623" v="4128"/>
          <ac:inkMkLst>
            <pc:docMk/>
            <pc:sldMk cId="266620791" sldId="282"/>
            <ac:inkMk id="43" creationId="{135388FE-467A-984D-2EF5-F51B59F8353E}"/>
          </ac:inkMkLst>
        </pc:inkChg>
        <pc:inkChg chg="add del">
          <ac:chgData name="桄玮 张" userId="17d3a1adcc927ed6" providerId="LiveId" clId="{12433B2D-C896-DF45-B997-4E117C540B58}" dt="2023-11-26T16:13:06.623" v="4128"/>
          <ac:inkMkLst>
            <pc:docMk/>
            <pc:sldMk cId="266620791" sldId="282"/>
            <ac:inkMk id="44" creationId="{F51DDC59-2418-0E58-A736-78BA73974610}"/>
          </ac:inkMkLst>
        </pc:inkChg>
        <pc:inkChg chg="add del">
          <ac:chgData name="桄玮 张" userId="17d3a1adcc927ed6" providerId="LiveId" clId="{12433B2D-C896-DF45-B997-4E117C540B58}" dt="2023-11-26T16:13:06.623" v="4128"/>
          <ac:inkMkLst>
            <pc:docMk/>
            <pc:sldMk cId="266620791" sldId="282"/>
            <ac:inkMk id="45" creationId="{E8A3A3FE-23EF-6449-9359-89A4F2945CF3}"/>
          </ac:inkMkLst>
        </pc:inkChg>
        <pc:inkChg chg="add reco">
          <ac:chgData name="桄玮 张" userId="17d3a1adcc927ed6" providerId="LiveId" clId="{12433B2D-C896-DF45-B997-4E117C540B58}" dt="2023-11-26T16:13:06.623" v="4128"/>
          <ac:inkMkLst>
            <pc:docMk/>
            <pc:sldMk cId="266620791" sldId="282"/>
            <ac:inkMk id="46" creationId="{26A065D5-1256-902A-152E-7F2B439AA00D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47" creationId="{D95DAE43-E68E-4619-6779-E7E5338A9C3E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48" creationId="{CC55F88C-88C4-E70F-CB55-AB47086088AB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49" creationId="{BD223DE4-77CB-9B88-BF90-EB9780FF56C9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0" creationId="{0ECA6547-1B1C-9734-24CA-24128FB2FFC6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1" creationId="{91EDF674-E3DC-41C5-ED11-B13B60FCF076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2" creationId="{F0CCCFFA-7021-AF06-791A-DEB8F76A235E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3" creationId="{AB44A86E-38DE-4584-CC20-9ABA08F1ED14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4" creationId="{B35B5DBD-B3CE-6E74-8240-3361078069DC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5" creationId="{12C6988F-AFA2-2306-9075-19A91AFF05BB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6" creationId="{FA5ADE8C-5652-DEF4-7E50-609BA9DBC1DA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7" creationId="{292BEBD7-12C4-BE91-29B5-384D8E5D4372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8" creationId="{D3EDB416-ED98-AE37-BA0C-9F7A17A3F66B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59" creationId="{3E94DC78-449A-43A8-3E64-2C0B83A12799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0" creationId="{B25B7F29-4E56-89F9-FC7A-03DAF0BC8BA3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1" creationId="{2E4EECE4-5E65-5FB3-3588-5E88EE84CAE2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2" creationId="{79F22E8A-5C15-5FA1-8D3A-7688CB73AD9B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3" creationId="{3A4B3156-688E-CC50-EB05-A30A285887C3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4" creationId="{92F373FE-DF62-35BE-40C6-6FCB69DA54F8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5" creationId="{E52AE2C6-3594-83AB-6EEF-5409BBD8B45C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6" creationId="{01DEC5F9-AC57-A772-042A-208E0CC0D1AC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7" creationId="{D0886512-A3A2-36D6-759A-9CFA94622C13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8" creationId="{DDE937A4-B5A8-C23E-35CD-100AB279E1BD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69" creationId="{E69054B7-4A9A-F0E2-49B1-96BD23D3DF7A}"/>
          </ac:inkMkLst>
        </pc:inkChg>
        <pc:inkChg chg="add del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70" creationId="{033E1A3B-01BB-4FF1-70C8-1DFAE9C944E4}"/>
          </ac:inkMkLst>
        </pc:inkChg>
        <pc:inkChg chg="add reco">
          <ac:chgData name="桄玮 张" userId="17d3a1adcc927ed6" providerId="LiveId" clId="{12433B2D-C896-DF45-B997-4E117C540B58}" dt="2023-11-26T16:13:32.752" v="4153"/>
          <ac:inkMkLst>
            <pc:docMk/>
            <pc:sldMk cId="266620791" sldId="282"/>
            <ac:inkMk id="71" creationId="{4FC06288-FA9A-8AB2-76E1-F0C314FE07D5}"/>
          </ac:inkMkLst>
        </pc:inkChg>
        <pc:inkChg chg="add del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2" creationId="{33ECBAFD-B540-6A52-5F31-711AA9509A21}"/>
          </ac:inkMkLst>
        </pc:inkChg>
        <pc:inkChg chg="add del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3" creationId="{8B68025D-E1FF-0BD3-AAE3-A9F69F2A82FC}"/>
          </ac:inkMkLst>
        </pc:inkChg>
        <pc:inkChg chg="add del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4" creationId="{D08A08F4-A128-E093-BF25-57E09F9A72A2}"/>
          </ac:inkMkLst>
        </pc:inkChg>
        <pc:inkChg chg="add del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5" creationId="{4442F8B8-85F0-4217-3B7C-A8029D79158F}"/>
          </ac:inkMkLst>
        </pc:inkChg>
        <pc:inkChg chg="add del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6" creationId="{AD183F16-B6E6-2BB4-37DB-2DA4E1054ECB}"/>
          </ac:inkMkLst>
        </pc:inkChg>
        <pc:inkChg chg="add del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7" creationId="{4141252A-365A-C8A0-2B34-43DC84A0BECF}"/>
          </ac:inkMkLst>
        </pc:inkChg>
        <pc:inkChg chg="add del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8" creationId="{D399E8D4-1420-86E0-2043-92C746EF7723}"/>
          </ac:inkMkLst>
        </pc:inkChg>
        <pc:inkChg chg="add reco">
          <ac:chgData name="桄玮 张" userId="17d3a1adcc927ed6" providerId="LiveId" clId="{12433B2D-C896-DF45-B997-4E117C540B58}" dt="2023-11-26T16:13:42.181" v="4161"/>
          <ac:inkMkLst>
            <pc:docMk/>
            <pc:sldMk cId="266620791" sldId="282"/>
            <ac:inkMk id="79" creationId="{60227F22-4044-E66A-DE48-360CAA2665E5}"/>
          </ac:inkMkLst>
        </pc:inkChg>
        <pc:inkChg chg="add del">
          <ac:chgData name="桄玮 张" userId="17d3a1adcc927ed6" providerId="LiveId" clId="{12433B2D-C896-DF45-B997-4E117C540B58}" dt="2023-11-26T16:13:44.373" v="4165"/>
          <ac:inkMkLst>
            <pc:docMk/>
            <pc:sldMk cId="266620791" sldId="282"/>
            <ac:inkMk id="80" creationId="{7E6102F7-70C6-6DF4-B63E-3EFC7C5F41EC}"/>
          </ac:inkMkLst>
        </pc:inkChg>
        <pc:inkChg chg="add del">
          <ac:chgData name="桄玮 张" userId="17d3a1adcc927ed6" providerId="LiveId" clId="{12433B2D-C896-DF45-B997-4E117C540B58}" dt="2023-11-26T16:13:44.373" v="4165"/>
          <ac:inkMkLst>
            <pc:docMk/>
            <pc:sldMk cId="266620791" sldId="282"/>
            <ac:inkMk id="81" creationId="{F73C502B-D7B0-FFAC-DCDE-B16BBEB0D963}"/>
          </ac:inkMkLst>
        </pc:inkChg>
        <pc:inkChg chg="add del">
          <ac:chgData name="桄玮 张" userId="17d3a1adcc927ed6" providerId="LiveId" clId="{12433B2D-C896-DF45-B997-4E117C540B58}" dt="2023-11-26T16:13:44.373" v="4165"/>
          <ac:inkMkLst>
            <pc:docMk/>
            <pc:sldMk cId="266620791" sldId="282"/>
            <ac:inkMk id="82" creationId="{7D27A58C-C5C8-8F2C-6BCD-90F821D7C7DC}"/>
          </ac:inkMkLst>
        </pc:inkChg>
        <pc:inkChg chg="add reco">
          <ac:chgData name="桄玮 张" userId="17d3a1adcc927ed6" providerId="LiveId" clId="{12433B2D-C896-DF45-B997-4E117C540B58}" dt="2023-11-26T16:13:44.373" v="4165"/>
          <ac:inkMkLst>
            <pc:docMk/>
            <pc:sldMk cId="266620791" sldId="282"/>
            <ac:inkMk id="83" creationId="{E8BA026F-6E7E-6516-A236-39B1E468975D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84" creationId="{1D507691-EBCF-842A-2C09-5C5959516CE7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85" creationId="{687681F5-40CD-43A9-97B8-3548203C170E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86" creationId="{17DF509A-81C4-6306-E5CB-A8A030AF8B02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87" creationId="{C2B75BAC-6777-4215-80D4-69CA3097E2C5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88" creationId="{BEFF56A5-C297-CBA8-9130-FBC04985183E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89" creationId="{0FBC3513-2436-29DB-A3F4-A1F5D828BD5D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90" creationId="{EE7FF997-CBF0-CB3F-3804-6266741524AF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91" creationId="{8D862D14-04C2-989D-15F2-FB2B24B70B26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92" creationId="{B1EFDF25-AB2B-FF1C-FEE4-B4E678D0E636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93" creationId="{2852055C-0860-36B5-94A7-D95AD9A0E11D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94" creationId="{E28A91E3-A388-5A69-B159-D9F8562F3621}"/>
          </ac:inkMkLst>
        </pc:inkChg>
        <pc:inkChg chg="add del">
          <ac:chgData name="桄玮 张" userId="17d3a1adcc927ed6" providerId="LiveId" clId="{12433B2D-C896-DF45-B997-4E117C540B58}" dt="2023-11-26T16:13:59.323" v="4178"/>
          <ac:inkMkLst>
            <pc:docMk/>
            <pc:sldMk cId="266620791" sldId="282"/>
            <ac:inkMk id="95" creationId="{CEADF353-8CC2-2E24-E243-5D519AEF7C84}"/>
          </ac:inkMkLst>
        </pc:inkChg>
        <pc:inkChg chg="add mod reco modStrokes">
          <ac:chgData name="桄玮 张" userId="17d3a1adcc927ed6" providerId="LiveId" clId="{12433B2D-C896-DF45-B997-4E117C540B58}" dt="2023-11-26T16:14:05.641" v="4179"/>
          <ac:inkMkLst>
            <pc:docMk/>
            <pc:sldMk cId="266620791" sldId="282"/>
            <ac:inkMk id="96" creationId="{E6EF1085-0DBB-B5E1-F197-3F84253F5F84}"/>
          </ac:inkMkLst>
        </pc:inkChg>
        <pc:inkChg chg="add del">
          <ac:chgData name="桄玮 张" userId="17d3a1adcc927ed6" providerId="LiveId" clId="{12433B2D-C896-DF45-B997-4E117C540B58}" dt="2023-11-26T16:14:08.996" v="4182"/>
          <ac:inkMkLst>
            <pc:docMk/>
            <pc:sldMk cId="266620791" sldId="282"/>
            <ac:inkMk id="97" creationId="{AEBE5DD8-DDFD-505C-0612-393A164DD39B}"/>
          </ac:inkMkLst>
        </pc:inkChg>
        <pc:inkChg chg="add del">
          <ac:chgData name="桄玮 张" userId="17d3a1adcc927ed6" providerId="LiveId" clId="{12433B2D-C896-DF45-B997-4E117C540B58}" dt="2023-11-26T16:14:08.996" v="4182"/>
          <ac:inkMkLst>
            <pc:docMk/>
            <pc:sldMk cId="266620791" sldId="282"/>
            <ac:inkMk id="98" creationId="{1EFA0465-0196-35AC-CCE9-B7745E566B39}"/>
          </ac:inkMkLst>
        </pc:inkChg>
        <pc:inkChg chg="add reco">
          <ac:chgData name="桄玮 张" userId="17d3a1adcc927ed6" providerId="LiveId" clId="{12433B2D-C896-DF45-B997-4E117C540B58}" dt="2023-11-26T16:14:08.996" v="4182"/>
          <ac:inkMkLst>
            <pc:docMk/>
            <pc:sldMk cId="266620791" sldId="282"/>
            <ac:inkMk id="99" creationId="{30EA0BE1-31E7-C499-9558-E6ED01B72E95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0" creationId="{6F0763F8-D6F4-4AE8-CE3D-2E92AFF0E6FE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1" creationId="{049CE2F7-E4CA-B4D9-5F7D-E151B7791748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2" creationId="{CB81CB23-1DF6-B10F-C1E1-0F64E7C3D2F7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3" creationId="{E69FF022-ACAC-E53A-BE95-3B0196477BE8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4" creationId="{0ADEAF71-77AF-B7B7-E110-E9695383489E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5" creationId="{A3545579-EC8A-332F-245B-254F4B672368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6" creationId="{72334C18-8B38-DCB4-8B49-6523ECEF62A0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7" creationId="{11FC400F-5125-82E3-4CEB-02FF3F964132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8" creationId="{72B48102-0DA2-3513-D218-D176E91F58CC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09" creationId="{6251BF49-F61A-3AC7-AF7E-CB7D2904195B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0" creationId="{E277274C-1ABC-8998-08C6-53555680EE2E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1" creationId="{298FC9DF-9FBF-DA71-5B79-7B8B10FC94AC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2" creationId="{8B9A4744-5584-A946-DEA7-8EC4DB10312E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3" creationId="{D104AF68-CEAB-C5D2-AD14-E3C23AC72358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4" creationId="{D276C67D-DDF6-EE3F-D190-A85C76BB5DD7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5" creationId="{58DA5317-15CB-723F-2BFD-6807F58D704D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6" creationId="{2A43CAEF-DB3A-0B3E-1E69-AFB3444C8A2B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7" creationId="{F02975E6-50CF-A485-6C87-9360F51E66A9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8" creationId="{A8D33318-F3BE-7B0A-3A6E-D725CB9B23E9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19" creationId="{B15BE271-2ECA-5008-3C9A-F7557E8E7A8D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20" creationId="{30D3616C-5E15-9724-B80B-1576B7E88945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21" creationId="{85E51800-9B71-C8F8-8DA3-DCC19C5E09C6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22" creationId="{29D34421-214E-83C4-E5FF-1A08C2751B15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23" creationId="{7C8E2E25-7257-55BD-14FC-9880D2680830}"/>
          </ac:inkMkLst>
        </pc:inkChg>
        <pc:inkChg chg="add del">
          <ac:chgData name="桄玮 张" userId="17d3a1adcc927ed6" providerId="LiveId" clId="{12433B2D-C896-DF45-B997-4E117C540B58}" dt="2023-11-26T16:14:26.129" v="4208"/>
          <ac:inkMkLst>
            <pc:docMk/>
            <pc:sldMk cId="266620791" sldId="282"/>
            <ac:inkMk id="124" creationId="{E932C984-7781-49C2-46D2-24DEAA53CC46}"/>
          </ac:inkMkLst>
        </pc:inkChg>
        <pc:inkChg chg="add mod reco modStrokes">
          <ac:chgData name="桄玮 张" userId="17d3a1adcc927ed6" providerId="LiveId" clId="{12433B2D-C896-DF45-B997-4E117C540B58}" dt="2023-11-26T16:14:32.925" v="4209"/>
          <ac:inkMkLst>
            <pc:docMk/>
            <pc:sldMk cId="266620791" sldId="282"/>
            <ac:inkMk id="125" creationId="{2DB74472-7EC1-8654-D05A-3C0CADC8F1D6}"/>
          </ac:inkMkLst>
        </pc:inkChg>
        <pc:inkChg chg="add del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26" creationId="{715F2826-AFB8-1BA3-D9F7-ADC2ABE45AE7}"/>
          </ac:inkMkLst>
        </pc:inkChg>
        <pc:inkChg chg="add del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27" creationId="{763356FE-9ABE-BE96-5A0F-427F5DDF20C5}"/>
          </ac:inkMkLst>
        </pc:inkChg>
        <pc:inkChg chg="add del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28" creationId="{A70B90F9-7CA5-571D-A8B2-8534C3470BC1}"/>
          </ac:inkMkLst>
        </pc:inkChg>
        <pc:inkChg chg="add del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29" creationId="{8E5525A2-702C-F3FB-A01E-E787645B08B9}"/>
          </ac:inkMkLst>
        </pc:inkChg>
        <pc:inkChg chg="add del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30" creationId="{FEB13BC9-9ECF-C750-304F-B45C31F22DE0}"/>
          </ac:inkMkLst>
        </pc:inkChg>
        <pc:inkChg chg="add del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31" creationId="{FA7C03FE-4CAE-5C95-903D-45D7D4711943}"/>
          </ac:inkMkLst>
        </pc:inkChg>
        <pc:inkChg chg="add del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32" creationId="{1589A25F-5495-0470-325C-8325BAD97009}"/>
          </ac:inkMkLst>
        </pc:inkChg>
        <pc:inkChg chg="add reco">
          <ac:chgData name="桄玮 张" userId="17d3a1adcc927ed6" providerId="LiveId" clId="{12433B2D-C896-DF45-B997-4E117C540B58}" dt="2023-11-26T16:14:37.135" v="4217"/>
          <ac:inkMkLst>
            <pc:docMk/>
            <pc:sldMk cId="266620791" sldId="282"/>
            <ac:inkMk id="133" creationId="{0DCF5EB8-8DEE-3946-B788-DF1B2D13B76D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34" creationId="{1F76C4CC-E341-4468-1AF5-217A70F1126A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35" creationId="{9B17795A-677E-CA5A-2159-D2573F5CCA8F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36" creationId="{2130D6B9-B269-1F47-D5C4-146D3831621B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37" creationId="{9D252875-6B03-6007-AA0B-0D028BA3131B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38" creationId="{FED16352-F470-80EB-9500-D03A8A6321D0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39" creationId="{6FB73665-D804-6816-C14D-CD9780AC7C1E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0" creationId="{B05699F8-F675-EBC3-DC7A-24F7289BF5EA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1" creationId="{37A7457E-F6C8-E40B-098F-3587968AC405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2" creationId="{226C555D-D6EA-A8E3-1EBC-67118FBA3881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3" creationId="{75506913-DB7C-74B3-2C3F-A6682F21F922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4" creationId="{644A13B5-0F20-35F6-C3AE-DC84F62F67F9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5" creationId="{B903A23C-CEA5-5A27-C521-5EA5E2F42781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6" creationId="{F44B7F97-2273-72E7-D6DB-B9D034AAAE82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7" creationId="{13F8DEBA-1A8D-9271-C2FA-72BCE77E5865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8" creationId="{925D6C23-310E-7E39-E326-1F43072F98C1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49" creationId="{7F615512-65E5-12E9-7CD0-9D2C3D521886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0" creationId="{7E0D57BE-A1D6-628B-0D74-9BEC8551493E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1" creationId="{543A94FA-9448-7135-C1AD-80FF191041BD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2" creationId="{2F4217D3-6D32-6F77-98EB-86D86334477C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3" creationId="{4878A283-BB1D-0F92-9C37-3A7DA2B466A5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4" creationId="{B4775A36-6E8A-16DA-0060-8E34E81C50D1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5" creationId="{0FCC4750-2A70-EEB0-3A53-77486DC60E76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6" creationId="{8B931F90-61EF-0E3F-01DB-504B06511FDC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7" creationId="{7F3F8CCD-D715-8F1A-18A4-4720D0FA8EEF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8" creationId="{E618047D-CC5D-30A1-D9F3-3652C688BD51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59" creationId="{1F7C42E4-B60E-D312-CB7E-E705F9D72A38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60" creationId="{2A950C43-5A85-68E5-743F-126A3E4AFAE4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61" creationId="{0A3A1201-927A-7AE8-BC66-A51958351217}"/>
          </ac:inkMkLst>
        </pc:inkChg>
        <pc:inkChg chg="add del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62" creationId="{9623DE08-EA6E-28B7-00A0-BBE9F459E3A6}"/>
          </ac:inkMkLst>
        </pc:inkChg>
        <pc:inkChg chg="add reco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63" creationId="{B354B1F7-4D52-E32B-E84E-05C2A471F5A3}"/>
          </ac:inkMkLst>
        </pc:inkChg>
        <pc:inkChg chg="add reco">
          <ac:chgData name="桄玮 张" userId="17d3a1adcc927ed6" providerId="LiveId" clId="{12433B2D-C896-DF45-B997-4E117C540B58}" dt="2023-11-26T16:14:59.892" v="4247"/>
          <ac:inkMkLst>
            <pc:docMk/>
            <pc:sldMk cId="266620791" sldId="282"/>
            <ac:inkMk id="164" creationId="{821E0EE7-A5E9-DEF9-49FF-E5CCA843515F}"/>
          </ac:inkMkLst>
        </pc:inkChg>
        <pc:inkChg chg="add">
          <ac:chgData name="桄玮 张" userId="17d3a1adcc927ed6" providerId="LiveId" clId="{12433B2D-C896-DF45-B997-4E117C540B58}" dt="2023-11-26T16:15:07.152" v="4248"/>
          <ac:inkMkLst>
            <pc:docMk/>
            <pc:sldMk cId="266620791" sldId="282"/>
            <ac:inkMk id="165" creationId="{EACFE873-D385-A549-98BF-44EDB3A4D1A9}"/>
          </ac:inkMkLst>
        </pc:inkChg>
        <pc:inkChg chg="add">
          <ac:chgData name="桄玮 张" userId="17d3a1adcc927ed6" providerId="LiveId" clId="{12433B2D-C896-DF45-B997-4E117C540B58}" dt="2023-11-26T16:15:07.600" v="4249"/>
          <ac:inkMkLst>
            <pc:docMk/>
            <pc:sldMk cId="266620791" sldId="282"/>
            <ac:inkMk id="166" creationId="{6D7C2A33-2B04-EEFB-319D-E7B28FE9FA26}"/>
          </ac:inkMkLst>
        </pc:inkChg>
        <pc:inkChg chg="add del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67" creationId="{AD8C221A-A88D-2B70-8017-D161A1E23E9F}"/>
          </ac:inkMkLst>
        </pc:inkChg>
        <pc:inkChg chg="add del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68" creationId="{9A577AA1-EB14-AEDC-D75E-4A4C83DB2488}"/>
          </ac:inkMkLst>
        </pc:inkChg>
        <pc:inkChg chg="add del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69" creationId="{2DA6404C-51EC-AEB8-C079-C6F1DA2F85CD}"/>
          </ac:inkMkLst>
        </pc:inkChg>
        <pc:inkChg chg="add del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70" creationId="{4FE47515-85D0-37E8-C00E-555E10BC5AE4}"/>
          </ac:inkMkLst>
        </pc:inkChg>
        <pc:inkChg chg="add del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71" creationId="{9E1653C3-20BD-F43A-6B01-2F02E43E82DB}"/>
          </ac:inkMkLst>
        </pc:inkChg>
        <pc:inkChg chg="add del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72" creationId="{12FD6FDF-B84A-13C0-EE2E-DEE7A6A8E4E8}"/>
          </ac:inkMkLst>
        </pc:inkChg>
        <pc:inkChg chg="add del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73" creationId="{C4BAC57D-8F27-552D-7B50-277F377494CC}"/>
          </ac:inkMkLst>
        </pc:inkChg>
        <pc:inkChg chg="add reco">
          <ac:chgData name="桄玮 张" userId="17d3a1adcc927ed6" providerId="LiveId" clId="{12433B2D-C896-DF45-B997-4E117C540B58}" dt="2023-11-26T16:15:11.348" v="4257"/>
          <ac:inkMkLst>
            <pc:docMk/>
            <pc:sldMk cId="266620791" sldId="282"/>
            <ac:inkMk id="174" creationId="{23AC9DF8-2B28-F53A-465B-94F189F4CE4A}"/>
          </ac:inkMkLst>
        </pc:inkChg>
        <pc:inkChg chg="add del">
          <ac:chgData name="桄玮 张" userId="17d3a1adcc927ed6" providerId="LiveId" clId="{12433B2D-C896-DF45-B997-4E117C540B58}" dt="2023-11-26T16:15:13.803" v="4263"/>
          <ac:inkMkLst>
            <pc:docMk/>
            <pc:sldMk cId="266620791" sldId="282"/>
            <ac:inkMk id="175" creationId="{03020CFB-88E1-636E-B130-27D231F22886}"/>
          </ac:inkMkLst>
        </pc:inkChg>
        <pc:inkChg chg="add del">
          <ac:chgData name="桄玮 张" userId="17d3a1adcc927ed6" providerId="LiveId" clId="{12433B2D-C896-DF45-B997-4E117C540B58}" dt="2023-11-26T16:15:13.803" v="4263"/>
          <ac:inkMkLst>
            <pc:docMk/>
            <pc:sldMk cId="266620791" sldId="282"/>
            <ac:inkMk id="176" creationId="{3EC6C8C3-46EF-AE4A-EE7C-7CBD9D09A0AA}"/>
          </ac:inkMkLst>
        </pc:inkChg>
        <pc:inkChg chg="add del">
          <ac:chgData name="桄玮 张" userId="17d3a1adcc927ed6" providerId="LiveId" clId="{12433B2D-C896-DF45-B997-4E117C540B58}" dt="2023-11-26T16:15:13.803" v="4263"/>
          <ac:inkMkLst>
            <pc:docMk/>
            <pc:sldMk cId="266620791" sldId="282"/>
            <ac:inkMk id="177" creationId="{AC48B2B3-6148-5ECA-2EB1-8892166C6021}"/>
          </ac:inkMkLst>
        </pc:inkChg>
        <pc:inkChg chg="add del">
          <ac:chgData name="桄玮 张" userId="17d3a1adcc927ed6" providerId="LiveId" clId="{12433B2D-C896-DF45-B997-4E117C540B58}" dt="2023-11-26T16:15:13.803" v="4263"/>
          <ac:inkMkLst>
            <pc:docMk/>
            <pc:sldMk cId="266620791" sldId="282"/>
            <ac:inkMk id="178" creationId="{88D9CAE2-598E-8AF4-6224-DFAD1F852505}"/>
          </ac:inkMkLst>
        </pc:inkChg>
        <pc:inkChg chg="add del">
          <ac:chgData name="桄玮 张" userId="17d3a1adcc927ed6" providerId="LiveId" clId="{12433B2D-C896-DF45-B997-4E117C540B58}" dt="2023-11-26T16:15:13.803" v="4263"/>
          <ac:inkMkLst>
            <pc:docMk/>
            <pc:sldMk cId="266620791" sldId="282"/>
            <ac:inkMk id="179" creationId="{B5AF0873-381C-7B6C-D743-BD8F2706F3DF}"/>
          </ac:inkMkLst>
        </pc:inkChg>
        <pc:inkChg chg="add reco">
          <ac:chgData name="桄玮 张" userId="17d3a1adcc927ed6" providerId="LiveId" clId="{12433B2D-C896-DF45-B997-4E117C540B58}" dt="2023-11-26T16:15:13.803" v="4263"/>
          <ac:inkMkLst>
            <pc:docMk/>
            <pc:sldMk cId="266620791" sldId="282"/>
            <ac:inkMk id="180" creationId="{F00C29C0-2F26-A1C0-E6C6-210544141791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1" creationId="{CED1AF60-99BC-FE40-CE74-00F6D112CB51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2" creationId="{1514A9CD-E931-86EC-5C90-EA9AC21C063B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3" creationId="{90755CF2-8B9B-EBDF-B351-0B94DEC8EBFE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4" creationId="{5A6B32CE-6607-EE13-0B08-B42604EEE21B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5" creationId="{64592288-CB5B-6027-3C81-B087A634D82A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6" creationId="{7D0DC56B-6104-8E71-0400-8F719C401870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7" creationId="{C5D7A439-2C01-63E5-DB70-ACF5ECCCC4A2}"/>
          </ac:inkMkLst>
        </pc:inkChg>
        <pc:inkChg chg="add del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8" creationId="{8FDA87B4-93CC-48E5-8F93-77040C240123}"/>
          </ac:inkMkLst>
        </pc:inkChg>
        <pc:inkChg chg="add reco">
          <ac:chgData name="桄玮 张" userId="17d3a1adcc927ed6" providerId="LiveId" clId="{12433B2D-C896-DF45-B997-4E117C540B58}" dt="2023-11-26T16:15:26.999" v="4272"/>
          <ac:inkMkLst>
            <pc:docMk/>
            <pc:sldMk cId="266620791" sldId="282"/>
            <ac:inkMk id="189" creationId="{AF99ED5F-68E1-4A19-60A3-0F83F6A9C554}"/>
          </ac:inkMkLst>
        </pc:inkChg>
        <pc:inkChg chg="add">
          <ac:chgData name="桄玮 张" userId="17d3a1adcc927ed6" providerId="LiveId" clId="{12433B2D-C896-DF45-B997-4E117C540B58}" dt="2023-11-26T16:15:46.265" v="4273"/>
          <ac:inkMkLst>
            <pc:docMk/>
            <pc:sldMk cId="266620791" sldId="282"/>
            <ac:inkMk id="190" creationId="{1CDA36B3-0A64-4935-CED2-2471346DA52D}"/>
          </ac:inkMkLst>
        </pc:inkChg>
        <pc:inkChg chg="add del">
          <ac:chgData name="桄玮 张" userId="17d3a1adcc927ed6" providerId="LiveId" clId="{12433B2D-C896-DF45-B997-4E117C540B58}" dt="2023-11-26T16:15:48.354" v="4279"/>
          <ac:inkMkLst>
            <pc:docMk/>
            <pc:sldMk cId="266620791" sldId="282"/>
            <ac:inkMk id="191" creationId="{8C33BEBD-55D3-D467-EA64-06E42EC713BC}"/>
          </ac:inkMkLst>
        </pc:inkChg>
        <pc:inkChg chg="add del">
          <ac:chgData name="桄玮 张" userId="17d3a1adcc927ed6" providerId="LiveId" clId="{12433B2D-C896-DF45-B997-4E117C540B58}" dt="2023-11-26T16:15:48.354" v="4279"/>
          <ac:inkMkLst>
            <pc:docMk/>
            <pc:sldMk cId="266620791" sldId="282"/>
            <ac:inkMk id="192" creationId="{7F5B0129-4D73-06CB-1921-7AE24B9397BB}"/>
          </ac:inkMkLst>
        </pc:inkChg>
        <pc:inkChg chg="add del">
          <ac:chgData name="桄玮 张" userId="17d3a1adcc927ed6" providerId="LiveId" clId="{12433B2D-C896-DF45-B997-4E117C540B58}" dt="2023-11-26T16:15:48.354" v="4279"/>
          <ac:inkMkLst>
            <pc:docMk/>
            <pc:sldMk cId="266620791" sldId="282"/>
            <ac:inkMk id="193" creationId="{ACA80268-1C2C-F702-A421-43D3F8317436}"/>
          </ac:inkMkLst>
        </pc:inkChg>
        <pc:inkChg chg="add del">
          <ac:chgData name="桄玮 张" userId="17d3a1adcc927ed6" providerId="LiveId" clId="{12433B2D-C896-DF45-B997-4E117C540B58}" dt="2023-11-26T16:15:48.354" v="4279"/>
          <ac:inkMkLst>
            <pc:docMk/>
            <pc:sldMk cId="266620791" sldId="282"/>
            <ac:inkMk id="194" creationId="{83E8D387-833E-66CC-4864-1989BCC02A4C}"/>
          </ac:inkMkLst>
        </pc:inkChg>
        <pc:inkChg chg="add del">
          <ac:chgData name="桄玮 张" userId="17d3a1adcc927ed6" providerId="LiveId" clId="{12433B2D-C896-DF45-B997-4E117C540B58}" dt="2023-11-26T16:15:48.354" v="4279"/>
          <ac:inkMkLst>
            <pc:docMk/>
            <pc:sldMk cId="266620791" sldId="282"/>
            <ac:inkMk id="195" creationId="{1601649D-1B57-9876-7078-63366729C55A}"/>
          </ac:inkMkLst>
        </pc:inkChg>
        <pc:inkChg chg="add reco">
          <ac:chgData name="桄玮 张" userId="17d3a1adcc927ed6" providerId="LiveId" clId="{12433B2D-C896-DF45-B997-4E117C540B58}" dt="2023-11-26T16:15:48.354" v="4279"/>
          <ac:inkMkLst>
            <pc:docMk/>
            <pc:sldMk cId="266620791" sldId="282"/>
            <ac:inkMk id="196" creationId="{23CA1A3A-2221-50F5-0466-19E61866A1FE}"/>
          </ac:inkMkLst>
        </pc:inkChg>
        <pc:inkChg chg="add del">
          <ac:chgData name="桄玮 张" userId="17d3a1adcc927ed6" providerId="LiveId" clId="{12433B2D-C896-DF45-B997-4E117C540B58}" dt="2023-11-26T16:16:27.241" v="4284"/>
          <ac:inkMkLst>
            <pc:docMk/>
            <pc:sldMk cId="266620791" sldId="282"/>
            <ac:inkMk id="197" creationId="{226072F6-1503-3A07-E53E-DE0B47BF634A}"/>
          </ac:inkMkLst>
        </pc:inkChg>
        <pc:inkChg chg="add del">
          <ac:chgData name="桄玮 张" userId="17d3a1adcc927ed6" providerId="LiveId" clId="{12433B2D-C896-DF45-B997-4E117C540B58}" dt="2023-11-26T16:16:27.241" v="4284"/>
          <ac:inkMkLst>
            <pc:docMk/>
            <pc:sldMk cId="266620791" sldId="282"/>
            <ac:inkMk id="198" creationId="{A87A4584-A6EF-2154-9E14-BC8C2E12FE1B}"/>
          </ac:inkMkLst>
        </pc:inkChg>
        <pc:inkChg chg="add del">
          <ac:chgData name="桄玮 张" userId="17d3a1adcc927ed6" providerId="LiveId" clId="{12433B2D-C896-DF45-B997-4E117C540B58}" dt="2023-11-26T16:16:27.241" v="4284"/>
          <ac:inkMkLst>
            <pc:docMk/>
            <pc:sldMk cId="266620791" sldId="282"/>
            <ac:inkMk id="199" creationId="{FC2C8757-77C0-773F-12DA-6601C2CCEC8D}"/>
          </ac:inkMkLst>
        </pc:inkChg>
        <pc:inkChg chg="add del">
          <ac:chgData name="桄玮 张" userId="17d3a1adcc927ed6" providerId="LiveId" clId="{12433B2D-C896-DF45-B997-4E117C540B58}" dt="2023-11-26T16:16:27.241" v="4284"/>
          <ac:inkMkLst>
            <pc:docMk/>
            <pc:sldMk cId="266620791" sldId="282"/>
            <ac:inkMk id="200" creationId="{E6C0AE33-56C8-8457-06B2-4EB7F63B570D}"/>
          </ac:inkMkLst>
        </pc:inkChg>
        <pc:inkChg chg="add reco">
          <ac:chgData name="桄玮 张" userId="17d3a1adcc927ed6" providerId="LiveId" clId="{12433B2D-C896-DF45-B997-4E117C540B58}" dt="2023-11-26T16:16:27.241" v="4284"/>
          <ac:inkMkLst>
            <pc:docMk/>
            <pc:sldMk cId="266620791" sldId="282"/>
            <ac:inkMk id="201" creationId="{A359BE85-0D91-836F-E224-FB5FB6F349BB}"/>
          </ac:inkMkLst>
        </pc:inkChg>
        <pc:inkChg chg="add reco">
          <ac:chgData name="桄玮 张" userId="17d3a1adcc927ed6" providerId="LiveId" clId="{12433B2D-C896-DF45-B997-4E117C540B58}" dt="2023-11-26T16:16:27.241" v="4284"/>
          <ac:inkMkLst>
            <pc:docMk/>
            <pc:sldMk cId="266620791" sldId="282"/>
            <ac:inkMk id="202" creationId="{0D1EE66D-14C8-2E81-7962-615816B4F6A2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03" creationId="{ABC99313-F191-F654-455B-C38C2FDC6F1E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04" creationId="{C7975523-9CF3-5EFE-71D7-5FFB5E13EB51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05" creationId="{CCA4BEDB-1258-CE03-AFE3-A78F33FEC5FB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06" creationId="{155E3CF5-B8AE-FD0F-DF8F-701FAB317D4E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07" creationId="{64960E8F-68B0-0BA9-42DA-652BBC0CC7A1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08" creationId="{8B143098-05C5-330E-D828-5E26C6810CD2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09" creationId="{A4D963E8-5645-4AB4-A0A8-B45808134D5F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0" creationId="{6A28B6E0-1D17-9708-ADE6-4967A85FF206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1" creationId="{A2406E8C-373A-5DAF-A72A-CB31196C2EDA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2" creationId="{7C660590-4D2C-8360-F8B3-834B90760900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3" creationId="{E2835087-5215-2EE9-7268-9E929D000F6A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4" creationId="{C9D86458-1FAC-40F0-06EE-5ACB5D76D1E7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5" creationId="{4FDB4F9F-DC23-A41E-3CEC-A94F130DFD21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6" creationId="{A60E9E7B-DCD0-3B67-1D19-BBC078E2910C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7" creationId="{7FEB944D-2FFA-A0AA-0F26-1886BF68BEAA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8" creationId="{A0A74D36-CBEC-5D71-4682-61AF8C19F07D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19" creationId="{0CC36321-F861-47A0-D8A1-DFE26C6A1BEE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0" creationId="{C306FB97-16D8-F6B3-B033-12D313D78EDE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1" creationId="{CD9B9434-8FB9-5EA4-76F0-4DC7F17C483A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2" creationId="{B2A5E5C9-408E-1F6A-CCD4-EE3D35992B92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3" creationId="{5DBF8179-763C-A8B8-B6DD-F1F1CD1F3428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4" creationId="{917F1E4F-CEAA-589C-E3C4-9160175390FF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5" creationId="{53900415-577D-FBE7-9685-07BF9102AE60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6" creationId="{CF0CA07C-FD4B-9721-5E4F-D818BBD93A9D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7" creationId="{ECD9D089-7C00-BF71-5B07-804B8C312F1A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8" creationId="{9B88D4EF-B8AC-1756-B294-570D48C3A48B}"/>
          </ac:inkMkLst>
        </pc:inkChg>
        <pc:inkChg chg="add del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29" creationId="{58F89BDC-F6A7-B873-99BC-EC0F8BDBE411}"/>
          </ac:inkMkLst>
        </pc:inkChg>
        <pc:inkChg chg="add reco">
          <ac:chgData name="桄玮 张" userId="17d3a1adcc927ed6" providerId="LiveId" clId="{12433B2D-C896-DF45-B997-4E117C540B58}" dt="2023-11-26T16:17:45.692" v="4312"/>
          <ac:inkMkLst>
            <pc:docMk/>
            <pc:sldMk cId="266620791" sldId="282"/>
            <ac:inkMk id="230" creationId="{F2B8CB2B-F76C-DC94-9177-13519CE21B0D}"/>
          </ac:inkMkLst>
        </pc:inkChg>
        <pc:inkChg chg="add">
          <ac:chgData name="桄玮 张" userId="17d3a1adcc927ed6" providerId="LiveId" clId="{12433B2D-C896-DF45-B997-4E117C540B58}" dt="2023-11-26T16:18:59.653" v="4313"/>
          <ac:inkMkLst>
            <pc:docMk/>
            <pc:sldMk cId="266620791" sldId="282"/>
            <ac:inkMk id="231" creationId="{494E5689-F1C5-D812-8518-EC07F23FF623}"/>
          </ac:inkMkLst>
        </pc:inkChg>
        <pc:inkChg chg="add del">
          <ac:chgData name="桄玮 张" userId="17d3a1adcc927ed6" providerId="LiveId" clId="{12433B2D-C896-DF45-B997-4E117C540B58}" dt="2023-11-26T16:19:26.167" v="4345"/>
          <ac:inkMkLst>
            <pc:docMk/>
            <pc:sldMk cId="266620791" sldId="282"/>
            <ac:inkMk id="232" creationId="{E485FD04-8BA5-D13F-657A-AF94061551FD}"/>
          </ac:inkMkLst>
        </pc:inkChg>
        <pc:inkChg chg="add">
          <ac:chgData name="桄玮 张" userId="17d3a1adcc927ed6" providerId="LiveId" clId="{12433B2D-C896-DF45-B997-4E117C540B58}" dt="2023-11-26T16:19:02.069" v="4315"/>
          <ac:inkMkLst>
            <pc:docMk/>
            <pc:sldMk cId="266620791" sldId="282"/>
            <ac:inkMk id="233" creationId="{95444C7F-1EE0-8255-D004-D8C7DFBDC12C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34" creationId="{C7D4C76E-98E1-0E83-E81B-F416BD1BCD54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35" creationId="{1EFD1528-A02E-3AAB-ED46-C0CEAA52EE2A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36" creationId="{3FCB2D47-36D6-B78C-66A3-1BC2942EAC44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37" creationId="{77C32F46-02DC-6594-E3A9-28BE7248A724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38" creationId="{32B9BE77-E1E2-155D-AE77-EAC6FB10E4AF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39" creationId="{35FEA57A-A04B-37DD-DD8F-C9DEE25A2A48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0" creationId="{AB6B0886-0D9F-E906-CF44-3F62CB8BC74F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1" creationId="{79FF8D3A-8A9D-DF89-1297-E2CCDC52D377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2" creationId="{E6FA3910-A410-324C-1656-60A77F802ABC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3" creationId="{10D89A91-C305-F8E5-EEF4-DEE73035FE2C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4" creationId="{CE67736D-17E5-D073-4357-F1105FA5E941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5" creationId="{369F3911-BAF2-4908-F2B8-3353D38D55BB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6" creationId="{9CB61878-0C5F-913A-A696-6A027F9F5676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7" creationId="{9E9A4623-5692-301D-7FDE-A5A6DF90CB8D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8" creationId="{0566FE1E-3284-9C94-F758-D31305C75303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49" creationId="{2A0F19B0-B1D9-32B6-57FA-9F6E23FBC7E6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0" creationId="{025FFC86-9DE8-BEB8-6191-EC93ED4D0331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1" creationId="{131562DB-0B43-90F9-7928-AC83E433144C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2" creationId="{FA2F7BDE-1FF3-9CC1-67FE-136E9DF09B1C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3" creationId="{D6BF3056-54C3-D22F-DA96-E40749CD663F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4" creationId="{251D690D-5D08-B9D7-1AE4-DDBFCE3177AE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5" creationId="{1EDF4138-0671-10E8-D97B-9443EA794999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6" creationId="{354B4754-0469-CB90-7C4B-8B1B47C8DC18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7" creationId="{A0C92E25-86C1-3451-F4C3-ED9065AFA814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8" creationId="{5542364D-85D8-C312-62CB-FFE4CDF9D3EC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59" creationId="{C499039A-8144-975F-FFC4-0AB33F225D44}"/>
          </ac:inkMkLst>
        </pc:inkChg>
        <pc:inkChg chg="add del">
          <ac:chgData name="桄玮 张" userId="17d3a1adcc927ed6" providerId="LiveId" clId="{12433B2D-C896-DF45-B997-4E117C540B58}" dt="2023-11-26T16:19:10.759" v="4343"/>
          <ac:inkMkLst>
            <pc:docMk/>
            <pc:sldMk cId="266620791" sldId="282"/>
            <ac:inkMk id="260" creationId="{573D7B09-24F5-F341-6D8A-77370C76A06F}"/>
          </ac:inkMkLst>
        </pc:inkChg>
        <pc:inkChg chg="add del reco">
          <ac:chgData name="桄玮 张" userId="17d3a1adcc927ed6" providerId="LiveId" clId="{12433B2D-C896-DF45-B997-4E117C540B58}" dt="2023-11-26T16:19:26.165" v="4344"/>
          <ac:inkMkLst>
            <pc:docMk/>
            <pc:sldMk cId="266620791" sldId="282"/>
            <ac:inkMk id="261" creationId="{86320504-9DBD-E27B-BF3F-052539EAE4B5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2" creationId="{DD8EC6BF-4D28-EB21-3A60-63200A9AD921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3" creationId="{355A4960-F0A9-FC8B-7659-F0521A1C867F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4" creationId="{70FA484D-FBDA-C2E5-25B0-1EB0AFD487E4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5" creationId="{F8A9639C-34D6-96E2-14DF-63F79A025964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6" creationId="{639453D0-D1CE-1774-660F-3D10DB07B3B7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7" creationId="{1E081909-28C4-A522-30C8-DAB4D747988C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8" creationId="{848D055E-FAF6-C7F3-D902-7C160E5C50F1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69" creationId="{CC9292DB-8AB5-F42C-3A96-C8CB9D0AB931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0" creationId="{CC6ECD94-EE1A-EA98-A7A3-A632B5C50202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1" creationId="{100D538E-01C0-4EF1-0B91-EFB9BAEE5FF8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2" creationId="{EF248C20-B370-EE61-07CB-BF228C2A0E46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3" creationId="{D1A186BA-847C-5244-57CC-1E394FF71F35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4" creationId="{5B02F20A-2887-7C25-38F1-390C65B54613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5" creationId="{9C98048A-D047-CA1F-C9DB-40B0A9FD5CB3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6" creationId="{84FDD298-F77A-9C63-61E2-75D6D0038C43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7" creationId="{E283286C-5BBD-1AEB-1A0A-662DFAE5BB36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8" creationId="{C759E6AD-5DB4-ABD8-13B8-37179ABD016D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79" creationId="{31A651DA-F3E6-D567-853A-3C6A03C4CB19}"/>
          </ac:inkMkLst>
        </pc:inkChg>
        <pc:inkChg chg="add del">
          <ac:chgData name="桄玮 张" userId="17d3a1adcc927ed6" providerId="LiveId" clId="{12433B2D-C896-DF45-B997-4E117C540B58}" dt="2023-11-26T16:19:34.798" v="4365"/>
          <ac:inkMkLst>
            <pc:docMk/>
            <pc:sldMk cId="266620791" sldId="282"/>
            <ac:inkMk id="280" creationId="{CCEFC6A0-AA47-3CC8-C6FE-DCB7DECCE155}"/>
          </ac:inkMkLst>
        </pc:inkChg>
        <pc:inkChg chg="add mod reco modStrokes">
          <ac:chgData name="桄玮 张" userId="17d3a1adcc927ed6" providerId="LiveId" clId="{12433B2D-C896-DF45-B997-4E117C540B58}" dt="2023-11-26T16:19:41.668" v="4366"/>
          <ac:inkMkLst>
            <pc:docMk/>
            <pc:sldMk cId="266620791" sldId="282"/>
            <ac:inkMk id="281" creationId="{EA2D1491-D783-A401-FB5E-E25D18B59A59}"/>
          </ac:inkMkLst>
        </pc:inkChg>
        <pc:inkChg chg="add del">
          <ac:chgData name="桄玮 张" userId="17d3a1adcc927ed6" providerId="LiveId" clId="{12433B2D-C896-DF45-B997-4E117C540B58}" dt="2023-11-26T16:19:45.340" v="4371"/>
          <ac:inkMkLst>
            <pc:docMk/>
            <pc:sldMk cId="266620791" sldId="282"/>
            <ac:inkMk id="282" creationId="{AB5DA6C5-B930-F18B-F263-F4975B3F35EA}"/>
          </ac:inkMkLst>
        </pc:inkChg>
        <pc:inkChg chg="add del">
          <ac:chgData name="桄玮 张" userId="17d3a1adcc927ed6" providerId="LiveId" clId="{12433B2D-C896-DF45-B997-4E117C540B58}" dt="2023-11-26T16:19:45.340" v="4371"/>
          <ac:inkMkLst>
            <pc:docMk/>
            <pc:sldMk cId="266620791" sldId="282"/>
            <ac:inkMk id="283" creationId="{2A16D872-E0FA-88CB-9C07-29C22BCE29AB}"/>
          </ac:inkMkLst>
        </pc:inkChg>
        <pc:inkChg chg="add del">
          <ac:chgData name="桄玮 张" userId="17d3a1adcc927ed6" providerId="LiveId" clId="{12433B2D-C896-DF45-B997-4E117C540B58}" dt="2023-11-26T16:19:45.340" v="4371"/>
          <ac:inkMkLst>
            <pc:docMk/>
            <pc:sldMk cId="266620791" sldId="282"/>
            <ac:inkMk id="284" creationId="{0A9D53C2-6817-837F-F92D-918A30D4A866}"/>
          </ac:inkMkLst>
        </pc:inkChg>
        <pc:inkChg chg="add del">
          <ac:chgData name="桄玮 张" userId="17d3a1adcc927ed6" providerId="LiveId" clId="{12433B2D-C896-DF45-B997-4E117C540B58}" dt="2023-11-26T16:19:45.340" v="4371"/>
          <ac:inkMkLst>
            <pc:docMk/>
            <pc:sldMk cId="266620791" sldId="282"/>
            <ac:inkMk id="285" creationId="{FECCF685-CE7A-7823-4C5D-2957A1D97A9A}"/>
          </ac:inkMkLst>
        </pc:inkChg>
        <pc:inkChg chg="add reco">
          <ac:chgData name="桄玮 张" userId="17d3a1adcc927ed6" providerId="LiveId" clId="{12433B2D-C896-DF45-B997-4E117C540B58}" dt="2023-11-26T16:19:45.340" v="4371"/>
          <ac:inkMkLst>
            <pc:docMk/>
            <pc:sldMk cId="266620791" sldId="282"/>
            <ac:inkMk id="286" creationId="{B10E41AD-3CC7-4EFD-3721-761C3FEF63B2}"/>
          </ac:inkMkLst>
        </pc:inkChg>
        <pc:inkChg chg="add">
          <ac:chgData name="桄玮 张" userId="17d3a1adcc927ed6" providerId="LiveId" clId="{12433B2D-C896-DF45-B997-4E117C540B58}" dt="2023-11-26T16:19:47.530" v="4372"/>
          <ac:inkMkLst>
            <pc:docMk/>
            <pc:sldMk cId="266620791" sldId="282"/>
            <ac:inkMk id="287" creationId="{E10C9031-C287-E56E-E89C-1F6EA3A978A0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88" creationId="{4CF338D2-2F37-E2D2-36DC-E94420FEA4BB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89" creationId="{157163A8-58FD-7B9E-C0B1-1B6BD0604F06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0" creationId="{375C329F-C2FC-6206-0927-032609F65ADF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1" creationId="{AB63A185-0F6C-2EF9-DB5A-4AAF3D13DDEB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2" creationId="{751379B9-272E-0AF9-0129-D0E3E896FE89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3" creationId="{0AE31075-85AB-5147-6FC6-C751CC860DE5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4" creationId="{7FE824E0-23E9-C809-2FAC-FAB5007DD61C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5" creationId="{44DFCBFA-19C3-3EF6-720D-A56E91BA1A6F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6" creationId="{9D8A3A7E-1A70-CFF8-4F41-0E5FDA246881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7" creationId="{24D5DE78-8F94-6377-4D5E-80D7119706D7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8" creationId="{CB937CE5-4D34-6C1A-EFBD-E2DC7E82C5D0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299" creationId="{E3D2C4D9-BA21-1AE8-55E4-F01BB2EAF003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0" creationId="{AD435F36-0DD7-2552-A1DD-3376944C6806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1" creationId="{83614898-058B-2CE3-15E6-D1A1BFC7D5E7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2" creationId="{CB6F3385-1153-10B8-1A59-6A875479FCAE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3" creationId="{EF646768-D44D-D82A-BCD7-66D7E660A4D8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4" creationId="{8BDF4E43-CCB2-3817-9A84-37C0BF264B00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5" creationId="{4EDCC485-3F82-6733-366E-89C1C897AB3A}"/>
          </ac:inkMkLst>
        </pc:inkChg>
        <pc:inkChg chg="add del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6" creationId="{DC83DDE7-7016-6E87-DDCF-BB129D574E0B}"/>
          </ac:inkMkLst>
        </pc:inkChg>
        <pc:inkChg chg="add reco">
          <ac:chgData name="桄玮 张" userId="17d3a1adcc927ed6" providerId="LiveId" clId="{12433B2D-C896-DF45-B997-4E117C540B58}" dt="2023-11-26T16:19:53.830" v="4392"/>
          <ac:inkMkLst>
            <pc:docMk/>
            <pc:sldMk cId="266620791" sldId="282"/>
            <ac:inkMk id="307" creationId="{C8DF5F48-01C2-A851-094D-9C75CF89176A}"/>
          </ac:inkMkLst>
        </pc:inkChg>
      </pc:sldChg>
      <pc:sldChg chg="addSp delSp modSp">
        <pc:chgData name="桄玮 张" userId="17d3a1adcc927ed6" providerId="LiveId" clId="{12433B2D-C896-DF45-B997-4E117C540B58}" dt="2023-11-26T16:27:36.306" v="4704"/>
        <pc:sldMkLst>
          <pc:docMk/>
          <pc:sldMk cId="3097335680" sldId="283"/>
        </pc:sldMkLst>
        <pc:inkChg chg="add">
          <ac:chgData name="桄玮 张" userId="17d3a1adcc927ed6" providerId="LiveId" clId="{12433B2D-C896-DF45-B997-4E117C540B58}" dt="2023-11-26T16:25:10.690" v="4434"/>
          <ac:inkMkLst>
            <pc:docMk/>
            <pc:sldMk cId="3097335680" sldId="283"/>
            <ac:inkMk id="5" creationId="{44CCD5F9-AD7C-8CED-5B17-61459BF3A1C2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6" creationId="{387613F1-7973-09A4-637A-3B4F060F3037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7" creationId="{5901A130-986C-194C-693C-5ED687A880F8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8" creationId="{534E1ABC-49FE-A686-995B-5BC902B53CE1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9" creationId="{BC2BEE7D-FB2F-5D14-6825-BFA419BD4D5D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0" creationId="{78A5D5D8-2C57-2401-311D-F89718A72074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1" creationId="{7436F07F-16E9-E148-6C43-232EDCF5D40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2" creationId="{112B581A-60A5-808B-21CF-2DEFAD84E1D2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3" creationId="{EA0392DF-5AF4-2614-C980-EDD5FDA2230A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4" creationId="{3E487C4D-C97D-F094-5C82-891F07D6B64B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5" creationId="{1C3C854B-D95D-BDE0-0763-C15A4CA73182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6" creationId="{8D106ECC-FDDD-2B47-8224-07FA8AB9C1AC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7" creationId="{37746BF3-977B-4790-52C3-CD7D1E3E298E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8" creationId="{20417A16-D5AD-7218-9070-9B5A4ACE1FF6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19" creationId="{6F098195-B34A-9C0A-9E90-BB27D27327B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0" creationId="{2F91A930-D715-A534-8FFB-A776172C5F2A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1" creationId="{031B3B52-D6BE-1586-5F0E-2F41AB0CBBAC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2" creationId="{29D18740-CE23-26A0-C8DA-06D9167094D3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3" creationId="{B03899A0-B7E3-A3A7-7306-32438FCB30B4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4" creationId="{F81DFD83-4983-B1AE-DB0F-F229BE2EC469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5" creationId="{FFBEF6F3-9FC0-6ACB-3231-C98DA9928509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6" creationId="{F8F39DE3-66A5-1DC4-3324-96A01D3E17D9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7" creationId="{5AADB4EE-D329-D6C1-907E-047E79B591D3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8" creationId="{B99B1130-8870-E4CF-C720-F327E5B05F0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29" creationId="{9F29F42E-33D8-31F3-C99A-5A23641B446C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0" creationId="{8E092B5E-C368-838F-5271-E7BDB82BDAA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1" creationId="{345291BD-F953-2C78-901F-93486B4790C0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2" creationId="{2B587F50-4B03-8745-5BDA-1B660A12B01A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3" creationId="{B32688E9-676B-79CE-E503-74F92884271C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4" creationId="{D18AFC53-CB89-322B-286C-AD1A0B09B8B0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5" creationId="{88C2A803-7295-0A71-6374-F3AD291A1B8E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6" creationId="{61AF7486-DDB6-4251-F932-602F1E64345D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7" creationId="{E62F32A5-A917-C98F-C9CB-20816E84F547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8" creationId="{AFD2494F-E01A-121D-F38C-A7A72828C57E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39" creationId="{931D34F2-CD14-C3EE-6FF7-D437B9EEECD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0" creationId="{68A5AD45-16BB-11CF-8599-F96547C39589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1" creationId="{4CDC5CC5-3247-8D34-49D8-030838DC5F1C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2" creationId="{0AE905B1-F093-073D-70E7-8E6FDDD1CDAE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3" creationId="{26425D23-CAF4-4D1C-BC60-C996EDDCB07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4" creationId="{9D5E3115-AAEF-11DE-2CC5-578BF38E7B63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5" creationId="{A8CC5926-A042-D4E2-D5C9-A9ABF0EC634D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6" creationId="{34066C77-3EF7-780F-0F47-48E756617984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7" creationId="{B1EC3CB1-C161-5ADE-036A-A6518E9B1F94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8" creationId="{DC3FA231-C626-72DE-3D1E-C1A63546F794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49" creationId="{197BCC74-9D0D-ABDB-6010-BDEECD3366C1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0" creationId="{B97847E4-BFA1-C716-06D0-F7AAC2465EEB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1" creationId="{B17779D5-A638-E11D-2C36-6CFB688DE062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2" creationId="{4C3FC3AE-91B6-80C3-753C-C8CCAD4A2E7E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3" creationId="{246F8497-6AFD-D3F0-FDDE-004998F26C8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4" creationId="{F00A43CC-61DE-8D0D-F9A4-FAC2FF866F81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5" creationId="{6D03F098-5A3B-C128-A28C-C569C778A32F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6" creationId="{954BEF91-E52C-967D-64D4-708E6E03376D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7" creationId="{4639400B-511C-745D-D296-5A87F09065BD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8" creationId="{8D4CCB1F-DFEA-DBEC-1EBD-38755CD38DD8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59" creationId="{5E122B8E-6A86-9FD4-90D1-ADED6740E4BC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60" creationId="{1C6AD15F-345B-7265-840A-34FFFC7E0F8A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61" creationId="{06C06657-510D-7125-35BA-BF429CCB83AA}"/>
          </ac:inkMkLst>
        </pc:inkChg>
        <pc:inkChg chg="add del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62" creationId="{0F4246CC-7BBE-F248-DF36-7896C37A33B6}"/>
          </ac:inkMkLst>
        </pc:inkChg>
        <pc:inkChg chg="add reco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63" creationId="{0C24C571-FAEF-A742-9624-60FEBA98932F}"/>
          </ac:inkMkLst>
        </pc:inkChg>
        <pc:inkChg chg="add reco">
          <ac:chgData name="桄玮 张" userId="17d3a1adcc927ed6" providerId="LiveId" clId="{12433B2D-C896-DF45-B997-4E117C540B58}" dt="2023-11-26T16:25:40.861" v="4492"/>
          <ac:inkMkLst>
            <pc:docMk/>
            <pc:sldMk cId="3097335680" sldId="283"/>
            <ac:inkMk id="64" creationId="{12AB64DA-A9C3-D4AC-FCCC-7EAACA349026}"/>
          </ac:inkMkLst>
        </pc:inkChg>
        <pc:inkChg chg="add del">
          <ac:chgData name="桄玮 张" userId="17d3a1adcc927ed6" providerId="LiveId" clId="{12433B2D-C896-DF45-B997-4E117C540B58}" dt="2023-11-26T16:25:43.179" v="4499"/>
          <ac:inkMkLst>
            <pc:docMk/>
            <pc:sldMk cId="3097335680" sldId="283"/>
            <ac:inkMk id="65" creationId="{979D01A1-7E0D-0527-5666-7277B444BC8D}"/>
          </ac:inkMkLst>
        </pc:inkChg>
        <pc:inkChg chg="add del">
          <ac:chgData name="桄玮 张" userId="17d3a1adcc927ed6" providerId="LiveId" clId="{12433B2D-C896-DF45-B997-4E117C540B58}" dt="2023-11-26T16:25:43.179" v="4499"/>
          <ac:inkMkLst>
            <pc:docMk/>
            <pc:sldMk cId="3097335680" sldId="283"/>
            <ac:inkMk id="66" creationId="{42A8FD00-689C-2842-EF5F-33786C92D66F}"/>
          </ac:inkMkLst>
        </pc:inkChg>
        <pc:inkChg chg="add del">
          <ac:chgData name="桄玮 张" userId="17d3a1adcc927ed6" providerId="LiveId" clId="{12433B2D-C896-DF45-B997-4E117C540B58}" dt="2023-11-26T16:25:43.179" v="4499"/>
          <ac:inkMkLst>
            <pc:docMk/>
            <pc:sldMk cId="3097335680" sldId="283"/>
            <ac:inkMk id="67" creationId="{121FAE39-5929-4FDC-D742-E5E3AF248620}"/>
          </ac:inkMkLst>
        </pc:inkChg>
        <pc:inkChg chg="add del">
          <ac:chgData name="桄玮 张" userId="17d3a1adcc927ed6" providerId="LiveId" clId="{12433B2D-C896-DF45-B997-4E117C540B58}" dt="2023-11-26T16:25:43.179" v="4499"/>
          <ac:inkMkLst>
            <pc:docMk/>
            <pc:sldMk cId="3097335680" sldId="283"/>
            <ac:inkMk id="68" creationId="{29AD1355-BD4C-5D6F-7E65-7A8631EB7080}"/>
          </ac:inkMkLst>
        </pc:inkChg>
        <pc:inkChg chg="add del">
          <ac:chgData name="桄玮 张" userId="17d3a1adcc927ed6" providerId="LiveId" clId="{12433B2D-C896-DF45-B997-4E117C540B58}" dt="2023-11-26T16:25:43.179" v="4499"/>
          <ac:inkMkLst>
            <pc:docMk/>
            <pc:sldMk cId="3097335680" sldId="283"/>
            <ac:inkMk id="69" creationId="{904E7E2F-AC36-345F-99E1-5867C86ACF9B}"/>
          </ac:inkMkLst>
        </pc:inkChg>
        <pc:inkChg chg="add del">
          <ac:chgData name="桄玮 张" userId="17d3a1adcc927ed6" providerId="LiveId" clId="{12433B2D-C896-DF45-B997-4E117C540B58}" dt="2023-11-26T16:25:43.179" v="4499"/>
          <ac:inkMkLst>
            <pc:docMk/>
            <pc:sldMk cId="3097335680" sldId="283"/>
            <ac:inkMk id="70" creationId="{F278EB59-4DF5-1272-AA87-B06F6E37D132}"/>
          </ac:inkMkLst>
        </pc:inkChg>
        <pc:inkChg chg="add reco">
          <ac:chgData name="桄玮 张" userId="17d3a1adcc927ed6" providerId="LiveId" clId="{12433B2D-C896-DF45-B997-4E117C540B58}" dt="2023-11-26T16:25:43.179" v="4499"/>
          <ac:inkMkLst>
            <pc:docMk/>
            <pc:sldMk cId="3097335680" sldId="283"/>
            <ac:inkMk id="71" creationId="{A17AF5C5-FBB6-3A85-4A99-68DB82A32E0A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2" creationId="{087B6726-02D3-9F6C-505B-DA46884C8A91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3" creationId="{DE401551-4EC0-97FB-7266-9BCD3439D22B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4" creationId="{731859FE-FD62-70D1-167B-2ED258B1714F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5" creationId="{13BCB4DC-1CC9-2519-D40B-23AC5D87C5F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6" creationId="{5EB52FD9-2086-F774-3232-5C4402354CFD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7" creationId="{8649CC07-A853-72B3-8C1B-B344EE00C9A3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8" creationId="{0D9D5D54-D8F3-27BE-8C1F-06DEAD16F317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79" creationId="{171D34F3-2CD1-74E7-138C-E3E87BB6E148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0" creationId="{455473CD-36AE-4D63-E56C-907121546C28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1" creationId="{5890AC4A-3D24-2ADE-5BD4-58F05C73329C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2" creationId="{F79A0CFD-F26F-B7E0-72A3-C16F4A89EDE9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3" creationId="{AB3CF981-F62C-D8D3-CB56-6D145B3EA335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4" creationId="{63B06536-54F7-7624-6365-F5829808F66E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5" creationId="{CC54A7C6-6BF3-0A0D-E5B2-38BB81D3D03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6" creationId="{5271DEA8-7984-524F-2550-E66B3333AA9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7" creationId="{67EBC37B-9B63-A001-32C4-0254C060CAF1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8" creationId="{FD29D547-9E58-9E51-07B8-296CF5858795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89" creationId="{6886F395-1807-3787-1145-DC7D2F8A6974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0" creationId="{B705FE1F-F692-1580-66B7-7842F336A131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1" creationId="{786C410F-D8F4-B01B-EED6-B33BF8281A5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2" creationId="{46E2A75A-F0B3-7195-124F-F694009C30E3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3" creationId="{1873EEB2-D74E-D4CF-310D-AC8A990E8A18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4" creationId="{2A385D28-8EC7-0178-7818-A8168512711E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5" creationId="{5E3706A0-ED03-A987-F2F6-95F200677BAD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6" creationId="{4811673A-2821-1376-0A81-76431DE186DD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7" creationId="{921F260A-1158-D5B3-46A4-DEB6B60B37AE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8" creationId="{649AD510-7A59-623C-415D-8AF73916B97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99" creationId="{016297E6-2E52-BD4E-8447-8C6D2F46ED88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0" creationId="{2B241EEA-C4C1-86D9-0B35-67F92DC668CC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1" creationId="{9D2A11EA-C163-3CCC-4251-19369123CBAD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2" creationId="{AF288F9B-423C-551C-CDAD-A135840E444B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3" creationId="{C6238F1D-9BED-D326-74D7-AF1ABA012E4E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4" creationId="{237E841E-59ED-9CC7-518B-6426A0FF8AE3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5" creationId="{7F3312CF-47DD-B89C-AFE3-5CDD0BE482DE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6" creationId="{93ED88A0-16F3-B646-9D1F-D711C2EB4224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7" creationId="{83D7C6E8-CB90-719D-28FF-54F05AA8954B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8" creationId="{C09AAEFD-F232-E152-AE99-1493440DB9D3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09" creationId="{B2E25CE7-1F52-56E9-5A5B-80AB365823FD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0" creationId="{D9FC3DFD-27B2-0773-87A9-DA01B52FEEFF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1" creationId="{475E85C7-9B1B-AC83-B482-458A0465D0A9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2" creationId="{F0F71297-7FAA-2E7F-887B-53877C115FE7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3" creationId="{1C2F8885-D83D-7D75-2BBA-E128534B2C78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4" creationId="{7DE2EAD7-0073-C542-4E4A-73FB4DEB11E1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5" creationId="{0142D0E5-ACC9-849A-E17F-5372F0B279D4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6" creationId="{E61C2137-C010-9993-68D5-14976B8DB8BC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7" creationId="{34B6B7A5-5852-AAD8-8EDA-272BAAF8FA91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8" creationId="{0001E6F9-25BF-C81B-08FC-D9BF14FCBCB2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19" creationId="{B23C51E1-60F6-939C-0C56-E7E46A4694F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0" creationId="{68E8F0E4-35C3-EB20-FFA2-7F0A92160749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1" creationId="{D3AB1AF2-80ED-80D2-14E1-72721629E97D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2" creationId="{24A06D5A-7AD1-3FE5-603E-BC9248E2C3C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3" creationId="{73D842BF-CEE1-5FD9-8DEB-0EDA865B93D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4" creationId="{9895D313-64FA-8317-5EA9-D715F49CE9A0}"/>
          </ac:inkMkLst>
        </pc:inkChg>
        <pc:inkChg chg="add del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5" creationId="{67E44025-ED91-4B5A-3222-D8DA3007586B}"/>
          </ac:inkMkLst>
        </pc:inkChg>
        <pc:inkChg chg="add reco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6" creationId="{2CEEAEC2-22F5-B5F8-BAE5-442C2471822A}"/>
          </ac:inkMkLst>
        </pc:inkChg>
        <pc:inkChg chg="add reco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7" creationId="{6286450C-47F6-3D77-5EA3-64F73D665BD6}"/>
          </ac:inkMkLst>
        </pc:inkChg>
        <pc:inkChg chg="add reco">
          <ac:chgData name="桄玮 张" userId="17d3a1adcc927ed6" providerId="LiveId" clId="{12433B2D-C896-DF45-B997-4E117C540B58}" dt="2023-11-26T16:26:00.726" v="4554"/>
          <ac:inkMkLst>
            <pc:docMk/>
            <pc:sldMk cId="3097335680" sldId="283"/>
            <ac:inkMk id="128" creationId="{51D3CA19-0D46-5ECD-27BB-4BE8967128BF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29" creationId="{4D40F260-879E-FD8E-EEDE-64391D08AE25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0" creationId="{1F6CC522-FF38-6D0E-7A83-BEAF70EC8BBB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1" creationId="{BFF89D77-E8A5-C40B-9002-9E90AC18D4E2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2" creationId="{28D2AD84-18ED-D718-3A11-8538641F4430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3" creationId="{65CEF7A1-DDBA-43C1-1C0A-5140AC3E16CA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4" creationId="{4CB5AFA4-070D-3261-E733-91BB036B04ED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5" creationId="{8D799A02-E8D7-6DE7-4338-C297D9D01960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6" creationId="{86935A67-BE83-6BB7-4DA5-27F9080BA2AE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7" creationId="{4D5C678C-60EF-1D19-90C4-81CFD16B6958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8" creationId="{83F47C7D-C0C4-00DF-F856-9681B69606AA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39" creationId="{0D116A87-E399-56D0-0487-432A928A2772}"/>
          </ac:inkMkLst>
        </pc:inkChg>
        <pc:inkChg chg="add del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40" creationId="{D0D33813-53BB-08CB-19BE-E468A1280D90}"/>
          </ac:inkMkLst>
        </pc:inkChg>
        <pc:inkChg chg="add reco">
          <ac:chgData name="桄玮 张" userId="17d3a1adcc927ed6" providerId="LiveId" clId="{12433B2D-C896-DF45-B997-4E117C540B58}" dt="2023-11-26T16:26:06.656" v="4567"/>
          <ac:inkMkLst>
            <pc:docMk/>
            <pc:sldMk cId="3097335680" sldId="283"/>
            <ac:inkMk id="141" creationId="{CD932476-9E04-7BBC-F07C-A1793E0699F5}"/>
          </ac:inkMkLst>
        </pc:inkChg>
        <pc:inkChg chg="add">
          <ac:chgData name="桄玮 张" userId="17d3a1adcc927ed6" providerId="LiveId" clId="{12433B2D-C896-DF45-B997-4E117C540B58}" dt="2023-11-26T16:26:21.102" v="4568"/>
          <ac:inkMkLst>
            <pc:docMk/>
            <pc:sldMk cId="3097335680" sldId="283"/>
            <ac:inkMk id="142" creationId="{17DAE676-A6BC-BCDF-3064-1E682684CD7A}"/>
          </ac:inkMkLst>
        </pc:inkChg>
        <pc:inkChg chg="add">
          <ac:chgData name="桄玮 张" userId="17d3a1adcc927ed6" providerId="LiveId" clId="{12433B2D-C896-DF45-B997-4E117C540B58}" dt="2023-11-26T16:26:24.499" v="4569"/>
          <ac:inkMkLst>
            <pc:docMk/>
            <pc:sldMk cId="3097335680" sldId="283"/>
            <ac:inkMk id="143" creationId="{9BD07E2E-7C25-2FAD-53CC-56471CEC7883}"/>
          </ac:inkMkLst>
        </pc:inkChg>
        <pc:inkChg chg="add">
          <ac:chgData name="桄玮 张" userId="17d3a1adcc927ed6" providerId="LiveId" clId="{12433B2D-C896-DF45-B997-4E117C540B58}" dt="2023-11-26T16:26:24.784" v="4570"/>
          <ac:inkMkLst>
            <pc:docMk/>
            <pc:sldMk cId="3097335680" sldId="283"/>
            <ac:inkMk id="144" creationId="{44E2F5EA-2029-2A88-4B78-DDAA15712175}"/>
          </ac:inkMkLst>
        </pc:inkChg>
        <pc:inkChg chg="add">
          <ac:chgData name="桄玮 张" userId="17d3a1adcc927ed6" providerId="LiveId" clId="{12433B2D-C896-DF45-B997-4E117C540B58}" dt="2023-11-26T16:26:25.916" v="4571"/>
          <ac:inkMkLst>
            <pc:docMk/>
            <pc:sldMk cId="3097335680" sldId="283"/>
            <ac:inkMk id="145" creationId="{430D47FA-0978-0FC9-0E6C-3836056846CC}"/>
          </ac:inkMkLst>
        </pc:inkChg>
        <pc:inkChg chg="add">
          <ac:chgData name="桄玮 张" userId="17d3a1adcc927ed6" providerId="LiveId" clId="{12433B2D-C896-DF45-B997-4E117C540B58}" dt="2023-11-26T16:26:26.030" v="4572"/>
          <ac:inkMkLst>
            <pc:docMk/>
            <pc:sldMk cId="3097335680" sldId="283"/>
            <ac:inkMk id="146" creationId="{DFFAAB94-6CBB-60F1-DEB3-4149D3AA43A0}"/>
          </ac:inkMkLst>
        </pc:inkChg>
        <pc:inkChg chg="add">
          <ac:chgData name="桄玮 张" userId="17d3a1adcc927ed6" providerId="LiveId" clId="{12433B2D-C896-DF45-B997-4E117C540B58}" dt="2023-11-26T16:26:26.217" v="4573"/>
          <ac:inkMkLst>
            <pc:docMk/>
            <pc:sldMk cId="3097335680" sldId="283"/>
            <ac:inkMk id="147" creationId="{C098F2ED-BD86-E61D-EEE7-B7BEFB1A7BA4}"/>
          </ac:inkMkLst>
        </pc:inkChg>
        <pc:inkChg chg="add">
          <ac:chgData name="桄玮 张" userId="17d3a1adcc927ed6" providerId="LiveId" clId="{12433B2D-C896-DF45-B997-4E117C540B58}" dt="2023-11-26T16:26:26.366" v="4574"/>
          <ac:inkMkLst>
            <pc:docMk/>
            <pc:sldMk cId="3097335680" sldId="283"/>
            <ac:inkMk id="148" creationId="{7EE73213-D0A8-A5CA-1B78-2305CCD02823}"/>
          </ac:inkMkLst>
        </pc:inkChg>
        <pc:inkChg chg="add">
          <ac:chgData name="桄玮 张" userId="17d3a1adcc927ed6" providerId="LiveId" clId="{12433B2D-C896-DF45-B997-4E117C540B58}" dt="2023-11-26T16:26:26.684" v="4575"/>
          <ac:inkMkLst>
            <pc:docMk/>
            <pc:sldMk cId="3097335680" sldId="283"/>
            <ac:inkMk id="149" creationId="{DE77E5DB-8158-2491-CFE2-4F1FBC32B584}"/>
          </ac:inkMkLst>
        </pc:inkChg>
        <pc:inkChg chg="add">
          <ac:chgData name="桄玮 张" userId="17d3a1adcc927ed6" providerId="LiveId" clId="{12433B2D-C896-DF45-B997-4E117C540B58}" dt="2023-11-26T16:26:26.849" v="4576"/>
          <ac:inkMkLst>
            <pc:docMk/>
            <pc:sldMk cId="3097335680" sldId="283"/>
            <ac:inkMk id="150" creationId="{10C44040-B731-62C5-AF54-23C630AF3A02}"/>
          </ac:inkMkLst>
        </pc:inkChg>
        <pc:inkChg chg="add">
          <ac:chgData name="桄玮 张" userId="17d3a1adcc927ed6" providerId="LiveId" clId="{12433B2D-C896-DF45-B997-4E117C540B58}" dt="2023-11-26T16:26:27.015" v="4577"/>
          <ac:inkMkLst>
            <pc:docMk/>
            <pc:sldMk cId="3097335680" sldId="283"/>
            <ac:inkMk id="151" creationId="{1BC47FC2-ADAF-1122-777F-50D064B745FA}"/>
          </ac:inkMkLst>
        </pc:inkChg>
        <pc:inkChg chg="add">
          <ac:chgData name="桄玮 张" userId="17d3a1adcc927ed6" providerId="LiveId" clId="{12433B2D-C896-DF45-B997-4E117C540B58}" dt="2023-11-26T16:26:27.165" v="4578"/>
          <ac:inkMkLst>
            <pc:docMk/>
            <pc:sldMk cId="3097335680" sldId="283"/>
            <ac:inkMk id="152" creationId="{3D27F49B-7E71-7FCF-FC56-7CE40813EFD4}"/>
          </ac:inkMkLst>
        </pc:inkChg>
        <pc:inkChg chg="add">
          <ac:chgData name="桄玮 张" userId="17d3a1adcc927ed6" providerId="LiveId" clId="{12433B2D-C896-DF45-B997-4E117C540B58}" dt="2023-11-26T16:26:27.346" v="4579"/>
          <ac:inkMkLst>
            <pc:docMk/>
            <pc:sldMk cId="3097335680" sldId="283"/>
            <ac:inkMk id="153" creationId="{DA700EC0-724F-0FEC-46D4-3B64261A3E5D}"/>
          </ac:inkMkLst>
        </pc:inkChg>
        <pc:inkChg chg="add">
          <ac:chgData name="桄玮 张" userId="17d3a1adcc927ed6" providerId="LiveId" clId="{12433B2D-C896-DF45-B997-4E117C540B58}" dt="2023-11-26T16:26:27.463" v="4580"/>
          <ac:inkMkLst>
            <pc:docMk/>
            <pc:sldMk cId="3097335680" sldId="283"/>
            <ac:inkMk id="154" creationId="{FFDC40EB-F83A-C528-C96F-D8EA1809E166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55" creationId="{26561BEB-C0F5-7FE7-4E1F-B40CBF7840EA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56" creationId="{E8F34671-1DA7-BDBC-5F0A-4582B2F68C75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57" creationId="{A05EFFA7-1F55-688D-F88C-AD15B26AB585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58" creationId="{2273DAE9-2B8C-7307-F0DD-B265E12B644A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59" creationId="{FC797213-246F-111A-81AA-4524BA3E5295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0" creationId="{F4E2ACDD-0F46-5907-9AF3-3095F30F055E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1" creationId="{2F06C06A-C032-70CA-B50E-5F5D14D18EFC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2" creationId="{E0AA528A-BC74-0B3E-EFE0-143B0DB5CD4F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3" creationId="{2A5F1F44-D076-4EF5-DAAF-96F3658C14DA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4" creationId="{FEF8B9B1-8871-68D2-BCA7-97E5774504D9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5" creationId="{EED4C3BB-0C45-9EEF-7034-35791CFAD47A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6" creationId="{A6A00FD3-B032-5C7C-F424-A776A1A9AD10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7" creationId="{11BAD888-CCED-2A84-5E52-36D347F4CEDF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8" creationId="{1315C89A-133E-FDFF-9E53-33B125DC1A65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69" creationId="{034680C2-A155-4031-2163-90958D46B230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0" creationId="{80205886-1EEB-5B4A-CC15-BC80C8692819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3" creationId="{2752989B-0507-750D-4424-A9D145EBFBC5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4" creationId="{0E4D6A92-2025-5AE9-96B4-06953D545F9E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5" creationId="{5AADCE67-41D5-4788-E9C3-357A61D5D46B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6" creationId="{3B86F01D-2F53-6843-ABB4-84B8FE921DAB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7" creationId="{F5B5E999-DF6D-6E83-7291-99637F3622FB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8" creationId="{8C30DD40-1E84-038A-16B9-FE0934D36CD9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79" creationId="{6A07A37F-01A4-4E1E-3D71-6D5C46F72377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80" creationId="{08FC8B8C-7AD0-900B-BAD4-27EC4C4BFB36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81" creationId="{D074A602-29E3-6B3A-EB59-D4493D904E74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82" creationId="{4C0F8359-F459-F2C5-C681-0FCF839C23D3}"/>
          </ac:inkMkLst>
        </pc:inkChg>
        <pc:inkChg chg="add del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83" creationId="{9DC3D13C-C3A9-712B-7C13-9C6A9FA95314}"/>
          </ac:inkMkLst>
        </pc:inkChg>
        <pc:inkChg chg="add reco">
          <ac:chgData name="桄玮 张" userId="17d3a1adcc927ed6" providerId="LiveId" clId="{12433B2D-C896-DF45-B997-4E117C540B58}" dt="2023-11-26T16:26:37.570" v="4608"/>
          <ac:inkMkLst>
            <pc:docMk/>
            <pc:sldMk cId="3097335680" sldId="283"/>
            <ac:inkMk id="184" creationId="{6B1911F1-C030-3046-91B8-F3FCB0386D64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85" creationId="{670FCCC5-BAD1-A56B-EE4A-44BE9DEFFEF6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86" creationId="{88B35A11-6A2C-CC15-7C52-5B2BE81E23D9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87" creationId="{9A742E38-4834-BA05-158B-F1F130508F22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88" creationId="{08F11B95-CE2B-4099-DE72-C4B31E4992F9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89" creationId="{414F020E-6FD3-F4A5-8E8B-73CE3139D063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90" creationId="{60D6F86E-067B-71AD-AAF4-FF9AA81657DA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91" creationId="{AB2FBFBB-C6C2-CABD-E555-D2908F3E0D9B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92" creationId="{701EB02B-AF9C-F616-AC04-9C2F275DDBCB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93" creationId="{DEEA5F5C-BA92-E523-11FC-875146A0AF41}"/>
          </ac:inkMkLst>
        </pc:inkChg>
        <pc:inkChg chg="add del">
          <ac:chgData name="桄玮 张" userId="17d3a1adcc927ed6" providerId="LiveId" clId="{12433B2D-C896-DF45-B997-4E117C540B58}" dt="2023-11-26T16:26:40.964" v="4619"/>
          <ac:inkMkLst>
            <pc:docMk/>
            <pc:sldMk cId="3097335680" sldId="283"/>
            <ac:inkMk id="194" creationId="{5858137A-D0A8-EE72-6ED2-A1BF34176CDE}"/>
          </ac:inkMkLst>
        </pc:inkChg>
        <pc:inkChg chg="add mod reco modStrokes">
          <ac:chgData name="桄玮 张" userId="17d3a1adcc927ed6" providerId="LiveId" clId="{12433B2D-C896-DF45-B997-4E117C540B58}" dt="2023-11-26T16:27:07.955" v="4653"/>
          <ac:inkMkLst>
            <pc:docMk/>
            <pc:sldMk cId="3097335680" sldId="283"/>
            <ac:inkMk id="195" creationId="{66F28F7B-8B69-B2A1-A8F8-E56829DDA7C4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196" creationId="{D2B480D0-8B79-2AF9-8CED-5899A616A8E7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197" creationId="{A2996B08-631D-7102-42E6-AD8BE664FCFF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198" creationId="{784720D8-57D1-85CD-2929-3562EE758D3B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199" creationId="{5573A9EB-F745-783B-F619-E81935AD1ED4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0" creationId="{B4D556BB-6995-8567-B177-BF9004762EE1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1" creationId="{EE29971C-79F0-D597-58C1-051034CEEFE7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2" creationId="{8673ECFF-EBE3-AF44-268D-54ADF9AC4233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3" creationId="{A129E19B-80C9-B9B7-59B4-47B445A7D6AA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4" creationId="{50EEAD27-DC13-93EF-44B2-985D20B8C0DF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5" creationId="{2B7207B7-49EB-B48E-A1BC-04EAC74530E5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6" creationId="{B6E1591E-4C93-CBC1-5F95-E276B90BFD68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7" creationId="{A46B581E-759D-E3EF-3C2C-CE60C61A494D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8" creationId="{5E971815-691F-8ABB-9BFD-A37E36E17CD2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09" creationId="{D66FDE7C-949C-5ED8-7903-42A7AE2C215E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10" creationId="{87E20A87-B061-2907-F711-748257D411CA}"/>
          </ac:inkMkLst>
        </pc:inkChg>
        <pc:inkChg chg="add del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11" creationId="{A2F2B183-8924-50CE-C12A-B745BE4DB8E8}"/>
          </ac:inkMkLst>
        </pc:inkChg>
        <pc:inkChg chg="add reco">
          <ac:chgData name="桄玮 张" userId="17d3a1adcc927ed6" providerId="LiveId" clId="{12433B2D-C896-DF45-B997-4E117C540B58}" dt="2023-11-26T16:26:46.256" v="4636"/>
          <ac:inkMkLst>
            <pc:docMk/>
            <pc:sldMk cId="3097335680" sldId="283"/>
            <ac:inkMk id="212" creationId="{5E406E23-DDDE-A529-FE63-7CEE1E5FB083}"/>
          </ac:inkMkLst>
        </pc:inkChg>
        <pc:inkChg chg="add mod reco modStrokes">
          <ac:chgData name="桄玮 张" userId="17d3a1adcc927ed6" providerId="LiveId" clId="{12433B2D-C896-DF45-B997-4E117C540B58}" dt="2023-11-26T16:27:08.706" v="4655"/>
          <ac:inkMkLst>
            <pc:docMk/>
            <pc:sldMk cId="3097335680" sldId="283"/>
            <ac:inkMk id="213" creationId="{AF0811C2-775D-DEB6-5FC8-C76398A3395E}"/>
          </ac:inkMkLst>
        </pc:inkChg>
        <pc:inkChg chg="add del">
          <ac:chgData name="桄玮 张" userId="17d3a1adcc927ed6" providerId="LiveId" clId="{12433B2D-C896-DF45-B997-4E117C540B58}" dt="2023-11-26T16:26:49.589" v="4640"/>
          <ac:inkMkLst>
            <pc:docMk/>
            <pc:sldMk cId="3097335680" sldId="283"/>
            <ac:inkMk id="214" creationId="{3FB76A17-F10E-887C-6E81-389F196ACC7C}"/>
          </ac:inkMkLst>
        </pc:inkChg>
        <pc:inkChg chg="add del">
          <ac:chgData name="桄玮 张" userId="17d3a1adcc927ed6" providerId="LiveId" clId="{12433B2D-C896-DF45-B997-4E117C540B58}" dt="2023-11-26T16:26:49.589" v="4640"/>
          <ac:inkMkLst>
            <pc:docMk/>
            <pc:sldMk cId="3097335680" sldId="283"/>
            <ac:inkMk id="215" creationId="{600BBC59-B23B-A321-E6EC-F2F27085CBEA}"/>
          </ac:inkMkLst>
        </pc:inkChg>
        <pc:inkChg chg="add del">
          <ac:chgData name="桄玮 张" userId="17d3a1adcc927ed6" providerId="LiveId" clId="{12433B2D-C896-DF45-B997-4E117C540B58}" dt="2023-11-26T16:26:49.589" v="4640"/>
          <ac:inkMkLst>
            <pc:docMk/>
            <pc:sldMk cId="3097335680" sldId="283"/>
            <ac:inkMk id="216" creationId="{9B36ABB3-D25C-5222-15DE-A37D43E42914}"/>
          </ac:inkMkLst>
        </pc:inkChg>
        <pc:inkChg chg="add reco">
          <ac:chgData name="桄玮 张" userId="17d3a1adcc927ed6" providerId="LiveId" clId="{12433B2D-C896-DF45-B997-4E117C540B58}" dt="2023-11-26T16:26:49.589" v="4640"/>
          <ac:inkMkLst>
            <pc:docMk/>
            <pc:sldMk cId="3097335680" sldId="283"/>
            <ac:inkMk id="217" creationId="{FAE3DFAD-D73C-3B8F-CCB7-9B161CFD54A7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18" creationId="{E12E715F-EB5D-7404-8ABD-9B4A9E10A63F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19" creationId="{409FE498-196A-F847-C87F-4A77AF73898B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20" creationId="{C576C75E-0D68-A6AA-CEAD-BCE590C3C873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21" creationId="{EA0820EF-A7C8-DF84-7D1B-3E0103CB593C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22" creationId="{DE60D102-1222-9267-B430-82E166A0B648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23" creationId="{0FA10F1D-A497-6724-02FC-F83A1B1DE1B3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24" creationId="{4CF72E70-51F6-40CC-FC1C-74EC30E87CD6}"/>
          </ac:inkMkLst>
        </pc:inkChg>
        <pc:inkChg chg="add del">
          <ac:chgData name="桄玮 张" userId="17d3a1adcc927ed6" providerId="LiveId" clId="{12433B2D-C896-DF45-B997-4E117C540B58}" dt="2023-11-26T16:26:55.967" v="4649"/>
          <ac:inkMkLst>
            <pc:docMk/>
            <pc:sldMk cId="3097335680" sldId="283"/>
            <ac:inkMk id="225" creationId="{FEAFCABF-F8AD-BEC2-45F3-C48761C0FF6F}"/>
          </ac:inkMkLst>
        </pc:inkChg>
        <pc:inkChg chg="add del reco">
          <ac:chgData name="桄玮 张" userId="17d3a1adcc927ed6" providerId="LiveId" clId="{12433B2D-C896-DF45-B997-4E117C540B58}" dt="2023-11-26T16:27:07.952" v="4652"/>
          <ac:inkMkLst>
            <pc:docMk/>
            <pc:sldMk cId="3097335680" sldId="283"/>
            <ac:inkMk id="226" creationId="{654B7DD5-6180-38DC-DFA5-25326314FD6A}"/>
          </ac:inkMkLst>
        </pc:inkChg>
        <pc:inkChg chg="add del">
          <ac:chgData name="桄玮 张" userId="17d3a1adcc927ed6" providerId="LiveId" clId="{12433B2D-C896-DF45-B997-4E117C540B58}" dt="2023-11-26T16:27:07.958" v="4654"/>
          <ac:inkMkLst>
            <pc:docMk/>
            <pc:sldMk cId="3097335680" sldId="283"/>
            <ac:inkMk id="227" creationId="{375EA4ED-DED5-27AB-B4A2-B1589D2CC593}"/>
          </ac:inkMkLst>
        </pc:inkChg>
        <pc:inkChg chg="add del">
          <ac:chgData name="桄玮 张" userId="17d3a1adcc927ed6" providerId="LiveId" clId="{12433B2D-C896-DF45-B997-4E117C540B58}" dt="2023-11-26T16:27:08.707" v="4656"/>
          <ac:inkMkLst>
            <pc:docMk/>
            <pc:sldMk cId="3097335680" sldId="283"/>
            <ac:inkMk id="228" creationId="{757B1057-A306-E6CD-FB91-8B976F772EF8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29" creationId="{0A571F29-E31D-9277-B6D7-930E501FF43C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0" creationId="{3FCCD2FD-7599-000E-438A-3414F90928A2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1" creationId="{F775BD37-4952-4D66-5935-8A8D5C1ABB58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2" creationId="{0C6BCDD7-7188-EF21-810D-8D6CA637EA07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3" creationId="{58D26F6A-52F7-EECA-CAB0-8AC05ADA1B1D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4" creationId="{A16B3749-505B-D0F5-C487-F9FF43F10F85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5" creationId="{5A0C7CC3-064A-4872-40A5-CBE32B364261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6" creationId="{08CA1B48-46D2-5946-A31E-6D86D9E0CB78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7" creationId="{ED9E16D5-B36B-888C-3C64-A554C5352D63}"/>
          </ac:inkMkLst>
        </pc:inkChg>
        <pc:inkChg chg="add del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8" creationId="{2C6F44A6-ABB2-3BE7-F9C5-7158646A36B0}"/>
          </ac:inkMkLst>
        </pc:inkChg>
        <pc:inkChg chg="add reco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39" creationId="{47015052-EADD-149F-8E37-ABE03F522DC3}"/>
          </ac:inkMkLst>
        </pc:inkChg>
        <pc:inkChg chg="add reco">
          <ac:chgData name="桄玮 张" userId="17d3a1adcc927ed6" providerId="LiveId" clId="{12433B2D-C896-DF45-B997-4E117C540B58}" dt="2023-11-26T16:27:12.761" v="4667"/>
          <ac:inkMkLst>
            <pc:docMk/>
            <pc:sldMk cId="3097335680" sldId="283"/>
            <ac:inkMk id="240" creationId="{627ED500-FE7F-17C9-00C0-5F1C5F7997A0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1" creationId="{70EA2862-9B6F-6C43-8E77-EE37C06C8275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2" creationId="{11A158D1-1217-854D-6201-E53B715536BE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3" creationId="{E356C3CF-C6E5-FF89-B0ED-3CB292FF2D56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4" creationId="{B7093461-7EBF-7C9E-08F0-C6DC30C6022B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5" creationId="{E04E5214-7A78-E2B9-E3B8-3CF6E4CEBEE5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6" creationId="{432C67AE-85ED-0E5E-0D09-C6951B23C316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7" creationId="{7BE8A20B-31F9-EB46-1375-560143D7125A}"/>
          </ac:inkMkLst>
        </pc:inkChg>
        <pc:inkChg chg="add del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8" creationId="{74BE4A34-464F-000E-8369-CBCAF8B12996}"/>
          </ac:inkMkLst>
        </pc:inkChg>
        <pc:inkChg chg="add reco">
          <ac:chgData name="桄玮 张" userId="17d3a1adcc927ed6" providerId="LiveId" clId="{12433B2D-C896-DF45-B997-4E117C540B58}" dt="2023-11-26T16:27:19.193" v="4676"/>
          <ac:inkMkLst>
            <pc:docMk/>
            <pc:sldMk cId="3097335680" sldId="283"/>
            <ac:inkMk id="249" creationId="{BEB8360F-4E5A-5242-C8E1-E1265B11304B}"/>
          </ac:inkMkLst>
        </pc:inkChg>
        <pc:inkChg chg="add">
          <ac:chgData name="桄玮 张" userId="17d3a1adcc927ed6" providerId="LiveId" clId="{12433B2D-C896-DF45-B997-4E117C540B58}" dt="2023-11-26T16:27:22.729" v="4677"/>
          <ac:inkMkLst>
            <pc:docMk/>
            <pc:sldMk cId="3097335680" sldId="283"/>
            <ac:inkMk id="250" creationId="{56676CBA-D493-65CD-3A97-7DE72ABB723D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1" creationId="{989F252C-4D38-C960-E43D-4AB29E62EF07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2" creationId="{1E475EEC-D3FE-791B-57AF-B513CC74BBE6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3" creationId="{8BE2FAF9-522F-A4B5-C537-E6A8FA9ECA60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4" creationId="{547F2A9C-EA67-8C74-BAD2-742793FC83FA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5" creationId="{2AC7DF96-43CA-B9E1-ED51-EB33CE5CB0F8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6" creationId="{EC7712D4-D685-85EA-7268-322CF238838F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7" creationId="{DC96B813-2E13-46B0-806D-859D367A6EB1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8" creationId="{EFE6B4C3-B3E7-AB3A-7E2B-9D8AE2E1D088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59" creationId="{EC850168-6EC4-B9AF-971A-6501F087759A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60" creationId="{27EE5BF6-CA1C-6C6F-B85E-6FF376357BC6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61" creationId="{79529236-B8B0-91E7-9677-F5B2D70FD795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62" creationId="{4458870B-E551-AA50-52BA-D8C2F64581BD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63" creationId="{4A9EADA1-4E71-8A6B-37F4-2F1A18D561FA}"/>
          </ac:inkMkLst>
        </pc:inkChg>
        <pc:inkChg chg="add del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64" creationId="{609AFD5E-D8F4-678C-DFFC-54EC5C090DAE}"/>
          </ac:inkMkLst>
        </pc:inkChg>
        <pc:inkChg chg="add reco">
          <ac:chgData name="桄玮 张" userId="17d3a1adcc927ed6" providerId="LiveId" clId="{12433B2D-C896-DF45-B997-4E117C540B58}" dt="2023-11-26T16:27:26.391" v="4692"/>
          <ac:inkMkLst>
            <pc:docMk/>
            <pc:sldMk cId="3097335680" sldId="283"/>
            <ac:inkMk id="265" creationId="{23EE7A97-B67B-5E39-59BE-92ACAC976879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66" creationId="{2C454577-5C2A-6C66-B2C0-9B0373997B2D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67" creationId="{125C94BC-A47E-5340-B1D1-ABB60CB99783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68" creationId="{D4FC8466-B242-FEE2-BB29-1FC8BB3B7D67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69" creationId="{475C0FAA-B178-BB66-B4C3-E550EAC663B0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0" creationId="{DB2BE847-6CBD-A323-0257-D945A75AED67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1" creationId="{5E23BFFF-DB86-47C3-CF5A-4D14348D49B1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2" creationId="{2FE7DD22-E6B6-6E88-A4A6-834345DD6259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3" creationId="{47308376-AE4C-28FB-7050-860EC116945F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4" creationId="{21769977-D5F4-07C5-B8C0-B23FDE49CA19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5" creationId="{33D93E58-A47E-7098-E5C5-BB8059435E90}"/>
          </ac:inkMkLst>
        </pc:inkChg>
        <pc:inkChg chg="add del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6" creationId="{8F378C01-3A70-814D-CDEC-1BB0C353A7F6}"/>
          </ac:inkMkLst>
        </pc:inkChg>
        <pc:inkChg chg="add reco">
          <ac:chgData name="桄玮 张" userId="17d3a1adcc927ed6" providerId="LiveId" clId="{12433B2D-C896-DF45-B997-4E117C540B58}" dt="2023-11-26T16:27:36.306" v="4704"/>
          <ac:inkMkLst>
            <pc:docMk/>
            <pc:sldMk cId="3097335680" sldId="283"/>
            <ac:inkMk id="277" creationId="{CD5B57D8-7E62-05E9-A6F9-1EA5ED25C718}"/>
          </ac:inkMkLst>
        </pc:inkChg>
      </pc:sldChg>
      <pc:sldChg chg="addSp delSp">
        <pc:chgData name="桄玮 张" userId="17d3a1adcc927ed6" providerId="LiveId" clId="{12433B2D-C896-DF45-B997-4E117C540B58}" dt="2023-11-26T16:27:51.144" v="4706"/>
        <pc:sldMkLst>
          <pc:docMk/>
          <pc:sldMk cId="1100144771" sldId="284"/>
        </pc:sldMkLst>
        <pc:inkChg chg="add">
          <ac:chgData name="桄玮 张" userId="17d3a1adcc927ed6" providerId="LiveId" clId="{12433B2D-C896-DF45-B997-4E117C540B58}" dt="2023-11-26T16:22:25.603" v="4393"/>
          <ac:inkMkLst>
            <pc:docMk/>
            <pc:sldMk cId="1100144771" sldId="284"/>
            <ac:inkMk id="4" creationId="{CFF214F6-6E16-AC32-70DB-7FB9F1929100}"/>
          </ac:inkMkLst>
        </pc:inkChg>
        <pc:inkChg chg="add">
          <ac:chgData name="桄玮 张" userId="17d3a1adcc927ed6" providerId="LiveId" clId="{12433B2D-C896-DF45-B997-4E117C540B58}" dt="2023-11-26T16:22:27.419" v="4394"/>
          <ac:inkMkLst>
            <pc:docMk/>
            <pc:sldMk cId="1100144771" sldId="284"/>
            <ac:inkMk id="5" creationId="{4F99333C-6676-C92D-136C-12AC1025FD36}"/>
          </ac:inkMkLst>
        </pc:inkChg>
        <pc:inkChg chg="add del">
          <ac:chgData name="桄玮 张" userId="17d3a1adcc927ed6" providerId="LiveId" clId="{12433B2D-C896-DF45-B997-4E117C540B58}" dt="2023-11-26T16:22:28.464" v="4398"/>
          <ac:inkMkLst>
            <pc:docMk/>
            <pc:sldMk cId="1100144771" sldId="284"/>
            <ac:inkMk id="7" creationId="{E8D9C2A5-485C-86F6-53E0-7F3558F74596}"/>
          </ac:inkMkLst>
        </pc:inkChg>
        <pc:inkChg chg="add del">
          <ac:chgData name="桄玮 张" userId="17d3a1adcc927ed6" providerId="LiveId" clId="{12433B2D-C896-DF45-B997-4E117C540B58}" dt="2023-11-26T16:22:28.464" v="4398"/>
          <ac:inkMkLst>
            <pc:docMk/>
            <pc:sldMk cId="1100144771" sldId="284"/>
            <ac:inkMk id="8" creationId="{F3E40BEE-DE65-E723-024A-EF065AF71CDD}"/>
          </ac:inkMkLst>
        </pc:inkChg>
        <pc:inkChg chg="add del">
          <ac:chgData name="桄玮 张" userId="17d3a1adcc927ed6" providerId="LiveId" clId="{12433B2D-C896-DF45-B997-4E117C540B58}" dt="2023-11-26T16:22:28.464" v="4398"/>
          <ac:inkMkLst>
            <pc:docMk/>
            <pc:sldMk cId="1100144771" sldId="284"/>
            <ac:inkMk id="9" creationId="{8714BAF6-FE16-A524-4F3C-17D9E8A95C79}"/>
          </ac:inkMkLst>
        </pc:inkChg>
        <pc:inkChg chg="add reco">
          <ac:chgData name="桄玮 张" userId="17d3a1adcc927ed6" providerId="LiveId" clId="{12433B2D-C896-DF45-B997-4E117C540B58}" dt="2023-11-26T16:22:28.464" v="4398"/>
          <ac:inkMkLst>
            <pc:docMk/>
            <pc:sldMk cId="1100144771" sldId="284"/>
            <ac:inkMk id="10" creationId="{69B96CAF-4C37-E3F8-B226-AAA370CBD2B2}"/>
          </ac:inkMkLst>
        </pc:inkChg>
        <pc:inkChg chg="add del">
          <ac:chgData name="桄玮 张" userId="17d3a1adcc927ed6" providerId="LiveId" clId="{12433B2D-C896-DF45-B997-4E117C540B58}" dt="2023-11-26T16:22:31.513" v="4402"/>
          <ac:inkMkLst>
            <pc:docMk/>
            <pc:sldMk cId="1100144771" sldId="284"/>
            <ac:inkMk id="11" creationId="{C81464AB-9C49-0E41-9B8A-6A79306D45B1}"/>
          </ac:inkMkLst>
        </pc:inkChg>
        <pc:inkChg chg="add del">
          <ac:chgData name="桄玮 张" userId="17d3a1adcc927ed6" providerId="LiveId" clId="{12433B2D-C896-DF45-B997-4E117C540B58}" dt="2023-11-26T16:22:31.513" v="4402"/>
          <ac:inkMkLst>
            <pc:docMk/>
            <pc:sldMk cId="1100144771" sldId="284"/>
            <ac:inkMk id="12" creationId="{38F1A1A8-9B8B-EDBB-A92D-75B5BD1FD59B}"/>
          </ac:inkMkLst>
        </pc:inkChg>
        <pc:inkChg chg="add del">
          <ac:chgData name="桄玮 张" userId="17d3a1adcc927ed6" providerId="LiveId" clId="{12433B2D-C896-DF45-B997-4E117C540B58}" dt="2023-11-26T16:22:31.513" v="4402"/>
          <ac:inkMkLst>
            <pc:docMk/>
            <pc:sldMk cId="1100144771" sldId="284"/>
            <ac:inkMk id="13" creationId="{C1B7C14C-3D24-9BB3-13A1-E45BDCF80E14}"/>
          </ac:inkMkLst>
        </pc:inkChg>
        <pc:inkChg chg="add del reco">
          <ac:chgData name="桄玮 张" userId="17d3a1adcc927ed6" providerId="LiveId" clId="{12433B2D-C896-DF45-B997-4E117C540B58}" dt="2023-11-26T16:22:38.785" v="4403"/>
          <ac:inkMkLst>
            <pc:docMk/>
            <pc:sldMk cId="1100144771" sldId="284"/>
            <ac:inkMk id="14" creationId="{4EB46A03-E95E-AB4C-A22F-3342771075DB}"/>
          </ac:inkMkLst>
        </pc:inkChg>
        <pc:inkChg chg="add del">
          <ac:chgData name="桄玮 张" userId="17d3a1adcc927ed6" providerId="LiveId" clId="{12433B2D-C896-DF45-B997-4E117C540B58}" dt="2023-11-26T16:22:42.812" v="4407"/>
          <ac:inkMkLst>
            <pc:docMk/>
            <pc:sldMk cId="1100144771" sldId="284"/>
            <ac:inkMk id="15" creationId="{BA75A350-9122-ACF3-2BC2-D8241E7A8642}"/>
          </ac:inkMkLst>
        </pc:inkChg>
        <pc:inkChg chg="add del">
          <ac:chgData name="桄玮 张" userId="17d3a1adcc927ed6" providerId="LiveId" clId="{12433B2D-C896-DF45-B997-4E117C540B58}" dt="2023-11-26T16:22:42.812" v="4407"/>
          <ac:inkMkLst>
            <pc:docMk/>
            <pc:sldMk cId="1100144771" sldId="284"/>
            <ac:inkMk id="16" creationId="{EA80865F-DF84-ED66-E24F-82B9FE3E3179}"/>
          </ac:inkMkLst>
        </pc:inkChg>
        <pc:inkChg chg="add del">
          <ac:chgData name="桄玮 张" userId="17d3a1adcc927ed6" providerId="LiveId" clId="{12433B2D-C896-DF45-B997-4E117C540B58}" dt="2023-11-26T16:22:42.812" v="4407"/>
          <ac:inkMkLst>
            <pc:docMk/>
            <pc:sldMk cId="1100144771" sldId="284"/>
            <ac:inkMk id="17" creationId="{D31136F3-7900-188D-636B-6A69D67F4A37}"/>
          </ac:inkMkLst>
        </pc:inkChg>
        <pc:inkChg chg="add reco">
          <ac:chgData name="桄玮 张" userId="17d3a1adcc927ed6" providerId="LiveId" clId="{12433B2D-C896-DF45-B997-4E117C540B58}" dt="2023-11-26T16:22:42.812" v="4407"/>
          <ac:inkMkLst>
            <pc:docMk/>
            <pc:sldMk cId="1100144771" sldId="284"/>
            <ac:inkMk id="18" creationId="{F36A5203-5C2B-780B-4CE4-B2EDDA88D4F9}"/>
          </ac:inkMkLst>
        </pc:inkChg>
        <pc:inkChg chg="add del">
          <ac:chgData name="桄玮 张" userId="17d3a1adcc927ed6" providerId="LiveId" clId="{12433B2D-C896-DF45-B997-4E117C540B58}" dt="2023-11-26T16:22:53.595" v="4410"/>
          <ac:inkMkLst>
            <pc:docMk/>
            <pc:sldMk cId="1100144771" sldId="284"/>
            <ac:inkMk id="19" creationId="{16AB5333-B63C-7AC0-13FB-5B02BC4C23D4}"/>
          </ac:inkMkLst>
        </pc:inkChg>
        <pc:inkChg chg="add del">
          <ac:chgData name="桄玮 张" userId="17d3a1adcc927ed6" providerId="LiveId" clId="{12433B2D-C896-DF45-B997-4E117C540B58}" dt="2023-11-26T16:22:53.595" v="4410"/>
          <ac:inkMkLst>
            <pc:docMk/>
            <pc:sldMk cId="1100144771" sldId="284"/>
            <ac:inkMk id="20" creationId="{8447FBF1-8CD0-32EF-C31E-25F5FB55D882}"/>
          </ac:inkMkLst>
        </pc:inkChg>
        <pc:inkChg chg="add reco">
          <ac:chgData name="桄玮 张" userId="17d3a1adcc927ed6" providerId="LiveId" clId="{12433B2D-C896-DF45-B997-4E117C540B58}" dt="2023-11-26T16:22:53.595" v="4410"/>
          <ac:inkMkLst>
            <pc:docMk/>
            <pc:sldMk cId="1100144771" sldId="284"/>
            <ac:inkMk id="21" creationId="{1C652976-9535-3512-76E0-014457F91854}"/>
          </ac:inkMkLst>
        </pc:inkChg>
        <pc:inkChg chg="add">
          <ac:chgData name="桄玮 张" userId="17d3a1adcc927ed6" providerId="LiveId" clId="{12433B2D-C896-DF45-B997-4E117C540B58}" dt="2023-11-26T16:22:57.815" v="4411"/>
          <ac:inkMkLst>
            <pc:docMk/>
            <pc:sldMk cId="1100144771" sldId="284"/>
            <ac:inkMk id="22" creationId="{19D62E1D-3981-91F0-B0F6-6CDE18CE9F78}"/>
          </ac:inkMkLst>
        </pc:inkChg>
        <pc:inkChg chg="add">
          <ac:chgData name="桄玮 张" userId="17d3a1adcc927ed6" providerId="LiveId" clId="{12433B2D-C896-DF45-B997-4E117C540B58}" dt="2023-11-26T16:23:07.767" v="4412"/>
          <ac:inkMkLst>
            <pc:docMk/>
            <pc:sldMk cId="1100144771" sldId="284"/>
            <ac:inkMk id="23" creationId="{7EE15240-2C61-40C5-0C95-C3DA3059C7C4}"/>
          </ac:inkMkLst>
        </pc:inkChg>
        <pc:inkChg chg="add del">
          <ac:chgData name="桄玮 张" userId="17d3a1adcc927ed6" providerId="LiveId" clId="{12433B2D-C896-DF45-B997-4E117C540B58}" dt="2023-11-26T16:23:34.292" v="4415"/>
          <ac:inkMkLst>
            <pc:docMk/>
            <pc:sldMk cId="1100144771" sldId="284"/>
            <ac:inkMk id="24" creationId="{0E5A3C7D-48D1-E78A-3B0C-8C2B7A402EF4}"/>
          </ac:inkMkLst>
        </pc:inkChg>
        <pc:inkChg chg="add del">
          <ac:chgData name="桄玮 张" userId="17d3a1adcc927ed6" providerId="LiveId" clId="{12433B2D-C896-DF45-B997-4E117C540B58}" dt="2023-11-26T16:23:34.292" v="4415"/>
          <ac:inkMkLst>
            <pc:docMk/>
            <pc:sldMk cId="1100144771" sldId="284"/>
            <ac:inkMk id="25" creationId="{24B79490-AF88-C299-2F16-24B1E3A1CD0B}"/>
          </ac:inkMkLst>
        </pc:inkChg>
        <pc:inkChg chg="add reco">
          <ac:chgData name="桄玮 张" userId="17d3a1adcc927ed6" providerId="LiveId" clId="{12433B2D-C896-DF45-B997-4E117C540B58}" dt="2023-11-26T16:23:34.292" v="4415"/>
          <ac:inkMkLst>
            <pc:docMk/>
            <pc:sldMk cId="1100144771" sldId="284"/>
            <ac:inkMk id="26" creationId="{2FB6795C-92E9-F87F-4C56-6BC0F60D7526}"/>
          </ac:inkMkLst>
        </pc:inkChg>
        <pc:inkChg chg="add">
          <ac:chgData name="桄玮 张" userId="17d3a1adcc927ed6" providerId="LiveId" clId="{12433B2D-C896-DF45-B997-4E117C540B58}" dt="2023-11-26T16:23:35.813" v="4416"/>
          <ac:inkMkLst>
            <pc:docMk/>
            <pc:sldMk cId="1100144771" sldId="284"/>
            <ac:inkMk id="27" creationId="{3A442ECF-A4D5-8137-6E5B-58C9C3F4D674}"/>
          </ac:inkMkLst>
        </pc:inkChg>
        <pc:inkChg chg="add del">
          <ac:chgData name="桄玮 张" userId="17d3a1adcc927ed6" providerId="LiveId" clId="{12433B2D-C896-DF45-B997-4E117C540B58}" dt="2023-11-26T16:23:38.875" v="4420"/>
          <ac:inkMkLst>
            <pc:docMk/>
            <pc:sldMk cId="1100144771" sldId="284"/>
            <ac:inkMk id="28" creationId="{05F155E5-D2C9-E4BC-3DAE-3BE82F332CBD}"/>
          </ac:inkMkLst>
        </pc:inkChg>
        <pc:inkChg chg="add del">
          <ac:chgData name="桄玮 张" userId="17d3a1adcc927ed6" providerId="LiveId" clId="{12433B2D-C896-DF45-B997-4E117C540B58}" dt="2023-11-26T16:23:38.875" v="4420"/>
          <ac:inkMkLst>
            <pc:docMk/>
            <pc:sldMk cId="1100144771" sldId="284"/>
            <ac:inkMk id="29" creationId="{F773DEE6-D62E-313D-0B99-AE51A6A56879}"/>
          </ac:inkMkLst>
        </pc:inkChg>
        <pc:inkChg chg="add del">
          <ac:chgData name="桄玮 张" userId="17d3a1adcc927ed6" providerId="LiveId" clId="{12433B2D-C896-DF45-B997-4E117C540B58}" dt="2023-11-26T16:23:38.875" v="4420"/>
          <ac:inkMkLst>
            <pc:docMk/>
            <pc:sldMk cId="1100144771" sldId="284"/>
            <ac:inkMk id="30" creationId="{05D583D8-C8BF-0644-5475-3583332EE6B4}"/>
          </ac:inkMkLst>
        </pc:inkChg>
        <pc:inkChg chg="add reco">
          <ac:chgData name="桄玮 张" userId="17d3a1adcc927ed6" providerId="LiveId" clId="{12433B2D-C896-DF45-B997-4E117C540B58}" dt="2023-11-26T16:23:38.875" v="4420"/>
          <ac:inkMkLst>
            <pc:docMk/>
            <pc:sldMk cId="1100144771" sldId="284"/>
            <ac:inkMk id="31" creationId="{2A2632EF-5C11-727F-3634-57F7AA35A7B0}"/>
          </ac:inkMkLst>
        </pc:inkChg>
        <pc:inkChg chg="add del">
          <ac:chgData name="桄玮 张" userId="17d3a1adcc927ed6" providerId="LiveId" clId="{12433B2D-C896-DF45-B997-4E117C540B58}" dt="2023-11-26T16:23:45.767" v="4426"/>
          <ac:inkMkLst>
            <pc:docMk/>
            <pc:sldMk cId="1100144771" sldId="284"/>
            <ac:inkMk id="32" creationId="{6B96A69F-4004-390A-4273-5CF181466BC2}"/>
          </ac:inkMkLst>
        </pc:inkChg>
        <pc:inkChg chg="add del">
          <ac:chgData name="桄玮 张" userId="17d3a1adcc927ed6" providerId="LiveId" clId="{12433B2D-C896-DF45-B997-4E117C540B58}" dt="2023-11-26T16:23:45.767" v="4426"/>
          <ac:inkMkLst>
            <pc:docMk/>
            <pc:sldMk cId="1100144771" sldId="284"/>
            <ac:inkMk id="33" creationId="{3F86F406-E9D5-4F33-6589-FF8C36A92EE0}"/>
          </ac:inkMkLst>
        </pc:inkChg>
        <pc:inkChg chg="add">
          <ac:chgData name="桄玮 张" userId="17d3a1adcc927ed6" providerId="LiveId" clId="{12433B2D-C896-DF45-B997-4E117C540B58}" dt="2023-11-26T16:23:44.742" v="4423"/>
          <ac:inkMkLst>
            <pc:docMk/>
            <pc:sldMk cId="1100144771" sldId="284"/>
            <ac:inkMk id="34" creationId="{D35FA719-5213-6B6A-31E5-CB7D7390FA42}"/>
          </ac:inkMkLst>
        </pc:inkChg>
        <pc:inkChg chg="add del">
          <ac:chgData name="桄玮 张" userId="17d3a1adcc927ed6" providerId="LiveId" clId="{12433B2D-C896-DF45-B997-4E117C540B58}" dt="2023-11-26T16:23:45.767" v="4426"/>
          <ac:inkMkLst>
            <pc:docMk/>
            <pc:sldMk cId="1100144771" sldId="284"/>
            <ac:inkMk id="35" creationId="{F23FFF11-EBC3-3BAE-B232-A7E62579F24E}"/>
          </ac:inkMkLst>
        </pc:inkChg>
        <pc:inkChg chg="add del">
          <ac:chgData name="桄玮 张" userId="17d3a1adcc927ed6" providerId="LiveId" clId="{12433B2D-C896-DF45-B997-4E117C540B58}" dt="2023-11-26T16:23:45.767" v="4426"/>
          <ac:inkMkLst>
            <pc:docMk/>
            <pc:sldMk cId="1100144771" sldId="284"/>
            <ac:inkMk id="36" creationId="{D334E3FD-C183-3FD9-4BBB-59C7598B08D7}"/>
          </ac:inkMkLst>
        </pc:inkChg>
        <pc:inkChg chg="add reco">
          <ac:chgData name="桄玮 张" userId="17d3a1adcc927ed6" providerId="LiveId" clId="{12433B2D-C896-DF45-B997-4E117C540B58}" dt="2023-11-26T16:23:45.767" v="4426"/>
          <ac:inkMkLst>
            <pc:docMk/>
            <pc:sldMk cId="1100144771" sldId="284"/>
            <ac:inkMk id="37" creationId="{39A356FA-DC5B-8E18-7267-C6947059A523}"/>
          </ac:inkMkLst>
        </pc:inkChg>
        <pc:inkChg chg="add reco">
          <ac:chgData name="桄玮 张" userId="17d3a1adcc927ed6" providerId="LiveId" clId="{12433B2D-C896-DF45-B997-4E117C540B58}" dt="2023-11-26T16:23:45.767" v="4426"/>
          <ac:inkMkLst>
            <pc:docMk/>
            <pc:sldMk cId="1100144771" sldId="284"/>
            <ac:inkMk id="38" creationId="{7048E917-4F4F-0FCA-CD69-AD47C1C058DA}"/>
          </ac:inkMkLst>
        </pc:inkChg>
        <pc:inkChg chg="add del">
          <ac:chgData name="桄玮 张" userId="17d3a1adcc927ed6" providerId="LiveId" clId="{12433B2D-C896-DF45-B997-4E117C540B58}" dt="2023-11-26T16:23:49.908" v="4433"/>
          <ac:inkMkLst>
            <pc:docMk/>
            <pc:sldMk cId="1100144771" sldId="284"/>
            <ac:inkMk id="39" creationId="{54B206A4-CC68-C588-2013-7A3F359EC6B4}"/>
          </ac:inkMkLst>
        </pc:inkChg>
        <pc:inkChg chg="add del">
          <ac:chgData name="桄玮 张" userId="17d3a1adcc927ed6" providerId="LiveId" clId="{12433B2D-C896-DF45-B997-4E117C540B58}" dt="2023-11-26T16:23:49.908" v="4433"/>
          <ac:inkMkLst>
            <pc:docMk/>
            <pc:sldMk cId="1100144771" sldId="284"/>
            <ac:inkMk id="40" creationId="{0F2C4592-9421-A13C-15B5-2D0BC69202BE}"/>
          </ac:inkMkLst>
        </pc:inkChg>
        <pc:inkChg chg="add del">
          <ac:chgData name="桄玮 张" userId="17d3a1adcc927ed6" providerId="LiveId" clId="{12433B2D-C896-DF45-B997-4E117C540B58}" dt="2023-11-26T16:23:49.908" v="4433"/>
          <ac:inkMkLst>
            <pc:docMk/>
            <pc:sldMk cId="1100144771" sldId="284"/>
            <ac:inkMk id="41" creationId="{4252A5E8-6AD2-B2A7-A668-478A0E18E94A}"/>
          </ac:inkMkLst>
        </pc:inkChg>
        <pc:inkChg chg="add del">
          <ac:chgData name="桄玮 张" userId="17d3a1adcc927ed6" providerId="LiveId" clId="{12433B2D-C896-DF45-B997-4E117C540B58}" dt="2023-11-26T16:23:49.908" v="4433"/>
          <ac:inkMkLst>
            <pc:docMk/>
            <pc:sldMk cId="1100144771" sldId="284"/>
            <ac:inkMk id="42" creationId="{D17729F8-BF6A-1A68-67E9-8F6D67469532}"/>
          </ac:inkMkLst>
        </pc:inkChg>
        <pc:inkChg chg="add del">
          <ac:chgData name="桄玮 张" userId="17d3a1adcc927ed6" providerId="LiveId" clId="{12433B2D-C896-DF45-B997-4E117C540B58}" dt="2023-11-26T16:23:49.908" v="4433"/>
          <ac:inkMkLst>
            <pc:docMk/>
            <pc:sldMk cId="1100144771" sldId="284"/>
            <ac:inkMk id="43" creationId="{163DE170-2BB0-8D5A-495F-93FB747D22DA}"/>
          </ac:inkMkLst>
        </pc:inkChg>
        <pc:inkChg chg="add">
          <ac:chgData name="桄玮 张" userId="17d3a1adcc927ed6" providerId="LiveId" clId="{12433B2D-C896-DF45-B997-4E117C540B58}" dt="2023-11-26T16:23:49.080" v="4432"/>
          <ac:inkMkLst>
            <pc:docMk/>
            <pc:sldMk cId="1100144771" sldId="284"/>
            <ac:inkMk id="44" creationId="{F862FC4A-455C-AF20-2613-C4B5A735FDCC}"/>
          </ac:inkMkLst>
        </pc:inkChg>
        <pc:inkChg chg="add reco">
          <ac:chgData name="桄玮 张" userId="17d3a1adcc927ed6" providerId="LiveId" clId="{12433B2D-C896-DF45-B997-4E117C540B58}" dt="2023-11-26T16:23:49.908" v="4433"/>
          <ac:inkMkLst>
            <pc:docMk/>
            <pc:sldMk cId="1100144771" sldId="284"/>
            <ac:inkMk id="45" creationId="{633708F4-91AA-DDC4-0F2C-1B167AC534BC}"/>
          </ac:inkMkLst>
        </pc:inkChg>
        <pc:inkChg chg="add">
          <ac:chgData name="桄玮 张" userId="17d3a1adcc927ed6" providerId="LiveId" clId="{12433B2D-C896-DF45-B997-4E117C540B58}" dt="2023-11-26T16:27:50.927" v="4705"/>
          <ac:inkMkLst>
            <pc:docMk/>
            <pc:sldMk cId="1100144771" sldId="284"/>
            <ac:inkMk id="46" creationId="{203B130C-2F5D-53B4-C7B4-25A114C471A9}"/>
          </ac:inkMkLst>
        </pc:inkChg>
        <pc:inkChg chg="add">
          <ac:chgData name="桄玮 张" userId="17d3a1adcc927ed6" providerId="LiveId" clId="{12433B2D-C896-DF45-B997-4E117C540B58}" dt="2023-11-26T16:27:51.144" v="4706"/>
          <ac:inkMkLst>
            <pc:docMk/>
            <pc:sldMk cId="1100144771" sldId="284"/>
            <ac:inkMk id="47" creationId="{A7E12B9E-0F67-FA1D-C36F-B02870FCB58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0:51.0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0 255 7227,'5'-8'14,"2"0"0,-2 0 0,2 0 1,1 0-1,0 0 0,0 0 338,0 0 0,0 3 0,0 0 0,0-1 1,0 2-1,0 1 116,0 2 1,-4 2-1,0 2 1,-1 3-255,-1 4 1,1 1 0,-3 3 0,-1 2-88,-2 1 1,2-2-1,-1 3 1,0-1-218,-1-1 0,2 3 0,-1-1 0,0 0-320,-1-1 0,3-2 0,-3-1 1,2-2-303,1 0 1,0-1-1,0-3-309,0 0 1,0-5 1020,0-3 0,-4-3 0,0-5 0</inkml:trace>
  <inkml:trace contextRef="#ctx0" brushRef="#br0" timeOffset="248">96 191 8030,'8'-5'-187,"0"1"1,0 0 122,0 2 0,1-1 0,0 1 0,2 3 546,-1 3 0,1 3 0,0 1 1,-1 1-190,-1 2 1,-2 0 0,-2 4 0,-2-2 14,-2 1 1,-1-2-1,-1 2 1,-2-1-124,-2-1 1,-5 0 0,-2-4 0,0 0-326,-2 0 1,2-4 0,2-1 0,1-2-633,1-1 0,0 0 0,1-1 772,1-2 0,3-5 0,3-4 0</inkml:trace>
  <inkml:trace contextRef="#ctx0" brushRef="#br0" timeOffset="631">287 88 7567,'4'-5'443,"-2"3"1,2 4 158,0 4 0,2 2 0,-1 2 0,1 4-447,0 1 0,1 4 1,-3 2-1,1 2-36,1 1 0,-2 0 0,2-2 1,-1-2-173,-2-4 1,1-6 0,-1 0-76,2-4 1,2-3 0,0-6 0,0-3 70,1-4 0,-2-5 0,5-3 1,-2-1-22,-1 0 0,-1-1 0,-1-2 0,-1 2-124,2 0 0,-3 2 1,0 2-1,0 0-174,-2 0 1,1 3-1,1 4 376,0 2 0,2 0 0,2 3 0</inkml:trace>
  <inkml:trace contextRef="#ctx0" brushRef="#br0" timeOffset="897">582 160 8030,'-4'-4'733,"0"3"1,5-2 0,2 3-1,2 0-1048,2 0 0,2 0 0,2 0 0,1 0-269,1 0 1,1 0 583,-4 0 0,5 0 0,-3 0 0</inkml:trace>
  <inkml:trace contextRef="#ctx0" brushRef="#br0" timeOffset="1049">590 255 8030,'-8'8'1006,"4"-3"-916,1 1 0,6-4 0,2 0 0,3-1-791,3-1 0,2 0 701,6 0 0,-2-3 0,2-2 0</inkml:trace>
  <inkml:trace contextRef="#ctx0" brushRef="#br0" timeOffset="1564">877 191 8030,'0'-8'778,"0"0"0,4 4-509,1 1 0,1 6 0,1 2 0,-2 2-186,1 1 1,-1 4-1,-1 0 1,0 2-180,1-1 0,-3 0 1,0 3-1,-1-1-2,-1-1 1,0 0-1,0-4 1,0 0 2,0-1 0,0-1 0,-1-1 183,-1-2-36,1-1 0,-3-5 0,5-2-9,2-2 0,1-2 0,4 0 0,0 1-63,0 0 0,0 1 1,0-3-1,1 0-2,2 0 0,-3 0 0,3 0 1,-2-1 61,-1-1 1,0 1-1,0-2 1,-1 1 38,-2 0 1,-1 1 0,-4-3 0,0 2 38,0-1 0,0 0 0,0 3 1,-1 1-126,-2-1 0,0 0 1,-4 0-1,2 3-1071,-1 3 0,2-2 1078,-2 1 0,1-3 0,-3 2 0</inkml:trace>
  <inkml:trace contextRef="#ctx0" brushRef="#br0" timeOffset="1947">1284 96 8911,'-4'-5'1732,"0"3"-1386,-4 4 0,4 5 0,0 5 0,1 1-243,1 4 0,-4 3 0,3 3 0,-1 1-201,-3 0 1,4 0 0,-1-1 0,2-1-485,-1 0 1,0-6 0,3 0-1635,0-4 247,0-7 1969,0-5 0,4-8 0,0-4 0</inkml:trace>
  <inkml:trace contextRef="#ctx0" brushRef="#br0" timeOffset="2281">1228 104 8030,'3'-6'89,"0"1"0,3 1 1,-1-2-1,2 3 254,1-1 1,1 3 0,2-2 0,2 0-160,2 0 1,1 2 0,0 3-1,-1 4-82,-2 1 1,1 2 0,-4 0-1,-3 3 93,-3 0 1,-4 2-1,-3 2 1,-3-1-124,-4 1 0,-2 0 0,-4-1 0,0 0-122,0-2 0,3-6 0,0 1 0,1-2-248,-1-1 0,4-2 0,-2-3-67,2 0 1,2-1 144,2-1 1,2-2-1,6-2 200,2 1 1,2 3-1,1-1 1,1 2 140,2 1 0,-3 1 1,3 2-1,-2 2 37,-1 2 0,3 1 0,-1 1 0,0 2-226,-1 2 1,1-1 0,1 1 0,0-2-506,0-1 0,2-1 1,3-2 572,0-2 0,-1 2 0,1-2 0</inkml:trace>
  <inkml:trace contextRef="#ctx0" brushRef="#br0" timeOffset="2564">1547 88 8281,'4'-5'603,"-3"2"0,5 2 0,1-1-577,3-1 1,-1 1 0,5 2-1,0 0-233,1 0 0,1 0 1,-1 0-1,-1 0-680,-1 0 0,-3 2 887,1 1 0,-2 3 0,-1-1 0</inkml:trace>
  <inkml:trace contextRef="#ctx0" brushRef="#br0" timeOffset="2731">1659 88 8030,'0'8'1114,"-1"0"0,-1 0-364,-1 0 1,1 4 0,2 5 0,0 5-520,0 4 1,-3 3 0,1-2 0,0 2-492,1 1 0,1-6 1,0-3-1,0-3-477,0-2 737,0-7 0,3 1 0,2-5 0</inkml:trace>
  <inkml:trace contextRef="#ctx0" brushRef="#br0" timeOffset="3112">2113 0 8952,'6'1'-59,"-1"1"1,0 1-1948,0 2 2006,2-4 0,-3 7 0,4-4 0</inkml:trace>
  <inkml:trace contextRef="#ctx0" brushRef="#br0" timeOffset="3330">1954 96 8030,'5'-1'-49,"0"-1"0,2-1-55,0 2 1,1-1 0,0 0 0,0-1 456,0 2 0,3 0 0,3 0 0,3-1-341,2-1 0,3 1 1,-1 2-1,2 0-189,1 0 1,-1 0-1,-2 0 1,-3 0-387,-4 0 563,-2 0 0,-4-4 0,0 0 0</inkml:trace>
  <inkml:trace contextRef="#ctx0" brushRef="#br0" timeOffset="3497">2065 104 8030,'-3'4'196,"1"3"1,-2-1 70,0 1 0,2 1 0,2 0 0,0 0-218,0 3 1,0-2 0,0 2-1,0-3-586,0 0 1,0 3-1,0-1 1,2-2-630,1-2 1166,-1-4 0,2 5 0,0-3 0</inkml:trace>
  <inkml:trace contextRef="#ctx0" brushRef="#br0" timeOffset="3664">2145 88 8118,'7'1'933,"-1"1"-585,-4 4 0,0-2 0,0 2 1,0 2-234,0 2 1,-1 3 0,-2-1 0,-1 0-482,0 2 0,-4-1 0,3-1 0,-1 0-619,-3-3 1,0 0 984,-1-1 0,0 0 0,0 0 0</inkml:trace>
  <inkml:trace contextRef="#ctx0" brushRef="#br0" timeOffset="3831">1962 175 8030,'0'6'605,"0"-1"1,0 0 0,0 3 0,0 0-623,0 0 0,0 0 1,0 0-1,1 0-1318,1 0 0,0 0 1335,3 0 0,-3 4 0,2 0 0</inkml:trace>
  <inkml:trace contextRef="#ctx0" brushRef="#br0" timeOffset="3997">2201 152 8030,'8'0'168,"0"0"1,0 0 0,0 0 0,0 0 265,0 3 0,-3 2 1,0 2-1,-1 2-301,0 2 0,-1-1 0,2 2 0,-2 0-661,-1-3 0,-1 3 0,-1-1 1,0-2 527,0 0 0,-4 3 0,0 0 0</inkml:trace>
  <inkml:trace contextRef="#ctx0" brushRef="#br0" timeOffset="4248">2050 295 7860,'7'0'496,"2"-1"0,3-1 0,3 0-370,3 0 0,3 1 0,-2 1 0,-2 0 36,0 0 0,-2 1 0,-2 2 1,-3 2 30,-4 2 0,-3 1 0,-6 1 0,-3 1-198,-4 0 0,-5 2 0,-3-2 0,-1 0-236,0 0 0,2-2 1,-1-2-1,4-1-541,3-2 0,0 0 0,0-3 1,1 0 781,2 0 0,0-7 0,0-2 0</inkml:trace>
  <inkml:trace contextRef="#ctx0" brushRef="#br0" timeOffset="4380">2042 327 7955,'5'3'-32,"0"0"643,1 2 0,1-3 0,2 4 1,2 0-470,2 1 0,3 1 0,3 0 0,2 0-313,2 0 1,2 0 0,1-1-1,0-1-465,0-1 636,-5-3 0,2 5 0,-2-2 0</inkml:trace>
  <inkml:trace contextRef="#ctx0" brushRef="#br0" timeOffset="4614">2464 96 9379,'8'0'55,"-3"0"1,2 0 0,1 1-670,1 1 0,3 0 0,-2 2 614,0 0 0,1 2 0,-3-1 0</inkml:trace>
  <inkml:trace contextRef="#ctx0" brushRef="#br0" timeOffset="4815">2345 239 8030,'5'3'350,"0"0"0,3-1 0,4-2 1,0 0-367,2 0 1,2-3-1,2-2 1,1 0-344,2 0 0,-4 0 0,2-1 0,-2 2-509,-1 0 868,-4-2 0,0 1 0,-4-3 0</inkml:trace>
  <inkml:trace contextRef="#ctx0" brushRef="#br0" timeOffset="4998">2432 175 8047,'0'8'397,"-2"0"1,-1 1-37,1 2 0,-1-2 1,0 2-1,1 1-360,1 1 0,-1 1 1,-1 0-1,1-1-402,1-2 0,1 0 1,0-3-1,0 0 401,0 0 0,0-4 0,0 0 0</inkml:trace>
  <inkml:trace contextRef="#ctx0" brushRef="#br0" timeOffset="5164">2496 144 8023,'0'5'462,"0"0"0,0 1 150,0 1 1,3 5 0,-1 1 0,0 2-487,-1 1 1,-1 4-1,0 1 1,0 1-336,0-1 0,0-1 0,0-5 0,1-1-2459,2-1 2668,-3-3 0,8 2 0,-4-4 0</inkml:trace>
  <inkml:trace contextRef="#ctx0" brushRef="#br0" timeOffset="5631">2695 32 10644,'-2'5'0,"-1"1"37,1 0 1,-2 1-1,-1 2 1,0 0-137,0 2 1,-1 2 0,-1-2 0,-1-1-95,3-1 0,-1-1 0,3 0 0,1 0-89,2 0 1,0-3 0,0-1 0,3 0 45,2-2 0,3-2 0,0 0 0,2 0 105,1-3 1,-1 2 0,-2-2 320,0 2 0,-2 1 0,-2 1 81,0 2 1,-2 1-1,-3 4 1,-1 0-154,-4 0 1,-1 0-1,0 0 1,1 0-344,1 0 1,2 0 0,-1 0-622,0 0 547,1-3 1,4-2 0,2-3 237,2 0 0,0 0 1,0 1 348,1 2 0,-1-2 0,-1 5 64,0 0 1,-2 1-1,-2 2 1,0 1-123,0 0 0,-2 2 0,-2-2 0,1 1-376,-1 2 0,-1-1 1,1 1-1,1-2-1719,-1-2 1865,1-1 0,0 3 0,-2 2 0</inkml:trace>
  <inkml:trace contextRef="#ctx0" brushRef="#br0" timeOffset="6297">2966 128 8174,'0'-8'754,"0"3"1,-3 3-500,-2 1 1,0 1 0,0 0 0,-1 0-217,-1 0 0,-4 3 0,-1 3 0,0 2 13,-2 2 0,1-1 0,1 2 0,0-3-297,-1 0 1,4 0-1,1 0 1,2-2-275,3-1 1,0-2 0,5 1 195,3 0 1,1-2-1,7-2 1,-1 0 332,1 0 1,-3 0 0,3 0-1,-2 0 194,-1 0 1,-1 0 53,-1 0 1,-3 3 0,-1 1 0,0 0-47,-2 2 1,-2 1 0,-3 1-1,-1 0-189,-1 0 1,-2-3 0,3 1 0,-2 0-195,1 1 1,3-2 0,0 1-655,1 0 674,1-3 0,1 2 1,1-3 260,4 0 1,-2 4-1,0-3 1,0 2 268,-2 1 1,-1-1 0,-1 3-171,0 4 0,0-2 0,-1 1 1,-1-2-462,-1-1 1,1-3-1,2 0-593,0 2 845,0-4 0,0 1 0,0-4 0</inkml:trace>
  <inkml:trace contextRef="#ctx0" brushRef="#br0" timeOffset="6514">3030 160 8355,'0'7'1258,"0"1"1,0 1-856,0 2 0,0-1 0,0 3 0,-1 2-275,-1 3 0,1-1 0,-2 4 1,1-2-358,0-1 1,1-4 0,-2-1 0,2-2-1433,1-1 1,0-4-268,0-1 1928,0-6 0,4-4 0,0-7 0</inkml:trace>
  <inkml:trace contextRef="#ctx0" brushRef="#br0" timeOffset="6748">3078 112 7834,'8'-4'133,"0"1"1,0-3 0,0 4 371,0 1 1,1 1 0,1 0-1,1 0-239,2 0 0,0 1 0,3 2 0,0 4 62,0 3 0,-4 4 1,-1 0-1,-3 4-35,-3 3 0,1 2 0,-3 2 0,-1 1-265,-2 0 0,-2 1 1,-2-3-1,1-1-389,-1-2 1,2-2 0,2-6-1,0-2-798,0-2 1,0-5 185,3-1 0,-2-3 0,2-3 973,-2-2 0,-5-6 0,0-1 0</inkml:trace>
  <inkml:trace contextRef="#ctx0" brushRef="#br0" timeOffset="6914">3070 231 8190,'4'-4'1302,"1"1"-1448,2 2 0,2 1 1,1 0-1,1 0-409,2 0 1,-4-1 0,2 0 554,-2-2 0,2 0 0,2 3 0</inkml:trace>
  <inkml:trace contextRef="#ctx0" brushRef="#br0" timeOffset="7098">3150 160 8030,'0'5'664,"0"0"-191,0 1 0,-3 4 0,1 2 0,-1 0-68,-1 2 0,3 1 0,-2 1 1,0 0-213,1 0 1,-1 0 0,3-1 0,0-2-279,0-2 0,1-3 0,2-3-500,2-2 1,5-3 0,1-3 584,1-2 0,5-6 0,4-1 0</inkml:trace>
  <inkml:trace contextRef="#ctx0" brushRef="#br0" timeOffset="7364">3333 96 10024,'8'-3'337,"0"0"0,3 1 1,0 1-1,3-1-283,2-1 1,1 1 0,5 2 0,-1 0-658,-1 0 1,1-3-1,-4 0 1,-2 2 602,-3 0 0,-5-3 0,-3 0 0</inkml:trace>
  <inkml:trace contextRef="#ctx0" brushRef="#br0" timeOffset="7531">3413 40 8030,'-4'5'328,"0"1"268,0 0 1,4 1 0,-3 1 0,2 1-517,1 1 0,0-1 0,0 3 0,0-2-423,0 1 1,0 0-1,0-1 1,0 1 342,0-1 0,0-2 0,0 0 0</inkml:trace>
  <inkml:trace contextRef="#ctx0" brushRef="#br0" timeOffset="7681">3565 0 10074,'-4'8'490,"0"1"0,-4 2 0,-1 2-863,-2 2 1,-1 2 0,-4 0 0,0 2-1930,0-1 2302,3-1 0,-5-1 0,1-1 0</inkml:trace>
  <inkml:trace contextRef="#ctx0" brushRef="#br0" timeOffset="7915">3333 231 8030,'11'-8'-24,"0"0"0,-1 1 3,2 2 0,0-2 0,4 2 0,0-2 252,0 2 0,3 1 0,2 2 1,0-1 104,0 1 0,-2 5 1,1 2-1,-1 3 64,-4 3 1,-3-1-1,-5 2 1,-1 1-142,-4-1 1,-2-1 0,-2 1 0,-4-1-330,-1-1 1,-4-1 0,-2-1 0,-2 0-581,-1 0 1,3-4 0,2-1 0,0-2-837,0-1 0,0-1 1486,0-2 0,2-1 0,-2-4 0</inkml:trace>
  <inkml:trace contextRef="#ctx0" brushRef="#br0" timeOffset="8048">3445 223 8030,'0'-5'145,"0"0"1,1 3-1,1 0 683,0 4 0,1 3 0,-3 5 0,1 1-611,1 2 0,-1 0 1,2 2-1,-1-1-275,0 0 1,-1-1 0,2 3 0,-2 0-2500,-1 0 2557,0 0 0,3-4 0,2 0 0</inkml:trace>
  <inkml:trace contextRef="#ctx0" brushRef="#br0" timeOffset="8214">3804 423 8030,'4'3'2780,"0"-1"-2215,-4 3 1,0-2-1215,0 2 649,0-3 0,0 2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2:36.79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 23 21374,'-4'1'1255,"2"1"0,1 0 0,1 3-2234,0 0 1,0 2 0,0 0 386,0 1 0,2-1 0,1 0 1,1-1-143,-1-2 1,3-2-1,-1 1 476,1-3 1,2 0-1,-1 0 419,1 0 1,-4-3-1,-1-2 1,-1-1-162,1-2 1,-1 1-1,-2-1 1,0 1-131,0 0 1,0 2 0,0 0-1,0-1-514,0-1 1,0 2 383,-3 0 0,-1 4 1,-3-2 244,-1 2 1,3 1 0,0 0 422,0 0 1,-2 4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19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14 190 7706,'-5'0'0,"2"-1"1337,0-1-1108,1 1 0,2-2 0,3 3 0,1 0-216,2 0 0,0 0 0,0 0 1,1 0 217,-1 0 0,1 0 1,-1 0 272,0 0 0,-1 0-139,-1 0 0,-3 1 0,2 1 0,-3 2 109,0 2 1,0 0-1,-2 2 1,-1-1-266,0 2 0,1 2 0,-2-1 0,1 1-204,2 0 0,-1-3 0,1 2 0,-1 0-52,0-3 0,2 1 0,0-3-501,2 0 0,0-3 0,2-2 1,0 0-416,0-2 0,2-2 0,-2-3 0,1-2 246,-1-1 0,2 0 0,-2-1 1,2 0 716,0 1 0,1-5 0,-1 2 0</inkml:trace>
  <inkml:trace contextRef="#ctx0" brushRef="#br0" timeOffset="266">129 177 7706,'-1'-4'1824,"0"-1"-1116,-1 0 0,0 2 0,5 1-621,4 2 0,0 0 0,3 0 1,2 0-90,0 0 0,3 0 0,0 0 0,-1 0 6,0 0 0,0 2 1,-1 1-1,-1-1 130,-2 1 0,-2 2 0,-4 0 0,-1 0 188,0 2 1,-3 0 0,2 1 0,-2 0-150,-2 0 0,1 2 1,-3 0-1,-1 1-234,-1-1 0,0-1 0,0 1 0,1-1-479,1-1 0,-1-1 1,-1 0-1226,-1-1 1,1 0 299,0-2 1,1-4 1464,1-4 0,0-5 0,-3-1 0</inkml:trace>
  <inkml:trace contextRef="#ctx0" brushRef="#br0" timeOffset="449">244 100 8317,'0'6'430,"0"1"0,-2 0 1,-1 1-1,0 3 40,-2 1 0,-1 3 0,0 1 0,-1 0-272,-2 2 1,1-2 0,-2 1-1,-2-1-480,0 1 1,0-5 0,1 0 0,3-3-2349,1-3 2630,3 0 0,1-11 0,3 1 0</inkml:trace>
  <inkml:trace contextRef="#ctx0" brushRef="#br0" timeOffset="599">443 190 7706,'4'-3'363,"2"2"128,-2-1 0,2 1-775,0 1 0,-2 3 284,-2 1 0,-2 2 0,0 0 0</inkml:trace>
  <inkml:trace contextRef="#ctx0" brushRef="#br0" timeOffset="749">443 273 8520,'-3'0'4588,"0"1"-5212,3 1 1,3-1 0,1 3 623,2-1 0,0 2 0,1-2 0</inkml:trace>
  <inkml:trace contextRef="#ctx0" brushRef="#br0" timeOffset="1237">937 10 7706,'0'-4'2625,"0"0"-2020,0 2 1,0 5 0,0 5-465,0 4 0,0-1 1,0-1-1,0 2-286,0 0 0,0 1 0,0-1 0,0 1-1029,0 0 1,-1-2 1173,-1-1 0,2 1 0,-3 2 0</inkml:trace>
  <inkml:trace contextRef="#ctx0" brushRef="#br0" timeOffset="1569">559 241 7224,'3'-3'551,"1"2"0,-2-1 0,2 2-147,2 0 1,1 0-1,2-1 1,2-1-155,3 0 1,6 0 0,7 2 0,5 0-39,8 0 1,5 0 0,7-1 0,2 0-54,1-1 0,5-2 0,3 1 1,0-1-162,-1-1 1,-2 0-1,-8 0 1,0 2-127,-4 0 0,-8 0 0,-8 2 1,-9-2-411,-10 2 0,-8 0 1,-5 1 1,-3 0 0,-4 0 536,-1 0 0,-2 0 0,-3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25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7706,'4'0'-851,"1"0"1106,-1 0 0,2 0-630,1 0 0,-3 0 1,0 1 212,-2 1 1,1-1 384,-1 1 605,-1-1 578,2-1-759,-3 0 1,-1 0 111,-1 0-489,-1 0 1,-2 2 53,1 0 0,2 0 342,-2-2-181,2 0-290,-1 0 0,3 0-308,0 0 216,0 3 132,0-2-76,0 2 0,1-3-55,1 0 1,2 0 0,2 0-42,1 0 1,-3 2-1,0 0 1,1 0 1,1 1 1,1 0-1,1 4 1,0 0 11,0 2 0,0 1 0,0 3 0,0 1 1,0 1 0,-3 3 1,-1-1-1,-1 2-13,-2 0 1,0-3 0,-1-1 0,-1-1-53,-1-1 1,1-3 0,-4-2 0,0-1-58,0-3 0,0-1 0,1-3 0,-1 0 2,-1 0 0,0-1 1,-1-1-1,1-2-15,0-2 0,-1 0 0,1-1 0,-1 0-34,1-2 0,2 0 0,0-2 0,1 2-20,2 0 1,0 1 0,2-3 0,1 1-205,2 0 0,3 0 0,1 2 0,2-1-262,0-1 1,4-1 0,-1-1 0,1 0-109,-1 2 1,0 1-1,-1-1 1,0 1 684,-2 1 0,1-2 0,2 0 0</inkml:trace>
  <inkml:trace contextRef="#ctx0" brushRef="#br0" timeOffset="384">276 135 8068,'0'-6'1738,"0"1"453,0 1-1911,0 3 1,3-2-1,2 3 1,3 0-282,2 0 0,2 0 0,2 0 0,1 1-579,2 1 0,1-2 0,0 3 0,-2-2-2239,0 1 2819,-1-1 0,-3 4 0,1-1 0</inkml:trace>
  <inkml:trace contextRef="#ctx0" brushRef="#br0" timeOffset="650">590 39 7706,'0'-7'-247,"0"1"3872,0 0-2634,0 2 1,-1 2 0,0 5 0,-1 3-286,0 4 1,2 3 0,0 2 0,0 2-328,0 2 1,0-2 0,0 0 0,0 1-408,0 0 0,0-1 1,0 0-1,0-2-571,0 0 0,0-5 0,2-1 0,0-2-2484,-1-1 1,1-2 391,0-2 2691,-1-4 0,2-2 0,-3-2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28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1 7706,'-5'0'0,"1"0"539,-1 0 0,-1 3 1,-1 2-1,-1 2 166,0 4 1,-4 4-1,2 4 1,0 4-178,-1 7 1,1 6 0,0 6 0,4 0-307,3 1 0,3 1 0,3 1 0,3 0-694,4-3 1,2-3 0,1-6 0,1-2-167,0-3 1,0-8 637,1-2 0,-1-4 0,-2-1 0</inkml:trace>
  <inkml:trace contextRef="#ctx0" brushRef="#br0" timeOffset="535">148 386 7647,'0'-7'111,"2"1"0,-1 2 0,2-1 0,-1 0 233,0 0 1,3-2-1,0 1 1,0-1-279,2-2 1,-1 2 0,1-2 0,1 0 48,1 1 1,-1-1 0,-1 3-1,-2 1 392,0 1 0,0 3-137,0-2 1,-3 4 0,1 3 0,-3 3-58,0 2 0,0 2 0,-3 2 0,0 0-166,-1 2 1,-1 1-1,2 2 1,1-1-209,-1 1 0,0 0 0,1 1 1,0-2-318,1 1 1,0-4 0,1 1 0,0-2-760,0-3 1,1-1-1,0-4 512,1-1 0,1-3 0,-1-1 1,0-4 624,-1-1 0,3-5 0,-1 0 0</inkml:trace>
  <inkml:trace contextRef="#ctx0" brushRef="#br0" timeOffset="732">231 296 7706,'0'-7'241,"2"3"110,0 0 0,3 2 0,0 0-94,3 2 1,0 0-1,3 0 1,0 2-86,1 3 1,0 0 0,0 2 0,-2-1 97,-1 1 0,-3 1 0,-4 1 0,-2 1 68,-2-1 0,-5 2 1,-4-3-1,-3 1-361,-4 0 1,1-2 0,-1 1 0,4-2-775,3-2 1,2-3 0,2 2-2460,1-3 3256,5 0 0,2-3 0,5 0 0</inkml:trace>
  <inkml:trace contextRef="#ctx0" brushRef="#br0" timeOffset="899">423 405 7706,'0'4'1275,"0"0"-908,0 1 1,0 1-1,0 1 1,0-1 144,0 0 1,0 1 0,0 0 0,0 1-738,0 0 1,0 1 0,0-3 0,0 1-1335,0 2 1559,0-2 0,-2 2 0,-2-2 0</inkml:trace>
  <inkml:trace contextRef="#ctx0" brushRef="#br0" timeOffset="1268">507 206 8023,'3'-3'1701,"1"2"-979,-2-1 1,-1 4 0,2 3 0,-1 3-277,0 3 1,2 3 0,-1 2 0,1 0-212,1 2 1,-2 3-1,1 0 1,-1 0-231,-2-1 1,2-2 0,-1-1 0,0-2-157,1-4 1,-2 0 0,4-3-72,0-2 0,-2-2 1,1-5-1,1-2 85,1-3 1,1-4-1,-1-2 1,0-1-8,1 0 1,-1-3 0,1 0 0,-1-1-2,0 0 1,0-1 0,-1-1 0,-1-2-228,1-1 1,0 2 0,0 3 0,-1 2-1835,-1 4 1220,-1 2 1,-2 6 985,0 3 0,-3 3 0,0 3 0</inkml:trace>
  <inkml:trace contextRef="#ctx0" brushRef="#br0" timeOffset="1499">738 366 7706,'3'4'541,"-3"2"0,2-2 318,-1 2 0,-1-2 1,0 0-1,0 1-287,0 1 1,0 0 0,0 1-1,0-1-305,0 1 0,0 0 0,-1 0 0,0 2-576,-1-1 1,0 1 0,1 0 0,0-1-1237,-2-1 0,1-1 1,2 0 1544,0 1 0,0-1 0,0 1 0</inkml:trace>
  <inkml:trace contextRef="#ctx0" brushRef="#br0" timeOffset="1699">879 328 8969,'4'0'341,"0"0"1,2 0-726,2 0 1,1 0-1,3 0 1,-2 0 383,2 0 0,3 0 0,1 0 0</inkml:trace>
  <inkml:trace contextRef="#ctx0" brushRef="#br0" timeOffset="1950">1084 302 8290,'0'-6'1936,"-1"5"0,0 3 0,-1 4-1463,0 2 0,1 2 0,0 4 1,-2 0-314,2 1 0,-2 3 0,0-1 0,0 2-436,1 0 0,-3 2 0,2-1 0,1-3-602,-1 0 0,1-3 0,2-3 0,0-1-1316,0 0 0,0-5 2194,2-3 0,2-4 0,2-1 0</inkml:trace>
  <inkml:trace contextRef="#ctx0" brushRef="#br0" timeOffset="2166">1052 315 7706,'0'-6'0,"1"-1"288,1 1 0,-1-1 0,4 2 0,0 0 122,0 0 1,2 4-1,2-1 1,2 1-185,1 1 0,1 3 0,-1 2 0,0 2-61,-1 2 0,-2 1 1,-3 0-1,-2-1-7,-1 0 1,-3 2 0,-3-2 0,-2 0-218,-2 1 0,-3-2 1,-3-1-1,1-1-590,1 0 1,0 1 0,2-1-1,1-2 649,1-2 0,1 2 0,-1-1 0</inkml:trace>
  <inkml:trace contextRef="#ctx0" brushRef="#br0" timeOffset="2418">1174 456 7706,'4'0'180,"0"0"230,1 0 1,1 0-1,1 0 369,-1 0 1,0 0-1,1 0-52,-1 0 0,0 3-382,-2 1 1,-1 2 0,-4 0 0,-1 1-159,-2-1 1,-3 1 0,0-1 0,-3 0-195,0 1 0,3-1 0,-2 0 0,3-1-203,1-1 1,2-2 0,3 3-459,0 0 0,4-2 0,2-1 1,4-2-185,3 0 1,0 0 0,1 0-1,2-2-1025,0 0 1877,-1-3 0,0 2 0,-2-4 0</inkml:trace>
  <inkml:trace contextRef="#ctx0" brushRef="#br0" timeOffset="2818">1341 244 7706,'2'-6'1061,"-1"0"0,4 3 0,-3 3 0,0 4-533,1 4 1,1 2-1,2 3 1,1 0-179,-1 2 0,1 1 0,-1 2 1,0-1-207,1 1 0,-3 0 1,0 1-1,-2-2-151,0-2 1,-1-2 0,-1 0-1,0-1-629,0-1 465,0-2 0,0-6 1,2-3-1,1-4 70,0-4 1,-1-2-1,3-3 1,0 0 36,0 1 1,0-4 0,-1-1 0,1-2-42,0 0 1,2-1-1,-1-1 1,1-3-66,-1-1 0,1-1 0,-1 1 1,0 0-618,1 1 1,-4 7 163,0 4 0,-3 8 0,0 3-1619,0 5 2242,-3 6 0,0 1 0,-4 3 0</inkml:trace>
  <inkml:trace contextRef="#ctx0" brushRef="#br0" timeOffset="3102">1546 360 7706,'2'4'119,"0"1"0,3-4 1,-1 2 534,-1 0 0,2-2 0,-2 3 1,0-1-136,0 1 1,1 0-1,-2 2-336,0 1 0,-2-1 1,0 1-1,-2-1-31,-3 1 0,0-1 1,-2 1-1,1 1-166,-1 0 1,2-1 0,0-3 0,1 1-252,1 1 1,1-2-164,2 0 0,1-2 0,1 0 0,3-1-266,3-1 1,-1 0 0,2-1-1,0 0-391,-1-2 0,1-2 1085,0 1 0,-2-2 0,2 0 0</inkml:trace>
  <inkml:trace contextRef="#ctx0" brushRef="#br0" timeOffset="3351">1661 78 7706,'7'-4'632,"0"2"0,1 1 290,0 1 0,4 6 1,-2 3-1,2 6-32,1 4 1,-1 4 0,-1 8-1,-3 5-224,-3 6 1,-3 3 0,-5 3 0,-4 2-556,-5 0 0,-4-6 0,-3-3 0,-1-4-951,-1-5 0,4-8 1,0-3-1,2-4-1248,2-4 2088,3-3 0,-2-1 0,2-2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32.8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892 77 7706,'-4'-6'826,"0"2"371,1-1-968,1 4 1,2-1 0,0 4-314,0 2 0,1 4 0,0 1 0,2 1-310,-2 2 0,0 0 0,-1 1 1,0 0-125,0 2 1,0-1 0,0 1 0,0-1 517,0 1 0,3-2 0,0 3 0</inkml:trace>
  <inkml:trace contextRef="#ctx0" brushRef="#br0" timeOffset="115">899 327 7706,'0'5'6,"0"-1"1,0 1 187,0 1 0,0 0 1,0 0 36,0 1 0,0-1 0,0 1 0,0 0-253,0 1 0,-3 0 0,1 3 0,1 0-360,0-1 0,1 2 382,0-2 0,-3 2 0,0 1 0</inkml:trace>
  <inkml:trace contextRef="#ctx0" brushRef="#br0" timeOffset="281">886 661 7405,'0'4'-276,"0"0"1,2-1 412,0 1 0,0 0 0,-2 3-193,0-1 1,0-2-1,0 1 1,0-1 55,0 2 0,3 3 0,1 1 0</inkml:trace>
  <inkml:trace contextRef="#ctx0" brushRef="#br0" timeOffset="465">879 917 7754,'0'7'0,"0"-1"167,0 1 1,0-3 0,0 0-1,0 1 29,0 1 1,0 1 0,0 1-1,0 0-207,0 0 0,0 2 0,0-2 0,1 1-367,1 0 0,-1-1 0,1 2 0,-1 0 378,-1 0 0,0 0 0,0 3 0</inkml:trace>
  <inkml:trace contextRef="#ctx0" brushRef="#br0" timeOffset="615">886 1277 7706,'0'8'69,"0"1"1,0 1 203,0-1 1,0 2 0,0-2-1,-1 0 118,-1 0 1,1 2 0,-1-2 0,1 1-331,1-1 1,0 0 0,0-1 0,0 1-786,0-2 0,0 1 1,0-1 723,0 1 0,3-1 0,1 3 0</inkml:trace>
  <inkml:trace contextRef="#ctx0" brushRef="#br0" timeOffset="782">924 1668 7706,'-3'6'142,"2"1"1,-3 0 0,2 1 107,0 0 1,1 1-1,-1-2 1,0 1-432,1 0 1,0 2 0,1-3-1,0 3-1326,0 0 1507,0-2 0,0 4 0,0-2 0</inkml:trace>
  <inkml:trace contextRef="#ctx0" brushRef="#br0" timeOffset="1016">911 1982 7706,'0'7'-270,"-2"-1"1,0 0 393,1 1 1,0 1 0,0 1-1,0 0 90,-1 0 0,0 0 1,2 2-1,0 0-531,0 1 0,0 0 1,0 0-1,0 1 26,0 0 0,0-2 0,0 0 0,0 0 291,0 1 0,2-1 0,0-1 0,0 0 2,1 0 1,-2-3 0,1 2 0,-2-2 73,0 0 0,0 0 0,0 1 0,-2 1 177,-3 1-253,2-2 0,-5 4 0,1-2 0</inkml:trace>
  <inkml:trace contextRef="#ctx0" brushRef="#br0" timeOffset="1517">796 2418 7706,'4'-2'74,"0"-1"0,-1 0 284,1-2 0,2 1 0,3 1 0,-1 0-64,2 1 0,0 1 1,2 0-1,-1-2-179,0 2 1,-3 3 0,0 2 0,-1 3-95,-3 1 1,-1 2-1,-3 1 1,-1 0-8,-1 0 0,-4-1 1,-3 0-1,0 0-359,-1 0 0,0-3 1,1 0-1,-1-2-133,1-3 0,0 1 1,3-3-1,0-1 78,-1-1 0,3-2 0,0-2 0,1-1 400,-1-2 0,3 2 0,-1-2 0,1 2-42,1-2 1,0 2 0,0-2 398,0 2 0,1 4 532,1 0 0,-1 3 1,3 3-284,-1 4 0,-1-1 0,-1 3 0,0 1-565,1 0 0,0 3 1,-2 1-1,0 1-448,0 0 1,0-2-1,0 0 407,0 0 0,0 3 0,0 0 0</inkml:trace>
  <inkml:trace contextRef="#ctx0" brushRef="#br0" timeOffset="1665">982 2534 7706,'0'8'0,"0"1"391,0-1 1,0 2 0,0 0-1,0 3-117,0-1 1,0 2 0,0 0 0,0 0-275,0-1 0,-3-1 0,0-2 0</inkml:trace>
  <inkml:trace contextRef="#ctx0" brushRef="#br0" timeOffset="2232">501 58 9189,'6'0'259,"1"0"0,-1 0 0,1 0-491,-1 0 1,3 0 0,2 0 0,1 0-782,1 0 1,0 0 1012,0 0 0,-1 3 0,1 0 0</inkml:trace>
  <inkml:trace contextRef="#ctx0" brushRef="#br0" timeOffset="2349">687 77 7706,'6'0'-379,"-1"-1"0,-1 0 1,1-1 855,1 0 0,-2 2 0,0 0 0,1-1-421,1-1 0,0 1 1,1-1-1,-1 1-398,0 1 0,1 0 342,-1 0 0,1 0 0,-1 0 0</inkml:trace>
  <inkml:trace contextRef="#ctx0" brushRef="#br0" timeOffset="2866">1 32 7706,'0'-6'903,"0"2"0,0 1 0,2 4 0,1 1-615,0 3 0,-1 0 0,2 2 0,-1 2-249,1 2 1,-2-1 0,2 0 0,-1-1 9,1-1 0,-2-1 0,2-1 0,-1 0 56,1-2 1,-2-1-1,2-3 1,1-1-69,1-1 0,-2-2 1,0-4-1,1-1-256,1-1 1,0-1 0,1-2-1,-1 1-622,-2 2 1,1 0-1,-2 2-2038,0-1 2879,-1 3 0,0 1 0,-2 1 0</inkml:trace>
  <inkml:trace contextRef="#ctx0" brushRef="#br0" timeOffset="3016">155 84 7706,'2'3'511,"0"1"30,2-2 0,-2 1 0,2 2 1,-1-1 71,-2 1 1,0 3-1,-1 0 1,0 1-609,0 0 0,0-1 0,0 3 0,0-1-3490,0 0 3485,0 2 0,-3-4 0,-1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41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52 108 8302,'0'-7'899,"0"1"1,-1 2-370,-1 0 1,1 2 0,-3 1 0,1 2-91,-1 3 0,0 4 0,-2 1 0,1 1-135,1 2 1,0 0-1,-1 2 1,2 0-279,0 4 1,1-2 0,2 1-1,0 0-665,0 0 0,3 0 0,1-2 0,2 0-1500,0-2 0,1-3 2138,2-1 0,1 1 0,2 0 0</inkml:trace>
  <inkml:trace contextRef="#ctx0" brushRef="#br0" timeOffset="883">232 95 8346,'-6'-1'0,"1"0"547,1-1 1,-1 0-1,-1 2-160,0 0 0,-1 0 0,1 0 0,-1 2-234,-2 3 1,2-2 0,-2 2-1,2 0-191,1 0 1,-1 1 0,1-1-405,0-1 0,0 1 250,2 1 0,4-2 0,4-2 0,2-2-130,3 0 0,-1 1 0,2 1 0,-1 0 203,-1-1 0,0 1 1,-1-1-1,-2 2 281,-1 0 0,-2-1 0,-2 3 0,-1 0 112,-1 0 1,-1 2 0,-4-1 0,0 1 8,-1-1 1,1 1 0,-2-1-220,2 0 1,3 1-338,2-1 0,4-2 1,3 0-1,0-1 169,2-2 1,-1 3 0,1-1 0,-2 2 406,-1-1 1,1 1 0,-2 3-1,-2 0 153,0 0 0,-1-1 1,0 0-1,0-1-112,0 1 0,-2-1 0,-1 0-833,2 1 1,1-4-1,2-1-114,2-4 0,2-2 1,1-4-1,-1-2 43,0 0 1,1-3 0,-1 1 0,1-3 252,-1 1 0,-2-2 0,0 1 1,-1-2 152,1 0 1,-3 0-1,2 0 1,-2 0 153,1 1 0,-1-3 0,1 3 0,-1-1 119,2 2 1,-3 4 0,2 1 0,0 1 797,0 1 0,-1 1-217,4 0 1,-3 4-1,2 1-435,1 4 1,-1-1 0,0 3 0,0-1-281,0 1 0,1 0 1,-2 3-1,-1-1-229,1 0 0,2 1 0,-3-1 1,-1 1-233,0-1 1,-1 0 0,0 1 0,0-1-168,0 1 1,0-3-1,0 0 485,0 1 0,-3-1 0,-1-1 0,-2 1 244,0-1 1,-1 0-1,-1 0 1,-1 0 295,1-2 1,1 2 0,1-1 0,-1 0 1426,1-1-1638,2-1 1,5 0 0,5 0 0,2-1-200,2-1 1,1 0-1,2-1 1,0 0 55,-1 1 0,1 2 0,-1 0 0,0 0 80,-2 0 0,-2 0 0,-1 2 0,-3 1 235,-1 0 1,-1 2 0,-2 1 0,0 0-380,0 1 1,-3-3-1,-1 0-259,-2 1 0,0 0 0,-1 0-1440,1-3 0,2-2 1735,-1 0 0,1 0 0,-2 0 0</inkml:trace>
  <inkml:trace contextRef="#ctx0" brushRef="#br0" timeOffset="1116">341 140 7778,'-1'-4'539,"-1"2"0,1 4 1,-1 3-1254,1 0 1,1 2-1,0-1 1,0 1 713,-3-1 0,3-2 0,-3 1 0,1 0 0,0 0 0,-3 2 0,2-2 66,0 0 1477,1 0-1051,0-4 0,2 1 1,2-3-613,3-1 1,0-3 0,2 3-1,-1 0-374,-2-1 1,2 3-1,-2-3-373,2 0 867,-3-1 0,3 1 0,-3 0 0</inkml:trace>
  <inkml:trace contextRef="#ctx0" brushRef="#br0" timeOffset="1366">315 153 8353,'0'4'978,"0"0"1,-2 1 0,0 2-1,0 1-541,2 0 0,0 4 0,0-1 0,0 2-218,0 2 1,0 3 0,0-3-1,0-2-216,0-2 0,3 1 0,3-4 1,2 0-321,2-3 1,1-3-1,3-2 1,1 0-281,2 0 1,-2 0 0,0-2 0,-1-2-2,-1 0 0,-3-1 1,-2 3 303,-3-2 1,-3 2-1,-2-2-80,-2-1 1,1 1-1,-1 0 374,1-1 0,-2-4 0,0-1 0</inkml:trace>
  <inkml:trace contextRef="#ctx0" brushRef="#br0" timeOffset="2049">507 63 7925,'0'-4'2977,"1"2"-3233,1 2 1,2 0-1,3 0 1,1 0-470,0 0 0,1 0 0,-3 0 0,1 0 178,-1 0 0,1 0 547,-1 0 0,-2 0 167,1 0 1,-5-3 334,0 1 1,0-1 0,-3 2 996,1-1 0,0 0-903,-2 5 1,2 0-1,0 4 1,1 0-252,-1 1 0,1 0 1,-1 2-1,1 0-260,1 0 0,-1 1 0,0 1 0,-1-1-503,0 0 0,2-3 0,0 2 1,0 0-317,0-2 0,0-1 1,-1-2-1,0 0-306,-1 0 1,-1-4 0,1 1 733,-3-4 1,2 1 0,-2-4-1,0 0 306,0 0 0,-4-2 0,1 1 0,0-1 73,1 1 1,-2 0 0,1 1 0,0 2 431,1 0 0,1 0 1,1 2 393,1-1 0,3-3 1,2 3-622,4 1 1,3-2 0,4 0-1,3-1-372,0-1 1,2 0 0,0-1-1,1 1-126,-1 1 1,-1 0-1,-2-1 1,-2 2 79,-1 0 1,-2 1 0,1 2 456,-1 0 0,-1 0 0,-4 2 1,-1 3 2,0 0 1,-3 2-1,3-1 1,-3 1 0,0-1 0,0 1 0,0 1 0,1 1-367,1-2 0,-1 1 1,2 0-1,-1 1-836,0-1 1,1-3 0,-2-1-2674,1 1 3555,0-2 0,-2-3 0,0-4 0</inkml:trace>
  <inkml:trace contextRef="#ctx0" brushRef="#br0" timeOffset="2216">642 44 8062,'0'6'650,"1"1"1,0-1 9,1 0 1,1 2-1,-3-1 1,0 3-637,0 0 1,0-2 0,0 3 0,0 0-428,0 1 0,-3-1 0,-2-1 0,0 0-148,-2 0 0,3-2 0,0 0 551,-1-3 0,-1 0 0,0-1 0</inkml:trace>
  <inkml:trace contextRef="#ctx0" brushRef="#br0" timeOffset="2366">584 140 7925,'4'0'1602,"0"0"-1147,-2 0 1,1 1 0,2 0 0,-1 2-675,1 1 1,0 0-1,0 1 1,-1 0-1112,1 0 1,1 0 1329,0 3 0,-2-1 0,-1 3 0</inkml:trace>
  <inkml:trace contextRef="#ctx0" brushRef="#br0" timeOffset="2549">456 262 11394,'7'2'-496,"-1"1"0,0 0-1047,1 0 1,-1 2 1542,1-1 0,-1 1 0,0 2 0</inkml:trace>
  <inkml:trace contextRef="#ctx0" brushRef="#br0" timeOffset="2699">565 275 7925,'4'0'2911,"-1"0"-3066,-1 0 0,0 0 0,1 0 0,1 2-1086,0 0 0,-2 1 1241,2-1 0,0-1 0,3 1 0</inkml:trace>
  <inkml:trace contextRef="#ctx0" brushRef="#br0" timeOffset="2832">649 287 8098,'2'-3'2694,"-1"-1"-1894,1 2 0,0 2-1065,0-3 1,-1 3 0,4 0-2508,0 0 2772,-3 0 0,4 3 0,-2 0 0</inkml:trace>
  <inkml:trace contextRef="#ctx0" brushRef="#br0" timeOffset="2949">745 294 7925,'4'0'1829,"0"0"0,-2 0-1746,3 0 0,-1 0 0,2 1-83,1 1 0,-1-2 0,1 3 0</inkml:trace>
  <inkml:trace contextRef="#ctx0" brushRef="#br0" timeOffset="3605">924 82 7925,'-6'0'0,"0"0"0,-1 0 594,1 0 1,-1 0 0,1 0-1,-1 0-340,1 0 0,-2 3 1,-1 1-1,0 1-215,0 0 0,2 0 0,-1 0 0,2 0-737,2-1 1,3 2 364,-1-2 1,2-1 0,2-1-1,2-1 75,2-1 1,0 0 0,1-1 0,-1-1 322,0 0 0,1 0 0,-1 2 374,1 0 0,-3 0 68,0 0 0,-2 1 1,0 1-1,-2 2-78,0 2 0,0 0 0,-2 1 0,0-1-217,1 1 0,-1 0 1,1 1-1,-1 2-113,0 0 0,2 2 0,0-3 0,0 0-83,0 0 0,0 3 0,0-2 1,0 0-139,0-2 0,0-1 1,0 0-874,0-1 550,0-2 1,0-2 0,0-4 0,0-2 67,3-2 1,-2-3 0,2-2-1,1 0 141,0 0 0,-1-1 0,2 1 0,-1-1 98,1-1 1,1 0 0,1 0 0,1 1 171,1-1 0,2 1 0,0 0 0,0 2 201,0 1 1,1 0 0,-1 3 0,1 0 71,1 2 1,-1-1-1,1 3 1,-3 1 108,-1 0 0,-2 2 0,-1 1-128,-2 2 0,-3 2 0,-4 0 0,-4 1 137,-3 2 0,0 0 0,-3 2 1,0-2-355,0 0 1,2-2-1,1 2 1,-2-2-626,0-1 0,2 0 0,0-1 0,0-1-588,3-1 1,-1-1 0,2-2 560,0 0 0,1-2 0,2-2 0,0-1 581,1-2 0,-1-1 0,-1 2 0</inkml:trace>
  <inkml:trace contextRef="#ctx0" brushRef="#br0" timeOffset="3749">912 76 7925,'2'-4'212,"2"-1"339,2 3 0,1-2 1,-1 2-9,1 3 0,0 3 1,1 4-1,0 2-63,0 0 1,0 4-1,0 0 1,0 1-307,0 1 1,2 4 0,0-1-1,1 1-514,-1 0 1,-1-1 0,2 0-1,-1-2-352,0-2 0,0-5 0,-3-1 692,1-2 0,-1-3 0,3-2 0</inkml:trace>
  <inkml:trace contextRef="#ctx0" brushRef="#br0" timeOffset="3933">1123 185 7925,'-6'3'267,"-1"-2"0,1 3 1,-1 1 507,-2 1 0,1 1 1,-2-1-1,1 1-511,-1 2 1,0-2 0,-2 1-1,2-1-689,1 0 0,-2-1 0,3-2 0,0-2-2357,1-1 2782,0-1 0,-2-6 0,-1-1 0</inkml:trace>
  <inkml:trace contextRef="#ctx0" brushRef="#br0" timeOffset="4049">1046 25 7925,'7'0'142,"-1"2"180,0 0 0,1 2 0,0-1-322,2 0 0,1 2 0,2 1 0</inkml:trace>
  <inkml:trace contextRef="#ctx0" brushRef="#br0" timeOffset="4334">1213 18 8659,'-3'0'717,"3"0"1,4 0-1,6 0 1,4 0-1407,2 0 0,1 2 0,2 0 0,0 0 689,-2-1 0,1 1 0,-1 2 0</inkml:trace>
  <inkml:trace contextRef="#ctx0" brushRef="#br0" timeOffset="4516">1181 89 7925,'0'4'0,"-1"0"896,-1 1 0,1-1 1,-1 0-1,2 1-152,0 1 1,0 0-1,0 1 1,0 1-730,2 1 1,-1 1-1,2 0 1,0-1-524,1 0 0,-1 2 0,0-3 0,-1 0-285,0-1 0,1-1 793,-1-2 0,-1-1 0,2-3 0</inkml:trace>
  <inkml:trace contextRef="#ctx0" brushRef="#br0" timeOffset="4750">1219 95 7925,'7'0'0,"-1"-2"0,1 0 0,0 0 512,1 2 0,0-2 0,3-1 0,0 2-79,1 0 0,2 1 1,0 0-1,1 1-180,-1 1 1,1 1-1,-2 2 1,-3-1-13,-2 1 1,-4 2 0,-2 0 0,-2 2-45,-2-1 1,-3 2 0,-3 0 0,-3 0-583,-1-2 1,0 2 0,0-2 0,2 0-878,1-1 0,3-3 0,2 0 1262,-1-1 0,-1-1 0,-1-2 0</inkml:trace>
  <inkml:trace contextRef="#ctx0" brushRef="#br0" timeOffset="4933">1207 146 8636,'0'-3'1068,"3"1"0,3 1-806,2 1 1,5 0 0,1 0 0,1 0-350,3 0 0,0 0 0,-1 0 0,-2 1-807,-1 1 0,-6-1 0,-3 4 294,-1 0 0,-3-1 0,-5 1 0,-3-2 600,-2-1 0,-5 2 0,-2 2 0</inkml:trace>
  <inkml:trace contextRef="#ctx0" brushRef="#br0" timeOffset="5066">1213 198 7925,'-3'3'219,"2"1"0,-1-3 306,-1 1 0,3 1 0,0-3-261,3 0 0,4 0 0,1 0 0,3 0-415,1 0 1,3-3-1,0 1 1,-1-1-531,0 0 0,-1-1 1,-1 1-1,-1-1-627,0-1 1308,-3 2 0,1-5 0,-3 1 0</inkml:trace>
  <inkml:trace contextRef="#ctx0" brushRef="#br0" timeOffset="5250">1322 57 8709,'-4'6'1631,"2"0"0,2 2-1078,0 0 0,-1 3 0,0 4 0,-2 2-383,-1 1 1,0 4 0,-3 0 0,-2 0-394,-2 0 1,1-1 0,0-3 0,1-2-735,-1-3 0,2-5 0,-1 0 0,2-3-2523,1-3 3480,-1-1 0,-2-4 0,-1 0 0</inkml:trace>
  <inkml:trace contextRef="#ctx0" brushRef="#br0" timeOffset="5400">1149 249 9846,'6'4'864,"1"1"1,2-3 0,2 2-667,4 1 0,2-1 1,6 0-1,4 1-523,1 0 0,1 1 0,2-1 0,-2-1-2534,-3-1 2859,-2 2 0,-5-5 0,1 3 0</inkml:trace>
  <inkml:trace contextRef="#ctx0" brushRef="#br0" timeOffset="5936">1470 69 11345,'10'0'-70,"0"0"1,-2 1 0,2 1-158,0 0 0,1 3 0,-2-2 0,-1 2 178,-1-1 0,-3-2 0,-2 2 184,-2 1 1,0 1-315,0 0 1,3-1 0,-1-2-1,3 0-54,2-2 1,-1 0 0,3 0 0,0 0 71,0 1 1,-1 1-1,-2-1 254,-2 3 0,-2-2 0,-5 2 0,-3-1 12,-4-1 0,-4 3 1,-2-2-1,0-1-298,1-1 0,0 1 1,3-1-1,1 0-264,2-2 1,2-2 0,2-1 0,0 0 456,3-2 0,1-1 0,1 0 0,0-1 0,0 1 0,0 2 0,1-1 1058,1 0 366,-1 3 1,2-1 0,-3 6-610,0 4 0,1 0 0,0 3 0,1 0-350,0 3 0,-1-1 0,0 4 0,2 1-397,-2-1 1,0-1 0,-1 1-1,0 0-605,0-2 1,0-1-1,2-2 1,0-3-4073,-1-1 4609,0 0 0,2-4 0,0 0 0</inkml:trace>
  <inkml:trace contextRef="#ctx0" brushRef="#br0" timeOffset="6183">1656 89 7925,'0'-7'1641,"0"3"1,0 0-946,2 2 1,2-1-1,3 1 1,1 0-575,1 1 0,2 0 1,0 1-1,1 0-631,1 0 1,-3 0-1,-2 0 1,-1 0-1679,0 0 1,-3 0 1130,0 0 1,-5 0 1055,-1 0 0,-3-3 0,-2 0 0</inkml:trace>
  <inkml:trace contextRef="#ctx0" brushRef="#br0" timeOffset="6636">1726 44 7925,'0'-4'2588,"0"2"-2344,0 4 1,0 2-1,0 2 1,-1 1-412,-1 2 1,1-1 0,-3 2-1,1 1-130,-1-1 0,0 2 0,-3-2 1,-1 0-305,-1-1 1,-1 0-1,0-1 1,1 0 408,0-1 0,-2-2 0,3-2 1,0 0 776,1-1 1,2-2-104,1 0 1,6-3 0,0-1 0,5-1-215,1 1 1,4-2 0,-2 2 0,3-1-216,-1 1 1,1-1-1,-3 2 1,-1 0 361,1 0 0,-3 1 0,1 2 459,0 0 1,-4 0 0,-1 1-222,0 1 0,-1 1 1,-2 4-1,0 0-349,-2 1 1,1 0 0,-2 2 0,1 0-351,0 0 1,-1-1 0,1 1 0,0 0-361,1 0 1,0-2 0,1 2 0,0 0-924,0-3 0,-1 0 1,0 0-1459,-1-1 2471,0-2 1,4-4-1,1-4 1,0-3 275,-1-1 1,3-2 0,0-1 0,0 0 102,2 0 0,-1 2 1,1-1-1,-1 2 76,0-1 0,-1 1 1,-2 3-624,0 1 1,1 2 0,-2-2-1246,-3 2 1729,-5-1 0,-1 6 0,-2 1 0</inkml:trace>
  <inkml:trace contextRef="#ctx0" brushRef="#br0" timeOffset="6817">1668 211 7925,'-4'3'1050,"1"0"-146,0 0 0,1-2 0,1 3 0,-1 1-503,0 1 0,-3 1 0,2 2 0,-2 1-601,1 0 1,-1 1-1,-3-2 1,0 1-299,0-1 1,1 0 0,0-4-1,1 0-726,0 0 0,1-4 1224,1 1 0,3-1 0,-2-1 0</inkml:trace>
  <inkml:trace contextRef="#ctx0" brushRef="#br0" timeOffset="6950">1656 287 7967,'12'0'0,"-1"1"184,0 1 0,-1 0 1,1 2-1,-1 0 576,-1 0 0,3 2 0,-1-2 0,1 1-741,3-1 0,0 2 0,2-3 1,0 1-670,2-2 1,0-1 649,1-1 0,-4 0 0,0 0 0</inkml:trace>
  <inkml:trace contextRef="#ctx0" brushRef="#br0" timeOffset="7184">1944 50 7925,'7'0'423,"-1"2"1,0 1 0,2 1 748,0 1 1,0 1 0,2 3 0,0 2-274,0 3 0,-2 3 0,0 5 1,-1 1-395,-3 2 1,-1 1 0,-4-1-1,-1-2-700,-2-1 1,-5-2-1,-1-2 1,0-3-1002,2-5 1,1-3-1,0-2 1196,1-3 0,-1-2 0,1 0 0</inkml:trace>
  <inkml:trace contextRef="#ctx0" brushRef="#br0" timeOffset="7350">2239 320 7811,'-3'0'3332,"0"0"0,4 0-3332,1 0 0,-2-3 0,3-1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39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392 100 7706,'6'4'0,"1"-2"188,-1-1 1,1-1 0,-1 0 0,1 0-35,2 0 0,-1 1 0,2 0 1,0 1-305,0 0 1,1 0-1,3 1 1,1-2-328,-1 0 1,3-1-1,-1 0 477,1 0 0,4 3 0,-1 0 0</inkml:trace>
  <inkml:trace contextRef="#ctx0" brushRef="#br0" timeOffset="138">867 158 7706,'6'4'-1007,"0"-1"1362,1-1 0,-1-1 0,1 1 0,-1-1-198,1-1 1,0 2 0,1 0 0,1 0-529,1-2 0,1 0 0,4 0 1,2 0-22,2 0 0,1 0 0,0 0 392,2 0 0,2 0 0,-1 0 0</inkml:trace>
  <inkml:trace contextRef="#ctx0" brushRef="#br0" timeOffset="272">1258 190 7706,'17'0'73,"0"0"1,0 2-1,0 1 1,-2-1 19,-2 1 1,0-1-1,0 3 1,-1 0-102,-1 0 1,1-2 0,-2 1-1,0-1-246,1 1 0,0-2 1,1 2-1,0-2-491,1 0 745,-2-1 0,8-1 0,-3 0 0</inkml:trace>
  <inkml:trace contextRef="#ctx0" brushRef="#br0" timeOffset="1138">1 43 7611,'3'3'0,"0"1"463,0 2 1,-2 2 0,2 1-1,-1 1-213,0 2 1,3 0 0,-2 1-1,2-1 45,-1-2 1,-2 0 0,2-4 86,1 1 1,-1-5-1,-1-2-120,0-3 0,2-6 1,-3-1-1,1-3-272,0-2 0,1 1 0,-1-3 0,0 2-524,0 0 0,0 2 0,-2 1 0,1 1-647,0 2 0,-1 3 1181,1 2 0,-1 4 0,2 3 0</inkml:trace>
  <inkml:trace contextRef="#ctx0" brushRef="#br0" timeOffset="1339">129 126 7925,'4'1'1046,"-2"1"1,-1-1-1,1 4-566,0 0 1,2-2 0,-1 1-315,0 1 1,-1 1 0,0 1 126,-1-1 0,1-2 0,0 1 704,-1 0-1355,0-3 0,2 1 1,1-3-1,3 0-788,1 0 0,0 0 1146,3 0 0,2-5 0,4-3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38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719 161 7947,'4'-4'1015,"-1"1"0,-3 6 1,0 1-1,0 3-1250,0 1 1,0-1 0,-1 3 0,-1-2-619,0 1 1,0 0 0,2-1-1,0 0 853,0 0 0,0 2 0,0 0 0</inkml:trace>
  <inkml:trace contextRef="#ctx0" brushRef="#br0" timeOffset="132">719 315 7800,'0'6'409,"0"-2"0,0 0-45,0 1 1,0-1 0,0 0-256,0 1 1,0 1-1,0 0 1,0 1-312,0-1 1,0 1 0,-1-1 0,0 0-356,-1 1 1,0-1 0,2 1 556,0-1 0,-3 3 0,-1 1 0</inkml:trace>
  <inkml:trace contextRef="#ctx0" brushRef="#br0" timeOffset="265">694 507 7706,'0'4'126,"0"0"468,0 1 0,0 1-18,0 1 1,0-1-1113,0 0 0,0 1 0,0-1 536,0 1 0,-3-1 0,-1 0 0</inkml:trace>
  <inkml:trace contextRef="#ctx0" brushRef="#br0" timeOffset="999">636 770 7706,'0'-7'123,"0"1"1,0 0 0,-1-1 1443,-1 1 0,1 3-982,-1 3 0,1 4 0,1 3 0,0 3-305,0 0 1,0 0 0,0 3-1,0 0-304,0 0 1,0 0 0,0-1 0,0 1-455,0-3 0,0 2 0,0-4 0,-2 0-1348,0-1 1,0 0 1004,2-1 1,0-3 0,0-3 630,0-4 0,0-4 1,0-3-1,0-1 225,0-1 1,0 0 0,0-2 0,0-2 75,0 1 0,0-2 1,0 3-1,0 1 343,0 0 1,2 2 0,1 1 0,1 1 4,1 3 0,0 0 0,2 3 0,-1 0-373,0 2 0,1 4 0,-1 3 1,1 0-149,-1 2 0,0-1 1,-1 1-1,-2 1-25,0 1 0,-1 0 0,-2-1 0,0 0 141,-2 0 1,-3 0 0,-3 0-1,0 0 19,0 0 0,1-1 0,0-2 1,-1-2-292,-1 0 0,3 1 0,2-2-332,-1 0 1,3-1 209,2-1 0,2-3 0,5 1 0,0 0 41,2-1 1,-2 3-1,3-2 1,0 1 442,-3 1 0,1 0 1,-2 1 392,0 1 1,0 1 0,-2 4-1,-2-1 47,-1 0 1,-1 2 0,0-1 0,0 2-93,0-1 0,0-3 0,-1-1-464,-1 1 1,2 0 0,0-1-387,4-2 1,2-1-1,3-1 1,2 0-513,1 0 1,-2-2-1,1-1 870,0 0 0,4-4 0,2-3 0</inkml:trace>
  <inkml:trace contextRef="#ctx0" brushRef="#br0" timeOffset="2033">1 0 7706,'9'4'147,"1"-1"0,2-3 0,0 2-107,-2 0 1,-1 2 0,2-2-1,-1 0-238,0-2 0,2 0 0,-3 0 0,0 0-116,0 0 1,4 0 0,-1 0-1,2 0 314,0 0 0,3-2 0,-1-2 0</inkml:trace>
  <inkml:trace contextRef="#ctx0" brushRef="#br0" timeOffset="2183">431 58 7842,'7'4'0,"1"-2"204,3-2 0,1 2 1,2 1-1,1-1 174,2 1 0,1-2 1,2 3-1,1-2-386,0 0 1,2 1 0,-4-1-1,-2-1-615,0 0 0,-6-1 623,2 0 0,-2 0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19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 11921,'52'-9'491,"-1"4"1,3 3-165,13 2 1,7 0 0,3 0-1,-7 0 1,15 0 0,-1 0 163,-2 0 1,-15 0 491,-15 0-121,-21 0-671,12 0-135,-33-6-384,4 4 0,-14-5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20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63 32 11921,'-35'-17'491,"8"3"1,77 14-1,17 0 1,8 0-165,-2 0 1,-1 0 0,15 0-1,1 0 1,-21 0 0,9 0 163,-7 0 1,-13 0-1,1 0 1,1 0-1,15 0 1,-3 0 491,-3 0-61,-24 0-758,28 0-232,-28 0-4,25 0 48,-13 0 0,-8 0-12,-9 0-75,-7 0-123,-14 0-180,3 0 131,-11 0-45,7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28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16 246 8337,'-8'-10'1556,"2"-1"-1010,5-1 0,1 4 0,1-1 0,5 0-513,4 1 0,4 3 0,1-6 0,1 1 146,-1 1 0,1 1 1,-1 4-1,0-1 1511,1 2-1037,-1 1 0,-6 4 1,-4 3-1,-3 7-220,-2 7 1,-2 0 0,-3 7-1,-4-1-228,1-1 1,-4 6-1,7-5 1,-1 5-269,0 1 1,4-6 0,-3 1 0,3 0-756,2-2 1,-5 4-1,0-8 1,1-1-4565,3-2 1711,1-1 3671,0-8 0,0-1 0</inkml:trace>
  <inkml:trace contextRef="#ctx0" brushRef="#br0" timeOffset="201">140 169 8337,'2'-14'561,"1"2"1,2 1 245,-1-1 1,4 4-1,3-1 1,2 2-503,3 4 1,4 1 0,3 2 0,1 0-259,3 0 0,1 7 1,-1 3-1,-4 4 105,-6 2 0,0 1 1,-12 2-1,-3 3 32,-5 2 1,-13-5 0,-10 3-1,-1-1-280,1 0 1,-3-6 0,5-6 0,0-2-2301,3-4 2396,-3-1 0,14-9 0,-4-2 0</inkml:trace>
  <inkml:trace contextRef="#ctx0" brushRef="#br0" timeOffset="599">805 29 8239,'2'-10'1230,"3"0"1,-1 6-6,6-1 1,-7 5-1,2 5-580,-3 6 1,3 4 0,1 6 0,-3 4-56,-1 5 0,-2-1 1,0-2-1,-2-1-542,-3 2 1,3 1-1,-3 0 1,3-1-182,2-3 0,0-6 1,0 2-1,0-4-3628,0-1 1872,0-8 0,-5-3 0,-2-10 1046,-1-5 1,2-4-1,-4-1 1,0-1 842,1 1 0,-11-8 0,2-1 0</inkml:trace>
  <inkml:trace contextRef="#ctx0" brushRef="#br0" timeOffset="715">681 215 8337,'-10'-5'101,"0"0"0,5-6 1065,-6 6 1,6 0-94,-5 5 1,6 7 0,-1 3-949,4 4 1,-5-4 0,1 1 0,2 1-950,1 1 1,2-2 0,0-1 823,0 2 0,0 2 0,0 1 0</inkml:trace>
  <inkml:trace contextRef="#ctx0" brushRef="#br0" timeOffset="849">960 184 8337,'15'0'243,"1"0"0,-1 0 1,1 0 490,-1 0 1,1 0 0,-1 0 0,1 2-730,-1 3 1,-1-2-1,-2 8 1,-2-1-6,2-1 0,2 4 0,2-4 0</inkml:trace>
  <inkml:trace contextRef="#ctx0" brushRef="#br0" timeOffset="999">1300 292 9493,'7'9'5410,"-5"-1"-4469,3-2 0,-3-3 1,-2 7-1,0 2-1179,0 2 0,0 2 0,-2-1 238,-3 1 0,-4-1 0,-6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2:38.21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45 21379,'0'7'-903,"0"-2"1,0 0 573,0 1 0,0-2 0,0 1 51,0 1 1,0-2 0,3 0-1,2-1 126,1-1 1,2-1 0,0-1 162,2 0 1,-2 0-1,2-1 241,-2-1 1,0-2 0,-2-4 0,-1 1-159,-2-1 1,-2 1 0,-1-1 0,0 1-39,0 0 0,0-1 1,-1 1-1,-2 0-22,-2 2 0,1 0 1,-1 2-1,0 1 109,-2 2 1,0 0 0,-1 0 0,1 0-63,-1 3 1,2-1 245,1 2 1,-5 1 0,2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26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1 185 14233,'0'15'164,"0"1"1,5-1 0,0 2 0,0 2-385,2 2 1,-3 5 0,4-4 0,1 0-714,-1 1 1,1 2-1,3-4 1,-3-2-1584,-3-2 2516,0-1 0,0-1 0,3 1 0</inkml:trace>
  <inkml:trace contextRef="#ctx0" brushRef="#br0" timeOffset="266">125 231 8212,'6'-15'325,"3"1"1,7 2 171,-1 2 1,6 4-1,1-2 1,2 1-511,4 3 1,6 3 0,4 1-1,0 0 76,-1 0 1,-1 0-1,-6 0 1,-4 1 273,-6 5 1,-3 2 0,-3 8-1,-4-1 10,-4 1 1,-6 4 0,-4 3 0,-3 1-71,-1 3 1,-3-3 0,-4 2 0,1 0-654,4-2 1,-4 3 0,5-6-1,1-2-1429,3-2 1,3-7-1007,2 1 2811,0-8 0,-7 4 0,-2-7 0</inkml:trace>
  <inkml:trace contextRef="#ctx0" brushRef="#br0" timeOffset="467">109 370 8639,'-9'-1'1168,"4"-5"0,7 5 1,7-4-1,8 3-1139,5 2 1,4 0-1,7 0 1,3-2-501,5-3 0,2 3 0,-2-3 0,-5 3-494,-3 2 0,-4 0 1,-3 0-984,-5 0 1948,-4 0 0,-15 0 0,-4 0 0</inkml:trace>
  <inkml:trace contextRef="#ctx0" brushRef="#br0" timeOffset="616">156 479 9153,'-7'0'813,"7"0"1,12 0 0,10 0 0,2 0-1389,4 0 1,3 0 0,3-2 0,2-2-2234,-2-1 2808,-1-7 0,-2 4 0,0-8 0</inkml:trace>
  <inkml:trace contextRef="#ctx0" brushRef="#br0" timeOffset="816">326 14 8337,'-2'-8'1327,"-3"3"0,3 5 0,-3 5-717,3 5 1,2 11-1,0 5 1,0 5-625,0 5 1,0 8-1,0 8 1,0-2-403,0-2 1,0-2 0,2 1 0,1-4 415,3-7 0,12 0 0,0-12 0</inkml:trace>
  <inkml:trace contextRef="#ctx0" brushRef="#br0" timeOffset="1050">867 107 9243,'-15'0'1366,"6"0"0,9 0 0,12 0 0,7 0-2358,7 0 1,-2 5-1,2 2 1,0 0-1618,-2 0 2609,-2 5 0,-7-3 0,1 6 0</inkml:trace>
  <inkml:trace contextRef="#ctx0" brushRef="#br0" timeOffset="1218">682 324 8859,'-9'0'2295,"21"0"0,14 0-2798,5 0 0,3 0 1,2 0-1,5 0-697,4 0 0,-4-5 1,-1 0 1199,-2 1 0,-2-4 0,-5-1 0</inkml:trace>
  <inkml:trace contextRef="#ctx0" brushRef="#br0" timeOffset="1417">960 200 8337,'-9'0'2369,"3"2"0,6 3 0,-2 5-1446,-3 4 0,3 7 0,-3 1 0,3 2-403,2 4 0,0 6 1,-2 2-1,-1-1-667,-2-3 0,0-1 1,5-2-1,0-3-349,0-5 0,0-4-1761,0-2 0,0-8 2257,0-7 0,-7-7 0,-2-8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36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14134,'0'-9'4295,"0"1"-4295,0 3 0,7 3 0,2-5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30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279 107 8337,'2'-13'2613,"3"2"0,-1 4-2384,6 7 1,-1 2 0,3 3 0,-4 6-1076,-1 2 1,3 3 0,-3-1 0,0 1 845,0-1 0,5 1 0,-3-1 0</inkml:trace>
  <inkml:trace contextRef="#ctx0" brushRef="#br0" timeOffset="253">156 293 8485,'-9'-2'1004,"4"-3"0,5 3 0,5-3-962,5 4 0,9 1 1,4 0-1,-1 0 0,0 0 0,4 0 0,-4 0 1,1 0 140,-1 0 1,-3 1 0,-7 3 0,-3 3 325,-2 1 1,-2 2 0,-5 6-1,-2 1-217,-3 4 1,-4-2-1,-6 5 1,-1-2-549,1-3 0,-1 0 0,-1-2 1,0 0-415,2-3 0,-4-2 0,8 2-1702,-2-4 0,2-3 2372,1-7 0,6-7 0,-9-8 0,4-9 0</inkml:trace>
  <inkml:trace contextRef="#ctx0" brushRef="#br0" timeOffset="387">202 386 8337,'7'-9'3596,"2"2"-2960,6 7 0,0 0 0,1 2 0,-1 3-566,1 6 0,5-3 0,-1 2 1,1 2-567,1 2 0,-10-3 0,4-3 1,-3 1-480,1-1 1,-4-4 974,1 1 0,-8 4 0,4-1 0</inkml:trace>
  <inkml:trace contextRef="#ctx0" brushRef="#br0" timeOffset="620">63 324 8514,'-16'2'1352,"1"3"0,6 3 0,4 8 0,2-1-816,-2 1 1,3 4-1,-3 3 1,3 1-295,2 3 0,5-4 1,4-1-1,3-1-212,5-1 0,9-4 0,1-8 0,6 1-450,3 0 1,2-6 0,-4 2-1,4-3-2355,2-2 1,-8-5 2774,-1 0 0,0-7 0,-7 3 0</inkml:trace>
  <inkml:trace contextRef="#ctx0" brushRef="#br0" timeOffset="901">635 154 8337,'2'-9'1957,"3"4"0,-1 3-755,6 2 1,-7 7 0,3 5-863,-5 7 0,-1-2 0,0 6 0,0-3-702,0 1 0,0 1 0,0-3 1,0 2-1029,0-2 0,0-7 0,0-2 1390,0 2 0,7 2 0,2 1 0</inkml:trace>
  <inkml:trace contextRef="#ctx0" brushRef="#br0" timeOffset="1136">836 92 8260,'16'-14'323,"-1"4"1,1-2 0,-1 7 765,1 1 0,-1 2 0,1 2-270,-1 0 1,-6 7-1,-2 5 1,-2 6-70,0 2 0,0 6 1,-5-4-1,0 1-243,0-1 0,0 5 0,-2-2 0,-1 0-604,-2 1 0,0-7 1,5 3-992,0 1 0,0-6 1,0 4-5165,0-4 2533,0-9 3719,0-1 0,-7-14 0,-2-1 0</inkml:trace>
  <inkml:trace contextRef="#ctx0" brushRef="#br0" timeOffset="1369">713 247 8819,'-11'-6'2059,"1"1"-1582,7-7 0,3 10 1,12-3-1,7 4-480,6 1 0,5 0 0,0 0 1,0 0-234,-4 0 1,1 1-1,-6 3 1,-2 1 232,-2-2 0,-4 6 0,-2 1-2,-6 4 0,-5-4 0,-5 1 0,-6-1-319,-2-1 1,-8 3 0,-1-6 0,-1 1-417,1 0 1,1-2 0,6-5 0,-1 0 739,1 0 0,0 0 0,-1 0 0</inkml:trace>
  <inkml:trace contextRef="#ctx0" brushRef="#br0" timeOffset="1553">821 169 9696,'10'-8'3899,"-1"4"-2912,-2 8 0,-2 6 1,-5 9-475,0 1 0,0 3 0,0-4 0,0 3-335,0 2 1,0 2 0,0 5 0,0 0-577,0 0 0,0-2 1,0-2-1,0-2-1396,0-3 0,0 0 1,0-3-3006,0 2 4799,0-1 0,0-11 0,0-2 0</inkml:trace>
  <inkml:trace contextRef="#ctx0" brushRef="#br0" timeOffset="1719">713 463 7837,'-16'0'1652,"6"0"1905,0 0-3131,6 0 0,4 0 0,10 0 0,4 0-428,2 0 1,1 0 0,3 0 0,5 0-595,-1 0 0,-2 0 0,-7 0 0,1 0-1417,-1 0 0,-1 2 2013,-4 3 0,4-3 0,-5 5 0</inkml:trace>
  <inkml:trace contextRef="#ctx0" brushRef="#br0" timeOffset="1884">604 587 8337,'0'9'2526,"9"-3"1,5-4 0,8 2-2133,7 1 1,0 0 0,13-5 0,1 0-749,1 0 1,3 0-1,-2 0 1,-2-2-3323,-2-3 3676,-14 3 0,9-11 0,-12 4 0</inkml:trace>
  <inkml:trace contextRef="#ctx0" brushRef="#br0" timeOffset="2451">1254 123 8861,'0'-16'1149,"0"1"0,0 5-399,0-1 1,7 8-1,3-2 1,4 3-568,2 2 0,-1 2 0,1 1 0,1 4-153,3 2 1,-8 1-1,2 5 1,-5 1-175,-6-1 0,-1 1 1,-4-3-1,-3 0 37,-5-3 0,-4 0 0,-1 6 0,-1-1 47,1 1 0,-1-6 0,1-2 0,-1-1-106,1-3 1,4 3-108,1-2 0,8 5 182,2-5 0,7 0 0,9-5 0,-1-1 53,1-4 0,4 3 1,1-3-1,-2 3 78,-2 2 0,-7 0 0,1 0 59,1 0 1,-5 7 48,-2 3 0,-5 2 0,-5 0 197,-6-1 0,-3-1 0,-1 5 187,0 1 1,6-1-379,4 1 0,3-1 0,2 1 97,0-1 1,0-5-1,2 1 1,1 1 96,2 2 0,1-4 0,-6 0 0,0 2-117,0 2 1,0 1 0,0 1-670,0-1 0,0 1-2414,0-1 1102,0 1 0,-6-9 0,-1-7 1035,-1-9 0,-1-5 0,-4-3 0,-1-2 715,-3-1 0,-9-8 0,2 4 0</inkml:trace>
  <inkml:trace contextRef="#ctx0" brushRef="#br0" timeOffset="2567">1115 417 8696,'-10'1'2743,"-1"5"1,8-3-2151,-2 7 0,3 1 1,4 2-880,3-2 0,-2-3 1,8-2-4142,1 4 4427,-5-3 0,6 6 0,-4-4 0</inkml:trace>
  <inkml:trace contextRef="#ctx0" brushRef="#br0" timeOffset="2701">1455 417 8337,'11'0'1402,"-1"0"0,0 1 0,6 3-761,-1 1 0,1 2 1,-1-4-1181,1 3 1,-6 0 538,0 0 0,1 2 0,4 8 0</inkml:trace>
  <inkml:trace contextRef="#ctx0" brushRef="#br0" timeOffset="3367">1687 123 8337,'-5'-16'5779,"0"1"-6182,0 6 1,7 4-1,3 9 1,5 2-768,4 3 0,1-4 1,3 4-1,0-2 733,3-4 1,0 4-1,-4-2 1,2-1 436,1-3 0,1-1 0,-5 0 370,-1 0 1,1 0 529,-1 0 1,-6 2 0,-6 1 0,-6 3-266,-8-3 1,-2 4 0,-5 0 0,-1 0-452,-1 0 0,-3 3 1,5-3-1,-5 0-71,-1-1 0,3 5 0,-3-4 0,2 0-57,3-1 1,2 5 0,1-6 0,3 0-180,2 2-184,-2-5 1,13 5-1,0-7 1,8 0-146,6 0 0,3 0 0,4 0 1,5 0-108,3 0 1,-3-7 0,-1-2-1,1-1 22,-2-1 0,-1 6 1,-8-3-1,1-1 537,-1 0 0,-6-1 0,-4-5 0,-3-1 0,-4 1 0,-3 1 0,-6 2 0,-2 2 0,2-1 0,1-4 0,-2 1-49,-2 4 0,4-4 0,0 4 241,-3-4 1,7 4 3437,0-1-2713,5 8 0,1-2 1,0 10-1,0 5-179,0 4 0,0 1 0,0 3 0,0 1-182,0 1 1,0 8 0,0-4-1,0 2-435,0-1 1,0-1 0,0 4 0,0-4-613,0-2 1,0 4 0,0-5 0,0-2-1106,0-2 1,0-2 0,0 1-992,0-1 0,1-6 2587,5-4 0,2-10 0,8-4 0</inkml:trace>
  <inkml:trace contextRef="#ctx0" brushRef="#br0" timeOffset="3518">1796 262 9611,'-16'0'1648,"6"0"0,0 2-1068,-2 3 0,3-2 0,-1 6 0,-1 0-684,3-1 1,-6 2-1,4 6-1000,-4-1 0,4-1 0,1-2-1039,2-1 1,0-6 2142,2 5 0,3-7 0,-4 4 0</inkml:trace>
  <inkml:trace contextRef="#ctx0" brushRef="#br0" timeOffset="3635">1749 308 8337,'16'0'206,"-1"0"1,1 0 390,-1 0 1,1 0-1,-1 0-265,1 0 0,-1 2 1,1 2-1,-1 1-707,1-2 0,-6 4 375,0-2 0,0 7 0,6-3 0</inkml:trace>
  <inkml:trace contextRef="#ctx0" brushRef="#br0" timeOffset="3835">1780 370 8337,'0'11'1427,"0"-1"-288,0 2 0,0-3 1,0 1-1,0 2-464,0 2 1,0-4 0,0 0 0,0 2-924,0 2 1,0 2-376,0-1 1,0 1-1,2-3-3177,3-2 3800,-3-5 0,12-6 0,-6 0 0</inkml:trace>
  <inkml:trace contextRef="#ctx0" brushRef="#br0" timeOffset="4500">1889 401 10622,'-2'9'3206,"-2"-2"-3091,-1 0 0,-2-4 0,2 7-567,-5 2 1,1 2-1,-1 2 1,-2-3-74,-2-2 1,-1 2 0,-1-4-1,1 1-38,-1 1 0,1-8 0,-1 4 0,1-2 440,-1 0 1,1 0 0,-1-5 1029,1 0 1,6-6-286,4-5 0,4 3 0,2-3-287,4-1 0,2-1 0,7-3 0,0 1-275,3-1 0,4 4 0,-2-2 0,3-3-387,2 0 0,2 0 0,5 0 0,0-2-108,0-2 1,0 0-1,-1 6 1,1 0 344,0-1 0,-1 1 1,-5 1-1,-2 2 403,-1 1 0,-10 6 1495,4-5-1460,-11 7 0,0-4 0,-9 8 1,-2 3-213,-3 1 0,6 7 0,-4-3 0,2 1-50,-1 0 1,-4 1 0,5 4-106,1 1 1,3-1 0,1 0-122,0 1 1,0-1 0,0 1-53,0-1 1,5-4-1,2-3 1,1 1 136,4-1 1,0-2 0,0 4-1,-1 0 70,1-1 1,-5 5-36,-2-4 0,-3 4 0,-4 1-363,-3 1 1,-4-3 0,-8-1-1,-2-3-334,-2-2 1,1 0 0,4-4 0,1 2 49,-1-1 0,1-3 1,-1-2 666,1-4 0,-1-4 0,3-6-31,2-1 0,4 1 189,7-1 0,0 1 2283,0-1 1,2 8-1575,3 2 0,4 5 0,6 1 0,1 1-685,-1 5 1,3-3 0,0 7 0,3 2-488,-2 2 1,3 2 0,1-1 0,1 1-25,3-1 329,-4-6 0,6 11 0,-5-3 0</inkml:trace>
  <inkml:trace contextRef="#ctx0" brushRef="#br0" timeOffset="5183">2879 308 8337,'10'0'1659,"0"0"-768,-6 0 1,1 0 0,-12 0-529,-8 0 0,-8 2 0,-8 2 0,0 1-47,1-2 1,-3 4 0,-2-2 0,-1 0 135,2 2 1,1-5 0,2 3 0,0-3 39,0-2 1,7 5-591,4 0 0,9 2 0,8-3-212,6 1 1,6 0 0,8-3 0,4 1-167,5 2 1,3 5-1,2-3 1,0 0-300,0 0 1,0 3 0,-2-3-1,-2 0-325,-1 0 1,-7 3 1099,2-5 0,-4 8 0,-2-5 0</inkml:trace>
  <inkml:trace contextRef="#ctx0" brushRef="#br0" timeOffset="5535">3111 339 9038,'-9'-10'2130,"4"0"1,5 1-1,5-3-1989,6 2 0,2 5 0,3-4 1,-1 0 46,1 1 0,-1-2 0,1-4 0,-1 2 298,1 1 0,-6 1-268,0-5 0,-6 4 1,3 3 181,0 1 0,-7 3-53,0 10 1,-2-3 0,-7 7 0,2 2 11,4 2 1,1 7 0,0-1 0,-1-1-467,-2-1 0,0-3 1,5 0-1,0 3-841,0 2 0,0-3 0,0 4-717,0-4 0,0-1 0,0-1-2431,0 1 4096,0-1 0,0 1 0,0-1 0</inkml:trace>
  <inkml:trace contextRef="#ctx0" brushRef="#br0" timeOffset="5669">3157 510 8337,'-8'6'657,"-1"-4"1740,4 3 0,-2-1-1364,-3 1 1,5-3 0,10 3-1339,5-3 0,4-2 0,1 0 0,3 0-1073,2 0 1,-3 0 1377,4 0 0,-4 0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45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0 11697,'5'17'2083,"2"2"1,0 4-1592,0 1 1,6 7-1,3 5 1,11 0-302,13 2 0,8-6 0,16 3 0,4-8-281,10-6 0,-1-6 1,4-3-1,-7-3-706,-7-2 1,-9-2 0,-4-5 0,-8 2-696,-12 3 0,-10-2 0,-13 8 1491,-6 1 0,-17-5 0,-5 0 0</inkml:trace>
  <inkml:trace contextRef="#ctx0" brushRef="#br0" timeOffset="401">171 0 13442,'0'9'2048,"0"-2"1,-2-7 0,-3 0-1723,-5 0 1,1 0 0,-1 0 0,-2 0-165,-2 0 1,-2 0 0,1 0 0,-1-2-131,1-3 0,5 3 1,-1-3-3582,-1 3 1682,5 2 0,1 7 1867,6 3 0,6 4 0,3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42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681 387 8337,'0'-10'2025,"0"0"0,-7 6-1456,-3-1 0,-4 3 1,-2 2-1,-1 2-341,-3 3 0,-4 2 0,-7 5 0,0 0 40,0 5 1,-7-1-1,-2 6 1,-3 1 43,-3 2 1,8 3 0,-8-1 0,3-1-134,3 2 0,2 3 0,9 1 1,3 1-426,6-4 0,8-6 0,3 1 0,2-2-1406,4-3 0,3-4-778,5-4 0,4-6 1185,6-10 0,-6-6 1245,-4-9 0,3 3 0,1-6 0</inkml:trace>
  <inkml:trace contextRef="#ctx0" brushRef="#br0" timeOffset="285">31 604 8302,'0'-10'2311,"0"-1"1,0 10-1924,0 1 0,0 1 1,0 10-1,0 1 24,0 1 1,0 5-1,0 1 1,0 3 127,0 2 1,0-3 0,-2 3 0,-1 0-2,-2 0 1,-2-4 0,3 4-1,-1-1-139,2-4 1,1-7-377,2-2 1,7-8-1,3-2-581,4-9 0,7-6 0,1-4 0,2-4-1958,4-1 0,1 4 2515,2-6 0,0 0 0,0-5 0</inkml:trace>
  <inkml:trace contextRef="#ctx0" brushRef="#br0" timeOffset="914">913 264 8337,'-10'0'0,"-1"0"1517,-1 0 0,4-6-90,-3 1 1,8-2-1015,-2 2 0,5-2 0,5-3-303,5 5 1,4 3 0,1 2-1,1 0 222,-1 0 0,1 2 0,-1 3 32,1 5 1,-8 4 0,-2 2-1,-5-1-68,-1 1 1,0 4 0,0 1 0,0-2-153,0-2 1,0-2 0,0 1 0,-1-1-540,-5 1 0,5-6-284,-4 0 1,3-8 362,2-2 1,0-2-1,2-10 1,1-3 92,2-4 1,2-3 0,-2 3-1,4-4 102,-1-1 1,6 0-1,-5-2 1,1 4 65,0 0 1,1 6-1,4-1 1,-1 5 198,-4 0 0,4 5 0,-4 4 211,4 6 1,-5 2 0,-4 9 0,-3 5 190,-2 3 0,0 4 1,0 5-1,0-2-169,0-3 1,-6 2-1,1-8 1,2-1-526,1-2 1,2 4-707,0 0 0,7-3 0,3-7 1,4-6-685,1-3 1,1-8 0,-1 0 0,1-3 1537,-1-3 0,8-9 0,1-3 0</inkml:trace>
  <inkml:trace contextRef="#ctx0" brushRef="#br0" timeOffset="1147">1547 16 10942,'-15'0'1883,"-1"2"0,1 1-1520,-1 2 1,1 7-1,-1-1-795,1 2 0,0-2 0,-1-1 0,2 2-500,4 2 1,-4 0-1,4-2 1,-2-2 931,2 2 0,-4-5 0,5 0 0</inkml:trace>
  <inkml:trace contextRef="#ctx0" brushRef="#br0" timeOffset="1282">1424 109 8337,'15'-7'638,"-5"5"0,1-3 177,1 3 0,1 2 0,5 0 1,1 0-682,1 0 1,3 0 0,-5 0 0,5 2-686,1 3 1,0-3-1,2 5 1,-6-2-1156,-2 0 0,-3 5 1706,0-4 0,-6 6 0,-2-4 0</inkml:trace>
  <inkml:trace contextRef="#ctx0" brushRef="#br0" timeOffset="1450">1547 186 8559,'-8'0'2984,"1"2"1,5 3-2213,-3 5 1,3 6 0,-3 3 0,3 3-527,2 2 1,0 0 0,0 4 0,0-2-868,0 1 0,2-3 0,2 0 1,1 0-3541,-2 0 4161,6-5 0,-1 4 0,8-8 0</inkml:trace>
  <inkml:trace contextRef="#ctx0" brushRef="#br0" timeOffset="1648">2027 1 10132,'-15'0'4644,"-1"0"-4315,1 0 0,-1 6 0,1 5 0,-3 2-629,-2 3 1,1-1 0,-5 1 0,1 1-930,5 4 1,0-9 0,3 3 1228,-1-1 0,1-7 0,-1 0 0</inkml:trace>
  <inkml:trace contextRef="#ctx0" brushRef="#br0" timeOffset="1816">1950 78 8337,'15'0'828,"1"0"44,-1 0 0,1 0 1,-1 0-627,0 0 1,1 2 0,-1 1 0,1 2-475,-1-1 0,1 3 1,-1-2-1,1 0-713,-1 2 0,-1-4 941,-4 7 0,4 1 0,-5 4 0</inkml:trace>
  <inkml:trace contextRef="#ctx0" brushRef="#br0" timeOffset="2081">1888 233 10898,'1'8'878,"5"-3"0,4-3-802,4-2 0,3 0 0,2 0 0,1 0 258,-1 0 1,0 2 0,0 1 134,2 2 1,-2 7 0,-7-1 0,-4 3 115,-1 1 0,-2 0 1,-5 3-1,0 1-315,0 1 0,-5 6 0,-2-4 0,0 1-805,1-1 0,-5-1 0,6-6 0,0 1-1465,-2-1 1,5-5 217,-3 1 1,3-10-1,1-1 7,-4-8 1775,3-6 0,-5-1 0,7-1 0</inkml:trace>
  <inkml:trace contextRef="#ctx0" brushRef="#br0" timeOffset="2215">2027 325 7892,'0'-15'194,"0"0"2961,0-1-2288,0 7 1,-2 8-1,-1 8 1,-4 1-398,-2 4 0,1 4 1,-4 3-1,1 1-836,-1-1 1,-1-2 0,-3-1 0,2-1-1941,4 1 0,-2-1 2306,7 1 0,-7-1 0,3 1 0</inkml:trace>
  <inkml:trace contextRef="#ctx0" brushRef="#br0" timeOffset="2649">2367 78 13610,'16'0'630,"-1"0"1,-6 7-1,-2 3 1,-2 4-517,0 1 0,0 1 0,-5-1 1,0 1 185,0-1 0,0 2 0,0 2 0,0 2-127,0-2 0,0 0 0,0 0 0,0 1-145,0-1 1,7-2 0,2-1 0,1-1-121,0 1 0,-1-1 0,3 1-88,-2-1 0,-6 1 1,1-1-162,-3 1 1,-9-8-1,-4-3 1,-4-3-234,-6-2 0,-1 0 1,-6 0-1,4 0 186,2 0 1,-4-2 0,6-1 0,1-4 196,2-2 0,3-1 1,3-5 359,6-1 1,10-1 0,9-2 0,10-1-284,12 1 0,7 0 0,6 0 1,0-4 113,3-1 0,6-1 0,-3-6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46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45 8337,'-8'-1'5976,"3"-4"-5584,3 3 1,9-5 0,5 7 0,5 0-696,4 0 0,1 0 0,-3 0 1,1 0-884,-1 0 0,-1 2 0,-3 1 1186,0 2 0,1 7 0,-1-3 0</inkml:trace>
  <inkml:trace contextRef="#ctx0" brushRef="#br0" timeOffset="132">208 107 8337,'-10'0'933,"0"0"1,4 2 0,-2 3-119,1 6 0,2-3 0,5 2-951,0 2 1,0 2-1,0 2 1,2-3-1381,3-2 1,-2 2 1515,7-2 0,1-4 0,4 0 0</inkml:trace>
  <inkml:trace contextRef="#ctx0" brushRef="#br0" timeOffset="432">347 154 8337,'11'-2'2524,"-1"-3"-1613,-6 3 1,2-3 0,-6 10-710,0 5 0,0-1 0,-1 1 0,-4 2-317,-6 2 1,3-4 0,-4 1 0,-4-1-223,-3-1 0,-1 3 1,2-5-1,-2-1 4,-6 1 1,2 4 0,-2-6-1,-1 0 268,-3 2 0,5-5 0,1 3 1,1-4 672,4-1 0,7 0-199,2 0 1,8 0 0,4 0-1,12 0-184,10 0 0,5 0 0,2 0 0,2 0-486,3 0 1,-2 0 0,6 0 0,-3-1-188,-2-4 1,-3 3 0,-1-3 0,-1 3-215,-5 2 1,-2 0-1,-8 0 1,-1-2 661,-4-3 0,4 3 0,-5-4 0</inkml:trace>
  <inkml:trace contextRef="#ctx0" brushRef="#br0" timeOffset="615">301 154 9131,'0'-9'3504,"0"4"1,2 10-2872,3 5 0,-3 4 0,3 2 1,-3 1-358,-2 3 1,1-1 0,3 7 0,1 0-754,-2-2 1,-1 5-1,-2-5 0,0 0-1456,0-3 0,0-4 0,0-1 1933,0-1 0,7 1 0,1-1 0</inkml:trace>
  <inkml:trace contextRef="#ctx0" brushRef="#br0" timeOffset="850">533 200 8337,'-8'-7'2011,"1"6"0,8-6 1,5 7-2414,4 0 0,5 0 0,6 0 0,3 0-600,0 0 1,4 0 0,-8 0-1,-1 0-1121,-2 0 2123,-1 0 0,-1-7 0,1-2 0</inkml:trace>
  <inkml:trace contextRef="#ctx0" brushRef="#br0" timeOffset="1386">672 123 8337,'-1'-11'2457,"-4"1"-1328,3 7 0,-5-2 0,7 10-453,0 5 0,0 9 0,-2 2 0,-1-3-509,-2 0 1,-1 2 0,5 1 0,-3-2-510,-1-2 0,0-1-334,5-1 0,7-6 0,3-4-705,4-4 0,1-1 0,1-1 1,-1-4 613,1-6 0,-1-2 1,1-3-1,-1-1 767,1-4 0,-6 2 0,0-5 0,2 0 0,2 0 0,-4 5 0,1-3 0,-1 1-43,-1 1 1,4-1 3775,-2 5-1898,-4 8 0,-1 3-1054,-6 10 0,-1 3 0,-3 8-472,-1-1 0,-5-4 1,5-1-328,1 2 0,-3 2-411,2 1 1,0-4 91,5-1 0,7-7 0,3 3 0,4-5 47,1-1 1,1 0 0,-1 0-1,1 0 458,-1 0 0,1 0 1,-1 0-1,1 0 220,-1 0 1,-4 0-1,-3 2 1,1 3 288,-1 5 1,-4 4-1,1 2 1,-3 1-151,-2 3 1,0-1 0,0 5 0,0 1-444,0-1 0,0 0 0,0 3 0,0-3-852,0-1 0,0-3 0,-2-4-1007,-3-1 0,3 1 338,-3-1 0,1-6 0,-1-4-252,-5-3 1,3-9 1688,2-4 0,-11-2 0,-1-3 0</inkml:trace>
  <inkml:trace contextRef="#ctx0" brushRef="#br0" timeOffset="1513">889 262 8109,'-7'-9'683,"5"1"1,-4 4 1607,-1-1 0,7 0-2432,0 5 0,1 0 0,10 0 0,1 0-444,1 0 0,1 2 0,-2 1 585,-1 2 0,-1 7 0,5-3 0</inkml:trace>
  <inkml:trace contextRef="#ctx0" brushRef="#br0" timeOffset="1630">889 386 9094,'-7'8'1813,"-1"-1"1,1-7 0,7-1-2085,8-5 0,6 0 0,3-8 271,4-2 0,3 4 0,7-10 0</inkml:trace>
  <inkml:trace contextRef="#ctx0" brushRef="#br0" timeOffset="1883">1291 76 8337,'-1'-8'5325,"-5"3"-4665,5-4 0,-4 6 0,11-6 1,8 2-998,5 4 0,7 1 0,-4 2 0,2 0-816,4 0 1,-6 0-1,-1 0 1153,-4 0 0,-2 7 0,1 1 0</inkml:trace>
  <inkml:trace contextRef="#ctx0" brushRef="#br0" timeOffset="2048">1307 107 10306,'-9'2'1543,"4"3"0,3-1 0,2 6-2816,0 2 0,0 2 1,2-1 1272,3-2 0,4 3 0,6-6 0</inkml:trace>
  <inkml:trace contextRef="#ctx0" brushRef="#br0" timeOffset="2314">1539 138 8337,'8'0'1173,"-1"0"0,-8 5 0,-5 2 0,-4 0-1302,-4 0 0,-8 5 1,-4-3-1,-5 1 46,-5 0 1,-3 1 0,-8 4 0,3-1 83,2-4 0,-1 2 1,7-5-1,4 0 504,4 0 0,11 3-280,7-5 1,15 0-1,5-5 1,14 0-119,10 0 0,1-5 0,8-2 0,3 1-181,4-1 0,0 0 0,-7 3 0,-2-1-223,2 2 0,-5-1 0,-4 1 0,-6-2-922,-8 1 1,-2 3-1,-3-1 1219,1-3 0,-1 3 0,1-5 0</inkml:trace>
  <inkml:trace contextRef="#ctx0" brushRef="#br0" timeOffset="2516">1446 138 8337,'-5'-10'3832,"0"0"-2740,0 6 1,5-1 0,0 10 0,0 6-515,0 2 0,0 8 0,0 1 1,1 2-669,4 4 0,-3 1 1,3 2-1,-3 0-942,-2 0 0,0 0 0,0 0 1,2-2 1031,3-3 0,3-4 0,8-6 0</inkml:trace>
  <inkml:trace contextRef="#ctx0" brushRef="#br0" timeOffset="2716">1725 123 8337,'-6'-11'5827,"1"1"-6168,0 7 0,7-4 0,3 7 1,5 0-1215,4 0 0,1 2 1555,1 3 0,6 3 0,2 8 0</inkml:trace>
  <inkml:trace contextRef="#ctx0" brushRef="#br0" timeOffset="3082">1663 231 12714,'15'0'205,"1"0"1,-1 0 0,1 0 364,-1 0 1,-6 2-1,-4 3-141,-4 5 0,-1 4 0,0 2-350,0-1 1,-5 6 0,-2-1 0,1-1-366,-1-2 0,-4-1-1175,6-1 997,0 1 0,7-8 0,3-4 0,5-8 169,4-6 0,0 1 0,-2-1 1,-2 0 548,2 1 1,0-5-1,0 6 648,-1-1 0,-1 2-141,5 7 0,-6 2-1035,-4 3 1,2 4 0,-2 6-552,-1 1 0,2-1 1,1 1 824,2-1 0,1 1 0,6-1 0</inkml:trace>
  <inkml:trace contextRef="#ctx0" brushRef="#br0" timeOffset="3383">1879 216 8698,'0'-11'1370,"0"1"0,2 7 1,5-3-1,7 3-1190,5-2 1,8 3 0,-1-3 0,3 3-106,2 2 1,-2 0-1,-1 0 1,-4 0 512,-2 0 0,-3 2 1,-9 3-64,-4 5 0,-5 4 1,-1 2-1,0 1-294,0 3 1,-7-1 0,-1 5 0,-3 0-255,1 1 0,5-7 0,-4 3 1,3-4-764,2-1 1,2-1 0,2 1-4663,0-1 960,-7-6 4488,6-2 0,-13-21 0,5-3 0</inkml:trace>
  <inkml:trace contextRef="#ctx0" brushRef="#br0" timeOffset="3567">2080 76 12988,'-8'7'1073,"-1"2"1,6 8-1,-2 2-554,1 2 0,-3 6 1,0-3-1,-1 2-783,-4 0 1,-2 0 0,0 3-1,2-3-965,2-6 0,1 3 0,-1-3-2894,5-1 4123,3-9 0,2-3 0,0-7 0</inkml:trace>
  <inkml:trace contextRef="#ctx0" brushRef="#br0" timeOffset="3916">2312 138 8829,'0'-10'3045,"0"0"1,7 4-3181,4-4 0,-3 7 0,3-2-118,1 3 0,-5 0 0,-1-1 982,1-2-120,-5-1 1,5 13 0,-9 4 14,-3 2 1,2 3 0,-6-1-1,0 1-170,1-1 1,3 6-1,-6-1 1,1 1-342,1 1 0,-3 1 1,5 4-1,1-3-160,-1-1 1,0 3 0,3-6-1,-1 1-649,2 1 1,-1-6-1,1 1 1,-2-5-5125,1 0 4633,3-5 0,2-2 0,3-10 0,1-6 1187,-2-2 0,6-3 0,0 1 0</inkml:trace>
  <inkml:trace contextRef="#ctx0" brushRef="#br0" timeOffset="4333">2343 278 8136,'6'-11'46,"-1"1"1,5 5 0,-5-6 1433,-1-1 0,3 4-813,-2-3 1,5 6-1,-3-3-185,1 1 1,-2 2 0,2 6 28,-1 5 1,-2 2 0,-5 8 0,0-1-11,0 1 0,0 1 0,0 2 0,0 3-385,0 2 0,0-3 0,0 3 0,0-2-472,0-3 0,0 3 0,0-1 0,0-2-921,0-2 1,0-1-3624,0-1 4056,0-6 0,0-4 1,-1-10-1,-3-6 844,-1-2 0,-5-3 0,3 1 0,0-1 0,0 1 0,0-1 0,4 1 0,-2-1 0,1 1 0,-3 5 0,2-1 232,2-1 0,1 4 727,2-3 1,0 6 0,2-4-295,3 3 1,3 0 0,8 6-86,-1 0 0,-4 0 1,-3 2-126,-1 3 1,-2-1 0,-5 6 0,-1 2 88,-5 2 1,-2 1 0,-8 1-780,1-1 0,5-1 1,-1-2-3533,-1-2 3767,5-6 0,0 3 0,7-7 0</inkml:trace>
  <inkml:trace contextRef="#ctx0" brushRef="#br0" timeOffset="4515">2777 107 8864,'-16'0'1559,"6"0"-627,0 0 0,-1 0 1,-4 0-443,-1 0 0,6 5 1,0 2-1159,-2 2 0,3-6 0,0 4 0,1-2-753,-1 1 1,4-1 0,-5-5 1420,-2 0 0,-2 7 0,-1 1 0</inkml:trace>
  <inkml:trace contextRef="#ctx0" brushRef="#br0" timeOffset="5051">2591 92 16611,'0'15'271,"0"1"0,0-1 0,0 1 0,0-1-655,0 1 1,2-6 0,1 0 0,4 1-798,2-3 1,1 6 0,5-4-178,1 4 1,-1-4 0,1-1 0,-1 0 1357,1-1 0,-6-4 0,0 1-116,2-4 0,0 1-25,-1 3 0,-4-1 1222,-7 6 1,-2-6-1,-3 1 1,-6-2-304,-2 2 1,-3-1 0,1 4 0,-2 1-861,-4 0 0,4-4 1,-4 3-1,4-1-769,1-3 1,1-3-1,0-1-540,-1 0 0,1 0 1,-1 0 1390,1 0 0,6-1 0,4-5 0,3-4 0,2-4 0,0-1-413,0-1 0,0 6 2659,0 0-587,7 6 1,-4-3 0,6 9-859,-2 3 0,-2 4 0,-5 6 0,0 1-188,0-1 1,0 3 0,0 0-1,0 5-214,0 1 0,2 0 0,1 3 0,4-2-246,2-3 1,3 0-1,7-5 1,3 1-309,2-5 0,7-7 1,7-1-1,1-5-284,4-5 1,-5-9 0,-2-9 0,-3 1-18,-2 0 1,-7-4-1,-5 5 1,-7 2-94,-7 2 0,-3 7 0,-4 1 0,-3 2-658,-5 4 1,-6 1-1,-4 2 1207,-6 0 0,3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46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54 8613,'2'-14'0,"2"2"2236,1 2-824,0-1 0,-5 4 0,0 7-946,0 9 1,0 7-1,0 4 1,0 4-415,0 0 0,-5 6 1,0-6-1,1 1-592,2 1 0,2-7 1,0 2-1,-1-4-1058,-4-2 0,3 1 0,-3-1-1475,3 1 3073,2-8 0,0-1 0,0-7 0</inkml:trace>
  <inkml:trace contextRef="#ctx0" brushRef="#br0" timeOffset="151">16 54 8365,'7'-16'1680,"-5"6"-56,3 0 1,-1 6 0,1-1-1107,5 3 0,4 7 0,1 2 1,1 0-710,-1 0 0,6 5 1,1-2-1,1 3-3039,-1-3 3230,5 4 0,-9 1 0,4 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57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1 109 13117,'62'-17'983,"1"-2"-492,4 14 1,6-1-1,9 6 1,-1 0-165,7 0 1,-4 0 0,2 0 163,-4 0 1,-16 0-1,6 0 1,-10 0 491,5 0 0,-24 0 0,7 0-492,-18 0 1,23-1-1,7-4 1,-9 1-1,9-6 1,-17 6-467,12-1 0,-4 2-9,9-2 1,-5 3 106,-1-3 1,-14 3 88,4 2 1,-13 0-137,18 0 1,-16-2-92,21-3 0,-14 3 22,20-3 1,-23 4 35,13 1 0,-13 0 49,18 0 71,-24 0-5,30 0 47,-28 0 106,11 0-26,-1 0-36,-6 0 171,15 0 130,-6 0-15,5 0-440,-13 0-1079,-16 0 656,-11 0 0,-13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8:58.6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32 13117,'-41'-9'491,"12"2"1,87 7-247,25 0 1,-29-2 0,0-1 0,34-2-1,-2 1 1,-4 3 0,-15 1 0,4 0 81,-1 0 1,10 5 0,-8 0 163,-3-2 1,8-1 90,0-2-1566,-3 0 0,-19 0 738,-24 0 0,-24-7 0,-16-1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9:01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 8409,'-16'0'2966,"6"0"-2862,-1 0 0,10 0 0,1 2 0,8 1-1029,6 2 1,0 2 0,0-2 924,1 6 0,-3 2 0,10 3 0</inkml:trace>
  <inkml:trace contextRef="#ctx0" brushRef="#br0" timeOffset="167">116 279 11631,'5'-15'-895,"2"0"0,0-1 220,0 1 1,5-3 0,-4-1 0,3-3 674,-1-2 0,0-2 0,6-5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2:39.21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48 156 21010,'0'-4'3082,"3"1"0,3 3 0,3 0-3101,3 0 0,3 0 0,2 0 0,3 0-150,2 0 1,0 0-1,1 0 1,1 0-150,0 0 0,6 0 0,-2 0 0,-1 0-350,0 0 1,-3 0 0,-2 0 0,-3-1-934,-4-1 0,-4 1 0,-4-3 1572,-2 1 1,-5-1-1,-5-3 1</inkml:trace>
  <inkml:trace contextRef="#ctx0" brushRef="#br0" timeOffset="234">40 230 20268,'-7'0'175,"0"0"1,-1 0 0,2 1 0,0 1 1854,1 0 1,4 1-2023,1-3 1,7 0-1,5 0 1,3 0-21,2 0 0,2 0 0,4 0 1,1 0-121,1 0 0,-1 0 0,-1 0 0,0 0-32,1 0 1,3 0 0,2 0-1,1 0-219,0 0 0,-4 0 0,-2 0 0,-3 0 337,-4 0 0,-5 3 0,-1 1 1</inkml:trace>
  <inkml:trace contextRef="#ctx0" brushRef="#br0" timeOffset="500">292 97 21186,'5'-3'1673,"-1"2"1,-2-2-1601,3 3 0,5 0 0,2 0 1,2 3-409,1 2 0,3 1 0,2 3 0,1 0 15,2 1 1,-4 0-1,-2-1 1,-2 1 245,-3-1 0,-2 2 1,-5 0-1,-3-1 456,-4 1 0,-6 1 0,-5-1 0,-3 1 14,-4 1 1,-2-2 0,-2 2 0,-1-1-1060,1 0 1,2 1-1,3-4 648,4-3 0,1 2 0,2-4 1</inkml:trace>
  <inkml:trace contextRef="#ctx0" brushRef="#br0" timeOffset="1000">745 201 21010,'-5'0'3276,"0"0"-3240,3 0 0,4-1 1,6-2 587,0-1 0,1-3 1,0 0-1,1-1-353,-1 1 1,2-1 0,-1 1 0,-1-1-139,-1 1 1,-1 0 0,1 0-1,-2 1 509,-1 1 1,1 5-606,-3 0 1,-1 3-1,-2 5 1,0 2 248,0 2 1,-2 3 0,-2 2 0,1 3-104,0 2 0,-2 3 0,2 2 0,-1 2-246,1 1 1,-2-1-1,3-2 1,-1-3-889,0 0 0,-1-3 0,0-2 0,1-4-3750,2-5 3521,1-1 0,0-6 0,0-3 0,0-4-2630,0-3 3964,0-3 0,0-2 1,0-3-1</inkml:trace>
  <inkml:trace contextRef="#ctx0" brushRef="#br0" timeOffset="1217">826 141 21010,'7'-11'661,"1"0"0,-1 1-37,1 0 1,0 1 0,1 4 0,2 2-196,0 0 0,2 3 0,2-1 0,2 4-463,0 4 1,0 0-1,-2 5 1,-1 1-174,-2 1 1,-2 1 0,-5 0-1,-3 0 470,-4-1 1,-5 1 0,-5 0 0,-3 0 182,-3 0 0,2-4 0,-3-1 0,1-2-973,1 0 1,3-2 0,1-1 0,3-2-1360,2-2 1,2-2 1517,1-2 0,-2-1 0,3-3 0</inkml:trace>
  <inkml:trace contextRef="#ctx0" brushRef="#br0" timeOffset="1484">1189 156 20410,'8'0'1024,"-1"0"0,4-2 1,2-1-1,3 2-1217,4 0 1,4 1 0,1 0 0,-1 0-420,-1 0 0,-4 0 0,-2 0 0,-2 0 588,-3 0 0,-1 0 1,-4 0-1</inkml:trace>
  <inkml:trace contextRef="#ctx0" brushRef="#br0" timeOffset="1650">1182 267 21010,'0'5'1316,"1"-1"1,2-3-755,4 2 1,5-1-1,6-2 1,4 0-706,5 0 1,1 0 0,2 0 0,-1 0-1469,-2 0 1,-2 3 1626,-5-1 1,-2 1-1,-4-3 1</inkml:trace>
  <inkml:trace contextRef="#ctx0" brushRef="#br0" timeOffset="2716">1686 156 21010,'2'-5'386,"1"0"1,0 1 0,-1-1 38,0 0 1,4 0 0,-1-2 0,1 1 131,-1 1 0,1 4 0,-1-2 0,2 2-515,0 1 0,1 0-191,-1 0 1,0 5 0,-3 1 0,-1 3 91,-2 0 1,-1 3-1,0 0 1,-1 2 116,-2 1 0,-1 1 0,-2 0 1,0 1-80,1 0 0,0-1 0,-2 1 0,0 0-182,2 0 0,-1-3 1,1-1-1,1-3-361,-1-2 1,3-1 186,-1 1 1,3-5 0,0-3 0,0-4 134,0-3 1,3-1 0,2-2-1,1-2 179,2-2 0,-1-2 1,1 0-1,-1-2-110,1-1 1,0 1-1,1-1 1,2-1 63,0 1 0,-1 1 0,2 3 1,1 1 459,-2 2 0,2 1 0,-3 4 0,-1 2-17,-1 3 0,0 4 1,-1 3-1,0 2-111,-2 0 0,1 4 0,-4 1 0,0 2 350,-1 1 0,-1 1 1,0 0-1,0 2-367,0-2 0,-1 2 1,-1-1-1,0 1-676,0 0 1,1-3 0,1-1-1,0-2-36,0-1 0,0-3 0,1 1 0,1-3-3502,3-4 3884,2-1 0,4-4 0,0-1 0</inkml:trace>
  <inkml:trace contextRef="#ctx0" brushRef="#br0" timeOffset="3383">2175 1 21010,'-3'4'618,"1"2"1,-2-3 0,1 1-87,1 2 0,-1 1 1,0 3-1,1 2-208,-2 2 0,4 4 0,-3 2 0,1 2-257,0 0 0,0 3 1,-2 2-1,1 0-144,1 0 1,-2-2-1,0 1 1,-1 0-215,0-2 0,4-7 0,-3-3 0,2-3-1502,-1-2 1246,1-4 1,3-2-1,0-6 1,3-4 45,0-2 0,0-4 0,2 0 0,-2-1 94,-1 0 1,3-5 0,-2 1 0,1-2 139,0 0 1,-1 0 0,2-2 0,-1 0 209,0 0 0,2 3 1,0 1-1,1 3 404,-1 0 1,1 3 0,-1 3-1,0 3 215,1 4 0,-1 2 1,1 2-1,0 3-284,2 2 1,-2 3 0,2 1 0,-3 0-185,-2 2 0,-1-1 0,-2 0 0,0 1-116,0-2 1,-5 2-1,-4-2 1,-2 0 118,0-1 1,-2 0 0,-2-2-1,0-1-45,1 0 1,-2 1 0,2-2 0,1-1 22,1-2 1,2-2 0,0-1 0,1 0 3,-1 0 0,3 0 0,1-1-268,1-2 1,1 0 792,5-2 1,1 2 0,4 3-1,1 0-224,1 0 1,3 3 0,-1 2 0,0 2-552,0 0 1,2 1 0,2 0 0,1 1-699,0 1 1,-1 2-1,-2-2 1,1 0-2853,0 1 3426,0-3 0,0 2 0,-1-2 0</inkml:trace>
  <inkml:trace contextRef="#ctx0" brushRef="#br0" timeOffset="3633">2449 23 21672,'3'-4'1654,"2"0"0,2 2 0,0 0-1141,1 0 0,3 1 1,2 1-1,3 0-54,4 0 0,2 0 0,3 0 0,1 0-1069,1 0 0,1 0 0,-4 0 0,-1 0-833,-2 0 1,-6 0 0,-5 0 1390,-2 0 0,-4 0 1,-1 0-1</inkml:trace>
  <inkml:trace contextRef="#ctx0" brushRef="#br0" timeOffset="3816">2620 45 26640,'-7'3'0,"1"2"370,1 2 0,3 0 0,-2 2 1,0 0 323,0 4 1,1 1 0,-1 1 0,0 3-229,0 2 1,1 2 0,-1 2 0,0 1-467,0 2 0,1 0 0,-1 2 0,1-2 0,1-3 0,2-4 0,0-3 0,0-2-992,0-2 0,0-5 0,0-4-3508,3-1 4417,-2 0 0,2-7 0,-3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9:01.7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62 186 9284,'0'-11'5631,"0"1"-6032,0 7 1,2-4 0,3 9-1575,6 3 0,-3-2 1975,3 7 0,6 1 0,7 4 0</inkml:trace>
  <inkml:trace contextRef="#ctx0" brushRef="#br0" timeOffset="2717">248 232 8409,'9'-7'1110,"-4"-3"0,2 1-440,-2-1 0,0 5 0,-7-4-377,-3 2 1,2-3 0,-8 3-68,-1-1 1,4 4 0,-3-1-1,-1 3 12,-1 2 0,-3 0 0,1 0 0,-1 0 44,1 0 0,-1 2 0,1 3 1,-1 6-71,1 2 1,-1 3 0,1-1 0,1 1-246,4-1 0,-2 6 0,7-1 0,1-1-192,3-1 1,1-3 0,1-1-1,4-2-119,6-2 1,2-5 0,5 4 0,1-2-98,1-4 0,6-1 0,-5-2 0,-2 0 202,-2 0 1,-2 0 573,1 0 1,-3 2 99,-2 3 1,-11-4-1,-11 6 1,-2-1-44,-3-1 0,-4 5 1,-1-3-1,2 1 29,2 4 1,1 1 0,1-1 0,-1-2-215,1 2 1,1 2-1,2 1 1,4 1-366,1-1 0,2-5 0,5 1-370,0 1 0,6 0 1,5 0-1,2-4-6,3-1 1,1-2 0,2-5 0,3 0-218,2 0 1,-3-1 0,3-3 0,-1-3 181,-5-1 0,5-1 0,-3-3 0,-1 2 360,-1-2 0,-3-2 0,0-1 367,1-1 1,-6 6 0,-1 0 484,-2-3 0,0 7 150,-2 0 1,-5 5 0,1 2 0,-6 3 80,-3 1 0,3 12 0,-4-1 0,0 1-380,1 0 0,-1 0 0,-3 2 0,4 2-380,1-2 1,2 3 0,3-1 0,-2-2-97,-1-2 0,0-2 0,7 1-655,3-1 1,2-4 0,5-3 0,-2-1-376,2-4 1,2-3-1,1-3 1,-1-4 159,-4-1 0,3-3 0,-8-4 1,-2-1 349,-1 1 1,-2-1 0,-2 1 0,-3 1 278,-5 4 1,-4-4 0,-2 5 0,1-1 242,-1 0 1,1 6 0,0-1 0,-1 4 527,1 1 1,-1 0-1,1 0 1164,-1 0 1,6 0-1204,0 0 1,8 0-1,4 0-364,11 0 1,4 0 0,9 0 0,0 0-777,-2 0 0,5 0 0,-3 0 631,3 0 0,2 0 0,0 0 0</inkml:trace>
  <inkml:trace contextRef="#ctx0" brushRef="#br0" timeOffset="3050">16 0 14197,'21'2'1243,"1"1"0,2 2-1133,4-1 1,6-2 0,4-2 0,1 0-556,4 0 1,2 0 0,1 1-1,1 3-155,-1 1 0,-1 0 600,-4-5 0,-3 7 0,-7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9:07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217 279 8409,'0'-15'672,"2"4"476,3 1 0,-3 5-23,3-5-803,-3 6 0,-2-1-241,0 10 0,-2-1-186,-3 6-514,3-7 248,-5 11 435,0-12 170,6 5-145,-6-7 0,7 1 839,0 5-114,0-5 1,-2 6-338,-3-7 1,1 5 0,-6 2-578,-2 2 0,0-4 0,0 5 1,2 1-311,-2-3 1,-2 4-1,-2-5 1,1 0-686,-1 0 0,6 3 0,0-5 1,0 0-2192,1 2 3286,2-5 0,0 5 0,-1-7 0</inkml:trace>
  <inkml:trace contextRef="#ctx0" brushRef="#br0" timeOffset="184">124 372 8409,'16'0'1395,"-1"0"0,-6 2 0,-2 3-837,0 5 0,-6 6 0,5 3 1,-5 3-277,-1 2 0,0-3 0,0 3 0,-1 0-279,-5 0 1,5-5 0,-4 1 0,3-2-1719,2-3 0,-5 0-3370,-1 1 5085,1-7 0,12-3 0,2-6 0</inkml:trace>
  <inkml:trace contextRef="#ctx0" brushRef="#br0" timeOffset="434">387 295 8409,'6'-16'363,"-1"1"178,-2-1 0,6 2 1,1 4-29,4 5 0,-4 3 0,0 2 0,2 0-253,2 0 1,-3 9-1,-3 5 1,-1 6 141,-4 4 1,-1-3 0,-2 5 0,-2 1 20,-3 2 1,-3-3 0,-9 0 0,-2 0-457,-2-2 0,-1 3 1,3-6-1,-4-2-578,-1-2 1,5-1 0,-1-3 0,4-1-1919,6-1 1,-4-8 2528,4 2 0,-4-10 0,-1-3 0</inkml:trace>
  <inkml:trace contextRef="#ctx0" brushRef="#br0" timeOffset="583">248 465 8409,'0'-16'-348,"2"3"0,1 1 1305,2 1 1,2 8-1,-3-4-313,1 0 0,7 5 0,-2-3 1,4 5-263,2 5 1,-1 4 0,2 6 0,2 1-409,2-1 1,5 1 0,-6-1 0,1 2-451,1 4 0,-5-9 0,6 4 0,-3-3 476,1 1 0,6 2 0,-2-1 0</inkml:trace>
  <inkml:trace contextRef="#ctx0" brushRef="#br0" timeOffset="917">697 356 8409,'-2'-15'2463,"-3"0"-653,3-1 0,-3 9-1119,10 7 1,-1 7 0,4 9 0,1 1-532,0 3 1,-6-1 0,4 5 0,-2 0-607,0 0 1,0-5 0,-3 2 0,1-4-793,3-1 0,0-1 0,-2 1-2349,1-1 3587,7 1 0,-3-8 0,6-1 0</inkml:trace>
  <inkml:trace contextRef="#ctx0" brushRef="#br0" timeOffset="1151">790 387 8409,'0'-10'126,"1"2"185,5 1 1,-5 0 0,6 3-1,0-1-30,3 2 1,1-1 0,2 1-1,5-2-162,-1 1 1,7 3-1,2 1 1,3 0 193,2 0 0,-7 6 0,-3 5 0,-4 1 238,-2-2 1,-1 6-1,-4-3 1,-5 6-107,-3 0 0,-4 3 1,-3 1-1,-5-1-538,-4 1 1,-1-1 0,-1-3 0,1 1-1124,-1-1 0,6-7 0,1-1-3819,3 1 5035,-6-5 0,3-7 0,-7-9 0</inkml:trace>
  <inkml:trace contextRef="#ctx0" brushRef="#br0" timeOffset="1316">774 480 10032,'-7'-8'2466,"7"1"-2297,0 7 1,7 0 0,9 0 0,1 0-671,4 0 1,-3 0 0,7 0 0,-1 0-308,0 0 0,-5 0 0,1 0 808,-3 0 0,-1 7 0,-1 1 0</inkml:trace>
  <inkml:trace contextRef="#ctx0" brushRef="#br0" timeOffset="1482">774 589 8409,'-14'1'2858,"4"4"-2540,3-3 0,14 5 0,5-7 0,5 0-755,4 0 0,5 0 0,-4 0 0,2 0-577,4 0 0,-4-5 1014,2 0 0,-7-7 0,3 3 0</inkml:trace>
  <inkml:trace contextRef="#ctx0" brushRef="#br0" timeOffset="1666">913 140 9353,'-8'7'1596,"3"3"1,3 4-1048,2 1 0,0 8 1,0 2-1,0 6-599,0 5 0,0 2 0,0 5 0,0-1-749,0 0 1,0-4 0,0-2 798,0-3 0,0-2 0,0 0 0</inkml:trace>
  <inkml:trace contextRef="#ctx0" brushRef="#br0" timeOffset="1884">1362 171 8409,'-15'0'2253,"-1"0"1,8 2-2522,2 3 1,6-4-1,6 6 268,4 0 0,4 2 0,1 6 0</inkml:trace>
  <inkml:trace contextRef="#ctx0" brushRef="#br0" timeOffset="2033">1192 356 8409,'-10'0'1217,"-1"0"0,15 0 0,3 0-1693,10 0 0,0 2 0,4 2 476,-4 1 0,5 7 0,2-4 0</inkml:trace>
  <inkml:trace contextRef="#ctx0" brushRef="#br0" timeOffset="2367">1316 635 13388,'1'-12'-414,"5"-2"1,2-3-350,1 0 0,5-7 1,-4-2-1,2-5 127,-2-5 0,4-2 1,-4-5-1,4 2 636,2-2 0,-6 0 0,-2 2 0,1 5-111,0 3 0,-6 9 0,4 3 675,0 4 434,-5 8 1,4 4 0,-6 10-32,0 6 1,0 2 0,0 3 0,0-1-427,0 1 0,0 6 1,0 2-1,0 2-455,0 0 0,0-2 1,0 3-1,0-3-896,0-1 1,0-3 0,0-2-1735,0 2 0,0-3 316,0 4 2228,0-11 0,7-3 0,2-7 0</inkml:trace>
  <inkml:trace contextRef="#ctx0" brushRef="#br0" timeOffset="2584">1563 93 7838,'0'-15'931,"5"5"1,2 1-18,2 2 0,-4 0 0,5 4-502,2-2 1,2 0 0,2 5-114,-1 0 1,1 1-1,-1 4 56,1 6 0,-3 2 1,-2 5-1,-6 1-54,-3 1 0,-2 3 1,0-5-1,-2 5-339,-3 1 0,3-5 0,-3 3 0,3-1-1525,2-1 1,0 1 0,0-5-2995,0-1 4557,0-6 0,0 4 0,0-4 0</inkml:trace>
  <inkml:trace contextRef="#ctx0" brushRef="#br0" timeOffset="2850">1548 186 8375,'-9'0'1649,"2"0"1,19 0-2082,4 0 0,3 2 0,-4 1 0,1 3-44,-1-3 1,-1 0 291,-4 3 1,-3-3 0,-7 7 53,0 2 1,-7 2-1,-3 2 107,-4-1 1,-1-5-1,1 1 1,2-1-108,2-1 0,-1 3 0,-4-5 0,-1 1-114,1 4 1,-1-5-1,3 0 1,1-2 243,1 0 0,-6 7 0,-7-3 0</inkml:trace>
  <inkml:trace contextRef="#ctx0" brushRef="#br0" timeOffset="3117">1378 418 8409,'-11'0'2412,"1"0"1,5 0 1231,-5 0-3317,6 0 1,-1 2 0,8 3 0,4 4-422,2-1 1,1 6 0,4-4 0,-2 4-663,-2 2 0,1-1 0,2 1 1,-1-1-1103,-1 1 1,-1-1 0,4 1 1857,-4-1 0,4 1 0,-6-1 0</inkml:trace>
  <inkml:trace contextRef="#ctx0" brushRef="#br0" timeOffset="3351">1471 449 8409,'1'-13'1137,"4"2"1,-1-1 0,6 7-1,4 2-1127,5 1 0,0-3 1,6 0-1,5 1-9,4 2 1,-1 2-1,3 0 1,-3 0 225,-3 0 1,-5 7-1,-5 2 1,-3 1-87,-1 1 0,-8-1 0,-2 5 0,-5 1-255,-1-1 0,-7-1 1,-3-2-1,-4-2-790,-1 2 1,-1 0 0,1 0-1,-1-3-1965,1-2 2869,0 5 0,-1-10 0,1 5 0</inkml:trace>
  <inkml:trace contextRef="#ctx0" brushRef="#br0" timeOffset="3499">1579 465 8327,'-7'-9'1073,"3"2"1693,-6 7-2684,7 0 1,-4 2-1245,7 3 1,0-1 0,0 6 1161,0 2 0,7 2 0,1 1 0</inkml:trace>
  <inkml:trace contextRef="#ctx0" brushRef="#br0" timeOffset="3649">1687 465 9371,'9'-9'1746,"-2"9"1,-9 10-2555,-3 4 1,-4 2-1,-6-1-3,-1 1 0,1-1 0,-1-1 0,1-2 811,-1-2 0,-6 1 0,-2 4 0</inkml:trace>
  <inkml:trace contextRef="#ctx0" brushRef="#br0" timeOffset="3816">1378 620 8409,'-16'0'98,"1"0"0,-1 0 905,1 0 1,4 0-312,1 0 0,8 0 0,2 0-226,9 0 1,10 0 0,3 0 0,2 0-212,4 0 0,1 0 1,2 0-1,2 0-430,3 0 0,-4-2 0,5-2 0,-3-1-178,2 2 0,-2 1 0,6 2 0,-2 0-2699,-4 0 3052,-1 0 0,-2 0 0,0 0 0</inkml:trace>
  <inkml:trace contextRef="#ctx0" brushRef="#br0" timeOffset="4050">2229 1 8651,'-9'6'1244,"0"-4"1,6 5-398,-2 0 1,0-4 0,6 6-1432,5-2 0,-3 3 0,7-3 0,2 0-2858,2 0 3442,-5 5 0,4-4 0,-4 8 0</inkml:trace>
  <inkml:trace contextRef="#ctx0" brushRef="#br0" timeOffset="4233">2058 171 8615,'-8'0'2202,"3"0"0,10 0-2081,5 0 0,9 0 1,3-2-1,3-1-509,2-3 0,1 0 0,-1 2 1,-3-1-408,-2 2 1,-1 1 0,-5 2 0,-1-2-1649,1-3 2443,-8 3 0,-1-5 0,-7 7 0</inkml:trace>
  <inkml:trace contextRef="#ctx0" brushRef="#br0" timeOffset="4400">2198 155 8409,'-11'5'582,"1"1"1,5 1-1,-5-2 343,-2 5 1,3 4 0,0 3 0,1 4-336,-1 4 0,4 5 0,-5 1 0,-1 1-269,3 4 1,-6-1 0,5 4 0,-1-1-806,0-4 0,6-3 1,-1-3-1,4-4-1491,1-2 0,1-3 1,4-8 1974,6-6 0,2-4 0,3-1 0</inkml:trace>
  <inkml:trace contextRef="#ctx0" brushRef="#br0" timeOffset="4583">2229 186 13766,'-7'16'121,"5"-6"1,-3 0-1,3 2-831,2 2 0,0 2 1,0-1-1,0 1-1303,0-1 2013,0 1 0,0 6 0,0 2 0</inkml:trace>
  <inkml:trace contextRef="#ctx0" brushRef="#br0" timeOffset="4732">2352 217 8261,'2'-14'1328,"3"4"-155,-3 3 1,5 9-1,-7 3-979,0 5 0,0 6 0,0 3 0,-2 1-663,-3-1 1,2 4 0,-6-3 0,0 1-1338,1 1 1,3-4 1805,-6 2 0,1 4 0,-5 0 0</inkml:trace>
  <inkml:trace contextRef="#ctx0" brushRef="#br0" timeOffset="5100">2089 387 9833,'0'-10'1129,"2"2"0,3 1-1193,6 3 0,8-3 0,3 2 0,2 2-194,3 1 1,1-3 0,-1 0 0,-2 1 216,-3 3 0,-1 1 244,-6 0 1,-6 6-1,-6 5 1,-6 2-194,-8 3 1,-8-1 0,-1 1 0,1-2-77,2-4 0,1 4 0,1-6 0,1 3-398,4-1 0,-2-5 337,6 5 96,1-6 1,12 3 0,3-7 171,4 0 1,2 0 0,-1 0 0,1 0 332,-1 0 0,-5 0 0,-1 1 55,-2 5 0,-2-3 0,-7 7-599,-3 2 1,2 2 0,-8 2 0,-1-3-616,-1-2 0,-3 2 0,-1-4 1,-2 1-774,-2 1 1,1-6 1457,4 5 0,1-6 0,-1 2 0</inkml:trace>
  <inkml:trace contextRef="#ctx0" brushRef="#br0" timeOffset="5250">2120 511 8409,'16'0'261,"-6"0"1,0 0 825,2 0 1,-3 0 0,1 0 0,2 2-497,2 3 1,-2 4-1,2 6 1,3 1-844,0-1 0,6 1 0,-1 1 0,2 2-741,4 1 0,1-1 0,4-7 993,3-1 0,3-8 0,8 4 0</inkml:trace>
  <inkml:trace contextRef="#ctx0" brushRef="#br0" timeOffset="5898">2755 326 9069,'-16'-6'1299,"1"1"0,-1 0 864,1 5-2435,6 0 1,4 7 0,10 3-1292,6 4 0,2 1 430,3 1 1,-2-1 0,-4 1 1132,-5-1 0,-3 1 0,-2-1-86,0 1 1,0-1-1,0 1 1351,0-1 1,0 1 47,0-1 1,-2-1 0,-1-2 2171,-3-2-3268,1-6 0,7 3 0,1-9-629,3-3 1,-1 1 0,-4-6-1,3-2-361,1-2 1,5-1 0,-4-1-1,-1-1-138,2-4 1,-4 2 0,6-6 0,-3-1 531,-2 2 1,3-5 0,-2 5 0,0-2 504,2 0 1,-5 7 0,3-2-1,-2 4 544,2 2 1,-3 4-1,5 3 1,0 1 1,3 4 1,-1-1-1,1 1 1,2-3-262,2 3 1,7 1 0,1 2 0,0 2-349,1 3 1,4-1 0,-3 4 0,0 1-2,-3-1 1,-6 3 0,-4 4 61,-6 1 1,-3-1 0,-4 1 0,-5-1-15,-9 1 0,-1-1 0,-8 1 1,-1-1-38,2 0 0,-6-4 0,6-3 0,-1 1-249,-1 0 0,7-4 1,-3 3-1,1-1-78,0-3 1,6 3 312,4-2 0,5 0-190,0-5 0,8 0 0,15-2 1,2-1-271,2-2 1,6-6 0,-3 4 0,2 0-485,0 1 0,-2-5 0,2 4 0,-5 1-1693,-4-1 2578,-2-5 0,1 3 0,-1-6 0</inkml:trace>
  <inkml:trace contextRef="#ctx0" brushRef="#br0" timeOffset="6099">2971 78 8409,'0'-9'2606,"0"2"0,-1 20 1,-3 4-1976,-1 5 0,-5 4 0,3 7 0,-2 1-450,-3 2 1,4 7-1,-3-2 1,-1 2-500,-1-2 1,-3 1 0,2-10 0,2-4-1305,2-4 1,7-3 0,-4-8-3678,0-2 5299,5-4 0,-5-21 0,7-3 0</inkml:trace>
  <inkml:trace contextRef="#ctx0" brushRef="#br0" timeOffset="6233">2940 449 8409,'16'0'651,"-1"0"0,1 7 0,-1 2-127,1-1 1,4 1 0,1-4-1,0 4-368,1-1 0,0 6 0,6-5 0,-2 1-1392,1 0 1,1-5 1235,-3 6 0,5-1 0,-6 6 0</inkml:trace>
  <inkml:trace contextRef="#ctx0" brushRef="#br0" timeOffset="6433">3513 16 13472,'15'0'-162,"1"0"1,-2 2-1,-2 1-2536,-2 2 2698,0 7 0,6-3 0,-1 6 0</inkml:trace>
  <inkml:trace contextRef="#ctx0" brushRef="#br0" timeOffset="6633">3389 140 8966,'-15'0'1620,"-1"2"0,2 3-539,4 5 0,3-1 1,7 1-1,0 2-393,0 2 1,0 6 0,0 3-1,0-1-859,0 0 1,0 4 0,0-3-1,0-1-1491,0 0 1,5-1-1,1-6-834,-3 1 0,4-6 2496,-2 0 0,7-6 0,-3 3 0</inkml:trace>
  <inkml:trace contextRef="#ctx0" brushRef="#br0" timeOffset="7050">3528 217 8428,'16'-8'4466,"-2"2"-4121,-4 12 1,-3-3-1,-7 7 1,0 2-11,0 2 0,-2 2 1,-1-1-1,-4-1-9,-2-4 0,4 4 0,-4-4-437,3 4 1,-5 1-428,6 1 1,0-6 0,7-1 25,3-2 0,-2 3 0,8-5 323,1-1 1,1 3 562,3-2-188,-1 7 1,-8-5-1,-7 5-94,-8-2 0,-6-7 0,-2 4 0,1-2 44,-1 1 1,-1 4 0,-2-3-1,-1 1 217,1 4 1,-4-3-1,3 0 1,1-1 310,2 1 1,3-4-278,4 5 0,4-1 0,12 1-243,4-5 1,5-1 0,6-1-1,3 2-462,0-1 0,4-2 1,-6-2-1,0 0-509,1 0 0,4 0 0,-3 0 0,0 0-621,-3 0 0,1-2 0,-1-2 1448,-2-1 0,5-7 0,0 4 0</inkml:trace>
  <inkml:trace contextRef="#ctx0" brushRef="#br0" timeOffset="7199">3807 387 17351,'15'0'298,"1"0"1,-1 6-1,1 0 1,-1 1-1873,1 0 1574,-8 5 0,6-3 0,-5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9:39.33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2943E7"/>
      <inkml:brushProperty name="anchorY" value="-5.06241E6"/>
      <inkml:brushProperty name="scaleFactor" value="0.5"/>
    </inkml:brush>
  </inkml:definitions>
  <inkml:trace contextRef="#ctx0" brushRef="#br0">109 32 8178,'9'-7'1753,"-4"-3"-1271,-4 3 0,-1 2 0,0 10 0,0 5-118,0 4 1,0 3-1,0 4 1,0 4-67,0 5 1,-5 6 0,0 0 0,2 0-20,1 2 0,0 1 1,-1 9-1,-4 2-14,-2 2 1,4 5-1,-3-4 1,-1 2-36,0 3 0,1 1 0,-4-2 0,3-6-139,2-3 1,2-3 0,5-2 0,0-3-5,0-3 0,0-6 0,0-7 0,0 0-144,0 0 1,0 1 0,0 2 0,0-1-50,0 1 1,0-3 0,0 2 0,0 2 24,0 1 1,0-3-1,0-2 1,0 0 41,0 0 0,0-3 0,0 3 1,0-2-4,0-3 1,-5-2-1,0-1 1,1-1 22,3 1 0,1-1 1,0 2-1,0 2 16,0 2 1,0-1-1,0-4 1,0-1 52,0 1 0,0-1 0,0 1 0,0-1-2,0 1 0,0-1 0,0 1 1,0-1 1,0 6 0,0-1-70,0-1 0,0-2 0,0-1 0,0-1 69,0 1 1,0-1-1,0 1-43,0-1 0,0 1-52,0-1 1,0-4-18,0-1 1,0-5-213,0 5-67,0-6 367,0 3 0,0-7 25,0 0-15,7 0-43,-6 0 0,13 0-33,-4 0 0,4-6 1,2 1 10,-1 2 0,1 1 1,-1 2-1,0 0 5,1 0 0,1-5 0,2 0 0,3 1 25,2 3 0,-3 1 0,3 0 0,0 0 10,0 0 1,0-5 0,4-1-1,-2 3-3,1 1 0,-3 2 0,2 0 0,2 0 8,1 0 1,3 0 0,5 0 0,4 0 4,3 0 1,3 0-1,-1 0 1,1 0 3,-1 0 0,6 0 1,-1 0-1,-3 2 27,-5 3 1,0-3 0,-5 5-1,0-2 10,0 0 0,5 2 0,-4-4 0,3 2-11,-1-1 0,5-2 0,6-2 0,-2 0 28,-2 0 1,-7 0 0,0 0 0,2 0 3,2 0 1,-5 0 0,-4 0-1,-2 0 8,2 0 0,2 0 1,5 0-1,-2 0 0,2 0 1,7 0 0,3 0 0,1 0-11,-1 0 0,-3 1 1,-7 3-1,-2 1-29,2-2 0,0-1 1,0 0-1,-2 1-14,2 2 0,4 1 1,4-6-1,6 0 24,3 0 0,0 0 0,-1 0 0,-4 0-16,-2 0 0,4 0 0,-6 0 0,-1 0-28,-2 0 0,1 0 0,4 0 0,7 0 0,5 0 0,2 0 0,-5 0 0,-2 0 4,-3 0 1,0 0 0,-9 0 0,-3 0-27,-1 0 0,6 0 0,4 0 0,1 0-24,3 0 0,1 0 0,-1 0 0,-3 0-38,-2 0 1,2 5 0,-8 0 0,-6 0-24,-1 2 0,-6-5 0,7 3 0,2-2 42,2 2 1,6-3 0,3 5 0,1-2 47,3 0 1,1 0-1,-4-3 1,-7 2 30,-5 1 1,-4 0 0,4-5 0,-3 0 1,-2 0 0,5 5 1,0 0-1,5-1-11,3-3 0,6-1 0,-5 0 0,-2 0 30,-2 0 1,-2 0 0,0 0 0,-1 0 8,-4 0 0,2 0 0,-5 0 0,0 0-21,0 0 1,10 0 0,0 0-1,4 0-31,1 0 0,-1 0 1,-4 0-1,0 0-10,-2 0 0,2 0 0,-11 0 0,-3 0-8,-1 0 1,3 0-1,2 0 1,1 0 27,4 0 1,2 0 0,3 0 0,2 0 68,1 0 1,1-1 0,-6-3 0,-1-1-45,-4 2 1,2 1 0,-7 2 0,-3 0-33,-5 0 1,1-5 0,-3 0 0,3 1 1,2 2 1,0 2-1,0 0 1,0 0-5,-1 0 0,1 0 1,0 0-1,0 0-6,0 0 0,0 0 0,0 0 1,0 0-4,0 0 0,-2 0 1,-3 0-1,-4 0-2,1 0 1,-6-5-1,4 0 1,-4 2-3,-2 1 0,-4 2 0,-1 0 0,2-2-33,2-3 0,-4 3 0,0-3-36,2 4 1,2 1 0,2-2 98,-1-3 1,-5 3 0,1-5 140,1 0 1,-4 5-60,3-3 1,-3 2-56,3-2 1,-3 3-33,-3-3-85,-3-4 16,5 8 297,-7-6-70,0 7-43,0 0-156,7 0-76,-6 0-22,6 0 127,-7 0 0,6-2 157,-1-3 54,0 3-186,-5-5-33,0 7-74,0 0 67,7 0-52,-6 0-72,6 0-21,-7-7 76,0 6 59,0-6 39,0 7-23,0-7 7,7 5-37,-5-5-11,5 7 6,-7 0-58,0-7 55,0 6 31,0-6-2,0 7 1,1-5-33,5-1-48,-5 1-211,6 5-162,-7 0 260,0-7 334,0 6 295,0-6 210,0 7-390,0 0-185,0-7-226,0 5 118,0-5 451,0 7 143,0 0 0,5-1-547,1-5 0,-1 3 1,-5-7-46,0-2 1,5 3 0,0-1-1,0-4-25,2-5 0,-4 2 0,6-5 0,-2-1-123,-4-3 1,4-5 0,-2-3 0,1-2-53,0 2 1,-4-4-1,3 0 1,-3-2 22,-2-3 1,0 4 0,2-2 0,1-2 77,2-2 0,1 2 1,-5 0-1,3 0 91,1 5 1,0 4 0,-5 3 0,0 0 102,0 0 0,0 7 0,0 3 0,0 2 15,0-1 0,0 3 0,0-4 1,0 2-61,0-2 1,0 4 0,0-3 0,0 1-25,0-2 1,0 4-1,0-4 1,0 4 5,0 2 1,0-1-1,0 1 1,2-3 14,3-2 1,-3 3 0,3-4-1,-4 4 13,-1 1 0,0 1 0,0-1 0,0 1-5,0-1 0,0-1 0,0-2 0,0-1-10,0 1 1,0 2 0,0 1 0,0 1-2,0-1 1,0 1 0,0-1 0,0 1-6,0-1 0,0 1 1,0-1-1,0 1 2,0-1 1,0 1-1,0-1 1,0 1 3,0-1 0,0 1 0,0-1 7,0 1 1,0 0-1,0-1 12,0 1 0,-5-1 1,0 1 41,2-1 0,-1 2-7,-1 4 0,2-2-33,-8 7 1,8-2-33,-2 2-133,3 3-124,2-5-31,0 7 15,0 0 229,-7 0 1,4 0 51,-8 0 1,6 0-1,-5 2 1,-2 1 5,-2 3 0,-3-1 1,-2-5-1,-3 1-9,-2 5 0,-4-5 0,-6 5 0,-2-3 4,1 2 0,-3-3 0,2 3 0,0-3-7,-2-2 1,4 5 0,-5 0-1,-1-2-9,0-1 1,4-2 0,-5 0 0,0 0 3,1 0 1,-4 0 0,4 0-1,-1-2 12,-1-3 0,3 4 1,-2-6-1,5 2-2,3-1 0,0 1 1,1 4-1,-1-3-7,4-1 1,-4 0 0,-5 5 0,-1 0-40,-4 0 1,-4 0-1,-4 0 1,-4 0 58,0 0 0,-5 0 0,4 0 0,1 0-10,4 0 1,3 0 0,0 0-1,-2 0 11,-2 0 1,-5 0 0,4 0-1,-2 0 24,-3 0 1,-2 0-1,-2 0 1,1 0 26,5 0 0,8 0 1,6 0-1,-2 0 84,-6 0 1,0 0 0,-5 0 0,0 0 37,0 0 0,-2-5 0,-3-1 0,3 3 5,6 1 0,8 2 1,3 0-1,2 0-15,4 0 0,1 0 0,1 0 0,-3 0-53,-1 0 1,-2-5 0,4 0-1,-4 2-47,-1 1 1,2 2 0,-2 0 0,-1 0-73,1 0 1,4-5-1,-1 0 1,4 1 45,1 2 0,0 2 0,2 0 0,1 0 5,2 0 0,2-1 0,-5-3 0,0-1-34,-4 2 0,-1 1 1,3 2-1,-2 0-41,-3 0 0,2 0 1,-6 0-1,1 0 6,-1 0 0,6 0 0,-3 0 1,5 0-2,1 0 1,0 0 0,0 0 0,2 0 16,3 0 0,-5 0 0,2 0 1,-6 0-1,1 0 1,0 0 0,-1 0 0,-3 0-10,-1 0 0,-2 0 0,-4 0 0,2 0-2,2 0 1,5 0-1,-4 0 1,2 0 5,4 0 0,3 0 1,3 0-1,3 0-2,-3 0 1,-1 0 0,-2 0 0,0 0 4,0 0 0,-2 0 1,-3 0-1,-3 0-53,-1 0 1,-5 0 0,4 0 0,-3 0-1,-3 0 0,2 0 0,4 2 0,5 1 41,3 2 0,1 0 0,-3-5 0,-1 0-12,2 0 1,1 0 0,1 2 0,-3 2 26,-1 1 0,-7 0 1,4-5-1,-3 0-2,1 0 0,5 0 0,-4 0 1,1 0 7,-1 0 0,11 0 0,-2 0 1,2 0 70,0 0 1,-2 0-1,0 0 1,0 0 24,0 0 1,0 0-1,-2 0 1,-1 0 34,-2 0 0,-2 0 0,4 0 0,-3 0-7,3 0 1,-4 0 0,4 0-1,3 0-83,3 0 0,3 0 1,-5 0-1,3 0-67,1 0 0,7 0 0,-3 0 0,1 0-21,1 0 1,-6 0-1,3 0 1,-1 0 3,-3 0 0,3 0 1,-2 0-1,-1 0-42,-3 0 0,-1 0 0,0 0 0,0 0-31,0 0 0,2 0 0,3 0 0,4 0 15,0 0 1,3 0-1,-5 0 1,1 0-4,5 0 1,0 0 0,3 0 0,-1 0-28,1 0 0,-1 0 0,1 0 14,0 0 0,-1 0 0,1 0 14,-1 0 1,1 2 0,-1 1 57,1 2 0,-1 0 1,1-5-1,-1 0 16,1 0 0,4 0 1,1 0 25,-2 0 0,-2 0 0,-1 2 143,-1 3 1,6-3 299,0 3 188,-1-3-439,3-2-149,1 0-712,7 0-4765,0 0 2020,7 0 3409,-5 0 0,11 0 0,-4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9:53.683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4791E7"/>
      <inkml:brushProperty name="anchorY" value="-5.13396E6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5036E7"/>
      <inkml:brushProperty name="anchorY" value="-5.14296E6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5281E7"/>
      <inkml:brushProperty name="anchorY" value="-5.15213E6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5506E7"/>
      <inkml:brushProperty name="anchorY" value="-5.15862E6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5761E7"/>
      <inkml:brushProperty name="anchorY" value="-5.16732E6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5992E7"/>
      <inkml:brushProperty name="anchorY" value="-5.17392E6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6253E7"/>
      <inkml:brushProperty name="anchorY" value="-5.18257E6"/>
      <inkml:brushProperty name="scaleFactor" value="0.5"/>
    </inkml:brush>
    <inkml:brush xml:id="br7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6516E7"/>
      <inkml:brushProperty name="anchorY" value="-5.19179E6"/>
      <inkml:brushProperty name="scaleFactor" value="0.5"/>
    </inkml:brush>
    <inkml:brush xml:id="br8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6781E7"/>
      <inkml:brushProperty name="anchorY" value="-5.20108E6"/>
      <inkml:brushProperty name="scaleFactor" value="0.5"/>
    </inkml:brush>
    <inkml:brush xml:id="br9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7036E7"/>
      <inkml:brushProperty name="anchorY" value="-5.21091E6"/>
      <inkml:brushProperty name="scaleFactor" value="0.5"/>
    </inkml:brush>
    <inkml:brush xml:id="br1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7266E7"/>
      <inkml:brushProperty name="anchorY" value="-5.21833E6"/>
      <inkml:brushProperty name="scaleFactor" value="0.5"/>
    </inkml:brush>
    <inkml:brush xml:id="br1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7525E7"/>
      <inkml:brushProperty name="anchorY" value="-5.22827E6"/>
      <inkml:brushProperty name="scaleFactor" value="0.5"/>
    </inkml:brush>
  </inkml:definitions>
  <inkml:trace contextRef="#ctx0" brushRef="#br0">1 650 8178,'0'-9'2395,"0"1"1,2 4 0,3-1-2003,5 2 0,9 1 1,3 2-1,2 0-553,4 0 0,1 0 0,4 0 0,1 0-975,2 0 1,0 0-1,-6 2 1,-5 1 1134,-4 2 0,-11 7 0,-3-3 0</inkml:trace>
  <inkml:trace contextRef="#ctx0" brushRef="#br1" timeOffset="150">47 805 8178,'-15'0'6255,"-1"0"-5821,8 0 1,4 0-1,15 0 1,8 0-558,3 0 1,9 0 0,-2 0-1,5 0-771,1 0 0,3 2 0,-2 1 894,-2 2 0,6 0 0,-1-5 0</inkml:trace>
  <inkml:trace contextRef="#ctx0" brushRef="#br2" timeOffset="584">1332 109 8178,'-11'-11'0,"3"1"0,-1-2 436,0-2 1,-1 0 0,-5 2-1,-1 2 293,1-2 0,-2 5 1,-2 2-1,-2 3-88,2 2 0,-3 0 0,1 0 0,2 0-109,2 0 0,3 7 0,2 3 0,4 4-150,1 2 1,-4 4 0,6 3 0,2 1-94,1 3 1,2 9 0,0 6 0,0 2-43,0 3 1,0-1 0,-2 2 0,-1 2-243,-2 2 1,-2-1 0,3-6-1,-1-4-523,2-5 0,-4-3 0,0-4 0,0-3-1283,0-5 1,-5-11 703,2-5 0,-2-5 0,0-5 0,3-5-621,2-4 1,-5-7 1717,2 1 0,-4-8 0,-1 4 0</inkml:trace>
  <inkml:trace contextRef="#ctx0" brushRef="#br3" timeOffset="733">759 372 8178,'0'-16'0,"5"6"0,2 1 882,2 2 0,3-3 0,7 5-359,1 1 0,4 3 0,0 1 0,9 0-1055,5 0 1,5 5-1,8 0 1,4 0-1387,0 2 1918,6-5 0,1 11 0,8-4 0</inkml:trace>
  <inkml:trace contextRef="#ctx0" brushRef="#br4" timeOffset="984">1595 78 8178,'-7'-9'1085,"3"0"0,-6 6-126,-2-2 0,-2 1 0,-1 10 0,-1 4-294,1 4 1,-1 8 0,-1 5 0,-2 8-122,-1 6 1,-1 4-1,5 3 1,1 2-471,0 1 0,6 6 1,4-5-1,3-2-976,2-2 1,7-9 0,3-4 0,6-6-497,4-3 0,-1-9 0,5 0 1398,-1-5 0,4-9 0,-3 4 0</inkml:trace>
  <inkml:trace contextRef="#ctx0" brushRef="#br5" timeOffset="1383">1579 526 8178,'-7'-15'549,"6"5"1,-6-1 370,0-1 1,5 4 0,-3-3-594,3-1 1,9-2 0,3-1 0,4 0-220,2-1 1,-1 6 0,1-1 22,-1-1 0,0 4 0,1-1 0,-1 2 0,1 4 401,-1 1 1,-4 2-1,-3 2-203,-1 3 1,-2 9 0,-5 6 0,0 1-137,0 1 1,0 1-1,0 4 1,0-3-321,0-1 1,0 2-1,0-4 1,0-2-154,0-2 1,7-3-1,5-2 1,5-3-79,4-3 0,1 0 0,-3-6 1,4-2 150,1-3 0,0-6 0,2-8 0,-6-3 73,-3-2 0,-6 0 0,-3-3 0,-1 2-43,-3 3 0,-3-4 0,-1 6 0,0 1-475,0 2 1,-5 6 0,-2 3 0,0-1-614,1 0 1,-1 6 1264,2-2 0,3-4 0,-5 1 0</inkml:trace>
  <inkml:trace contextRef="#ctx0" brushRef="#br6" timeOffset="1600">2152 139 8460,'15'-6'1588,"-5"4"1,1-3-427,1 3 1,-4 4 0,3 3 0,1 7-334,1 7 0,3 7 0,-2 10 0,-4 5-608,-5 4 0,2 8 0,-2 4 1,-3 3-509,-6 2 0,-4-7 1,-8-4-1,1-4-1706,-1-6 1,-4-3 0,-1-9 1992,2-3 0,2-4 0,2-6 0</inkml:trace>
  <inkml:trace contextRef="#ctx0" brushRef="#br7" timeOffset="1950">589 944 9209,'0'-15'1463,"2"6"0,4 2-966,10 0 0,8 6 0,14-5 0,8 3-11,9-2 1,14 3-1,10-3 1,12 3-264,-41 2 0,2 0 0,3 0 0,1 0 1,2 0-1,0 0 0,-2 0 0,-1 0-106,-2 0 0,-1 0 0,0 0 0,-1 0 0,39 0 0,4 2-384,4 3 0,-3-3 1,-13 3-1,-13-3-614,-14-2 1,-12 5 0,-17 2-1651,-5 1 0,-11-3 2531,-5 6 0,-3-8 0,-2 4 0</inkml:trace>
  <inkml:trace contextRef="#ctx0" brushRef="#br8" timeOffset="2317">1347 1424 8178,'0'-16'0,"-2"6"0,-3 0 0,-3-2 241,-1-2 0,-5-2 0,2 1 1,-5 1 494,-4 4 1,1-2 0,3 5 0,-2 0 40,-2 0 1,-5 2 0,4 7-1,0 3-177,-1 5 1,-3 4 0,6 1 0,1 3-240,2 2 0,1-1 0,1 7 0,1 1-408,4 3 0,3-1 0,7-2 0,1-3-502,5-1 0,2 3 1,9-6-1,4-3-351,5-5 1,3-5 0,4-7 0,3-1-357,5-5 1,-1-4 0,-1-9 0,-1-3 1255,-4-2 0,6-9 0,-1-6 0</inkml:trace>
  <inkml:trace contextRef="#ctx0" brushRef="#br9" timeOffset="2483">1393 1145 8178,'0'-15'3681,"-5"3"-2792,0 7 1,-5 3 0,3 16 0,0 4-327,0 5 1,-5 3-1,2 6 1,-2 3-416,1 1 0,-2 5 0,4-5 0,1 0-884,2 2 0,5-5 1,1 1-1,1-6-1258,5-8 0,2-3 1994,8-1 0,6-7 0,2-3 0</inkml:trace>
  <inkml:trace contextRef="#ctx0" brushRef="#br10" timeOffset="2718">1564 1192 8578,'8'-16'2495,"4"6"-1073,-7 0 0,6 8 0,-4 2-377,1 8 0,-3 8 1,4 4-1,0 6-748,-1 4 1,-3 0 0,6 1 0,1 0-694,1 0 1,-2 0 0,-1 2 0,2 0-492,2-2 0,1 1 0,-1-11 1,-2-4-5092,-2-5 5978,1-5 0,11-7 0,2 0 0</inkml:trace>
  <inkml:trace contextRef="#ctx0" brushRef="#br11" timeOffset="2883">2121 1207 8178,'-14'-10'1675,"4"-1"1,-4 8-422,4-2 0,-4 5 0,-3 5 0,-2 5-869,-2 4 1,-6 10 0,1 5 0,-5 7-1121,-5 4 0,3 1 1,-1 4-1,6-4-1115,8-5 1850,9-3 0,-3-2 0,6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9:51.46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3068E7"/>
      <inkml:brushProperty name="anchorY" value="-5.07044E6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3293E7"/>
      <inkml:brushProperty name="anchorY" value="-5.07933E6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3494E7"/>
      <inkml:brushProperty name="anchorY" value="-5.0857E6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3724E7"/>
      <inkml:brushProperty name="anchorY" value="-5.09451E6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3928E7"/>
      <inkml:brushProperty name="anchorY" value="-5.10092E6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4163E7"/>
      <inkml:brushProperty name="anchorY" value="-5.10999E6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4361E7"/>
      <inkml:brushProperty name="anchorY" value="-5.11715E6"/>
      <inkml:brushProperty name="scaleFactor" value="0.5"/>
    </inkml:brush>
    <inkml:brush xml:id="br7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4589E7"/>
      <inkml:brushProperty name="anchorY" value="-5.12681E6"/>
      <inkml:brushProperty name="scaleFactor" value="0.5"/>
    </inkml:brush>
  </inkml:definitions>
  <inkml:trace contextRef="#ctx0" brushRef="#br0">712 369 8178,'9'-16'0,"-4"1"42,-4-1 0,-1 1 0,0-1 0,0 1 1229,0-1 0,0 1-711,0-1 0,-1 3 1,-4 2-167,-6 6 0,-2 3 0,-3 4-78,1 3 0,-1 6 1,1 8-1,-1 3-55,1 2 0,1-3 1,2 4-1,3 3-120,2 1 1,-3-3 0,5 0 0,2-1-455,1 0 0,2-1 0,2-5-258,3 1 1,3-4-1,8-8 1,-1-1 122,1-3 0,4-4 0,1-6 1,-2-6-107,-2-7 1,4 1 0,-1-8-1,-1-2 243,-2-1 1,-6-4-1,-1-3 1,2-3 225,2-1 1,-6-5 0,-1 6 0,-2-1 286,1 4 0,-1 0 0,-3 5 1,1 7 1391,2 5-1150,0 4 0,-6 6 1,-3 6-1,-3 6 215,-1 7 0,4 6 0,-3 3 0,2 1-189,0-1 0,-5 5 1,5 2-1,-1 3-226,0 2 1,2 0 0,-5 0 0,3 0-74,2 0 0,1 5 0,-1 0 0,-1-3-386,2-5 0,1-1 0,2-5 1,0 1-862,0-1 1,0-6 0,2-8-1220,3-1 0,-2-2 2295,8-5 0,-1-7 0,5-1 0</inkml:trace>
  <inkml:trace contextRef="#ctx0" brushRef="#br1" timeOffset="334">1176 106 9052,'0'-9'1823,"0"4"0,-2 10 1,-1 5-1233,-2 4 1,-7 8 0,2 4 0,-4 5-325,-2 5 0,1 2 0,-2 7 0,-2-2-328,-2 0 0,0 5 0,6-9 0,0 1-393,-1-4 0,2-10 0,2-6-994,2-2 0,8-5 0,1-4-275,4-9 0,9-7 1723,-2-8 0,4-8 0,2-1 0</inkml:trace>
  <inkml:trace contextRef="#ctx0" brushRef="#br2" timeOffset="550">1130 214 8422,'0'-16'2661,"0"6"-1046,0 0 1,1 6-1020,5-1 0,1 12 1,5 7-1,-2 6-300,2 5 1,-3 0 0,1 5 0,0-3-489,-1-1 1,3 0-1,-5 3 1,1-3-577,4-6 1,-3-3 0,-1-1 0,1-2-1653,0-4 0,-4-3 109,5-7 2311,0 0 0,-1-7 0,-2-2 0</inkml:trace>
  <inkml:trace contextRef="#ctx0" brushRef="#br3" timeOffset="750">1424 137 8178,'0'-16'2233,"0"7"1,0 4 0,0 10-1540,0 6 0,0 9 1,-2 6-1,-3 5-347,-5 5 1,1-1 0,0 4 0,1 1-599,-1-1 0,4-4 0,-4 1 0,3-5-508,2-6 0,2-2 1,2-8-1,0 1-1541,0-1 1,-5-4 2299,0-1 0,-7 0 0,3 6 0</inkml:trace>
  <inkml:trace contextRef="#ctx0" brushRef="#br4" timeOffset="1150">0 817 8648,'5'-10'569,"1"0"0,7 6 0,1-3 188,5 1 1,10 4 0,4-3 0,13 3-202,14 2 1,11 0-1,10 0 1,1 0-116,-1 0 0,5 0 1,2 0-1,5 0-294,5 0 0,-4 0 1,4 0-1,-5 0-33,-5 0 0,-8 0 0,-4 0 0,1-2 17,-3-3 0,0 3 1,-12-3-1,-7 3-261,-5 2 1,-12 0-1445,-7 0-325,-14 7 1,-12-5 547,-10 3 0,-4-3 0,-6-2-657,-1 0 2008,-6 0 0,-2-7 0,-7-2 0</inkml:trace>
  <inkml:trace contextRef="#ctx0" brushRef="#br5" timeOffset="1417">851 1018 9630,'-15'0'1427,"4"0"1,3 2-900,1 3 0,-3 4 1,3 6-1,0 1-68,0-1 1,-5 8 0,2 1 0,-2 2-353,1-1 1,-2 1 0,2 5 0,-1 0-719,2 0 0,-4-7 0,6-3 1,-1-4-1049,4-2 1,1-6-1794,-1-4 3451,4-3 0,-6-9 0,7-2 0</inkml:trace>
  <inkml:trace contextRef="#ctx0" brushRef="#br6" timeOffset="1599">758 1065 8178,'11'-22'23,"-1"4"0,0 6 396,-1 0 1,5 5 0,-4 2 0,4 4 580,1 1 1,1 1-1,1 4 1,2 6-252,1 2 1,3 8 0,-4 1 0,1 3-388,-1 2 1,-2 2 0,-3 2 0,-2-2-362,-1-3 0,-6 2 1,3-8-1,1-1-1348,0-2 0,-6-1 0,4-2-3775,0-4 5122,1-3 0,8-14 0,-1-2 0</inkml:trace>
  <inkml:trace contextRef="#ctx0" brushRef="#br7" timeOffset="1816">1300 926 8178,'0'-16'1908,"0"6"-239,0 0 1,0 8-1,0 2-794,0 8 1,-2 8-1,-3 5 1,-5 6-358,-4 7 0,-1 1 0,-1 6 0,-1 0-252,-4-1 1,4 3 0,-4-7 0,4 0-1182,2 2 1,1-12 0,4-1-4824,5-6 1351,3-10 4387,9-2 0,1-14 0,8-2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2:07.35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804 573 15421,'15'-6'1589,"-7"6"1,-4 0-1,-2 8-1421,-2 5 0,0 6 1,0 1-1,0 3-251,0 2 0,-5 2 1,0 4-1,2-1-432,2-1 1,-4 3 0,0-10-1,2 0-486,1-3 0,2-3 1,0-1-2129,0-1 3081,0-6 1,0-8-1,0-8 1</inkml:trace>
  <inkml:trace contextRef="#ctx0" brushRef="#br0" timeOffset="335">890 473 14657,'8'-7'595,"-3"-2"0,-3-4-387,-2-1 0,6 4 142,4 1 0,2 5 0,3 0 0,-1 2-98,0 2 0,-1 2 1,-2 2-1,-1 4 14,1 0 1,-3 5-1,0-3 1,-2 2-31,-2 3 1,2-1 0,-1 0 0,-2 1-97,-1-1 1,-1 5 0,2 2 0,2 0-93,-2 0 1,-1 4 0,-2-1 0,0 1-262,0-1 0,0 3 1,0-3-1,0 2-50,0-2 0,0 3 1,0-5-1,0 1-553,0-4 1,0-3 0,0-2-2564,0 0 635,0 1 1873,0-7 1,0-8 0,0-10 891,0-3 0,0-1 0,0 0 0</inkml:trace>
  <inkml:trace contextRef="#ctx0" brushRef="#br0" timeOffset="535">833 717 14657,'-13'-10'1338,"4"1"0,4 4-986,10-5 1,3 7-1,8-2 1,3 4-681,5 1 0,3 0 0,1 0 0,1 0-448,0 0 1,-5 0 0,-2 0-1,-3 1-629,-6 4 1,-5-2 1246,-8 7 0,0-1 1,0 6-1</inkml:trace>
  <inkml:trace contextRef="#ctx0" brushRef="#br0" timeOffset="684">804 903 14913,'0'10'1131,"0"-1"0,2-5 0,4 0-980,9-2 1,2-2 0,10-2 0,4-1-2319,-1-2 2289,0-6 0,5 3 0,2-6 0</inkml:trace>
  <inkml:trace contextRef="#ctx0" brushRef="#br0" timeOffset="1102">1837 487 14657,'0'-9'-1368,"-1"1"1908,-4 1 1,2 2-1,-7 5 1,-1 0 164,-2 0 0,-1 0 0,-2 2 0,-3 3-587,-5 4 0,-3 4 1,-2 1-1,1 1-584,-1-1 1,5 1 0,2-1 0,1-1-2317,3-4 2797,9 4 0,-4-5 0,5 6 0</inkml:trace>
  <inkml:trace contextRef="#ctx0" brushRef="#br0" timeOffset="1269">1622 588 14657,'10'0'1129,"-1"0"0,-5 1 1,0 4-680,-2 5 0,-2 2 1,1 4-1,3 3-458,0 5 1,1 3-1,-5 2 1,0 0-535,0-1 0,5-4 0,0-1 0,0-1-975,1 0 0,-3-9 0,5 1-2304,-2-1 3891,6-6 1,-4-7 0,6-8 0</inkml:trace>
  <inkml:trace contextRef="#ctx0" brushRef="#br0" timeOffset="1552">1737 731 14657,'0'-9'-1167,"2"1"1,1 0 1713,2 0 0,4 3 0,-3-3 0,2 0 263,4 0 0,2 0 1,4-3-1,2 1-538,3-1 0,0 0 0,6 0 0,0 3-32,0 1 1,-1-2 0,1 4 0,-2 2 160,-3 1 1,1-3 0,-5 1-6,-3 0 0,-6 8 1,-3 2-1,-1 2-211,-4 3 1,-3-3 0,-3 2 0,-4 1-101,-1 2 0,0 1 0,-3 0 0,2 1-1143,-3-1 1,4-1 0,-1-2-752,-2-1 1,-2-3 305,-1 3 1,1-5-1,2-8 1186,1-2 146,7-6 0,-10-4 0,5-7 1</inkml:trace>
  <inkml:trace contextRef="#ctx0" brushRef="#br0" timeOffset="1685">1995 545 14655,'0'-15'601,"0"1"-296,0 6 0,0 8 1,0 9-1,0 4-373,0 2 0,0-1 1,2 0-1,1 1-489,2-1 1,0 0 0,-5 1-1,0-1-477,0 0 1,-2-1-1,-1-2 1110,-2-1 0,-6-1 0,3 6 0</inkml:trace>
  <inkml:trace contextRef="#ctx0" brushRef="#br0" timeOffset="1901">1909 530 13929,'-5'-9'267,"1"-1"1,-6 8 0,5 2 404,2 8 0,1 5 0,2 3 0,0 3-313,0 5 1,0 3-1,2 2 1,1 0-281,2-1 0,5 1 1,-4 0-1,2-2-188,3-3 0,2-3 1,3-7-1,1 0-189,2 1 0,2-7 0,-3-4 0,1-2-939,-2-2 1,-1 0 0,-1 0 1236,-1 0 0,-6 0 0,-2 0 0</inkml:trace>
  <inkml:trace contextRef="#ctx0" brushRef="#br0" timeOffset="2368">575 1119 16176,'14'-8'953,"0"3"1,2 3-1,7 2 1,10 0-551,13 0 1,18 0-1,13 0 1,14-1-307,-41-2 0,2 1 1,-1 1-1,1 0 1,2-1-1,1-1 0,-2 2 1,0 1-34,0 0 0,-2 0 0,45-2 0,-5-1 0,-4-2-232,-1 2 1,-20-3 0,-14 1 0,-13 2-971,-9 1 1,-8-3-278,-3 1 1,-11-1 525,-8 5 1,-8 0 0,-9 0-1,-4 1 879,-1 4 1,-2-3 0,-5 4 0</inkml:trace>
  <inkml:trace contextRef="#ctx0" brushRef="#br0" timeOffset="3184">1120 1362 14657,'0'-9'829,"0"-1"40,0 7 0,0 3 1,0 10-389,0 2 1,-2 8 0,-1-1 0,-2-2-4,2-1 0,-3 3 1,1 0-1,0-1-234,-1-2 1,4 3 0,-2 0-248,2-1 0,2-2 0,2-2 0,2 0-240,6 1 1,3-1-1,1-1 1,0-2-431,1-1 0,-1-6 0,0 6 1,1-1-652,-1-1 1,-1 0-1,-2-4-2898,-1 0 4296,-1 1 1,-1-5 0,-2 0 0</inkml:trace>
  <inkml:trace contextRef="#ctx0" brushRef="#br0" timeOffset="3385">1249 1405 18039,'-9'7'1486,"1"2"1,0 6-1489,0 4 1,3-2-1,-5 6 1,1-1-433,1 0 1,-3 1-1,4 2 1,1-2-930,-1-3 1,-4-1 0,2-6 106,-4-3 1,3 1 0,1-6 1282,-2-2 0,-2-8 0,-1-3 0</inkml:trace>
  <inkml:trace contextRef="#ctx0" brushRef="#br0" timeOffset="3536">847 1535 16628,'8'-8'2328,"5"3"-2570,5 3 0,7 2 0,-1 0 0,5-1-1295,4-4 1,-1 3 1564,6-2 1,1-4-1,4 0 1</inkml:trace>
  <inkml:trace contextRef="#ctx0" brushRef="#br0" timeOffset="3735">1335 1319 14657,'7'-8'1389,"-4"-3"-344,6 6 1,1-4 0,4 4-441,1 2 1,1 1 0,-1 4-755,0 3 0,2 1 0,-7 5 1,1-1-609,-1 1 0,-4 2 0,-6 1 1,0 0-218,0 1 0,-6-1 0,-4 0 0,-3-1-1703,-1-3 2686,0 3 0,-1-5 0,1 6 0</inkml:trace>
  <inkml:trace contextRef="#ctx0" brushRef="#br0" timeOffset="4068">1364 1362 14657,'8'-6'1231,"-2"4"1,-6-2 0,0 8-1,0 6-1218,0 3 0,0 1 1,-1 0-1,-3 1 23,0-1 1,-6 1-1,5-1 1,2 0-402,2 1 1,-4-1-391,0 0 1,2-1 399,8-3 1,3-4 0,7-6-1,3-2 362,1-2 1,0 2-1,-4-3 1,-1 4 205,0 1 1,1 0-1,-1 0 1,-1 1 119,-4 4 0,3 3 0,-8 6 0,-1 1 159,-1-1 0,-2 2 0,0 2 1,0 1-299,0-2 1,-2 4-1,-1-2 1,-1-1-235,0-2 0,-2-2 0,1 0 1,0 1-923,-1-1 1,3-5-1,-7-1-380,-1-1 1,3-2-1,-1-5 1,-3-2 1238,0-3 0,-3-3 0,1-6 0</inkml:trace>
  <inkml:trace contextRef="#ctx0" brushRef="#br0" timeOffset="4169">1307 1692 14657,'0'-9'661,"0"-1"0,0 6-221,0-6 0,6 7 0,3-2 1,4 3-595,2 2 1,5 0 245,4 0 0,10-6 0,2-2 0</inkml:trace>
  <inkml:trace contextRef="#ctx0" brushRef="#br0" timeOffset="5335">1 1606 14657,'0'-14'-1799,"0"0"2263,0-1 1,1 3 0,3 0 0,2 4 383,2 2 0,-3 1 0,4 5 1,2 0-466,2 0 1,-3 0-1,-1 3 1,1 5-150,-2 7 0,5 4 0,-5-2 0,1 4-35,1 2 0,-6 0 0,4 5 0,0-3-136,0-1 0,-3-5 0,3 3 1,0-1-359,0-3 1,-3 1 0,3-3-1,0-4-56,0 1 0,-3-6 383,4-3 1,-6-4 0,2-4-180,-3-6 1,-2-7 0,0-3 0,0 1-77,0-1 0,-5-1 0,0-5 0,2 2 72,1-1 1,2-7 0,0-5-1,0-4-99,0-9 1,0-10 0,0-9 0,2-7-42,3-10 1,4-2-1,9-8 1,3 1-57,1 1 0,-3 3 0,3 9 0,-1 7 213,-3 7 0,-7-1 0,-3 9 0,-2 4 244,-3 7 1,-1 4 0,-2 2-1,0 1 53,0 4 1,0 8 0,1 8 0,3 1 346,0 3 0,1 2-354,-5 2 1,0 4-296,0 1-59,0 6 0,0-2 515,0 10 0,0-2-284,0 6 1,-1-1-1,-3 4 388,0-3-152,-1-6 0,5 5-202,0-3 231,0-3-176,0 4 1,6-6 0,4 0 126,3 0 0,1 0 1,2 0-1,1 0-143,3 0 1,5 0 0,1 0 0,4 0-14,3 0 1,9 0 0,2 2-1,11 1-3,5 2 1,15-1 0,2-4 0,4 0 98,0 0 0,7 2 0,-5 1 1,0 2 194,1-2 0,1-1 1,2-2-1,0 0 141,-6 0 0,-6 1 0,-19 3 0,-2 0-64,-2-1 0,-2-1 1,-1-2-1,-6 0-242,-1 0 0,-9 5 0,-2 0-103,-6-2 1,-12-2-314,1-1 0,-11 0 1,-3 0-551,-8 0 0,0 0 1,-1 0-1,-2 0 749,-2 0 0,-1 0 0,-1 0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2:22.67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402 129 14657,'-8'-6'1994,"3"4"-1548,10-2 0,-2 2 0,7 2 0,1 2-316,2 2 0,-4-2 0,1 4-236,1 1 0,0-4 0,0 5 0,-3 0-93,-1 0 1,-3-3 0,-4 4 98,0 2 1,-6 2-1,-4 0 1,-4-2 129,-5-1 0,1-1 0,-6 4 0,1-2-8,0-1 1,-2-2-1,6 3 1,1-3 551,2-2-679,2-1 1,9-5 0,8 0-57,10 0 0,11-2 1,0-1-1,1-2 133,-1 2 0,2 2 1,-6 1-1,1 0 158,0 0 0,-7 0 1,-4 0-118,1 0 1,-5 6 0,-2 2 0,-8 2-112,-5-1 0,-10 5 1,-5 6-1,-5-3-161,-4-1 1,2-2-1,-4 1 1,2-1 56,-1 0 0,1 1 0,6-2 0,3-2 298,5-2 108,3-6 0,9 4 0,7-9-45,8-3 0,10 2 0,3-5 0,1 0-42,3 0 1,1 4 0,-1-4 0,-1 0-192,2 0 0,-1 3 1,1-5-1,-2 1-367,1 1 0,-2-5 0,-1 5 1,-1-2-1287,-4 1 1704,-1-1 1,5-4 0,1 0 0</inkml:trace>
  <inkml:trace contextRef="#ctx0" brushRef="#br0" timeOffset="149">531 345 14657,'-8'0'4004,"2"1"-4058,6 4 1,5 3 0,1 6-165,2 1 0,-3-1 0,3 0 1,0 1-486,0-1 1,-5 0-1,3-1 1,-1-2 621,0-1 1,6-1 0,-3 6 0</inkml:trace>
  <inkml:trace contextRef="#ctx0" brushRef="#br0" timeOffset="550">445 474 14657,'8'0'3211,"-2"1"-2911,-6 4 1,5 3-1,0 6 1,-2 1 10,-1-1 0,-2 2 0,0 2 0,0 2-257,0 3 0,0-4 0,0 3 1,0-1-223,0-4 0,-5-1 0,0-1 1,2-1-1855,1 0 0,2-4 567,0 0 0,-4-9 1,-3 1 732,-1-5 1,3-9 0,-3 3 0,0-4 548,0-1 1,4-5 0,-6-1 0,1 3 170,1 1 1,-5 2 0,3-1 580,-2 1 1,2 6 0,2 2 0,0 1 412,0 0 0,3 0 0,-3 7 0,0 3-22,0 4 1,4 4 0,-4 1-1008,1 1 0,1-1 0,3 0-1524,-2 1 1569,0-1 1,5-6 0,0-2 0</inkml:trace>
  <inkml:trace contextRef="#ctx0" brushRef="#br0" timeOffset="666">474 574 14657,'9'0'0,"1"0"686,1 0 1,2 0 0,1 2 0,0 3 0,1-2 1,-1 6-1248,0 3 1,6-6-1,-1 0 507,-2 1 1,6 1-1,-1 6 1</inkml:trace>
  <inkml:trace contextRef="#ctx0" brushRef="#br0" timeOffset="900">746 187 16971,'-8'0'-1858,"13"1"1747,9 4 0,4-3 1,-4 4-1</inkml:trace>
  <inkml:trace contextRef="#ctx0" brushRef="#br0" timeOffset="1166">947 187 14657,'10'0'2305,"-1"0"-1875,-5 0 1,2 1 0,-8 3-343,-2 0 1,-4 8 0,-7-5 0,-1 3 8,-3 0 0,-3-1 1,-7 6-1,0-1-87,1 0 1,-1 1 0,2-1 0,1 0 91,2 1 0,5-6 0,-3 1 321,1 1-398,2-5 1,18 1-1,7-7 1,10-2-32,8-3 1,3 2 0,2-6-1,-1-1-96,1 2 1,0-3 0,-2 4 0,-2 0-132,-1-5 1,-1 4 0,0 0 0,-3 0-1108,-4 0 1,-2 4 223,0-6 1,-6 5 900,-3-4 0,-16-1 0,-5-4 0</inkml:trace>
  <inkml:trace contextRef="#ctx0" brushRef="#br0" timeOffset="1400">847 144 14657,'-10'0'3837,"1"0"-3371,5 0 0,0 0 0,7 1 1,3 4-405,2 5 1,-3 2 0,3 3 0,-2-1 39,-2 0 1,2 6 0,-1 0-1,-2 1-369,-2 0 1,-1 4-1,0-1 1,0 2-793,0-2 0,0 1 1,0-6-1,0-1-157,0-2 1,0-2 0,0 0-1584,0 1 2740,0-7 1,-6-2-1,-2-6 1</inkml:trace>
  <inkml:trace contextRef="#ctx0" brushRef="#br0" timeOffset="1566">832 359 14657,'-9'0'1265,"-1"0"0,1 6-598,-6 4 1,1 1 0,0 0 0,1-1-681,3 1 1,-2 0 0,4 0 0,-2-1-751,0 1 0,1 0 0,-5 0-1178,-1-1 0,6-7 415,-1 2 1567,7-4 1,-3-1 0,6 0 0</inkml:trace>
  <inkml:trace contextRef="#ctx0" brushRef="#br0" timeOffset="1682">689 445 14657,'14'-8'168,"1"-3"1,-1 6 0,0 0 174,1-1 0,-6 4 0,1-2 0,1 2 53,2 2 0,1 0 0,2 0 1,2 0-396,1 0 1,0 0 0,-3 0 0,1 2-912,2 2 1,1 0 0,-6 4 805,0-2 1,1 5-1,-1-3 1</inkml:trace>
  <inkml:trace contextRef="#ctx0" brushRef="#br0" timeOffset="1850">818 459 14657,'-8'7'614,"-5"-4"280,4 7 1,2-6 0,3 6-512,2 1 0,2 2 1,0 1-1,0 1-447,0-1 1,0 0 0,0 1 0,2 1-533,2 3 0,-2-3 1,4 1-1,-1-4-1551,0-4 1,6-1 2121,-1 2 0,2 3 0,3-5 0</inkml:trace>
  <inkml:trace contextRef="#ctx0" brushRef="#br0" timeOffset="2384">947 488 16175,'-1'3'390,"-4"7"0,2 6 1,-7-2-1,-1 1-779,-2-1 1,2 0-1,-2 1 1,-3-1 48,0 0 0,-1-1 0,-1-2 0,-2-1 226,-3 1 1,4-3-1,-3 0 1,1-2 657,4-3 0,1-1 0,1-2 1601,1 0-1726,0 0 1,6-2-1,6-1 1,8-3-341,9-2 0,5-3 0,1-7 1,6-1-431,4 2 0,-4-6 1,8 1-1,-2-2-114,1 0 0,4-1 1,-5-7-1,-1-2 75,-1 2 0,-3 2 0,1 1 0,-2 2 183,-3 3 1,-8 5 2108,-6 10-1285,-7 2 1,1 12-1,-7 1 1,-1 2-140,0 3 0,-2 2 0,1 2-488,2-1 0,-3 0 0,1 1 0,2-1-261,1 0 0,2 1 1,0-1-1,0 0-50,0 1 0,5-1 1,0 0-1,-1 1-151,3-1 0,-4 0 0,5 1 0,0-1 211,0 1 0,-5-6 1,2 1-1,-2 1 106,2 2 1,-4 1 0,4 0 10,-3 1 0,-7-1 0,-1 0 0,-2 1-147,-4-1 0,0-4 0,-3-2 0,1 0-1864,0-1 2307,-1-3 1,-5 2 0,-3-6-1</inkml:trace>
  <inkml:trace contextRef="#ctx0" brushRef="#br0" timeOffset="2501">1019 589 14657,'10'0'1592,"-1"0"0,-4 0 1,4 0-801,3 0 1,0 4 0,3 3-1,-1 1-1218,0 3 1,2-3 0,2 1-1,1 3-848,-1 0 1,2-2 1219,-1-1 1,1 1 0,-6 4 0</inkml:trace>
  <inkml:trace contextRef="#ctx0" brushRef="#br0" timeOffset="3017">43 86 14842,'-6'-8'330,"4"4"1,-3 8 275,4 6 1,1 7 0,0 6 0,0 2-161,0 6 1,0 8 0,0 5 0,0 7-139,0 4 1,-2 9 0,-1 0 0,-2-2-383,2-5 0,2-9 0,1-1 0,0-6-783,0-3 0,0-12 1,1-4-715,4-9 0,3-7 0,6-6 0,-1-1 1591,-3-4 0,2-3 0,-4-6 0</inkml:trace>
  <inkml:trace contextRef="#ctx0" brushRef="#br0" timeOffset="3316">58 58 14657,'4'-10'2,"1"1"1,1 5 0,-1-2 0,5 1 791,3 0 1,3 1 0,3 2 0,6-1-417,7-2 0,5 0 0,7 5 1,4 0-234,5 0 1,-2 0 0,0 2 0,0 1-68,0 2 0,2 1 1,4-3-1,2 2-145,3-2 0,-1 1 0,4-1 0,-1 2-161,-4-2 0,-9-2 0,-8-1 0,-9 0-1422,-9 0 0,-4 0-1190,-6 0 2728,-8 0 1,0 7 0,-7 1 0</inkml:trace>
  <inkml:trace contextRef="#ctx0" brushRef="#br0" timeOffset="3597">1292 15 14657,'-8'6'2058,"-5"-4"1,6 6-1003,-2-4 1,3 0-716,6 5 1,0 1 0,0 6 7,0 3 1,1-3-1,2 4 1,2 1 107,-2 3 1,-1 5 0,-2 4-1,1 7-321,4 6 1,-3-1 0,3 4 0,-4-1-318,-1 0 0,0 5 1,0-7-1,0-5-416,0-6 0,0-4 0,2-4 0,1-3-1183,2-5 0,1-5 0,-3-3-1174,2-1 0,2-7 2970,-3 2 0,-2-3 1,4-2-1</inkml:trace>
  <inkml:trace contextRef="#ctx0" brushRef="#br0" timeOffset="3947">0 890 16001,'7'-8'990,"-4"2"1,6 4-189,2-3 1,9 4 0,5-4-1,7 3-245,6 2 1,10 0 0,6 0 0,7 0-277,6 0 1,1 0-1,-1 0 1,-3 0-303,0 0 1,-4 5-1,7 0 1,-1-2-406,-6-1 1,1-2 0,-13 0 0,-4 0-489,-4 0 0,-6 4 1,-10 1-1342,-5-2 1,-8-1 2342,-1-2 1,-7-6 0,3-2-1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2:55.1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 93 9029,'-8'-7'1281,"-6"6"0,18-4 0,-4 10 1,3 5-749,4 4 1,1-2 0,8 2 0,-2 3-191,-4 0 0,4-5 0,-4-2 0,4 1-103,1-3 0,6 4 1,1-7-1,1-1-118,-1-2 0,7-2 0,0 0 0,8 0-110,2 0 1,-3-7 0,5-2-1,1-1-1,-3-1 1,4 8 0,-7-2 0,-1 3 96,-3 2 1,-6 0-1,-2 0 1,-1 0 73,-4 0 0,-2 0 1,-2 0-50,1 0 1,-1 2 0,1 1-100,-1 2 0,1 1 0,-1-6 0,0 0-98,1 0 0,-1 0 0,1 0 1,1 0 17,4 0 1,-4-6-1,5 1 1,-1 2 37,0 1 0,4 2 0,-2 0 0,2 0 25,8 0 0,-2 0 0,5 0 0,-1-2 3,1-3 1,-4 2 0,6-6 0,-2 2-45,0 4 0,-5-4 0,-5 2 0,2 1-22,1 3 0,-5-1 1,-2-1-1,-1-3 25,0 3 0,1 1 1,-2 2-1,5 0 10,-1 0 0,5 5 1,-3 1-1,3-3 19,2-1 1,1-2 0,3 0 0,3 0-16,1 0 0,-3 0 1,4 0-1,-1 0-72,1 0 0,-4-2 0,4-1 0,-1-4 68,1-2 0,-4 6 0,5-4 0,2 2-6,2-1 1,1 1-1,1 5 1,-3 0 6,-2 0 1,0 0 0,-7 0 0,-4 0 72,-4 0 1,-8 0-1,2 2 1,-4 1 30,-1 3 0,-6 4 1,0-5-1,2 0-70,2 2 0,1-5 0,1 3 1,-1-3-14,1-2 1,6 0-1,4 0 1,3 0-20,2 0 1,7-2-1,3-1 1,4-3-61,1 3 0,-1 1 0,-2 2 0,-2 0 140,2 0 1,-5 0-1,-2 0 1,-3 0 45,-2 0 1,-5 0 0,-1 0-1,1 0-33,-2 0 0,4 0 0,-4-1 0,3-3-76,6-1 1,7-2 0,-3 4 0,3-4-33,3-2 0,3 4 0,2-4 0,1 3 96,-5 2 0,-8 2 0,0 2 1,-3 2 345,-2 3 1,-7 4-1,-3 6 1,-4 1-146,-2-1 0,1 1 0,1-1 0,2-1-312,2-4 0,6-3 1,1-7-1,8-2-1161,10-3 0,13-10 0,9-11 0,1-3 1202,0-2 0,-2-7 0,-5-2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3:15.3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31 31 8521,'-6'-8'166,"-5"3"1,4 1 1560,2-1-1439,3 3 1,4-4 0,3 6 0,6 0-81,2 0 0,8 1 0,1 3 0,2 1 28,4-2 1,1-1 0,2-2 0,2 0-81,3 0 0,0 0 0,9 0 1,5 0-81,3 0 1,4 0 0,3 0 0,-2 0-41,-1 0 1,-7 0 0,1 0 0,-3 0 0,-1 0 1,-9 0-1,-6 0 1,-6 0 33,-3 0 0,2 0 0,-2 0 0,-1 2 26,0 3 1,4-3 0,-3 3 0,1-4 8,3-1 0,-3 6 1,2-1-1,1-2-27,3-1 0,-1-2 1,-2 0-1,-1 0-74,2 0 0,-4 0 1,0 0-1,0 0 32,0 0 0,-5 0 1,2 0-1,-4 0 2,-2 0 0,1 0 0,-1 0 17,1 0 1,-6 0-1,0 0 26,2 0 0,2 0 3,1 0 1,1 0-1,-1 0-20,1 0 0,-1 0 0,1 0 0,-1 0-21,1 0 0,-1 0 0,1 0 0,1 0-6,4 0 1,-4 0-1,2-2 1,-6-1-46,-2-2 0,-1-1 0,6 6-160,-1 0 0,-5 0-666,1 0-1008,-8 0 714,4 0 1,-9 0 1124,-3 0 0,-10-6 0,-9-3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3:27.16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292 170 9299,'-1'-8'1091,"-5"2"0,-2 5 1,-8 1-1,-1 0-815,-3 0 1,2 7-1,-4 1 1,1 3-155,1-1 0,-6 0 1,5 4-1,2-2 22,2-2 1,2-5 0,-1 4-951,1-2 417,6-2 1,4-5 0,10 0 0,6 0 219,2 0 1,3 0 0,-1 2-1,1 1 214,-1 2 0,1 6 0,-3-4 1,-1 1 245,-1 4 0,-3 4 0,3 3 0,-6 1 418,-3-1 0,-2 3 1,0 1-1,0 1-189,0 3 0,0 1 1,0-1-1,0-3-646,0-1 1,0-3 0,0-4-1,0-1-1286,0 1 1,0-1 524,0 1 0,1-8 0,3-4 0,3-8-954,1-6 0,-3-4 1842,6-1 1,-1-14 0,5-4 0</inkml:trace>
  <inkml:trace contextRef="#ctx0" brushRef="#br0" timeOffset="400">401 139 9504,'0'-8'784,"7"1"1,3 7 0,4 0-1210,1 0 0,1 0 1,-1 0 570,0 0 0,1 0 1,-1 0 425,1 0 0,-2 2 154,-4 3 0,-3 3 0,-7 8-211,0-1 1,0 1 0,0 1 0,0 2-316,0 1 1,-2 6 0,-1-3 0,-2 1-129,1 3 1,-3 2 0,2 2 0,2 0-153,1 0 1,0-5 0,-1-2 0,-2 0-116,1 0 1,2-5 0,2 2 0,0-4-1092,0-2 1,0 1-1889,0-1 1918,0-6 1,0-4-1,0-10 1254,0-5 0,-6-11 1,-3-3-1</inkml:trace>
  <inkml:trace contextRef="#ctx0" brushRef="#br0" timeOffset="600">323 402 8827,'-10'-1'1948,"0"-5"0,6 3-1556,-1-7 0,5 6 1,7-1-1,7 3-482,5 2 0,8 0 0,-1 0 0,3 0-442,2 0 1,-5 0 0,0 0 0,-1 0-364,0 0 1,-3 0-1,-7 0-1291,1 0 2184,-1 0 1,-6 7 0,-2 2 0</inkml:trace>
  <inkml:trace contextRef="#ctx0" brushRef="#br0" timeOffset="785">308 573 8827,'-11'0'3252,"1"0"-2698,7 6 1,-1-4 0,13 3 0,8-3-351,5-2 1,1 0-1,6 0 1,4 0-729,-1 0 0,1 0 0,-2 0 0,-2 0 115,-3 0 1,3 0-1,-5 0 1,2 0-711,0 0 1,-9-2 1119,-1-3 0,6 3 1,-5-4-1</inkml:trace>
  <inkml:trace contextRef="#ctx0" brushRef="#br0" timeOffset="1216">1020 248 8827,'0'-11'-159,"-2"1"858,-3-2 1,1 5-1,-6 2 141,-2 3 0,3 2 0,-1 0 0,-4 0-623,-5 0 1,0 7-1,-6 3 1,-1 4-232,2 2 0,0-1 1,5-1-1,-2-2-719,2-2 0,4 0 0,3 4-1409,1-3 0,10-5 1580,1-6 1,1 0 0,10 0 0,1-1 640,2-4 1,1 3-1,0-5 1,1 2 300,-1 0 0,-4-1 1,-1 6 643,2 0 0,0 2 1,0 3 144,-2 6 1,-4 2-1,2 5 1,-1 1-641,-3 1 1,-3 2 0,-1-3 0,0 4-606,0 1 0,0-5 1,0 3-1,0-1-347,0-1 0,-5 1 1,0-6-2543,1 1 0,3-6 2957,1 1 1,7-15-1,1 2 1</inkml:trace>
  <inkml:trace contextRef="#ctx0" brushRef="#br0" timeOffset="1418">1066 139 8827,'0'-10'1153,"0"0"0,2 1 0,3-1-959,5 5 1,4-2 0,1 2-1,3 1-406,2 2 0,-1 2 0,5 0 0,0 0-650,0 0 1,-5 0 0,2 0-393,-4 0 1,-1 2 1249,-1 3-1,-6-3 0,-3 12 0,-6-6 0</inkml:trace>
  <inkml:trace contextRef="#ctx0" brushRef="#br0" timeOffset="1649">1283 139 8915,'-16'11'0,"1"-3"84,-1-1 1,6 5 0,0-3-1,-2 1 498,-2 0 1,0 1 0,2 4 0,2 2-130,-2 4 0,3-4 1,0 5-1,3-1-283,2 0 0,2-1 1,2-4-1,2-2-165,3-4 1,-1 2 0,6-7-1,2-1-610,2-3 1,1-1 0,1 0 194,-1 0 0,-1-7 0,-2-1 0,-3-3 353,-3 1 0,0 0 0,-6-6 371,0 1 0,0 5 0,-2 1-15,-3 2 0,1-3-990,-6 5 1,1-2-1278,-1 2 1972,3 3 0,0-5 1,-1 7-1</inkml:trace>
  <inkml:trace contextRef="#ctx0" brushRef="#br0" timeOffset="1884">1344 248 8827,'0'-9'2440,"0"2"1,0 21-1,2 5-2001,3 3 0,-3 7 1,3-3-1,-3 3-102,-2 2 1,0 0-1,0 0 1,0 0-199,0 0 0,0 0 0,0-2 0,0-3-657,0-5 0,0-4 0,0-2 1,0 1-2388,0-1-1941,0-6 4846,0-2 0,-7-14 0,-2-2 0</inkml:trace>
  <inkml:trace contextRef="#ctx0" brushRef="#br0" timeOffset="2216">1499 294 9530,'-10'0'2367,"0"0"0,6 2-1852,-1 3 1,8 3 0,4 8-1,2-1-463,3 1 0,2 5 1,-1 1-1,-1 0-637,-1 1 1,-3-1 0,4-3 0,-3 1-531,-2-1 0,5-7 1,-3-1-1,1-1-1445,0-1 2559,-6-2 1,9-1 0,-4 3-1</inkml:trace>
  <inkml:trace contextRef="#ctx0" brushRef="#br0" timeOffset="2517">1638 340 9091,'2'-13'1012,"3"2"1,6-1 0,9 7 0,6 2-1214,3 1 0,4-3 0,1 0 0,4 1 116,2 3 1,-6 1 0,2 0 0,-5 1 325,-5 4 1,-4 4 0,-6 5 0,-2-2 293,-4-2 0,-3 6 0,-7 4 0,0-1 74,0-2 1,-2 4-1,-3 0 1,-5-3-516,-4 0 0,3 2 0,1 1 0,-2-2-179,-2-2 1,4-1-1,1-1 1,1-1-897,-1-4 0,4 2-4063,-5-7 2052,-1 0 2991,-4-5 0,0-13 0,-1-5 1</inkml:trace>
  <inkml:trace contextRef="#ctx0" brushRef="#br0" timeOffset="2785">1855 124 8827,'0'-9'1912,"0"4"1,0 10-1486,0 6 1,0-3 0,0 4 0,0 4-234,0 3 0,-2 6 0,-1-2 1,-4-1 13,-2 0 1,-4 4 0,-4-5 0,1-2 28,-3-2 1,9-2 0,-6 1 0,3-2 176,-1-4-240,5 4-521,2-6 0,14 6 1,4-4-1,4-5-368,6-3 1,-4-2 0,5 0-1,-1 0-1189,-1 0 1906,8 0 0,-4 7 1,7 2-1</inkml:trace>
  <inkml:trace contextRef="#ctx0" brushRef="#br0" timeOffset="3117">2304 15 10155,'7'-8'1561,"-4"1"1,7 7-1333,2 0 0,7 0 0,2 0-1207,-2 0 1,-2 5 0,-1 2-1918,-1 2 2890,-6 1 0,4-1 1,-4-3-1</inkml:trace>
  <inkml:trace contextRef="#ctx0" brushRef="#br0" timeOffset="3301">2195 93 12244,'-8'7'789,"1"1"1,7 8 0,0-1-607,0 1 0,0 4 0,0 3 1,0-1-440,0 0 0,0 4 1,0-3-1,0-1-2207,0 0 1,0-1 2460,0-6 0,0 1 0,0-1 0</inkml:trace>
  <inkml:trace contextRef="#ctx0" brushRef="#br0" timeOffset="3484">2319 170 8827,'16'0'0,"-1"-2"153,1-3 0,-1 4 0,1-5 1,-1 5 283,1 1 1,4-2-1,3-1 1,-1-3-817,0 3 0,4 1 0,-5 2 0,-2 0-688,-2 0 1,-3 2 631,-4 3 0,-3 4 1,-11 6 434,-6 1 1,0-1-1,-13 1 1</inkml:trace>
  <inkml:trace contextRef="#ctx0" brushRef="#br0" timeOffset="3617">2412 248 8827,'-10'0'4,"1"1"1,1 3 704,-1 1 0,0 2 0,-3-4 0,4 4-76,1 2 0,-5-1 0,2 4 1,-2-1-700,1 1 0,-3-4 0,6 3 0,-2 1-1050,-1 1 0,6-2 1115,-5-1 1,-1 0 0,-4 6 0</inkml:trace>
  <inkml:trace contextRef="#ctx0" brushRef="#br0" timeOffset="3750">2443 279 8827,'16'0'0,"-1"0"0,0 0 0,1 0-33,-1 0 0,1 0 0,-1 0-615,1 0 0,-1 0 645,1 0 1,-1 6-1,1 3 1</inkml:trace>
  <inkml:trace contextRef="#ctx0" brushRef="#br0" timeOffset="3949">2505 309 8827,'-16'9'-97,"1"3"0,0-5 1,-3 2 1050,-2 3 0,3 1 0,-6 5 0,3 0-268,-1 3 1,-5 1-1,4-3 1,-1 4-682,1 1 0,-4-5 1,4 1-1,0-2-378,-1-3 1,4 0 0,7-1-2127,2-3 2493,7-5 0,-4-19 1,7-5-1</inkml:trace>
  <inkml:trace contextRef="#ctx0" brushRef="#br0" timeOffset="4100">2505 387 8887,'15'0'368,"1"0"0,-6 0 0,1 2 0,1 1 238,1 2 0,3 2 1,-1-4-1,1 4-895,-1 2 0,1-4 0,-3 5 0,-1 1-1439,-1-3 0,-6 6 1722,5-4 0,-6-3 0,3 0 0</inkml:trace>
  <inkml:trace contextRef="#ctx0" brushRef="#br0" timeOffset="4333">2551 464 8827,'-15'0'73,"-1"5"0,1 2 447,-1 2 1,1 1 0,0 6-1,-1-1 177,1 1 1,4-1-1,3 1 1,1-1-469,3 0 0,3-4 0,2-1 0,5 0-355,4-1 1,4-2 0,3-7-1,2 0-171,1 0 0,6-2 0,-5-3 1,-4-5-196,-5-4 1,0 4 0,-5-1 396,1-1 1,-4-1-36,1-3 1,-10 2 0,-4 2 121,1 2 1,-6 6 0,5-2-1</inkml:trace>
  <inkml:trace contextRef="#ctx0" brushRef="#br0" timeOffset="5014">2845 139 8827,'-8'-7'2860,"1"4"-2223,7-7 1,0 4 0,2-2 0,3 1-568,5 4 1,11 1 0,3 2 0,2 0-803,-1 0 1,1 0 0,3 0 0,-1 0-1147,-2 0 1,-7 0 1883,1 0-2,-3-7 0,-13 4 0,-6-6-13,-5 2 1,-1 0 0,-4 4-687,1-2 1,1-1 1541,-6 6 0,6 0 0,0 0 194,-2 0 1,5 2 0,0 3-437,0 6 0,0 2 0,-5 3 1,4-1-376,1 1 0,0-1 0,3 2 0,-1 2-370,2 2 1,1 0-1,4-6-435,3 1 1,4-6 0,6-2 0,1-1-621,-1-3 1,7-2 0,2-4-1,2-2 1199,0-1 1,-7-7 0,2 2 0,-4-4-2,-2-1 0,1 4 0,-3 1 0,0-2-2,-3-2 1,-7-1-913,2-1 1848,-3 1 1,-9 6-1,-3 4 1,-4 5-71,-1 5 1,-1 9-1,-1 8 1,-4 2-469,-4 4 0,-5 1 1,-2 2-1,-4 0-386,-6 0 1,3 5 0,-1 2 0,2-2-628,4-3 0,8-1 0,6-11 0,4-2-2525,6-2 3137,3-8 1,7-2-1,0-7 1</inkml:trace>
  <inkml:trace contextRef="#ctx0" brushRef="#br0" timeOffset="5850">3000 387 10632,'0'10'3723,"0"0"-3575,0 2 0,0 2 0,0 2 0,0-1-689,0 1 0,0-6 0,0 0 0,0 2-373,0 2 1,0-4 0,0 1-1482,0 1 1946,0-5 0,2-7 0,1-11 500,2-2 0,6-3 1,-4 1-1,1-1 185,4 1 1,0 4-1,0 3 1,-3-1 327,-2 1 0,5 2 0,-2-2 94,4 1 1,-4 2-1,0 5-121,3 0 0,-5 7 0,1 3-190,-2 4 1,-2-4 0,-5 0-72,0 2 0,0-3-452,0 1 1,-7-6-78,-3 1 0,1-3 0,0-4 51,2-3 1,2-4-1,5-6 1,0-1-75,0 1 0,0-6 0,2-1 1,3-1 2,6 1 0,2-5 0,3 2 1,-1 0 284,1-1 0,-1 7 0,1 0 0,-1 5 162,1 4 1,-6 1-1,0-1 194,2 5 1,-3-2 0,1 2-104,2 1 0,-3 4-294,1 6 0,-6-3 0,1 7 126,-4 2 0,-1-3 0,2 1 144,3 2 1,-3-3 0,5 0-253,0-3 0,-4 5 0,8-6-274,1-2 0,1 4 0,3 0-203,-1 2 1,1-4 0,-1 3 476,1-1 1,-8 5 297,-3-1 1,-3 2 0,-4 3-77,-3-1 0,2-4 1,-7-3-1,-3 1-516,0-1 1,2-4-1,1 3-893,-2 0 1,-2-6 726,-1 5 1,6-6 0,2-4 0,2-3 155,0-1 0,0 2 0,5-4 474,0-2 0,0 4 3122,0-3-1454,0 8 0,0-2-1118,0 10 0,0 3 1,0 10-1,0 0-440,0 3 1,0 7-1,0-3 1,0 5-162,0 1 0,0 0 1,0-1-1,0 1-546,0 0 1,0-1-1,0-5 1,0-4-3310,0-4 3747,0-1 0,0-1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26T14:32:45.92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201 89 12700 251470 39742,'-8'0'131'0'0,"0"3"0"0"0,-1 0 1 0 0,-2 0-18 0 0,0 0 0 0 0,1 3 0 0 0,-2 0 0 0 0,-2 2 0 0 0,0 3 0 0 0,0 0 0 0 0,-2 3 0 0 0,0 2 0 0 0,1 2 0 0 0,1 0 1 0 0,3 1-1 0 0,3 0 0 0 0,2 3 0 0 0,3 1 0 0 0,3 1 0 0 0,0 0 0 0 0,0-1 0 0 0,3 0 0 0 0,2-1 0 0 0,1 0 1 0 0,3-1-1 0 0,0-2 0 0 0,1-3 0 0 0,3-4-242 0 0,2-1 0 0 0,1-2 0 0 0,4-4 0 0 0,0-2-36 0 0,2-3 1 0 0,-2 0 0 0 0,-1 0 0 0 0,2 0 104 0 0,0-3 0 0 0,-1-1 1 0 0,0-3-1 0 0,0-1 41 0 0,-1 1 0 0 0,1-3 1 0 0,-2 0-1 0 0,-2 0 13 0 0,0-1 0 0 0,-2 1 1 0 0,-1-4-1 0 0,-2 2 28 0 0,0-1 1 0 0,-2 0 0 0 0,-4-1 0 0 0,-2 0 39 0 0,-3-2 0 0 0,0-1 1 0 0,0 0-1 0 0,-1-1-42 0 0,-4-1 1 0 0,-1 0 0 0 0,-6-1 0 0 0,-1 1 13 0 0,2 1 0 0 0,-3 1 0 0 0,1 5 1 0 0,-1 2 86 0 0,0 2 0 0 0,-1 1 0 0 0,0 2 1 0 0,1 3-66 0 0,2 1 0 0 0,-2 1 1 0 0,1 0-1 0 0,0 0-74 0 0,1 0 1 0 0,1 0 0 0 0,4 0 0 0 0,-1 0-186 0 0,1 0 1 0 0,-1 2 0 0 0,2 2-945 0 0,1 0 0 0 0,2-2 1146 0 0,3 3 0 0 0,0 0 0 0 0,0 3 0 0 0</inkml:trace>
  <inkml:trace contextRef="#ctx0" brushRef="#br0" timeOffset="400">379 193 12700 251470 39742,'-8'0'4462'0'0,"6"-3"-4083"0"0,4-2 1 0 0,8-2 0 0 0,9 0 0 0 0,2-1-166 0 0,2 1 0 0 0,4-3 1 0 0,-1-1-1 0 0,1 0 49 0 0,1 1 0 0 0,1-3 1 0 0,3 4-1 0 0,0 0-174 0 0,1 4 0 0 0,-5-1 0 0 0,-1 3 0 0 0,-4 2-150 0 0,-3 0 1 0 0,-6 1-620 0 0,-4 0 0 0 0,-5 1 1 0 0,-3 0-1769 0 0,-4 2 0 0 0,-2-1 2448 0 0,-3-2 0 0 0,-1 0 0 0 0,1 0 0 0 0</inkml:trace>
  <inkml:trace contextRef="#ctx0" brushRef="#br0" timeOffset="667">720 15 12700 251470 39742,'-5'-1'221'0'0,"0"-1"1231"0"0,-1 0 1 0 0,3-1-508 0 0,0 0 0 0 0,3 2 0 0 0,3-1 0 0 0,2 1-225 0 0,1 1 0 0 0,5 1 0 0 0,1 1 0 0 0,2 1-88 0 0,1 1 1 0 0,0 1 0 0 0,0 2-1 0 0,0-2 53 0 0,-1 0 0 0 0,-1 0 1 0 0,-2 3-1 0 0,0-1-204 0 0,-2 0 0 0 0,-4 2 0 0 0,-3 0 0 0 0,-1 1-307 0 0,-1-1 0 0 0,-4 0 1 0 0,-3 1-1 0 0,-6 2-1138 0 0,-3 2 1 0 0,0-2 0 0 0,-1 0-1 0 0,1-1-6473 0 0,1-2 7437 0 0,4-4 0 0 0,-3 1 0 0 0,2-2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3:37.64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1142 140 9057,'0'-16'838,"-1"1"1,-3-1-218,-1 1 1,-12 1-1,0 2 1,-6 2-281,-4-2 1,-11 3 0,-7 1 0,-6 1-141,-4 3 1,-7 3 0,-5 1-1,1 1 28,3 5 1,8-3-1,3 7 1,6 4-67,5 5 1,1-2-1,6 5 1,-1-1-360,6 0 1,0-1-1,8-4 1,2-1-289,2 1 1,3-1-3354,4 1 1946,3-8 0,12-3 1895,0-10 0,7-3 1,-3-8-1</inkml:trace>
  <inkml:trace contextRef="#ctx0" brushRef="#br0" timeOffset="269">245 47 10910,'0'-7'1084,"0"7"0,-7 7 1,-3 9-1,-4-1-630,-1 0 0,-3 1 0,-1-1 0,-1 1-168,1-1 1,-3 1 0,1-1 0,2 1-105,2-1 1,3-4 0,2-3 0,3 1-260,3-1 1,4-2 0,12 2-855,11-1 1,8-2 0,7-5-1,5-2-3139,4-3 4071,8 4 0,-5-13 0,6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3:35.38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13 332 9803,'0'-15'1658,"-7"6"0,5 1 0,-1 4-1620,6-1 1,6 0 0,6 5-1,1 0-487,-1 0 1,1 0 0,-1 0-1628,1 0 0,-1 0-686,1 0 2760,-1 7 1,1-5-1,-1 5 1</inkml:trace>
  <inkml:trace contextRef="#ctx0" brushRef="#br0" timeOffset="552">137 224 8406,'0'-15'114,"0"4"3189,0 1-2732,0 7 0,0-3 0,0 12 0,0 4-184,0 4 1,-6 1 0,1 2 0,2 2-121,1 2 1,2 5 0,0-4 0,0 0-159,0 1 1,0 3-1,0-6 1,0-1-509,0-2 0,0-1 0,0-1-937,0 1 1,2-8 576,3-3 0,2-5 0,5-5 1,-2-5-58,2-4 0,2-8 0,1-4 1,1-3 817,-1-2 1,-1 0 0,-2-2 0,-2-1-114,3-2 1,-1 0 0,0 5-1,-2 0 24,2 0 0,-3 2 1,-1 3-1,-1 5 1086,-4 4 0,1 7 28,1-1 0,-3 10 1,3 1-409,-3 8 1,-4 8 0,-2 3 0,-2 1-333,-3-1 1,4 0 0,-5 0 0,-1 2-184,3-2 1,-4-2-1,5-2 1,0 1 40,0-1 0,0-5 1,4 1-428,-2 1 1,1-5 0,9-2-102,6-3 1,7-2-1,5-2 1,3-3 30,6-6 0,-1 3 1,5-1-1,-3 1 259,-2-1 1,-2 6 0,-1-3-1,-4 5 119,-2 1 0,-3 7 0,-9 3 0,-3 4 433,0 1 1,-5 2-1,3 4 1,-3 3 160,-2 0 1,-6 5-1,0-1 1,-1 3-362,0 0 0,0 3 0,4-10 1,-3 2-386,3 0 1,1-2-1,2 2-1401,0-6-165,0-3 1,-2-8 417,-3-4 0,2-10 1,-6-5 1267,2-4 0,-5-8 1,4-2-1</inkml:trace>
  <inkml:trace contextRef="#ctx0" brushRef="#br0" timeOffset="801">322 363 9389,'11'0'1737,"-1"0"-1624,2 0 1,2 0 0,1 2 0,2 2-238,4 1 1,-4 0 0,2-3 0,-5 1 656,-4 2 1,0 2 37,6-2 1,-7-1 0,-6 6-425,-6 2 0,-6-3 1,-7-1-1,1 1-645,-1-1 0,1-2 0,0 2-716,-1-1 1,2 0 1215,4-2 1,-4-3 0,6 5 0</inkml:trace>
  <inkml:trace contextRef="#ctx0" brushRef="#br0" timeOffset="1103">1019 131 8827,'-11'2'1417,"1"1"-810,-2 3 1,-2 4 0,0-3 0,2 1-242,2 4 1,0-3 0,-6 1 0,1 2-599,-1 2 1,-1 0-1,0-2 1,0-2-1032,3 2 0,2 0 1,-4 0-1251,1-1 2514,-1-8 0,1 11 1,0-6-1</inkml:trace>
  <inkml:trace contextRef="#ctx0" brushRef="#br0" timeOffset="1253">1003 240 8827,'16'0'373,"-1"0"1,0 0 0,1 0 70,-1 0 1,3 0 0,0 1-1,3 3 120,-2 1 1,-2 7-1,-1-2-1039,-1 4 1,-1-4 0,-2-1-838,-2-2 0,-6 0 1307,1-2 1,-3 3-1,-2 8 1</inkml:trace>
  <inkml:trace contextRef="#ctx0" brushRef="#br0" timeOffset="1517">848 363 10352,'2'9'1930,"3"-4"-1775,5-3 0,6-2 0,5 2 0,4 1-255,5 2 1,2 0 0,3-3 0,1 2 145,-2 1 0,-6 5 0,-4-3 0,-2 1 280,-3 4 0,-9 4 0,-5 3 0,-3 2 227,-2-3 0,-2 1 0,-3 0 0,-5 2-502,-4-2 0,-1-2 0,-1-3 0,3-2-2168,2-2 0,-3-6-400,4 1 0,3-5 2512,2-5 0,3-11 1,2-8-1</inkml:trace>
  <inkml:trace contextRef="#ctx0" brushRef="#br0" timeOffset="1617">1080 441 8827,'0'-16'172,"-1"8"1,-3 1 0,-3 2 545,-1 0 0,3-1 1,-6 8-1,-1 3-471,-1 6 0,-5 4 0,-1 6 0,-3 3-243,-2 0 1,-2 5 0,-5-5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3:34.0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334 16 8827,'0'-9'3805,"0"2"0,-7 21-3402,-3 7 0,-11-1 0,-5 3 1,-3-1-376,-2 4 0,0-4 0,0 1 0,2-3-1068,3 1 0,-1-2 0,6-9-1291,2-5 0,4-5 2325,4-5 0,18-3 1,11-8-1</inkml:trace>
  <inkml:trace contextRef="#ctx0" brushRef="#br0" timeOffset="183">411 31 8827,'16'11'723,"-1"-1"0,-4-5 0,-3 5 0,1 1 396,-1-3 1,-2 11 0,4-3 0,0 1-717,-1 0 1,5 0 0,-6 2 0,2 2-941,1-2 1,-6-2 0,4-2-1578,-3 1 1,0-6-1726,-6 1 3840,0-8 1,0 4 0,0-7 0</inkml:trace>
  <inkml:trace contextRef="#ctx0" brushRef="#br0" timeOffset="365">210 248 12771,'23'0'-716,"-6"0"1,3 0 0,-2 2-147,-3 3 1,1-2 0,-1 8-731,0 1 1584,-6-5 1,5 13 0,-6-3-1</inkml:trace>
  <inkml:trace contextRef="#ctx0" brushRef="#br0" timeOffset="682">210 387 8690,'-15'0'-236,"4"5"723,1 1 1,8-1-351,2-5 1,7 0 0,9 0 0,1 0-287,4 0 0,-4 0 0,3 1 0,-2 3 266,-3 1 1,-5 2 0,1-4 0,-1 4 140,-1 2 1,-3-4 0,-6 5 97,0 2 1,-1 2 0,-4 2-251,-6-1 0,-1-5 0,0 1 1,2-1-250,-2-1 1,3-1-929,-1-3 748,7-3 0,-1 5 0,13-7 0,6 0 128,2 0 0,1-5 0,-1 0 1,2 1 211,1 2 1,1 2 0,-6 0 0,1 0 246,-1 0 1,-4 2 0,-3 3-307,-1 6 0,-2 2 0,-3 3 0,1-1 36,3 1 0,-1 6 1,-5 2-1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59:59.11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0 317 23773,'0'-10'-960,"0"0"1,0 4 1498,0-4 0,7 7 1,3-4-1,5 2-141,5 0 1,-2 0-1,8 4 1,-1-3-80,-2-1 0,4 0 0,-7 5 213,-2 0 1,-3 2 0,-5 3-603,-5 5 0,-3 8-1,-4 2 1,-3 1 580,-5 0 0,-3-2 0,-2 4 0,0-1-547,0-4 1,0 1 0,0-1-310,0 2 0,5-2 1,1-6-1442,3-2 875,1 0 0,6-7 1,3-4-1,2-6 457,3-5 0,1-1 1,5-2-1,1 0 521,4 0 0,-6 0 1,2 0-1,0 0 1043,-5 0 1,1 5 0,3 1 389,0 3 1,0 2-1273,0 9 0,-5 4 0,-2 6 0,-1 1-439,-4 5 1,-1-5-1,-2 4 1,0-3-534,0-2 1,0 0 0,0 0-746,0 0 1,-2-7-3176,-3-3 3575,4-3 0,-6-9 0,7-3 0,0-5-404,0-5 1023,0 4 0,7-19 0,1 3 1</inkml:trace>
  <inkml:trace contextRef="#ctx0" brushRef="#br0" timeOffset="581">361 166 11020,'0'-17'0,"0"-1"81,0-2 1,5 0 0,0 5 1189,-1 0 0,2 5 0,1 2 0,0-1-266,-1 1 1,6 3 0,-2-4 0,3 3-465,2 2 0,0 3 0,2 1 0,2 0-280,1 0 0,1 0 0,-2 1 0,1 4-89,-2 5 0,-3 4 0,-3 3 1,-4 3 88,-1 5 0,-2 8 0,-5 4 0,0 1 252,0 4 0,0 1 0,0 4 0,0 2-251,0 1 1,0 0-1,0-5 1,0 0-521,0 0 0,5 4 0,0-4 0,-2-5-751,-1-2 1,3-6 0,2 3 0,-1-5-116,1-5 0,-2-3 0,-5-7 1,2-1-3131,3-4 3422,-4-4 0,4-7 1,-10-4-1,-3-5 176,0-4 1,-6-8-1,4-3 1,-3-3 22,-2-2 0,-2-2 0,-1-1 0,-2-4 485,1-1 0,-2 2 1,-1-4-1,0-1 8,0-3 0,2 6 0,5 3 0,0 3 29,0 2 1,5-4 0,2 4 0,1 7 784,4 5 1,1 2 0,4 1 308,3 0 0,-2 5 0,9 2 0,3 1-60,3 4 0,9 0 1,-2-1-1,4-1-323,1 2 1,-2 1 0,0 4 0,-1 3-366,0 5 0,-2 2 0,-10-1 1,-2 1-177,-3 5 1,-3-2 0,-7 5 0,0-3 501,0-2 1,-12 0 0,-3 0 0,-3 0 228,-4 0 1,4-2-1,-5-1 1,1-2-28,3 2 1,3-6-1,1 1 1,0-2 365,0 0-1494,6 0 0,4-7 0,10-1 1,7-4-75,6-1 0,1 0 0,6-4 1,2 4-83,1 1 0,0 2 0,-1 5 0,-2 0 1072,2 0 1,1 0 0,2 0 0</inkml:trace>
  <inkml:trace contextRef="#ctx0" brushRef="#br0" timeOffset="714">993 542 23773,'15'0'2615,"0"0"0,-5 0-1576,0 0 0,-7 2-2107,2 3 0,-3 3 0,-2 7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06.1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1 181 23773,'0'-15'-2585,"0"0"0,1 2 3789,4 3 0,-1-2 0,6 7 116,2 2 1,-4 3 0,2 3 0,2 4-1218,1 1 0,2 2 0,0 5 1,0 0-289,0 0 0,0 2 1,-1 1-1,-3 4-9,-1 2 1,-5-4-1,4 3 1,-3-1 81,-2-4 0,-3-1 0,-1-2 0,0 0-624,0 0 0,0 0 611,0 0 0,-1-7 63,-4-3 1,5-5-384,0-5 1,1-3-1,8-7 1,-1-2 426,0-3 1,1 2 0,2-6 0,-1 1 91,2 0 1,-4 3-1,3-5 1,-1-2 141,-2-2 1,4 1-1,-7 1 1,-2 4-169,-1 1 0,-2-3 0,0 5-383,0 2 1,0 6-513,0 2 1,-7 7-794,-3-2 0,2 3 1822,-2 2 0,6 0 0,-2 0 0</inkml:trace>
  <inkml:trace contextRef="#ctx0" brushRef="#br0" timeOffset="318">602 121 24061,'-13'-1'4966,"3"-4"-4820,3 3 1,16-5-1,6 7 1,8 0 53,5 0 1,-2 0 0,-1 0-1,1 0-687,3 0 1,-1 0 0,-1 0 0,-4 0-624,-1 0 1,3 0 0,-5 0-3328,-2 0 4609,-8-6 1,4 4 0,-6-5-1</inkml:trace>
  <inkml:trace contextRef="#ctx0" brushRef="#br0" timeOffset="502">662 257 30896,'16'0'623,"4"0"1,1 0 0,3 0-624,2 0 0,1 0 0,0 0 0,-2 0-878,2 0 0,-6 5 1,-1 0-1,-3-2-2408,-2-1 3307,0-2 1,0 0-1,0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09.40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241 105 23291,'0'-15'-2952,"0"4"1,0 1 3366,0-1 1,0 2 0,1 1 261,4 1 0,-1-3 0,6 5 0,0 0 1048,-2-1 0,6 4-1201,-4-3 0,-2 8 1,0 4-1,-1 1-593,-4 4 1,-1 3-1,-2 3 1,0 4-42,0 2 1,-2-6-1,-1 2 1,-2-2-432,2 2 1,1-8 0,0 3-1,-1-1 99,-2-1 1,0-3-95,5 0 1,0-8 66,0-2 0,2-7 1,1-8-1,4 0-82,1 0 0,2-5 0,3 0 0,-1 0 365,-2-2 0,0 5 0,5-3 1,0 3 759,0 2 1,0 5 0,0 2 0,0 0 578,0-1 0,0 6 0,0-2-631,0 3 1,-6 9-1,-4 3 1,-3 5-238,-2 5 1,0-3-1,0 5 1,-2-2-107,-3 0 0,2 0 0,-6-5 0,1 0-76,-1 0 0,6 0-956,-2 0 1,3-8 573,2-7 1,5-7-1,2-8 1,1 0-232,4 0 1,3-5-1,4-2 1,1 0 180,-2 1 0,-1-5 0,-2 6 1,0 2 771,0 1 0,0 7 1,0 2 720,0 1 0,-7 4 0,-3 8 1,-3 7-629,-2 6 0,0 0 1,0 7-1,0 2-159,0 2 0,-2-4 0,-1-2 0,-2-1-586,2-4 1,1 4 0,4-2-1180,3-2 0,-2-8 0,7-5 0,2-3-1494,1-2 0,2 0 2931,0 0 0,7 0 0,1 0 0</inkml:trace>
  <inkml:trace contextRef="#ctx0" brushRef="#br0" timeOffset="417">0 465 23804,'2'-8'1690,"3"3"1,3 3 0,9 2 0,3 0-1420,5 0 1,10-1-1,7-3 1,8-1-40,10 2 1,15 1 0,14 1 0,6-3-188,4-1 1,-7-5 0,-4 5 0,-11 0-46,-10-1 0,-7 4 0,-5-3 0,-6 2-277,-8-2 1,-9 3-1,-8-3-2398,-3 3 722,-7 2 0,-9 0-1894,-10 0 3826,-4 0 1,-6 0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11.53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0 467 25622,'5'-10'1043,"0"0"0,7 7 0,0-2-311,6 3 1,0 2-1,9 0 1,3 0-1087,4 0 1,7 0 0,-1 0 0,2 0-1036,-2 0 1,-3 2-1,-8 1 1,-4 2 1178,-5-2 0,-4 6 0,-1-1 1</inkml:trace>
  <inkml:trace contextRef="#ctx0" brushRef="#br0" timeOffset="148">60 648 25744,'12'0'1765,"1"0"1,6 0-1707,3 0 0,9 0 0,9 0 0,4 1-1242,1 4 1,0-3 0,-2 3 1092,-2-3 0,2 4 0,-5 3 1</inkml:trace>
  <inkml:trace contextRef="#ctx0" brushRef="#br0" timeOffset="650">963 61 23773,'5'-10'-797,"1"2"1,3-1 2236,2 1 0,3 5 0,2-4 0,3 2-823,1 0 0,7 2 0,-2 6 1,1 4-857,0 1 1,0 2 0,-6 5 0,-3 0-449,-5 0 1,-6 2-1,-6 1 1,-1 2 724,-4-1 1,-5 2-1,-10-1 1,-5-1 229,-4-3 1,-3 0-1,-1-1 1,-2 0-143,1 0 1,3-7-1,1-1 1,1-2 103,4 0 1,3 0-1,7-5-515,0 0 0,9 0 0,6-2 258,8-3 1,12 3 0,5-4-1,2 1 117,-2 0 0,8 0 0,-3 3 0,2-1-52,0-2 1,-4 0 0,-1 5 0,-2 0-1031,2 0 1,-4 0 0,1 0 754,-3 0 1,-1 6 0,-4 3-1</inkml:trace>
  <inkml:trace contextRef="#ctx0" brushRef="#br0" timeOffset="949">1459 106 23773,'-2'-8'-2779,"-3"3"0,2 5 4229,-7 5 0,7-2 0,-2 7 0,3 2-1463,2 1 0,0 4 0,0 1-487,0 2 1,7 0-1,3-5 162,3 1 1,2-6-1,0-2 1,2-1 251,3-4 1,-4-3 0,5-5 0,-5-3 4,-1-1 0,-1-9 0,-4 3 0,-4-2 6,1 0 0,-5 2 0,3 0 0,-5 0 497,-5 0 0,1 0 1,-6 0-1,-3 2-493,-5 3 1,1 3 0,-3 7-1,3 0-182,2 0 0,0 0 0,2 2 1,1 1 94,2 2 368,7 7 0,-4-4 0,7 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10.6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136 37 24387,'0'-15'207,"0"0"1,0 8 0,0 7 180,0 9 1,-5 6 0,-2 5-1,-1 5-241,-4 3 0,4 1 0,-2-1 0,-2-1-339,-1 0 0,3 4 1,0-6-1,0 4-1458,1 1 1,1-7 0,5-3-1686,-2-3 1,0-5 3461,5-7 0,6-14 0,3-14 0</inkml:trace>
  <inkml:trace contextRef="#ctx0" brushRef="#br0" timeOffset="352">121 97 23773,'15'-13'2166,"0"3"0,-5 3-1938,0 7 0,-1 7 0,2 3 0,-2 3-1038,-3 2 0,1 5 0,-4 0 0,2-1-193,-1-3 0,-3 5 0,1-1-61,3-2 1,-3-1 0,4-4-760,1-3 1,-4-3 1524,7-7 1,-1-7 0,2-5 0,0-4-79,0-4 1,-2-2 0,1 4 0,1-4 424,3-2 0,-4 6 0,0-2 0,1 3 556,3 2 0,-4 2 0,-2 1 1,0 4 1036,1 1 0,-4 2 1,3 7-656,-1 3 1,3 5-1,-5 8 1,-2 4-337,-1 1 0,-2-3 0,0 5 1,0 0-419,0-1 0,0 3 0,-2-6 1,-1 1-952,-2 0 0,0 3 0,5-5 0,0-2-1836,0-1 1,0-2-1352,0 0 3421,0-7 0,7-1 0,1-7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17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 75 8444,'-10'0'750,"0"0"0,2-1 0,-4-3-72,2-1 0,7 2 1,-1 6-479,8 2 1,6 2 0,11-4 0,9 2 57,9-1 1,13 2 0,8-1 0,8-1 42,6-3 0,3-1 1,5 0-1,8 0-200,8 0 0,-47-2 0,0-1 0,0 1 1,-1-1-1,41 0-28,-9 1 0,-6 2 0,-21 0 0,-14 0-318,-10 0 0,-10 0-1159,-6 0 1,-6-1-1849,-4-4 3252,-4 3 0,-1-11 0,0 4 0</inkml:trace>
  <inkml:trace contextRef="#ctx0" brushRef="#br0" timeOffset="2751">1651 60 8444,'-10'-5'2443,"0"0"0,2-1-1548,-2 1 1,5 3 0,10-3-588,5 3 1,10 2 0,7 0-1,4 0-280,4 0 0,2-1 1,-3-3-1,1-1-557,-2 2 0,-1-4 0,-4 2 0,-3 2-1514,-5 1 0,-3 2 599,-2 0 0,-8 0 1444,-7 0 0,-7 7 0,-8 1 0</inkml:trace>
  <inkml:trace contextRef="#ctx0" brushRef="#br0" timeOffset="2951">1651 226 9021,'-15'0'1657,"7"0"1,8 0 0,11 0 0,8 0-1222,6 0 1,3 0-1,2-2 1,0-1-305,1-2 1,-1 0 0,0 5 0,0 0-747,0 0 1,-2 0 0,-3 0-2109,-5 0 2722,-3 0 0,-2 6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23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237 46 8540,'0'-15'249,"0"5"0,2 2 2873,3 1-2304,-3 2 0,3 13 0,-10 6-465,-5 4 0,-4 7 0,-1-3 0,-1 1-83,-4 4 0,1-4 0,-4 1 0,1-1-52,4 1 1,-1-6 0,3 2 0,-1-3 31,3-2 0,4-5-416,0 0 0,7-7 1,11 2-46,7-3 0,11-4 0,-1-1 0,3-4 139,2-1 0,0 4 0,-1-2 0,-3 1-19,-1 0 0,0 0 1,6 3-1,-3-1-146,-3-2 1,-2 0 0,-4 5 0,1 0-619,-2 0 0,-6-2-2648,-2-3 2653,-7 3 0,-3-4 0,-10 6 850,-3 0 0,-2-7 0,0-1 0</inkml:trace>
  <inkml:trace contextRef="#ctx0" brushRef="#br0" timeOffset="163">343 151 8540,'-5'-15'845,"-2"0"2167,-1 0-2148,4 7 1,-2 3 0,4 10 0,-1 5-151,-2 3 1,0 9 0,5 3-1,0 3-430,0 3 0,-5-1 1,-2 0-1,0 0-935,0 0 0,2-2 0,5-1-4619,0-2 5270,0-7 0,7-9 0,1-11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08.42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 96 8602,'0'-6'193,"0"-1"0,0 1 514,0 0 1,0 2-338,3 2 0,-3 2 0,2 3 1,-1 2-45,-1 3 0,0 4 1,0-2-1,0 3-99,0 2 1,-2-1-1,-1 1 1,0 0-135,0 0 1,-1 0 0,1-2 0,0-1-199,1-1 1,-1 0-1,3-2 1,0-2-194,-2-2 1,1-3 212,-1-4 1,1-4 0,2-5 0,0-1-21,1-1 0,1-1 1,-1 0-1,2-1-81,-1-2 0,3 3 1,-2-1-1,2 1 27,1 2 1,-1-1 0,0 3-1,1 1 113,-1 2 1,1 3-1,-1 2 1,0 2 44,1 0 0,-1 2 0,-1 3 0,-1 0 183,1 2 0,-2 0 1,1 1-1,-1 1 103,-2 1 0,2-1 0,-1 1 0,0 2-48,-2 0 0,0-1 1,0-1-1,0 0-287,0-1 1,0 0 0,0 1 0,0-1-458,0-1 1,1-3 0,1-1-177,2 1 0,2-2 0,1-1-480,-1-1 1,3-3 1162,-1 0 1,1-6-1,-3 1 1</inkml:trace>
  <inkml:trace contextRef="#ctx0" brushRef="#br0" timeOffset="300">244 212 8602,'-7'0'489,"1"0"0,2 3 9,-1 1 1,4 2-1,-1 2 1,1 1-348,1 1 1,0-1 0,1 1 0,1 0-196,2 0 0,4-2 0,1 0 0,1-1 3,-1-3 1,2-1 0,-1-3-1,1 0-42,0 0 0,-3-4 1,0-1-1,-1-4 211,0-1 0,-4-1 0,-1-1 1,-2 1 9,-2 0 1,-3 4-1,-5 1 1,-3 3-1173,-3 2 0,-3 4 1034,-3 1 0,1 2 0,2 0 0</inkml:trace>
  <inkml:trace contextRef="#ctx0" brushRef="#br0" timeOffset="1067">532 135 8602,'0'-7'3705,"0"1"-3057,0 2 1,0 2-1,1 4-564,1 0 0,0 2 1,2-1-1,0 1-890,0 1 0,2-2 0,-2 1 805,2 1 1,0 1 0,0 0 0</inkml:trace>
  <inkml:trace contextRef="#ctx0" brushRef="#br0" timeOffset="1199">513 212 12736,'0'6'695,"0"1"1,1-1-703,1 0 1,2 1 5,2-1 1,3 1-1,1-1 1</inkml:trace>
  <inkml:trace contextRef="#ctx0" brushRef="#br0" timeOffset="1585">744 58 8506,'-6'-1'593,"-1"-1"1,1 1 2850,-1-1-3099,1 1 1,5 1 0,4 0-1,4 0-334,4 0 1,2 0 0,3 0 0,2-2-657,3 0 0,0 0 0,-1 2 0,1 0-208,0 0 0,-2 0 0,-4 0 0,-3-1-1250,-1-1 2103,1 1 0,-5-1 0,3 2 0</inkml:trace>
  <inkml:trace contextRef="#ctx0" brushRef="#br0" timeOffset="1750">911 7 8213,'-7'0'394,"3"2"1,1 0 0,-1 2 350,1 1 1,-2 1 0,-4 1 0,-2 1-116,-1 3 0,-4 4 1,-3 2-1,-4 2-425,-2 0 0,-1 0 1,2 0-1,3 0-596,3-2 1,5-2-1,2-4 1,3-3-3566,3-1 3956,2 0 0,1-4 0,-2 0 1</inkml:trace>
  <inkml:trace contextRef="#ctx0" brushRef="#br0" timeOffset="1950">770 128 8602,'4'1'977,"0"1"0,-2 2 0,2 2 0,-1 1-231,-2-1 0,0 3 0,-1 3 0,0 2-402,0 3 1,-3 2 0,-1 2 0,-2 0-731,0 0 1,2-3 0,0-2-1,0-1-1120,1-3 1,1 0-697,0-3 2202,2-3 0,2-6 0,2-4 0</inkml:trace>
  <inkml:trace contextRef="#ctx0" brushRef="#br0" timeOffset="2200">828 141 8602,'3'-4'327,"0"0"319,0 2 1,-2-3 0,3 3 0,1 1-275,1 0 1,3 1-1,-1 0 1,1 0-54,0 0 0,-2 1 0,2 1 0,-2 3 62,-1 3 0,-1-1 1,-2 4-1,0 1 51,-2 3 1,0 1 0,-2 3-1,-1 0-203,-2 1 1,0-1-1,1 0 1,0 0-512,2 1 0,0-4 0,1-2 0,0-2-2007,0-4 0,1-1-2408,1 0 4697,-2-4 0,6-6 0,-2-4 0</inkml:trace>
  <inkml:trace contextRef="#ctx0" brushRef="#br0" timeOffset="2366">776 237 8602,'0'-6'-267,"0"2"818,0-1 0,3 2 0,1-1 0,3 1-655,1 3 1,2 0 0,4 0 0,0 0-957,1 0 0,0 0 1060,-2 0 0,0 3 0,-1 0 0</inkml:trace>
  <inkml:trace contextRef="#ctx0" brushRef="#br0" timeOffset="2498">802 308 8602,'-7'0'2039,"1"0"-1576,2 0 1,5 0 0,6 0 0,3-1-910,5-1 1,4-1 445,4-4 0,2-2 0,1-1 1</inkml:trace>
  <inkml:trace contextRef="#ctx0" brushRef="#br0" timeOffset="2901">1174 0 8602,'-7'0'1141,"1"0"-363,0 0 0,-1 1 1,1 1-1,-1 2-463,1 2 1,-3 0-1,1 1 1,0-1-324,1 1 1,0 2-287,1 2 1,3-3 0,3-2 0,4-3-75,1-2 1,5-1 0,1 0 0,3 0 48,1 0 0,0 0 0,-3-1 1,1 0 363,-3-1 0,0 0 1,-4 2-1,0 0 299,-2 2 0,-1 2 0,-4 3 0,-2 2 178,-3 1 0,-4 3 1,-6-1-1,-2 1-424,-3 0 1,0 0 0,1-1 0,2-1-313,1 0 1,0-4-1,3 0 1,3-2-1604,1-3 0,1 0 1816,3-4 1,-1-2 0,1-2 0</inkml:trace>
  <inkml:trace contextRef="#ctx0" brushRef="#br0" timeOffset="3032">988 135 8852,'4'-2'296,"0"0"0,-1-1 0,1 3 1,1 0 0,1 0 1,3 0-1,1 0 1,3 1-1946,-1 1 1,4 0 1646,1 2 1,2 0 0,0 3 0</inkml:trace>
  <inkml:trace contextRef="#ctx0" brushRef="#br0" timeOffset="3333">1219 154 9344,'-1'6'1209,"-1"1"0,-2-1-878,-2 1 1,0-1 0,-1 1 0,1-1-193,-1 0 1,1 3-1,0-1 1,1 0-693,1-3 0,2 0 168,0 0 0,4-3 0,3 1 1,1-3 116,3 0 1,-2 0-1,1 0 1,0 0 123,-2 0 1,2 1 0,1 0 476,-1 2 1,-3 2 0,-2-1 0,0 1 164,-1 2 0,-2-1 1,0 1-1,0 1-141,-2 1 0,-2 2 0,-3-2 0,-1 0-696,-1 0 0,-3 2 1,0-2-1,-2 1-245,0-1 0,0-3 0,1-2 0,1 1-2429,-1-2 3013,0 0 0,0-3 0,0 0 0</inkml:trace>
  <inkml:trace contextRef="#ctx0" brushRef="#br0" timeOffset="3465">1065 295 8602,'6'0'132,"1"0"1,-1 0 0,0 0 0,1 1 232,-1 1 1,1 1 0,2 2 0,2-1-727,1 1 0,-2 1 1,1 0 359,1 1 1,3-1 0,1 0 0</inkml:trace>
  <inkml:trace contextRef="#ctx0" brushRef="#br0" timeOffset="3767">1424 64 9929,'0'7'2269,"0"2"0,0 2-1920,0 4 1,0-2-1,0 3 1,0-1-523,0 0 1,1 2-1,0-2 1,1-1-916,0 0 0,-2-4 1,0-1-1341,0 0 2428,0-5 0,0 5 0,0-6 0</inkml:trace>
  <inkml:trace contextRef="#ctx0" brushRef="#br0" timeOffset="3915">1392 116 8602,'-6'0'246,"-1"0"0,1 0 291,-1 0 1,1 0 0,-1 2 0,-1 1-31,-1 0 1,0 1 0,1 3 0,0-1-861,0 1 1,1 1-1,0 1 1,1-1-703,-1-1 1,4-1 1054,1 1 0,1-1 0,1 0 0</inkml:trace>
  <inkml:trace contextRef="#ctx0" brushRef="#br0" timeOffset="4048">1424 173 8602,'13'0'-141,"-2"0"1,-1 0 0,-1 0 37,1 0 0,0 0 1,1 0-1,-2 1 243,1 1 0,-3-1 0,1 2 1,-1-1-142,0 0 1,-1 3 0,1-1-1</inkml:trace>
  <inkml:trace contextRef="#ctx0" brushRef="#br0" timeOffset="4198">1514 218 8602,'-1'4'1,"0"1"0,-1 0 988,0 0 1,1 3 0,1 0-1,-2 3 290,0 1 1,-3 4 0,1 4-1,-3 2-631,-1 3 0,-3 1 0,-4-1 0,-2-2-939,-1-1 1,1-3 0,2-3 290,2-3 0,3-8 1,0-6-1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27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31 134 9176,'-9'2'995,"4"3"1,4 3 0,1 7-945,0 0 0,-5 5 0,0 0 0,1-1-159,3-3 0,1 5 1,0-1-97,0-2 1,0-1-282,0-2 346,0-7 0,0-8 0,1-12 0,3-4 47,1-4 1,5 0 0,-4 3 0,1-2 76,0-1 0,3 0 1,-4 5-1,3 2 247,3 3 1,-4-2 141,2 7 0,-2 2-290,2 8 0,-1 3 0,-6 7 0,2 2-49,-2 3 1,-1-3-1,-2 3-60,0-3 1,0-2 0,0 0-544,0 0 449,0-7 0,0-3 0,0-10 0,0-5-49,0-3 1,2-1 0,1 3-1,4 1 81,1-2 0,-3-2 419,5-1 1,-5 5-51,5 0 1,-5 7 0,3 0 0,-1 6-67,-3 7 0,-3 3 1,-1 2-256,0 0 1,0 1 0,2-3 0,1-1-362,2-2 0,2-2 11,-2 2 1,-2-3 102,7-7 1,-1-7 0,1-3 0,-4-3 222,1-2 0,-5 0 0,4-1 547,1 1 1,-5 0 757,3 0-953,-4 7 1,-1 3 0,0 10-1,0 5 104,0 3 1,0 2-1,0 0-288,0 1 1,2-1 0,1 0-234,2 0 0,7-7-97,-2-3 0,-1-3 1,-1-4 140,-1-3 0,-2-3 0,-5-7 0,0 0-37,0 0 1,0-1 0,0 1-176,0 0 0,-5 5 0,0 0-783,1-1 0,3 2-311,1-1 1,0 5 1389,0-5 0,6 0 0,3-5 0</inkml:trace>
  <inkml:trace contextRef="#ctx0" brushRef="#br0" timeOffset="185">482 29 9314,'-15'-10'1269,"0"0"1,5 7-374,0-3 0,6 6 0,-1 6-415,4 4 0,1 8 0,0 4 0,0 1-215,0 4 0,0 6 0,0 2 0,0-1-404,0-3 1,0 0 0,0-1-1,0-2-1227,0-3 1,5-3 0,1-9 0,4-3 1364,7-5 0,5-10 0,8-3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0:25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22 8540,'9'-15'3880,"-3"8"-3329,-6 7 1,0 7-1,0 8 1,0 0-399,0 0 0,-5 0 0,-1 0 1,-1 0-22,0 0 1,-3 0 0,4-1 0,-1-3 9,0-1 0,-5 0-143,2 5 1,4-5-648,1 0 441,3-6 0,9 2 1,3-7-1,3-3 95,2-1 1,5-1 0,2 2 0,0-1 104,-1 2 1,1 1 0,-3 4 0,1 3 228,-2 5 0,-1 3 0,-4 4 1,-3 3 70,-5 5 1,-3-1-1,-2 1 1,-2 0-160,-3-2 1,-3 4-1,-7-7 1,0-2-447,0-1 0,0-7 1,0-2-1,-1-1-526,1-4 0,0-1 1,0-2-1,0-2-23,0-3 1,0-3-1,2-7 1,1-2 860,2-3 0,0-3 0,-5-7 0</inkml:trace>
  <inkml:trace contextRef="#ctx0" brushRef="#br0" timeOffset="117">30 52 8540,'5'-10'0,"2"2"442,1 1 0,2 0 0,5 4 0,0-2-346,0 2 0,2 1 0,1 4 0,4 1-96,2 2 0,7 7 0,8-4 0</inkml:trace>
  <inkml:trace contextRef="#ctx0" brushRef="#br0" timeOffset="986">587 172 8540,'-10'-5'0,"1"-1"2392,3-3 1102,-6 6-3223,10-4 0,-3 14 0,8 5 1,2 4-175,-1 4 0,3 0 1,-2-5-1,-2 1 11,-1-1 0,-2 5 0,0 0-278,0-2 0,0-6 0,0-2-197,0 1 1,-2-4 98,-3-2 0,3-10 1,-3-5-1,4-3-83,1-2 1,6-5-1,3 0 1,1 0 187,0-2 0,0 7 1,5-2-1,-2 5 380,-3 1 1,3 2 0,-3 1 312,4 1 0,-4 2 0,-2 7-189,-1 3 1,3 3-1,-5 7 1,-2 2-205,-1 3 0,-2-3 0,0 3-613,0-3 1,0-2 11,0 0 1,0-9 38,0-6 0,5-6 1,2-9 199,1 0 1,-3-2-1,5-2 329,2-1 0,-1 0 0,1 7 0,-4 1 275,-1 2 1,3 5 0,-3-3-184,1 1 1,-4 4 0,2 6 0,-1 4-54,0 1 1,0 2 0,-5 5-1,0 0-195,0 0 1,0 0 0,0 1 0,0-1-649,0 0 0,2 0 152,3 0 0,-2-2 0,7-3 165,2-5 0,1-5 0,2-5 0,-1-5 157,-4-3 0,3-2 0,-3 0 1,2 0 418,-2 0 1,2 4-1,-7 1 1077,-2-1 1,-1 2-511,-2-1 0,0 9 0,0 1-332,0 8 1,0 5-1,0 2 1,0 1-312,0-1 0,0 0 0,0 0 1,0 0-298,0 0 1,6-5 0,4-2-99,4-1 0,6-2 1,0-5-1,-2-2 77,-1-3 1,-4-3-1,-1-7 1,-4 0 242,-1 0 0,-2 0 0,-5 0 1,0 0 131,0-1 0,-2 1 0,-3 0 0,-5 2 48,-3 3 0,-2-2 0,0 7 0,0 2-771,0 1 0,0 2 1,0 0-3591,0 0 4139,6 0 0,3 7 0,6 1 0</inkml:trace>
  <inkml:trace contextRef="#ctx0" brushRef="#br0" timeOffset="1201">1354 22 9292,'-9'2'1755,"4"3"1,4 0 0,1 8 0,0 5-1186,0 4 1,0 3 0,0 5-1,0-1-554,0-4 0,0 3 0,1-3 0,4 2-433,5-2 0,-1-3 0,1-7 0,1-2-2612,3-3 3029,1-3 0,0-7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1:12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90 284 8540,'-10'0'1682,"0"0"-606,-1 0 1,2 7-1,1 3 1,0 4-619,-1 1 0,4 1 0,-3 4 1,1 4-404,4-1 0,1 4 0,2-5 1,0-1-443,0 1 0,2 3 1,3-5-1,3-1-975,1-3 0,4-2 0,-3-4 1362,3-5 0,9 3 0,1 0 0</inkml:trace>
  <inkml:trace contextRef="#ctx0" brushRef="#br0" timeOffset="215">241 315 8540,'-10'0'1195,"1"1"-273,3 4 0,1-1 0,5 6 0,0 1-694,0 3 0,0 1 1,0 0-1,0 0-660,0 0 0,0 5 0,0 0 0,1-2-581,4-1 1,-3-2 0,3 0 1012,-3 0 0,4 0 0,3 0 0</inkml:trace>
  <inkml:trace contextRef="#ctx0" brushRef="#br0" timeOffset="398">346 284 8540,'2'-8'1042,"3"3"0,-2-2 1,7 2-227,2 2 1,-4 6-1,2 4 1,0 3-523,-1 7 0,4 0 0,-5 6 0,1 0-214,-4 1 0,1 1 0,-1 3 0,-1-1-404,-3-2 0,-2-2 0,-3 4 0,-2-3 324,-3-3 0,-1-1 0,-5-5 0</inkml:trace>
  <inkml:trace contextRef="#ctx0" brushRef="#br0" timeOffset="1533">797 149 8540,'0'-10'1867,"0"0"1,2 7 732,3-2-2313,-3 3 0,6 2 0,-5 2 0,4 1-53,1 2 0,-3 7 0,5-4-133,2 0 0,1 4 1,2-7-1,2-1-421,3-3 0,-3 4 0,5 0 0,-2-1-183,0-3 0,0-1 1,-5 0 517,0 0 0,-7 2 86,-3 3 1,-5 3-1,-5 7 1,-6-1 76,-8-4 1,2 3 0,-3-3 0,4 3-65,1 3 0,0-6 0,0 0-197,0 1 0,1-2 0,2-1-402,2-1 1,9-2 215,1-5 0,6 0 0,9 0 96,1 0 1,5 0 0,1-2-76,-4-3 0,2 3 0,-10-3-839,4 4 493,-6 1 1,-1 1 383,-7 4 1,-5-1-1,-2 4 1,-1 0 89,-4 1 0,-3-4 0,-3 5 0,-4 1 125,-1 3 1,-3-4-1,-4 2 1,-1 3 5,-4 3 1,1 2 0,-4-5 0,-1 0 225,1 0 1,6 0-1,0-1 1,7-3 1317,4-1-1168,7-6 0,16 2 1,13-7-1,8-4 16,6-5 1,2-2 0,3 0 0,3 2-175,1-2 0,-4 4 0,2-2 1,-1 0-413,0 2 1,6-1 0,-6 6-1,-2-4-564,-1-1 0,3 5 1,-2-4-1,-3 2-294,-3 0 1,-8-2-1,1 4-266,-4-2 1,-7-7 1306,-4 2 0,-10 2 0,-5-1 0,-4 1 0,-1 0 0,2 3 0,1-4 0,2 1-62,-2 0 0,4 4 0,-2-2 633,-2-1 0,4 5 483,-2-3 0,7 5 0,-2 5 1,3 5-38,2 4 0,0 1 0,0 1 1,0 3-418,0 1 1,0 5 0,0-3-1,0 1-536,0 4 0,0 0 0,0-1 0,2-1-275,3 2 1,-4-5 0,6-2 0,-2-3-424,0-2 0,0 0 0,-5 0-1019,0 0 1,-2-7 0,-3-3 456,-5-3 1,-3-4 0,-2-3 1195,0-5 0,0-2 0,0 1 0,0 1 0,0-2 0,5-1 0,1-3 394,3 1 1,1 5 0,5 0 788,0-1 1,1-1 0,4 0-1,5 4-1271,4 1 0,2-3 0,3 4 88,1-3 0,7-1 0,-4-5 0</inkml:trace>
  <inkml:trace contextRef="#ctx0" brushRef="#br0" timeOffset="1782">1609 14 8540,'0'-9'5748,"2"4"-7238,3 10 0,3 4 1490,7 6 0,0 0 0,0 0 0</inkml:trace>
  <inkml:trace contextRef="#ctx0" brushRef="#br0" timeOffset="1982">1444 149 8540,'-8'8'5948,"1"1"-5439,7-4 0,0 3 0,0 7 0,0 0-1197,0 0 0,2 0 0,1 2 1,2 1-1118,-2 3 0,-1 4 1805,-2-5 0,0 6 0,0-2 0</inkml:trace>
  <inkml:trace contextRef="#ctx0" brushRef="#br0" timeOffset="2182">1564 209 8540,'10'-5'445,"0"0"1,-5-1 0,5 2-1,2-1 166,1 2 0,4 0 0,3-1 0,4-1-600,-1 2 0,4 1 0,-6 2 1,1 0-745,0 0 0,-2 2 232,-5 3 0,-7 3 0,-6 7 0,-9-1-475,-8-4 0,-5 3 976,0-3 0,-3 3 0,-7 2 0</inkml:trace>
  <inkml:trace contextRef="#ctx0" brushRef="#br0" timeOffset="2316">1594 315 8540,'-15'0'1655,"2"1"-949,3 4 0,-4-1 0,6 6 1,-2 0-372,0-2 1,5 10-1,-5-3 1,0 2-846,2 0 1,-4-2-1,5 0 1,1 0-2352,-1 0 2861,2-7 0,5 12 0,0-3 0</inkml:trace>
  <inkml:trace contextRef="#ctx0" brushRef="#br0" timeOffset="2464">1669 345 8540,'16'0'-9,"-6"0"1,0 0 0,1 0 597,3 0 0,1 0 0,0 0 1,0 0-559,0 0 0,1 1 0,3 3 0,1 1-905,-2-2 0,-6 4 0,-2-1 874,2 3 0,-6-6 0,1 4 0</inkml:trace>
  <inkml:trace contextRef="#ctx0" brushRef="#br0" timeOffset="2631">1715 390 8540,'-14'10'505,"4"0"0,-3-5 0,3 5 0,-4 2 609,-1 1 1,4 2 0,-1 2-1,-1 1-546,1 2 0,-5 5 1,-3-5-1,2 0-552,1 2 1,2-5 0,0 1 0,2-5-1226,3-3 0,-4-5-3337,4 6 4546,4-8 0,-8-10 0,6-10 0</inkml:trace>
  <inkml:trace contextRef="#ctx0" brushRef="#br0" timeOffset="2799">1639 480 9033,'15'0'596,"0"0"0,1 0 0,-1 0 0,1 0 2,4 0 0,-1 0 0,4 2 1,0 1-514,1 2 1,3 2 0,4-4-1,1 2-699,-3-2 0,-4 1 0,0-1 0,-5 2-3673,-4-2 4287,-1-1 0,-6-2 0,-3 0 0</inkml:trace>
  <inkml:trace contextRef="#ctx0" brushRef="#br0" timeOffset="3000">1730 570 8540,'-9'7'160,"-4"-4"1,5 7 0,-2 2 597,-1 1 0,8-3 0,-4 0 471,1 2 0,6 1-1078,0 2 0,6-6 0,10-4-243,-1-3 1,0-2-1,0 0 1,-2-2-190,-3-3 0,3-4 90,-3-6 0,-3 0 0,-2 0-696,-3 0 0,-4 7 887,-3 3 0,-3-3 0,-7-1 0</inkml:trace>
  <inkml:trace contextRef="#ctx0" brushRef="#br0" timeOffset="3465">2286 345 8540,'-8'-2'2580,"3"-3"1,5 3-2587,5-3 0,5 4 0,8-1 0,4-1-319,1-2 0,2 0 0,7 5 0,1 0-1095,3 0 0,-1-5 1420,-5 0 0,0-7 0,0 3 0</inkml:trace>
  <inkml:trace contextRef="#ctx0" brushRef="#br0" timeOffset="3682">2467 194 13533,'0'15'1680,"0"0"0,0 2-1044,0 3 0,5 3 0,0 8 1,-2-1-453,-1 0 0,-2 0 0,0 0 0,0 0-551,0 0 1,1-5 0,3-2-1,1-1-1877,-2-3 1,-1-8-3156,-2-1 5399,0-6 0,-7-4 0,-1-9 0</inkml:trace>
  <inkml:trace contextRef="#ctx0" brushRef="#br0" timeOffset="3815">2331 405 12898,'7'8'463,"1"1"1,7-6-948,0 2 1,2 0 0,1-5 483,2 0 0,0 7 0,-4 1 0</inkml:trace>
  <inkml:trace contextRef="#ctx0" brushRef="#br0" timeOffset="4015">2226 315 12710,'-5'10'483,"0"0"0,0 0 0,5 5 1,0 1-1011,0 4 0,0-1 1,0 6-1,0 2-2888,0 1 3415,0 2 0,0 0 0,0 0 0</inkml:trace>
  <inkml:trace contextRef="#ctx0" brushRef="#br0" timeOffset="4182">2151 645 8540,'0'-10'2221,"0"0"1,6 7-1609,4-2 0,4 3 0,1 2 0,2 0-477,3 0 0,3 7 0,9 1 0,3 2-596,5 0 0,10-6 1,5 1-1,4-4 460,1-1 0,0 0 0,0 0 0</inkml:trace>
  <inkml:trace contextRef="#ctx0" brushRef="#br0" timeOffset="4433">2978 164 8540,'-15'0'485,"5"0"0,0 0 2747,-2 0 0,5 2-2859,2 3 1,5 2-1,5 3 1,5-5-960,4-4 1,2 4-1,3 0 1,1 0-1860,-2 2 0,-1-5 2445,-2 3 0,0 3 0,0 0 0</inkml:trace>
  <inkml:trace contextRef="#ctx0" brushRef="#br0" timeOffset="4615">2767 375 12722,'20'0'591,"2"0"1,0 0-1504,0 0 0,4-5 0,-1 0 1,2 1 911,-2 3 0,4-6 0,-6-1 0</inkml:trace>
  <inkml:trace contextRef="#ctx0" brushRef="#br0" timeOffset="4832">2978 269 14333,'0'17'1366,"0"2"1,0 2-877,0 3 0,0 1 0,0 6 0,0 3-367,0 1 1,0 0 0,0-5-1,0 0-820,0 0 1,0-1 0,0-4 0,0-4-1498,0 1 1,0-10 0,0 3 2193,0-2 0,0-6 0,0 0 0</inkml:trace>
  <inkml:trace contextRef="#ctx0" brushRef="#br0" timeOffset="5049">2918 390 8055,'-10'1'891,"0"4"0,6-1 0,-2 4 0,1 0-543,0 1 0,-5 1 1,3 7-1,-1 1-25,-4 2 1,3 0-1,-1-5 1,0 0 69,2 0 1,0 0-1,4 0-272,-1 0 0,2-6 0,10-6-770,8-6 1,1-6 0,9-7 0,2-3-955,2-1 0,6-7 1603,0 2 0,7-3 0,-4-2 0</inkml:trace>
  <inkml:trace contextRef="#ctx0" brushRef="#br0" timeOffset="5265">3218 149 7941,'-10'0'639,"0"0"1054,-1 0 0,2 0-1309,-1 0 0,7 2 1,-2 3-1,3 5-653,2 3 1,0-1-1,2 1 1,1 4-547,2 0 1,5-1 0,-5-1 814,-1 0 0,4 1 0,0-1 0</inkml:trace>
  <inkml:trace contextRef="#ctx0" brushRef="#br0" timeOffset="5732">3264 194 7941,'13'-10'490,"-3"0"0,2 5 1,-6-3 193,3 1 0,-4 2 1,5 5-526,1 0 0,-2 0 0,-1 2-271,-1 3 0,-2 3 1,-5 7-1,0 0-90,0 0 1,0-5-1,-2 0 1,-3 2-403,-5 1 0,-3 2 0,-2 0 0,0 1 111,0-1 1,0 0 0,0-2-1,-2-1 386,-3-2 1,3 0 0,-3 5 0,3-2 341,2-3 0,0 2 0,2-5 987,3 1-753,-4-5 0,20 2 1,-1-10-1,6-3-53,4 0 0,0-6 1,2 6-1,1-2-313,2 0 1,6 1 0,-6-1 0,-2 4-169,-1-1 1,-2 4 0,0-6 371,0 3 1,-7 2-62,-3 9 1,-3 4 0,-2 6 0,0 0 72,0 0 1,0 1 0,-2 3 0,-1 3-180,-2 1 0,0-3 0,3 3 0,-1 1-171,-2-1 1,0-3 0,5 4-1,0-3-265,0-2 0,0-3 0,0-1 1,0 1-974,0-1 1,0-5-298,0 0 1,-7-7 1102,-3 2 0,3-10 1,1-5-1,-1-3 463,-3-2 0,-3-1 0,-2 1 0</inkml:trace>
  <inkml:trace contextRef="#ctx0" brushRef="#br0" timeOffset="6031">3173 570 7941,'-15'0'483,"0"-5"706,0 0 1,7-1-897,3 1 1,12 3 0,6-5 0,7 2-261,3 0 1,1 0 0,2 5 0,-2 0 11,-2 0 1,3 0 0,-5 0-1,-2 0-191,-1 0 0,-9 7 1,-3 3 75,-3 3 0,-4 2 1,-3 0-1,-5 0 34,-3 0 1,-9-1-1,-1-3 1,-2-1 18,0 2 0,1-4 0,-3 3 0,4-1 122,1-2 0,2 0 0,5-4 137,0 1 1,3 0-77,7-5 0,9 0 0,16 0 0,7-2-152,6-3 0,-1 2 1,4-6-1,0 3-199,-1 2 1,0-2-1,-5 1 1,0 1-241,0 2 1,-2 2 0,-3 0 0,-4 0 424,-5 0 0,6 0 0,1 0 0</inkml:trace>
  <inkml:trace contextRef="#ctx0" brushRef="#br0" timeOffset="6181">3685 675 7941,'8'7'3608,"-1"-5"0,-6 10-4152,4-7 0,-1 5 1,6-5 543,1-2 0,-4 5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1:27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90 7881,'-2'-8'4368,"-3"3"-4072,3 3 0,-9 9 0,4 3 0,0 5-31,1 5 1,-4-1 0,3 6 0,0 3-42,1 5 0,-5-1 0,5 5 1,-1-2-131,0 0 0,2 0 0,5-5 0,0-1-222,0-4 0,7 0 0,3-10 1,4-7-289,1-4 1,5-4 0,1-2 0,3-5 178,2-8 1,3-7-1,-1-8 1,-1 0 119,-2 0 0,-7 2 0,2 1 0,-3 2 146,-2-2 1,-5-1 0,-1-2-1,-3 0 148,-2 0 0,-4 5 0,-5 0 1,-5-1 59,-4 3 1,-2 1 0,-3 7 0,-1 2-94,2 3 0,-4-2 1,2 7-1,2 2-133,1 1 0,2 4 0,0 1 0,0 4-347,0 1 1,1-3 0,3 4 0,2-1-1010,3 0 0,-1 1 1,4 2 1344,-2-1 0,-7 0 0,4 5 0</inkml:trace>
  <inkml:trace contextRef="#ctx0" brushRef="#br0" timeOffset="350">121 331 7918,'0'-10'3819,"0"0"-2932,0 7 1,1-4-475,4 7 1,4 7 0,6 3-194,0 3 1,-2 2 0,-1 0 0,-2 0-5,2 0 0,-4 0 0,2 0-378,2 0 1,-1 0 0,1-1 0,-4-3-1289,-1-1 1,0-5-2501,-2 6 3950,-3-8 0,11 4 0,-5-7 0</inkml:trace>
  <inkml:trace contextRef="#ctx0" brushRef="#br0" timeOffset="817">662 166 7686,'-15'0'2657,"0"0"0,8 0-2360,7 0 1,7 0 0,8 0 0,0 0-202,0 0 1,2 0 0,1 0 0,4 0-123,1 0 0,-4 0 0,2 0 0,0 0-320,-1 0 0,5 0 0,-5 0 0,-2 0-429,-1 0 0,-2 0 0,0 0-2191,0 0 1585,-7 0 1381,-1 0 0,-7 0 0</inkml:trace>
  <inkml:trace contextRef="#ctx0" brushRef="#br0" timeOffset="1118">647 376 12556,'7'-8'757,"-4"1"0,7 7-462,2 0 1,1 0 0,2 0 0,0 0-232,0 0 1,5 0 0,0 0-1,-1 0-30,-2 0 0,3 0 0,1 0 1,1 0-499,0 0 1,-2 0 0,-5 0 0,0 0-775,0 0 1,-5 0-1,0 0-1239,2 0 2477,-6 0 0,1 0 0,-7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1:53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61 11228,'-7'15'361,"-3"1"0,-3 3-233,-2 1 1,0 6-1,-2 0 1,-1 4-72,-2 5 0,-6-5 1,6 2-1,4-7-99,4-4 0,0-1 1,7-5-106,2 0 0,3-6 0,7-4-22,8-4 0,1-1 0,8 0 0,-1-1 8,1-4 1,1 3 0,3-3 0,-1 3 110,-2 2 0,-7-1 0,2-3 0,-1-1 89,1 2 0,-9 1 245,4 2 0,-8 0 32,3 0 0,-7-1 0,1-3 0,-6-2-79,-3-3 1,-5 4 0,3-5-1,-1-1-272,-4-3 0,4-6 1,0-2-1,-1-1-213,1-4 1,5 1-1,-4-1 1,2 2-102,0-2 0,-2 4 0,4-1 1,-2 3-758,2 2 1,-4 7 1105,2 2 0,-14 0 0,3-5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1:55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1 211 7881,'0'-15'473,"0"0"557,0 0 0,2 6-668,3 4 1,-2 5 0,5 5 0,1 5-225,-1 4 1,-3 1-1,3 1 1,1 4-54,-1 5 1,-5-1 0,4-1 0,-2-1-75,0-4 0,0 4 1,-5-2-1,0-2-10,0-1 1,0-2 0,0 0 0,0 0 96,0 0 1,0-5-1,0 0 28,0 2-99,0-5-69,0-1 0,7-17 0,3-4-52,3-2 0,2 0 0,0 1 1,2-3 63,3-1 1,-3-5 0,3 5 0,-3 0 46,-2-2 1,-5 4 0,-2-6 0,-1 3-12,-4 2 1,-1 3-1,-2 1 1,-2 0-124,-3 0 0,2 5 0,-7 1 0,-2 3-627,-1 2 1,3 2 0,0 2 743,-2 0 0,5 0 0,0 0 0</inkml:trace>
  <inkml:trace contextRef="#ctx0" brushRef="#br0" timeOffset="466">813 120 7594,'0'-15'-45,"5"5"1,0 0 556,-2-1 0,-1 2 1,-2-1-1,-2 0-91,-3 2 0,2-4 0,-7 7 0,0 0-82,2-2 0,-6 6 0,4-4 0,-3 3 80,-2 2 0,0 2 1,-2 3-1,-1 5 53,-2 3 0,0 9 0,5 3 0,0 3-224,0 2 1,-1 2-1,3 2 1,3 2-211,5 3 0,3-4 0,2 3 0,0-1-284,0-3 1,7-4 0,5-5-1,5-5-524,3-4 0,5-7 0,-4-4 1,3-5-489,2-5 0,3-4 0,1-7 0,-2-4 1258,-3-5 0,11-10 0,-5-4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1:56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0 421 7881,'0'-15'2245,"0"7"-1103,0-6-843,0 13 0,0 1 0,0 10-115,0 3 1,2-3 0,1 0 0,2 4 23,-1 4 1,-3-1-1,1 3-161,3-4 1,-3-1 0,3 0-184,-4 1 0,1-3-37,3-3 0,3-3 0,6-9 1,-2-3-40,-2-5 0,1-5 0,8-4 0,1-2 64,-2-3 0,-3 4 1,-3-3-1,-2 1-503,2 4 1,-6 1-570,-1 2 1,-3 8 1219,-2 7 0,-7 7 0,-1 8 0</inkml:trace>
  <inkml:trace contextRef="#ctx0" brushRef="#br0" timeOffset="218">286 511 12659,'-8'10'-84,"1"0"0,2 2-857,0 2 0,0-4 941,5 0 0,-7 6 0,-1 8 0</inkml:trace>
  <inkml:trace contextRef="#ctx0" brushRef="#br0" timeOffset="825">391 436 7881,'-8'0'1024,"1"0"0,7 7 1,0 3-949,0 3 0,0 2 0,0 0 80,0 0 0,0 0 0,0 0-495,0 1-53,0-1 170,0-7 1,2-3 0,1-10 0,4-5 110,1-3 1,-3-3 0,4 1 0,-1 0 151,0 0 0,1 0 0,2 2 414,0 3 1,-6-2-158,5 7 0,-5 0 1,3 7-1,-1 3-208,-4 5 0,-1 3 1,-2 2-331,0 0 1,0 0-544,0 0 4,0 0 561,0-6 0,0-4 0,1-10 173,4-5 0,-1-4 1,6 1-1,0 1 111,-2 2 1,4 5-1,-6-3 1,1 0 223,0-1 0,-1 6 595,-1-2 1,2 5-448,3 5 0,-3 3 0,-7 7 0,0 0-380,0 0 1,0-5 0,0 0 0,0 2-666,0 2 0,0-4 0,0 0-1881,0 1 2488,0-4 0,7 6 0,1-4 0</inkml:trace>
  <inkml:trace contextRef="#ctx0" brushRef="#br0" timeOffset="1424">1038 166 7881,'0'-10'-128,"0"-1"793,0 0 0,0 2 508,0-1 1,0 9-848,0 1 0,-2 8 0,-3 12 1,-5 5-13,-3 4 1,-2 1 0,0 0-1,0-2-43,0-3 1,-5 4 0,0-6-1,3 2-192,5 0 1,-1-6-1,5 1-450,-1-4 0,3-6 18,6 0 1,11-6 0,6-1 0,5-5 12,4-3 1,-2-5 0,-1 5 0,1 0 52,-1-1 1,-5 4 0,2-3-1,-3 3 518,-2 2 0,0 0 937,0 0-625,-6 0 1,-3-1-427,-6-4 0,-5-4 0,0-6 0,0 0-225,-1 0 1,2 0 0,-4-2-1,1-3-177,4-5 0,-4 4 1,2-1-1,2 2-219,1 0 1,0 0-1,-1 5 1,-2 0-711,2 0 1,1-1 1213,2 1 0,0-6 0,0-3 0</inkml:trace>
  <inkml:trace contextRef="#ctx0" brushRef="#br0" timeOffset="1718">1218 30 7881,'-8'-1'722,"3"-5"0,10 5 0,5-4 1,5 1-696,5-1 0,4 4 0,6-4 1,1 3-131,5 2 1,-5 0-1,4 2 1,-3 1-395,-2 2 1,-1 0 0,-4-5-1,-5 2-1764,-4 3 2261,-1-4 0,-6 6 0,-2-7 0</inkml:trace>
  <inkml:trace contextRef="#ctx0" brushRef="#br0" timeOffset="1935">1474 30 7881,'-15'0'1064,"0"0"1,2 2 0,1 3-497,2 5 0,7-2 0,-4 2 0,2 2-229,0 1 1,-2 9 0,4 3-1,-2 4-57,2 1 1,1 0-1,0 0 1,-1 0-198,-2 0 0,0 0 0,5-2 1,0-1-577,0-2 1,0-6 0,0 1 0,0-4-1525,0-1 1,1-6-347,5-4 2361,2-4 0,7-1 0,0 0 0</inkml:trace>
  <inkml:trace contextRef="#ctx0" brushRef="#br0" timeOffset="2218">1775 135 12479,'7'-8'344,"-4"1"0,9 7 0,3 0-572,3 0 0,9 0 0,-4 0 0,2 0-201,0 0 0,0 0 0,4 0 1,-2 0-1514,-2 0 0,-9 2 1942,-1 3 0,-6-3 0,-9 4 0</inkml:trace>
  <inkml:trace contextRef="#ctx0" brushRef="#br0" timeOffset="2384">1760 316 8391,'-8'0'2256,"13"0"1,11 0-2314,6 0 0,3 0 1,5 0-1,0 0-51,0 0 1,0 0-1,0 0 1,0 0-989,1 0 0,-8 2 1096,-3 3 0,-3-4 0,-2 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00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30 7881,'8'-1'692,"-3"-4"1,-2 3-289,2-3 0,-3 10 1,3 5-288,-3 3 1,-7 2 0,0 2-1,0 0-17,-2-2 0,4 3 0,-6-8 0,3 4 12,2 1 1,-2-5 0,1 0-213,1 1-46,3-4 0,2 0 0,4-7 50,5 0 1,4 0 0,1 0 0,1 0 44,4 0 0,-1 0 0,4 0 1,-1 0 75,-4 0 0,-1 6 0,-2 6 0,-2 5 281,-3 3 1,-3 7 0,-9-2-1,-4 3-123,-9 2 1,0 0-1,-7 0 1,2-1-408,0-4 0,0-5 1,5-9-21,0 0 0,0-8 0,1 0 0,3-6-643,1-7 1,6-5 0,-2-5 886,-1-5 0,5-4 0,-4-1 0</inkml:trace>
  <inkml:trace contextRef="#ctx0" brushRef="#br0" timeOffset="168">1 45 6218,'8'-15'1573,"-1"5"0,-6 2-928,4 1 1,4 2 0,6 5-670,0 0 1,1 5 0,4 2 0,6 1-1859,2 4 1882,2-5 0,0 6 0,0-5 0</inkml:trace>
  <inkml:trace contextRef="#ctx0" brushRef="#br0" timeOffset="484">527 120 7881,'-13'-1'512,"1"-3"1609,2-1-1314,6 0 1,4 5 0,10 2-539,4 3 1,6-2-1,0 7 1,-2 2-154,-1 2 0,3 1 0,0 1 1,-1 3-87,-3 1 1,-1 0 0,0-5 0,0 2-581,0 3 1,-5-5-1,0 1 1,0-4-1602,-1 0 1,4-1-17,-3-1 2167,-3-3 0,0 0 0,-7 1 0</inkml:trace>
  <inkml:trace contextRef="#ctx0" brushRef="#br0" timeOffset="633">783 90 7881,'-10'0'0,"-1"0"1104,0 0 0,-3 2 0,1 3 0,1 7-263,2 6 0,0 6 0,-5 6 0,-1 1-915,-4 4 1,3-3-1,-2 3 1,6-3-1449,3-2 0,2-1 1522,-2-4 0,3-4 0,7-6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05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46 7881,'7'-8'140,"-5"-1"0,4 6 354,1-2 1,1-5 0,7 5 20,0 2 1,0 1 0,1 2 0,-1 2-588,0 3 1,-2-2 0,-1 7 0,-2 0-58,1-2 1,-4 6 0,-2-4 0,-3 3 235,-2 2 0,-2 0 0,-3-1 0,-5-3 16,-3-1 1,-4 0-1,-1 5 1,-4-1 70,-2-4 1,6 3 0,-2-4-1,3-1 40,2-3 0,0 2-537,0-2 0,3 0 17,7-5 0,7 0 1,15 0-1,1 0 73,2 0 0,5 0 0,-3 0 1,0 0 129,0 0 1,-1 1 0,-2 4-1,-1 5 263,-5 4 1,1 1 0,-9 0-1,-2 0 131,-1 0 0,-2 5 1,-2 0-1,-3-2 0,-5-1 1,-3-2 0,-2 2 0,-2-1-179,-3 0 1,3 2 0,-3-10 0,2 2-364,-2 0 1,5-5 0,-2 4-1,5-3-940,1-2 1,4-4 1169,2-5 0,3-4 0,2-6 0</inkml:trace>
  <inkml:trace contextRef="#ctx0" brushRef="#br0" timeOffset="415">453 166 8082,'7'-8'1297,"-4"-4"-647,7 7 0,-1 2 1,2 8-1,-1 5-413,2 3 0,2 2 1,2 2-1,3 3-325,1 5 0,5-1 0,-5-1 0,0-1-269,2-4 1,-6 4-1,4-2 1,-3-2-188,-2-1 1,0-7-1,0-2-785,0-1 1,-5-2 1328,0-5 0,-6 0 0,2 0 0</inkml:trace>
  <inkml:trace contextRef="#ctx0" brushRef="#br0" timeOffset="582">829 121 7881,'-15'0'519,"2"2"1,1 1 165,2 2 1,-2 7-1,-6-2 1,-4 5-160,-1 5 1,-2 5 0,-5 9-1,0 2-598,0 3 0,1-6 0,3 2 1,4-5-1176,5-5 0,-1-4 1247,8-11 0,3 3 0,0-5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11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1 181 8009,'1'-10'1115,"4"0"-885,5-2 0,-1-2 0,1-1 0,2 0-87,1 0 0,2 0 1,0 0-1,0 0 171,0 0 0,-5 5 1,0 2 337,2 1 1,-4 2-187,2 5 0,-6 7 0,-1 3-240,-6 3 0,1 2 0,-3 0 1,3 0-52,2 0 0,0 5 0,0 0 1,0-1 1,0-2 1,0 3 0,0 1 0,0 1-95,0 0 0,0 3 1,0-3-1,0-1-327,0 1 1,0 3 0,0-5 0,0-2-1460,0-1 1,0-2-2144,0 0 3165,0 0 0,-1-6 0,-5-4 681,-4-4 0,2-1 0,-2 0 0,-2 0 0,4 0 0,-2 0-53,-2 0 1,4 0 0,-2 0 560,-2 0 0,4 0 2519,-2 0-2084,7 0 0,-4-1-604,7-4 1,1 3 0,5-3-229,4 3 1,5 2 0,3 0-1,2 0-239,-2 0 1,-1 0 0,0 0 0,1 0-527,2 0 0,0 2 0,-5 1 0,0 2-285,0-1 1,0-3 0,0 1 938,1 3 0,-1-3 0,0 4 0</inkml:trace>
  <inkml:trace contextRef="#ctx0" brushRef="#br0" timeOffset="433">527 120 7349,'-10'-5'-340,"2"-1"1737,1-3 0,-5 6-291,2-2 1,2 5-719,-2 5 0,7 3 0,-2 9 0,1 1-95,-1 3 1,4 5 0,-4-1-1,3 2-151,2-2 1,0 2-1,0-5 1,0-1 12,0 1 0,2 3 0,3-5-354,5-1 1,5-8-1,3-2 1,2-3-215,-2-2 0,-1-4 0,-2-5 1,2-5 56,3-4 1,-8-3-1,3-3 1,-2-3 375,0 0 1,-3-7 0,-1 3-1,-3-3 195,-2 1 1,-3 3 0,-1-3 0,-1 4 69,-4 5 1,-4 3 0,-6 2 0,0 2 62,0 3 0,-1 3 1,-3 7-1,-1 0-309,2 0 1,1 0 0,2 0 0,0 2-1242,0 3 1,5 3-120,0 7 1,7 0 1320,-2 0 0,10 0 0,3 0 0</inkml:trace>
  <inkml:trace contextRef="#ctx0" brushRef="#br0" timeOffset="749">1174 150 7881,'-9'-1'861,"4"-4"1,2 3 0,0-5 216,-2 1 1,1 4-940,9-3 0,4 3 1,6 2-1,0 0-291,0 0 1,2 0 0,1 0 0,4 2-457,1 3 0,-3-3 0,3 3 0,1-4-1105,-1-1 0,-4 5 1713,1 0 0,-4 0 0,-1-5 0</inkml:trace>
  <inkml:trace contextRef="#ctx0" brushRef="#br0" timeOffset="933">1189 331 7881,'-9'0'2357,"14"0"0,10 0-2415,2 0 1,2 0-1,1 0 1,3 0-288,0 0 1,6 0 0,-6 0 0,2 0-486,0 0 1,-6 5 829,1 0 0,-4 7 0,0-4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16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 8191,'0'-4'2103,"0"-1"-1028,0 4 0,0-1-760,0 4 0,0 4 1,-2 3-1,0 1-140,1 1 0,0 1 1,0 1-1,0 0-15,-1 0 0,-1 0 0,1 0 0,0-1-114,1-2 0,0 2 0,0-4-1855,-1 0 1548,1-1 1,-1-4-1,2-3 1,0-3-73,0-3 1,2-3 0,3-2 0,0-1 2,-1-1 0,2-2 1,-2 0-1,2 1 284,0 0 0,1 2 1,-1 1-1,0 1 126,-2 1 0,2 0 0,-2 3 1,2 2 163,0 2 1,0 2 0,1 2-69,-1 2 0,-1 2 0,-2 0 0,1 2 61,-1 0 1,-1 0 0,2 2-1,-1 0-25,-2 0 1,0 1 0,-1 1 0,0-1-33,0 0 0,-2-1 0,-1 1 0,0-1-80,0-1 1,-1 1-1,2-3-413,0 2 0,2-1 0,3-4-544,1-2 0,2-2 1,3-2-1,4-2 857,1-2 0,4 0 0,-2-1 0</inkml:trace>
  <inkml:trace contextRef="#ctx0" brushRef="#br0" timeOffset="200">334 19 12260,'1'7'-1444,"1"-1"-731,2 1 2175,-1-1 0,3 0 0,-3 1 0</inkml:trace>
  <inkml:trace contextRef="#ctx0" brushRef="#br0" timeOffset="332">328 116 8191,'-4'2'2128,"-2"-1"-1042,2 1 0,1 2-1204,1 0 0,2 2 1,0 0-1,2-1-1480,0-1 1598,3 0 0,1 0 0,4-2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22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1685 451 7881,'6'-8'2620,"4"3"0,-1 3-2362,1 2-2183,-7 0 1925,10 0 0,-18 7 0,4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29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 8624,'0'-15'5855,"0"5"-2776,0 0-3598,0 6 0,1-3-2907,4 7 3426,-3 0 0,5 7 0,-7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26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1 226 7764,'7'-15'1021,"-6"0"1,8 6-1,-6 6 1,2 6-863,-2 7 1,-1 4 0,-2 1 0,2 1-143,3 4 0,-4-3 0,4 5 0,-3-2-416,-2 0 1,5 0 0,0-5-1,-2 0-536,-1 0 1,-2 0 0,0 0 6,0 0 0,0 0 928,0 0 0,0-6 0,0-3 0</inkml:trace>
  <inkml:trace contextRef="#ctx0" brushRef="#br0" timeOffset="484">91 271 7881,'2'-10'230,"3"0"1,-2 6 414,7-1 1,0-1-544,5 1 0,0 0 95,0 5 1,-1 6 40,-4 4 1,-4 4 0,-6 1 0,-1 0 112,-4 0 1,-2 0 0,-5 0 0,2 0-47,-1 0 1,-3 0-1,1 0 1,1-2-375,2-3 0,7 4-985,-2-4 0,5-3 610,5-2 1,3-5 0,7-4 0,0-2-181,0-3 1,0 1-1,0-4 1,0 2 284,0-2 0,0 4 0,1-2 0,-3-2 339,-3-1 0,3 0 0,-4 1 0,1 2 0,0-2 0,0 0 0,5 1 0,0 1 0,0-2 0,-5 4 1328,0-2-399,0 6 0,-2-1 1,-4 10-362,-8 5 0,1 4 0,-5 1 0,-1 1-300,1 5 0,0-3 0,-4 5 1,3-1-124,3-4 0,-6 4 0,4-2 0,-1-1-212,4-3 0,-1-1 0,1 0 0,1 0-1169,3 0 1,1-5-409,0 0 1,0-8 665,0-2 0,0-7 978,0-8 0,0-6 0,0-3 0</inkml:trace>
  <inkml:trace contextRef="#ctx0" brushRef="#br0" timeOffset="867">211 181 8514,'9'-7'539,"-1"5"0,-1-3-513,8 3 0,2-3 0,8-1 0,1-1-56,3 0 0,-1 2 0,-1 5 1,-2 0 149,2 0 0,-4 0 1,1 0 214,-3 0 0,-2 2 38,-9 3 1,-4 3-271,-6 7 0,0 1-296,0-1 1,0 0 36,0 0 0,2 0 1,1 0 115,2 0 0,2-5 1,-4 0 110,2 2 0,0 1 1,-5 2 194,0 0 0,0 0 0,0 0-36,0 0 0,-1 0 1,-4 0-377,-5 0 0,-4-1 0,-1-3 0,2-1-511,3 2 0,-3-4 0,3 1 0,-4-1-96,-1 0 1,0-4 0,0 1 752,0-4 0,0-1 0,0 0 0,0 0 0</inkml:trace>
  <inkml:trace contextRef="#ctx0" brushRef="#br0" timeOffset="1018">392 406 7927,'15'-15'811,"0"7"-313,0 3 1,0 3 0,0 2-106,0 0 1,0 7-1,0 3 1,2 3-340,3 2 0,-3 0 0,3 0 0,-4 0-433,-1 0 1,1-5 0,-1 0 0,0 0-1160,0-1 1538,0-3 0,6 1 0,3 1 0</inkml:trace>
  <inkml:trace contextRef="#ctx0" brushRef="#br0" timeOffset="1250">753 105 8159,'-9'-6'1643,"-2"2"-1109,6-6 0,1 7-578,9-2 0,10 3 0,12 2 0,5 0-479,3 0 0,5 0 0,-5 0 0,-1 0-1547,-3 0 2070,-7 0 0,4-6 0,-4-3 0</inkml:trace>
  <inkml:trace contextRef="#ctx0" brushRef="#br0" timeOffset="1750">948 30 8004,'-8'-15'1331,"0"7"951,3 3-1874,3 3 1,-5 9-1,7 3 1,0 5-83,0 5 0,0-2 0,0 7 0,0 2-186,0 1 0,-1-1 0,-3 0 0,-1 1-295,2-1 1,1-5-1,2 1 1,0-1-1243,0-4 0,0-1 266,0-2 1,-1-7 537,-4-3 0,-2-5 0,-5-3 0,2-4 345,-2-1 1,4-2 0,-2-3 0,-2 1 392,-1 2 1,-2 5-1,0-3 1,0-1 334,0 1 1,5 3 0,0-4 480,-2 3 0,5-1-646,2 2 0,5-2 0,5-4 0,7 1-296,6-2 1,6 4 0,8-2 0,3-2-214,5-1 0,-2-1 0,1 2 0,-1 4 52,1 1 0,-6-3 0,2 4 0,-5-1 191,-5 0 1,-3 2 0,-7 5 0,0 0 329,0 0 1,-7 7 0,-3 3-10,-3 3 0,-2-3 1,0 0-1,0 2-122,0 2 1,0-4 0,0 0 0,0 1-202,0 3 0,0 1 1,-2 0-1,-1 0-264,-2 0 0,0 0 0,5 0-691,0 0 0,-5 0-1107,0 0 0,-2-7 581,2-3 1434,4-3 0,-6-15 0,7-4 0</inkml:trace>
  <inkml:trace contextRef="#ctx0" brushRef="#br0" timeOffset="1933">1159 75 10957,'0'15'312,"0"-3"1,0 1 0,0 4-256,0 0 1,-7 6 0,-1 1 0,-2 1-326,0 0 1,0-5 0,-5 3 0,0-1-736,0-4 0,0-6 0,0-4-957,0-1 1960,0-2 0,-1-5 0,1 0 0</inkml:trace>
  <inkml:trace contextRef="#ctx0" brushRef="#br0" timeOffset="2066">993 256 7881,'10'0'604,"1"0"-209,0 0 1,-2 0-1,1 0 1,1 1-253,3 4 1,-3-3 0,3 5 0,2-1-224,1 4 0,0-1 1,-2 1-554,0 2 1,0-1-1,-2 1 633,-3-2 0,4 0 0,-6 5 0</inkml:trace>
  <inkml:trace contextRef="#ctx0" brushRef="#br0" timeOffset="2266">678 496 7881,'0'-8'780,"0"1"1,6 7 0,3 2-1,1 1-1338,0 2 0,-2 7 0,4-4 0,-2 2-1454,2 0 2012,-6-6 0,8 9 0,-6-5 0</inkml:trace>
  <inkml:trace contextRef="#ctx0" brushRef="#br0" timeOffset="2416">948 526 7881,'7'-8'1436,"-5"0"-617,3 3 0,3 3-971,2-3 1,2 5 0,-1 3-592,0 2 0,-1 5 1,5-3 742,0 1 0,0-4 0,0 2 0</inkml:trace>
  <inkml:trace contextRef="#ctx0" brushRef="#br0" timeOffset="2549">1189 541 7881,'2'-10'2732,"3"0"-1203,-4 7-2264,13-4 0,-6 9-2130,7 3 2865,-7-3 0,6 11 0,-6-5 0</inkml:trace>
  <inkml:trace contextRef="#ctx0" brushRef="#br0" timeOffset="2699">1354 572 7881,'0'-10'5546,"0"-1"-6231,0 8 0,7-2-2617,3 10 3302,3-3 0,3 11 0,-1-4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36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61 7881,'-5'-10'355,"0"0"1,-7 7-1,4-4 3028,-1 0-3087,3 6 1,12-6 0,6 7 0,5 0-612,3 0 0,7 5 0,-2 0 0,3-2-244,2-1 1,-1 3 0,-4 0 0,-5-2-1311,-4-1 1746,-7-2 1,-4 0-1,-10 0 1,-7 0 550,-6 0 0,1 0 0,-3 0 1,3 0 211,2 0 0,0 5 0,0 0 0,0 0 29,0 2 1,2-4-1,1 7 1,4 2-203,1 1 1,-3 2 0,3 2 0,0 3-236,1 5 0,-4 2 0,5-1 0,0 1-303,-2 5 1,5-2 0,-4 3-1,1-4-752,0-4 0,0-7 0,5 4-1458,0 0 0,1-7 664,4 0 1,-3-14 1616,3-11 0,3-10 0,1-3 0</inkml:trace>
  <inkml:trace contextRef="#ctx0" brushRef="#br0" timeOffset="202">106 241 7881,'0'-10'157,"2"2"0,1 0 665,2-1 0,2 6 1,-4-4-320,2 1 1,7 4 0,-2-3-296,3 3 0,0 4 0,-1 3-61,-2 5 0,-6 3 0,-1 2 0,-5 0 128,-3 1 1,-7-1 0,2 0 0,-3 0-541,-2 0 1,0-5 0,0 0-512,0 1 0,0-4-2400,0-2 3176,7-3 0,1-2 0,7 0 0</inkml:trace>
  <inkml:trace contextRef="#ctx0" brushRef="#br0" timeOffset="586">407 16 7881,'-15'0'486,"5"0"1,1-2 2722,3-3-3003,-6 4 1,17-6-1,0 7 1,7 0-423,3 0 1,5 2 0,0 1-140,-2 2 1,-1 0 463,-2-5 217,0 0 0,-7 2 159,-3 3 0,-5-4 0,-3 6 0,-4-2 57,-1 0 1,3 7-1,-5-2 1,-2 3-86,-1 2 0,-1 2 0,3 1 1,1 4-331,-2 1 0,-1 1 0,-2 4 0,1 0-273,4 4 1,2 0-1,5-5 1,-2-2-801,1 2 1,3-1 0,1-1 0,1-6-751,4-8 1,-1 1 0,6-7 1695,1-2 0,3-14 0,1-6 0</inkml:trace>
  <inkml:trace contextRef="#ctx0" brushRef="#br0" timeOffset="919">437 196 7881,'-7'-8'1418,"5"1"1,2 7 0,10 0-1740,4 0 1,1 0 0,0 0 0,0 0-340,0 0 1,0 0-1,0 0-314,0 0 0,0 0 1011,0 0 1257,-6 7 1528,-3-5-1587,-6 4 0,0-4 1,0 3 3,0 5 1,0-2 0,0 4-763,0 5 1,0-2 0,0 7 0,0-2-471,0 0 0,-5 6 1,0 1-1,2 5-300,1 3 0,2-2 0,0-6 1,0-2-1598,0 2 1,0-5-1,0-2-4027,0-4 5917,0-7 0,7-3 0,1-6 0</inkml:trace>
  <inkml:trace contextRef="#ctx0" brushRef="#br0" timeOffset="1302">858 196 8347,'7'-8'3131,"-4"1"-2308,7 7 0,-7 2 0,4 3-411,0 5 1,-6 3 0,4 4 0,-3 1-289,-2 3 0,-5-1 0,0-5 1,2 0-484,1 0 1,2 0 0,0 0-1214,0 0 0,2-7 693,3-3 0,3-5 1,7-5-1,0-7 513,0-6 0,0 1 0,0-4 1,0 1 363,0 0 0,0-6 0,-1 6 0,-3 2 562,-1 1 0,-6 7 0,2 2 543,1 1 1,-4 2-1,6 7-512,-3 3 0,-1-2 0,-5 7 0,0 2-729,0 1 1,0 4-1,0 1 1,0 3-808,0-3 0,0-6 0,0-2-1249,0 1 2194,0-4 0,7 6 0,2-4 0</inkml:trace>
  <inkml:trace contextRef="#ctx0" brushRef="#br0" timeOffset="1484">1279 151 7881,'0'-10'4494,"0"0"-3770,7 7 1,-6 3 0,4 10 0,-3 3-328,-2 2 1,-5 7 0,-2 3 0,-1 2-351,-4-2 1,4 3 0,-2-3 0,-2 4-392,-1 1 0,-4-2 1,0-3-1,-1-5-1629,0-3 0,9-4 1973,-6-3 0,4-3 0,-5-7 0</inkml:trace>
  <inkml:trace contextRef="#ctx0" brushRef="#br0" timeOffset="1617">1234 317 7881,'15'0'0,"0"0"910,0 0 0,-2 1 0,-1 3 1,-2 2 256,2 3 0,3 2 0,3 8 0,2 3-1171,-1 1 0,-3-3 0,-1 3 1,0 1-1020,0-1 1,-1-4 0,-3 1 1022,0-4 0,-1-7 0,5-3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35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82 7881,'0'-15'1485,"0"0"1,0 0 28,0 0 1,0 8-968,0 7 0,0 9 0,0 9 0,0 4-224,0 1 0,5 2 0,0 5 1,-2 0-209,-1 0 1,-1 0 0,3-1 0,1-2-244,-2-2 1,0-7-1,1 2-448,1-3 1,6-4 159,0-3 1,2-11 0,2-15 0,0-7 49,0-5 1,0 1 0,0-1 0,0-4 276,0 0 0,0 5 0,0 2 1,0 0 467,0 2 1,-5 1 190,0 7 1,-1 8-1,1 9-98,-5 11 1,-4 4-1,-1 8 1,2 2-241,3 1 0,-2-3 0,6 0 0,-1 1-215,1-3 1,1-1 0,3-7 0,-1 0-169,-2 0 1,0-7 0,5-3 0,0-3-7,0-2 0,-5-2 1,0-5-1,2-6 77,1-5 1,0-9 0,-1 4-1,-4-3-110,-1 1 0,3 0 1,-5-5-1,0 0-23,2 0 0,-6 7 1,4 3-1,-3 3-2105,-2 2 605,0 0 0,0 8 1713,0 7 0,7 7 0,1 8 0</inkml:trace>
  <inkml:trace contextRef="#ctx0" brushRef="#br0" timeOffset="269">738 187 8796,'0'-15'2962,"0"5"1,1 2-2618,4 1 0,10 2 1,10 5-1,4 0-535,1 0 0,2 0 0,1 0 0,2 0-902,-1 0 1,-3 5 0,-1 0 0,-1-1-2590,-4-3 3681,-3 6 0,-7 1 0,0 7 0</inkml:trace>
  <inkml:trace contextRef="#ctx0" brushRef="#br0" timeOffset="419">798 308 8525,'-7'0'898,"7"0"1,7-5 0,9 0 0,6 1-1309,8 3 1,2 1-1,6 0 1,1 0-2042,-1 0 2451,-4 0 0,9 6 0,-4 3 0</inkml:trace>
  <inkml:trace contextRef="#ctx0" brushRef="#br0" timeOffset="737">1429 142 8092,'-6'-8'1533,"-4"3"0,1 5 1,1 5-1,0 5-1154,-1 3 0,6 4 0,-2 1 0,3 2-257,2-1 0,0 3 0,0-2 1,0 0-190,0 1 1,7-6 0,5 2 0,4-7-155,4-3 0,7-2 0,-2-5 0,4 0-135,1 0 0,-2-9 0,-1-4 0,-4-7 191,-1-3 0,-7-2 0,-7-5 0,-1-1 93,-4 1 0,-1 5 0,-4 2 0,-3 1 404,-5 4 0,-8 1 1,-4 4-1,0 3-58,1 5 0,-1 3 0,4 2 0,-4 0-988,-2 0 0,6 7 1,-2 3-1,5 3-1898,5 2 2612,-3 0 0,4 7 0,-6 1 0</inkml:trace>
  <inkml:trace contextRef="#ctx0" brushRef="#br0" timeOffset="885">2061 368 7881,'2'8'2151,"1"-1"-1063,2 0 0,0-4 1,-5 7-2012,0 2 1,-7 1 922,-3 2 0,-10 7 0,-3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2:33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1 151 7881,'0'-15'1246,"2"7"-117,3 3 1,-2 5 0,5 5-607,-1 5 0,3 5 0,-3 3 0,-1 4-423,1 1 1,5 1-1,-4 2 1,2 0-479,0 0 1,0-2 0,4-1 0,-3-1-697,-1-4 1,-5-3 0,4-3-2020,-3-2 3093,-1-7 0,-5 4 0,0-7 0</inkml:trace>
  <inkml:trace contextRef="#ctx0" brushRef="#br0" timeOffset="250">136 166 9351,'7'-8'877,"5"3"1,6 3-968,7 2 1,5 0 0,4 0 0,2 0-21,3 0 1,-4 2 0,2 1-1,-4 4 188,-5 1 0,-2 2 0,-1 5 1,-7 0 460,-6 0 1,-6 2-1,-6 3 1,0 4-282,0-1 0,-6 5 0,-4-3 1,-2 2-726,2-2 1,-3 2-1,3-7 1,-2-2-643,2-1 0,1-9-1335,4-3 2444,4-3 0,-13-9 0,6-1 0</inkml:trace>
  <inkml:trace contextRef="#ctx0" brushRef="#br0" timeOffset="417">227 271 8157,'-9'-1'1038,"4"-4"1,5 3 0,7-3 0,6 3-1248,6 2 0,6 0 0,-4 0 0,3 0-226,2 0 0,-2 2 1,-1 1-1,-1 2-2255,-4-1 2690,-1 4 0,-2 1 0,0 6 0</inkml:trace>
  <inkml:trace contextRef="#ctx0" brushRef="#br0" timeOffset="583">181 437 7881,'-10'0'1138,"0"0"1,2 2 0,0 1-786,8 2 1,8 0-1,12-5 1,5 0-729,4 0 1,2 0 0,3-2 0,1-3-516,-2-5 1,4 2 0,-4-2 0,-3 0-764,-3 1 1653,-8-4 0,2 5 0,-6-7 0</inkml:trace>
  <inkml:trace contextRef="#ctx0" brushRef="#br0" timeOffset="751">422 46 7881,'-7'-8'989,"4"1"1,-7 7-164,-2 0 1,4 7 0,0 3 0,1 5-455,4 5 0,-4-2 0,2 7 0,1 2-527,3 1 1,1 7-1,0 2 1,0 2-340,0 2 0,1-4 1,3-2 493,1-3 0,7-2 0,-4 0 0</inkml:trace>
  <inkml:trace contextRef="#ctx0" brushRef="#br0" timeOffset="1017">1054 1 9281,'-15'0'2297,"8"6"1,7 3-2494,8-1 1,6 1 0,1-6 0,0 4-1631,0 1 1,-5-3 1825,0 5 0,0 0 0,5 5 0</inkml:trace>
  <inkml:trace contextRef="#ctx0" brushRef="#br0" timeOffset="1199">738 211 7881,'-15'9'875,"0"-4"1,5-4-246,0-1 1,8 0-1,2 0 1,12 0-532,11 0 0,6 0 1,14 0-1,4 0-377,0 0 0,4-1 0,-1-3 0,-1-2-183,-2-3 1,-9 6-1,-4-4 1,-6 2-413,-3 0 1,-12 0-1,1 4 873,-6-4 0,-10 3 0,-6-5 0</inkml:trace>
  <inkml:trace contextRef="#ctx0" brushRef="#br0" timeOffset="1400">1114 121 7881,'-9'-2'1532,"4"-3"1,4 5 0,1 0-846,0 9 0,0 4 1,0 4-1,0 3-228,0 5 1,0 5 0,0 5 0,0 5-287,0 4 1,0-1 0,0-1-1,0-4-210,0-1 0,0-2 0,0-6 1,0-4-438,0-5 1,-2-10 0,-3-5-1072,-5-4 0,-3-7 0,-2-4 1545,0-4 0,-7-14 0,-2-4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3:37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15 181 7881,'0'-15'1778,"2"6"1153,3 4-1867,-3 4 0,6 2-852,-3 4 0,4 2 0,6 5-264,0-2 1,0-7 0,0 2-1,1-3-407,4-2 0,-3 0 0,3 0 0,-3 0-466,-2 0 1,0 0 0,0 0-470,0 0 0,-7 1-93,-3 4 1487,-3 4 0,-15 6 0,-4 0 0</inkml:trace>
  <inkml:trace contextRef="#ctx0" brushRef="#br0" timeOffset="201">30 346 8974,'-6'-8'2916,"6"-4"-2711,0 7 1,8 0-1,11 5-478,1 0 0,1 0 0,-2 0 1,1 0-118,-2 0 0,4 0 1,-2 0-1,-2 0-928,-1 0 1,-4 2 1317,-3 3 0,-3 3 0,-7 7 0</inkml:trace>
  <inkml:trace contextRef="#ctx0" brushRef="#br0" timeOffset="535">0 497 10199,'2'-9'675,"3"4"-610,5 4 1,3 1 0,3 0-1,-1 0 180,0 0 1,0 0 0,0 0 119,0 0 1,-2 1 0,-1 4 18,-2 5 1,-7-1-1,2 1 1,-3 1-89,-2 3 0,-2 1 1,-1 0-259,-2 0 0,0 2 0,5 1-100,0 2 1,0 0-1,0-5 1,1-2-159,4-3 1,4 2 0,8-7 0,3-2-21,5-1 1,3-2 0,2 0 0,-1-2 267,-4-3 1,1 2 0,-6-7 0,-1-2 78,-3-1 1,-2 3 0,-4 0 0,-3-2-334,-1-1 0,-4-2 1,3 0-1,-3 0-2427,-2 0 2653,0 0 0,6-7 0,3-1 0</inkml:trace>
  <inkml:trace contextRef="#ctx0" brushRef="#br0" timeOffset="1052">767 226 7881,'9'-2'366,"-4"-3"0,-5 4 0,-5-4 0,-5 3 493,-4 2 0,-1 2 1,0 3-1,-1 5-854,-5 3 0,-2 2 0,-5-2 0,1-1-292,2-2 1,7 0 0,-3 3 0,5-1-1275,1-2 0,5-6 736,0 1 0,8-4 0,2-1 825,8 0 0,7-1 0,4-3 0,1-3 70,-2-1 0,1 5 0,-1-2 0,2 1 460,-2-1 1,-1 4-1,-2-4 454,0 3 0,-1 4 0,-3 1 0,-2 4-223,-3 1 0,4 2 1,-5 5-1,-1 2-466,-3 3 1,-1-2 0,0 6 0,0-1-499,0 1 1,-1-6 0,-3 2 0,-1-3-1006,2-2 0,1 0-2811,2 0 4019,0 0 0,0-14 0,0-2 0</inkml:trace>
  <inkml:trace contextRef="#ctx0" brushRef="#br0" timeOffset="1236">797 286 7881,'5'-10'696,"0"0"-50,-1-2 0,-1 6 0,2-1 0,5 2-126,4 0 0,2-2 0,4 4 0,7-2-441,6 2 0,4 1 0,5 2 1,-4 0-420,-1 0 1,-2 0 0,-5 0 0,-1 0-1534,-4 0 0,-3 0 1873,-7 0 0,-7-7 0,-1-1 0</inkml:trace>
  <inkml:trace contextRef="#ctx0" brushRef="#br0" timeOffset="1501">1128 106 7881,'-5'-10'1674,"0"0"1,-1 5-878,1-6 1,3 10 0,-3 1-272,3 8 1,4 7-1,1 5 1,2 4 9,-1-1 0,-3 10 0,-1-2 0,0 0-92,0 1 1,0 5-1,0 3 1,0 3-455,0 2 1,0-4 0,0-3 0,0 0-357,0 1 1,0-6-1,0 2 1,0-5-588,0-4 0,2-5 1,1-6-674,2 0 1,2-6-1,-4-6 114,2-6 0,0-7 1512,-5-10 0,0-4 0,0-6 0</inkml:trace>
  <inkml:trace contextRef="#ctx0" brushRef="#br0" timeOffset="1701">1023 241 9265,'-15'-8'1917,"5"1"0,0 7-1341,-2 0 1,4 2 0,-2 3 0,-2 6-457,-1 8 0,-4-3 0,-1 6 0,-2-2-639,1 0 1,3 0 0,1-5-1,1 0-3673,4 0 1461,-3 0 2731,4-6 0,1 4 0,1-5 0</inkml:trace>
  <inkml:trace contextRef="#ctx0" brushRef="#br0" timeOffset="1834">1023 316 7881,'22'-13'230,"1"1"0,1 4 343,-4 1 0,1 2 0,-1 5 0,0 0 64,2 0 1,-5 2 0,3 3 0,-3 3-461,-2 0 1,0 6-1,0-6 1,-2 2-937,-3 0 0,-2 0-887,-3 5 0,-5 0 1646,0 0 0,-6-6 0,-9-3 0</inkml:trace>
  <inkml:trace contextRef="#ctx0" brushRef="#br0" timeOffset="2001">948 467 8987,'-15'0'1805,"6"0"0,4 0 1,12 0-1,6 0-2001,6 0 0,13-2 0,-2-2 0,3-2-1472,4-3 1,-4 4 1667,7-5 0,-6 0 0,3-5 0</inkml:trace>
  <inkml:trace contextRef="#ctx0" brushRef="#br0" timeOffset="2334">1444 271 8789,'-10'-8'3554,"0"3"0,7 5-3059,-2 5 0,3 3 1,4 7-1,3 0-386,5 0 1,3 5 0,0 2 0,-1 0-378,-2-1 0,-1 4 1,1-3-1,-4 0-817,1 0 1,-5 3 0,3-5-939,-4-2 0,4-1 2023,0-2 0,7 0 0,-4 0 0</inkml:trace>
  <inkml:trace contextRef="#ctx0" brushRef="#br0" timeOffset="2601">1564 331 7881,'5'-10'643,"0"0"1,2 5 0,-2-3 0,7 1-312,6 4 1,6-4 0,7 0 0,4 1-320,6-1 0,2 0 1,0 4-1,-1-2 287,-2 2 0,-11 1 1,-1 4-1,-6 3 299,-9 5 1,1 3 0,-9 2 0,-4 2 135,-4 3 0,-5-2 1,-7 7-1,-1 2-305,1 1 0,0 1 0,0-2 1,2-4-991,3-1 0,-3 3 0,4-5-572,1-2 0,-4-1-1556,7-2 0,0-8 870,5-7 1,-5-7 1817,0-8 0,-7-7 0,4-1 0</inkml:trace>
  <inkml:trace contextRef="#ctx0" brushRef="#br0" timeOffset="2885">1790 151 7881,'0'-15'1439,"0"5"2034,0 0-3158,0 6 0,0 4 0,0 12 0,-2 5-201,-3 3 1,2 6 0,-7-2 0,-2 1-246,-1 0 1,-2-5 0,1 3 0,3-1-155,1-3 1,1-3-1,-2-1 248,1 0 1,6-5 259,-1 0 1,5-6-1,5 1 1,5-4-85,4-1 1,2 0 0,3 0 0,1 0-373,-2 0 0,4-5 0,-2 0 0,-2 2-844,-1 1 0,-2 2 0,0 0 1077,0 0 0,7-6 0,1-3 0</inkml:trace>
  <inkml:trace contextRef="#ctx0" brushRef="#br0" timeOffset="3700">2106 166 7881,'-7'-9'2216,"5"3"0,-3 6-2218,10 0 0,9-2 1,6-1-1,0-2-258,2 1 0,-6 3 0,4 1 0,-3 0 111,-2 0 1,0 0 993,0 0 287,-6 0 0,-4 0-458,-10 0 1,-4 0-1,-4 1-386,3 4 1,-2-1 0,5 6 0,1 1 15,-1 3 1,-3 1-1,5 2 1,0 1 115,-2 2 0,4 7 1,-7-2-1,0 1-119,2 0 1,-4 2 0,5-3 0,1 3-454,-1 3 1,-3-6 0,5-2 0,1-1-1178,3-4 0,1-6 0,0-2-1125,0 1 1,1-6 1620,4-5 0,2-6 0,5-9 0,-4 0 328,-1 0 0,3 0 0,-3 0 1,-1 0 504,1 0 0,0 0 0,-4-1 0,4 0 0,1-4 0,-3 3 0,3-3 0,-1 3 0,3 2 0,-5 0 0,0 0 21,2 0 0,-4 2 1,6 1-1,-3 2 1071,-2-2 1,2-1 0,1 0 152,1 3 0,2-2-638,5 7 0,-6 1 0,-3 9-119,1 6 0,-5 4 0,3 3 1,-4 4-25,-1 1 1,0 2 0,0 5 0,0 0-274,0 0 0,-5-1 1,0-3-1,2 0-347,1 0 0,2-4 0,0 0 1,2-2-740,3 0 0,-3 0 0,4-5-3713,1 0 2689,-5-7 0,4-3 1919,-6-10 0,0-3 0,0-14 0,0-1 0</inkml:trace>
  <inkml:trace contextRef="#ctx0" brushRef="#br0" timeOffset="3900">2226 406 7881,'-10'-5'374,"0"0"1,5-1 1372,-5 1-1592,7 3 1,-4-6 0,9 4 0,3-1-270,5 2 1,8 1 0,2 2-1,-1 0-6,-3 0 0,-1 5 0,0 2 335,0 1 1,-6-3 0,-4 5-12,-4 2 1,-2-4 0,-4 1 0,-4-1-108,1 0 0,-5-4 0,3 2-1169,-4 1 1,4-5 1071,0 3 0,7-3 0,-4-2 0</inkml:trace>
  <inkml:trace contextRef="#ctx0" brushRef="#br0" timeOffset="4599">2602 181 7881,'-10'-9'1072,"0"4"-502,-2 4 1,4 1 0,-2 0-994,-2 0 0,-1 1 1,-2 3-448,0 1 0,1 1 1,3-2 869,1 1-125,6 0 1,-2-12 358,6-3 0,0 2 2400,0-2-1689,0 6 0,1-2 0,3 7 0,1 4-155,-2 5 0,-1 0 0,-2 5-618,0 7 0,0-5 1,1 0-1,4-2-550,5-4 0,-1 1 1,1 3-1,0 0-533,-2 0 1,6-5 0,-4-1 0,3-3-440,2-2 0,0 2 0,0-1 650,0-1 0,-5-3 1064,0-1 1180,0 0-353,-1 0 1,-4 0-1,-10 2-517,-5 3 1,-4-2-1,-1 6 1,0-1-567,0 0 1,-2 1 0,-1 2 0,-2-1-875,2 2 0,1-4 0,2 1-1330,0-2 1,5-2 1457,0-5 1,6-2-1,-1-3 820,4-5 0,1-4 513,0-1 0,0 0 1918,0 0-1629,6 7 0,-4 3 0,3 10 0,-3 5-280,-2 3 1,0-3-1,0 2 1,0 3-495,0 4 1,5 1 0,1-5 0,3 0-150,2 0 0,8 0 0,3-2 1,-1-1-446,1-2 0,5-7 0,-2 2 1,3-3-546,2-2 0,-6-7 1,-4-3-1,-4-3-246,-1-2 0,-6 5 0,-4 0 1175,-4-2 0,-14-1 0,-4-2 0</inkml:trace>
  <inkml:trace contextRef="#ctx0" brushRef="#br0" timeOffset="4984">2858 316 8156,'-14'-10'0,"3"2"1719,1 1 0,5-3 522,-5 5 0,6-2-1901,-1 2 0,5 4 0,7-4-916,8 3 0,2 7 0,6 0 0,0-2-57,1-1 1,-1-2-1,2 0 1,-3 0-879,0 0 0,-11 0 0,4 0 1511,-1 0 0,-7 7 0,-1 1 0</inkml:trace>
  <inkml:trace contextRef="#ctx0" brushRef="#br0" timeOffset="5201">2948 226 7881,'0'-15'2611,"0"0"1,0 8 0,0 7-1909,0 8 0,0 6 1,0 3-1,0 3-370,0 5 1,0-2 0,0 2 0,0 0-346,0-1 1,0-1 0,0-5-1,2 2-654,3-1 0,-2-8 0,5 0 0,1-1-733,-1-2 1,-3-1 0,5-7 0,2-2-2295,1-3 3693,2-10 0,7-9 0,1-6 0</inkml:trace>
  <inkml:trace contextRef="#ctx0" brushRef="#br0" timeOffset="5350">3189 30 7881,'-2'-8'1796,"-1"1"-255,-2 1 0,-2 4-1049,2-3 1,5 3-839,0 2 0,2 7 0,6 3 1,0 2-1222,1-2 0,1 3 1567,5-3 0,0 3 0,0 3 0</inkml:trace>
  <inkml:trace contextRef="#ctx0" brushRef="#br0" timeOffset="5653">3384 60 7881,'10'-5'0,"-2"-1"457,-1-3 1,0 6 766,-2-2 1,-5 3-1033,0 2 0,-3 7 0,-11 1 1,-3 2-534,1 0 0,-3 0 1,1 6-1,-4-3-231,-1-3 0,3 2 0,-4-7 0,3-2 169,2-1 0,1 3 0,0 0 430,-3-2 0,1-1 1,5-2 2566,0 0-1042,7 0 0,3 0 1,10 0-628,5 0 1,3 6-1,2 6-418,0 6 0,-1-1 0,-2 3 0,-4-3-458,-1-2 1,-2 2 0,-4 1-1,3 2-750,1-2 1,0 4-1,-5-2 1,0-1-2202,0-3 0,0-1 813,0 0 1,1-6 2088,4-4 0,-3-10 0,5-4 0</inkml:trace>
  <inkml:trace contextRef="#ctx0" brushRef="#br0" timeOffset="6115">3279 241 7881,'15'-13'0,"-2"1"338,-3 2 1,4 1 0,-4-2 272,3 1 1,-3 6-1,0-1-58,2 4 1,1 1 0,2 0-303,0 0 0,-6 6 0,-4 4-96,-4 4 1,-1 1 0,-1 0 0,-4 0-198,-5 0 1,-4 0-1,-3 0 1,-1 0-179,-2 0 0,-2-5 0,4-2 1,-2 1 0,1-1 0,-2-4 0,1 2 0,1-1 46,3 0 1,6 0-13,0-5 1,6-6 0,1-4 23,6-4 1,11 1 0,7 1 0,1 2 97,0-2 1,3 6 0,-3-1-1,-1 2 70,1 0 1,-2 0-1,-5 5 1528,0 0-1033,-7 0 0,-3 7 0,-10 1 1,-5 2-187,-3 0 0,-2 0 1,0 3-1,0-1-156,0-2 1,0 0 0,0 4 0,1-3 82,4-1 0,-1 0 1,4 5-1,0 0 94,1 0 1,-1 1 0,4-1 0,-2 1-156,1 4 1,3 2-1,1 3 1,0-3-392,0 0 1,0-6-1,0 4 1,0-3-1713,0-2 0,6-2 417,4-3 1,-1-3 0,1-9 835,1-3 0,-2-8 0,-1-7 0,1 0 668,-1-2 0,2-1 0,5-7 0</inkml:trace>
  <inkml:trace contextRef="#ctx0" brushRef="#br0" timeOffset="6351">3354 421 7881,'8'-15'86,"-3"0"1,2 5 0,0 0 665,1-1 1,-5 2 0,4 1 394,0 1 1,-4-3-573,7 5 1,-5 2 0,4 8-114,-3 5 1,-1 3 0,-5 4 0,0 3-39,0 5 1,-5-2-1,0 2 1,0 2-212,-1 2 0,4-1 0,-3-1 1,3-2-244,2 2 1,0-4-1,0 0 1,0-1-1061,0-4 0,0-1 0,0-2-3308,0 0 3515,0-6 0,0-9 1,0-10-1,0-5 883,0-6 0,0 5 0,0-6 0</inkml:trace>
  <inkml:trace contextRef="#ctx0" brushRef="#br0" timeOffset="6533">3309 497 7881,'0'-10'711,"-2"1"1487,-3 3-1672,4-6 1,-4 10-467,10-3 1,3 3 0,7 2 0,-2 2 188,-3 3 0,2-2 0,-7 8 190,-2 0 1,-1-2 0,-4 1-414,-3 1 1,-3 1 0,-7 0 0,0-4-895,0-1 0,2-1 0,1-2 868,2 1 0,0 0 0,-5-5 0</inkml:trace>
  <inkml:trace contextRef="#ctx0" brushRef="#br0" timeOffset="6884">3625 151 8151,'8'-15'1791,"0"6"-275,-3 4 0,-1 4-966,6 1 0,-7 6 0,2 4 0,-3 4-420,-2 1 0,0 0 0,0 1 0,0 3-580,0 1 1,0 0 0,0-5-769,0 0 0,0 0-3022,0 0 4240,7 0 0,1-6 0,7-3 0</inkml:trace>
  <inkml:trace contextRef="#ctx0" brushRef="#br0" timeOffset="7884">3760 151 7881,'2'-15'0,"3"0"443,5 0 0,-2 1 0,2 3 98,2 0 1,1 8 0,2-2 0,0 3-267,0 2 1,-5 0 0,0 0 0,2 2 197,1 3 1,-3 5-1,-1 9-36,-2 1 1,-2 0 0,-5-5 0,-2 0-150,-3 0 0,1 0 0,-4 0 0,0 0-228,-1 0 1,1-5 0,-4 0-602,2 2 0,0-4 0,-5 0-286,0-1 1,0-2 298,0-5 0,2-7 440,3-3 0,3-3 0,9-2 27,3 0 1,1 5-1,8 0-36,1-2 0,-3 4 0,8-1 0,-4 3-124,-1 2 0,0 3 0,0 1 1,-6 6 0,-4 4-232,-4 4 1,-7 1-1,-4 0 1,-4 0 27,-1 0 0,-5 0 0,-1 0 0,-3 0 308,-3 0 1,-1-1 0,-4-3 0,-1-1 287,-2 2 1,-5-4 0,3 1 0,0-1 241,0 0 1,4-4-1,8 1 1,5-4 1191,3-1-1221,9 0 1,8-1 0,12-3 0,6-2-107,7-3 1,5 4 0,5-3 0,4 0-22,-1-1 1,5 1-1,-1-4 1,3 4-293,0 1 1,4-3 0,-11 3-1,1 1-429,-4-1 0,-3 2 1,-4 3-2944,-3-3 2655,-10 4 0,-10-6 0,-10 9 1,-5 1 750,-3 2 0,-2 0 0,0-5 0,0 0 0,0 0 0,0 5 0,-1 0 0,1-2 0,0-1 0,0-2 0,0 0 169,0 0 0,0 0 840,0 0 1,7 2 0,1 1 340,0 2 0,6 7 0,-4-2-763,3 3 1,2-3 0,0 0 0,0 4-100,0 4 0,5-1 1,0 4-1,-2 0-415,-1-1 1,-2 5 0,0-4 0,2 1-594,3 0 0,-3-2 1,3-5-1,-4 0-1023,-1 0 0,0-5 148,0 0 1,0-8 947,0-2 1,-5-7-1,-1-8 1,-3 0 241,-3 0 0,-1 0 0,-2 0 0,0 0 192,0 0 0,2 0 0,1 1 0,2 3 907,-2 1 0,4 0-240,-2-5 1,6 5 0,1 1-337,6 2 1,6 2 0,8 5 0,1 0-277,2 0 0,5 0 0,-3 0 0,-1 0-194,1 0 0,-2 0 1,-5 0 289,0 0 1,-1 7 0,-4 3 182,-5 4 1,-10 1 0,-7 0 0,-5 0-56,-3 0 0,-6 0 0,2 0 0,-1 0-53,0 0 1,7-5-1,-2-2 1,3 1-126,2-1 0,6-3-193,4 5 0,12-7 0,8 2 0,9-3-693,4-2 0,7-5 0,2-2 0,0 1-1575,-1-1 0,4-5 2373,-4 2 0,-1-3 0,-5-2 0</inkml:trace>
  <inkml:trace contextRef="#ctx0" brushRef="#br0" timeOffset="8284">4196 331 8762,'-8'-7'1681,"3"6"0,10-4-1312,5 3 1,12 0-1,8-1 1,8-2-323,6 2 1,2 1 0,3 2 0,1 0 102,-2 0 1,-3 0 0,-4 2 0,-8 1 295,-6 2 0,-12 7 1,-10-2-1,-4 3 275,-1 2 1,-1 0-1,-4 2 1,-5 1-248,-4 2 1,-6 5 0,-1-4 0,-1-1-600,0 1 0,2-4 0,5 1 1,0-4-357,0-4 1,5-2-1,2 4 1,-1-4-1197,1-1 1,3-2 0,-3-7 293,1-3 1,-3-3 0,5-7 0,1-2 1382,3-3 0,1-3 0,0-7 0</inkml:trace>
  <inkml:trace contextRef="#ctx0" brushRef="#br0" timeOffset="8433">4512 181 7881,'5'-10'1956,"0"0"1,2 6-988,-2-1 0,-4 10 0,3 7 0,-8 5-394,-6 3 1,-3 7 0,-2-4 0,-2 2-490,-3 0 1,-3 0-1,-7 4 1,-2-3-640,-3-1 0,3-1 0,-3 1 1,5-7-2672,5-6 1,-2 0 3223,7-7 0,-7 0 0,4-5 0</inkml:trace>
  <inkml:trace contextRef="#ctx0" brushRef="#br0" timeOffset="8582">4301 136 7881,'15'-5'1394,"1"0"1,-1 1-1,0 9 1,0 5-343,0 4 1,5 2-1,1 4 1,3 6-1359,3 2 1,-1 7-1,1 0 1,-4-1-3590,-1-3 3895,-2-7 0,-5 4 0,0-5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4:58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90 196 9484,'-6'-10'792,"-4"0"1,1 7-31,-1-2 1,5 3 0,-3 4-119,1 3 1,-3 5 0,3 8-200,-1 2 1,5 0 0,-2-3-1,3 1-102,2 3 1,0 4 0,0-5 0,0 0-199,0 1 0,0-4 0,0 5 1,0-2-663,0 0 0,2 0 0,3-5-1013,5 0 1,-2-7-1,2-1 1,2-2-2096,1 0 3625,-4 0 0,11-5 0,-4 0 0</inkml:trace>
  <inkml:trace contextRef="#ctx0" brushRef="#br0" timeOffset="316">165 302 7881,'0'-10'1496,"0"0"1,0-1-917,0-4 0,7 7 0,3 3-352,4 3 0,-1 4 0,-1 1 1,-2 4-10,1 1 1,-4 2-1,-2 6 1,-3-1 59,-2 0 1,0 0 0,0 0-213,0 0 1,-2 0 0,-1 0-1,-4 0 44,-1 0 0,-1-5 0,-2-2 0,2 1 100,3-1 1,-6-5-1,4 4 159,-1 0-1099,2-6 1,9 6 199,3-7 1,4-5 0,6-2 0,0 1-573,0-1 1,0-3 0,0 3 0,0 1 1100,0-1 0,0-5 0,0 4 0</inkml:trace>
  <inkml:trace contextRef="#ctx0" brushRef="#br0" timeOffset="482">346 226 7881,'8'-6'1888,"-1"4"0,-5-5 0,3 9-1206,5 3 1,-2 3 0,0 9 0,1 1-518,-1 3 0,-3 0 0,3-2 1,-1 2-402,-3 3 1,-3-1-1,-1 2 1,0-3-3137,0 0 3372,0-6 0,-13 6 0,-4-7 0</inkml:trace>
  <inkml:trace contextRef="#ctx0" brushRef="#br0" timeOffset="1632">812 31 7881,'0'-10'1889,"0"0"-334,0 6 0,2-2-898,3 6 1,2 1-1,4 4-427,-1 5 1,0 4 0,5-1 0,0-1-248,0-2 0,-5-7 0,0 4 0,2-2-121,1 0 0,3 5-517,-1-5 452,0 7 1,-7-4 212,-3 7 1,-10-5 0,-5-1 7,-3-3 1,-2 4 0,1-3-1,2 0 19,2-1 0,5 1-139,-5-2 0,7-2-34,-2 7 0,5-6 1,5 1-42,5-4 1,3-1 0,2 0-8,1 0 0,-1 0 169,0 0 1,-7 7 56,-3 3 0,-10 2 0,-5-1 0,-3-1-39,-2 2 1,-1 0-1,0 0 1,-3-2-39,-1 1 0,-6-2 0,2 1 0,-1 1 52,0 3 0,5-4 0,-3-2 0,1 0 147,4 1 1,1-6-1,3 4 1,3-2 178,1 0 1,8 0-251,2-5 0,8 0 0,11 0 0,3 0-91,1 0 1,4-5 0,6-2 0,2-1-213,-1-4 0,-3 4 1,-1-1-1,0 1-298,1 0 0,-3 4 1,-3-2-1,-3 1-571,-1 0 1,-9 0-129,3 5 1,-11 0 890,-4 0 1,-2 0-1,-8 0 1,-2 0 315,-1 0 0,-2 0 0,0-2 18,0-3 1,0 2 162,0-7 0,6 5 0,3-4 2507,-1 3 902,5 1-2961,-4 5 1,6 6 0,0 4 0,0 4-260,0 1 0,1 5 1,3 1-1,1 1-402,-2 0 1,4 3 0,-1-5 0,1 0-36,0 2 1,-2-6 0,-4 5 0,3-5-606,1-1 1,0 0 0,-5 0-614,0 0 1,-2-6 779,-3-4 0,-3-4 1,-7-1 326,0 0 1,0 0 0,1-1 226,4-4 0,-3-4 0,4-6 433,1 0 1,1 5-1,7 0 1,0-1-446,0-3 0,7-1 0,3 0 1,5 0-38,5 0 0,4 0 0,6 0 0</inkml:trace>
  <inkml:trace contextRef="#ctx0" brushRef="#br0" timeOffset="2067">1188 136 10019,'15'0'264,"0"0"0,5 0 0,2-2 0,1-1-137,4-2 0,2-2 0,1 4 0,-2-2 310,-3 2 0,-3-1 0,-7 1 1306,0-2-1221,-7 0 0,-8 10 0,-10 2 0,-2 1-146,2 4 0,-3 1 1,3 2-1,-3 0-18,-2 0 0,5 5 0,0 2 1,0 1-14,1 4 0,-4 2 0,3 1 1,-2 0-244,2 0 0,-3 0 0,4 0 0,-1-2-375,0-3 1,7 2-1,-2-7-1691,3-1 1,4-4 276,3-5 0,3-4 0,7-7 0,0-4-863,0-5 2550,7-4 0,-5-7 0,5-3 0</inkml:trace>
  <inkml:trace contextRef="#ctx0" brushRef="#br0" timeOffset="2232">1429 332 8632,'1'-14'887,"4"4"1,-1 2 0,6 5 0,1-2-1069,3 1 0,1 3 1,0 1-1,0 0-680,0 0 1,0 0-1,0 0 1,0-2-963,0-3 1823,-6 3 0,4-5 0,-5 7 0</inkml:trace>
  <inkml:trace contextRef="#ctx0" brushRef="#br0" timeOffset="2569">1564 226 7424,'0'-6'1645,"0"6"0,-5 1 1,0 9-1,2 4-1288,1 4 1,0 1-1,-1 4 1,-2 0-482,2 1 0,-4-4 0,2 3 0,2-1-816,1-4 0,-3-1 0,0-2 0,2 0-450,1 0 1,0-5 0,-1 0 1389,-2 2 0,-7-4 0,2 1 0,-3-3 0,3-1 0,0-5-40,-2 0 0,-1 0 0,-2 0 1631,0 0 292,6 0 1,4 0-1269,10 0 0,4-1 0,7-3 0,3-1-406,1 2 0,1 0 1,-2-1-1,3-1-364,1 2 0,-5 1 0,4 2 0,-2 0-584,0 0 0,0 0 1,-5 0-1,0 0-1264,0 0 1,-5 0 2002,0 0 0,0 7 0,5 1 0</inkml:trace>
  <inkml:trace contextRef="#ctx0" brushRef="#br0" timeOffset="2731">1684 422 8603,'0'-15'1772,"0"5"1,2 1-129,3 3 1,-3 2 0,4 9-1296,1 5 0,-5-1 0,4 1 0,-1 2-1006,0 1 0,2 5 0,-3-1 0,1-4 657,-2 1 0,5-1 0,1 2 0</inkml:trace>
  <inkml:trace contextRef="#ctx0" brushRef="#br0" timeOffset="3166">2060 241 8536,'-6'-8'1340,"4"-5"0,2 11 0,12-3 0,4 3-1147,4 2 1,7-5 0,-3 0 0,1 2-649,0 1 0,-5 2 1,3 0-1,-1 0-929,-4 0 1,-1 0 0,-2-1-797,0-4 2180,-7 3 0,-1-5 0,-7 7 0</inkml:trace>
  <inkml:trace contextRef="#ctx0" brushRef="#br0" timeOffset="3400">2241 151 7881,'-5'-10'1366,"0"0"1,0 5 212,5-5 0,0 8-766,0 2 0,0 7 1,0 10-1,0 1-410,0 2 0,0 7 0,0-4 0,0 2-387,0 0 0,0-1 1,0 3-1,0-4-451,0-1 0,5 3 0,0-3 0,-2-1-1007,-1 1 1,-2-7 0,1-5-2059,5 2 2924,-5 1 0,4-5 0,-10-3 576,-5-3 0,-3-9 0,-2-1 0</inkml:trace>
  <inkml:trace contextRef="#ctx0" brushRef="#br0" timeOffset="3515">2181 437 7881,'-15'-15'416,"5"2"0,1 1 987,3 2 1,1 5-924,5-5 0,1 6 1,4-1-1,5 4-396,4 1 1,1 0-1,0-2 1,0-1-889,0-2 0,0 0 1,0 5-526,0 0 0,0 0 1329,0 0 0,-7 0 0,-1 0 0</inkml:trace>
  <inkml:trace contextRef="#ctx0" brushRef="#br0" timeOffset="3883">1955 256 11866,'0'15'555,"0"1"1,2-3-1131,3-3 0,-4 8 1,4-3-1,-3 4 45,-2 2 0,0-2 0,0 4 0,-2 1 41,-3-1 1,2-5 0,-7 4 0,0-2 488,2 0 0,-6-1 0,6-8 0,-2-2 0,0-3 0,5 4 27,-5-5 412,7 0 0,-4-11 0,9-3 399,3 1 0,3-5 0,9 4-115,3 1 1,-4 1-1,6 6 1,0-3-320,3-1 1,3 0 0,2 5 0,0 0-546,1 0 0,-1 2 1,0 1-1,0 4-1450,0 1 1,0-4 0,0 2 1590,0 1 0,0-5 0,0 4 0</inkml:trace>
  <inkml:trace contextRef="#ctx0" brushRef="#br0" timeOffset="4216">2722 121 7881,'-15'-2'6300,"0"-3"-5992,7 4 1,8-6 0,10 7 0,3 2-635,2 3 1,0-4 0,0 6-1,0-2-578,0 0 0,0 0 0,-1-3 1,-3 1-2868,-1 2 3771,-6 7 0,-4-4 0,-9 7 0</inkml:trace>
  <inkml:trace contextRef="#ctx0" brushRef="#br0" timeOffset="4616">2451 332 9066,'-15'0'1242,"7"0"1,20 0 0,13 0-1226,5 0 0,7-5 1,-2 0-1,-2 1-304,-1 3 1,-2-4-1,0 0 1,-2 0-664,-3-2 1,-3 5-983,-7-3 1546,-6 4 0,-9 1 1,-9-2-1,-1-1 327,0-3 1,5 1-1,-5 4 571,-2-4 1,4 3 1071,-2-3 0,7 2 654,-2-2 1,3 5-1678,2 0 0,0 6 1,0 9-1,0 1-141,0-1 1,0 1 0,0 3 0,0 1-220,0-2 0,0 5 0,0 1 0,0 1-324,0 0 0,5-5 1,0 3-1,-2-1-389,-1-3 0,-2-3 1,2-1-1653,3 0 1,-4 0-259,4 0 0,-3-8 291,-2-7 2131,0-7 0,0-14 0,0-3 0</inkml:trace>
  <inkml:trace contextRef="#ctx0" brushRef="#br0" timeOffset="4816">2677 407 7881,'-5'-15'0,"-2"1"631,-1 4 0,3 4-52,-5 6 0,5 0 1,-4 1-1,3 4-120,2 5 1,-2-1 0,-1 1 0,-1 2-130,-4 1 0,4 0 1,-2-1-1,-2-2-79,-1 2 0,3-1 0,1 1 0,1-4 327,0-1-790,4 5 0,1-11 1,11 4-401,7-3 0,10-4 0,0-3 0,5-5-860,6-3 0,-3-2 1,5-2 1471,-1-3 0,-2 4 0,-5-6 0</inkml:trace>
  <inkml:trace contextRef="#ctx0" brushRef="#br0" timeOffset="5051">2918 91 7881,'-15'0'1984,"4"0"1919,1 0-3281,7 0 0,-4 2 0,7 3-739,0 5 0,0 3 1,0 2-1,0 0-283,0 0 1,0 0-1,0 0 1,0 0-1029,0 0 1,2-1 0,1-3-1628,2-1 3055,0 0 0,2-1 0,2-2 0</inkml:trace>
  <inkml:trace contextRef="#ctx0" brushRef="#br0" timeOffset="5747">2933 136 7881,'0'-10'630,"0"0"1,6 2 163,4-2 0,-1 3 0,1 7-346,1 0 1,-2 0 0,-1 2-230,-1 3 0,-1-2 0,-2 7-203,1 2 1,-2 1-1,-6 2 1,-4 0-545,-1 0 0,-1 0 1,-2 2-1,1 0-26,-2-2 1,-1 6 0,-2-9 0,0 0 348,0 1 0,4-4 0,1-1 946,-1-1-428,4 4 1,0-11 0,9 0 49,3-8 0,-2 0 0,7-1 1,2 1-159,2 0 0,-4 4 1,0-1-1,0 2 210,-2-2 1,5 3 331,-3-3 0,4 5-110,1 5 1,-7-1 0,-3 6-253,-3 1 0,-2 3 1,0 2-1,0 3-96,0 1 0,0 0 0,0-3 0,0 1-294,0 2 1,0 5-1,0-5 1,0-2-447,0-1 0,0-2 1,0 0-1,0 0-771,0 0 1,0-5-160,0 0 1,-2-6-1,-3 1 440,-5-4 1,2-7 0,-2-4 574,-2-4 1,-1-1 0,-2 0 0,0 2 428,0 3 0,4-2 1,1 5-1,-1-1 88,-3-4 1,4 6 0,2-1 0,0 2 1212,-1 0 0,6-2-775,-2 2 0,5 4 1,5-4-1,7 3-386,6 2 1,-1-2 0,4-1 0,0-2-29,-1 2 1,0 1-1,-5 2 1,0 0 169,0 0 0,0 2 0,-2 3-98,-3 5 0,-3-2 0,-7 2 1,-2 2-64,-3 1 1,-5 2 0,-8 2 0,-4 1-51,-1 2 1,3 0 0,-4-6 0,2-3-19,4-1 0,1-1 0,2 1-142,0-5 1,9-4 0,7-1-189,13 0 1,7-6-1,11-4 1,2-4-453,1-1 0,6 5 0,0 0 0,2 0-440,2 2 1,-6-4-1,-4 7 1,-4 2 1105,-1 1 0,-6 2 0,-2 0 0</inkml:trace>
  <inkml:trace contextRef="#ctx0" brushRef="#br0" timeOffset="5931">3579 587 7881,'-8'2'4915,"3"3"0,3-2-2813,2 7-6128,0-6-172,0 2 4198,0-6 0,0 7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7:14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13231,'0'-8'234,"0"1"1,0 7 0,0 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7:13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0 226 7881,'2'-10'1211,"3"0"0,3 7 1,7-2-1,0 3-927,0 2 0,2 0 0,3 0 1,4 0-869,-1 0 1,5 0-1,-4 0 1,-1 0-2565,-3 0 3148,-3 7 0,-2-5 0,0 4 0</inkml:trace>
  <inkml:trace contextRef="#ctx0" brushRef="#br0" timeOffset="148">60 332 8462,'-8'0'1750,"13"0"1,12 0-2036,4 0 1,-1 0-1,6 0 1,0 0 284,3 0 0,7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14.31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167 0 15505,'-3'6'0,"-1"0"432,-2 0 0,-1-1 1,-1 4-1,-3 0-632,-1-1 1,-2 3 0,0-2 0,-2-1-1492,0 2 1,2-4 0,1 1 1689,2-2 1,3-4 0,-2 2 0</inkml:trace>
  <inkml:trace contextRef="#ctx0" brushRef="#br0" timeOffset="182">180 13 8657,'4'2'292,"1"0"1,-1 3 0,3-2 0,1-1 464,0 1 1,6 2 0,-1 0 0,4 0-502,3 2 1,0-1 0,3 0-1,-1 1-409,-2-1 0,-3 1 1,-2-2-1,-5 0-289,-3 0 0,-4-3 0,-3 1 0,-3 1-629,-4-1 1,0-1-1,-4 0 1071,-3-1 0,1-1 0,-2 0 1</inkml:trace>
  <inkml:trace contextRef="#ctx0" brushRef="#br0" timeOffset="451">142 141 8863,'-4'0'919,"2"0"1,4 0 0,3 0-894,3 0 0,3 0 0,3 0 1,1 0 136,2 0 1,-2 0 0,1 1 0,0 1 71,-2 3 1,-3 0 0,-3 2-1,-3 2 180,0 2 1,-4 1-1,0 1 1,-3-1-210,-4 1 1,0 0 0,-3-1-1,1-1-628,0-3 1,1 2-1,0-2 1,2-2-744,0-1 1,-1-2 59,0 2 1,2-3-1,2-4 1105,2-3 0,-3-3 0,-1-2 0</inkml:trace>
  <inkml:trace contextRef="#ctx0" brushRef="#br0" timeOffset="614">225 161 10143,'-4'6'1297,"2"0"0,-1 2-873,-2 0 1,0 0-1,-2 3 1,1 0-504,-1 1 1,-1 0-1,-1 0 1,2-2-300,-1-1 1,2 0 0,0-3 377,2 0 0,-2-2 0,3-1 1</inkml:trace>
  <inkml:trace contextRef="#ctx0" brushRef="#br1" timeOffset="1066">520 26 8273,'13'-1'0,"-1"0"382,-1-1 1,0 0 0,-2 2 0,-2 2 206,1 0 1,-1 3-1,0-1 1,-4 2-53,-1 0 1,-2 3 0,-2-1-1,-1 1-242,-4 0 1,0-2 0,0 3 0,1-2-404,-1 1 0,2 0 0,0-1 0,3 0-63,1 0 0,2-1 1,1 0-1,3 1-8,0 1 0,5-1 1,0-1-1,2 1 157,1 1 0,-3 2 0,-1-1 1,-2 1 217,-1 0 0,-2-3 0,-3 3 1,-2 0-107,-3-1 0,-7-1 0,-2-4 0,-1 0-460,-2 0 1,3-4 0,-3 1 0,2-1-137,1-1 1,-1 0 0,3-1 0,-1-1-326,2-2 0,1-3 1,2 0-1,1-3 347,2 0 0,-1 2 0,3-2 0,1 0 608,0 0 1,1 2-1,0 0 1,0 0 555,0 2 0,1 0 0,1 1 1,3 2 89,3 0 1,4-2 0,6 1 0,3 0-612,2 0 1,5 0-1,2-1 1,1 1-160,2-1 0,1-4 0,2-1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7:07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142 241 7881,'9'-6'346,"-3"2"979,-6-6 0,0 9-826,0 1 0,0 6 0,0 9 0,-1 0-235,-4 1 0,-2 4 1,-5 1-1,2 1-74,-2 0 1,1 3-1,-1-5 1,2 0-22,-2 2 1,1-6 0,-1 4 0,2-3-80,-2-2 1,5-5 0,1-1-193,-1-3 0,7-1 17,0-5 1,7 0 0,8-1 0,2-3-8,3-1 1,-2-5 0,5 5-1,1 2 87,-1 1 0,1 0 0,2-1 0,-2-2 72,-3 2 0,-1 1 0,-3 2 1,0 2 885,-2 3-203,3-4 0,-13 6-557,0-7 0,-1 0 0,-13-2 0,1-3-94,0-5 0,-2-3 0,-4-2 0,3 0-305,0 0 1,1-2 0,-5-1 0,0-2-384,0 1 1,5 1 0,0 0 0,0-2-1419,2 1 0,-4 3-1081,7 0 3088,-6 1 0,9 14 0,-5 2 0</inkml:trace>
  <inkml:trace contextRef="#ctx0" brushRef="#br0" timeOffset="934">1165 332 7881,'-10'-2'1351,"0"-3"1,6 2 0,1-6-1,6 3-901,7 2 0,4 3 0,2 1 0,5 0-682,4 0 1,1 0 0,1 0-1,-4 0-726,-1 0 1,-2 0 0,-3 1-620,3 4 1,-3-1 1576,3 6 0,-10 0 0,-4 5 0</inkml:trace>
  <inkml:trace contextRef="#ctx0" brushRef="#br0" timeOffset="1115">1180 452 8403,'-15'0'1820,"0"0"0,6-2-1224,4-3 1,10 4-1,5-4 1,5 3-300,6 2 0,-3 0 0,7 2 0,2 1-438,1 2 0,-3 0 1,-1-5-1,-3 0-625,-2 0 1,-1 0-1,0 0 1,2 0-1413,-1 0 2178,-9 0 0,10 7 0,-3 1 0</inkml:trace>
  <inkml:trace contextRef="#ctx0" brushRef="#br0" timeOffset="1583">1766 332 7881,'0'-15'2387,"2"6"-1509,3 4 1,3 4 0,7 2-428,0 4 0,-5 4 0,-1 6 1,-1 0-146,1 0 1,-6 5 0,2 0 0,-3 0-118,-2 2 1,0-6 0,0 4-1,0-1-213,0 1 0,-5-8 0,0 3 1,1-2-742,3 0 387,1 2 0,1-6 0,4-4 242,5-4 0,9-1 1,1-1-1,0-4 71,1-5 1,1-4 0,3 1 0,-3 1 183,0 2 1,-6 0 0,4-5 0,-3 0 188,-2 0 1,-5 0-1,-1 0-58,-3 0 1,-1 0 0,-5 0 0,0 0-174,0 0 1,-1 0 0,-3 0-1,-2 0-464,-3 0 0,4 1 1,-5 3-4433,-2 1 4819,-1 0 0,5-6 0,1 1 0</inkml:trace>
  <inkml:trace contextRef="#ctx0" brushRef="#br0" timeOffset="1982">2669 106 7881,'0'-15'0,"-2"0"385,-3 0 1,2 0 0,-7 0 433,-2 0 0,-1 7 1,-3 2-1,1 5-183,0 1 1,-5 1 0,-1 3 0,-1 4-109,0 6 1,-5-1 0,4 10 0,-2 2-176,0 4 0,2-2 1,-3 9-1,6-1-102,4 0 0,1 7 0,1-3 0,4 1-178,5 0 1,5-7 0,5 2-1,7-3-362,6-2 0,6-11 1,6-4-1,0-4-882,0-2 1,5-3-1,2-6 1,-2-1-31,-3-4 0,1 1 0,-10-6 0,3-1-1355,-1-3 2556,-7-1 0,4-7 0,-7-1 0</inkml:trace>
  <inkml:trace contextRef="#ctx0" brushRef="#br0" timeOffset="2265">2714 437 7881,'0'-8'2179,"0"-1"1,-2 6 22,-3-2-1732,3 0 0,-4 12 0,6 3-230,0 3 1,1 2 0,3 0-86,1 0 0,5 0 0,-5 0 0,-2 0-90,-1 0 1,3 0-1,2-1 1,-1-3-98,1-1 0,0-5 0,-2 4-238,5-3 0,-2-1 0,2-6 82,2-4 0,-4 1 0,2-7 0,0-4 85,-2-4 0,4-1 0,-7 5 0,0-2-320,2-3 0,-5 4 0,3-4-1074,-4 3 0,-1 7 1497,0 0 0,0 13 0,0-1 0</inkml:trace>
  <inkml:trace contextRef="#ctx0" brushRef="#br0" timeOffset="2465">3060 512 16574,'0'15'62,"-2"-5"0,-1 0 0,-4 0-1270,-1-1 0,4 4 1,-1-3 1207,4 3 0,-6 2 0,-1 0 0</inkml:trace>
  <inkml:trace contextRef="#ctx0" brushRef="#br0" timeOffset="3015">3285 437 7881,'-10'0'1194,"0"0"1,5 0-461,-5 0 0,7 2 0,-2 3-411,3 5 0,2-2 0,2 2 1,1 2 15,2 1 1,0 2 0,-5 0-128,0 0 0,0 0-1103,0 0-629,0 0 1062,0-6 0,0-4 1,0-10 294,0-5 0,0 1 0,0-1 0,2-1 126,3-3 0,-2-1 0,6 0 416,-3 0 1,6 2 0,-4 1 59,1 2 1,-1 7-1,-3-2 21,5 3 0,-2 2-342,2 0 1,-6 7-165,1 3 1,-2 1-1,0 1-874,2-2 438,0-7 0,-3 4 410,3-7 1,4-2 0,4-3 0,-1-5 293,-2-3 0,0-2 0,5 2 0,-2 1 296,-3 2 1,3 2 0,-4-4-1,1 4 846,0 1 1,0 4-897,5 8 1,-7 3 0,-3 7 0,-3 0-658,-2 0 0,0 5 1,0 0-1,0-2-866,0-1 1,0-2 0,2-1-860,3-4 1,-2 1 1913,7-6 0,0 0 0,5-5 0</inkml:trace>
  <inkml:trace contextRef="#ctx0" brushRef="#br0" timeOffset="3665">4067 166 7881,'0'-15'2465,"-1"15"0,-3 9-2136,-1 7 1,-6 6-1,0-2 1,-2 3-199,-2 1 0,0 3 1,2-7-1,1 0-47,2 1 0,2-4 0,-4 1 0,4-4-140,1-4 0,0-2 0,4 4-283,-2-2 1,7-7 0,8 2 166,3-3 1,4-2 0,1 0-1,4 0 83,1 0 0,-5 0 0,3 0 0,-3 0 426,2 0 0,-3 0 1526,3 0-1140,-4 0 0,-7-7 1,-6-3-614,-6-3 1,-1 3-1,-6 0 1,0-4-117,2-4 0,-5 1 0,4-4 0,-1 1-380,0 0 1,5 0 0,-3 4-1,1 1-903,4 0 0,-4 0 0,2 0-654,2 0 1,1 5 1942,2 0 0,0 7 0,0-4 0</inkml:trace>
  <inkml:trace contextRef="#ctx0" brushRef="#br0" timeOffset="4098">4248 76 9435,'0'-15'1283,"0"5"1,1 2 0,4 1-856,5 4 0,5 1 0,6 0 0,4-1-395,3-2 1,2 0 0,0 5 0,0 0-507,0 0 1,4 2 0,-4 1 0,-7 2-1872,-4-2 1,-4 4 1076,0-2 1,-9 5 1266,-6-5 0,-5 2 0,-6-4 0,1 2 0,-2-2 0,-1-1 0,-3-2 445,1 0 1,0 0 1707,0 0 1,5 0-959,0 0 1,7 7 0,-2 3-420,3 3 1,-3 4-1,0 3 1,2 5-266,1 3 1,-3 7-1,-1 2 1,-1 2-467,0 2 0,-3-2 1,3-1-1,1-1-551,-1-4 0,2-2 0,5-6 0,0-5-1215,0-4 1,2-2-1,3-4 1721,5-5 0,10-10 0,3-4 0</inkml:trace>
  <inkml:trace contextRef="#ctx0" brushRef="#br0" timeOffset="4316">4774 272 7881,'0'-11'2239,"0"1"0,2 7 1,3-2-2120,5 3 0,8 2 0,2 0 0,0 0-347,2 0 0,1 0 0,6 0 0,-2 0-2053,-2 0 0,-7 0 2280,2 0 0,-3 7 0,-2 1 0</inkml:trace>
  <inkml:trace contextRef="#ctx0" brushRef="#br0" timeOffset="4480">4744 437 9210,'-7'0'885,"7"0"1,7 0 0,10 0 0,3 0-1160,5 0 1,3 0 0,2 0 0,2 0-1112,3 0 1,-3-2 1384,3-3 0,3 4 0,1-6 0</inkml:trace>
  <inkml:trace contextRef="#ctx0" brushRef="#br0" timeOffset="4664">5436 317 9022,'-7'-9'553,"5"1"-367,-3 3 0,4 5-1332,1 0 0,1 5 1146,4 5 0,-3 3 0,5-4 0</inkml:trace>
  <inkml:trace contextRef="#ctx0" brushRef="#br0" timeOffset="4797">5661 332 7909,'10'-5'60,"0"0"1,-5 0-1,5 5-650,2 0 1,-4 0 589,3 0 0,-1-7 0,5-1 0</inkml:trace>
  <inkml:trace contextRef="#ctx0" brushRef="#br0" timeOffset="4930">5887 317 9979,'-8'0'487,"1"0"0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21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 9180,'0'-15'2151,"2"7"-1430,3 3 1,1 1-1,6 1 1,-2-2-250,2 2 1,6 1 0,2 2-1,-2 0-312,-1 0 1,3 0 0,2 2 0,0 1-448,-1 2 0,4 0 1,-5-5-1,-1 0-1974,-2 0 0,-7 0 285,0 0 1,-4 7 1975,-1 3 0,-6-4 0,-14 1 0</inkml:trace>
  <inkml:trace contextRef="#ctx0" brushRef="#br0" timeOffset="284">121 76 8916,'-8'0'4884,"-4"2"-4234,7 3 0,0 3 0,3 7 0,-1 0-77,-2 0 0,-7 7 1,4 3-1,-2 4-189,0 1 0,2 0 0,-4 0 0,4-2-213,1-3 1,2 2 0,5-5 0,0-1-13,0 1 0,2-2 0,3-6-365,5-4 0,3 1 0,4-6 1,1-1-225,2-3 0,5-1 0,-3 0 0,0 0-142,-1 0 1,-1-1 0,-5-3 0,0-1-1109,0 2 0,-5 1-1342,1 2 522,-8 0 2500,4 0 0,-14-6 0,-1-3 0</inkml:trace>
  <inkml:trace contextRef="#ctx0" brushRef="#br0" timeOffset="433">1 347 9237,'0'-15'933,"2"6"0,3 4 0,5 4-1050,3 1 0,2 0 1,0 0-1,2 0-601,3 0 1,-2 0 0,7 0 717,2 0 0,1 6 0,2 3 0</inkml:trace>
  <inkml:trace contextRef="#ctx0" brushRef="#br0" timeOffset="818">347 347 8071,'0'-10'2211,"0"0"-256,0 6-1462,0-2-83,0 6 130,0 0-365,0 6 0,0-2 38,0 6-265,0-7 0,1 9-183,4-7 1,-1 0 0,6-5-339,1 0 0,3 0 1,1 0-196,0 0 1,-5 0 0,0 0-696,2 0 1,-4 0 1462,2 0 0,-7 7 0,4 1 0</inkml:trace>
  <inkml:trace contextRef="#ctx0" brushRef="#br0" timeOffset="1017">332 482 11529,'6'-8'-859,"4"3"0,-1 3 0,1 2-289,1 0 1,-2 0 1147,1 0 0,0 0 0,5 0 0</inkml:trace>
  <inkml:trace contextRef="#ctx0" brushRef="#br0" timeOffset="1301">332 557 8115,'-9'0'2369,"3"0"-2580,19 0 0,-3 0 0,10 0 977,-3 0 1,-9 2-67,-3 3 1,2-2-1,-2 7-132,-2 2 1,-1 2-1,-2 1-279,0 0 1,0 0-1,0 0-197,0 0 0,2-2 1,3-1-1,5-4 155,3-1 0,2-2 1,2-5-1,1 2 285,2 3 0,0-4 1,-5 4-65,0-3 0,-1-4-761,-4-3 0,-4-3 293,-6-7 0,7 0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25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28 316 9392,'-5'-10'0,"-1"2"2975,-3 1-1632,6-5 0,-2 10-1031,10-3 1,3 7 0,7 7 0,0 6-127,1 1 1,-6 6-1,0 0 1,0 1-65,-2 4 0,-1 0 0,-7-1 0,0-1-76,0 2 1,0-4 0,0 1 0,0-2-316,0-4 0,0-1-1,0-2 1,1-7 228,4-3 0,2-10 0,5-3 0,-2-4 57,1-3 0,3 3 0,3-8 0,1 4 72,2 1 1,0-1 0,-5 3 0,0 1 51,0 2 1,0 0 0,0-5 0,0 0 50,0 0 0,-6 0 1,-4-2-100,-4-3 0,-1 4 1,0-4-1,-1 1-759,-4-1 1,1 4 0,-6-5 0,0 5-2579,2 1 3245,-6 0 0,6 0 0,-7 0 0</inkml:trace>
  <inkml:trace contextRef="#ctx0" brushRef="#br0" timeOffset="402">931 120 8523,'0'-15'0,"-2"0"0,-1 0 683,-2 0 1,-2 5-1,4 0 1,-4 0 30,-1 2 1,-2-4 0,-5 7 0,-2 2-50,-3 1 0,-4 4 0,-6 3 0,0 5-11,0 3 1,0 9-1,-2 5 1,-1 4-63,-2 4 0,0 9 1,6-1-1,3 6-321,1-1 0,11 1 1,1-1-1,5 2-251,4-1 1,6-4-1,6-7 1,9-6-949,5-5 0,9-10 0,9-2 0,2-9-703,-2-4 0,5-4 0,-1-1 1,3-5-2571,-4-6 4201,-4 2 0,-3-16 0,3 5 0</inkml:trace>
  <inkml:trace contextRef="#ctx0" brushRef="#br0" timeOffset="835">961 511 8523,'-7'-8'2835,"4"1"-1407,-7 7 0,5 0-702,-5 0 0,6 2 0,-1 3 0,2 5-102,-2 3 1,3 3 0,-3-1 0,2 1-341,-2 4 0,3-1 1,-3 6-1,4 1-548,1 3 1,0-1 0,-2-1-1,-1-4-679,-2-1 0,0 3 1,5-5-1093,0-1 1,1-9 725,4-5 1,-3-5-1,5-7 1,-2-6 1308,0-6 0,0-6 0,-5 3 0,0-1 0,0-4 0,5 4 0,0-2 0,-2 0 0,-1 1 0,-2 1 0,0 5 0,0-2-69,0 1 1,0 3 0,0 0 0,1 1 2179,4 0 0,-1 0-1409,6 0 0,0 7 1,5 3-496,0 3 1,0 9 0,-2 3-1,-3 3 110,-5 2 1,2 5-1,-2 0 1,-2-1 4,-1-2 1,-4-2-1,-3 0 1,-3 0-300,0 0 1,-4 0 0,5-2 0,-1-3-1509,-4-5 1,4-3-853,-2-2 1,1-2 2336,-1-3 0,4-3 0,6-7 0</inkml:trace>
  <inkml:trace contextRef="#ctx0" brushRef="#br0" timeOffset="1000">1247 617 10028,'0'10'2475,"0"0"1,-7 0-1,-3 5-2624,-4 0 0,1 0 0,1 0 0,4 0-3946,1 0 4095,-4 0 0,2 0 0,-6 0 0</inkml:trace>
  <inkml:trace contextRef="#ctx0" brushRef="#br0" timeOffset="1485">1472 526 13253,'-8'7'3489,"3"3"-3360,3 4 1,2 6-1,-2 0 1,-1-2-178,-2-1 1,0-2 0,5 0-189,0 0 1,0 0-857,0 0 0,0-8 121,0-7 1,2-7 0,1-8 643,2 0 0,5 0 0,-3 0 1,1 0 578,4 0 0,-4 1 1,1 3-1,-1 2 84,0 3 0,-3-4 0,5 5 2098,2 1-1915,-5 3 0,4 7 1,-6 4-732,-1 4 0,-3 1-932,-1 0 616,0 0 1,2-9 435,3-6 0,-2-5 0,6-6 1,-1 1 167,1-2 1,-4-1 0,5-2 998,1 0 0,3 6-345,1 4 0,-7 5 0,-3 5-604,-3 5 0,-2 5 1,0 4-1,0 1-530,0-2 1,0 4 0,0-2 0,0-2-4363,0-1 4766,6-2 0,-4 0 0,5 0 0</inkml:trace>
  <inkml:trace contextRef="#ctx0" brushRef="#br0" timeOffset="1902">2254 271 8523,'0'-9'5340,"-2"4"-4514,-3 10 1,2 4 0,-7 8 0,-3 3-449,-6 5 0,1 1 0,-5 1 0,-1 0-159,1 5 1,3-7 0,-4 3 0,3-5 8,2-4 0,8-4 0,2-3-483,3-2 1,9-7-1,10 2 1,7-3-301,4-2 0,1 0 1,5-2-1,-2-1 180,-3-2 0,4 0 0,-6 5 0,0 0 549,-2 0 0,-5 1 1,-1 3 728,0 1 971,-6 0-1523,-3-5 1,-11-2 0,0-3 0,0-5-393,-1-3 1,2-8 0,-4 1 0,0 0-754,-1-1 0,6-3 1,-4-4-1,2 1-45,0 2 1,-2 5-1,4-3 1,-2 1 838,2 4 0,-6-6 0,1 1 0</inkml:trace>
  <inkml:trace contextRef="#ctx0" brushRef="#br0" timeOffset="2117">2435 166 8523,'-10'-10'1925,"0"-1"1,6 6-1,3-3 1,7 1-1465,9 4 0,10 1 0,2 2 0,5 0-767,3 0 0,0 2 1,-5 1-1,0 2-673,0-1 0,-5 2 0,-3 1 0,-4 0-2735,-4 0 3714,-3-2 0,-2 1 0,-2 3 0</inkml:trace>
  <inkml:trace contextRef="#ctx0" brushRef="#br0" timeOffset="2300">2645 135 8523,'-15'0'5300,"0"0"-3738,0 0 0,5 7 0,2 5 0,-1 8-784,1 10 0,3 2 1,-3 8-1,-1 3-389,1 6 1,-2-2-1,-4 3 1,3-4-888,1 0 1,6-3 0,-1-3 0,4-6-3693,1-8 0,1-6 4190,4-10 0,4-10 0,6-8 0</inkml:trace>
  <inkml:trace contextRef="#ctx0" brushRef="#br0" timeOffset="2535">3126 346 8523,'-15'0'3153,"0"0"0,5-2-2158,0-3 0,10 4 0,4-4 0,12 3-722,11 2 1,1 0 0,11 2-1,-2 1-941,-4 2 0,-1 0 0,-4-3 1,-1 1-1523,-2 2 1,-7 0 2189,2-5 0,-3 7 0,-2 1 0</inkml:trace>
  <inkml:trace contextRef="#ctx0" brushRef="#br0" timeOffset="2684">3081 526 19377,'22'0'0,"5"0"308,6 0 0,1 0 1,4 0-1,-1 2-1532,-4 3 1,-1-2-1,-4 6 1224,-3-2 0,4 4 0,-6-2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24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617 45 8523,'-10'0'579,"0"0"0,-1 0 406,-3 0 0,4 0 0,0 0 1,-2 0-49,-1 0 0,-2 7 1,2 3-1,-1 5-256,-1 5 1,9 9 0,-9 7-1,1 3-347,1 3 0,3 1 0,1 2 1,3 0-385,2 0 1,4-6-1,5-6 1,7-6-30,6-7 1,6-5 0,6-5 0,0-5-441,0-3 1,2-9 0,1-5 0,2-4 25,-1-4 1,-8-7-1,-2 2 1,-2-5 377,-4-5 1,-3 3-1,-5-5 1,-3 2 247,-1 0 0,-4-7 0,3 4 0,-5-1 47,-5 4 0,-3 8 1,-7 4-1,0 1-186,0 4 0,-2 8 0,-1 5 0,-3 3-760,3 2 1,0 7 0,-1 3-1,-1 3-1174,2 2 0,1 2 1,4 1 1939,3 3 0,-10 5 0,3-2 0</inkml:trace>
  <inkml:trace contextRef="#ctx0" brushRef="#br0" timeOffset="181">572 301 16836,'0'15'1044,"7"0"0,3 2 0,3 1-824,2 2 0,0 5 0,0-3 0,0 0-738,0-1 0,0 5 0,1-5 1,-3 1-1158,-3 0 0,3-2 0,-4-5 1675,-1 0 0,5 0 0,-4 0 0</inkml:trace>
  <inkml:trace contextRef="#ctx0" brushRef="#br0" timeOffset="430">1068 271 9431,'-6'-13'2230,"6"3"0,8 3 0,10 7 0,4 0-2226,2 0 1,1 0-1,5 0 1,-2 2-1468,-3 3 0,4-4 0,-6 6-406,0 0 1,-3-4 1868,-10 7 0,4 0 0,-6 5 0</inkml:trace>
  <inkml:trace contextRef="#ctx0" brushRef="#br0" timeOffset="580">1068 421 8523,'-15'0'2105,"5"0"3220,0 0-4765,7 0 0,8 0 0,13 0 1,7 0-557,7 0 1,3 0 0,-1 2 0,1 1-1371,-2 2 0,1 0 1366,1-5 0,3 7 0,7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34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8523,'15'5'1445,"-2"2"0,-1-1 662,-2 1 1,-5 3 0,3-3 0,1 1-936,-1 4 0,-5-4 1,2 2-4592,-3 2 1,-4-1 3418,-3-1 0,-10-3 0,-8-7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30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31 11685,'0'-7'1031,"0"7"1,-5 7 0,0 8 0,0 0-805,-1 0 1,4 5-1,-5 0 1,2-2-45,0-1 1,-2-2 0,4 0-32,-2 0 1,0-5-599,5 0 200,0 0 0,7-2 0,4-3 0,6-3-45,3-2 0,5 0 1,-3 0-1,1 0 223,4 0 1,0 5 0,0 2 0,-4 1 287,-1 4 0,-2 3 0,-5 3 0,-2 4 68,-3 1 0,-3 1 0,-7 3 1,0-4 87,0-1 1,-7 3 0,-3-5 0,-3-2-296,-2-1 0,-5-4 0,0-3 0,1-5-379,3-3 0,-4 3 1,-1 0-1,1-3-871,-1-6 1,4 1 0,-5-5 0,2-1 13,0 1 0,0-2 0,5-5 1155,0 0 0,0 0 0,0 0 0</inkml:trace>
  <inkml:trace contextRef="#ctx0" brushRef="#br0" timeOffset="149">61 106 8523,'5'-10'1163,"2"1"-601,1 3 0,2 1 1,5 5-1,2 0-578,3 0 0,-2 1 0,7 3 0,0 1-1511,-1-2 1,4 4 1526,-3-2 0,10 6 0,4-2 0</inkml:trace>
  <inkml:trace contextRef="#ctx0" brushRef="#br0" timeOffset="433">527 241 8523,'0'-10'3984,"0"0"-2936,0 0 0,2 2 0,3 3-358,5 3 0,0 4 1,3 1-1,4 4-408,0 1 0,1 7 1,1 5-1,2 0-652,3 2 0,-6-5 1,4 4-1,-2-1-478,0 0 1,5 1 0,-5-6 0,-2 0-1613,-1 0 1,-2-5 2459,0 0 0,7-7 0,1 4 0</inkml:trace>
  <inkml:trace contextRef="#ctx0" brushRef="#br0" timeOffset="633">948 151 8523,'-15'5'0,"0"0"718,0-2 1,0 1-1,0 1 1,-2 5 393,-3 3 1,4 4 0,-6 1 0,0 4-605,-3 1 0,2 1 0,-1 2 0,1-1-387,0 2 0,4-5 0,-1-2-1487,3-3 0,7-4-3173,0-3 4539,7-3 0,3-21 0,8-2 0</inkml:trace>
  <inkml:trace contextRef="#ctx0" brushRef="#br0" timeOffset="950">1234 76 8523,'-2'-9'1727,"-3"4"1,-1 5 0,-6 7-1,4 6-1164,1 6 0,-5 7 1,2 0-1,-3 2-396,-2 2 1,5 0-1,2 0 1,1 0-150,3 0 0,3-6 1,1-4-1,1-5-424,4-5 0,6 2 0,7-7 0,4-2-542,1-1 1,4-2 0,6 0 0,2 0-232,-1 0 1,-3 0 0,0 0 1178,-1 0 0,0-7 0,0-1 0</inkml:trace>
  <inkml:trace contextRef="#ctx0" brushRef="#br0" timeOffset="1132">1415 151 8523,'-15'2'2410,"1"3"-1184,4 5 1,-2 5 0,6 5 0,-1 5-858,0 3 0,-3 4 1,4 1-1,-1 4-724,0 2 1,1-6 0,2 2-1,-1-3-1110,2-2 0,1-7 1465,2-3 0,7-3 0,1-2 0</inkml:trace>
  <inkml:trace contextRef="#ctx0" brushRef="#br0" timeOffset="1333">1715 256 8523,'0'-8'3644,"2"1"0,3 9-3130,5 3 0,3 3 0,2 7 1,2 2-723,3 3 0,-3-2 1,3 6-1,-3-1-759,-2 1 1,0-4-1,0 3 1,-2-1 966,-3-4 0,4-1 0,-6-2 0</inkml:trace>
  <inkml:trace contextRef="#ctx0" brushRef="#br0" timeOffset="1499">1986 286 9033,'-15'0'913,"0"0"0,0 0 0,0 0 193,0 0 0,0 7 0,0 5 0,-2 4-815,-3 4 1,3 5 0,-3-3 0,2 2-912,-2 2 1,5-4 0,-2-2 0,5-2-3239,1 2 3858,4-9 0,0 9 0,7-12 0</inkml:trace>
  <inkml:trace contextRef="#ctx0" brushRef="#br0" timeOffset="1698">2347 121 8523,'-15'0'2100,"0"0"0,0 6 1,0 6-1,0 7-1709,0 6 1,0 5 0,0 3 0,0 4-917,0 1 0,0 1 1,1 1-1,4-5-1043,5-3 0,3-9 0,2-3 1568,0-3 0,14-9 0,3-1 0</inkml:trace>
  <inkml:trace contextRef="#ctx0" brushRef="#br0" timeOffset="1983">2482 271 8523,'-15'0'1140,"5"0"0,2 2 0,0 3-4,-1 5 0,6 3 1,-2 2-1,3 0-949,2 0 1,2 5 0,3 0-1,5-1-319,3-2 1,4-9 0,3-3-1,3-3 176,1-2 1,4-2 0,-4-3 0,1-5 57,0-3 0,-7-4 0,0-2 1,-4-2 330,-4-3 1,-7 4-1,1-3 1,-8 1 68,-6 4 0,-3 6 0,-4 4 0,-3 1-861,-5 4 0,2 1 0,-1 2 0,2 2-537,4 3 1,1 3 0,2 5 0,2-1 895,3-2 0,-3 7 0,4 6 0</inkml:trace>
  <inkml:trace contextRef="#ctx0" brushRef="#br0" timeOffset="2216">2994 286 9502,'-9'-10'6883,"4"0"-6090,4 0 0,7 2 0,6 3 0,5 3-932,3 2 0,5 0 0,-5 0 0,0 0-977,2 0 0,-6 2 1,4 1-1,-3 2-946,-2-2 0,0 4 2062,0-2 0,0 7 0,0-4 0</inkml:trace>
  <inkml:trace contextRef="#ctx0" brushRef="#br0" timeOffset="2365">3039 392 8523,'-15'0'2864,"6"-2"-1159,4-3 1,5 3-1,5-3 1,7 3-1625,6 2 0,4 0 1,5 0-1,-2 0-1570,2 0 0,1 0 0,2 2 1489,0 3 0,0-3 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36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203 61 8523,'10'-5'568,"0"-2"1988,2-1-1444,1 4 1,-6 4 0,-5 10-616,-6 4 0,-12 1 1,-1 0-1,-3 0-356,-2 0 1,0-2-1,4-1 1,-2-2-514,2 2 0,1-1 0,2 1 1,0-4-614,0-1 1,5 3 0,1-3 0,1-1-1336,0 1 0,6-2 1936,2-5 0,2 0 0,8 0 1,1 0 388,3 0 1,6-2 0,0-1 0,-2-2 279,-1 2 1,-2 1-1,0 2 1,0 0 1023,0 0 0,0 2 0,-2 3 0,-1 5-258,-2 3 1,-7 7 0,3 4 0,-5 2-754,-1 6 1,0 2 0,0-4 0,0 0-752,0 0 1,0-2 0,0-3 0,0-5-254,0-3 0,7-4 1,3-3-1,3-5-1025,2-3 1,0-10 0,0-6 1730,0-4 0,0-15 0,0 1 0</inkml:trace>
  <inkml:trace contextRef="#ctx0" brushRef="#br0" timeOffset="182">353 106 8523,'-10'0'987,"0"0"1889,-1 0-2515,4 0 0,4 0 0,11 0 1,9 0-486,5 0 1,3 0 0,5-2 0,1-1-131,4-2 0,-8 0 0,2 5 0,-4 0-1112,-2 0 1,-5 0 0,3 0-937,-5 0 2302,-7 0 0,-3-7 0,-6-1 0</inkml:trace>
  <inkml:trace contextRef="#ctx0" brushRef="#br0" timeOffset="798">519 31 8523,'0'-15'966,"0"6"0,0 6 0,0 11-260,0 7 0,0 10 0,0 2 0,-2 5-252,-3 3 0,2 7 1,-5-4-1,-1 2-408,1 0 0,4-6 0,-1-1 0,4-4-533,1-4 0,1-9-30,4-1 0,4-8 0,6-12 0,-2-7-46,-3-6 0,4 1 0,-4-3 0,1 3 305,-1 2 0,4 2 492,-4 3 1,-4 5 0,-1 10 183,-3 5 1,-2 3 0,0 2 0,0 1-85,0-1 0,0 0 0,0 0 0,0 0-407,0 0 0,2-7-181,3-3 1,-2-5 0,6-7 0,-1-6-8,0-5 1,-3-9 0,4 2 0,-1-4 85,0-1 1,-3-5 0,4 0 0,-1 0 34,0-2 0,1 6 0,2-5 0,-2 6 125,-3 5 0,6 4 0,-3 6 0,1 1 300,0 4 1,0 4 0,5 6 144,0 0 0,0 1 1,0 4-84,0 5 1,-7 9-1,-1 2 1,-2 3 101,0 2 0,0 0 0,-5 2 1,0 4-263,0-1 1,-5 1 0,0-2 0,0-1-371,-2-4 0,4 1 0,-6-5 1,1-3-168,0-1 0,3-2 0,-5-2 0,-2-3-165,-1-5 1,-2-3-1,0-2 1,0 0-109,-1 0 0,1 0 0,0-2 0,2-3 177,3-5 1,-2 2 0,7-2 0,2-2 374,1-1 0,2-2 1,2-1-1,1 1 496,2 0 0,7 5 0,0 2 0,4 1 67,4 4 0,2-4 1,-3 2-1,2 2 117,3 1 0,-4 9 0,5 3 0,0 3-738,-2 2 0,4 2 0,-5 1 0,1 4-2176,4 2 2305,-5-6 0,6 10 0,-5-4 0</inkml:trace>
  <inkml:trace contextRef="#ctx0" brushRef="#br0" timeOffset="1150">1211 241 8523,'-5'-10'1895,"0"0"0,1 7-1568,9-2 1,4 3 0,6 2-346,0 0 1,-5 5-1,-2 2 470,-1 1 1,3 2 0,-5 5 251,-2 0 0,-1 0 0,-2 0 0,0 0-283,0 0 1,0 0 0,0 0 0,0 0-344,0 1 1,0-1 0,0 0-826,0 0-1373,0 0 1,2-7 974,3-3 0,1-10 0,6-7 0,-4-4-498,-1-4 1,3-2 1642,-5 2 0,7-4 0,-4-6 0</inkml:trace>
  <inkml:trace contextRef="#ctx0" brushRef="#br0" timeOffset="1381">1376 151 8739,'0'-10'1524,"0"0"0,7 7 1,3-3-1355,3 5 1,2 1 0,2 0 0,3 0-132,5 0 0,3 1 0,3 5 1,-1 4 176,0 3 1,0 2-1,-2 2 1,-3 3 329,-5 5 0,-3 3 1,-4 2-1,-3 0 30,-5 0 1,-3 0 0,-4 1 0,-3-1-423,-5 0 0,-3-5 0,-2-2 1,0-1-223,0-4 1,0-3-1,0-5 1,0-5-1035,0-3 1,5-2 0,1-2 0,1-3-649,0-5 0,4-5 0,-2-3 1750,-1-2 0,5-14 0,-4 3 0</inkml:trace>
  <inkml:trace contextRef="#ctx0" brushRef="#br0" timeOffset="1565">1632 16 9523,'-9'6'1645,"3"-2"1,4 7 0,-1 6-731,-2 6 1,-7 7-1,2 6 1,-3 4-621,-2 3 1,-5 4 0,-2 1-1,0 1-565,0-6 1,-1-4-1,6-11 1,4-3-3811,0-5 4080,6-10 0,0-10 0,7-8 0</inkml:trace>
  <inkml:trace contextRef="#ctx0" brushRef="#br0" timeOffset="1698">2008 241 7884,'8'7'0,"-1"1"0</inkml:trace>
  <inkml:trace contextRef="#ctx0" brushRef="#br0" timeOffset="1815">2023 527 7981,'-7'8'4081,"5"1"-2814,-3-4 0,5-2-1267,5 7 0,4 0 0,6 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50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15 9926,'-8'-6'548,"1"4"-548,7-5 0,-6 14 0,-3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50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9053,'-8'0'3275,"3"0"-5826,10 0 2551,-3 0 0,11 6 0,-5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50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44 286 9157,'-15'-8'3595,"0"3"-2918,6-3 0,4 6 0,10-3 0,7 3-745,6 2 0,6 0 0,7 0 1,3 0-952,1 0 1,-5 0 0,-5-1 1018,2-4 0,1 3 0,2-5 0</inkml:trace>
  <inkml:trace contextRef="#ctx0" brushRef="#br0" timeOffset="268">600 106 7982,'-8'-2'382,"1"-1"1288,0-2 0,4 0-669,-7 5 0,7 2 0,-2 4-524,3 9 0,0 2 0,-1 8 1,-2 2-444,2 1 1,-4 2 0,0 0 0,-1 1-456,-4-1 0,6-2 0,-1-1 0,2-4-803,0-1 1,0-2 0,5-5 1223,0 0 0,6-7 0,3-1 0</inkml:trace>
  <inkml:trace contextRef="#ctx0" brushRef="#br0" timeOffset="569">856 76 8859,'-10'0'1622,"0"0"0,1 7 0,-1 3 0,5 3-1336,4 2 1,1 0 0,0 0 0,0 2-374,0 3 1,1-3-1,4 4 1,5-1-157,4 0 0,1 0 1,-2-4-1,-1-1 24,-2 0 0,-2 0 1,4 0-1,-4 0 177,-1 0 0,-2-5 0,-5 0 111,0 2 0,-7-1 0,-3 1 0,-3-4-571,-2-1 0,0-2 0,-2-5 1,-1 0-652,-2 0 1,0 0-1,5-2-1308,0-3 2461,-1-3 0,1-7 0,0 0 0</inkml:trace>
  <inkml:trace contextRef="#ctx0" brushRef="#br0" timeOffset="700">826 181 7982,'0'-15'0,"0"0"1589,0 0 0,1 0-1209,4 0 1,4 7 0,6 3-1,1 3-1035,5 2 1,-5 0 0,6 0-1,-2 2-2500,0 3 3155,7-4 0,-4 13 0,7-6 0</inkml:trace>
  <inkml:trace contextRef="#ctx0" brushRef="#br0" timeOffset="969">1157 181 7982,'-7'9'-259,"-1"4"920,-8-3 1,3 3-1,1 2 1,4 0-38,1 0 1,1 0-1,2 1 1,-1-1-371,2 0 1,1 0 0,4 0 0,3-2-204,5-3 0,3 2 0,4-7 1,1-2-104,3-1 0,5-4 1,-1-3-1,2-3-103,-2-1 1,2-9 0,-7 3 0,-2-2 282,-1 1 0,-4-4 0,-1-1 0,-4 1 249,-1-1 0,-2 4 1,-7-3-1,-3 3-20,-5 2 0,-5 2 0,-3 3 0,-4 5-359,-1 3 1,-1 2 0,-2 0 0,2 0-1249,3 0 1,1 2 0,6 3-3601,4 5 4850,4-4 0,6 8 0,0-6 0</inkml:trace>
  <inkml:trace contextRef="#ctx0" brushRef="#br0" timeOffset="1337">1608 46 7982,'0'-15'1814,"0"6"1,1-2-1,4 6 1,5 1-2046,4 3 0,1 1 0,0 0-24,0 0 0,0 0 1,0 0 251,0 0 0,-5 0 1,-2 1 1037,-1 4-326,-2-3 1,-5 11 0,0-3-138,0 4 0,0-4 1,0 0-1,0 3-178,0 6 0,-5-1 0,0 7 0,2 2-1,1 1 0,2 9 0,0 1 0,0 3-93,0-1 1,0 0 0,-2 3 0,-1-3-270,-2-5 1,-2-5 0,2-4-1,-3-6-225,0-4 0,-6-2 0,4-4 0,-3-5-572,-2-4 0,0-1 0,0-1 0,0-4-883,0-5 0,0-4 1,0-1 1648,0 0 0,0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17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46 8191,'0'4'1529,"0"0"-827,-2 1 1,-2 2 0,-2 1 0,-1 3-367,1 1 0,-4 1 0,0 0 1,-2 0-441,-1 2 1,3-1 0,1 0-1,0-3-1479,0-2 1,3-4 284,2-1 1,2-5 1297,0-1 0,2-6 0,0-2 0</inkml:trace>
  <inkml:trace contextRef="#ctx0" brushRef="#br0" timeOffset="166">174 78 8191,'6'2'263,"1"0"0,-1 2 0,0-1 1,1 1 186,2 1 0,-1 0 1,2 2-1,0 1-313,0 1 0,-2 0 0,2-1 0,0 0-616,-3 0 1,0-1 0,-2 0-683,-1-1 1,-3 0 1160,-1-2 0,-6 2 0,-4-2 0</inkml:trace>
  <inkml:trace contextRef="#ctx0" brushRef="#br0" timeOffset="417">84 193 7307,'-3'0'529,"3"0"0,3 0 1,4 0-1,2 0-438,1 0 1,2 0-1,1 0 1,0 1 198,0 1 1,0-1-1,-1 4 1,-1 2 84,-3 1 1,-4 2 0,-2 0 0,-1 0-79,-1 1 0,-5 1 0,-1 0 0,-2-1-517,-1-3 0,2 0 1,-2-2-1562,2 0 1,0-2-1160,1-2 2940,2-4 0,-1-2 0,1-2 0</inkml:trace>
  <inkml:trace contextRef="#ctx0" brushRef="#br0" timeOffset="549">135 238 8191,'1'-6'194,"1"-1"1,-1 3 683,1 0 0,-2 2 0,-2 1-177,0 2 0,-3 3 0,1 4 1,-2 2-407,0 0 0,0-2 0,-1 3 0,1-1-278,-1 0 1,-1 2-1,0-3 1,2 0-1273,1-2 0,3 1 1255,0-4 0,1-1 0,1 0 0</inkml:trace>
  <inkml:trace contextRef="#ctx0" brushRef="#br0" timeOffset="1015">379 103 8191,'0'-4'1642,"0"0"-925,0 2 0,1-1 1,1 4-649,2 1 1,0 2-1,0 2 1,0 1 80,0-1 0,-1 1 0,-1 1 1,0 1 58,-1 1 0,0-1 0,-1 1 1,0 0-171,0 0 0,2-2 0,0 2 0,0 0-76,-2 0 1,3-1 0,-1 1 0,1-1-75,0-1 0,2 1 0,-1 0 0,0-1-24,0-1 1,-2-1 0,2 1 0,-1-1 11,-2 0 1,2-1 0,-2-1-40,-1 1 0,-3-2 0,-3 0 0,-1-1-222,1 0 0,-3 0 1,1-2-1,-1 0 9,0 0 1,1-2-1,-2-1 1,1 0 611,1 0 1,1-2-1,0 1-19,1-2 1,2 0 0,2 0 0,1-1 88,1 1 0,6-1 1,3-2-1,2-1-541,2 0 0,5-2 0,4 1 0,4-2 234,3-2 0,4 2 0,6-3 0</inkml:trace>
  <inkml:trace contextRef="#ctx0" brushRef="#br0" timeOffset="1267">700 116 8191,'-5'0'296,"1"0"381,-1 0 1,-1 0 0,0 0-194,0 0 1,-1 0-1,1 0-971,-1 0 0,1 2 1,0 0-1,-1 1-479,1-1 1,-1 1 0,1 2 965,-1 0 0,1-4 0,0 2 0</inkml:trace>
  <inkml:trace contextRef="#ctx0" brushRef="#br0" timeOffset="1432">636 167 8653,'0'7'634,"0"-1"0,0 1 1,0-1-1,0 1-168,0-1 0,0 2 0,0 2 0,0 0-338,0 1 0,0-1 0,0 1 0,0-1-570,0 0 0,0 0 0,0-2-2772,0 1 3214,0-1 0,-3-1 0,-1-1 0</inkml:trace>
  <inkml:trace contextRef="#ctx0" brushRef="#br0" timeOffset="1884">687 206 8191,'4'-2'-580,"0"-1"896,1-1 0,-1 3 1,0 0 234,-2 2 0,0 3 0,-2 2 0,0 0-291,0 1 0,0 1 0,0 1 0,0-1-176,0-1 1,-2 0 0,0 1-258,1 0 1,-2 1-197,1-3 1,-1-2 131,1-2 1,1-2-1,-1-2 1,1-3 175,1-3 1,0 0 0,0-2 0,1-3 115,1-1 1,0 0 0,2-3 0,1-1 66,0-1 0,5 1 1,0 1-1,0 2 132,1 1 1,-2 5 0,1 3 0,0 2-39,0 1 0,-2 3 1,2 0-1,-1 4-8,-1 1 0,-3 5 0,0 0 0,-1 3-35,2-1 0,-2 2 0,0 1 0,0 2-137,-1 2 1,-1-2-1,0-1 1,-2 0-151,0-2 0,0 2 0,0-1 0,0-2-78,-2-1 0,-2-3 1,-2-4-1,-1 0 31,1 0 0,-1-4 0,1 1 0,0-4 104,-1-2 1,1-3-1,0 0 1,1-3-81,1 0 1,2 2-1,0-2 1,1 0-183,1 0 0,1 0 0,1-1 0,3 1-825,0 0 1,5-1 1143,0 0 0,5-1 0,2-1 0</inkml:trace>
  <inkml:trace contextRef="#ctx0" brushRef="#br0" timeOffset="2136">969 52 7904,'-6'-4'391,"2"2"0,2 2 1,4 0-1027,2 0 0,2 0 0,1 0 635,2 0 0,1 2 0,3 2 0</inkml:trace>
  <inkml:trace contextRef="#ctx0" brushRef="#br0" timeOffset="2415">1091 39 7729,'3'1'2417,"-1"0"-2067,-4 1 0,-1 3 0,-4 0 0,-1 0-167,-1-1 0,-2 2 1,0-2-1,-1 2-17,-1 0 1,1 1-1,-1 0 1,0 0-52,0-1 1,1-1-1,1 2 1,3-2-227,1 0 0,3-2-213,2-1 0,2-1 0,3 1 155,3-1 1,1-4 0,4-1 0,0 0-114,1 0 0,3 0 1,0-3-1,0 1-67,1-1 0,-2 3 0,1 0 0,-3-1-97,-1 2 1,0-3-1,-2 3 1,-2-2 34,-2 1 0,0 2 0,-3-2 411,0-1 0,-4-1 0,-5 0 0,-3-1 0</inkml:trace>
  <inkml:trace contextRef="#ctx0" brushRef="#br0" timeOffset="2599">1065 1 10653,'0'6'1019,"-2"1"1,-1 0-605,0 1 1,1 2-1,-2 4 1,0 0-347,1 1 0,1 3 0,-2-1 0,1 1-482,2 2 1,0-4-1,1-2 1,0-2-621,0-1 0,0-3 0,1 0-577,1 0 1,-1-6 1609,1-2 0,-1-2 0,-1-5 0</inkml:trace>
  <inkml:trace contextRef="#ctx0" brushRef="#br0" timeOffset="2765">1020 103 8191,'-6'0'275,"2"0"1,-1 1 0,1 1 339,1 2 1,-3 0 0,2 1 0,-2 1-536,-1 2 1,1 3-1,0-2 1,-1 1-755,1 2 0,-1-2 0,1 0 0,0-1-164,-1-1 1,3-3 837,0-1 0,2-3 0,-1 2 0</inkml:trace>
  <inkml:trace contextRef="#ctx0" brushRef="#br0" timeOffset="2915">1008 148 8191,'12'-3'-75,"1"0"1,-1 1 225,-1 0 1,-2-1 0,-2 3 0,1 1 295,1 1 1,-1 0-1,-1 1 1,-1 1-584,1-1 0,-2 2 0,0 0 0,-1 0-1348,-1 0 1,-1-1 1483,-2 2 0,-6 1 0,-1-1 0</inkml:trace>
  <inkml:trace contextRef="#ctx0" brushRef="#br0" timeOffset="3082">995 187 8191,'0'6'206,"0"-2"0,0 1 1,0 0 443,0 0 1,0 4-1,0 0 1,0 1-155,0 2 1,0 0 0,0 0 0,0 1-443,3 0 0,-3-1 1,3 0-1,0-2-1198,1-1 0,2-1 0,0-4-1482,1-2 2626,-1-1 0,3-7 0,1-1 0</inkml:trace>
  <inkml:trace contextRef="#ctx0" brushRef="#br0" timeOffset="3601">1091 180 8995,'0'7'1086,"-1"-1"0,0 1-624,-1 2 1,-3 1 0,1 3 0,0-1-308,0 1 1,-1 0 0,-1-1 0,-1 0-442,-2-2 1,2-2-1,-1 1 1,0-3-311,2-2 1,-1-1 0,-1-3 0,-1 0-322,2 0 1,-1-1 0,2-1 389,0-2 1,-1 1 838,1-2 0,2 3 118,2-2 0,1 2 0,2-2 1,1 1-153,3-1 0,1 0 1,2-1-1,1-1-256,1-1 0,1-1 0,2 1 1,-1-1-209,1 0 0,3-4 1,0 1-1,1-1-29,0 0 0,-2-1 1,3-1-1,-1 1 297,-1 0 1,-1-1-1,-4 6 1,-3 1 1327,-1 2-931,0-1 0,-4 6 1,-1 0-212,-1 3 1,-1 3-1,0 1-234,-3-1 0,3 0 0,-2 2 0,1-1-102,1 2 0,0-1 0,0 0 0,0-1-29,0 2 1,0 0-1,0-3 1,0 0-71,0 1 1,0 2-1,1 1 104,1 0 1,-2-1 0,2-2-1,-1-1 64,-1 0 0,0 1 0,0-1 0,0 1-26,-3-1 0,2 1 0,-3-2 1,-1 0-482,2 0 1,-3-3-1,2 1-564,-2 0 1,0-1 1069,-1-2 0,1-3 0,-1 0 0</inkml:trace>
  <inkml:trace contextRef="#ctx0" brushRef="#br0" timeOffset="3749">1149 276 8191,'6'0'655,"0"0"1,1 0 0,-1 0-225,1 0 1,-3 0-1,0 1 1,2 1-239,2 3 0,-1 0 0,2 2 1,0 1-652,-1 1 0,3-1 0,-1-1 0,1-2 458,3 0 0,0 0 0,-1-1 0</inkml:trace>
  <inkml:trace contextRef="#ctx0" brushRef="#br0" timeOffset="3984">1405 33 7981,'-3'-1'882,"1"-1"1,2 1-665,2-1 0,1 2 1,4 1-1,-1 2-1424,0 1 0,1-2 1206,-1 2 0,1 1 0,-1 1 0</inkml:trace>
  <inkml:trace contextRef="#ctx0" brushRef="#br0" timeOffset="4183">1322 65 8406,'-2'6'2156,"-1"0"-1608,-1-2 1,3 2 0,-2-1 0,1 2-215,0 2 0,-3 2 1,3 0-1,-2 0-471,-1 0 1,2 1 0,0-2 0,1 0-1411,0-2 0,0 2-372,2-2 0,1-2 1919,1-4 0,1-7 0,4-2 0</inkml:trace>
  <inkml:trace contextRef="#ctx0" brushRef="#br0" timeOffset="4651">1367 123 7981,'8'-5'0,"1"2"0,-1 0 0,1-2 0,-1 1 1,1 1 223,0 1 1,1-1 0,0 1-1,-1 0 160,-2 1 1,-1 1 0,1 0-124,-1 0 0,-2 3 0,-3 2-57,-2 0 0,-3 2 0,-3-1 0,-1 1-214,-3-1 0,-1 0 1,1 1-1,1-1-148,1 1 0,-2-3 0,3 0 0,2 0-818,1 0 704,3 2 1,0-6 0,5 3-1,3-3 126,2 0 1,1 0 0,-1 0 0,0 0 213,0-3 1,-1 3 0,0-2 370,-1 1 0,-2 2 0,-2 1-187,-1 2 0,-2 2 1,-2 0-1,-3 1-226,-2-1 0,-3 0 1,0 0-1,-1-1-114,-1-1 1,1 0-1,-2 1 1,0-2-224,-1 0 0,-2 2 0,2-3 0,3-1 53,0 0 1,4-1 0,0 0 316,1 0 0,3-1 241,2-1 1,5 1 0,3-1-119,1 1 1,3 1-1,-2 0 1,3 0-145,1 0 1,2 0 0,0 0 0,1 0-203,2 0 1,-2 0 0,1 0-1,1 0-203,-1 0 0,-1 0 1,1 0-1,-1 0-71,-3-2 1,1 0 0,-4-2 0,-1-1 437,0-1 0,-1 0 0,-3-1 0</inkml:trace>
  <inkml:trace contextRef="#ctx0" brushRef="#br0" timeOffset="4832">1521 167 8948,'-1'6'524,"-1"-2"0,0 2 1,-2-1-1,-1 2-4,-1 2 0,-2 2 1,-2 0-1,-1 1-374,-3 1 1,-3 0-1,-1-1 1,-2 1-473,-1-3 0,0 0 0,4-4 0,2 0-319,1-2 0,2-1 0,2-3 1,1 0-1054,2 0 1698,3-3 0,-1-1 0,1-2 0</inkml:trace>
  <inkml:trace contextRef="#ctx0" brushRef="#br0" timeOffset="5016">1437 270 7981,'7'3'281,"-2"1"306,0 2 0,0-2 1,-3 0-1,-1 1-197,0 1 0,1 3 0,0-1 0,0 1-414,-2 0 0,0-2 0,-2 2 0,-1-2-434,0-1 1,-1 0 0,-3-2-671,1-2 1,1-1 1127,1-1 0,0 0 0,-3 0 0</inkml:trace>
  <inkml:trace contextRef="#ctx0" brushRef="#br0" timeOffset="5267">1392 321 7705,'-2'4'-279,"1"0"0,-2-3 1633,0 1 0,2 3-786,-4-1 1,4 2-513,-1 0 0,2 0 0,2-2 0,2-1-47,2-3 1,3 0-1,2 0 1,1 0-268,1 0 0,0-2 1,0-1-1,-1 0 274,1-2 1,-1 2-1,-1 1 1,-2 1 362,-2 1 0,-1 0 1,1 1-193,-1 1 0,-3 1 0,0 4 0,-3-1-556,0 1 0,0-1-1262,0 1 1631,0-4 0,0 3 0,0-3 0</inkml:trace>
  <inkml:trace contextRef="#ctx0" brushRef="#br0" timeOffset="5466">1681 33 7999,'6'0'1128,"1"0"-845,-1 0 1,1 2 0,-1 0 0,1 0-587,-1 1 0,0-2 1,1 3 302,-1-1 0,1 2 0,-1-2 0</inkml:trace>
  <inkml:trace contextRef="#ctx0" brushRef="#br0" timeOffset="5666">1572 97 7999,'1'3'523,"1"0"1,1-2-1,5 0 1,0 2-37,3-2 0,4 0 1,5-1-1,3 0-574,1 0 0,2-3 0,-1-1 1,-1 1-863,-3 1 0,-4-1-311,-2 1 0,-9-1 1260,-6 3 0,-5 3 0,-8 1 0</inkml:trace>
  <inkml:trace contextRef="#ctx0" brushRef="#br0" timeOffset="5849">1700 116 7999,'0'4'655,"0"1"0,0-3 1,0 2-1,0 2-50,0 2 0,-3 2 0,-1 6 1,-2 3-179,0 1 0,-1 4 0,-2-1 0,-1 0-441,0-2 1,0-1-1,3-1 1,1-3-879,2-3 0,3-3-24,1-3 1,3-5-1,1-2 916,2-6 0,3-3 0,1-4 0</inkml:trace>
  <inkml:trace contextRef="#ctx0" brushRef="#br0" timeOffset="6032">1758 135 9919,'0'7'1109,"0"-1"-1210,0 1 0,0 1 0,0 1 0,0-1-512,0-1 1,0-3 0,0 0 612,0 1 0,0-2 0,0 0 0</inkml:trace>
  <inkml:trace contextRef="#ctx0" brushRef="#br0" timeOffset="6232">1796 135 7999,'4'0'0,"-1"-2"308,0 0 0,-2 0 209,3 2 0,-2 3 0,0 1 0,-1 2-140,-1 0 0,0 3 0,0-1 0,0 1-277,0 0 0,0-1 1,0 2-1,0-1-160,0-1 1,-2-1 0,-1 0-1,0-1-414,0 0 1,-1-1 0,1-2 0,-1 0-295,-1-1 1,2-2 0,-1 0 0,-1 0 26,-1 0 0,-1 0 741,1 0 0,-3-3 0,-1 0 0</inkml:trace>
  <inkml:trace contextRef="#ctx0" brushRef="#br0" timeOffset="6650">1636 219 7623,'7'-4'-125,"-1"1"0,1 1 610,2 0 1,1-1-1,2 2 1,1-2-320,0-1 0,2 2 1,0-1-1,-1 0-65,0 1 1,-1 1 0,-1 0 0,-2-2-11,-1 2 0,-2 0 0,0 2-144,-1 1 0,-2 0 0,-2 2 0,-2 1 8,-2 1 0,-2-2 1,-3 0-1,-1 1 18,-1 1 0,1 0 1,1 1-1,0-1-45,-1 0 0,1-1 0,-2-1 1,2 1-38,1 1 1,-1-2 0,1 0 29,-1 1 0,3 0 0,1 0 18,0-1 0,3-2 1,5 0-1,0-1-28,2-1 1,2-1 0,1 0 0,1-2 57,-1 2 1,-2-2 0,1 1 0,0 1 323,0 0 0,-2 2 79,-2 1 1,-2 1 0,-4 4-1,-1 0 39,-3 1 1,-2 0 0,-3 2 0,0 0-283,-1 0 0,1-2 0,0 1 1,0-2-267,0-1 0,2 1 0,0-2 1,1 0-590,0-3 1,1-2 0,0-2-446,2-3 0,1 0 1171,3-2 0,-3-2 0,-1-1 0</inkml:trace>
  <inkml:trace contextRef="#ctx0" brushRef="#br0" timeOffset="6816">1713 289 7999,'4'0'-40,"1"0"186,0 0 0,-2 0 0,1 0 910,1 0 1,1 3-1,1 1-542,-1-1 1,0 3 0,0-2 0,-1 2-227,-1 0 1,1 0-1,1-1 1,0-1-259,1 1 0,-1 1 1,1 0-1,-1 0-642,1-2 0,-1 0 0,0-3 612,1 2 0,2-1 0,1-2 0</inkml:trace>
  <inkml:trace contextRef="#ctx0" brushRef="#br0" timeOffset="6999">2015 341 12181,'0'-4'1155,"0"1"1,0 3-4596,2 0 3440,-1 0 0,5 3 0,-3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8:47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1 166 7982,'0'-15'740,"0"0"1,0 0 0,2 2 841,3 3 1,-4 5-1020,4 10 0,2 3 0,-2 9 1,-2 3-312,-1 5 0,3 3 0,0 2 1,0 0-601,2 0 1,-6 0 0,4-1 0,-3-2-435,-2-2 0,5-7 1,0 2-1,-2-3-1163,-1-2 0,-2 0 417,0 0 1528,0-7 0,-7-1 0,-1-7 0</inkml:trace>
  <inkml:trace contextRef="#ctx0" brushRef="#br0" timeOffset="434">46 241 7982,'2'-13'350,"1"1"17,2 2 1,7 2 0,-2-2-94,3 5 0,2 3 1,0 2-1,0 0-86,0 0 0,0 2 0,0 3 1,-1 7 202,-4 6 1,-4-1 0,-6 4 0,0 1 119,0 3 1,-6-1 0,-4-1 0,-4-1-95,-1-4 0,0 0 0,0 1 1,0-1-287,0-4 0,5 1 0,0-7-1108,-2 0 1,7-1 88,5-7 0,12-7 1,10-4-1,1-6 148,4-3 0,1-7 0,2 4 0,0-2 352,1 0 0,-6 4 0,-2-2 1,-1 1 186,-4 4 1,0 1 0,-1 2 0,0 0 519,-4 0 0,-6 5 1692,3 0-1163,-7 7 0,4 3 0,-7 10 1,-2 3-306,-3 2 0,2 2 0,-5 1 0,-1 2-359,1-1 1,5 2-1,-2 0 1,1-3-248,-1-1 0,4-1 0,-4 3-687,3 1 1,-3 0-1,0-5-2723,1 0 2154,-4-7 0,5-1 1319,-7-7 0,6-13 0,-2-4 0</inkml:trace>
  <inkml:trace contextRef="#ctx0" brushRef="#br0" timeOffset="936">302 121 7982,'1'-10'1097,"4"0"1,4 5-1,6-3-1000,0 1 0,0 2 0,0 5 0,2 0-223,3 0 1,-4 0 0,4 0 0,-3 0 115,-2 0 1,0 5 0,-2 2 0,-1-1 132,-2 1 1,-6 5-1,1-2 304,-4 3 0,-1 2-476,0 0 0,0 0-317,0 0 0,0-5 0,2-1 155,3-3 1,-3 1-1,4-4 109,1 2 0,0 2 1,3-2 285,-5 5 0,-2-2 1,0 2-1,2 2 164,-1 1 1,-3-3 0,-2 0 0,-3 2-271,-1 2 0,-1 1 0,2 0 0,-2 0-282,-3 0 0,1-5 0,-4-2 0,4 0-570,1 1 1,-4-4-1,0 3-115,-2-1 1,3-2-1,0-5 889,-2 0 0,6-2 0,1-3 0,1-5 0,-1-3 0,4 3 0,-4 0 0,3-2 147,2-1 0,0 3 0,0 0 637,0-2 1,2 5 0,1 1 115,2-1 1,7 5 0,-2-3-701,3 4 1,2 6-1,0 1 1,0 1-318,0 0 0,0 4 1,0-2-1,0 1-616,0 0 1,5 0 0,2 3-1,0-1-437,0-2 1,3-2 1169,-5 2 0,6 4 0,-2-6 0</inkml:trace>
  <inkml:trace contextRef="#ctx0" brushRef="#br0" timeOffset="1632">783 106 7982,'-15'-5'804,"1"-2"94,4-1 1,5 5-671,10-2 0,4 1 1,7 1-1,5-2-374,4 1 0,-2 3 0,0 1 0,1 0-353,-1 0 1,-4 0 0,1 0 0,-4 0-623,-1 0 1,0 0 1120,0 0 0,-6-2 0,-4-3 0,-5 3 0,-5-4 0,-5-1 0,-4 4 0,-1-6 287,0 3 0,2-1 0,1 4 3079,2-2-2627,7 0 0,-9 6 0,7 4-433,2 5 1,1 4-1,2 2 1,0 3-236,0 1 0,0 2 1,0-4-1,0 4-246,0 1 1,2-5-1,1 4 1,2-2-736,-1 0 0,-3 0 0,-1-5-454,0 0 0,-1-6 684,-4-4 0,-4-4 1,-6-1 679,0 0 0,5-6 0,0-4 0,-2-2-6,-1 2 1,-2-3 0,0 4 1014,0 1 1,5 0 181,0 3 0,1 1-839,-1-6 1,5 7 0,10-2 0,5 2-384,4-2 1,8 1 0,3-6-1,3-2-200,2-1 1,0 3 0,2 0 0,1-2-25,2-1 1,1 0 0,-6 1-1,-2 4 337,-3 1 0,2 2 0,-7 5 367,-2 0 1,-3 2-117,-5 3 0,-3 3 0,-7 7 0,0 0-10,0 0 0,0 0 1,0 0-1,0 0-276,0 0 1,0-5-1,-2 0 1,-1 2-824,-2 1 1,0 2-878,5 0 1,-2-1-323,-3-4 1975,4-4 0,-13-6 0,6 0 0</inkml:trace>
  <inkml:trace contextRef="#ctx0" brushRef="#br0" timeOffset="1817">1144 46 7982,'0'-15'1498,"0"0"-690,0 6 0,0 4 0,0 10-443,0 5 1,0 5 0,0 4 0,0 3-383,0 1 0,-2 0 1,-1 4-1,-4-2-214,-1 2 0,3-4 1,-5 1-1,-2-1-883,-1 0 1,3-4 0,0 1-1680,-2-3 2793,-1-9 0,-3-1 0,1-7 0</inkml:trace>
  <inkml:trace contextRef="#ctx0" brushRef="#br0" timeOffset="1949">1008 196 7982,'0'-8'2474,"2"1"-2101,3 7 0,3 7 1,6 3-721,-4 3 0,3-3 0,-4 0 0,1 2-589,0 1 0,-2-3 936,2 0 0,3 0 0,-4 5 0</inkml:trace>
  <inkml:trace contextRef="#ctx0" brushRef="#br0" timeOffset="2132">738 437 8073,'-9'0'1946,"4"0"-2693,10 0 0,4 0 0,6 0-941,0 0 1688,0 0 0,0 6 0,0 3 0</inkml:trace>
  <inkml:trace contextRef="#ctx0" brushRef="#br0" timeOffset="2282">933 437 8605,'2'-9'1453,"3"4"1,-2 4-2481,7 1 1,-5 5 0,5 1 1026,2 3 0,1 1 0,2 5 0</inkml:trace>
  <inkml:trace contextRef="#ctx0" brushRef="#br0" timeOffset="2399">1129 467 9501,'8'-8'44,"5"1"0,-4 14 1,6 1-1</inkml:trace>
  <inkml:trace contextRef="#ctx0" brushRef="#br0" timeOffset="2549">1264 497 9088,'0'-10'6738,"0"0"-7633,0 7 0,2-2 0,1 10-2461,2 5 3356,7-4 0,-4 8 0,7-6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9:02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112 271 7982,'-23'-10'411,"3"0"0,3 7 1,2-2-1,0 2 470,0-2 0,8 3 1,7-3-831,9 3 0,12 2 0,9 0 0,9 0-1490,4 0 1,4 0 1438,3 0 0,4 7 0,6 1 0</inkml:trace>
  <inkml:trace contextRef="#ctx0" brushRef="#br0" timeOffset="833">533 151 7982,'-8'-7'363,"-4"-1"414,7-7 0,2 7 0,8 3-546,5 3 0,3 2 1,2 2-1,2 3-236,3 5 0,-5-2 1,2 2-1,-7 2 285,-3 1 0,-2 4 0,-5 1 0,0 2 140,0-1 0,-9 2 0,-4-1 0,-5 0-127,-1 2 0,-3-5 0,2 3 1,2-3-155,1-2 1,2-5-1,0-2 1,2 0-915,3 1 187,3-6 1,9 4-1,3-7 1,6-2-310,8-3 1,3-3 0,4-7-1,-1 1 245,2 4 0,2-3 0,1 3 0,0-3 652,0-3 0,0 1 0,-2 0 0,-1 0-113,-2 0 0,-7 2 0,2 1 1,-3 2 699,-2-1 747,-6 4 0,-4 2-224,-10 10 1,-4 5-1,-6 8-718,0 2 1,5 0 0,2-5-1,1 0-369,4 0 1,1 1 0,2-1-190,0 0 0,2-7 0,3-3 0,6-3-233,8-2 1,-2 0-1,4-2 1,-1-3 98,0-5 0,0-3 0,-5-4 0,0-2 312,1-1 1,-8 0 0,-1 5 0,-2-1 513,0-4 0,-2 3 0,-6-3-52,-2 3 0,-7 9 0,2 1 0,-4 2-168,-1 0 0,0 0 1,0 7-756,0 3 1,2 3-631,3 7 1,5-5 325,10 0 0,5-7 1,8 2-1,2-3 362,-1-2 0,-1 0 0,1 0 0,1 0 540,-2 0 0,-1 0 0,-2 0 0,-2 2 381,-3 3 1,3-2-10,-2 7 1,-5 0-1,-1 5 213,-3 0 0,-2 0 1,0 0-333,0 0 1,-5 0-589,0 1 1,2-3-81,8-3 0,3-5 0,7-8 0,0-4 78,0-1 0,-5-2 0,0-6 0,0 1 346,-2 0 0,1 0 0,-6 0 0,2 0 908,-2 0 1,-3 0-853,-5 0 0,-3 7 0,-7 3 0,0 3-1197,0 2 0,5 0-2468,0 0 3451,0 0 0,2 7 0,1 1 0</inkml:trace>
  <inkml:trace contextRef="#ctx0" brushRef="#br0" timeOffset="1216">1421 61 8540,'-9'-7'2200,"-2"4"-1526,6-7 0,1 6 0,9-1 0,7 4-560,6 1 0,4 0 0,5 0 1,-2 0-307,2 0 1,-4-2-1,0-1 1,-1-2 403,-4 1 1,-1 3-1,-2 1 1,0-2 634,0-3 1,-5 3 905,0-3-1434,-6 4 0,2 2 0,-6 4 14,0 5 0,0 9 0,0 2 0,-1 4-4,-4 7 1,3 0-1,-3 10 1,2 5-169,-2 6 0,1 7 0,-6 4 0,-1 3-176,-3 1 0,4-11 1,2-2-1,-1-8-369,1-7 1,3-10-1,-5-12-90,-2-6 0,-1-12 1,-4-12-1,-4-8-1087,-10-10 0,1 0 0,-6-7 1561,-1 1 0,-2-3 0,-6-6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9:02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30 8523,'-5'-10'1573,"0"0"-1457,-7 7 0,12-4-116,0 7 0,7 7 0,8 1 0</inkml:trace>
  <inkml:trace contextRef="#ctx0" brushRef="#br0" timeOffset="117">37 151 8306,'-9'0'4604,"3"1"-5150,6 4 0,6-1 546,4 6 0,11 0 0,2 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9:00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31 268 8136,'-15'0'3655,"6"0"-3450,3 0 1,18 0 0,4 0-349,6 0 1,-4-5 0,4 0 0,-2 2-429,0 1 0,0 2 1,-5 0-1,0 0-564,0 0 1,0 0-135,0 0 1269,0 0 0,-8 0 0,-7-2-5,-8-3 0,-1 2 0,1-7 0,0 0 33,-1 2 1,1-6 0,-4 6 663,2 0 1,5 1 146,-5 7 1,7 2-1,-2 3-283,3 5 1,2 3 0,0 4-1,0 1-146,0 2 0,0 2 0,0-4 1,0 4-261,0 1 1,0-4-1,0 1 1,0-3-106,0-2 0,5 0 0,2-2-733,1-3 0,-3 2-94,5-7 0,-5-5 0,4-9 0,-1-2-5,0-6 1,-3-3-1,4 2 1,-1-4 786,0-2 0,-4-1 0,1-5 0,-2 0 0,2 0 0,-3 0 0,3 0 0,-3 0 0,-2 0 0,0 1 0,0 4 0,0 5-128,0 4 0,0 6 637,0 0 0,1 6 1,3 1 234,1 6 0,0 1 0,-4 6-508,4 1 1,2 3 0,3 1 0,-3-2-534,-1-3 0,-2 3 1,4-3-1985,-1 4 2281,4 1 0,-2 0 0,6 0 0</inkml:trace>
  <inkml:trace contextRef="#ctx0" brushRef="#br0" timeOffset="335">512 13 7982,'8'0'692,"-1"0"0,-9 6 0,-3 4 0,-5 5-1241,-3 5 0,-2-3 0,0 5 0,0-2 52,0 0 1,0 0 0,0-5 0,0-2 496,0-3 0,-2 2 0,-1-7 0,-2-2 0,1-1 0,3-2 0,2-2 0,2-1-57,2-2 0,7-7 1,-4 2 884,1-3 519,4-2 0,-3 2-718,10 3 1,-2 8-1,7 9 1,0 1-241,-1 4 1,3 3 0,-7 3 0,0 4-416,1 1 0,-4-3 0,3 5 1,-2 0-520,2-1 1,-3 2 0,3-6 0,-3-1-147,-2-2 1,0-2 0,1-2 0,3-1-2030,1-2 2720,0-7 0,1 4 0,3-7 0</inkml:trace>
  <inkml:trace contextRef="#ctx0" brushRef="#br0" timeOffset="1082">407 238 7982,'2'-13'0,"1"1"0,2 2 257,-2-2 1,6 4 0,1-2 165,3-2 1,2 6-1,0 1-331,0 3 1,0 2-84,0 0 0,-1 7 0,-4 3 66,-5 3 1,-4 2-1,-2 0-85,-4 0 0,-4 0 0,-6 0 0,0-1-221,0-4 0,0 1 0,0-4 37,0 1 0,5-4 1,0 1-59,-2-4 0,4-1 14,-2 0 0,8 0 127,2 0 0,2-5 1,6-1-1,1-1 101,-1 0 1,-3 1 0,5 2 212,2-1 1,-4-5 978,2 5-708,-7 0 1,4 12 0,-7 3-144,0 3 0,0-3 0,0 0 0,-2 2-85,-3 1 0,4 7 1,-6 0-1,2 1-91,0 0 1,0-2-1,3 4 1,-1 0-170,-2 1 0,0-4 1,5 3-1,0-1-164,0-4 0,0 4 1,0-2-831,0-2 398,0-1 0,0-10 0,0-7 116,0-8 0,5-6 0,0-1 1,-2 0 203,-1 0 0,0-2 1,1-1-1,2-2 135,-2 2 0,-1-4 1,0 0-1,1 0 142,2 1 0,0 1 0,-5 5 1,2 0 381,3-1 1,-4 1-1,6 2 1,-2 1 306,0 2 0,2 7-348,-2-2 0,3 3 1,6 4-165,-4 3 0,-2-2 0,-5 7 0,2 2 29,-1 1 0,-3 7 0,-1 1 0,0-1 10,0 1 0,0-4 0,0 3 1,0-2-70,0 2 0,0-3 0,0 3-466,0-3 0,0-2-320,0 0 467,-6 0 1,-1-8-1,-3-7 168,5-9 1,2-4 0,-1-2-1,-1 0 54,2 0 0,1 0 0,2 0-212,0 0 0,0 0 0,2 1 0,1 3-220,2 1 0,2 5 0,-2-4 1,3 1 394,1 0 0,4-2 0,-5-5 0</inkml:trace>
  <inkml:trace contextRef="#ctx0" brushRef="#br0" timeOffset="1367">723 283 7982,'-15'0'712,"5"0"0,1-1-70,3-4 1,2 3 0,9-3-605,5 3 1,5 1 0,5-3 0,5-1-369,4 2 0,1 1 0,0 2 0,0 0-236,0 0 1,-5-5 0,-1 0-1238,-3 2 1803,-1 1 0,-5-5 0,0-1 0</inkml:trace>
  <inkml:trace contextRef="#ctx0" brushRef="#br0" timeOffset="1701">873 148 7982,'0'-8'1473,"0"3"1,0 10-937,0 5 0,0 5 0,0 5 0,0 5-290,0 3 0,-7 2 0,-3 0 1,-3 2-259,-2 3 0,5-3 0,0 1 0,-2-4-413,-1-4 0,-1-7 0,3 1 0,2-6-2953,3-3 2722,-6-7 0,10-3 1,-3-11-1,4-6 655,1-3 0,1 0 0,3 5 0,2 0 0,3 0 0,-4 0 0,5 0 0,1 1-39,3 4 1,-4-2 0,-2 6 0,1-1 662,-1 0 1,2 2-1,5 5 1,-2 2-49,-3 3 1,9-2 0,-4 7-1,1 2-409,1 2 0,0 6 1,1 0-1,4-2-331,1-1 1,1-2 0,3 0 0,-4 0 163,-1 0 0,4 0 0,-2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04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60 171 8595,'0'-9'564,"0"0"-564,0 4 0,-7 4 0,-1-6 0</inkml:trace>
  <inkml:trace contextRef="#ctx0" brushRef="#br0" timeOffset="400">29 47 8984,'-13'-10'3124,"2"-1"1,6 8-2890,10-2 1,9 3-1,8 2 1,2 0-156,4 0 0,1 0 1,4 0-1,1 0-172,2 0 0,0 0 1,-5-2-1,0-1-187,0-2 1,-2-1 0,-3 6 0,-5 0-2020,-4 0-1001,-1 0 1363,-8 0 1936,-1 0 0,-7 0 0</inkml:trace>
  <inkml:trace contextRef="#ctx0" brushRef="#br0" timeOffset="800">122 93 8335,'-15'0'1497,"-1"0"0,9 0 0,7 0-1190,9 0 0,5 0 1,1 0-1,2 0-114,4 0 0,-2-1 1,5-3-1,-2-1 29,-3 2 0,-2 1 0,-1 2 0,-1 2 64,1 3 1,-8-2-1,-2 7 1,-5 2 116,-1 2 0,-1 2 0,-5-1 0,-6 1-148,-7-1 1,1 1 0,-7-1 0,3 1-132,3-1 0,2-5 0,2-1 1,-1-2-270,1-4 0,6 1-40,4 1 1,5-3-1,5 1 1,5-5-116,4-3 0,8-5 1,2 3-1,2 0-6,0 0 0,-5 2 1,4 3-1,1-1-128,-2-2 1,-1 0 0,-8 5 0,1 0-1743,-1 0 1,-5 5 2175,1 0 0,-1 7 0,6-3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08.84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 78 11656,'-7'0'1614,"7"0"-1460,9 0 1,6 0 0,4 0 0,5 0-84,6 0 1,-1 0 0,12 0 0,2 0-108,2 0 1,1 0 0,1 2 0,-3 1-83,-2 2 0,-5 0 0,-7-5 0,-5 0 183,-4 0 0,-9 0 0,-3-1 160,-2-5 1,-4 3-1,-8-6 1,-5 3-69,-4 2 0,-7 1 1,-1-1-1,-4-1-90,-7 2 0,1 1 1,-8 2-1,2 0-48,4 0 0,0 0 0,-1 0 1,-1 0 73,2 0 0,6 0 1,4 0-1,2 0 291,3 0 1,7 0-86,1 0 0,10 0-340,1 0 1,7 0 0,10 0 0,3 0-26,6 0 0,3 0 0,2 0 0,2 0 48,3 0 1,-3 0-1,3 0 1,-2 0-9,2 0 0,-8 2 1,3 1-1,-4 2 43,-3-1 0,-1-3 0,-8-1 252,1 0 92,-8 0 0,-2 0-236,-12 0 1,-2 0 0,-9 0 0,-2 0 77,-2 0 1,-8 0 0,0 0-1,-8 0 39,-2 0 1,5 0-1,-3 0 1,5 0 23,1 0 1,5 0 0,2 0-760,2 0 178,1 0 0,21 0 0,10 0 0,14 0 74,11 0 0,9 0 0,10 0 1,-1 0-6,0 0 1,-1-5-1,-7 0 1,-2 2 128,-2 1 0,-7-3 1,1 0 226,-8 1 0,-10 2 459,-6 2 1,-15 0-1,-3 0-308,-10 0 1,-2 0 0,-5 0 0,0 0-341,0 0 1,3-1 0,-4-3-1,-1-1-572,2 2 1,-4-1-1,8 1 1,1-2-1021,1 1 0,3 2 0,0 2 1671,-1 0 0,1 0 0,-1 0 0</inkml:trace>
  <inkml:trace contextRef="#ctx0" brushRef="#br0" timeOffset="414">301 124 8493,'-7'-8'-78,"-1"-4"0,-6 5 3620,4-2-2926,-4-1 0,14 1 0,2 4 0,10 3-446,7 2 1,8 0 0,-1 0-1,3 2-89,2 3 1,0-1 0,-2 4-1,-3 1 123,-5-1 1,-4 1 0,-2 3 0,-1-2 93,-4 2 0,-4 2 1,-12 2-1,-6-1 327,-7 1 0,-5-1 0,-8 1 0,-3-1-153,-1 1 0,0-3 0,5-2 1,0-5-140,0 1 0,7-5-514,4 3 1,13-3-174,12-2 0,10-2 1,16-1-1,2-2-180,3 1 1,-3 1-1,4-1 1,0-1-425,-1 2 0,-4 1 1,-4 2-1,-1 0-620,-4 0 1,1 2 1577,-4 3 0,1-3 0,-5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14.50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108 45 8900,'2'-16'3698,"3"1"-1896,-3 6 0,5 4-1168,-7 10 0,0 6 0,-2 9 0,-1 6-37,-2 3 0,-7 7 0,3 2 0,-1 2-242,-1 3 0,3-4 0,-4 1 0,1-2-590,-1-4 0,5-1 0,1-4 0,0-2-1661,1-1 0,0-7-4200,5 2 5140,0-11 0,2-12 0,1-12 1,4-6 955,2-4 0,1-2 0,5-5 0</inkml:trace>
  <inkml:trace contextRef="#ctx0" brushRef="#br0" timeOffset="333">46 153 8493,'0'-15'-72,"0"-1"0,0 1 1031,0-1 1,0 1 0,0-1-88,0 1 1,2 4 0,3 3-610,6 1 1,-1 2 0,4 5-1,3 0-72,0 0 1,0 5 0,-1 2 0,-1 1 170,1 4 0,-3 2 0,-2 2 1,-6-1 160,-3 1 1,-2 4 0,-4 1 0,-4 0-32,-8 1 1,-3-5-1,4 4 1,-1-4-276,1-2 0,-1 1 0,1-1-736,-1 1 1,3-6 265,2 0 0,4-4 0,9 2-17,3-1 0,4-2 0,6-3 0,1 1 237,-1 3 1,1 6 0,-1-2 0,-1 4 230,-4 1 1,4-5 0,-4 1 0,2 1-313,-1 2 0,3-1 0,-4-1-795,4-1 1,1-8-1,1 2 1,-1-3 908,1-2 0,6-7 0,2-2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33.35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23 16 9653,'-8'-7'1808,"-1"6"-1013,4-5 0,5 5 1,0 1-338,9 0 1,4 0-1,5 1 1,4 3-317,9 1 1,2 0 0,9-3 0,5 1-238,3 3 0,3-1 0,-3-5 0,1 0-197,-1 0 1,-3 0 0,-6 0-1,-7 0-473,-6 0 0,-6 0 1,-6 0-702,-1 0 0,-8 0-1156,-7 0 2622,-7 7 0,-15-6 0,-2 6 0</inkml:trace>
  <inkml:trace contextRef="#ctx0" brushRef="#br0" timeOffset="349">224 125 10014,'16'0'1028,"-1"0"0,1 0-914,-1 0 0,6 0 1,0 1-1,-2 4-17,-2 6 1,-3-3-1,-2 3 1,-4 1 118,-1 1 0,-2 3 0,-7-1 0,-3 3-37,-5 2 1,-5-3-1,-4 4 1,-4-4 84,-1-1 0,5-3 0,-3-1 16,0-1 0,4-3 0,-2 3 79,3-6-385,8-3 0,14-2 0,12 0 1,6-2-10,4-3 1,2 3-1,2-3 1,-1 1-194,-5-1 1,3 3-1,-8-3 1,-1 4-895,-1 1 1,-3 0-1,1 0 1122,-1 0 0,0 6 0,1 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39.908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109 47 11572,'-7'-8'2298,"3"1"1,-4 8-1566,1 5 1,2 4 0,3 11 0,-1 4-317,-3 5 1,1 7-1,4 5 1,-3 2-186,-1 3 1,-5-1 0,4-1-1,1-2-124,-2-2 1,6-8-1,-4-1-791,3-4 1,0-11 80,-3-1 1,3-10 0,-3-12 0,3-8-211,2-5 0,0-7 0,0 4 0,0-2 331,0-4 1,0-3 0,0-3 0,0-2 256,0 1 0,0 3 1,0 1-1,0-2 445,0-3 0,0 9 1,0-4-1,0 3 240,0 4 1,2 2 0,3 6 0,6 2-9,2 4 0,3-2 0,-1 7 0,2 1-148,4 3 1,-2 2 0,5 5 0,-2 4-19,-3 4 1,-3 8 0,-4 2 0,-4 2 80,-1 0 0,-3 0 0,-9 4 0,-4 1-14,0 0 1,-10-1-1,4-3 1,-2-3-171,0-2 1,1-1 0,1-5 0,-1-3-111,1-2 1,-1-4 0,1-7-146,-1 0 0,6-7 0,1-4-402,3-2 0,0-3 1,8 1 87,3-1 1,-1 8 0,6 2 731,2 5 1,2 8 0,0 3 0,-2 4 142,-2 1 1,0 7 0,6 3 0,-1 0-247,1 1 1,-1-2 0,1 4 0,-1-4-544,1-2 1,-1-1 0,0-8-1,1 0-1006,-1-3 1,1-7 0,-1 2 0,-1-5-943,-4-5 0,2-3 2271,-6-8 1,6-6 0,-4-2-1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46.040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47 187 11572,'-15'-15'1186,"-1"-1"0,8 0 0,2 1-1206,5-1 0,1 1 0,1-1-45,5 1 0,2 1 0,8 2 0,-1 3 268,1 2 0,-1-3 1,1 5 206,0 1 0,-6 2 0,0 2 51,2 0 0,1 2 1,-1 2-1,-4 2-210,-1 3 0,5-4 1,-1 4-1,3 0-430,1-1 0,8-3 0,1 4 0,2-2-28,0-4 1,-6-1 0,5-2 0,-3 0 64,-3 0 1,-1 0 0,-3 0 0,-1-2 846,-4-3-557,-3 4 0,-7-8 0,-1 5 0,-5-1 250,-4 2 1,-4 1 0,-1 4-2,-1 3 1,0-2 0,1 8 0,-1 1 0,1 2 1,4 7 0,1 1 0,-2 2-40,-2 4 0,-2 7 0,1 1 0,-1 0-196,1 2 0,-1-3 0,1 5 1,-1-2-481,0-4 0,3-6 1,0-4-1,3-1-3870,-2-4 2023,5-9 0,0-5 0,9-10 238,3-5 0,4-4 1893,6-2 1,8-6-1,1-2 1</inkml:trace>
  <inkml:trace contextRef="#ctx0" brushRef="#br0" timeOffset="401">639 47 15671,'-16'0'990,"6"0"1,1 2 0,1 1-802,-1 2 0,4 8 1,-4-1-1,1 5-142,-1 4 1,4-1-1,-6-4 1,1 0 7,1-1 0,-3 1 0,7-1 1,0 1-469,-2-1 0,5-4-983,-3-1 1040,3-6 1,9 1 0,4-9-1,4-1 189,6 2 1,-4-4 0,4 2 0,-2 1 138,2 2 1,-4 4 0,4 3 0,-4 6 453,-1 3 1,-3 1-1,-2 2 1,-4 3 104,0 0 0,-6 8 1,5-4-1,-6 2-76,-6 0 1,-2-5-1,-8 1 1,1-3-399,-1-5 1,0-2-1,-1 2 1,-2-2-518,-2-1 1,-5-8 0,6 2-1,1-3-847,1-2 0,3-2 0,-1-1 0,2-4-783,4-2 0,-2-1 2020,7-6 0,-7-6 1,3-2-1</inkml:trace>
  <inkml:trace contextRef="#ctx0" brushRef="#br0" timeOffset="532">514 94 11572,'11'-16'222,"-1"1"1,-5 4 0,6 3 273,1 1 1,2 2 0,3 5 0,4 0-424,5 0 1,3 0-1,4 1 1,2 3-2342,1 1 2266,0 7 1,2-10-1,2 5 1</inkml:trace>
  <inkml:trace contextRef="#ctx0" brushRef="#br0" timeOffset="833">1122 47 12027,'-11'0'1909,"1"0"0,1 7 0,-3 3 1,3 6-1582,2 5 0,1 3 0,0 7 0,-2 2-158,-1 3 0,-5 2 1,6 6-1,-3-5-117,1-1 1,-1 4-1,-2-6 1,2-3-1011,6-5 1,-2-6-1,2-6-5646,1-1 3075,3-6 3520,8-9 0,1-9 0,8-6 0</inkml:trace>
  <inkml:trace contextRef="#ctx0" brushRef="#br0" timeOffset="1166">1075 78 11572,'5'-15'981,"0"-1"1,2 6 0,-2 1-353,6 2 1,3 2 0,3 5-485,4 0 1,-4 5 0,2 2 0,-5 2 108,-4 3 1,-1 7-1,1 2 1,-5-1 279,-3 3 0,-4-4 0,-3 7 0,-5 0-49,-4-2 0,-3 4 0,-2-6 0,-2 1-316,2-1 1,-4-1 0,3-6 0,1-1-280,1-3 0,3 1 1,-1-7-358,1-2 1,8-1 50,7-2 1,7 5 0,8 1-1,1-1 354,-1 2 1,1 1 0,-1 8 0,1-1 308,0 1 1,-1 5 0,1 0 0,-1-2-221,1-2 1,-4-2-1,2 1 1,3 0-696,0-1 1,1-6 0,-1-4 0,4-5-1870,5-5 1,1-4 2531,-1-6 1,4-15-1,-6-3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30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52 7974,'0'-7'784,"0"6"1,0 4-1,0 2-397,0 4 0,-2 4 1,-1 4-1,0 4 8,0 3 1,0 3 0,2 4-1,-1 3 17,0 2 0,1 2 0,1 2 0,0 1-120,0-1 1,0-1-1,0 0 1,0-1-114,0 1 0,0-6 0,0-1 0,0 0-37,0 2 1,0 0 0,0 2-1,0 0-191,-2-3 0,1-5 0,-1 0 0,1-1-88,1 1 1,0-2-1,0 2 1,0-2-145,0 0 1,1 0-1,0-2 1,1-2-138,0-3 1,-2-4 0,0-1 0,0-1-1476,0-3 0,0-2-671,0 1 2564,0-2 0,3-4 0,1 0 0</inkml:trace>
  <inkml:trace contextRef="#ctx0" brushRef="#br0" timeOffset="534">45 1264 9697,'6'0'515,"-1"0"0,-1 0 0,1 1-313,1 1 0,1-2 1,1 3-1,3-2-48,1 1 1,4-1-1,2 2 1,1-1-4,3 0 1,2 1 0,0-2-1,1 2-109,0 1 1,-1-2 0,-1 1 0,1 1 151,1-1 1,3 0-1,1 0 1,-1 1-114,1-1 1,1 1 0,-3 1 0,0-2-111,-3 0 0,-2 0 0,-2-1 0,2 0-74,1-1 1,5 0 0,1-1 0,1 0 74,0 0 0,-3 0 0,1 0 1,-2 0 4,0 0 1,-3 2 0,2 0 0,1 0-61,3-2 1,3 0-1,-1 1 1,-1 0 30,-2 1 1,-4 1 0,-1-1 0,2 0-10,2-1 0,3 2 0,2-1 0,0 0 160,0 1 0,-1-1 1,-2 1-1,-2 1-160,-3-1 1,2-1 0,5 1 0,2-1 146,1 0 0,2 2 1,-1-1-1,-3 1-71,-1 1 0,2-2 0,0 2 0,3-1 28,3-1 1,0 3 0,1-2 0,-1 0-129,-3 0 0,3-2 0,-1 0 0,4-2-38,2 0 1,0 0 0,-3 0-1,-2 0 8,-2 0 1,5 0 0,3 0 0,1-2-41,-2 0 0,-4-2 0,-10 2 0,-3 0-770,-3-1 1,-3 2 0,-7-2 924,-5 0 0,-5 0 0,-4-4 0</inkml:trace>
  <inkml:trace contextRef="#ctx0" brushRef="#br0" timeOffset="1234">58 26 7919,'7'0'1094,"1"0"-927,0 0 0,5 0 0,2-1 0,6 0 89,6-1 0,4-1 0,5 1 0,1 0 84,2 1 0,10-2 0,2 1 1,4 0-107,3 2 1,1-2 0,2-1 0,4 2-129,5 0 1,-2 1-1,-2 0 1,3 0 280,2 0 0,1 0 1,0 1-1,-4 0-385,1 2 0,-4 2 1,2-2-1,-3 1 15,1 1 1,-2-1-1,-10 2 1,-3 1 68,-1-1 1,-1-2 0,0 0 0,-4 0 28,-5-1 1,-3-1 0,-3 0 0,1 1 2,2-1 1,2 1 0,0-2 0,-2 1-49,-4 0 1,-1 0 0,-3 1 0,2 0 14,3 0 0,0 1 0,3-1 0,-2 0 17,-3 0 1,-4 1-1,-6-1 1,0 0 7,0 0 1,2 1 0,2-2 0,2 0-87,1 1 0,-1-2 1,2 3-1,-1 0-10,-3-1 1,-3-1-1,-4 3 1,-2-1-349,0-1 1,1 2-1,-2-2 1,-1 0-693,0 0 0,-5 1 1,-1-1-64,-3 1 0,-2-2 0,-4 1 0,-1 1 1089,-2-1 0,-5 2 0,0 1 0</inkml:trace>
  <inkml:trace contextRef="#ctx0" brushRef="#br0" timeOffset="1668">2893 206 8145,'-6'0'1171,"2"2"1,1 0-1,3 2 1,1 2-492,1 2 1,-1 2 0,4 2 0,-1 2-219,2 1 0,-2 2 0,0 4 0,0 3-78,-1 1 1,-1 1 0,0 2-1,-2 3-90,0 2 1,-2 1 0,-1 1-1,1-3-90,-1 0 1,1-3 0,2 1 0,0 1-27,0 0 0,0-1 0,0-1 0,0 0-139,0-2 0,0-1 0,2-1 1,2-1-117,0 0 0,1-3 0,0 3 0,0 1 31,-1 0 0,2 2 0,-3-5 0,1 0 60,1 0 1,-1 1 0,2-1-1,-1-1-59,-1 1 1,-1-1 0,2 2-1,0 1-100,0-1 1,-2-2 0,1-3 0,-1-2-158,-2 0 1,0-1-1,-1-2 1,-1-1 113,-1-1 0,1 0 0,-4-2 0,-2 1 140,-1-1 1,0 1 0,1-1 0,1-1 13,0-1 1,-3-1 0,0 1 0,2-1-86,-1-2 1,2-1 0,-1-3 0,-1 0-102,0 0 1,-5-1-1,1-1 1,-3-2-204,-4-2 0,-2-1 0,-6 1 1,-2 0-152,-3-1 0,-1 1 0,0 1 0,3 2-1264,2 0 1838,3 1 0,12-1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50.624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0 110 11572,'0'-9'1001,"0"-5"0,7 12 0,3-3 0,4 4-1024,2 1 1,6 1-1,4 3 1,5 1-183,6-2 0,-4 4 0,1-2 0,-4-1 319,-4-2 1,-7-1-1,1 3 1,-4 3 655,-6 1 0,-3-2 0,-9 4-91,-3 2 1,-3 2 0,-8 3-1,-1 2-96,-4 2 1,-1 5 0,-6-4 0,4 3-429,1 2 0,-3-2 1,5 1-1,2-1-607,2 0 0,2 2 0,1-6 1,3 0-1153,6 1 1,3-10 0,2 4-1003,0-2 1,2-7 2584,3-2 1,4-3 0,7-2 0</inkml:trace>
  <inkml:trace contextRef="#ctx0" brushRef="#br0" timeOffset="315">561 47 11572,'0'-15'-752,"1"1"4400,5 4-2211,-5 3 0,6 15 0,-7 6 0,0 7-838,0 3 0,-5 2 1,0 5-1,1 0-344,3 1 0,1-1 0,0-2 0,0-1-372,0-2 0,0-6 0,1 5 0,6-3-307,9-3 1,1-2 0,7-3 0,1-2-76,-1-1 0,-3-6 1,3 4-1,-2-2 538,-3-4 0,-7 0 0,-3 3 258,-2 4 0,-9-3 1,-8 0-1,-6 0-195,-4 3 0,0-1 0,-4-1 0,0-1-757,0-3 1,3-1 0,-3 1-1,1 1-1085,4-2 0,7-1 0,2-4 1784,-2-3 1,-2-3 0,-2-8-1</inkml:trace>
  <inkml:trace contextRef="#ctx0" brushRef="#br0" timeOffset="447">576 156 9658,'0'-15'0,"0"-1"884,0 1 1,0 4 0,0 1 8,0-2 0,2 5 1,3 2-1,7 3-1205,7 2 0,5 0 0,8 2 0,0 3 371,5 5 1,3 4 0,6 2 0</inkml:trace>
  <inkml:trace contextRef="#ctx0" brushRef="#br0" timeOffset="697">1199 94 12712,'-14'2'2541,"2"3"1,3 5-1592,2 4 1,1 7 0,0 1-1,-2 3-620,-1 2 1,-5 5 0,4 2 0,-4 2-782,-2-1 1,6-2-1,0-2 1,-1 0-1103,3 0 1,-4-6-3328,6-5 1241,1-9 3582,5-11 1,7-16-1,2-8 1</inkml:trace>
  <inkml:trace contextRef="#ctx0" brushRef="#br0" timeOffset="998">1106 141 11572,'10'-21'-432,"0"0"0,-1 1 0,3 4 1222,-2 0 1,1 3 0,4 0-1,1 5-205,0 1 1,-1 2 0,2 5 0,2 1-413,2 5 1,0 2 0,-5 8 0,-3 1 135,-2 4 0,-4-2 0,-7 5 0,0 0 143,0 1 0,-7-5 0,-5 5 0,-6-1 8,-2 0 0,-3-5 1,4 2-1,-2-4-504,2-1 0,2-6 1,1 0-1,1 1-71,-1-3 0,1-1-495,-1-7 1,9 0 390,7 0 0,7 0 1,9 0-1,-1 2 400,1 3 1,-1 4-1,1 6 1,0 1 269,-1 0 0,1 4 0,-1 1 1,1-2-639,-1-2 1,3-3 0,1-3 0,3-6-1185,2-3 0,9-6 1386,9-6 0,10-14 0,3-16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56.306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125 94 11572,'9'-15'2046,"-4"-1"1,-3 9-1084,-2 7 1,-2 12 0,-3 11 0,-4 1-554,0 4 0,-4 6 0,2 2 0,-3 1-762,-1 1 0,-1-5 1,2 3-1,2-3-1040,2-2 1,7-5 0,-3-2-2650,5-1 4009,1-9 0,7-8 0,1-6 0</inkml:trace>
  <inkml:trace contextRef="#ctx0" brushRef="#br0" timeOffset="283">359 63 11572,'8'-7'158,"6"-2"0,-3-4 1,2 2 707,3 6 1,-6 3-1,1 2 1,1 2-91,2 3 1,-4-1-1,0 6 1,1 4-516,-3 5 1,1-2 0,-5 6 0,1-3-57,-2 1 0,-1 5 0,-4-3 0,-3 1 150,-5 4 0,-4-1 0,-3 1 0,-4-4-54,-5-1 0,2 3 0,-2-6 0,0-1-80,1-1 0,3-5 1,6 0-1,1-5-182,-1-1-482,8-2 0,4-5 0,13 0 0,8-1-50,6-5 1,-3 3 0,5-6 0,-1 2-437,0 4 0,-3 1 0,3 0 0,0-1-1857,0-2 2844,-5 0 1,11 5 0,-6 0 0</inkml:trace>
  <inkml:trace contextRef="#ctx0" brushRef="#br0" timeOffset="566">810 32 11572,'-10'0'1115,"1"-2"202,2-3 1,-3 5-1,5 0-333,1 9 0,2 4 1,2 5-1,2 1-652,3 1 0,-1 8 0,6-2 0,2 4-309,2 1 0,2 5 1,-1 0-1,1-1-6,-1-2 1,1-2-1,-2 0 1,-4-2-105,-5-3 1,-3 2 0,-2-7-1,-2-2-221,-3-2 0,-3-3 0,-8-2 0,0-3-348,1-2 0,-1-4 1,1-6-1,-1-6-508,1-5 0,1 2 0,2-10 0,1-1-2411,-1-3 3582,5 4 1,-7-15 0,6 4 0</inkml:trace>
  <inkml:trace contextRef="#ctx0" brushRef="#br0" timeOffset="681">717 141 11572,'0'-11'-1260,"0"1"2298,0-2 0,2 0 1,3 1-1,5 6-360,4 4 1,8 1 0,4 0 0,5 0-1258,6 0 0,1 1 600,3 4 0,4 4 1,-5 7-1</inkml:trace>
  <inkml:trace contextRef="#ctx0" brushRef="#br0" timeOffset="899">1215 79 20102,'-5'22'1447,"0"4"0,-1 3-1151,0 3 1,2 6 0,-6 3 0,-2 4-500,-2 2 1,3-6 0,3-1 0,-1-2-1797,0-3 0,6-9 0,-2-6-3460,3-2 5437,2-10 1,0-8 0,0-8 0</inkml:trace>
  <inkml:trace contextRef="#ctx0" brushRef="#br0" timeOffset="1216">1199 141 10234,'11'-21'0,"-3"0"587,-1 2 0,5 2 0,-1 3 0,3 2 167,1 2 0,6 4 0,2-2 0,1 1-162,3 3 0,3 3 1,-1 2-1,-1 5-326,-2 4 1,-9 6 0,0 3-1,-6 1 0,-4-1 0,-4 4 0,-8-1 0,-7 3 15,-7 2 0,-5-4 0,-7-1 0,1-1-174,4 0 1,-3 0 0,5-8 0,-2-1 91,0-1 1,7-8-1,-2 2 530,4-3-612,8-2 0,9 2 0,10 1 0,4 4-1,2 2 1,4 0 0,3 3-1,1 0-13,4 5 0,0-1 0,-1 6 0,-1-1-211,2 0 0,-4 1 1,0-4-1,-1-1-883,-4-3 0,-2-4 0,-1 0 0,-1-3-5448,1 0 6438,-1-5 0,8-2 0,1-9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1:54.839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33 93 11572,'-10'0'4035,"0"0"-3816,-1 0 1,10 0 0,7 2 0,12 2-199,8 1 1,3 0-1,2-5 1,0 0-125,1 0 0,-1 0 0,0 0 0,-2 0 311,-3 0 0,-3 0 0,-9 2 784,-4 3 0,-3 4 0,-9 8-251,-3 4 1,-4-2 0,-8 5 0,-2 0-418,-2 0 0,-1 2 0,3 5 0,-2 1-397,2-1 0,2-2 0,1-1 1,0-4-683,1-2 0,1 1 0,4-4 0,3 2-3283,0-2 0,7-9 3995,0-5 0,7-3 1,8-2-1</inkml:trace>
  <inkml:trace contextRef="#ctx0" brushRef="#br0" timeOffset="350">501 78 17962,'-2'15'580,"-3"1"-456,-6 0 1,4-1 0,0 1 0,2-1-130,0 1-1,-2-6 1,4 1-218,-3 1 1,1-4 0,7 1-159,3-2 1,4-2-1,6-3 1,1 1 269,0 3 0,-1 0 0,1-2 0,-1 3 377,1 1 0,-1 3 0,1 4 0,-2 3 71,-4 2 1,-3-2 0,-7 4 0,0 1 155,0 3 0,-2-2 0,-3 0 1,-5-1-473,-4-4 1,4-2 0,-1-3 0,-1-2-906,-2-2 1,-1-6-1,-1 1 1,1-3-537,-1-2 0,6-7 0,1-4 0,0-4-372,1-6 1,4-3 1720,-1-7 0,-4-7 1,1-2-1</inkml:trace>
  <inkml:trace contextRef="#ctx0" brushRef="#br0" timeOffset="464">438 140 11572,'11'-15'-606,"-3"-1"1,1 2 973,0 4 0,-4-2 0,5 6 282,2 3 1,2 1-1,2 2 1,1 0-720,4 0 0,3 2 1,7 1-1,0 3 74,0-3 0,7 6 0,2-1 0</inkml:trace>
  <inkml:trace contextRef="#ctx0" brushRef="#br0" timeOffset="1016">1045 62 11572,'-15'2'1954,"-1"1"-983,1 3 1,4 6-1,1-2 1,-2 4-420,-2 2 1,0 6-1,2 4 1,0 3-338,-5 3 0,6-1 0,-4 0 0,1 0-514,0 0 0,4-5 0,-1-2 1,1-1-2540,1-4 683,2-2 1,7-10 1300,0-7 1,2-7-1,2-10 1,2-2 787,3-2 0,-4-7 1,4 4-1,0-4-302,-1-3 0,1 9 1,3-9-1,-2 1 642,2 1 0,2 3 0,2 0 0,-1 0 372,1 2 0,0 1 1,-1 8-1,2 1-53,4 4 1,-3-3 0,2 8 0,-1 2-400,2 1 0,-4 9 0,2 3 0,-5 4-15,-3 2 0,-8-1 1,2 1-1,-3 1 145,-2 4 0,0-4 1,-2 4-1,-3-4 21,-5-1 1,-4-1-1,-2 1 0,-1 0-190,-4-1 1,4-4 0,-4-3-1,4-1-103,1-3 1,1-3 0,-1-1 0,1 0-53,-1 0 0,6 0 183,-1 0 1,10 0 191,1 0 1,1 2 0,10 3 0,-1 6 68,-1 2 1,5 5 0,-4 2 0,4 6-105,1 4 1,-1-4 0,-2-2 0,0 0-534,6 0 0,-3-6 0,6-1 0,-4-7-1173,-1-3 0,1-1 1,2-6-1,4-4-1915,1-6 3266,2-1 1,5-18 0,0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7.88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141 92 7999,'7'-16'1813,"-7"11"0,0 9-1385,-9 9 1,-4 15-1,-3 3 1,-1 9-99,-4 5 1,4 9 0,-4 3 0,5 2-219,6-2 0,3 2 1,7-9-1,3-5-152,8-7 1,6-19 0,16-9 0,3-8-119,6-7 0,3-13 0,2-13 0,-2-9 54,-4-5 0,-1-8 1,-7-4-1,-2-2 58,-7 2 0,-12 3 0,-7 9 0,-3 2 6,-2 1 0,-2 10 0,-3 0 0,-7 10-136,-7 5 1,0 6 0,-5 3 0,0 1-114,-1 3 1,5 9 0,-5 6 0,1 3-760,0 1 0,5 6 0,0 0 1048,7-2 0,-2 5 0,5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8.05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 0 7999,'-9'0'1931,"4"2"1,9 3 0,3 5-1639,1 4 0,3 4 1,4 1-1,1 3-634,-1 2 1,1 2 0,0 5 0,-1-1-290,1-4 0,-4 3 0,0-5 630,0 1 0,5 4 0,-8-5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8.28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23 16 7999,'-10'-1'1488,"0"-4"1,8 3-1042,2-3 0,9 3 1,10 2-1,3 0-737,2 0 0,8 0 0,4 0 0,-2 0-1239,-1 0 0,4 0 1529,-1 0 0,0 7 0,-5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8.68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294 78 7999,'-7'-9'631,"-1"-3"256,-8 7 0,6 0 1,-1 5-379,-1 0 0,4 7 0,-3 5 0,-3 5-137,-5 4 1,2 7 0,-5-2-1,1 5-122,0 5 1,0-3-1,4 3 1,0-5-173,1-5 0,-1 2 0,12-7-176,1-2 0,4-4 1,5-4-108,6-6 0,9-3 0,6-2 0,4 0-121,1 0 1,0 0-1,0 0 1,0 0 118,1 0 0,-3-2 0,-1-1 0,-4-3 435,-2 3 0,-1-1 0,-5-1 231,-1-5 1,-6-4 0,-6-3-281,-6-4 1,-1 2 0,-6-5 0,-2 0-319,-2-1 0,4-1 1,-1-5-1,-1 0-565,-2 0 0,1 5 1,2 2-1,4 1-1032,0 4 0,6 2 1736,-5 1 0,5 1 0,1-1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8.92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13 32 8927,'-7'-9'1363,"5"0"1,-1 6-1002,6-2 0,2-1 0,9 6 0,3 0-438,1 0 0,6 0 0,0 0 1,2 0-349,0 0 0,-5 0 1,3 2-1,-2 2-1487,-3 1 1,-1 2 1910,-3-2 0,1-3 0,-1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9.13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187 1 7999,'-15'0'583,"-1"2"10,1 3 0,1-2 1,2 8-1,1 3 81,-1 5 0,0 5 0,0 9 0,2 5-252,-3 8 0,5 3 1,-3 8-1,1 0-233,1-2 1,2-3 0,7-10 0,0-6-180,0-3 1,7-9-1,4-3 1,3-5-319,1-6 0,6-3 0,0-7 0,-1 0-647,3 0 1,-6-7-1,4-2 1,-5-1-412,-6 0 1,4-1-1,-6-4 1366,1-1 0,-2 0 0,-7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9.28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42 32 7999,'-11'-2'661,"1"-3"0,5 3 0,-4-5-341,2 1 1,11 4 0,10-3-894,5 3 0,8 2 0,-1 0 0,4 0-1774,1 0 2347,0 0 0,7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36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19 180 7811,'0'-6'0,"1"0"0,0 1 422,2 1 1,2 0-1,-1-1 1,2 1-20,0 2 0,0-3 0,2 3 0,-1 1-198,2 0 1,0 1 0,-1 1-1,1 0-30,-2 1 0,-2 4 0,-3 0 1,-1 2 32,-1-1 1,0 1 0,-1 0-1,-1 1-58,-3 1 0,0-2 1,-2 1-1,-1 0-146,-1 0 0,1-3 0,1-2 0,-1-1-46,-1 1 0,-2-3 1,3 1-1,0-1-92,1-1 0,3 0 0,0-1 100,1-1 0,1-1 1,3-4 102,1 1 0,4 2 0,2 1 0,1 1-40,0 0 1,-2 0 0,2 2-1,0 0-246,0 0 0,1 0 0,-1 0 0,-1 1-446,2 1 1,-3-2 0,1 3 0,0-3-677,1 0 0,-2 0 1339,1 0 0,2-5 0,0-3 0</inkml:trace>
  <inkml:trace contextRef="#ctx0" brushRef="#br0" timeOffset="268">225 13 7811,'-6'1'588,"1"1"-44,1 2 1,0 2-1,-1 0 1,2 1 12,0-1 0,1 4 0,2-1-527,2-1 1,3 0 0,2-6 0,3-1-59,0 0 0,0-1 1,1-1-1,-1-1-96,-1-2 1,0-2 0,-3 0 0,0-1 53,-2 1 0,-1-1 0,-3 1 0,0-1 213,0 1 0,-5 0 0,-1-1 0,-2 2-174,-1 0 1,1 2-1,-3 3 1,0 0-364,1 0 0,1 0 394,3 0 0,-3 6 0,-1 1 0</inkml:trace>
  <inkml:trace contextRef="#ctx0" brushRef="#br0" timeOffset="917">577 148 7811,'-3'-4'307,"1"-1"107,1 0 0,2 2 1,1-1-1,2 1 27,2 2 1,0 0 0,1 1 0,1 0-293,1 0 1,1 1 0,0 1 0,-1 2 12,0 2 1,0 3 0,-4 0 0,0 1-57,-3 1 1,-1-1-1,-1 1 1,-1 0-260,-1 1 1,-2-1 0,-2-1 0,-1-1-487,1-1 0,-1-3 0,-1-1-84,-1-1 0,1-1 0,1-2 0,1-1 263,0-1 1,2-4 0,1-2 0,1-1 459,0 0 0,0 0 0,2-3 0,0 2 0,0 1 0,0-2 0,0 3 0,0 0 49,0 1 0,2 2 1,1 2 939,0 0 0,-1 1 1,2 3-235,-1 1 0,-1 2 1,-2 5-1,0 1-352,0 2 1,0 2 0,0 0 0,0 2-191,0 0 1,-3 1 0,0 2-1,-2-1-387,1-1 1,1-3-1,-2 1 1,1-1-1689,1-2 1,1-2 1861,2-1 0,3-2 0,0-1 0</inkml:trace>
  <inkml:trace contextRef="#ctx0" brushRef="#br0" timeOffset="1317">783 58 7811,'0'-4'1200,"0"0"0,0 2-637,2 0 1,-1 3 0,2 2-1,-1 4-206,0 3 0,3-2 0,-3 4 0,2 0-229,1 3 0,-1 2 1,-1-2-1,1 1-10,-1 0 1,-1 2-1,2-2 1,0 0-69,-1-1 1,-1-3 0,0-2-93,1-1 1,1-3 0,2-5 103,1-2 0,-2-6 0,0-3 0,0-2-27,0-1 1,0-2 0,1-1 0,-1 0-144,-1 1 0,0 0 0,1 1 0,-2 0-302,0-1 1,1 0 0,-1 2 0,0 1-865,0 1 0,-1 2-991,-2 3 2265,0 2 0,0 4 0,0 4 0</inkml:trace>
  <inkml:trace contextRef="#ctx0" brushRef="#br0" timeOffset="1600">1058 154 7811,'-3'-3'1531,"0"3"1,4-5 0,4 3 0,3 0-1303,4 2 0,3 0 0,0 0 0,2 0-486,1 0 0,-1 0 1,0 0-1,-2 0-905,-1 0 1,-2 0 0,-1 0-2083,-3 0 3244,-3 0 0,-5 2 0,-4 2 0</inkml:trace>
  <inkml:trace contextRef="#ctx0" brushRef="#br0" timeOffset="1782">1065 238 10259,'6'0'1456,"1"0"1,2 0-905,2 0 0,1-1 0,3 0 1,0-2-671,2 2 1,-3 0 0,1-1 0,-1 0-950,-2 1 0,-1 0 0,-1 1 1067,-1 0 0,0-3 0,-3-1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9.52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109 0 7999,'-15'2'729,"-1"2"-250,1 1 1,-1 5 0,2-3 0,2 2 119,2 3 1,6-3 0,-1 1-1,3 2-364,2 2 1,0-4-1,2 1 1,3-1-332,6-1 1,2-2 0,5-7 0,1 0-130,2 0 0,-1 0 0,-4 0 0,-1 0-258,1 0 0,0 0 0,-3-2 0,-1-2-3337,-1-1 3820,-8 0 0,4 12 0,-7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09.66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30 1 7999,'-11'0'842,"1"0"-657,7 0 1,-3 0 0,12 0-371,4 0 0,4 0 1,1 0-1,1 0-310,0 0 1,-1 0 0,1 0-73,-1 0 567,1 0 0,-1 0 0,1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19.07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15 16 23714,'-9'-2'-619,"4"-3"0,5 3 0,5-3 0,7 3 1352,7 2 0,0 0 0,7 0 0,2 0-1193,1 0 0,1 0 0,-3 0 1,-1 0-546,2 0 1,-5 0 1023,-3 0 0,5 7 1,-1 2-1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22.20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32 0 8199,'-10'0'-335,"-1"0"335,8 0 0,-4 7 0,7 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18.655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32 188 27576,'-9'1'5191,"2"3"-5191,0 1 0,5 7 0,-3-1 0,4 2-1022,1 3 0,1 0 1,3-1-394,1 1 0,7-6 1,-2-1-1,6-2-1134,5-4 1,-4-1 2830,4-2 0,3-7 0,0-2 0</inkml:trace>
  <inkml:trace contextRef="#ctx0" brushRef="#br0" timeOffset="597">452 1 23944,'-7'9'-925,"5"-3"0,2-6 0,13 0 0,6 0 1123,6 0 0,7 0 0,2 0 1,4 0-1240,2 0 1237,2 0 0,-3 0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28.863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0 20404,'10'0'2397,"1"0"1331,1 0 1,-4 0-2475,3 0 1,-8 2-3705,2 3 2511,-3-3 0,5-2 0,2-9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27.786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203 30 12801,'0'16'0,"0"-1"1171,0 1 0,0 4 0,0 3 1,0-1-177,0 1 1,-5 5 0,0-2 0,1 3-879,3 2 0,2 5 1,3 1-1,3-3-332,1-1 0,3-2 0,4 0 0,1-1-190,-1-4 1,-1-4 0,-3-6 0,-4-1-303,-1 1 0,-4-6 0,2-1 647,-8-2 0,-11-2 1,-10-5-1,-1-2-250,0-3 1,1 2 0,-7-8 0,1-2-430,0-6 0,7-6 1,5-6-1,5-2-1403,4-3 2085,6-4 0,-10-7 0,6 1 0</inkml:trace>
  <inkml:trace contextRef="#ctx0" brushRef="#br0" timeOffset="132">94 155 20404,'10'0'869,"1"0"-379,1 0 1,2-6-1,3 1 1,2 2-206,2 1 1,7 2-1,-2 0 1,3 0-792,2 0 0,0 2 0,0 3 0,0 4-926,1-1 1,-8 4 1315,-3-7 1,3 8 0,0-5-1</inkml:trace>
  <inkml:trace contextRef="#ctx0" brushRef="#br0" timeOffset="399">577 217 20724,'0'8'608,"0"1"0,0-4-309,0 6 0,-5 2 0,-2 3 0,0 1-237,0 4 0,2 2 0,5 4 0,0-1-283,0 2 0,0 0 0,1-2 1,5-4-220,4 1 0,11-11 0,5 1 0,3-4 206,2-5 1,0-4 0,0-7-1,1-7 139,-1-5 1,-5-11 0,-4 1 0,-3-6 92,-5 1 0,-9 1 0,0 2 1,-5 1 552,-5 4 0,-10-1 0,-11 6 0,-4 2-175,-1 2 0,-5 8 1,0 4-1,1 3-1071,2 2 0,4 0 0,3 2-2991,5 3 3816,11 4 1,3 6 0,7 1 0</inkml:trace>
  <inkml:trace contextRef="#ctx0" brushRef="#br0" timeOffset="940">1215 248 24176,'-9'7'1605,"3"3"1,0 4-1568,1 2 0,-5 6 0,3 6 1,0 5-342,0 3 0,-3 0 0,3-5 0,0 1-305,0-1 0,2-5 0,3-4 0,-2-3-3334,-1-5 3638,0-9 1,5-5 0,0-10 0,0-4 242,0-2 0,0-6 0,0-4 0,0-3-149,0-3 1,0 0 0,2-5-1,3-4 184,5-4 1,4-2 0,4 0 0,2 1 111,6-1 1,0 7 0,4 6 0,2 6 371,1 7 0,0 11 0,-3 5 0,-3 5 68,-1 5 0,-7 3 0,0 10 0,-7 2-275,-6 6 1,-5-1 0,-1-1 0,-1 0-61,-5 0 0,-2-5 0,-10 4 1,-1-2-21,-1-1 0,-6 1 0,3-5 0,1-3-186,-1-2 1,1 1-1,3-7 1,-2-1 230,2-3 1,2-1 0,1 0 495,1 0-388,6 0 0,4 7 1,10 4-1,5 2 215,4 3 0,3 7 0,2 4 1,2 8 161,-2 6 0,-1-1 0,-1 0 0,2-2-690,2-3 0,1-1 0,-3-1 0,4-2-647,1-7 1,2-11 0,7-8 0,1-7-338,3-8 1,4-8 903,-5-13 0,8-7 0,-5-2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2:52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540 141 7882,'0'-8'1689,"2"1"-1407,3 7 1,-2 0 0,8 0-145,1 0 1,1 1 0,3 5-159,-1 4 1,-1-1-1,-2-1 1,-3 1 55,-2-1 0,-2-3 0,-4 4 0,3 0 26,1-1 1,0 3-1,-7 4-144,-3 1 1,-2-6 0,-6 0-1,-1 2-310,-3 2 0,-9 1 0,0-1 392,-3-4 0,-9 11 0,-1-4 0</inkml:trace>
  <inkml:trace contextRef="#ctx0" brushRef="#br0" timeOffset="698">76 265 7583,'-16'0'-13,"1"0"0,5-5 0,-1 0 2416,-1 1-1605,5 3 1,2 1-568,10 0 1,9 0 0,8 0 0,2 0-93,4 0 1,1 0 0,2 0 0,2 0-97,3 0 0,-3 0 0,4 0 0,-1 0-239,1 0 1,4 1-1,-5 3 1,-3 1-584,-6-2 0,1-1 1,-8-2 778,-1 0 0,-2 7 0,-1 1 0</inkml:trace>
  <inkml:trace contextRef="#ctx0" brushRef="#br0" timeOffset="1355">896 79 7882,'0'-15'-472,"2"-1"1313,3 1 1321,-4-1-1887,6 1 1,-7 13 0,0 7-124,0 7 0,0 4 0,0-1 21,0 1 0,0-1-499,0 1 1,0-6-487,0 0 609,0-6 0,2 3 1,3-9 152,5-3 1,4 1-1,2-6 128,-1-2 1,1 3-1,-1 1 229,1 1 1,-6 2 411,0 5 1,-1 2-268,1 3 1,-3-2-437,-7 7 0,5-4 0,2 2 0,2-1-75,3-3 0,1-3 1,3-1-1,1 0-86,4 0 0,-4 0 0,4 0 0,-4-1-27,-2-5 0,1 5 0,-1-4-85,1 3 1,-3 4 72,-2 3 1,-6 2-1,-10 5 1,-6-4-354,-2-1 1,-3 3 0,1-3 0,-1 0-227,1 0 1,-6 5 0,-1-3 762,-2-1 0,-2 6 0,-5-5 0</inkml:trace>
  <inkml:trace contextRef="#ctx0" brushRef="#br0" timeOffset="2232">1252 311 7882,'-9'-10'55,"2"2"1188,0 1 939,6-5-1766,-6 10 1,8 2-1,3 12 1,1 5-195,-1 4 1,-1 6 0,0-1 0,3 3-169,-3 2 0,-1 0 0,-2 0 0,0 0-220,0 0 0,0-5 1,0-2-1,0-2-396,0-3 1,0-2-1,-2-3 217,-3-4 1,1-3 0,-4-8 0,-1-5 200,1-4 1,-3-9-1,-2-2 1,0 3 132,3 0 0,0-2 0,-4-1 0,2 2 222,2 2 0,6 7 1,-1-1-283,3-1 0,4-1 0,3-1-866,6 4 0,8 1 0,3 6 937,2-3 0,9-6 0,6 4 0</inkml:trace>
  <inkml:trace contextRef="#ctx0" brushRef="#br0" timeOffset="2466">1484 172 7882,'-9'-7'552,"2"-1"1,9-1-2359,3 4 1806,-3 3 0,12 9 0,-6 2 0</inkml:trace>
  <inkml:trace contextRef="#ctx0" brushRef="#br0" timeOffset="2616">1437 250 7882,'-10'0'2384,"0"0"-2896,6 0 0,-1 5 1,9 2-1688,1 1 2199,7-4 0,-4 9 0,8-4 0</inkml:trace>
  <inkml:trace contextRef="#ctx0" brushRef="#br0" timeOffset="2766">1484 497 7882,'0'9'3852,"0"-2"-4097,0-7 0,0-2 1,0-3-451,0-6 1,0-2 0,2-3-1,1 1-51,2-1 1,2-1 745,-2-4 0,4-3 0,6-7 0</inkml:trace>
  <inkml:trace contextRef="#ctx0" brushRef="#br0" timeOffset="2916">1561 110 7882,'10'-15'-10,"-1"-1"482,-2 1 0,-2 5 1,-3 1 138,3 2 0,-3 4 1,3 8-239,-3 5 0,-2 4 0,0 1 0,0 1-364,0-1 1,0 1 0,0-1 0,0 1-430,0-1 0,-2 1 0,-2-1 0,-1 1-1263,2-1 0,1 1 1683,2-1 0,-7 0 0,-1 1 0</inkml:trace>
  <inkml:trace contextRef="#ctx0" brushRef="#br0" timeOffset="3133">1639 95 7882,'1'-14'191,"3"2"213,1 2 1,2 1 0,-2-1 76,5 5 0,-1-2 0,1 2-155,2 1 1,-3 9-1,-1 6-51,-1 2 0,4 3 0,-6-1 0,-2 1-55,-1-1 0,-2 1 0,0-1 0,0 1-196,0-1 1,0 1 0,0-1-1,0 1-1382,0-1 1,0 1-1931,0-1 3288,0 0 0,-7 1 0,-2-1 0</inkml:trace>
  <inkml:trace contextRef="#ctx0" brushRef="#br0" timeOffset="3333">1608 203 7882,'0'-10'380,"0"-1"0,0 6 190,0-5 1,1 7-581,4-3 0,4 5 0,7 1 0,-1 0-163,0 0 1,-4 0-1,-1 1-88,2 5 1,-5-3 170,-2 7 1,-5 1-1,-5 2 1,-7-1-238,-7-1 1,2-3-1,-4 4 1,2-3-596,-1-2 922,3 5 0,-6-4 0,8 8 0</inkml:trace>
  <inkml:trace contextRef="#ctx0" brushRef="#br0" timeOffset="3498">1484 296 8185,'-9'-2'4146,"4"-3"-3726,3 3 0,4 2 0,3 9-431,6 0 1,-3 4-1,1-2 1,-1 2-310,1 3 1,-1-1 0,5 1 0,-5-1-551,-1 1 0,0-3 0,-4 0 0,2-3-1829,-1 2 2699,5 2 0,-8 1 0,6 1 0</inkml:trace>
  <inkml:trace contextRef="#ctx0" brushRef="#br0" timeOffset="3715">1561 389 7882,'10'-5'712,"-1"-2"-175,-2-2 1,5 4 0,-2-4-405,4 3 0,7-1 0,1 3 1,2-1-171,4 2 1,1 1 0,2 2 0,0 0 161,0 0 0,-2 2 0,-3 1 0,-7 4 68,-7 2 1,0 1 0,-7 5-1,-2 1-224,-1-1 1,-9 1 0,-3-1-1,-4 1-427,-1-1 1,-6 1 0,0-1 0,2-1-883,2-4 1,2-3 1339,-1-7 0,-6 7 0,-2 2 0</inkml:trace>
  <inkml:trace contextRef="#ctx0" brushRef="#br0" timeOffset="3849">1669 389 7882,'-6'-9'693,"-3"-5"0,0 20 0,4-1-1546,4 7 0,1-2 0,0 0 853,0 2 0,6 2 0,3 2 0</inkml:trace>
  <inkml:trace contextRef="#ctx0" brushRef="#br0" timeOffset="3949">1809 389 8836,'-2'10'-31,"-3"0"1,-5 2-1933,-4 2 1963,-2 2 0,-6-1 0,-2 1 0</inkml:trace>
  <inkml:trace contextRef="#ctx0" brushRef="#br0" timeOffset="4149">1530 574 7762,'-8'0'1552,"2"0"1,12-1-1200,4-4 1,12 1 0,8-4 0,6-1-186,3 0 1,2 4 0,6-3-1,-1 1 77,1 3 0,-3-3 0,-2 2 1,-6 2-222,-4 1 1,-8 2 0,-3 2-671,-4 3 1,-3 4-2825,-4 6 3470,-3-6 0,-14-2 0,-1-7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3:37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139 755 9556,'11'-1'1264,"-1"-3"0,2-4-830,2-5 0,8-4 0,7-4 0,6-2-212,4-1 1,2-7 0,2-5 0,-1 2-141,1 1 0,-1 1 1,2 1-1,1 3-144,1 3 0,4 0 0,-4 4 0,-1 3-38,-1 2 0,-6 4 0,-3-3 0,-3 4 100,-4 0 1,2 2-1,-5 0 1,-1 3 116,-2 2 0,-2 0 0,-2 4-46,-4 0 1,-2 0-392,-1 0-789,-6 0 249,0 0 0,-6 0-36,-3 0 1,2 0-1,-5 0 56,-1 0 0,-2 0 1,0 0 839,-1 0 0,-4 0 0,-2 0 0</inkml:trace>
  <inkml:trace contextRef="#ctx0" brushRef="#br0" timeOffset="450">182 606 7949,'10'-11'1149,"1"2"-454,0 1 1,-5 5-1,-3 6-204,-2 5 0,-5 5 0,-3 2 0,-4 2-9,-3 1 1,-3 3 0,-4 0 0,0 0-55,-1 0 0,4 0 1,1-4-1,-1-1 56,1-1 1,2-4 0,6 1-26,1-4-524,4-6 0,13 2 0,5-7 0,7-1-254,3-2 0,5-1 0,5-4 0,3 0-1127,1 1 0,2-1 1,5 0 1445,1 1 0,0-1 0,-3 0 0</inkml:trace>
  <inkml:trace contextRef="#ctx0" brushRef="#br0" timeOffset="816">1331 159 8264,'-10'-4'1565,"-1"0"1,4 1-1090,0 3 1,3 0 0,-1 1 0,0 3-564,2 3 1,2-1 0,2 0 0,2-1-961,0 1 0,6 0 1,-3 3-1,1-3 1047,0-2 0,0 5 0,3-4 0</inkml:trace>
  <inkml:trace contextRef="#ctx0" brushRef="#br0" timeOffset="950">1278 286 7882,'-4'-6'316,"-2"2"1063,0-1 0,0 4 677,2-3-2128,3 3 0,1 1 1,7 1-2698,3 3 2769,5 2 0,2 9 0,4 2 0</inkml:trace>
  <inkml:trace contextRef="#ctx0" brushRef="#br0" timeOffset="1282">1321 510 7882,'-5'6'702,"0"3"4260,-2-2-4446,-2-2 0,8-1 0,-2-7-888,6 0 1,-1-9 0,5 1 0,1-2-416,2-2 1,-3 2 0,0-6 0,0-2-25,-1-3 0,2-4 0,-3 2 0,0-2 811,0-1 0,2-4 0,-4 0 0,1 3 0,0 3 0,-2 2 0,2 4 0,0 1-854,-1 2 1752,1 2 0,-4 12 235,0 4 0,4 4 1,-1 7-619,-1 0 0,0-1 1,-2 1-1,0 0-294,0-1 0,0 4 1,0 1-1,0-2-534,0-2 1,0 4 0,0-1 0,0-1-327,0-1 0,0-2 0,0 1 0,0 0-3091,0-1 3730,0 1 0,0-5 0,0-1 0</inkml:trace>
  <inkml:trace contextRef="#ctx0" brushRef="#br0" timeOffset="1532">1481 84 7882,'1'-11'86,"2"1"1,-2 3 0,4 0 258,0-2 1,-4 3-1,4 0 1,0 2 141,2 1 0,-1 2 0,1 1 0,1 0-105,1 0 1,2 1-1,0 3-125,-1 3 0,0 4 0,-2 2 0,-2 1 32,-1-1 0,-2 2 0,-3 1 0,-1 0-208,-2 3 0,0-2 0,-3-1 0,0 1-399,0-1 0,4-3 0,-1 2 0,1-4-765,2 0 1,0-4 0,0 0-442,0 1 0,-1-3 1524,-2-1 0,-3-8 0,-5-2 0</inkml:trace>
  <inkml:trace contextRef="#ctx0" brushRef="#br0" timeOffset="1701">1406 201 7882,'0'-11'440,"0"4"0,1 0-52,3-1 1,-2 3-1,5 2 1,1 0-372,2 0 0,4 2 0,2-3 0,0 3-185,3 1 1,-4 0 0,0 0-1,-4 1-219,0 3 0,-1-2 0,-3 5-292,-4 1 1,-8 1 678,-5-2 0,-6 7 0,-5-2 0</inkml:trace>
  <inkml:trace contextRef="#ctx0" brushRef="#br0" timeOffset="1831">1374 286 7812,'7'-4'333,"0"-4"1,-3 4-1,3-1 1,1 1-642,2 1 1,1-2-1,3 3 1,1-2-484,1 2 0,1-3 791,1 2 0,-3-1 0,-4 4 0</inkml:trace>
  <inkml:trace contextRef="#ctx0" brushRef="#br0" timeOffset="2034">1353 329 9081,'0'-6'2698,"3"2"0,2 8-2773,1 3 1,0 4 0,2 2 0,-2 1-393,-1-1 1,3 2 0,-2 0 0,0-1-1110,-3 1 0,2-3 1576,-1 2 0,4-2 0,-2-1 0</inkml:trace>
  <inkml:trace contextRef="#ctx0" brushRef="#br0" timeOffset="2265">1417 350 7882,'0'-10'347,"1"4"0,1 1 1,3 1 303,1 1 0,-1-2 0,4 3 0,4-2-583,2 2 0,4 1 1,5 1-1,2 0 8,1 0 1,-2 0-1,2 0 1,-2 0 6,-5 0 1,-3 4 0,-8 3 0,0 3-105,-2 1 1,-6-1 0,-1 1 0,-7-1-379,-6 1 1,0 3-1,-4 1 1,1-4-523,-1-2 0,4-1 0,-1-3 0,1-1 921,-1 1 0,-3-1 0,-4-4 0</inkml:trace>
  <inkml:trace contextRef="#ctx0" brushRef="#br0" timeOffset="2398">1481 361 7882,'0'-7'1471,"0"0"1,-4 3-1062,0-3 0,-3 6 1,4 1-639,0 6 0,2 3 0,1 2 1,0-1-1540,0 1 1,1 0 1766,3-1 0,2 1 0,5 0 0</inkml:trace>
  <inkml:trace contextRef="#ctx0" brushRef="#br0" timeOffset="2516">1544 382 6987,'11'-11'-87,"-1"4"1,-2 1 3352,-1 2-2739,-5 0 0,3 9 0,-6 2 1,-2 2-619,0 2 0,-5 1 0,1 1 0,-3 1-585,-1-1 0,1-1 1,-1-1-1,0-1-1267,1 1 1943,-1 0 0,1-1 0,-1 1 0</inkml:trace>
  <inkml:trace contextRef="#ctx0" brushRef="#br0" timeOffset="2666">1363 489 8792,'-5'-5'1840,"5"4"0,8-3 0,5 3-1575,5 1 0,3 0 0,4 0 0,3 0-417,3 0 1,2 0 0,1 0-1,2 0-994,-2 0 1,-2-1 0,-4-2 1145,-3 0 0,2-5 0,1 2 0</inkml:trace>
  <inkml:trace contextRef="#ctx0" brushRef="#br0" timeOffset="2882">1906 41 7882,'0'-10'196,"2"0"1680,1 3 0,-1-1-1753,6 4 0,-5 2 0,4 6 0,1 2-748,2-1 0,1 5 0,-1-3 625,1 2 0,4 7 0,2 0 0</inkml:trace>
  <inkml:trace contextRef="#ctx0" brushRef="#br0" timeOffset="3049">1821 116 7882,'-10'0'1228,"-1"0"-39,0 0 1,7 0 0,4 0-845,5 0 0,6 0 1,4 0-1,6-1-395,2-3 0,7 2 0,-2-4 1,3 0-453,1 0 0,0 4 0,-1-3 1,-4 1-1471,-6 1 1,-4-1 1971,-7 4 0,-4 5 0,-1 1 0</inkml:trace>
  <inkml:trace contextRef="#ctx0" brushRef="#br0" timeOffset="3217">1938 116 7882,'-7'1'70,"0"2"0,-1 0 352,-2-1 0,3 3 0,0 0 0,0 1 541,1 2 1,-2 5 0,3 2 0,-1 2-435,-2 2 1,3 6 0,1 3 0,0 2-528,0-2 0,1 4 1,3-2-1,0 0-648,0-2 1,0-6-1,0-4 1,1-4-2604,3-2 3249,2-6 0,4-11 0,1-7 0</inkml:trace>
  <inkml:trace contextRef="#ctx0" brushRef="#br0" timeOffset="3381">1970 148 10306,'-6'1'1606,"3"3"0,2 3-1547,1 2 0,0 3 1,0 1-1,0 1-1075,0-1 1,0-1 0,0-1 0,0-1 1015,0 1 0,0 0 0,0-1 0</inkml:trace>
  <inkml:trace contextRef="#ctx0" brushRef="#br0" timeOffset="3533">2023 159 7882,'8'-10'483,"-3"2"613,0 1 0,0 6-557,-1 1 1,-3 4-1,2 7 1,-2 1-700,-1 2 0,0-1 0,0 4 0,0-1-407,0 1 0,-1-4 1,-1 1-1,-2-2 567,2-2 0,-4 1 0,0 0 0</inkml:trace>
  <inkml:trace contextRef="#ctx0" brushRef="#br0" timeOffset="4071">1843 233 8447,'-11'0'911,"5"0"1,2-3-1,9-1 1,6 0-867,5 0 1,6 3 0,1-4 0,3 1-201,2 1 0,-4-4 1,4 2-1,-2 0 46,-3 0 1,-1 2 0,-5 3-234,-3 0 1,-6 1 0,-6 3 0,-4 3 87,-6 2 1,-6 2 0,-3-1-1,-4 1 227,0 0 1,3-1 0,1 1-1,-1 1 212,1 2 1,-2-6 0,5 3 499,1-2-515,1 1 0,11-4 0,6-3 0,7-3-188,5-3 0,4-2 0,0-2 0,0 2-41,0 1 1,-3 2 0,-1-1 337,-2 2 0,-5 2 1,-7 2-1,-2 4 34,-1 3 0,-6 4 0,-4 1 1,-7 1-71,-3-1 1,2 3-1,1-4 1,-1-1-584,1-1 1,2-1 0,4-2-1,1-1-579,-1-1 1,0-4 0,1 0 158,-1-1 0,5-7 1,1-1-1,2-1 760,-1 0 0,1-4 0,3-3 0,0 1-186,0 1 1,0 1 0,1 2 1004,3 2 1,-2-1 0,5 4 137,1 2 0,5 0 0,1 2 0,1 0-605,0 0 1,-2 5-1,6 2 1,2 3-457,3 0 0,6 5 0,-2-1 0,3 0-994,1 1 0,0-3 1098,-1 2 0,1-2 0,0-1 0</inkml:trace>
  <inkml:trace contextRef="#ctx0" brushRef="#br0" timeOffset="4264">2354 41 8692,'0'-10'703,"0"4"1,4 2 0,3 8 0,4 3-1608,3 2 0,-2 2 904,2 0 0,3-1 0,-1 1 0</inkml:trace>
  <inkml:trace contextRef="#ctx0" brushRef="#br0" timeOffset="4617">2290 169 7882,'-11'0'979,"6"0"-831,5 0 0,9 0 0,6-1 0,0-1-84,1-2 0,1 1 1,-1 1-1,-1 0 381,1-2 1,-6 1-1,-3 3 14,2 0 0,-5 5 0,-1 2-204,-6 2 1,-3 2-1,-4-1 1,-1 2-260,0 3 0,1-4 1,0 4-1,2-4-266,1 0 0,5 0 0,-2-1 13,3 1 1,2-4-1,3-1 1,3-1-21,2-3 0,2-2 0,-1-3 0,1-3 26,0 0 1,-1-4 0,0 3 222,-3-2 0,1-2 0,-4 0 15,-2 1 0,-5 4-584,-5 2 1,-1 3 0,-2 1-839,1 0 1435,-1 0 0,0 5 0,1 1 0</inkml:trace>
  <inkml:trace contextRef="#ctx0" brushRef="#br0" timeOffset="5117">2236 371 7882,'-10'10'1032,"-1"-3"0,5 2-447,3-1 1,1 1 0,4 1 0,1-2-511,4-1 0,-1 0 0,0 4 0,0-1-239,0 1 1,-3-2 0,3 0-1,0-3-337,0-2 0,-2 3-220,3-3 0,-1-2 0,2-5 1,-2-4 322,-1-3 1,2 0 0,-2-1-1,-1-1 465,1-2 1,3 2 0,-1-3 0,3 1 378,1-1 1,3 1-1,1 3 1,2 1-61,2-1 0,5 1 0,6 0 0,3 3-24,3 3 1,0 3-1,-1 1 1,-1 0-64,-3 0 0,-4 6 0,-7 5 0,-4 4-81,-5 2 0,-5 6 0,-6-1 0,-2 0-155,-5 1 0,-4 1 1,-8 1-1,1-2-259,-1-4 0,0-4 0,2-5 0,1-3-322,1-4 0,3-2 0,-2-1 0,2-1-84,1-2 1,1-3 0,-2-5 0,0-1 350,1-2 1,-2 1 0,8-5 0,-3 1 460,1 0 0,4 2 0,-3 4 1,1 0 363,3 1 0,2 0 0,3 2-78,4 1 0,4 4 0,2 1 1,2 4-307,2 6 1,-4 1 0,1 2 0,-2-1-178,-1 1 0,-5 0 0,-3-1 0,-2 1-45,-1 0 0,-4-1 0,-5 0 0,-4-3-395,-4-4 1,0-1-1,0-2 427,2 0 0,-4-15 0,3-2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3:43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721 394 7882,'0'-10'0,"1"-1"0,2 0 859,0 1 1,1 3 0,-6 1 0,-1 1 32,-4 3 1,-9 2 0,-5 3 0,-7 5-385,-7 5 1,-4 4 0,-7 5-1,-3 3-260,-3 4 1,3 5 0,4 3 0,5-1-104,4 1 1,4 2-1,3-3 1,2-2-358,1-1 0,6-6 1,7-3-1,3-5-2619,3-5 1090,5 3 1,-2-10 0,8 0 916,3-5 1,-1-7-1,0-2 824,-2-2 0,0-2 0,-4 0 0</inkml:trace>
  <inkml:trace contextRef="#ctx0" brushRef="#br0" timeOffset="234">93 703 7222,'0'-11'1280,"1"5"-75,3 3 0,-2 2 0,4 2-477,-1 2 1,-2 5 0,-3 5 0,-1 2-151,-3 2 1,-1 0 0,-6 5 0,-1-1-152,-2 0 0,2 0 0,-2 0 0,2-4-148,1-3 1,4-2 0,1-1-610,2 0 1,5-7 0,7-4 0,6-7-610,8-6 1,5-3-1,7-7 1,3 0-848,1-2 1,-4 0 1785,1 4 0,3-5 0,0-2 0</inkml:trace>
  <inkml:trace contextRef="#ctx0" brushRef="#br0" timeOffset="552">870 192 6982,'6'-11'4476,"0"5"-3960,-3 3 1,0 2 0,3 2-777,-2 2 0,5 3 1,-2 5-934,2 0 0,-3-4 1,-1 0 1192,0 1 0,-4 2 0,4 0 0</inkml:trace>
  <inkml:trace contextRef="#ctx0" brushRef="#br0" timeOffset="1433">838 298 7882,'-11'0'942,"1"0"1,3 0 237,0 0-1231,4 0 0,3 0 1,7 0-1,3 0-266,0 0 0,-2 2 0,-1 0 0,1 3-352,1 1 0,2 1 0,-2 3 0,-1 1 669,-5 0 0,-1-1 0,1 2 0,0 1 0,0 1 0,-2 4 0,-2-2 0,-2-1 425,0 0 0,-1-1 1,3-3-1,-1 0 991,-2-1 0,1 1-573,3 0 1,1-5-1,2-4-653,4-4 0,-1-4 1,1-6-1,2-2-394,0-4 0,-2-2 0,0-1 0,1-1-219,-3 1 0,5-2 0,-4-1 0,1-5-217,0-2 0,-1-2 1,2-1-1,-1-1 96,2 0 1,-1 2 0,-1 2 0,-3 4 852,-3 6 1,2 4 850,1 7 0,-1 5-422,-3 5 1,0 5 0,0 5-1,0 1-229,0 0 0,0 3 0,0 1 0,0 2-317,0 2 1,0 0-1,0 0 1,0-2-282,0 2 0,0 0 0,0-1 0,0-3-416,0 1 1,0-5 0,0 4 0,0-4-2810,0 0 2542,0-5 0,4-6 0,1-7 0,1-4 429,2-3 1,-2 1-1,0-5 1,0-2 342,-1-3 0,-2 0 0,2-2 0,-2 3 64,1 1 0,0 0 1,-1 2-1,0 3 427,0 1 1,1 0 0,0 5-1,0 0 281,0 3 1,-1 2 0,4 5-324,1 0 1,-2 0-1,1 0 1,0 2-219,-1 1 0,3 3 0,-3 5 1,1-1 91,1 1 0,-6 0 0,1 0 0,-1 2-5,-2 2 0,0 4 0,0-2 0,0 2-170,0-1 1,-2 2-1,0-3 1,-1 0-508,0 1 1,-2-5 0,2 1-1190,1-2 0,0-5 678,2 0 0,-3-5 0,-1-2 1,1-5 390,-2-1 0,3-4 1,-5 3-1,-2-2 295,0-2 0,-2 1 0,1-1 0,-1 0 244,0 1 0,1-1 0,-1 0 521,0 1 0,4 0 0,1 2 184,2 1 1,0 3 0,5-2-532,3 2 0,5 0 0,7 4 0,-1 0-97,0 0 0,3 0 0,-3 0 0,1 0-228,-1 0 1,-1 1 11,-3 3 1,-5 2 0,-4 4 0,-5 2-207,-8 2 0,-4-2 0,-7 4 0,1-2-169,0 0 1,0 0 0,-1-3 0,2-2-38,2-2 1,-1 2-1,5-5 491,1 2 0,-3-3 0,-1 1 0</inkml:trace>
  <inkml:trace contextRef="#ctx0" brushRef="#br0" timeOffset="1616">902 298 7882,'-7'0'2326,"0"0"-1565,4-4 0,0 3 1,6-3-1,4 4-134,3 4 1,2 1 0,1 6 0,2 0-474,2-1 0,-3 2 1,2 1-1,0 3-365,-3 0 1,-1 1 0,-2 2 0,1-2-600,0 2 0,-2-3 1,-2-2-1,-2-2-983,0-2 1,-3-4 1792,5-2 0,0-3 0,4-1 0</inkml:trace>
  <inkml:trace contextRef="#ctx0" brushRef="#br0" timeOffset="1868">1072 330 7882,'1'-7'995,"3"0"0,-2 5 1,5-2-1,3 2-697,3-2 0,0 3 0,5-2 0,1 1-186,1 2 1,2-1 0,2-1 0,0-2 10,-4 2 0,0 1 0,-7 2 0,-3 3-12,-1 3 1,-7-1 0,2 2 0,-4 3-342,-4 2 1,-2 2-1,-5-2 1,0 2-542,-4 2 0,4-4 0,-4 1 0,4-3-3,0-4 0,0 1 0,1-4 0,-1-2 774,0-1 0,1-1 0,-1 0 0</inkml:trace>
  <inkml:trace contextRef="#ctx0" brushRef="#br0" timeOffset="2000">1136 330 7882,'-6'-7'2748,"3"0"-2234,2 0 0,1 6 0,0 5 0,0 4-567,0 2 0,0 1 0,1 0-1015,2-1 0,0 1 1,3 0 1067,-2-1 0,5 1 0,-4 0 0</inkml:trace>
  <inkml:trace contextRef="#ctx0" brushRef="#br0" timeOffset="2285">1189 362 7882,'6'-7'-389,"-1"0"1010,0-1 1,-4 2 519,2-1 0,2 6-664,-1 1 0,-1 4 0,-3 7 1,0 0-404,0-1 0,-4 2 0,-4 1 0,0 1-605,1-1 0,-4-1 0,2-1 0,-4 0-405,0-1 1,1 0 0,0-2 0,-1-2 578,-1-1 0,-5 2 0,3-4 0,-2 0 358,0-2 0,0-1 0,-2 0 0,3-1 400,2-3 0,4 3 0,0-3 1699,0 3 1,8-2-1401,6-1 0,4 0 1,12 4-1,4 0-349,4 0 0,4 0 0,1 0 0,1 0-420,2 0 1,-2 0 0,3 0-1,-3 0-112,-1 0 0,0-1 1,0-2-1,0-3-3232,0 0 3413,-5-4 0,4 5 0,-4-6 0</inkml:trace>
  <inkml:trace contextRef="#ctx0" brushRef="#br0" timeOffset="2502">1594 22 8123,'-4'-7'1435,"1"0"1,0 4-1,7 1-1482,3 4 1,3 3 0,0 3 0,1-1-688,0 2 0,-2-4 1,-1 1-1,-1 0-1885,2 0 2619,-5 1 0,1 4 0,-5 0 0</inkml:trace>
  <inkml:trace contextRef="#ctx0" brushRef="#br0" timeOffset="2785">1445 139 7882,'-11'0'2311,"1"0"-1858,4 0 0,7 0 0,10 0 0,5 0-351,4 0 0,7 0 0,4-1 0,3-3-264,1-3 1,-6-1-1,-1-1 1,-2 2-87,-3-1 0,-5 0 0,-5-1 399,-5 2 0,-4 5 0,-9-2 0,-6 4 295,-5 4 0,-4 3 1,-3 6-1,0 2-11,-2 2 1,0-3-1,4 4 1,-1 0-159,1-2 0,3 4 0,2-2 1,0 2-268,3 2 1,3-1-1,3 0 1,2 2-455,0 1 1,4-1 0,-3 1-1,3-4-576,1-3 1,0 0 0,1 1-708,3-4 0,2-3 1727,5-4 0,-1-7 0,1-6 0</inkml:trace>
  <inkml:trace contextRef="#ctx0" brushRef="#br0" timeOffset="3583">1658 128 8130,'0'-6'2317,"-1"10"0,-2 8-2375,0 3 1,-4-1 0,3 3 0,2-1-609,1 1 1,1-4-1,0 1 1,0-2-289,0-1 0,0-4 1,1-1 953,2-2 0,2-1 0,3-6 0,-1-1 0,2-2 0,-3-5 0,1-3 0,0 0-13,-1-2 0,3 3 0,-3-3 0,0 0 398,-3 3 1,2 1-1,0 3 1211,1 2 0,-4 3-1247,2 8 1,-3 3 0,-2 6 0,-3 2-475,-3 2 1,1-1 0,-1 3-1,0-1-277,1 1 1,-3-4-1,3 0 1,-1-4-254,0 0 1,-1-1-1,-2-2 1,-1-2 167,1-1 0,-1-2 1,-1-3-1,-1 0 487,-1 0 0,-4-3 0,3-2 0,-2 0-58,-2 0 1,4-2 0,1 3 0,2-1 503,1 0 0,2 0 329,2 2 0,2 0 0,6-3 0,4 2-415,5 1 1,2-1-1,6-1 1,2 0-307,4 0 1,-2-3 0,3 2-1,-2-1-58,-2 0 0,-1 5 0,-1-3 0,-3 1-23,0 1 1,-2-1 262,-3 4 0,-5 2 0,-3 1 0,-3 4-84,-3 3 0,-3 0 0,-5 1 0,0 0-331,1-1 1,-1 1-1,2-1 1,0 1-272,2 0 0,4-4 0,-3 0-74,1 1 0,3-3 363,5-1 0,3-3 0,5-1 1,-1 0 227,1 0 1,0 0-1,-1 0 774,1 0 0,-2 1-489,-1 2 1,-4 3 0,-5 5 0,-2 1-330,-5 2 1,-2-2 0,-3 2 0,-3-2-401,0-1 0,3-2 1,-1-2-1,2-2-275,1 0 0,1-4 1,-1 2-1,0-3 141,1-3 0,4 0 0,2-4 0,3-1 523,1-1 1,0-2-1,0 0 1,0 1 169,0-1 1,1 4 0,3 1 422,3 1 1,-1 0 0,1 3 0,1-1 392,2 0 0,0 2 1,1 2-1,0 2-614,-1 0 0,2 4 1,2-2-1,3 0-553,-1-1 1,4 3 0,-2-2 168,2 1 0,6-3 0,1 1 0</inkml:trace>
  <inkml:trace contextRef="#ctx0" brushRef="#br0" timeOffset="3935">2052 181 7882,'-12'-3'263,"-2"-1"1,1-3 0,-5 4 0,-2 0 243,-4 2 1,0 5-1,-3 0 1,1 2-516,3 3 0,4 0 0,2 2-1669,2-1 0,5-3 1265,7 1 0,6-6 0,6 1 0,2-1 446,4-2 1,2 0-1,-2-2 1,-1 0 417,1-1 0,-3-1 0,2 4 619,-2 0 0,-1 5 1,-2 2-1,-1 2-235,-1 2 1,-4 1 0,0 2-1,-1 2-497,-2 1 0,0 2 1,0-4-1,0 1-692,0-1 1,0 3 0,1-4-1,1-1-1118,2-1 0,0-6 0,0-3-607,3-1 1,-2-7 2077,-2-2 0,3-12 0,0-4 0</inkml:trace>
  <inkml:trace contextRef="#ctx0" brushRef="#br0" timeOffset="4533">2009 96 7994,'0'-10'1164,"0"2"-461,0 1 0,5 1 1,2-1-1,2 3-484,2-1 0,4 4 0,2-3 0,1 3-357,-1 1 0,0 0 0,1 0 0,-4 0-578,-2 0 0,-3 1 345,-2 3 1,-3 0 0,-8 5 233,-3-2 0,-2-4 1,-2 3 604,1-1 0,-1 3 303,0-1 0,1 3 1,0 1-1,2 0 35,1 4 0,3 1 0,-2 5 1,0 1-303,0-1 0,3 5 0,-3 2 1,1 2-552,3-2 1,1 2 0,1-5-1,0-3-672,0-3 0,3-3 0,2-7-584,1-2 1,1-2-1,2-6 1,0-4 234,-2-6 1,-5-1 0,2-4 0,-2 0 1067,2 3 0,-3-2 0,2 1 0,-1 0-75,-2-2 1,0 5-1,0-4 1,0 3 505,0 2 0,0-1 0,0 1 362,0-1 0,4 4 0,3 0 0,3 0-363,1 1 0,0-3 1,2 5-1,3-1-404,0 0 1,1-2 0,2 4 0,-3 0-519,0 2 0,0 0 0,-4-2 0,-2 0-743,-1 1 1,-5 0 0,-6 2 1234,-7 0 0,-3 0 0,-6 0 0,1 0-123,0 0 1,0 0 0,4 0 0,-1-1 53,1-2 1,5 1 0,1-1 1384,-1 2 1,3 2 0,1 2-85,3 5 0,2 6 0,3 4 0,3 2-616,2 1 0,2 4 0,0 1 1,-1 0-815,1 0 0,0 0 0,-1-4 0,0 1-771,-3-3 0,1-6 1,-4 0-1,-2-2-2530,-1-1 3499,-1-5 0,-9-6 0,-3-6 0</inkml:trace>
  <inkml:trace contextRef="#ctx0" brushRef="#br0" timeOffset="4650">2148 426 7882,'0'-7'2270,"0"0"1,0 3 0,1-1-1630,2 0 0,4-2 0,8 3 0,2 1-2417,3-2 0,2 4 1776,-1-3 0,0-2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1:00.3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1 199 7540,'4'-3'-100,"2"1"1,-2-2 0,0-1 371,3 1 1,1-2 0,1-1 0,2-1-167,-1 0 1,1 0 0,0-1 0,-1 0 335,-2 1 1,0-2 50,0 5 0,-1 2-182,-1 3 0,-5 4 0,-5 5 0,1 0-29,-1 2 0,-2 3 0,1-1 0,0 2-201,0 1 1,0 3-1,-1 0 1,2-2-218,0 0 0,-1 2 1,1 0-1,0 1-66,-2-1 0,1 3 0,1-4 0,-1-1-210,1-3 0,2 1 1,0-2-715,1-1 0,1-5 382,0-7 0,0-6 0,0-6 744,0 0 0,3-5 0,2-3 0</inkml:trace>
  <inkml:trace contextRef="#ctx0" brushRef="#br0" timeOffset="217">73 120 8030,'4'-8'-9,"2"2"0,-2 2 0,0 0 450,2 3 1,1 0-1,1 1 1,1 1-222,2 1 1,-2 4 0,1 3 0,-1 2-66,-1-1 1,-1 2 0,-1 1 0,-4 0 59,-1 0 1,-1 0 0,0 2-1,-1-1-67,-1-4 1,-3 2 0,-4-1-1,0-2-370,-2 0 1,0-4 0,3-3-1026,0-1 1,0-2 1246,0-1 0,4-3 0,0-3 0</inkml:trace>
  <inkml:trace contextRef="#ctx0" brushRef="#br0" timeOffset="684">280 32 8030,'0'-8'1211,"0"4"1,1 4-928,1 5 1,3 3 0,3 2 0,-1 1-45,-2 2 0,2 1 1,-1 3-1,0 3-25,-1 0 0,1-1 0,-3 1 0,0 0-104,0-3 1,-2 0-1,2-2 1,-1-1-290,0-4 1,0-2 110,3-2 0,1-4 0,2-5 16,0-5 1,-1-3 0,-1-4 0,-1 0-72,1-2 1,1-1 0,1 2 0,-2 0-135,-1-3 1,0 1-1,2-2 1,0 0-112,-2 3 1,-3 0 0,1 2 0,0 2-180,0 2 0,-1 5 0,-1 1 105,2 2 0,-2 1 0,1 5 0,-1 2 441,-1 2 0,0 1 0,0 0 0</inkml:trace>
  <inkml:trace contextRef="#ctx0" brushRef="#br0" timeOffset="931">551 112 8030,'0'-8'1610,"0"3"1,4 2-1,2 3-1417,3 0 0,1 0 0,4 0 0,-1 0-549,-1 0 0,3 0 0,-1 0 0,1 0-468,1 0 0,-4 1 0,-1 0 0,-3 2-1214,0-1 2038,-3 2 0,-2 1 0,-3 3 0</inkml:trace>
  <inkml:trace contextRef="#ctx0" brushRef="#br0" timeOffset="1115">543 183 12222,'9'0'256,"2"0"1,1 0-1,4 0 1,0 0-325,0 0 0,2 0 1,2 0-1,-1 0-328,1 0 0,-4 0 0,-4 1 0,0 1-433,-3 1 829,0-1 0,-1 2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34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13 122 7811,'0'4'903,"-1"1"0,0 0-224,-1 0 1,-1 2-1,3 0 1,0 2-497,0 1 1,-2 2-1,0 1 1,1 0-271,0 0 0,1-1 0,0-1 0,0-1-785,0 0 0,0-2 1,0-1-1331,0-1 2202,0-2 0,0-2 0,0-2 0</inkml:trace>
  <inkml:trace contextRef="#ctx0" brushRef="#br0" timeOffset="302">96 26 7811,'-4'2'313,"0"0"0,2 1 1,-1-1 528,1 3 0,1 0 1,-1 2-605,1-1 1,2 0 0,1-1-290,2-1 1,2-3 0,1 2 0,1-3-52,0-3 0,2 0 0,-3-4 0,1 1 63,-2 0 0,-2-1 1,-2 1-1,0-1 165,-1 1 1,-3 0-1,-3 0 1,-2 1-253,-2 1 1,-2 2-1,0 0 126,-1 1 0,-3 7 0,-2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3:51.0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0 8145,'9'7'-396,"-2"1"1,-1-5 0,-2 4 453,3 2 0,-1-4 1,1 1-1,0 0 144,-1 0 1,3-2 0,0 3 0,3 0-301,2-1 1,5 0-1,-2-4 1,5 3-865,3 1 962,2-4 0,9 8 0,2-5 0</inkml:trace>
  <inkml:trace contextRef="#ctx0" brushRef="#br0" timeOffset="283">629 171 8857,'7'7'484,"0"0"0,-3-5 0,3 3-436,1 0 1,2-1-1,1 5 1,2-3-469,2-2 0,4 4 0,-2-4 0,3 1-121,2 0 1,-1 2 0,0-2-1,1-1 541,-1 1 0,0 0 0,-1-3 0,-1 2 0,-1-2 0,-2 3 0,2-2 0,-4 0-122,-2-2 0,2 2 0,1 1 398,-2-2 0,-5 1 0,-1-1 326,1 2 0,-2 3 0,1-3-346,2 2 1,0-2 0,2 2 0,-1-1-908,1-3 651,0-1 0,4 4 0,2 1 0</inkml:trace>
  <inkml:trace contextRef="#ctx0" brushRef="#br0" timeOffset="399">1438 437 8257,'17'-1'766,"-2"-2"1,0 0-339,3 0 1,7 2-1,3 2 1,5 3-1358,7 3 0,-5-2 0,6 0 929,-3-1 0,-2 2 0,-4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3:50.28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0 0 13645,'6'0'1254,"4"2"-1474,-3 1 1,-1-1 0,1 6-1,1 0-353,2 1 0,0 2 0,2 0 0,2-1 502,4 1 0,2 4 0,1 2 0</inkml:trace>
  <inkml:trace contextRef="#ctx0" brushRef="#br0" timeOffset="148">362 213 13837,'6'7'-670,"-2"0"1,-2-3-1,1 3 419,0 1 1,1-2-1,-3 1 1,1 2-177,2 0 1,3 2 0,-2-1 0,1 1 383,2 0 1,1 4 0,2 2 0</inkml:trace>
  <inkml:trace contextRef="#ctx0" brushRef="#br0" timeOffset="282">618 426 13100,'11'6'-711,"-4"2"0,0-3 761,1 1 0,-2-2 0,1 3-181,1 1 1,1-2-1,-1 0 1,-1 0-156,1 0 0,2 0 1,2 2-1,1-1 16,1 1 0,1 2 0,-2-1 253,1-2 1,5 7-1,-2-2 1</inkml:trace>
  <inkml:trace contextRef="#ctx0" brushRef="#br0" timeOffset="433">1022 650 11076,'11'3'-890,"0"1"598,-1-2 0,1 3 0,0 0 0,-1-1 241,1 1 1,0 0 0,-1-3-1,1 3 38,0 1 1,-1 0 0,1 2-1,-1-1-245,1 1 1,3-2 0,2 2 248,0 0 1,2 1 0,3 2 0</inkml:trace>
  <inkml:trace contextRef="#ctx0" brushRef="#br0" timeOffset="582">1533 820 11172,'16'0'-73,"-4"4"1,2-1 0,-2 1 107,-2 0 1,1-1 0,0 3-1,-1 0-57,1 0 0,-4 0 0,0 2 1,1-1-359,2 1 1,2-2 0,1 0 0,2 0 329,2 0 0,0 1 0,5 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3:52.7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261 54 8245,'0'-11'739,"-1"4"0,-2 0 678,0-1 0,-2 3 0,3 0 1049,-2 0-3112,1 4 0,4-4-601,2 5 1,3 0-49,5 0 1,-5 5 1294,-3 2 0,3 3 0,0 0 0</inkml:trace>
  <inkml:trace contextRef="#ctx0" brushRef="#br0" timeOffset="714">176 86 8245,'-11'0'-77,"0"0"1,1 0-1,-1 0 109,0 0 0,1 0 0,-1 0 1077,1 0-244,4 0 0,2 0-451,8 0 0,2 0 0,5 0 0,2 0-357,2 0 0,3 0 0,1 0 0,4 0-254,2 0 0,0 0 0,-4 0 0,-1 0-109,-2 0 0,2 0 0,-4 0 0,1 0-782,-3 0 1,-2 0 738,-1 0 0,-7 0 567,-4 0 0,-4 0 0,-7 0 0,-1 1 106,-2 2 0,2 0 1,-3 4-1,1 1 29,-1 2 1,1-3 0,3 0 0,1 1-139,-1 1 0,-2 2 0,1 0 1,3-1-312,-1 1 1,6 0-914,0-1 704,3 1 1,6-5 0,2-4 0,2-4 109,2-5 0,0 1 0,-1-1 1,1 0 88,-1 1 1,1-4-1,0 4 155,-1 1 0,-2-4 0,-1 6 173,1 0 1,-2 2 42,1 1 1,-5 1 0,2 3 0,-3 3-114,-1 2 0,-1 2 0,-3 0 1,-3 1-319,-2 2 0,-2-2 0,-1 2 0,-1-1-416,-1 1 0,-4-6 0,3 3 0,-2-2 111,-2 1 1,-1-4-1,-1-3 1,0-2 470,-1-1 0,5 0 0,-1 0 0,0 0 0,2 0 0,0 0 0,6 0 0,0-1 530,3-2 718,-2 2 1,9-4-491,0 5 1,4 5 0,7 2 0,0 2-459,-1 2 1,2 1 0,1 1 0,1 1-158,-1-1 0,-1-1 0,-1-2 1,-2 1-469,-2 0 1,2-1 0,-5 1-680,2 0-2338,1-1 3342,-1-4 0,4-11 0,-4-6 0</inkml:trace>
  <inkml:trace contextRef="#ctx0" brushRef="#br0" timeOffset="1117">197 352 8245,'11'-7'-221,"-1"0"0,2-1 565,2 3 0,-1-4 0,5 5 0,1-1-119,1 0 1,1 0-1,2 3 1,1-2-85,0 2 0,5 1 0,-3 2 1,-1 3 114,-3 3 0,1 3 0,-10 3 0,-4 3 248,-4 0 0,-4-1 0,-2 2 1,-4 1-221,-6-1 0,0-2 0,-6-3 0,0 1-354,1 1 0,3-1 0,-1-5 0,2-2-645,1-1 1,1 0-1492,-1-2 1,0-3 1586,1 0 1,0-5 0,2-5 0,1-1 618,-2 1 0,0-1 0,-2 0 82,1 1 1,0-1-1,2 0 1,2 1 410,1-1 1,2 4 0,3 0 295,0-1 0,1-1 0,4 2-590,5 4 1,1 1 0,3 2 0,-1 0-158,1 0 0,-3 2 0,1 1 95,-4 4 1,-5 3-1,0 0 1,-3 1 83,-3 0 0,0-4 0,-4-1 0,-1 0-519,-2-1 0,0-2-920,-1 0 0,2-3 1218,1-3 0,4-3 0,4-5 0</inkml:trace>
  <inkml:trace contextRef="#ctx0" brushRef="#br0" timeOffset="1348">676 171 8567,'-11'0'2610,"4"-4"-2291,0 1 1,6-1 0,1 4-1147,6 0 0,3 1 1,2 2 826,0 0 0,4 6 0,2-4 0</inkml:trace>
  <inkml:trace contextRef="#ctx0" brushRef="#br0" timeOffset="1481">633 235 8245,'-7'0'733,"0"0"0,5 1-1496,-2 2 1,8 0 762,3 4 0,7 0 0,3 4 0</inkml:trace>
  <inkml:trace contextRef="#ctx0" brushRef="#br0" timeOffset="1817">676 448 8245,'-11'5'1118,"5"1"1,2-3 1794,-1 0-2047,4 1 0,-4-5-1240,5-3 1,5 2 0,2-7-1,1-1-205,-1-3 1,3-3 0,-3 2 0,1-3-75,-1-4 0,3-1 1,-3-3-1,1-3 79,-1-3 1,3-1 0,-3-1 0,1 0 502,-1 1 0,3-1 1,-4 8-1,-1 2 1844,-1 4-585,-3 4 1,-1 10 0,0 5-299,0 6 1,0 4 0,0 0 0,0 2-486,0 2 0,0-1 0,0 4 0,0-2-514,0-2 1,0 3-1,0-2 1,0 0-434,0 2 0,0-5 1,0 4-1,0-4-1608,0 0 0,0 0-729,0-1 2879,0-4 0,5-1 0,1-5 0</inkml:trace>
  <inkml:trace contextRef="#ctx0" brushRef="#br0" timeOffset="2217">836 64 8245,'6'-7'0,"-3"0"0,0 0 853,0 1 1,-1-3-453,6 2 1,-1 2-1,3 1 1,1 3-158,0 1 1,-4 0 0,0 0 0,1 1 25,2 3 1,-3-2 0,-1 5 0,-2 2 64,-1 0 1,-2 2 0,-1-1 0,0 1-248,0 0 0,0 0 0,0 2 1,0 2-447,0-2 0,-4-2 0,1 0-1206,0 0 0,-1-1-324,0 1 1,-4-5 1416,1-2 1,1-3-1,-1-2 471,-2-3 0,0-2 0,-2-5 133,1 1 0,-1-1 493,0 0 1,5 1 423,3-1 1,2 4-669,1 0 1,4 5 0,4-2-404,1 3 1,2 1 0,-2 1 49,-2 3 1,-1-3 0,-3 4 0,0-1-34,-1 3 1,-2-1 0,-3 1 0,-4 2-38,-3 0 1,0 2 0,-2-1 0,-1 1-620,-1 0 0,-1-1 660,5 1 0,-6 0 0,0-1 0</inkml:trace>
  <inkml:trace contextRef="#ctx0" brushRef="#br0" timeOffset="2383">697 256 9315,'-6'0'2050,"3"1"0,6 3 1,5 3-1754,1 2 0,-2 3 0,0 1 0,1 1-433,2-1 0,-1 4 0,0-1 0,-2 1-805,1-3 0,-2 2 0,0-2 0,-1-1-921,-3-1 0,3-5 1862,-2 0 0,1-5 0,-4 3 0</inkml:trace>
  <inkml:trace contextRef="#ctx0" brushRef="#br0" timeOffset="2601">793 330 8245,'0'-7'0,"1"1"816,3 2 1,-2-3 0,5 2-423,2-1 0,4 4 0,2-3 0,2 1-320,1 1 0,3-1 1,0 4-1,0 0 127,0 0 0,0 4 0,-4 1 0,-2 0-105,-4 4 0,-5 1 1,-2 3-1,-3 2-318,-1-2 0,-5 0 0,-2 0 0,-2 1-431,-2-1 1,0-1-1,1-3 1,-1-1-2172,0-1 2824,1-4 0,-1 6 0,1-3 0</inkml:trace>
  <inkml:trace contextRef="#ctx0" brushRef="#br0" timeOffset="2732">846 320 8740,'0'-11'2113,"-1"5"-1620,-2 3 0,1 3 0,-1 3-961,2 4 1,1-1 0,1 1 0,1 2-2240,2 0 2707,-1-3 0,2 3 0,1-3 0</inkml:trace>
  <inkml:trace contextRef="#ctx0" brushRef="#br0" timeOffset="2984">910 341 8245,'5'-6'-543,"-4"0"3677,3 3-2790,2 2 0,-5 1 1,2 7-1,-3 2-531,-3 2 1,0-1 0,-4 1 0,-1 0-167,-1-1 1,-2 1 0,1 0-1,2-2-258,1-2 0,-1 3 0,-5-4 0,-1-1 300,1-1 1,0 1 0,0-2 0,-2 0 948,2-2 1,2-1 0,0 0-1,0 0 556,1 0 0,3 0-450,-1 0 1,7 0-1,1 0 1,7-1-325,6-3 1,0 3 0,6-3-1,3 3-903,1 1 1,7-3-1,-2-1 1,3 2-699,1 1 0,1 1 1,1 0 1180,2 0 0,4 0 0,-2 0 0</inkml:trace>
  <inkml:trace contextRef="#ctx0" brushRef="#br0" timeOffset="3216">1113 160 8245,'-5'-6'1083,"4"-3"-351,-3 2 0,4 2 0,4 1 0,4 3-468,5 1 1,3 0 0,6 0-1,-1 0-769,0 0 1,4 4-1,1-1 1,0 0-656,0-2 0,-1-1 1,-5 0 1159,-2 0 0,-3 0 0,-4 0 0</inkml:trace>
  <inkml:trace contextRef="#ctx0" brushRef="#br0" timeOffset="3365">1240 43 8245,'-9'1'1201,"1"3"-429,0 3 0,6-1 1,-1 1-1,0 2-838,0 4 1,1 0-1,-1 4 1,2-1-1463,1 1 0,1-3 1528,2 4 0,3 0 0,5 3 0</inkml:trace>
  <inkml:trace contextRef="#ctx0" brushRef="#br0" timeOffset="3617">1325 43 8768,'0'-8'1874,"0"4"0,0 10 0,-1 12-1635,-2 2 1,2-2 0,-4-1-1,1 4-181,1 2 1,-1 0 0,4 0-1,1-3-337,3-2 1,-2 0-1,5 3 1,2-1-299,0-2 1,2-1-1,-2-4 1,-1 1 259,0-1 0,-6-1 0,0-2 0,-5 0 83,-8-3 0,-1 2 0,-4-3 0,0 0-167,3-2 1,2-3 0,0-1 400,0 0 0,1-5 0,-1-1 0</inkml:trace>
  <inkml:trace contextRef="#ctx0" brushRef="#br0" timeOffset="3817">1581 149 9522,'-5'-5'-214,"4"0"1,1 5 0,7 0 213,3 0 0,0 5 0,1 0 0</inkml:trace>
  <inkml:trace contextRef="#ctx0" brushRef="#br0" timeOffset="3965">1538 235 8481,'-7'0'3408,"0"0"-3687,5 0 0,-2 0 0,8 0 0,3 1-2493,2 2 2772,2 3 0,0 5 0,-1 0 0</inkml:trace>
  <inkml:trace contextRef="#ctx0" brushRef="#br0" timeOffset="4268">1560 469 8723,'-6'-1'921,"2"-3"0,3-2 0,2-6-1314,3-2 1,2 1-1,4-5 1,1-2-299,0-3 1,3-1 0,0-4-1,-1-2 429,-1-1 0,2-2 0,0 0 0,-2 0 369,-4 2 1,2 6 0,-4 2-1,0 4 3417,-3 5-2361,-2 2 0,-1 7 0,0 5 0,0 6-628,0 3 0,0 2 1,0 1-1,0 1-290,0 1 1,0 5 0,0-2 0,0-1-388,0-2 1,-1 2-1,-1-1 1,-2 0-1042,2 1 0,1-1 0,1-2-1234,0 1 0,0 1-347,0-5 2764,0-4 0,0-1 0</inkml:trace>
  <inkml:trace contextRef="#ctx0" brushRef="#br0" timeOffset="5333">1773 75 7954,'3'-11'103,"1"1"1,3 3 0,-3 1 732,2 1 1,-2 0 0,3 3-338,1-2 1,-2 2 0,0 5-1,-1 5-271,-3 1 0,1 2 0,-1-1 1,2 2-200,-2 2 0,-4-1 1,-3 5-1,-1 0-215,-2-2 0,2 0 0,0-6 0,0 2-50,0 2 1,2-3 0,-2 1 0,1-5-667,-1-2 0,2-2 627,-3-3 1,3 0 0,-1-1 0,0-2 394,2-5 1,2-1 0,1-2 0,0 1 100,0-1 1,0 4 0,1 0 0,3-1-196,3-2 0,0 3 1,3 1-1,1 0-471,1 0 1,0 4-1,-1-2 1,-1 3-171,1 1 1,-5 1 0,-2 3 0,-3 3 614,-1 2 0,-5 3 0,-3 1 0,-5 3 0,-5 0 0,1-2 0,0 3 0,-2 0 0,-1-1 0,2-3 0,1 1 0,1-2 108,-1-1 0,4-4 1,-1-1-1,2 0 653,2 0 0,2-4 0,3 3 632,0-1 1,1-1-858,4 4 1,1 0 0,2 4-416,0-1 0,4-3 1,-2 1-517,1 0 1,-2-2-485,3 1 1,0-5 267,3 2 1,-2-4 0,-3-4 0,1-3 148,0-2 0,-2 2 0,2-1 1,0 0 337,0-1 0,-3-2 0,4 0 0,0 0 392,-1-4 0,4 4 0,-4-4 1,1 5 392,0 3 1,0-3 0,4 3 0,-1-1-15,1 1 1,0 1 0,0 3 0,2 0-406,2 0 1,2 2 0,-3 1 0,-1 1-192,-1 3 1,-1-2 0,0 6 0,-2 0-183,-2 1 0,-2 3 1,-5 1-1,-1 1-192,-3-1 1,-2-1 0,-4-1-1,-1-1-234,0 1 0,-1-4 0,-1-1 1,-1-1-91,1-3 1,-2-1 0,1-1 0,1 0 287,1 0 1,-2 0 0,-1 0 0,2 0 376,2 0 0,0-1 0,0-1 1,2-3 175,2-1 0,1 4 0,3-3 501,0 0 0,-1 3 0,6-4-471,1 1 1,3 1 0,5 1-1,-1 0-161,1 0 1,0 2 0,-1 1 0,1 0-167,0 0 1,-1 0 0,1 0 21,0 0 0,-6 1 76,-1 3 1,-3-2-111,-1 5 1,0-3 12,0 3 1,0-3 53,0 3 0,0-4 210,0 4 1,0-3-205,0 3 0,-3-4 0,-2 3-117,-1-1 0,2 0 1,-3-3 67,-1 2 0,-1 3 0,-2-2 107,0 0 0,1-2 0,-2 2 1,-1-2 144,-1 1 1,-4-1-1,2-2 1,1 2 91,0 0 1,-3 1 0,4-4 0,1 0 497,1 0-568,6 0 1,2 0 0,8 0 0,4 0 94,5 0 0,4 0 0,4 0 0,0 0-186,1 0 0,-1-1 0,0-2 0,1 0-484,-1 0 0,4 2 0,1 1 0,1 0-1132,3 0 1,0 0 1523,2 0 0,5-5 0,1 0 0</inkml:trace>
  <inkml:trace contextRef="#ctx0" brushRef="#br0" timeOffset="6047">2198 181 8245,'-7'-9'45,"0"1"394,-1 1 0,-2 3 0,0-2 0,-1 1-289,1 3 0,-1 1 0,0 2 1,1 1-244,-1 2 1,0 3-1,2-2 1,1 0-75,0-1 0,6 5 66,-1-2 1,1 2 0,4 1 223,1-3 1,-1 2 0,6-3 0,-1 2 221,-1 3 0,2-3 1,-3 8-1,-1-2 95,1 0 0,2 4 0,-3-3 0,-2 0-97,-1 1 1,-1 2 0,0-4-1,0-1-475,0-1 1,1-3 0,3-2-261,3-3 0,-1-3 0,1-2 0,1-3 10,2-3 1,-3-6 0,0-2 0,0-2 57,-1-2 1,2-1 0,-3-1-1,0 0 203,-1-1 0,4 1 1,-4 1-1,1 1 320,0 1 0,3 2 1,-2-2-1,1 4 96,0 2 1,0 2-1,4 3 1,0 3-115,-1-1 1,2 4-1,1-3 1,2 4-123,2 4 0,-4 0 1,1 5-1,-3-2-19,-4 1 1,1 1 0,-4 2 0,-3 0 8,-3-1 1,-8 1 0,-5 0 0,-3-1-189,-4 1 0,0-4 1,-3 0-1,3 1-112,1 2 0,-1-4 0,1-1 0,1-2-380,2 1 0,-1-1 0,5-4 76,1-2 1,6-3 0,3-5 0,3 0 304,1 1 0,1-1 1,3-1-1,3-1 361,3-1 0,0 0 0,1 2 0,-1-1 59,1-1 1,3 0 0,1 3 744,-2 0 0,-2 5 1,0 3 208,0 2 1,-2 3 0,-1 5 0,-1 7-381,2 5 1,-1 7 0,0 3 0,-1 3-507,2 3 0,4-1 0,2 4 0,2-1-514,2-3 1,1-2-1,1-4 1,0-4-787,1-5 0,-1-4 1,-1-5-1,-2-3-1057,-4-3 0,-2-4 2119,-2-4 0,1-7 0,0-5 0</inkml:trace>
  <inkml:trace contextRef="#ctx0" brushRef="#br0" timeOffset="6197">2550 394 8245,'-7'0'207,"1"-1"1,0-1 577,0-2 0,2 1 1,-3 3 37,-1 0 0,-2 0 0,0 0 1,-2 0-548,-2 0 0,-3 4 1,-5 4-1,-2 0-683,-1-1 1,0 1 0,4-3-1,1 0-1672,2-1 0,3 0 2079,4-4 0,-4-5 0,-2-1 0</inkml:trace>
  <inkml:trace contextRef="#ctx0" brushRef="#br0" timeOffset="6331">2465 64 8245,'7'0'587,"0"0"1,0 2 155,-1 1 1,3-2-1,-2 3 1,3-3-1072,0-1 0,5 4 328,-1-1 0,5 5 0,-3-2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4:01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96 8569,'11'-11'247,"-5"0"1,-2 1 600,1-1 0,-4 4 0,2 1 44,-6 1 1,1 3 0,-5 5 0,-2 5-76,0 1 0,-5 6 1,-2 4-1,0 4-260,-3 2 0,2 1 0,0-2 1,-2 5-354,-1 2 0,2-3 0,1-1 1,2-1-563,2-2 1,1-2 0,1-2 0,2-2-5724,2-4 3165,2-2 0,10-12 2916,2-7 0,2-7 0,2-7 0</inkml:trace>
  <inkml:trace contextRef="#ctx0" brushRef="#br0" timeOffset="199">298 21 8569,'0'-7'877,"1"1"1139,3 1 0,-3 3-1087,3 5 0,0 5 0,0 6 0,-2 5-444,0 4 1,1 5 0,1 3 0,-2 3-417,-1 1 0,0-2 0,2 3 0,0-3-705,0-1 1,-1-5-1,0-2 1,2-4-1930,-2-3 0,1-6 525,0-5 1,-2-6 2039,3-1 0,-3-5 0,-1-5 0</inkml:trace>
  <inkml:trace contextRef="#ctx0" brushRef="#br0" timeOffset="347">117 287 8768,'-10'-6'1805,"-1"3"-549,0 2 1,8-3 0,6 0-1312,10 2 0,7 0 0,5-1 0,4-1-949,1-2 0,2 2 1,0-2 1003,0 1 0,0-3 0,0 2 0</inkml:trace>
  <inkml:trace contextRef="#ctx0" brushRef="#br0" timeOffset="881">586 53 8832,'-5'-6'1118,"-2"3"1,1 1-1,-1 2 138,-1 0 0,-2 6 1,-1 5-1,2 5-617,2 5 1,-3 1 0,3 3-1,-1 2-754,1 0 1,-3 4 0,5-3-1,-3 2-160,1-2 1,5-3 0,-2-7 0,3-4-4352,1-2 3415,0-1 0,0-10 1,0-6-1,1-6 598,3-3 0,-2-5 0,4 2 0,0-4 613,0 0 0,0 0 0,2 0 0,-1-2-39,2-2 0,0 2 0,1-5 1,-2 2 329,-1 3 0,0 4 1,3 2-1,-2 3 1124,-1 5 0,-4 3 0,5 8-446,0 5 1,-2 5 0,0 10 0,-2 2-613,-1 1 0,2 5 0,-2-3 0,1 0-383,0-2 0,-2-3 0,1-2 1,-1-1 24,2-1 1,-3-9 0,4 1-444,0-4 0,-3-5 0,5-7 53,1-5 1,-2-6 0,0-1 0,0-3 307,0-4 0,1 1 1,4-3-1,-2 0 206,-2 0 1,3 3 0,-3 0 0,1 4 502,-1 2 0,3 10 133,-3 1 0,-1 11 0,0 6 0,-2 8-135,-1 6 0,2 3 1,-2 4-1,1-1-712,0 2 0,-2-7 1,2 4-1,0-6-961,-1-2 0,2-3 0,-3-1 0,3-2-2394,1-2 3443,-4-6 0,8-2 0,-4-5 0</inkml:trace>
  <inkml:trace contextRef="#ctx0" brushRef="#br0" timeOffset="1030">948 394 8569,'-7'3'1850,"-1"1"1,3 4-1,-4-2 1480,2 0 0,5 3-4365,-2-2 0,4-2 1035,4-1 0,2-8 0,4-2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4:07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 8569,'0'-7'1529,"0"0"0,0 6 0,1 1-700,2 6 0,-1 3 0,2 2 1,0-1-658,-1 1 0,7-4 0,-1 0 0,5 0-232,3-1 1,2-1-1,6-5 1,3-1-445,3-3 1,-3 2 0,-2-4-1,-3 1-1730,-7 3 0,-4 2-1185,-5 3 3419,-11 3 0,-8 5 0,-10 0 0</inkml:trace>
  <inkml:trace contextRef="#ctx0" brushRef="#br0" timeOffset="182">43 224 9430,'-10'0'832,"4"0"1,2 0-1,8 0 1,4 0-1209,5 0 0,0-1 0,5-1 0,1-2-339,1 2 0,1 1 0,-1 1 1,-2 0 714,-4 0 0,-2 0 0,-1 0 0</inkml:trace>
  <inkml:trace contextRef="#ctx0" brushRef="#br0" timeOffset="500">22 320 12252,'12'0'57,"1"0"1,2 0-223,2 0 0,-1 0 0,3 0 0,-2 0 315,-2 0 1,3 0 0,-4 0 0,-2 1 354,-4 3 0,-2 2 1,-4 6-128,2 2 1,-5-2 0,-5 3 0,-1-1-121,0 1 1,1 0-1,-1-2 1,3 1-309,3-1 0,1-1 1,1-1-1,3-2-313,3-2 1,7-2 0,4-5 0,3 0 138,4 0 0,-3-5 0,3-2 0,-2-4 228,-2-3 0,-5 2 0,-2-3 0,-5 1 151,-2 0 0,-5-1 0,2 4 0,-4-2-974,-4-2 1,2-2 0,-4 1 818,1 0 0,-3-2 0,2-3 0</inkml:trace>
  <inkml:trace contextRef="#ctx0" brushRef="#br0" timeOffset="968">575 150 8569,'0'-7'2054,"0"0"0,-1 1-1556,-2-1 0,-3 2 1,-5 5-1,-1 1-493,-2 3 1,1 2 0,-5 6 0,0 1-544,-3 1 0,1 0 1,1-3-1,3-2-763,0-2 0,6 1-489,3-4 0,5-1 1790,2-3 0,6 0 0,7-1 0,2-1-29,-2-2 1,2 1-1,-1 3 1,-1 0 157,-1 0 0,-1 0 1,-1 0-1,1 1 1015,0 3 0,-2-2 1,-1 5-1,-2 3 43,-1 3 1,2-2 0,-3 5 0,-2-1-833,-1 3 1,-1 1-1,0 0 1,0-3-692,0 0 1,0 1-1,0-2-4094,0-2 2495,0-6 1,0-7 1934,0-7 0,5-8 0,1-1 0</inkml:trace>
  <inkml:trace contextRef="#ctx0" brushRef="#br0" timeOffset="1115">607 171 8569,'6'-4'-36,"3"1"0,-5-3 0,2 2 908,3 1 1,0-2 0,2 2 0,0-1-337,4 0 0,1 2 0,6-1 0,-1 2-1004,0 1 0,0-2 0,1 0 0,-2-1-1133,-2 0 0,-3 2 1601,-4 1 0,-1 0 0,1 0 0</inkml:trace>
  <inkml:trace contextRef="#ctx0" brushRef="#br0" timeOffset="1351">778 12 8569,'0'-6'1773,"0"1"1,0 6-1,0 4 1,0 4-1115,0 4 1,3 7-1,1 2 1,-2 5-345,-1 4 0,3 2 1,0 3-1,-2 6-105,-1 3 0,-1 1 1,0-3-1,0-2-457,0-2 0,4 1 0,-1-7 1,1-4-1062,0-7 1,-1-9 0,4-1-811,1-4 0,0-10 1,0-2 2117,-5-4 0,3-7 0,0-2 0</inkml:trace>
  <inkml:trace contextRef="#ctx0" brushRef="#br0" timeOffset="1532">735 139 8569,'-7'-3'1331,"0"-1"1,0 2 0,-4 5 0,1 5-992,-1 1 0,0 3 0,1 1 0,-1 1-817,0-1 0,1 2 0,-1 0 0,0-2-910,1-2 0,4 0 0,1-1 1387,0-3 0,4 2 0,-4-3 0</inkml:trace>
  <inkml:trace contextRef="#ctx0" brushRef="#br0" timeOffset="1681">756 161 8569,'15'-2'498,"-1"-1"0,1 2 0,-2-3 1,1 4 346,-1 4 1,-1-2 0,-1 5 0,1 1-633,2 2 0,-2 1 1,1-1-1,-4 2-849,-2 2 0,-1-2 0,1 2-2476,-3-2 3112,-3-1 0,-1-1 0,0 1 0</inkml:trace>
  <inkml:trace contextRef="#ctx0" brushRef="#br0" timeOffset="1831">639 310 14824,'11'0'52,"6"0"0,3 0 0,5 0-1914,2 0 1,5-5 1861,3-2 0,5-3 0,-2 0 0</inkml:trace>
  <inkml:trace contextRef="#ctx0" brushRef="#br0" timeOffset="2066">1086 33 9634,'0'-6'3060,"2"1"0,1 6-3138,4 3 1,3-2 0,-1 5 0,0 2-784,-2 0 0,0 1 0,2-2 861,-2-1 0,3 5 0,-4 4 0</inkml:trace>
  <inkml:trace contextRef="#ctx0" brushRef="#br0" timeOffset="2764">959 224 10585,'10'-4'399,"1"3"1,1-3 0,2 2-320,4-2 1,2 3-1,0-3 1,-1 3 205,-1 1 0,-5 0 0,1 0 0,-2 1 112,-2 3 0,-4 2 1,-2 4-1,-4 1-218,-4 0 1,-2-1 0,-4 1-1,-1 0-334,0-1 1,1 1 0,-1 0-375,0-1 1,2-3-80,2 0 1,3-4-1,8 0 345,3-1 1,4-2 0,2-2 0,1 0 332,-1-2 1,-1 1 0,-2 3 587,1 0 1,-2 5 0,-1 3-203,-5 5 0,-2-1 0,-2 3 0,-1-1-115,-2 1 1,-3-1 0,2-4-663,-1 1 0,4-3-386,-1-4 1,5-5-1,4-11 1,2-1-90,4-1 0,1-5 1,-2 1-1,-1-3 323,1-4 0,-2 2 0,0-1 0,-2 0 221,1-1 0,-2 1 1,0-4-1,0 0 155,0 0 1,0 2 0,2 5 0,-2 1 835,-1 2 0,3-1 508,-1 5 1,2 5-724,2 5 1,-4 8-1,-1 4-129,-1 5 1,-2-1-1,-3 3 1,0 1-94,0 1 1,-1 0 0,-1 1 0,-3 1-252,-1 1 1,3-3 0,-3 0-1,1-2-287,3-2 1,0 3-50,2-2 1,2-1-1,2-6 1,6-3-269,3-3 0,2-5 1,-2-1-1,1 0 249,-1-4 0,-1 5 1,-1 0 725,-1 3 0,-4 2 0,-2 3 275,-3 3 1,-1 2-1,-1 3 1,-3 1-267,-3 1 1,-3 4 0,-3-3 0,-2 1-587,2-1 1,-2 3 0,1-4 0,1-1-1023,1-1 0,1-3 0,1-2-2565,-1-3 3741,0-3 0,1-1 0,-1 0 0</inkml:trace>
  <inkml:trace contextRef="#ctx0" brushRef="#br0" timeOffset="2898">1299 331 8569,'4'-7'262,"1"1"964,1 1 0,1 2 1,3 3-588,1 0 0,0 1 0,-1 1 0,1 3-572,0 1 0,0 1 0,2 4 0,3-1-1048,0 1 0,1 0 1,2-1 980,-1 1 0,-1-1 0,5 1 0</inkml:trace>
  <inkml:trace contextRef="#ctx0" brushRef="#br0" timeOffset="3164">1566 139 9653,'-11'0'3696,"5"-1"-3290,2-2 1,4 1 0,4-1 0,3 2-733,3 1 1,5 0 0,3 0 0,2 0-955,1 0 0,0 0 1,1 0 1279,-1 0 0,0 0 0,1 0 0</inkml:trace>
  <inkml:trace contextRef="#ctx0" brushRef="#br0" timeOffset="3650">1672 75 8569,'-4'-7'3295,"1"0"-2268,-1 5 0,4-2 0,0 8-627,0 3 1,4 2-1,-1 3 1,0 2-160,-2 4 0,0 2 1,2 0-1,0-1-323,-1-1 0,0 0 1,-2 2-1,0-1-863,0-1 0,-4-5 0,1 1-861,0-2 1,-3-3 979,-1-2 1,-2-3-1,-2-8 1,0-3 825,1-2 0,-1 2 0,0-1 0,1 0-182,-1-1 1,1 2 0,-1 1 0,0 0 757,1 0 1,-1 4 1026,0-2 0,4-1-890,0 2 0,6-1 0,1 4-639,6 0 1,8-3-1,4-2 1,2-1-326,1-2 1,2-2-1,2 0 1,3-1-153,3 0 0,-3 1 0,0-1 0,1 0 201,-2 1 1,-1 0 0,-5 2 0,-1 2 559,-2 1 0,-2 2 231,-6 3 1,0 1 0,-3 2 69,-4 5 1,-1-3 0,-2 3 0,0 0-396,0 1 1,0 3 0,0 1 0,0 1 19,0-1 0,0-1 1,0 0-1,0 1-827,0 1 1,0 0 0,0-3-4970,0 0 5512,-5-1 0,-1-4 0,-5-1 0</inkml:trace>
  <inkml:trace contextRef="#ctx0" brushRef="#br0" timeOffset="3848">1853 33 8569,'4'-5'1666,"-1"5"1,1 5-1,-4 6 1,0 0-1438,0 4 1,0-2 0,0 4 0,0 2-591,0 1 0,-5 2 1,-2-1-1,-3 0-570,0 0 1,-1-4 0,0-3 0,1-2 930,-1-1 0,0-1 0,1 1 0</inkml:trace>
  <inkml:trace contextRef="#ctx0" brushRef="#br0" timeOffset="3981">1715 193 8569,'10'0'531,"1"0"1,0 0 0,-1 0 0,1 1-17,-1 2 0,1 0 1,0 3-1,1-1-614,2 1 0,-2 0 1,3 3-1,-1-2-1403,0 1 1502,1 1 0,-5 2 0,1 0 0</inkml:trace>
  <inkml:trace contextRef="#ctx0" brushRef="#br0" timeOffset="4165">1502 374 12302,'10'5'-1492,"0"1"0,-2-3 1492,-1 0 0,5 6 0,5-4 0</inkml:trace>
  <inkml:trace contextRef="#ctx0" brushRef="#br0" timeOffset="4314">1736 374 9437,'11'0'3488,"-4"0"-2048,0 0 0,-4 0-1463,4 0 1,-3 0 0,2 1-1,0 1-1051,0 2 1,-3-1 0,4-2 1073,2 3 0,0-3 0,2 4 0</inkml:trace>
  <inkml:trace contextRef="#ctx0" brushRef="#br0" timeOffset="4464">1896 384 9795,'5'-5'3318,"1"4"-2872,-2-2 1,-2 2-1278,5 1 0,-3 1 1,3 1-2320,1 2 3150,-3-1 0,5 2 0,-5 1 0</inkml:trace>
  <inkml:trace contextRef="#ctx0" brushRef="#br0" timeOffset="4598">2066 395 8741,'6'5'994,"3"-4"0,-3 3 0,4-2 0,-2 0-1139,-1 2 1,0 0 0,4-1-401,-1 0 0,1 1 545,0-4 0,-1 4 0,1 2 0</inkml:trace>
  <inkml:trace contextRef="#ctx0" brushRef="#br0" timeOffset="4866">2470 246 8569,'0'-6'1177,"0"1"1,-4 5 0,-2 0 0</inkml:trace>
  <inkml:trace contextRef="#ctx0" brushRef="#br0" timeOffset="4997">2449 342 10264,'0'6'2737,"1"-2"0,2-3-4638,0 3 1901,6-3 0,-4 9 0,6-4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4:35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97 8100,'0'-11'421,"0"1"283,0-1 0,-1 1 0,-3 3 16,-3 4 1,1 7 0,-1 6 0,-1 5-300,-1 5 0,-2 1 0,0 7 0,2 2-211,2 0 1,-3 2-1,4 0 1,-1 0-62,0 0 0,5-4 1,-2 0-1,3-4-196,1-3 0,5-1 1,3-7-1,4-4-188,2-4 0,5-5 0,-1-5 0,3-4 34,4-4 0,-3-7 0,3-1 0,-2-3 46,-2-4 0,3 4 0,-3-5 1,-4 1 52,-4 1 1,-4-3 0,-1 4 0,-2 0 102,-1 0 1,-3 1 0,-5 4-1,-4 0 48,-3-1 0,0 6 1,-1 1-1,0 5-35,1 3 0,-5 2 1,1 5-1,1 0-501,1 0 1,2 5-1,0 3 1,2 4-352,1 2 1,0 5 0,-4-1 837,0 2 0,1 1 0,-1 0 0</inkml:trace>
  <inkml:trace contextRef="#ctx0" brushRef="#br0" timeOffset="234">117 299 9169,'-6'1'1755,"3"3"1,6-2 0,4 5 0,3 2-1274,0 0 0,5 2 1,-1-1-1,0 1-137,1 0 0,-3 0 0,2 2 1,-2 2-649,-1-2 1,0-2 0,-1 0-1502,1 0 1,0-1 0,-1 0-818,1-3 0,-4-2 2621,0-5 0,0 0 0,4 0 0</inkml:trace>
  <inkml:trace contextRef="#ctx0" brushRef="#br0" timeOffset="534">618 203 8100,'-11'0'590,"4"0"1616,0 0 0,6 0-1640,1 0 0,5 0 0,10 0 1,2 0-432,3 0 1,3 0-1,1 0 1,2-1-262,1-2 1,-3 1-1,-1-1 1,-3 2-640,-2 1 1,-1-4-1,0 1-3926,-2 0 4691,-4 2 0,-9 6 0,-4 1 0</inkml:trace>
  <inkml:trace contextRef="#ctx0" brushRef="#br0" timeOffset="733">586 331 8341,'-11'5'2802,"7"-4"0,7 2-2246,6-1 1,9-2 0,1 0-1,3 0-248,3 0 0,4 0 0,-5 0 0,0 0-207,-1 0 1,-2 0-1,-1 0 1,-1 0-781,-1 0 1,-5 0 0,1 0-4600,-2 0 5278,-6 0 0,3-5 0,-3-1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4:45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12175,'1'5'5548,"3"-1"-10135,-3-3 4587,4-1 0,0 5 0,1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4:42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107 118 8334,'6'-7'2090,"-1"1"-1233,0 1 0,-4 3 1,2 5-482,-1 4 1,-7 3-1,-1 2 1,-1 1-154,0 1 0,0 1 0,-4-2 1,0 2-106,1 2 0,-1-4 0,0 2 1,2 0-182,2-1 0,-1 0 0,3-5 0,0 0-53,0-2 0,2-4 0,3 4-179,0 2 0,1-4 0,3-2 90,3-2 1,3-1-1,3 0 1,2 0 48,-2 0 0,0-1 0,0-1 0,2-2 87,2 2 1,-3 1 0,2-1-1,0 0 141,-3-2 0,-1 1 1,-2 3 592,1 0 0,-4 0 368,0 0 1,-6 0-516,-1 0 0,-1-1 0,-6-3-477,-1-3 1,-2-1 0,1 0 0,0-1-71,2-3 0,0 2 0,-2-4 0,0 1-434,2-2 1,0 4 0,-3-4 0,0 4-534,3 0 1,-2-3 0,2 0-339,-3 1 0,4 1 1,1 2 1333,1 3 0,2-2 0,-2 3 0</inkml:trace>
  <inkml:trace contextRef="#ctx0" brushRef="#br0" timeOffset="300">363 22 8100,'-11'0'0,"2"-1"4109,2-3-3446,-3 3 0,10-4 0,1 5 1,9 0-676,6 0 1,4 0 0,3 0 0,1 0-369,0 0 1,1 0 0,-3-1 0,-1-1-225,0-2 1,-4 1 0,-3 3 0,-2 0-943,-2 0 1,-2 0 1545,-1 0 0,-10 0 0,2 0 0</inkml:trace>
  <inkml:trace contextRef="#ctx0" brushRef="#br0" timeOffset="551">491 22 8100,'-8'0'0,"1"0"912,-1 0 1,3 1-1,1 3-83,-1 3 1,4 2 0,-3 2 0,2 1-190,-2 2 1,2 2 0,-4 7 0,0 2-143,0 3 0,-1-1 1,-4 0-1,2 0-212,2-4 0,1 0 0,4-3 0,-2-2-260,2-4 0,5-4 0,6-3 0,4-2-518,4 0 0,0-4 0,1 3 0,0-4-269,3-4 1,0 3-1,-1-3 1,-1 2-451,-1-2 0,-5 3-1724,1-2 1682,-7 2 1,-3 1 1252,-8 0 0,-2 0 0,-5 0 0</inkml:trace>
  <inkml:trace contextRef="#ctx0" brushRef="#br0" timeOffset="715">427 245 8100,'-6'-7'1528,"2"0"-237,3-1 1,1 2 0,1 0-854,3 1 0,3 2 1,6 3-1,2 0-657,2 0 0,1 0 0,3 0 0,0 0-1157,0 0 1,0 0 1375,-4 0 0,8 0 0,-2 0 0</inkml:trace>
  <inkml:trace contextRef="#ctx0" brushRef="#br0" timeOffset="1151">884 192 8100,'2'-6'1171,"1"3"0,0-2 1,4 1-1,1 2-689,1 1 1,2 1 0,1 0 0,1-1-341,1-3 0,5 3 0,-1-3 0,3 3-350,4 1 1,-4 0-1,2 0 1,-4 0-1244,0 0 1,-4 0-1,-1 0-2043,-2 0 3494,-6 0 0,-1 5 0,-5 1 0</inkml:trace>
  <inkml:trace contextRef="#ctx0" brushRef="#br0" timeOffset="1316">1055 107 8100,'-1'-7'4233,"-3"0"-3656,3 4 0,-4 3 1,5 8-1,0 1-129,0 2 1,0 3-1,0 1 1,0 2-529,0 2 0,4-3 0,-1 2 0,0 0-1209,-2-2 1,-1 3 1288,0-5 0,5 1 0,0-5 0</inkml:trace>
  <inkml:trace contextRef="#ctx0" brushRef="#br0" timeOffset="2048">1598 33 8326,'6'-11'1465,"-2"5"1,-5 2 0,-1 8-1,-3 3-886,-1 3 1,-1 5 0,-4 3 0,1 2-142,-1 1 0,1 0 0,-1 1 0,0-1-353,1 0 1,-1 0 0,1 1 0,2-1-410,1 0 1,1-1 0,-2-2 0,2-4-1199,1-2 1,1-1-805,0 0 0,3-3 777,-3-5 0,7-5 1549,0-12 0,10-3 0,-1-4 0</inkml:trace>
  <inkml:trace contextRef="#ctx0" brushRef="#br0" timeOffset="2283">1619 64 8100,'0'-10'1357,"0"-1"684,0 1 0,1 4-1395,3 2 1,-3 4-1,3 5 1,-2 5-273,1 7 0,-1 3 1,2 1-1,0 1-90,-1-1 1,2 4 0,-2 1-1,0 0-160,-1 0 1,0-1 0,-1-4 0,1-1-402,2-2 0,-1 1 0,-3-5 0,1-1-1596,3-1 0,-3-5-3137,3 0 3328,-3-5 1682,-1-2 0,-10-6 0,-1-4 0</inkml:trace>
  <inkml:trace contextRef="#ctx0" brushRef="#br0" timeOffset="2449">1481 245 8953,'-6'0'3175,"2"0"1,9 0-3058,6 0 1,0 0 0,6 0 0,0 0-347,-1 0 1,2 0-1,3 0 1,0 0-3727,1 0 3954,-6 0 0,4 0 0,-3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4:48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565 37 8100,'0'-7'711,"1"0"1848,2-1-1520,-1-2 0,2 6 0,-4 5-387,0 8 0,0 3 1,0 6-1,-1 2-326,-2 4 1,1-2 0,-1 3 0,2-3-462,1 0 0,0-1 0,0-1 0,0-1-242,0-1 1,0-4 0,0 3 0,0-2-2084,0-2 0,1-5 379,2-1 1,-1-6 2080,1-1 0,-6-4 0,-3-7 0</inkml:trace>
  <inkml:trace contextRef="#ctx0" brushRef="#br0" timeOffset="199">469 229 14397,'5'11'573,"-3"-1"0,4 1 1,-1 0-126,-3-1 1,3-3 0,-1 0-379,2 2 0,1-5 1,4 0-1,0-3-467,-1-1 0,-1-5 0,-1-2 0,3-2-1775,0-2 0,-5-3 2172,5 0 0,-3 0 0,3 3 0</inkml:trace>
  <inkml:trace contextRef="#ctx0" brushRef="#br0" timeOffset="633">0 602 8100,'0'-11'5824,"0"6"-5372,0 5 1,2 6 0,0 7-1,2 2-461,-2 2 1,0 0 0,1 2 0,0-2-607,0 2 1,-1 0 0,0 0 0,2-2-786,-2-2 1,3-1 0,0-3-1367,1-1 2766,-4-4 0,7-1 0,-3-5 0</inkml:trace>
  <inkml:trace contextRef="#ctx0" brushRef="#br0" timeOffset="900">54 602 8224,'6'-2'943,"-2"0"-326,1-2 0,1 1 1,6 3-1,2 0-437,4 0 0,7-4 0,3 1 0,3 0-114,1 2 1,0 1-1,-2 0 1,-1 1 158,-4 3 1,-8-2-1,-4 5 1,-4 2 185,-6 0 1,-2 3-1,-1 1 1,-1 2 68,-2 2 1,-3-3-1,-5 4 1,0 1-452,1 1 0,-1-2 0,0-2 0,2 0-535,2-3 0,-1-2 0,4 0 1,1-1-2156,-2-3 1209,4-3 0,-8-5 1,5-2 1451,-2-4 0,-1-3 0,-4-1 0</inkml:trace>
  <inkml:trace contextRef="#ctx0" brushRef="#br0" timeOffset="1081">181 495 8100,'8'0'1567,"-3"1"-612,0 3 0,0-2 0,-3 5-604,2 2 1,-1 4 0,-4 1-1,-1 0-575,-2 1 1,-8 2 0,2 4-1,-2-1 137,0-2 0,-2 1 0,0-4 0,1 1 307,1-1-220,6-5 0,-8-1 0,2-3 0</inkml:trace>
  <inkml:trace contextRef="#ctx0" brushRef="#br0" timeOffset="1198">181 644 8100,'11'0'0,"0"0"528,-1 0 1,1 4 0,0 0 0,-1 1-138,1 0 1,0 2-1,-1-2 1,1 1-1004,0 2 0,0 0 612,4-1 0,-4 7 0,5-2 0</inkml:trace>
  <inkml:trace contextRef="#ctx0" brushRef="#br0" timeOffset="1599">469 506 8649,'0'-7'838,"0"0"0,6 4 0,3 0 0,4 0-1135,0 0 0,4 2 1,-1-3-1,1 3-1623,-3 1 1,-2 0 1919,-1 0 0,-7 3 0,-4 2 0,-6 1 0,-7-2 0,-1 1 0,1 0-36,1-2 0,-2 1 0,0 1 1,1 0 432,1-1 0,2 5 0,-1-2 582,0 2 1,4-2-1,1 2 1,0 1-369,0 3 1,4 3-1,-2-3 1,3 2-383,1 2 0,0 0 0,0 5 0,0-1-480,0 0 1,0-3-1,0-1 1,0-2-1309,0-2 0,1-2 0,3-4 37,3-4 1,1-4 1521,-1-6 0,3-5 0,-4-9 0</inkml:trace>
  <inkml:trace contextRef="#ctx0" brushRef="#br0" timeOffset="1815">522 580 7808,'5'-6'411,"-3"-2"1083,5 5 1,-3-5-1028,3 5 1,-4 3-1,3 5 1,0 1-143,0 2 1,-3 2-1,1 3 1,0 3-11,-1 0 1,1 2-1,-4 3 1,0 0-259,0-4 1,1 3 0,2-2-1,0 1-685,-1-1 0,0 1 0,-1-6 1,1-3-3831,2-1 2180,-1-2 2278,-3-1 0,-4-6 0,-2-6 0</inkml:trace>
  <inkml:trace contextRef="#ctx0" brushRef="#br0" timeOffset="2015">469 633 8100,'1'-5'450,"1"0"0,3 1-60,1 1 1,-2-1 0,3 3 0,1-1-214,1-2 1,2 1-1,0 4-50,-1 2 1,-3 0 0,-1 4 0,-1 1 104,-3 1 1,-2 2 0,-3 0 0,-4-1-236,-3 1 0,0-4 0,-1 0 0,0 0-886,1-1 0,-1-1 889,1-5 0,4 0 0,1 0 0</inkml:trace>
  <inkml:trace contextRef="#ctx0" brushRef="#br0" timeOffset="2165">831 453 8392,'-11'0'236,"1"0"1,-1 3 0,-1 2 0,-1 0 39,-1-1-276,-5 5 0,2-4 0,-4 6 0</inkml:trace>
  <inkml:trace contextRef="#ctx0" brushRef="#br0" timeOffset="2483">682 474 13977,'1'10'173,"3"1"1,-2 0 0,5-1-1,0 1-647,-1 0 1,3-1 0,-1 1-381,1 0 0,2-1 1,-1 0-1,1-3-286,0-4 1,-4 0 0,0-1 1169,1 2 0,-2-1 298,1-3 0,-5-1 676,2-3 0,-4 3 0,-4-2-133,-3 2 0,-1 5 0,-1 2 0,-1 1-830,-2 0 1,-1 0 0,1 4 0,-1 0-617,-1-1 1,-1 3 0,3-1 0,0-2-863,3-1 0,0-4 0,-1-2 1437,-1-1 0,1-2 0,-1 0 0</inkml:trace>
  <inkml:trace contextRef="#ctx0" brushRef="#br0" timeOffset="2648">650 655 6424,'6'-5'3462,"0"4"-2148,-3-3 1,-2 4-1,3 4-852,-3 3 1,3 0 0,-1 3 0,1 1-158,1 1 0,-3 0 1,4-1-1,0-1-72,0 1 0,1 0 0,3-1 0,1 0-812,0-3 0,-1 1 0,1-4 0,1-2-326,2-1 0,-6-1 0,3 0 0,-2 0 905,1 0 0,5-5 0,2 0 0</inkml:trace>
  <inkml:trace contextRef="#ctx0" brushRef="#br0" timeOffset="2866">916 548 8100,'-7'0'4072,"0"0"-3677,4 0 0,3 0 1,8 0-1,2 0-927,4 0 1,-1 0-1,4 0 1,-1 0-3130,1 0 3661,-4 0 0,2 0 0,-4 0 0</inkml:trace>
  <inkml:trace contextRef="#ctx0" brushRef="#br0" timeOffset="3065">991 506 8100,'-8'0'2404,"1"0"1,5 1-1581,-2 2 0,3 3 0,1 5 1,0 0-287,0-1 0,0 5 0,0 0 1,0 0-742,0 1 0,0 1 0,1-2 0,2-2-592,0-2 1,4 0 0,-2-1 0,1-3-399,2-4 1,-2 2 0,3-3 0,1-2-991,3-2 2183,1-11 0,-3 6 0,0-9 0</inkml:trace>
  <inkml:trace contextRef="#ctx0" brushRef="#br0" timeOffset="3499">1118 421 8100,'-6'-2'245,"2"0"2587,-1-2-1480,-1 1 1,0 4-1370,3 3 1,3-3-1,2 4 1,3-2-617,1 1 0,1 3 0,4-4 0,2 1-414,2 1 0,-1-4 1,-4 4-1,1-2 1047,0 1 0,-1-1 0,1-3 0,0 0 0,-1 0 0,1 0-47,0 0 1,-4 0 3074,0 0-2240,0 0 0,-2 0-962,-5 0 1,-9 1 0,-5 2 0,0 1-479,-1 2 0,2-2 0,-5 2 0,0-1 114,2-3 0,-3 3 0,3-2 1,1 0 553,0-2 0,-3-1 0,4 0 1,1 0 292,1 0 0,1 0 1841,0 0 1,6 1-1244,1 2 0,4 3 0,4 5 1,1 0-330,1-1 0,4 1 0,-4 0 0,1 0-633,0 4 1,-4-4-1,3 5 1,0-2-371,0 0 1,-3 0-1,0-3 1,-2 0-1232,-1-1 1,2-4-2157,1-2 3812,-2-3 0,9-1 0,-4 0 0</inkml:trace>
  <inkml:trace contextRef="#ctx0" brushRef="#br0" timeOffset="4298">1150 527 8100,'6'-5'0,"2"3"0,-3-4 748,1 1 0,1-2 0,4 4 0,-1 0-182,1 2 1,1 1 0,1 0-1,1 0-479,-1 0 1,-1 4 0,-3 0 0,0 2 15,-2 3 1,-4 0-1,3 2-60,-1-1 0,-6 1 0,-6 0 1,-3-1-484,0 1 0,-5-2 1,0 0-1,0-3-108,-1-2 0,-3 3 0,3-3 1,-2-2 323,0-1 0,5-1 0,-1 0 0,2 0 18,2 0 0,4-1 250,2-2 1,4-2-1,4-3 1,3 2 104,2 1 0,5-2 0,1 3 0,-2 1 344,-2-2 1,-3 4-1,-1-3 253,1 3 1,1 2-122,2 3 1,-5-2-311,-2 5 1,-3 1 0,-2 3-48,-3 4 1,2-4 0,-4 4 0,1-2 48,3 1 0,-3-1 1,0 5-1,0-1-272,1 0 1,-1 3 0,3-3 0,-2 0-573,2 1 1,0-5 0,2 1-773,0-2 1,2-6 173,1-2 1,2-6-1,3-4 1,-2-4 517,-1-2 1,0-3 0,-3-1 0,2 1 606,-2-1 0,3-1 0,-2 1 0,1 1 0,0 0 0,-2 0 0,2 5 0,0-1 356,-1 0 1,2 1 702,-1-1 1,0 4-1,5 1-475,-2 1 1,-5 7-1,3 3 1,-2 3-315,1-1 0,0 1 1,-4 5-1,0 1-91,0-1 0,0 3 0,0-2 0,0 0-46,0 1 1,0-2 0,-2 4-1,0-1-314,-2 1 1,0-5 0,1 0-1,0-4-1161,0 0 0,2-2 659,1 1 1,0-6 0,0-1 0,0-5 204,0-5 1,0-1-1,0 1 1,-1-1 387,-2 0 1,1-3 0,-1 0 0,0 1 418,0 1 0,2 2 1,-4-1 1920,0 0-378,4 1-1582,-4 4 1,7 1 0,1 6-173,4 3 1,1 2-1,1 3-168,-2-2 1,-5 3 0,2-3 0,-3 2-33,-1 2 1,-1-4 0,-2 0 0,-1 1-385,-2 2 1,0-3-1,-2-1 1,0-1-471,0-3 0,2-1 936,-1-1 0,5-5 0,-3-1 0</inkml:trace>
  <inkml:trace contextRef="#ctx0" brushRef="#br0" timeOffset="4632">1491 495 8100,'0'-7'2282,"0"0"1,-4 3-1341,1-3 0,-1 6 1,4 1-1,-1 6-708,-3 3 0,3 2 0,-2 1 0,2 1-726,1 1 0,0 4 0,0-4 0,0-1-508,0-1 1,0-1 0,0-1 0,1 0-3245,2-3 4244,-2-3 0,9-4 0,-4 0 0</inkml:trace>
  <inkml:trace contextRef="#ctx0" brushRef="#br0" timeOffset="5697">1544 484 8100,'4'-7'294,"0"0"277,2-1 1,-2 3 0,2 1 238,-2-1 1,1 4 0,-1-3-380,3 3 0,-1 4 1,1 2-1,0 1-79,-1 2 0,0 2 0,-4 0 0,2 1-36,-2 0 1,-1 3 0,-2 0 0,-1-1-292,-2-1 1,-1 1 0,3-1 0,-3-3-390,-1 1 1,3-2-1,-3 0-278,1-1 1,-3-4 0,2-1 6,0-4 0,-3-1 1,3-4-1,-1-1 374,0-1 1,-1-2 0,-1 0 0,1 1 525,1-1 1,3 0 0,-2 1 59,1-1 0,3 0-66,6 1 0,3 4 0,7 2 0,4 3-27,2 1 1,-3 0 0,1 0 0,0 1-65,-1 3 1,-3-2 0,-6 5-1,-2 2 74,-1 0 1,-7 2 0,-6-1 0,-5 1-266,-5 0 0,-2-1 0,-1 1 1,0 0-29,-1-1 1,2-4-1,3-2 1,2-3-1099,4-1 712,0 0 1,6 0 0,6 0 0,8-1 362,4-3 0,6 2 0,-3-4 0,2 1 29,0 3 1,-4-3 0,2 1 0,0 2-267,-3 1 1,-1 1-1,-2 0-177,1 0 0,-6 0 0,-7 0 140,-7 0 1,-6 3 0,-8 2-1,-2 1 384,-3 2 1,-3-2 0,-1 1 0,0 0 118,0-1 0,2 3 0,1-5 0,4 1 8,3 0 0,4 0 0,2-3 0,1 3 904,6 1-869,3-4 1,11 3 0,3-5 0,4 0-15,2 0 1,6-1 0,1-2 0,5-2 42,2 0 1,4-1 0,-2-3 0,6 2-182,2-1 1,-4 2 0,0 0-1,-3 1-531,-3 3 1,-7-3 0,-1 2 128,-4 0 1,-7 2-1,-9 1 405,-6 0 0,-7 0 0,-3 0 1,0 0 174,-3 0 1,2 4 0,1-1-1,0 1 134,3 1 1,1-3 0,2 5 0,-1 0 84,0-1 1,4 4-1,1-3 1,2 2-303,1 2 1,2-1 0,1 2 0,0 1-222,0 1 1,0 1 0,1-4 0,2 2-413,0 2 1,1-1 0,-3-5 0,1 0-622,2-2 1,-1-4 289,-3 4 1,0-6-1,-1-1 1,-1-5 389,-2-5 0,-4-1 0,1 1 1,-2-1 416,-2 1 0,0-1 1,1 0-1,-1 1 67,0-1 0,1 0 0,-1 1 1858,0-1-899,5 0 1,3 5-1,6 3 1,5 2-526,1 1 0,6 0 1,3 0-1,2 0-373,2 0 1,-1 0 0,0 0-1,0 0-86,1 0 0,-6 1 1,-2 1-1,-3 3 6,-4 1 1,-3 1 0,-9 5 0,-6 1-22,-5 1 0,-6 4 0,-2-4 0,-4-1 52,1-1 0,-2-2 1,4 1-1,2-1 60,4-3 0,4-3 1,4-4-159,1 0 0,6 0 0,7 0-51,6 0 1,12-4 0,2-2 0,3-1 51,3 0 0,-1 1 0,-1-3 0,0 3-470,0 2 1,-3 0 0,0 4-1,-6 0-1039,-3 0 1,-4 0 1542,0 0 0,0 5 0,-1 1 0</inkml:trace>
  <inkml:trace contextRef="#ctx0" brushRef="#br0" timeOffset="5847">1863 804 7808,'-5'0'2864,"0"5"0,5 2 0,0 2-2864,0 2 0,0-1 0,0 1 0</inkml:trace>
  <inkml:trace contextRef="#ctx0" brushRef="#br0" timeOffset="6381">2183 591 7812,'0'-7'805,"0"0"118,0-2 1,-1 1 0,-3 1-438,-3 4 0,-4 1 0,-2 2 1,-1 0-483,1 0 0,-2 5 0,-1 2 1,1 1-312,0 0 0,0 1 0,5-3 1,-1 0-1439,1-3 1,4 0 731,2 0 1,4-2 1179,4 3 0,2-3 1,4-1-1,1 0 410,-1 0 1,1 4 0,-1 0 0,-2 2 155,-1 3 1,-4 0 0,3 2 0,0-1-98,0 1 1,-3 3 0,0 0 0,0-1-597,0-1 0,-2 2 0,3 1 1,-3-2-866,-1-1 1,4-2 0,-1 1 0,1-2-954,0-2 0,-1 2 1778,4-6 0,0-4 0,4-5 0</inkml:trace>
  <inkml:trace contextRef="#ctx0" brushRef="#br0" timeOffset="6733">2225 602 7834,'11'-5'0,"0"-2"230,-1-3 1,-3 3 0,1 1 298,0 2 0,1 0 0,2 4 107,0 0 0,-4 1 1,0 2-1,0 2 7,-1 5 1,-1-2 0,-5 6-1,0-1-153,0 2 1,0-2 0,-2 4 0,0 1-323,-2-1 1,-4 3 0,1-4-1,-2 2-469,-2 0 0,0-5 0,2 1 1,1-2-2097,0-2 0,1-4 1221,-3-2 1,0-8 0,3-3-1,4-2 851,1-2 0,-1-4 0,-1-2 0,2-1 314,1 1 1,1 0 0,0-2 0,0 3 306,0 0 1,0 2 584,0 3 1,1 6 0,3 1-1,3 3 37,2 1 1,3 1 0,1 3 0,2 3-569,2 2 0,1 2 0,3 1 0,0 1-641,0 1 0,4 0 0,0-2 0,-1 0-462,-2-2 1,2 3 752,-3-6 0,3 3 0,-8 1 0</inkml:trace>
  <inkml:trace contextRef="#ctx0" brushRef="#br0" timeOffset="7214">2566 559 7812,'5'-11'3528,"-3"4"-3035,5 0 1,-4 6 0,0 1-322,-2 6 0,-2 0 0,-1 1-181,-2 1 1,-3 2-214,4 0 1,0 1 19,7 0 1,-2-6 0,5-1-1,2-3 2,0-1 1,3 0-1,1 0 1,1 0 255,-1 0 0,2 1 1,0 2-1,-2 0 342,-2 0 1,0 3 0,0 1-1,-2 2 87,-2 2 0,-2 3 1,-5 1-1,0 2-304,0 2 1,-1-3 0,-3 2-1,-2 0-454,1-2 0,-5 3 0,3-4 0,-3-2-717,0-2 0,3-5 0,0-1-32,-2 0 0,0-5 0,-2 0 1,2-6 650,2-4 1,-3 0-1,3-1 1,-2-1 242,-2-2 1,0 2-1,1-2 463,-1 2 0,2 2 1,2-1 511,3 0 0,4 4 0,4 1-399,3 2 0,6 0 1,2 4-1,0 0-916,1 0 0,2 0 0,-4 0 468,-1 0 0,3 0 0,1 0 0</inkml:trace>
  <inkml:trace contextRef="#ctx0" brushRef="#br0" timeOffset="7398">2587 506 8194,'2'-6'793,"1"2"1,3 3-1,6 1 1,2 0-1690,4 0 896,2 0 0,1 5 0,0 1 0</inkml:trace>
  <inkml:trace contextRef="#ctx0" brushRef="#br0" timeOffset="7631">2907 516 7812,'-11'0'2335,"0"0"-1893,1 0 1,5 0 0,5 0-1,6 0-603,3 0 1,6 2-1,-1 0 1,-1 1-783,-1 0 1,-5 2-1,-1-1 943,-2 2 0,5 1 0,-3 4 0</inkml:trace>
  <inkml:trace contextRef="#ctx0" brushRef="#br0" timeOffset="7764">2790 633 7935,'7'0'1285,"0"0"-1399,1 0 1,2 0 0,0 0-1,1 0-955,0 0 0,-1 4 1069,1 0 0,-1 4 0,1-2 0</inkml:trace>
  <inkml:trace contextRef="#ctx0" brushRef="#br0" timeOffset="8082">2896 814 8196,'0'11'1137,"0"-5"0,0-2 1,1-7-1076,3 0 1,1-9 0,3 1-1,-1-2-423,1-2 1,1-2-1,-1-4 1,-1 0-265,1-1 0,-2 1 1,1 0-1,1-1 174,2 1 0,-3 0 0,0 0 0,0-1 441,-1 1 1,4 3 0,-3 2 0,1 0 128,-1 3 1,-1 2 2098,-2 0-1288,-3 5 1,3 2 0,-4 8-1,0 3-391,0 3 0,0 0 1,0 2-1,0 1-462,0 1 0,0 4 1,0-4-1,0 0-344,0 2 1,0-4 0,0 2 0,0-2-1172,0-2 1,0 1 0,0-1 1437,0 1 0,0-5 0,0-1 0</inkml:trace>
  <inkml:trace contextRef="#ctx0" brushRef="#br0" timeOffset="8417">3098 474 7812,'4'-7'-56,"-1"0"1,1 0 578,1 1 1,-3-3-1,5 5 33,2-2 0,0 3 0,2 0 0,-1 2-375,1 1 0,0 0 0,-1 0 0,1 0 136,-1 0 1,-2 3 0,-2 2 0,-2 1-6,-1 2 1,-2 5 0,-1 1 0,-1-1-248,-3-1 1,-2 2 0,-5 0 0,1-1-1078,-1-1 0,1-1 0,-1 0-798,0-1 0,1 0 1180,-1-3 1,0-2 0,2-7 689,2-1 0,-2 0 1,6-4-1,-1 0 563,0 1 0,2-3 273,-1 2 0,2-3 1,2 1-504,2 2 1,3 2 0,5 5 0,0-1-441,-1-3 0,1 3 0,0-2 0,-1 1-227,1 2 0,-4 0 0,-1 2 0,-1 1-1078,-3 4 0,-2-1 1352,-4 1 0,-1 5 0,-6 5 0</inkml:trace>
  <inkml:trace contextRef="#ctx0" brushRef="#br0" timeOffset="8597">2971 633 7812,'7'0'1994,"0"0"0,-4 0 1,4 0-1430,2 0 1,-3 5 0,1 2 0,0 3-664,-1 0 0,0 2 1,-4 1-1,2 1-580,-2-1 1,-1-1 0,-1-1 0,0 0-1307,0-1 1,0 1 1983,0 0 0,0-1 0,0 1 0</inkml:trace>
  <inkml:trace contextRef="#ctx0" brushRef="#br0" timeOffset="8814">3077 644 7976,'11'-5'440,"-4"4"0,-1-4 0,0 2 135,0-1 1,1 0 0,3 1 0,2 0-257,2 0 0,-1 2 0,5 1 0,1 0-119,1 0 0,-2 0 1,0 0-1,1 1-74,1 3 1,-5-2 0,-3 5 0,-5 2-400,-2 0 1,-3 2 0,-5-1 0,-6 2-499,-4 2 1,0-2-1,-5 4 1,0-2 770,-3 0 0,0 0 0,0-3 0</inkml:trace>
  <inkml:trace contextRef="#ctx0" brushRef="#br0" timeOffset="9083">3141 687 8141,'-5'-6'1512,"4"0"-997,-2 2 0,1 4-951,2 0 1,0 2-481,0 5 0,0-4 0,2 3 439,1-1 1,-1-2 458,6-3 1,-1 0 104,3 0 1,-3 0 0,0 0 3405,2 0-2412,-5 0 1,1 5-1157,-5 2 0,0 3 1,-1-1-1,-3-1-603,-3-1 0,1-1 0,-1 3 1,-1-3 677,-1-2 0,-7 5 0,0-3 0</inkml:trace>
  <inkml:trace contextRef="#ctx0" brushRef="#br0" timeOffset="9247">2960 772 7925,'-11'0'652,"1"0"0,0 1-92,3 3 1,7-3-1,8 2 1,5-1-167,5-2 1,7 0 0,2 0-1,2 0-218,-1 0 0,0 0 0,3 0 1,-1 0-269,-2 0 1,-1 0-1,3 0 1,-3 0-480,-1 0 1,3 0 0,-5 0 0,0 0 570,-2 0 0,0 0 0,-1 0 0</inkml:trace>
  <inkml:trace contextRef="#ctx0" brushRef="#br0" timeOffset="9448">3577 431 7812,'0'-10'768,"0"2"323,0 1 1,2 1-1025,1-1 1,0 4 0,2 6 0,1 3-1258,0 0 0,-2 4 1190,3-3 0,0 7 0,4 3 0</inkml:trace>
  <inkml:trace contextRef="#ctx0" brushRef="#br0" timeOffset="9631">3407 484 9651,'21'0'803,"1"0"0,0 0-791,3 0 1,2 0 0,4-1 0,-1-1-368,-2-2 0,-2 1 0,0 3 0,-6-1-1242,-3-3 1597,-3 3 0,-13-4 0,-2 5 0</inkml:trace>
  <inkml:trace contextRef="#ctx0" brushRef="#br0" timeOffset="9814">3546 506 7812,'-10'7'-270,"2"-1"1,2 0 865,1 0 1,-2 1-1,2 3 1,1 1 345,-1 0 0,0 4 0,3 3 0,-2 3-513,2 4 1,-3 2 0,2 5 0,0 0-653,2 0 0,0 0 0,-2-1 1,0-4-676,1-6 0,2-1 1,3-6-948,4-1 1845,3-6 0,0-7 0,1-5 0</inkml:trace>
  <inkml:trace contextRef="#ctx0" brushRef="#br0" timeOffset="9997">3631 527 8619,'-6'-5'1628,"1"4"0,1-2 1,1 6-1813,1 4 1,0 3-1,2 0 1,0 1-830,0 0 1,0-1-1,0 1 1013,0 0 0,0-1 0,0 1 0</inkml:trace>
  <inkml:trace contextRef="#ctx0" brushRef="#br0" timeOffset="10147">3673 538 7792,'6'-7'1250,"-1"1"-74,0 1 1,-4 3 0,2 5-795,-1 4 0,-4 3 0,0 2 0,-3 1-779,-1 1 1,3 1 0,-3-2 0,0 1-126,0-1 1,4-1 0,-3-1 0,1-1-2287,1 1 2808,-5-5 0,2 3 0,-5-3 0</inkml:trace>
  <inkml:trace contextRef="#ctx0" brushRef="#br0" timeOffset="10532">3428 633 8543,'-4'-5'710,"4"-1"0,0 3 0,7 0-556,6 0 1,5-1 0,6-1-1,4 0-266,-1 0 1,7-2-1,-3 3 1,0-1-29,-2 0 1,-6 2 0,-2 3 0,-6 0 149,-3 0 1,-6 1 0,-5 2 295,-7 4 0,-5 4 0,-11 2 1,1 1-17,0-1 0,-1 3 0,1-2 1,1 0-199,2 1 0,0-6 1,7 1-81,1 0 0,7-4 1,0 0-219,6-2 0,7-4 0,8-4 1,2-2-61,1-3 1,1 4 0,-1-1 0,-1 1 184,-2 3 0,1-3 0,-5 1 600,-1 2 0,-6 5 0,-5 6-198,-4 4 1,-9-1 0,-5 3 0,-2-1-337,0 0 0,1 4 1,-5-4-1,2-1-518,2-1 1,2-2 0,3-2-1,-1-2-1410,1-1 1,1-2 1942,1-3 0,5-5 0,2-1 0</inkml:trace>
  <inkml:trace contextRef="#ctx0" brushRef="#br0" timeOffset="10664">3567 740 8164,'10'-6'2007,"-2"1"0,-1 5-1076,1 0 1,1 1 0,2 3-924,0 3 0,3 3 0,1 1 0,1 2-390,-1 2 1,5-1-1,0-4 1,5 1-2898,2 0 3279,-3-5 0,7 3 0,-4-3 0</inkml:trace>
  <inkml:trace contextRef="#ctx0" brushRef="#br0" timeOffset="10882">4046 421 7856,'0'-11'1925,"0"5"1,1 1-1965,3 5 1,-2 5-1,5 1 1,0 1-1204,-1 0 1,2 0 1241,-4 4 0,4 4 0,-2 2 0</inkml:trace>
  <inkml:trace contextRef="#ctx0" brushRef="#br0" timeOffset="11080">3865 516 8056,'9'-1'395,"-2"-2"1,3 1-1,-3-1 1,4 2 154,3 1 1,2 0 0,7-1 0,1-2-692,0 0 1,5-2-1,-4 3 1,-2-2-294,0 2 1,-6 0 0,-1 1 0,-3-1-875,-4-2 0,-6 1 1308,-3 3 0,-10 0 0,-6 0 0</inkml:trace>
  <inkml:trace contextRef="#ctx0" brushRef="#br0" timeOffset="11214">4057 495 7812,'-11'11'235,"4"-5"1,1-2 321,1 1 0,0 0 1,3 3-1,-2-1 263,2 2 1,1 0 0,1 2-896,0-1 0,0 1 0,0 0-1127,0-1 0,0 1 0,1-2-922,3-2 2124,-3-2 0,8-5 0,-3 0 0</inkml:trace>
  <inkml:trace contextRef="#ctx0" brushRef="#br0" timeOffset="11863">4088 548 7700,'5'-10'2031,"-4"4"0,4 2-1584,-5 8 1,0 2 0,0 4 0,0 2-398,0 2 1,-3-2 0,-1 2 0,0-1-572,0 2 1,3-4-1,-4 4 1,1-4-260,1 0 1,-4-4 0,2-1 0,0 0 35,0 0 0,-3-4 0,1 2 744,-2-3 0,-3-2 0,-1-3 0,-3-3 0,0-2 0,-2-1 0,-3 2 0,-1 1 0,1-1 0,1-1 0,1 1 0,3 1 119,0-1 1,6 3 0,4 0 380,1 0 1,3 4 0,6-2-1,7 2-35,5 1 0,9-4 0,4-1 0,3 1-255,3-1 1,-2-2-1,2 3 1,-5 1-125,-1-2 0,-6 4 0,1-3 0,-5 3 59,-5 1 0,-6 0-20,0 0 1,-11 5-1,0 2 1,-7 2-131,-4 2 0,1 0 1,-4-1-1,1 1-262,-1-1 1,4-2 0,-1-1-254,2 1 0,2 1-23,-1 2 1,6-4 366,5 0 0,5-4 0,6 0 0,-1-2 143,1-1 1,0 0-1,-1 0 1,1 0 426,-1 0 1,-2 2 0,-3 1 24,0 4 0,-1-1 1,-4 1-1,0 1-304,0 2 0,-5 1 1,-2-1-1,-3 1-446,0 0 1,-4-2 0,-1-1-1,2-2-518,2-1 1,0-2 0,0-3 299,1 0 1,-1-1 0,2-2 0,0-4 548,2-3 0,5 0 0,-2-1-18,3 0 0,1 1 344,0-1 0,1 5 0,3 2 0,3 3 580,2 1 0,3 0 1,1 1-1,3 3-468,0 3 0,-2 4 0,4 2 0,0 1-566,-2-1 1,4-1 0,-2-2 0,2 1-754,2 0 1,2-1 0,1 0 880,-1-3 0,3-2 0,0-5 0</inkml:trace>
  <inkml:trace contextRef="#ctx0" brushRef="#br0" timeOffset="12215">4450 602 7992,'-10'-2'288,"-1"-1"0,0 2 0,1-3 0,-2 3 362,-2 1 0,-2 0 0,-2 0 1,0 0-640,-1 0 0,0 3 0,0 2 0,2 1-623,2 2 1,1-2-1,4 1-762,3 2 1,4-5 1373,6 0 0,3-3 0,5-1 0,0 0-281,-1 0 1,4-1 0,1-1 0,-2-2 889,-2 2 1,4 0-1,-1 2 1,-2 2 861,-4 1 1,0 0 0,-3 4-867,1 1 0,0 5 0,1 1 0,-4-1-558,-1-1 1,-1-1 0,1-1 0,2 1-562,-2 0 1,-1-1 0,0 0 0,2-2-1629,0-1 0,2-5 616,-1 2 0,-3-8 1526,2-3 0,3-2 0,0-2 0</inkml:trace>
  <inkml:trace contextRef="#ctx0" brushRef="#br0" timeOffset="12347">4440 665 7812,'1'-9'229,"3"2"1,-2-1-1,4 3 1,0 0 381,0 0 0,1-2 0,5 3 0,1-1-263,1 0 1,1 2 0,-2 1 0,1 0-462,-1-2 0,-1 1 1,-1 3-1824,-1 0 551,-4 0 0,-1 1 1385,-5 3 0,-9-3 0,-3 4 0</inkml:trace>
  <inkml:trace contextRef="#ctx0" brushRef="#br0" timeOffset="12531">4536 527 7812,'0'-6'1796,"0"3"1,0 6-1,0 4-958,0 3 1,0 5-1,0 3 1,-2 2-513,-1 1 1,2 0-1,-3 2 1,3 1-511,1 0 1,1 0-1,1-5 1,3-2-961,1-2 1,1-2-1,4-6 1,0-3-1738,-1-3 2881,1-1 0,4-5 0,2-1 0</inkml:trace>
  <inkml:trace contextRef="#ctx0" brushRef="#br0" timeOffset="12747">4685 516 7812,'0'-7'894,"0"0"0,4 5 1,3-2-1,4 2-620,3-2 0,4 3 1,6-2-1,1 1-783,-2 2 1,3 0 0,-1 0-1,-1 0-82,-2 0 0,-5 0 0,-3 0 0,-2 0 591,-2 0 0,-4 0 0,-1 0 0</inkml:trace>
  <inkml:trace contextRef="#ctx0" brushRef="#br0" timeOffset="12897">4898 453 7812,'-11'0'983,"4"-4"-199,0 0 0,0 1 0,-4 4 0,0 3-65,1 3 0,-2 2 0,-2 3 1,-4 2-910,-2 4 1,-3 1-1,1 0 1,-1-1-767,3 0 0,5-2 0,0-1 1,1-2-1515,5-2 2470,5 2 0,-5-12 0,3 4 0</inkml:trace>
  <inkml:trace contextRef="#ctx0" brushRef="#br0" timeOffset="13047">4780 570 7812,'6'4'1387,"-2"3"0,-3 3 0,-1 1 1,0-1-1202,0 1 0,-5 3 0,-1 1 0,-1 1-779,0-1 1,4 3 0,-3-4 0,1-1-1329,3-1 0,1-1 1921,1-1 0,0 1 0,0 0 0</inkml:trace>
  <inkml:trace contextRef="#ctx0" brushRef="#br0" timeOffset="13282">4855 570 7812,'5'-11'528,"2"0"0,-1 4 496,1 0 0,-4 5 0,3-1-422,-1 6 1,-1 3-1,-3 4 1,1 1-240,2 0 1,-1 4 0,-3 3 0,0 2-135,0 1 0,4 2 0,-1 0 0,0 3-194,-2 1 1,2-2 0,1 4 0,-2-1-675,-1-1 1,3-2-1,1-6 1,-1-2-2303,1-2 1,-1-4 2940,-4-4 0,0-14 0,0 0 0</inkml:trace>
  <inkml:trace contextRef="#ctx0" brushRef="#br0" timeOffset="13480">4834 623 7951,'4'-10'1101,"3"3"-590,3 4 0,1 2 1,-1 1-1,1 0-263,0 0 1,-1 4-1,0 3 42,-3 3 0,-3 0 0,-4 1 0,-2 0-237,-5-1 1,-1 1 0,-10 0 0,0-1-982,2 1 0,-1-4 0,4-1 928,-1-1 0,0-2 0,3-3 0</inkml:trace>
  <inkml:trace contextRef="#ctx0" brushRef="#br0" timeOffset="13680">5164 453 7782,'-4'-8'2913,"1"1"-3753,-1 5 0,5-2 0,3 8-1301,3 3 2141,-2 3 0,4 0 0,-3 1 0</inkml:trace>
  <inkml:trace contextRef="#ctx0" brushRef="#br0" timeOffset="13916">5313 474 7782,'1'-6'0,"1"1"2026,2 0-1378,-1 4 0,-4-3 0,-2 4 0,-6 1-293,-4 2 1,-2 3-1,-4 4 1,1-2-272,-1-1 1,0 0 0,2 3 0,3-2 20,2-1 1,1-1 0,0 2-409,1-1 1,4-3 10,2 3 1,11-5 0,5 2 0,4-3 4,3-1 0,-3 0 0,2 0 1,0 0 20,-2 0 1,3 0 0,-5 0 0,-1 0-778,-1 0 0,-5 0 36,0 0 0,-6 0 1007,-1 0 0,-4 5 0,-7 1 0</inkml:trace>
  <inkml:trace contextRef="#ctx0" brushRef="#br0" timeOffset="14097">5047 655 8017,'0'6'2280,"2"-2"1,4-4-2100,5 0 1,7 0-1,3 0 1,3 0-519,4 0 1,0 0 0,3-1 0,-3-1-468,-3-2 1,-4-3-1,-3 3 1,-4-1-512,-2 0 0,-7-2 1315,-5 3 0,-5-4 0,-6 2 0</inkml:trace>
  <inkml:trace contextRef="#ctx0" brushRef="#br0" timeOffset="14263">5217 612 8754,'0'11'3122,"-1"-2"-2344,-3-2 1,3 3 0,-4-3 0,1 4-717,-4 3 0,3-1 0,-3 3 0,0 1-326,-1-1 0,-2-2 0,0 0 0,1-2-983,-1-2 1,0-4-1,1-2 1247,-1-3 0,1-1 0,-1 0 0</inkml:trace>
  <inkml:trace contextRef="#ctx0" brushRef="#br0" timeOffset="14380">5174 708 7782,'5'6'461,"1"2"1,5-3 258,-1 1 1,1 0 0,0 2-1,-1-2-652,1-1 1,0 3 0,-1-1 0,2 1-1523,2-1 0,-1 2 1454,5-6 0,0 6 0,3-4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5:18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52 128 7754,'6'-7'2754,"-2"0"0,-2 4-2242,1 0 1,0 5 0,3 3-926,-2 1 0,5-3 0,-2 5-785,2 0 0,1-2 0,-2 1 1198,-1 1 0,-4 2 0,1 0 0</inkml:trace>
  <inkml:trace contextRef="#ctx0" brushRef="#br0" timeOffset="131">20 245 7754,'-6'-1'1147,"1"-1"75,1-2-1374,3 0 1,-3 4 0,8 0-1,1 2-1202,1 1 1354,4-2 0,-4 9 0,4-4 0</inkml:trace>
  <inkml:trace contextRef="#ctx0" brushRef="#br0" timeOffset="315">63 437 7754,'0'10'1698,"0"1"1,0-4 236,0 0-2199,0-4 1,1-3 0,1-8-160,2-1 0,3-5 0,-2-2 1,-1 1-415,1 0 0,2-5 1,-2-1-1,0-2 837,-1-1 0,5-3 0,-3 0 0</inkml:trace>
  <inkml:trace contextRef="#ctx0" brushRef="#br0" timeOffset="482">180 85 7754,'7'0'651,"0"0"0,-1 2 221,1 1 1,-2 0 0,-4 2-309,2 0 1,-1 3 0,1 1-509,-2 4 0,-1-1 1,0 2-1,0-1-290,0 1 0,0-2 1,0 3-1,0-1-789,0 1 0,2-1 1,0-4-1929,1 1 2951,1-5 0,1-1 0,1-5 0</inkml:trace>
  <inkml:trace contextRef="#ctx0" brushRef="#br0" timeOffset="716">265 75 7770,'6'-11'454,"0"4"0,-4 0 303,2-1 0,4 2 1,-1 0-533,3 1 0,0 2 0,1 3 0,1 0-103,2 0 1,-2 0 0,2 0 0,-1 1 205,1 2 1,-6 3-1,3 6 1,-3 1 129,-2 1 0,-1 5 0,-5-1 0,0 2-245,0 1 0,-4-1 1,1-1-1,-1-1-569,0 1 1,2-4 0,-1 0 0,2-4-908,1 0 0,0-4-3152,0 0 4415,4-4 0,-2-3 0,2-6 0</inkml:trace>
  <inkml:trace contextRef="#ctx0" brushRef="#br0" timeOffset="882">254 139 7754,'-4'-6'901,"2"1"1,-2 4 0,6-2-801,5 0 0,0-1 0,9 4 0,-1 0-288,3 0 0,2-3 0,0-1 0,-1 2-442,-1 1 1,-5 1-1,1 1 629,-2 2 0,-6 3 0,-2 5 0</inkml:trace>
  <inkml:trace contextRef="#ctx0" brushRef="#br0" timeOffset="1032">233 224 7754,'-11'0'1383,"8"0"0,5 0-1401,8 0 1,9-4-1,1 1 1,3-1-438,1-1 1,-1 4 0,-2-2 0,-1 2-722,-2 1 1176,-3 0 0,-4-5 0,-1-1 0</inkml:trace>
  <inkml:trace contextRef="#ctx0" brushRef="#br0" timeOffset="1215">190 288 7754,'-5'7'886,"1"0"0,3-4 0,1 5 0,1 0-921,3 1 1,0 2 0,5 0 0,-2-1-380,1 1 1,-2 0 0,1-1 0,0 1-379,-1-1 0,2 1 1,-3-1 791,1-3 0,-4 2 0,3-3 0</inkml:trace>
  <inkml:trace contextRef="#ctx0" brushRef="#br0" timeOffset="1432">276 309 7754,'7'-4'59,"-1"0"1,0-1 375,-1 0 1,-1 1-1,4 1 48,4 0 1,-1-1 0,4 3 0,1-1-282,1-2 0,3 0 0,0 4 0,-1 0-116,-1 0 1,-1 0 0,0 0 0,-2 2 89,-4 1 0,-1 0 1,-3 4-1,-3 1-99,-3 1 1,-1 2 0,-1 0 0,-3-1-616,-3 1 1,-5 1 0,-1 1 0,2 1-352,2-1 0,-3-5 1,5-2-1,-2-1 889,-2-3 0,0 4 0,1 0 0</inkml:trace>
  <inkml:trace contextRef="#ctx0" brushRef="#br0" timeOffset="1564">371 320 7736,'-5'-5'894,"-5"4"257,3-3 0,2 4-1081,2 4 1,2-2-1,1 5-901,0 1 1,0 2 0,0 1 830,0-1 0,4 1 0,2 0 0</inkml:trace>
  <inkml:trace contextRef="#ctx0" brushRef="#br0" timeOffset="1698">435 320 7754,'0'-7'2308,"0"-1"-1729,0 6 0,0 2 1,-1 7-895,-2 3 0,1 1 0,-2 2 0,-1 2-384,-2-2 0,1-1 0,-1-3 0,-1-1 699,-2-1 0,-1 0 0,1 4 0</inkml:trace>
  <inkml:trace contextRef="#ctx0" brushRef="#br0" timeOffset="1865">127 437 12156,'21'-1'364,"0"-3"1,6 3 0,5-3 0,7 2-351,6-2 1,-1 3 0,1-4 0,-5 2-618,-4-1 1,-3 1 0,-2 3 0,-4 0-519,-6 0 1,-4 0 1120,-7 0 0,6 0 0,0 0 0</inkml:trace>
  <inkml:trace contextRef="#ctx0" brushRef="#br0" timeOffset="2082">744 0 10780,'11'1'473,"1"3"-1050,2 3 0,-6 1 577,3-1 0,-3 3 0,3-4 0</inkml:trace>
  <inkml:trace contextRef="#ctx0" brushRef="#br0" timeOffset="2282">574 117 8684,'10'0'839,"6"-3"1,3-1 0,4 2-769,6 1 0,3 0 0,2-2 0,1 0-490,0 0 1,-3 1-1,-4 0 1,-4-2-1127,-5 2 1,-9 2 1544,-6 3 0,-12 3 0,-4 5 0</inkml:trace>
  <inkml:trace contextRef="#ctx0" brushRef="#br0" timeOffset="2448">701 128 6417,'0'11'1741,"0"-4"0,0 0-1025,0 1 0,-3 3 1,-1 2-1,2 2-364,1 2 0,-3 4 1,0 5-1,-1 1-612,0 3 1,-2-3-1,2 0 1,1-1-588,-1-2 0,1-3 1,4-3-2325,0-4 3171,0-7 0,5-2 0,1-5 0</inkml:trace>
  <inkml:trace contextRef="#ctx0" brushRef="#br0" timeOffset="2615">819 160 7754,'0'-7'1535,"0"0"1,0 6-1289,0 1 0,0 4 0,0 7 0,0 1-798,0 2 0,0-2 1,-2 2-1,0-2-2031,-2-2 2582,1 1 0,3 0 0,0-1 0</inkml:trace>
  <inkml:trace contextRef="#ctx0" brushRef="#br0" timeOffset="2765">904 117 7143,'7'-6'1114,"0"3"1,-5 8 0,2 4 0,-4 5-835,-4 3 0,2 1 0,-4 2 1,1-1-846,3-2 1,-3 0-1,2 1 1,0-4-942,2-2 0,1-2 1506,0 1 0,-5 0 0,-1-1 0</inkml:trace>
  <inkml:trace contextRef="#ctx0" brushRef="#br0" timeOffset="2982">648 224 10546,'-1'0'605,"3"0"0,13 0 0,4 0-597,4 0 0,4 0 0,5-1 1,0-3-134,0-3 1,-1 1 0,-3 0 0,-3 1-1154,-2 3 1,-7-3-101,-2 2 0,-6 0 1378,-5 7 0,-11 2 0,-4 5 0</inkml:trace>
  <inkml:trace contextRef="#ctx0" brushRef="#br0" timeOffset="3199">744 330 7754,'-5'0'609,"5"0"0,6 0 1,8 0-1,4-1-664,2-2 1,2 1-1,-1-1 1,0 0 89,0 0 1,-4 2-1,-3-3 1,-3 4 311,-4 4 1,-2 2-1,-7 4 1,-1 1-259,-4 0 0,-6 0 0,-3 2 0,0 2-511,-3-2 1,0-2-1,1 0 1,4-1-468,2-3 1,0-3 0,-1-4 888,-1 0 0,0 5 0,3 1 0</inkml:trace>
  <inkml:trace contextRef="#ctx0" brushRef="#br0" timeOffset="3348">712 362 7754,'7'0'495,"0"0"1,0 0 0,4 0 192,0 0 1,1 1-1,1 2 1,2 2-629,1 0 0,2 3 0,4 3 0,-1 2-555,0 2 0,0-1 0,1-4 0,-1 1 495,0 0 0,1-1 0,-1 1 0</inkml:trace>
  <inkml:trace contextRef="#ctx0" brushRef="#br0" timeOffset="3617">1308 107 9647,'-10'0'196,"-1"0"1,0 0 0,1 1 0,-2 2-673,-2 5 0,1-3 0,-6 3 0,-3 1 476,-1 4 0,-7-1 0,3 3 0</inkml:trace>
  <inkml:trace contextRef="#ctx0" brushRef="#br0" timeOffset="3781">1000 256 7858,'10'0'381,"-3"0"1,0 0 0,2 0-78,0 0 0,3 0 0,2 0 0,5 0-237,5 0 1,6-4 0,6-1-1,-1 0-228,2-4 0,-4 5 0,2-1 1,-6 1-616,-4 1 1,-7-1 0,-5 3-744,-5-3 1519,-3 3 0,-15-3 0,-2 4 0</inkml:trace>
  <inkml:trace contextRef="#ctx0" brushRef="#br0" timeOffset="3948">1234 171 8167,'-11'0'895,"5"1"1,1 1-497,1 2 1,3 4-1,-3-1 1,3 3-464,1 0 0,0 4 0,0 2 1,0-1-434,0 1 1,0 1 0,1-3-1,1-1-655,2-1 1,-1-1 1151,-3 0 0,5-1 0,1 1 0</inkml:trace>
  <inkml:trace contextRef="#ctx0" brushRef="#br0" timeOffset="4131">1351 75 9831,'0'10'1235,"0"6"1,-1 3 0,-2 4-910,0 6 1,-1 3-1,4 2 1,0 3-365,0 1 0,0-4 1,0 0-1,0-4-1229,0-5 0,0-3 1267,0-1 0,0-4 0,0-2 0</inkml:trace>
  <inkml:trace contextRef="#ctx0" brushRef="#br0" timeOffset="4365">1553 32 8899,'0'7'2032,"1"-1"-2248,3-1 1,-2 0 0,5-3 0,2 3 215,0 1 0,2 1 0,-1 3 0</inkml:trace>
  <inkml:trace contextRef="#ctx0" brushRef="#br0" timeOffset="4717">1479 139 11231,'11'0'-220,"4"0"1,-2-2 0,6 0-1,2-1-478,3 0 0,-1 2 1,-4 1-1,-2 0-56,-2 0 0,-1 0 839,-3 0 1,-5 1 0,-4 3 0,-4 2 343,-5 0 1,-3 3 0,-2-2-1,-1 3 179,-1 0 1,0 1 0,3 0 0,2-1-208,2 1 0,-3-1 1,4 1-1,1 0-330,1-1 0,3 1 0,2-1-211,3-3 0,1 1 0,6-5 0,1-1-153,2-5 1,-2 1 0,2-5 0,-2-1-1,-1-2 0,-2-1 1,-2 1 202,-3-1 0,-4 2 0,-4 2-44,-3 3 1,-2 3-1,-2 1 1,0 0-1444,1 0 1577,-1 5 0,-4 0 0,-2 6 0</inkml:trace>
  <inkml:trace contextRef="#ctx0" brushRef="#br0" timeOffset="4915">1436 352 7754,'0'-6'1753,"0"-4"0,0 10 1,1 0-1809,3 6 1,-2 4-1,4 0-599,-1 1 1,2 0 0,-2-1 0,-1 1-2403,1-1 3056,-1 1 0,0 0 0,2-1 0</inkml:trace>
  <inkml:trace contextRef="#ctx0" brushRef="#br0" timeOffset="5300">1532 373 7754,'10'-7'790,"2"1"-365,3 1 0,-2-2 0,4 3 1,2 1-213,1-2 0,6 4 0,2-3 0,0 3-5,0 1 1,0 0 0,0 0 0,-2 0 165,0 0 1,-9 5 0,-2 3 0,-7 4-74,-3 2 0,-2 5 0,-4-1 0,-2 1-237,-4-1 0,-4 1 0,-2-4 0,-1 0-543,1 1 1,1-2-1,1-5 1,1-2-522,-1-3 1,0-3-1,1-1 1,-1 0 293,0 0 1,1-1 0,-1-3 0,-1-3 705,-2-2 0,2-2 0,-3 1 0,1-1-6,-1 0 1,1 1 0,5-1 0,1 0 53,0 1 1,6-1 0,-1 0 0,3 2 725,3 2 1,3-1 0,6 4-1,1 1-275,1-2 0,5 4 0,-2-3 1,-1 3-237,-2 1 0,-2 3 0,-2 2 0,-3 1 44,-4 2 0,-2-2 1,-3 1-1,-4 2-202,-5 0 1,-6 1 0,0-3 0,1-4-1634,1-2 0,4-1 1528,0 0 0,0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41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45 7811,'0'-7'-1471,"0"1"2358,0-1 0,0 1 0,1 0-319,1 2 1,2-1 0,2 3-411,1 0 1,-1 2-1,0 2-68,1 0 0,-1 5 1,-1 0-1,-2 0 28,0 3 1,-1-1 0,-2 2 0,0 0-91,0 0 0,-1 2 1,0-1-1,-2 1-124,0 0 0,-1-2 0,-1-1 1,1-1-999,2-1 558,-3 2 1,5-7 0,0 0 379,3-6 0,4-6 0,0-2 0,2-1 56,-1-3 0,0 0 1,0-1-1,0 0 199,0 2 0,-1 0 0,-1 2 1,1 1 144,-1 0 0,1 4 1,-1 0-66,1 2 1,-1 4 0,0-1 0,-1 4 5,-1 2 1,-3 4 0,1 3 0,-1 1 38,-1 1 0,0 0 1,-1 0-1,0 0-82,-1-1 1,-2 1 0,1-1 0,0-1-162,0-2 1,-1-2 0,2-1-209,0 1 0,2-5 28,0-2 1,0-2 0,2-6 0,0 0 3,2-3 1,0-1-1,3-1 1,-1 0 91,1 1 1,-1-1-1,0 1 1,1 0 140,-1 2 1,1 0 0,-2-1 0,0 3 389,0 3 0,-1 0-107,2 3 0,-1 0 0,-2 5 1,0 2-19,-2 2 0,0 1 1,-1 3-1,0 0-79,0 1 0,0 1 0,0 1 1,-1 0-114,-1 1 0,2 0 0,-3-3 0,3 0-285,0-2 0,0-2 0,0 1-476,0-2 1,3-2-1,1 0 1,2-4-519,0-2 0,3-3 1168,-1-2 0,1-1 0,-3 1 0</inkml:trace>
  <inkml:trace contextRef="#ctx0" brushRef="#br0" timeOffset="366">24 269 7811,'-7'0'349,"1"0"1,1 0 1388,1 0-1316,3-3 0,1 3 0,6-3 0,3 3-60,1 0 1,1 0-1,4 0 1,2 0-60,2 0 0,3-2 1,4-1-1,4 2-222,4 0 1,1-1 0,4-1-1,-2 0-390,0 1 0,-3-1 0,-3 1 0,-3 0-191,-1 1 1,-1 0-1,-6 1 1,-3 0-574,-4 0 1,-6 0 579,-1 0 1,-4 0 0,-2 0-1,-4 0-134,-2 0 1,-3 0 626,-1 0 0,-3 0 0,1 0 0</inkml:trace>
  <inkml:trace contextRef="#ctx0" brushRef="#br0" timeOffset="598">261 320 8015,'-7'0'0,"1"0"340,0 0 0,-1 0 1,1 1-1,-1 1 308,1 0 1,2 3-1,-1 0 1,1 2-163,1 1 1,-3 4 0,2-1-1,-2 1-100,-1 3 0,-1-1 0,-1 2 1,1-2-383,-1 1 1,1 0-1,0-2 1,1-1-1038,0-1 1,2-2-1359,0-2 0,3-5-15,4-4 2406,-1-2 0,5-8 0,-3 2 0</inkml:trace>
  <inkml:trace contextRef="#ctx0" brushRef="#br0" timeOffset="932">190 365 7811,'6'-6'334,"-2"0"0,2 0 1,-2 2 242,2 1 0,0 3 0,0 3 1,-1 1-49,-1 2 0,1 1 1,0 1-1,0 3-186,-3 1 1,1 1 0,-1 0 0,-1 0-269,0-1 0,-1 1 0,0 0 0,0-1-328,0-1 0,0-2 1,0-3-189,0 1 1,1-4 0,1-1 118,2-4 1,2-4 0,0-5-1,1-1 19,-1-1 0,2 1 1,1-2-1,-1 0 260,-1-1 0,-1-1 1,1 3-1,-1-1 600,-2 2 0,1 3 0,-2 1-206,0 1 0,-1 3 0,2 3 0,-1 5 200,-2 5 0,1 2 1,-1 3-1,1 0-308,0 1 0,-1 3 0,0-1 0,2 0-560,1 1 0,-2-3 1,2-2-1,-2-1-976,0-1 1,1 0 0,0-3 1292,0-2 0,-1-3 0,0-3 0</inkml:trace>
  <inkml:trace contextRef="#ctx0" brushRef="#br0" timeOffset="1566">735 128 7811,'0'-6'889,"-2"2"0,0 1 0,-1 5 0,-1 1-380,1 4 1,-2 4-1,-1 2 1,-1 3-187,1 0 0,0 5 0,-1-2 0,1 1-348,2 0 0,-1-1 1,2 0-1,1-2-480,-1-2 0,1-3 0,2-1-443,0-2 1,0-6-1,0-3 258,2-3 0,0-6 1,1-2-1,0-1 690,-1-1 0,-1 1 0,0-1 0,2 0 0,-1 0 0,-2 0 0</inkml:trace>
  <inkml:trace contextRef="#ctx0" brushRef="#br0" timeOffset="1899">684 173 7811,'6'-6'-635,"-1"-1"1,-2 1 1144,0-1 0,2 3 0,0 0 0,0 2 56,2 0 0,0 1 0,1-1 0,3 0-223,1 1 1,1 1-1,0 1 1,0 2-113,-1 1 1,1 1 0,-3 2-1,-2 3-15,-3 0 0,-2-2 1,-4 3-1,-1 0-102,-2-1 1,-5 2 0,-1-2-1,-3 0-285,-2 1 0,1-3 1,-1 0-1,2-3 5,0 0 0,1-4 1,1 1-1,2-1-160,0-1 1,1-1 210,0-1 0,4-1 0,2-3 124,4 2 1,1-1 0,4 2 0,0 2 201,1 0 0,2 2 0,1 1 0,0 2 123,0 2 0,-1 1 0,1 0 1,0 1-113,1 3 0,-1 0 1,-1 1-1,0-2-658,0-1 1,0 0 0,1-4-1,-1 0-358,-1-3 1,3-3 0,-2-3 0,1-3 793,-1-2 0,-2-5 0,1-2 0</inkml:trace>
  <inkml:trace contextRef="#ctx0" brushRef="#br0" timeOffset="2316">954 192 7836,'-3'-3'401,"1"-2"1,-1 2 108,0-1 1,1 0-1,2-2 1,0-1-320,0 1 1,2-1-1,1 1 1,0-1 43,2 1 0,1 0 0,0 1 0,1 2 206,-1 0 0,1-1 0,0 2-153,1 0 1,-1 1 0,2 2 0,-2 1-142,0 3 0,2-2 0,2 1 0,1 1-42,0 1 0,2 0 1,0-2-1,2-1-274,0 0 0,1-3 1,0 3-1,-2-3-446,-2 0 1,0 0 0,-1 0 0,-1 0-907,-2 0 0,-5 0 598,-2-3 0,-2 3 1,-2-2 922,-3 1 0,-3 1 0,-2 0 0</inkml:trace>
  <inkml:trace contextRef="#ctx0" brushRef="#br0" timeOffset="2498">1178 134 7811,'-4'3'108,"0"-1"0,1 0 0,0-1 939,0 1 0,-1 1 1,1 4-183,-1-1 0,2 1 0,-1 0 1,-1 1-70,0 3 1,0 4 0,-3 2-1,-1 2-383,0 0 1,-2 2-1,3 1 1,-2-2-503,1 0 0,2-3 0,1-3 1,3-1-1375,2-2 0,0-5 1,2-3 1462,3-3 0,3-5 0,2-3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5:27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181 128 10530,'-14'0'845,"0"1"0,1 3-754,1 3 0,-2-1 0,-1 1 1,1 1-599,-1 1 1,3 1 0,-1-2 0,4-2-2455,1-1 2961,1 3 0,-3-7 0,-1 4 0</inkml:trace>
  <inkml:trace contextRef="#ctx0" brushRef="#br0" timeOffset="147">160 202 7754,'9'5'478,"-2"2"0,-2-1 1,-6 0-151,-3-1 1,-2 2 0,-4-2-1,-1 0-404,0 4 1,-3-1 0,0 0-1,1-1-467,1 2 0,2-1 0,-1 0 543,0-1 0,-4-4 0,-2 1 0</inkml:trace>
  <inkml:trace contextRef="#ctx0" brushRef="#br0" timeOffset="314">128 256 8065,'6'1'1000,"-3"2"0,0 4-499,0 3 1,-2 2 0,3 1 0,-3 2-329,-1 2 1,0 0 0,0 3 0,0-1-454,0-1 0,0-5 0,0 1 1,0-2-966,0-1 0,1-2 221,3-2 0,-2-2 1024,5-5 0,0-9 0,4-3 0</inkml:trace>
  <inkml:trace contextRef="#ctx0" brushRef="#br0" timeOffset="497">266 85 7955,'0'-10'822,"0"-1"0,0 4-337,0 0 1,1 6 0,2 1 0,1 5-462,2 5 1,-3 4 0,0 1 0,0 2-315,0 2 0,-2 1 0,3 1 1,-2-1-113,2-2 0,-3-2 0,3-6 1,-2 1-1873,1 0 2274,-1-6 0,7 5 0,-3-4 0</inkml:trace>
  <inkml:trace contextRef="#ctx0" brushRef="#br0" timeOffset="732">362 21 7532,'0'-7'843,"0"0"1,1 5 0,3-2-752,3 3 0,-1 1 1,1 0 319,1 0 0,0 1 1,1 3 38,-2 3 1,-5 6 0,2 2 0,-2 1-229,2-1 0,-3 4 1,2-1-1,-1 2-671,-2 1 0,0-1 1,0-1-1,0-2-354,0-2 0,0-1 0,1-3-2680,2 0 3482,-2-6 0,4-5 0,-5-5 0</inkml:trace>
  <inkml:trace contextRef="#ctx0" brushRef="#br0" timeOffset="897">319 117 7754,'-6'-1'495,"2"-1"264,-1-2 0,5 0-806,0 4 1,1 0 0,6 0 0,3 0-347,3 0 1,-1 0 0,2 0 0,-2 0-922,-2 0 1314,1 0 0,0 0 0,-1 0 0</inkml:trace>
  <inkml:trace contextRef="#ctx0" brushRef="#br0" timeOffset="1030">319 202 8725,'5'-6'-268,"1"2"1,5 4-1283,-1 0 1550,1-5 0,4 4 0,2-4 0</inkml:trace>
  <inkml:trace contextRef="#ctx0" brushRef="#br0" timeOffset="1164">309 256 7716,'-7'3'231,"0"1"1,5-1-157,2-3 1,5 0 0,7 0 0,1 0-868,1 0 1,2 0 791,-2 0 0,2-5 0,6 0 0</inkml:trace>
  <inkml:trace contextRef="#ctx0" brushRef="#br0" timeOffset="1347">202 362 7593,'11'0'307,"0"-1"0,-1-2-216,1 0 0,4-1 0,3 3 1,2-1-636,1-2 1,1-3 0,-1 2 0,0 1 543,1-1 0,-1-3 0,0 2 0</inkml:trace>
  <inkml:trace contextRef="#ctx0" brushRef="#br0" timeOffset="1600">426 287 7754,'-5'-5'677,"3"0"382,-5 5 1,4 1-641,0 3 0,2 3 0,1 6-323,0 1 0,0 1 0,1-1 0,1 3-267,2 0 0,-1 3 0,-2-4 0,2 2-472,0 0 1,1-4-1,-4 2-202,0 0 1,-1-2 0,-3-5 563,-3-1 0,1-5 0,-1-5 0,0-3 374,1-1 0,-3-1 0,3-4 1,-1 1 227,-1-1 0,5 2 0,-3 0 1,1 2 436,3-1 1,1-1 0,2-2-923,2 0 1,5 2 0,5 0 163,1 2 0,9-4 0,0-6 0</inkml:trace>
  <inkml:trace contextRef="#ctx0" brushRef="#br0" timeOffset="1865">756 11 13485,'0'14'0,"1"1"136,3 2 1,-3 1-1,2 3 1,-1 0-357,-2 0 1,3 1 0,1-2 0,-2-1-945,-1-1 0,-1-4 1,0 2-440,0 0 1,-1-7 1602,-3-5 0,3-8 0,-3-2 0</inkml:trace>
  <inkml:trace contextRef="#ctx0" brushRef="#br0" timeOffset="1997">703 106 7754,'-11'-9'854,"0"2"1,4 2 0,0 5-643,-1 0 0,2 1 1,0 3-1,0 4-260,0 5 1,0-1 0,-2 3 0,1 0-922,-1-1 1,2 0 968,-1-3 0,0-1 0,-4 1 0</inkml:trace>
  <inkml:trace contextRef="#ctx0" brushRef="#br0" timeOffset="2114">777 149 7754,'17'-3'0,"-2"-1"-72,0 2 1,-3-3 0,4 1 0,-2 2 206,0 1 0,0 1 0,-3 0 0,0 0-1565,-1 0 1430,1 5 0,0-4 0,-1 3 0</inkml:trace>
  <inkml:trace contextRef="#ctx0" brushRef="#br0" timeOffset="2264">916 160 8379,'-4'7'803,"0"0"0,0-4 0,1 5 0,0 1-151,0 4 0,-1 4 0,-1 4 1,-1 1-215,-2 3 0,-3 2 0,-3 5 1,-3-1-814,1-3 0,-4 2 0,2-5 1,-1-3 374,1-3 0,-2-8 0,4-6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5:31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32 490 7831,'0'-10'1275,"0"-1"-679,0 0 0,3 4 0,2 1 0,2 2-213,5 1 0,0 2 0,7 1 0,6 0-187,9 0 1,10 0-1,14 0 1,5-1-132,7-3 0,6-3 0,1-6 0,-1-2-97,0-2 0,0 3 0,-4-2 0,-6 0-26,-8 3 0,-13 3 0,-21 3-229,-5 3 0,-10 3-158,-9 1 0,-1 0 0,-6 1 0,-1 1-393,-2 2 1,0-1-1,-1-3 838,0 0 0,-4 0 0,-1 0 0</inkml:trace>
  <inkml:trace contextRef="#ctx0" brushRef="#br0" timeOffset="352">213 352 7754,'7'-7'3062,"0"0"-2721,-5 4 0,-2-1 1,-7 5-1,-3 1-89,-5 2 1,2 4-1,-3-1 1,-1 1 24,1 0 0,-1 1 0,-1-2 0,4 1-29,2 0 1,2 0 0,-1-3 0,0-1 105,1 1 0,-1 2-172,0-3 1,6 0-235,1 0 1,8 1 0,3 2 0,2-3-414,2 1 1,3 1-1,1 5 1,3-2-974,5-2 1,3 3 0,5-3 1437,1 2 0,10 2 0,2 0 0</inkml:trace>
  <inkml:trace contextRef="#ctx0" brushRef="#br0" timeOffset="1618">1341 160 7754,'-1'-6'957,"-3"2"-294,-3-1 0,-2 4 0,-2-3 0,1 3-301,-1 1 0,-4 5 0,-3 2 0,-2 2-253,-2 2 0,2-4 0,1 0 0,3 2-24,0 0 1,2-2 0,4-1-229,-1-1 1,1-1 0,5-1-134,5 0 0,4 1 0,8-4 0,2 0 137,4 0 1,-1 0 0,0-1 0,1-2 121,-1 0 1,-2-1 0,-4 4 0,-1 0 290,1 0 1,-5 5 0,-3 2 116,-1 3 0,-8 4 0,-4 0 0,-3 0-177,0 2 0,-2-5 1,1 4-1,1-4-244,1 0 1,5-4 0,1 0-417,1 1 1,3-3 238,5-1 0,4-3 0,6-1 0,2 0 377,-2 0 1,-2 0 0,1 0 196,2 0 1,-3 5-1,1 2-19,-4 2 0,-5 2 0,0 0 1,-3-1-70,-3 1 0,0-1 0,-3 1 1,2 0-1096,1-1-646,2-4 0,2-3 867,3-10 0,2 0 0,3-9 0,-1 2-5,-1 0 1,-1-5-1,3 1 1,-2-2 103,1-1 1,-2-5-1,0-3 1,0-2 429,0 0 0,-3 2 0,4 1 0,0-2 97,-1-1 0,0 8 0,-2 2 0,2 2 202,0 2 0,3-2 312,-2 5 0,3 4 0,0 7 252,1 2 0,-4 2 1,-1 2-503,-1 5 1,-1-3-1,-1 3 1,0 0-257,0 1 1,-2 2 0,-1 0-127,0-1 1,3 1-824,1 0 1,0-1 352,-4 1 1,-2-2 0,0 0 0,-3-2 273,-1 1 1,-1-2-1,-3 0 1,-1 0 340,0 0 1,-3 0-1,0 1 1,1-3 304,1 1 0,1-4 1,1 3 295,-1-3 0,6-1-249,5 0 1,5-1-1,7-2 1,1-1-366,1-2 1,5 2 0,-2-2 0,0 2-7,1 1 1,-5 2 0,3 1-1,-2 0 92,0 0 1,0 1-1,-4 3 173,-3 3 1,-1 2 0,-4 2 0,2 0-129,-2-1 0,-2 1 0,-4 0 1,-2-1-693,1 1 0,-1-2 0,3 0 0,-2-3-1145,0-2 0,1 0 1112,-3-4 1,1-1 0,-1-3 0,2-2 548,0 0 0,3-7 0,-4 3 0,1-2-47,3 0 0,0 2 0,-1 2 1,0 1 1004,0-1 1,2 2 858,1-1-1907,0 4 0,0 3 0,0 8-212,0 1 1,0 2 0,0 0-1,0 2-197,0 2 1,-1-2 0,-1-5 0,-2-1 456,2 1 1,-1-2 0,1 1 568,-1 2 1,-2-5 397,1 0 0,4-3-566,0-1 0,1-3 1,7-2-596,0-1 0,1 0 0,2-2-560,0 1 0,-1 1 0,0-3-262,-3 2 1058,-3 5 0,1-8 0,1 5 0</inkml:trace>
  <inkml:trace contextRef="#ctx0" brushRef="#br0" timeOffset="1883">1437 192 8907,'-6'2'804,"3"1"0,1 3 0,2 6 0,0 2-489,0 4 0,0 2 0,0 1 1,0 0-165,0 1 1,0-1 0,2 0 0,1-1-162,4-2 0,3-2 0,1-7 0,4-2-121,2-3 1,8 0 0,2 0 0,2-2-77,-1-1 1,-3-2 0,2-1 0,-2-2-58,-5 2 0,-7-3 0,-7 1 185,-1-2 1,-3 2-1,-5-3 1,-4 0-481,-3 1 0,-1-3 1,2 1-1,1-1-1361,1-2 1920,4-4 0,-1-2 0,4-4 0</inkml:trace>
  <inkml:trace contextRef="#ctx0" brushRef="#br0" timeOffset="2582">1778 97 7844,'-6'-8'463,"3"3"1,6 0-419,4 2 1,2 2 0,3 1 0,2-1-584,4-3 0,-3 3 0,1-2 0,-2 2 538,0 1 0,-3 0 0,-4-2 0,1-1 0,-3 0-55,-2-4 1,-3 5 0,-3-2 983,-4 3 1,2 0-1,0-1 327,1-2 1,1 1-561,-4 3 1,5 4-1,-2 3-367,3 3 1,1 4 0,0 0 0,0 1-313,0 0 0,0 0 1,0 4-1,0-1-338,0 1 1,0 0 0,0 0 0,0-3-420,0 0 1,0-2 0,0-4 0,0 1-2618,0 0 2820,0-5 0,-1-6 0,-1-7 426,-2-3 1,-4-1 0,1 1 0,-3 0 138,0 3 0,-1-1 1,0 3-1,1 1 583,-1-1 1,4 0 0,0 3 859,-2-2 1,1-1-1179,1 2 1,4 2 0,6-4 0,5 0-231,5-2 0,0 1 0,5-1 0,1-1-200,1-2 0,1 1 0,1 1 1,-1 1-180,0-2 0,1 0 1,-2-1-1,-1 3 328,-2 4 1,-2-2 0,1 1-1,0 2 310,-3 1 1,-2 2 221,0 3 0,-4 2 0,-1 4-129,-1 1 0,-2-1 1,-3 1-1,0 0-365,0-1 1,-1 1 0,-1 0 0,-2-1-317,2 1 1,-1-4 0,1 0-1657,-1 1-188,-1 2 1,-1-4 2109,-2-3 0,2-6 0,-4-8 0,3-5 0</inkml:trace>
  <inkml:trace contextRef="#ctx0" brushRef="#br0" timeOffset="2749">2022 43 7945,'0'-10'1519,"0"8"1,2 6-1,0 4-1420,2 3 1,-1 3 0,-3 2 0,0 0-261,0 3 0,-5 1 0,-1 1 1,-1 1-416,0-1 1,1-3-1,-2-2 1,1 0-1078,-1-3 0,2-3 1653,-1-3 0,0 3 0,-4-4 0</inkml:trace>
  <inkml:trace contextRef="#ctx0" brushRef="#br0" timeOffset="2899">1948 171 7733,'7'0'702,"0"0"1,0 0 0,4 0 0,0 0-750,-1 0 1,1 5 0,-1 2 0,2 2-426,3 2 1,-7 0-1,2-1 1,-1 1-1262,-3 0 1733,-2-1 0,1 6 0,1 0 0</inkml:trace>
  <inkml:trace contextRef="#ctx0" brushRef="#br0" timeOffset="3066">1735 384 8520,'1'-6'1693,"3"2"-1732,3 3 0,2 2 0,2 2 0,1 2-2002,2 1 2041,-2-4 0,3 7 0,-4-3 0</inkml:trace>
  <inkml:trace contextRef="#ctx0" brushRef="#br0" timeOffset="3216">1927 384 7934,'0'-6'3330,"4"1"-4436,4 5 0,-3 0 101,3 0 0,-3 1 1005,3 3 0,1 2 0,-3 5 0</inkml:trace>
  <inkml:trace contextRef="#ctx0" brushRef="#br0" timeOffset="3332">2086 405 7754,'6'-1'790,"-1"-1"-227,0-2 0,-3 1 1,5 3-1134,1 0 1,-2 0 569,1 0 0,1 0 0,2 0 0</inkml:trace>
  <inkml:trace contextRef="#ctx0" brushRef="#br0" timeOffset="3449">2257 427 7754,'7'0'1654,"0"0"0,0 0-1169,4 0 0,-1 0 0,0 1-1804,-3 2 1319,2-2 0,-3 9 0,5-4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6:26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54 7754,'6'-5'596,"-2"-2"1,1 1 288,-2-1 1,0 5-1,-7-1 1,-2 7-400,0 6 0,-2 2 1,3 6-1,-1 1-199,-2 1 0,2 5 0,0 1 0,1 0-137,3 0 1,1 2-1,1-3 1,0-1-177,0-2 0,5-4 1,2-1-1,3-3-202,5-5 0,5-3 1,6-6-1,1-1 14,2-2 0,-1-5 0,-1-6 0,-2-4 32,-5-2 1,0-1 0,-6 0-1,-2-2 108,-4-2 1,-3 3 0,-5-3 0,-2 3 134,-6 0 1,0 2-1,-8 3 1,-1 2-31,1 4 0,1 1 0,-2 2 1,-1 2-350,1 1 1,2 2-1,4 3 1,-1 0-459,-2 0 0,6 4 1,-1 3-1,1 4-1102,2 3 1878,4-2 0,-7 8 0,3-3 0</inkml:trace>
  <inkml:trace contextRef="#ctx0" brushRef="#br0" timeOffset="200">161 245 8804,'-8'-3'2660,"1"-1"-1613,5 1 0,-2 4 0,8 1-563,3 2 1,3 4-1,0-2 1,2 1-324,2 0 0,-2 0 1,2 3-1,-2-2-156,-1-1 1,-1 0 0,1 4-1458,0 0 1,-1-1-739,1 1 0,0-2 2190,-1-1 0,1 1 0,0-3 0</inkml:trace>
  <inkml:trace contextRef="#ctx0" brushRef="#br0" timeOffset="552">512 192 7996,'0'-10'1323,"0"-1"1,5 5 0,3 1-1,4 2-1000,2-1 1,5 1 0,0 3 0,3 0-337,3 0 1,5 0 0,-3 0 0,0 0-721,-2 0 1,-3 0-1,-2 0 1,-2 1-2913,-4 2 3645,-2-1 0,-6 7 0,-1-3 0</inkml:trace>
  <inkml:trace contextRef="#ctx0" brushRef="#br0" timeOffset="717">586 277 7754,'-10'0'3109,"-1"0"-2654,0 0 0,8 0 1,5 0-1,9 0-343,4 0 0,7 0 0,4 0 0,0 0-509,0 0 1,0 0 0,-3 0 0,2 0-1570,-1 0 0,-3 0 1966,-3 0 0,2 5 0,-3 1 0</inkml:trace>
  <inkml:trace contextRef="#ctx0" brushRef="#br0" timeOffset="1151">1172 107 7754,'-7'0'902,"0"0"1,0 4 0,-3 0 0,2 2-566,1 3 0,-1 4 0,-6 2 1,-1 2-161,-1 1 0,1-1 1,-1 0-1,0-1-16,3 1 0,2-4 1,1 1-1,2-3-58,1-4 0,6 1 0,1-5-272,5 0 0,6-2 1,3-1-1,5 0-2,5 0 0,-2 0 0,3 0 0,-2-1-29,-2-3 1,0 3-1,-1-2 1,-1 1 233,-1 2 0,-5 0 1,1 0 1072,-2 0-585,-6 0 0,-2-4 1,-7-3-371,0-3 1,-6-1 0,2 1 0,-1-1-367,1 0 1,-3-3-1,5-1 1,-3 0-384,1-1 0,5-2 1,-3 3-1,2 0-835,-1-1 0,1 2 0,3 3 1432,0 1 0,-5-1 0,-1 1 0</inkml:trace>
  <inkml:trace contextRef="#ctx0" brushRef="#br0" timeOffset="1417">1353 33 7754,'-1'-8'954,"-3"1"1,3 4 0,-1-3 0,4 1-515,5 3 1,3 1 0,1 1-1,5 0-385,5 0 0,0 0 0,5 0 1,-1 0-526,0 0 1,2 0 0,-4 0 0,-3 0-926,0 0 0,-5 0-516,0 0 1911,-8 4 0,-12-2 0,-7 2 0</inkml:trace>
  <inkml:trace contextRef="#ctx0" brushRef="#br0" timeOffset="1652">1491 11 7754,'-6'5'736,"-3"-4"-202,2 3 1,1-3 0,0 0 0,0 1 175,0 2 1,4 4 0,-3 1 0,0 4-103,-2 4 0,-1 3 0,0 2 1,1 0-240,-2 3 1,1-1 0,0 3 0,2-1-239,1-2 0,2-5 0,3-3 0,1-1-200,2-2 0,7-5 1,5-5-1,2-2-322,2-1 0,4 0 0,2 0 0,-1 0-413,-2 0 1,-2 0 0,-2-1 0,-4-1-2153,-2-2 1532,-1 1 1,-5 1 1423,-3-1 0,-6 2 0,-3-4 0</inkml:trace>
  <inkml:trace contextRef="#ctx0" brushRef="#br0" timeOffset="1817">1427 214 7754,'-5'-5'2623,"-3"4"-2172,8-3 1,0 2-1,10-1 1,3 0-554,2 0 0,4 2 1,5 1-1,1 0-797,-2 0 1,0 0 0,-2 0 898,0 0 0,1-4 0,-1-2 0</inkml:trace>
  <inkml:trace contextRef="#ctx0" brushRef="#br0" timeOffset="2086">1811 192 7754,'-6'-4'1097,"0"1"-85,2-4 0,4 5 0,0-2-715,6 3 0,7 0 0,3-2 0,1 0-673,6 1 0,-2 0 1,4 2-1,-3 0-605,0 0 0,-2 0 0,-1 0 0,-3 0-484,0 0 1465,-2 0 0,-8 0 0,-1 0 0</inkml:trace>
  <inkml:trace contextRef="#ctx0" brushRef="#br0" timeOffset="2250">1949 86 7754,'-1'-6'2169,"-3"2"0,3 4-1415,-2 4 0,1 3 0,2 7 0,-1 4-481,-2 2 0,0 5 1,-3 0-1,0 0-705,1 1 0,2-4 0,-2 3 0,2-3-243,-1 0 0,1-6 1,4-2 674,3-2 0,1-1 0,6 0 0</inkml:trace>
  <inkml:trace contextRef="#ctx0" brushRef="#br0" timeOffset="2603">2300 33 7754,'0'-8'4785,"0"1"-4225,0 5 0,0-2 0,-1 8 1,-1 4 41,-2 5 0,-3 4 0,2 5 0,0 2-176,-4 1 1,0 4 0,-2-1-1,1-1-465,-1-2 0,0 0 0,2-3 1,0-2-738,2 0 0,5-4 0,-2-2-609,3-2 1,2-6 0,3-4-507,3-4 1,3-4 1890,0-5 0,1-4 0,0-2 0</inkml:trace>
  <inkml:trace contextRef="#ctx0" brushRef="#br0" timeOffset="2834">2332 43 7754,'-3'-7'5209,"-1"0"-4468,1 5 0,4-2 1,1 8-1,2 3-304,-2 2 0,3 7 0,0 1 1,-1 5-105,1 2 0,2-1 0,-2 3 0,0-1-379,-1 0 1,5 3 0,-3-3-1,1-1-585,0-2 1,0-4 0,2-2-1,0 0-1440,-2-3 1,-4-3-1875,4-3 3945,-4-2 0,-3-10 0,-6 0 0</inkml:trace>
  <inkml:trace contextRef="#ctx0" brushRef="#br0" timeOffset="3001">2247 267 7754,'-10'-5'1731,"4"3"-595,2-5 0,4 3 0,4-2-860,3 1 1,2 2 0,3 3 0,1 0-1088,1 0 0,4 1 1,-4 1-1,-1 2 811,-1-2 0,-1 4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6:25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 8856,'6'-5'1613,"3"4"-993,-2-2 0,3 1 0,0 4 0,2 0-247,2 2 0,3 4 1,5-1-1,2 2-199,1 2 0,4 0 0,1-1 1,4 1-73,5 0 1,3 2-1,1 0 1,2-3-225,2 0 0,-1 2 0,-5-6 0,-2 1-279,-3 0 0,-8-1 0,-4 2 0,-5-2-61,-5-1 0,-4-1 1,-1-1-1,-3 1-218,-2 2 0,0-2 1,-3 2-1338,3-2 910,-3 0 1107,4-4 0,-10 0 0,-1 0 0</inkml:trace>
  <inkml:trace contextRef="#ctx0" brushRef="#br0" timeOffset="231">703 128 8575,'-6'-6'1092,"5"3"1,6 6 0,1 4-1074,2 3 1,-2-1 0,1 0 0,1-2 9,2 1 0,1 1 0,-2 2 0,-1 0 333,-1-1 0,-3-3 1,2 1 228,-1 0 1,-3 1 0,-6 2-1056,-3 0 0,-3-1 0,-3 0 0,-3-2 464,0-1 0,-2 5 0,-3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8:35.3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522 27 7754,'1'-10'1108,"2"3"23,-1-2 0,2 9-627,-4 0 0,-1 5 1,-1 6-1,-3 4-262,-1 2 0,4 3 1,-3 2-1,1-1-128,1 0 0,-4 4 0,2 0 0,0-1-140,1-2 0,-3-2 0,2-1 1,0-1-320,0 1 0,1-4 0,1-1 0,0-2-853,0-1 0,1-4-729,-2 0 40,3-5 1887,-3-2 0,8-10 0,2-7 0</inkml:trace>
  <inkml:trace contextRef="#ctx0" brushRef="#br0" timeOffset="300">607 27 7754,'0'-6'1020,"0"1"1,0 6 0,0 3-746,0 3 1,0 6 0,0 2-1,0 2-20,0 2 0,-1 1 1,-2 1-1,-1 2-133,-2 2 1,2-4 0,-2 1-1,0-3-350,0 0 1,4 0 0,-2-1 0,2-4-558,-1-2 0,1-5 1,-1 0-2225,2 1 3009,1-3 0,0-5 0,0-6 0</inkml:trace>
  <inkml:trace contextRef="#ctx0" brushRef="#br0" timeOffset="617">437 250 7754,'-8'-1'2266,"1"-2"-1871,5 2 1,-3-3-1,6 8 1,2 3-192,0 2 1,6 2-1,-2-1 1,1 2 21,-1 2 0,1-2 1,-3 2-1,0-2 136,0-1 0,2 3 1,-3 0-91,2-1 0,-3-1 0,1-2-150,1-3 0,-3-3 0,6-5-188,0-2 0,1-3 0,2-6 0,0-1-354,-1-1 1,1-5-1,0 2 1,-2 1-1134,-2 1 0,1 4-1106,-4 0 2659,-1 0 0,-3 5 0,0 2 0</inkml:trace>
  <inkml:trace contextRef="#ctx0" brushRef="#br0" timeOffset="949">202 612 7754,'0'-10'2247,"-1"4"-2231,-2 2 0,-3 3 1,-4 2-1,2 2-641,1 0 1,0 5 0,-4-2 0,0 1-178,1 1 0,-1-2 802,0 1 0,1 2 0,-1-3 0</inkml:trace>
  <inkml:trace contextRef="#ctx0" brushRef="#br0" timeOffset="1164">0 719 8365,'1'-6'1635,"3"2"-1380,3 3 1,2 1 0,2 0 0,0 0-137,-1 0 1,2 0-1,1 0 1,4 0-263,3 0 1,-4 0 0,8 0 0,0 0-352,-2 0 0,1-3 0,-2-2 0,-1 0-122,-2 0 1,-3 1 0,-4 1 0,-2-1 615,-2-2 0,-3 2 0,-8-3 0,-6 5 0,-7-3 0</inkml:trace>
  <inkml:trace contextRef="#ctx0" brushRef="#br0" timeOffset="1331">128 687 7754,'-6'-1'-273,"1"-2"364,0 0 0,3-1 2149,-5 4-2055,5 0 0,-3 5 0,5 2 1,0 3-409,0 0 1,0 1 0,0 0 0,0-1 5,0 1 0,0-1 0,0 1 0,0 0-908,0-1 0,0-3 1125,0 1 0,5-1 0,0 3 0</inkml:trace>
  <inkml:trace contextRef="#ctx0" brushRef="#br0" timeOffset="1548">213 612 7754,'1'-10'622,"3"-1"-207,-3 5 0,5 3 0,-4 6 0,2 5-12,-2 5 1,-1 0 0,0 5 0,2 1-204,0 1 0,1 2 1,-4-1-1,0 0-181,0 0 1,-4 1 0,1-1 0,0-1-546,2-2 1,-2 2 0,-1-3 0,2-1-511,1-2 0,1-5 0,1-4 1036,2 0 0,3-1 0,5-4 0</inkml:trace>
  <inkml:trace contextRef="#ctx0" brushRef="#br0" timeOffset="1731">426 527 7708,'0'-10'253,"0"-1"0,0 4 447,0 0 0,1 4-1120,3 0 0,-2 6 0,5 4-1548,1 3 1968,-3 1 0,5-1 0,-5 1 0</inkml:trace>
  <inkml:trace contextRef="#ctx0" brushRef="#br0" timeOffset="2099">362 623 7123,'-11'0'655,"7"0"0,4-1 1,6-2-626,3 0 1,3-1-1,1 4 1,1 0-365,-1 0 1,2 0-1,0 0 1,-2 0 111,-2 0 0,-3 0 0,-1 0 370,1 0 1,-3 2 40,-2 1 0,-3-1 0,-2 6 0,-3 0 15,-1 1 0,0 2 1,-2-2-1,1 0-116,-1-2 1,2 0 0,0 4-95,1-1 1,2 1-84,3 0 0,1-6 0,2-1-144,4-3 0,3-1 0,0-1 1,0-3 9,-3-3 1,1 1-1,-3-1 293,1-1 0,-4-1 23,2-2 0,-4 5 1,-4 2-271,-3 3 0,1 1 1,-1 0 176,-1 0 0,-2 5 0,0 1 0</inkml:trace>
  <inkml:trace contextRef="#ctx0" brushRef="#br0" timeOffset="2281">309 772 8145,'-11'0'1155,"5"0"0,3 1-1134,6 3 1,2 2 0,3 3 0,-2-1-709,-1 0 1,2-1 0,-2 3-238,1 1 1,-3-2 923,4-1 0,0 1 0,4-3 0</inkml:trace>
  <inkml:trace contextRef="#ctx0" brushRef="#br0" timeOffset="2515">405 793 7754,'4'-7'0,"2"0"260,0-1 0,4 3 0,-3 0 0,2 2-121,2-1 0,1-3 0,1 4 0,1 0-51,-1 2 0,3 1 1,1 0-1,0 0-58,-3 0 0,1 0 0,-1 1 1,-1 2 128,-1 0 1,-6 6 0,-2-2 0,-3 3-119,-1 4 1,0-2 0,-1 4-1,-2-2-327,0 0 1,-4 0-1,2-3 1,0 0-543,0-1 1,-3-3 0,1-1 827,-2-1 0,-2 3 0,0-2 0</inkml:trace>
  <inkml:trace contextRef="#ctx0" brushRef="#br0" timeOffset="2731">500 847 7754,'0'-7'57,"0"-1"1,0 1 253,0-3 1,5 4-345,2 2 1,-1 3 175,1 1 0,-4 1 1,0 3 21,-2 3 1,-1 2-1,-1 1 1,-1-2 3,-2-1 0,-4-1 0,1 2-219,-3-1 1,3-4-791,0 0 0,5-3-845,-2-3 1685,3-3 0,6-5 0,1 1 0</inkml:trace>
  <inkml:trace contextRef="#ctx0" brushRef="#br0" timeOffset="3048">745 634 6323,'-1'-6'1012,"-2"2"1,-3 3 0,-5 2 0,0 3-1157,1 3 1,-1-1 0,0 1-1,1 1-513,-1 2 1,0-3 0,1-1 656,-1-2 0,0 5 0,1-3 0</inkml:trace>
  <inkml:trace contextRef="#ctx0" brushRef="#br0" timeOffset="3197">735 676 10371,'-11'11'301,"-1"0"1,-1-1-561,-1 1 1,0 0-1,3-1 1,0 0-754,1-3 0,-1 2 1012,0-2 0,6-2 0,0 0 0</inkml:trace>
  <inkml:trace contextRef="#ctx0" brushRef="#br0" timeOffset="3381">713 719 10305,'0'11'1855,"0"0"-1642,0 4 1,0-4-1,0 5 1,0-2-288,0 0 1,0 4 0,0-4-1,0-1-593,0-1 1,0-1-1,1-2-900,3-2 0,-2-2 1567,5-5 0,1 0 0,2 0 0</inkml:trace>
  <inkml:trace contextRef="#ctx0" brushRef="#br0" timeOffset="3597">798 570 8251,'0'-6'1460,"0"9"0,0 8-1552,0 1 0,2 0 0,0-2 0,2 1-503,-2 0 1,-1-1 0,-1 1 0,0 0-381,0-1 1,0-3 974,0 0 0,5 1 0,1 2 0</inkml:trace>
  <inkml:trace contextRef="#ctx0" brushRef="#br0" timeOffset="3815">841 591 7671,'0'-11'164,"0"4"1,1 0 84,3-1 0,-2 3 1,4 1-1,0 0-8,0 0 0,-3 1 0,5 3 20,0 0 1,-3 1-1,-1 3 1,0 3 161,-1 2 1,1 2 0,-4 1 0,0 1-84,0 1 1,0 4 0,0-3 0,0 0-380,0 1 1,0 1 0,0-2-1,0-2-559,0-1 1,0-2-1,0 1-3030,0-1 1424,0 1 2204,5-5 0,-4-1 0,4-5 0</inkml:trace>
  <inkml:trace contextRef="#ctx0" brushRef="#br0" timeOffset="3997">809 666 7826,'-11'0'852,"4"-2"-77,0-1 1,6 2-660,1-3 0,5 2 0,5-1 0,1 0-399,0 1 0,1 0 0,1 2 1,1 0-462,-1 0 0,-1 0 0,-2 0-682,1 0 1426,-5 0 0,3 0 0,-3 0 0</inkml:trace>
  <inkml:trace contextRef="#ctx0" brushRef="#br0" timeOffset="4316">830 708 7754,'-7'0'1787,"0"0"-1569,0 0 1,2 0-1,5 0-340,6 0 1,4 0-1,0 0 1,1 0-534,0 0 0,-1-3 0,1-1-66,0 2 0,-4 1 721,0 1 0,-5 1 0,2 2 0,-7 0 0,-1 3 0,-2-1 0,-3 1 0,0-2 0,-2 3-8,1 1 0,-1-3 1,2 0-1,0-2 482,2 1 129,5-1 1,-2-3-490,8 0 0,2 0 1,4 0-325,1 0 1,0-1 0,-1-1-400,1-2 1,0 1 608,-1 3 0,-4 0 0,-1 0 0,-5 0 0</inkml:trace>
  <inkml:trace contextRef="#ctx0" brushRef="#br0" timeOffset="4480">724 815 6912,'-6'6'1266,"2"-2"-1118,8-4 0,5 0 0,7 0 0,-1 0-280,1 0 0,3-3 1,-3-1-1,2 2-323,0 1 0,-4-3 1,2 1-1,0 0 455,-3 2 0,3-4 0,1-1 0</inkml:trace>
  <inkml:trace contextRef="#ctx0" brushRef="#br0" timeOffset="4681">916 772 7972,'-6'1'1421,"2"3"-1137,3 3 0,1-1 0,0 1 0,0 1-219,0 2 1,0 0-1,0 1 1,0 0-289,0-1 0,0 1 0,0 0 0,0-1-412,0 1 0,0-4 1,0 0-1,-1 0-32,-3-1 1,2-1 666,-5-5 0,0 5 0,-4 0 0</inkml:trace>
  <inkml:trace contextRef="#ctx0" brushRef="#br0" timeOffset="4764">830 889 7754,'2'-6'139,"0"2"94,1-1 1,2 4 0,-1-4-354,3 0 1,2 4 119,2-3 0,4-1 0,2-1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8:42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1 691 7754,'0'-6'1149,"0"-3"0,1 8 0,2-3 0,4 3-1304,3 1 1,1 0-1,-1 1 1,1 1-474,0 2 1,0 1 0,2-3 627,2 2 0,4-1 0,-3-3 0</inkml:trace>
  <inkml:trace contextRef="#ctx0" brushRef="#br0" timeOffset="367">384 542 7754,'-11'0'-38,"4"0"1,0 0 0,-1 0 33,-2 0 0,0 0 0,-1 1 1,0 2-243,1 0 1,-1 4-1,0-2 1,1 0 245,-1 0 0,1 2 0,-1-4 0,4 1-35,0-4 1,6 0 675,1 0 416,0 0 1,5 0 0,-2 1-500,0 2 1,1 3 0,-3 6 0,1 1-301,2 1 1,0 5-1,-4-1 1,0 2-241,0 2 1,-4-2 0,0-1 0,2-2-367,1 2 0,1 0 0,0-1 0,0-4-987,0-2 1,0-1 0,0-1-587,0 1 1921,0-5 0,5-2 0,1-4 0</inkml:trace>
  <inkml:trace contextRef="#ctx0" brushRef="#br0" timeOffset="633">309 659 7754,'0'-7'17,"0"0"0,0-1 150,0-2 0,0 3 1,2 1-1,0 0 257,1 0 1,6 3-144,-2-4 0,2 4 78,2 0 1,-2 6 0,-1 5 0,-5 1 116,-2 2 0,-1 3 1,0 1-1,0 2-136,0 2 1,0 0 0,0 0 0,0-2-326,0 2 0,0 0 0,0 0 0,0-2-345,0-2 0,0-1 0,0-3 0,0 0-1148,0-1 1,0-3-2007,0 0 3484,0-4 0,0-3 0,-4-6 0,-2-5 0</inkml:trace>
  <inkml:trace contextRef="#ctx0" brushRef="#br0" timeOffset="798">171 776 7845,'-11'0'954,"1"0"-538,4-4 1,1 1 0,7-3-310,6 2 0,3 0 0,11 3 0,-1-1-461,0-2 0,1 0 0,-2 3 0,-1-1-345,-2-2 1,-3 0 0,3 1 698,-2 0 0,0-6 0,-5 4 0</inkml:trace>
  <inkml:trace contextRef="#ctx0" brushRef="#br0" timeOffset="1431">320 670 7573,'-5'-6'708,"4"1"0,-4 6 0,5 3 0,0 3-465,0 3 0,0 4 0,0 0 0,0-1-335,0-1 1,0 2 0,0 0 0,0-1-608,0-1 0,0-5 0,0 0 148,0 1 0,2-3 1,1-1 259,4-3 1,-1-5 0,0-2 0,0-2 290,0-4 0,-3-2 0,3 1 0,0-2 0,0-2 0,-2 1 0,2-3 0,0 1-26,-1-1 0,1-1 1,1 0-1,-2 1 70,0 1 0,-4 5 0,4-1 0,-2 2 827,1 2 0,1 4-231,-2 2 1,-2 4 0,3 4-406,-3 3 1,-1 2 0,0 2 0,0-1-134,0 1 1,0 3 0,0 0 0,0 0-109,0-3 1,0 0-1,0 0-147,0-1 0,0 1-322,0 0 1,1-1 157,3 1 0,2-5 0,4-3 178,1-1 1,0-1 280,-1 2 0,0 0 0,-3 4 0,-4 1 97,-1 1 0,-2-1 0,0 0 0,-2 2-3,-1 3 1,-2 2 0,-3-5 0,1 0-355,-1-3 0,2 2 0,-1-2-516,-2 3 0,0-3 15,-2 0 1,4-5-1,1 1 250,1-6 0,-2-2 0,4-6 0,0 0 318,2 1 0,1-1 0,0 0 277,0 1 0,0-1 857,0 0 0,5 4-586,2 0 1,3 5-1,-1-1 1,-1 5-258,-1 1 1,0 5 0,4 0 0,0 1-345,-1 2 1,1-1 0,0 2-1,-2 1-1175,-2 1 0,3 1 1279,-3-5 0,2 6 0,2 0 0</inkml:trace>
  <inkml:trace contextRef="#ctx0" brushRef="#br0" timeOffset="1614">906 862 9548,'4'-11'1996,"-1"1"-1083,4 3 0,-5 1-1965,2 3 1,-3 3 1051,-1 0 0,0 0 0,0 5 0</inkml:trace>
  <inkml:trace contextRef="#ctx0" brushRef="#br0" timeOffset="2415">629 31 8271,'0'-10'1052,"0"2"1,1 3-380,3 0 0,6 2 1,8 6-1,2 2-338,1 0 0,7 4 0,2 4 1,6 1-222,2-1 0,-4 2 1,3 1-1,-2-1-178,1 0 0,-2 3 0,-6-4 1,-2-1-301,0-1 0,-4-1 0,-1-2 1,-6 0-1554,-3-2-72,-1-5 1177,-5 3 1,-6-5 0,-7 0 811,-3 0 0,-5-5 0,-2-1 0</inkml:trace>
  <inkml:trace contextRef="#ctx0" brushRef="#br0" timeOffset="2732">618 202 7754,'-3'-8'3435,"-1"1"-3026,0 5 1,9-3 0,2 5 0,4 0-166,3 0 1,4 1 0,6 2 0,2 1-76,1 2 0,1-2 0,4 3 0,0 1-205,0 2 1,0-1 0,0 0 0,0-2-308,0 1 1,-2 1-1,0 1 1,-4-2-280,-3-1 1,-1-3 0,-8 2 0,-1-2-1134,-1-1 0,-6-1 1755,-2 2 0,-8-3 0,-2 4 0</inkml:trace>
  <inkml:trace contextRef="#ctx0" brushRef="#br0" timeOffset="3064">1140 74 9988,'0'3'801,"0"8"0,5 2 0,2 2 0,2 0-782,2-1 1,-1 1-1,2-2 1,1 1-78,1-1 0,1-1 0,-5-1 0,1-1-47,0 1 0,-2 0 0,-1-2 0,-2-1 207,-1 0 1,-2-5 0,-3 4 248,0 1 1,-4-2 0,-5 0 0,-2 0-244,-4 0 1,-5-2 0,0 3 0,-5 1-780,-2 2 0,2-1 1,-2-1-1,1-2-1331,2-1 2002,2-2 0,5 2 0,2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18:47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43 7754,'0'-7'2100,"0"0"-1439,0 4 1,0 0 0,0 6-422,0 5 0,0 1 0,0 2 0,-1 0-85,-2 4 1,1-2 0,-1 3 0,1 0-12,-2-3 0,3-2 0,-3 0-169,3 0 0,1-4-47,0 0 0,1-5 1,3 2-1,3-3-171,2-1 1,2 0-1,0 0 1,-1-1 54,1-3 1,0 3-1,-1-2 1,1 1 186,0 2 0,-1 2 1,1 1 257,-1 4 1,0 3 0,-3 2 0,-3 1-29,-3 1 1,-1 1 0,0-2-1,0 1-74,0-1 0,0 3 0,-1-2 0,-2-1-271,0-1 1,-4-2 0,2 0-1,0-2-728,0-1 0,1-3 0,0 2-351,-3-2 1,1 0-1,-1-4-296,-1 0 1491,-2-5 0,0-1 0,-1-4 0</inkml:trace>
  <inkml:trace contextRef="#ctx0" brushRef="#br0" timeOffset="131">11 352 8205,'-4'-7'523,"1"0"1,-1 3-218,4-3 0,1 5 0,3-2 0,3 3-523,2 1 1,2 0-1,0 0 1,1 0-530,2 0 1,-2 0-1,2 0 746,-2 0 0,-2-5 0,1-1 0</inkml:trace>
  <inkml:trace contextRef="#ctx0" brushRef="#br0" timeOffset="298">53 96 7754,'0'-10'0,"0"-1"670,0 0 1,2 4-1,1 1-365,4 2 0,3 0 0,1 4 0,2 0-883,2 0 0,4 4 0,-2 0 578,3 2 0,2-3 0,-1 1 0</inkml:trace>
  <inkml:trace contextRef="#ctx0" brushRef="#br0" timeOffset="1166">511 128 9549,'-3'11'907,"-2"-1"0,-1 2-597,-2 2 1,-2-1 0,0 5-1,-1 1-174,0 1 0,4-3 1,0-2-208,-1 1 1,3-5-67,1 4 1,4-8 0,4-4 0,3-2-52,3-1 0,0-1 0,1-1 1,0-2-92,-1 2 1,4 1 0,1 1 262,-2 0 0,-2 0 0,0 0 798,0 0 455,-5 0-627,-2 0 1,-5-5-531,-2-2 1,-2-3-1,-3 0 1,2-1-428,1 1 1,-2-1 0,2-1-1,0-1-319,1-1 0,-1 0 0,3 3 1,-2 0-839,2 1 1,-3-1 1503,1 0 0,1 1 0,3-1 0</inkml:trace>
  <inkml:trace contextRef="#ctx0" brushRef="#br0" timeOffset="1416">628 96 8979,'0'-10'2972,"1"4"-2628,3 2 1,2 2-1,6-1 1,2 0-359,4 0 0,2 2 0,1 1 1,0 0-358,1 0 1,-1 0 0,-1 0 0,-2 0-1290,-4 0 1,-2 0 969,-2 0 1,-5 1 0,-5 2 689,-6 0 0,-3 6 0,-2-3 0</inkml:trace>
  <inkml:trace contextRef="#ctx0" brushRef="#br0" timeOffset="1649">735 86 7499,'-11'0'1529,"0"0"0,1 1-1023,-1 2 0,5 0 0,3 5 0,0 3-102,0 2 1,0 6 0,-3-2-1,1 3-64,-1 2 0,0-1 0,-3 0 0,4-1-167,0-2 0,1 1 0,4-5 0,0-1-234,0-1 1,5-1 0,2-2-1,4-2-107,3-3 0,2-3 0,7-1 0,1 0-565,0 0 0,1-4 0,-5 0 0,-2-1-617,-4 0 0,2 1 0,-2 1-825,-1 0 2175,-6-6 0,-2 3 0,-5-4 0</inkml:trace>
  <inkml:trace contextRef="#ctx0" brushRef="#br0" timeOffset="1798">671 245 7754,'-11'0'-106,"1"0"2096,-1 0-1686,5 0 0,4 0 1,9 0-1,7 0-532,5 0 0,2 0 1,2 0-1,0-1-2384,2-2 2612,0 1 0,1-7 0,1 3 0</inkml:trace>
  <inkml:trace contextRef="#ctx0" brushRef="#br0" timeOffset="2031">969 149 7926,'0'-10'1037,"0"3"-388,0 0 0,1 4 1,3-1-825,3-1 0,2 4 1,2-3-1,-1 3-330,1 1 1,3 0-1,1 0-573,-2 0 0,-2 0 1078,0 0 0,0 0 0,-1 0 0</inkml:trace>
  <inkml:trace contextRef="#ctx0" brushRef="#br0" timeOffset="2215">1043 75 8343,'-7'0'1126,"1"1"1,2 3-699,1 3 0,2 2 0,1 3 0,0 2-387,0 4 1,0 3-1,0 3 1,0 2-135,0 1 0,0-2 1,0 2-1,0-1-339,0-2 0,0-3 1,0-2-1,0-2-2358,0-2 2790,0-1 0,0-8 0,0-1 0</inkml:trace>
  <inkml:trace contextRef="#ctx0" brushRef="#br0" timeOffset="2448">1011 203 7579,'-10'0'1038,"0"1"1,3 2-1,3 5-816,-1 1 0,4-2 0,-4 0 0,1 1 212,1 2 0,-1-3 0,4 0-168,0 1 1,0-2-613,0 1 1,5-4 0,3 0 0,4-3-443,2-3 1,2 0-1,-3-4 1,2-1 787,2-1 0,0-2 0,5 0 0</inkml:trace>
  <inkml:trace contextRef="#ctx0" brushRef="#br0" timeOffset="2665">1139 128 7754,'0'-7'3544,"0"0"-3008,0 5 0,0 2 0,0 7 0,0 2-337,0 2 0,0 4 0,0 3 0,0 2-196,0 1 1,-1 1-1,-1-2 1,-2-1-581,2-2 0,1-2 1,1 1-1,0 0-1423,0-3 1,0-5 1999,0-1 0,4-5 0,2 3 0</inkml:trace>
  <inkml:trace contextRef="#ctx0" brushRef="#br0" timeOffset="2916">1150 96 7754,'0'-10'443,"0"2"0,1 1-156,3-1 0,-2 3 0,5 2 0,1 0-289,2 0 1,4 2-1,0-3 1,-1 3 121,-1 1 1,-1 0 0,-2 1-1,-1 3 491,0 3 1,-6 2 0,1 2 0,-1 1-37,-2 2 1,0 3 0,0 4 0,0 0-367,0 0 1,0 1 0,0 0 0,0 2-280,0 1 1,0-1 0,0-3-1,1-4-529,2-2 0,0 0 0,4-1-1236,1-1 1,-2-6-1086,1-3 2920,-5-3 0,3-11 0,-5-1 0</inkml:trace>
  <inkml:trace contextRef="#ctx0" brushRef="#br0" timeOffset="3114">1118 192 8030,'-11'0'481,"5"-5"0,3 4 0,6-2 1,6 1-523,4 2 0,2 0 0,4 0 0,-2 0-336,-2 0 0,-1 0 0,-3 2 0,-1 0-301,1 1 0,-2 2 0,-1-1 678,-5 3 0,-2-1 0,-2 0 0,-2 0 0,-5 0 0,-1 1 0,-2 3 0</inkml:trace>
  <inkml:trace contextRef="#ctx0" brushRef="#br0" timeOffset="3214">1150 256 7419,'-5'6'435,"4"-1"0,-3-5 0,8 0 0,3 0-933,3 0 0,0 0 0,2 0-141,2 0 1,-2 0 638,2 0 0,-2 4 0,-1 2 0</inkml:trace>
  <inkml:trace contextRef="#ctx0" brushRef="#br0" timeOffset="3364">1161 362 7754,'-11'0'570,"0"0"1,1 0 2202,-1 0-2708,0 0 0,10 0 1,6 0-1,7 0-650,5 0 1,2 0 0,1 0 0,1 0 584,1 0 0,2-4 0,-3-2 0</inkml:trace>
  <inkml:trace contextRef="#ctx0" brushRef="#br0" timeOffset="3598">1437 86 7754,'-7'0'1680,"1"-2"-702,2-1 0,1 2-505,7-3 1,3 3 0,7 0 0,4-2-457,2 0 1,2-1-1,2 4 1,1 0-350,-1 0 0,-2 0 0,-1 0 0,-1 0-13,-2 0 0,1 0-2820,-5 0 3165,-4 0 0,-10 0 0,-6 0 0</inkml:trace>
  <inkml:trace contextRef="#ctx0" brushRef="#br0" timeOffset="3748">1522 22 7754,'-7'-6'3141,"0"2"-2751,5 3 1,-3 2 0,5 3-1,0 4-205,0 5 1,0-1-1,0 3 1,0-1-1247,0 1 1,0 0-1,0-2 1061,0 1 0,0 0 0,0-3 0</inkml:trace>
  <inkml:trace contextRef="#ctx0" brushRef="#br0" timeOffset="3966">1650 0 10948,'-6'5'1052,"0"-1"1,4 5 0,-2 4-715,2 3 0,-3 1 0,2 6 0,0 2-309,2 3 1,5-1 0,2 0 0,2-1-150,4-2 0,1-3 0,-2-3 1,-1-2 132,1-1 0,-2-3 1,-2 2-1,-4-1 134,-6 1 0,-7-2 0,-8 3 0,-3 0-325,-4-1 1,1 0 0,-3-3 0,2-2-507,5-2 684,-1-2 0,4-5 0,-4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0:25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117 160 7754,'0'-17'0,"0"3"285,0 2 1,-3 5-1,-2 1 1,-1 1 270,-2 3 1,2 2 0,-1 4-1,-3 4-117,-3 5 1,3 3-1,-3 7 1,3 1-209,2 0 1,-3 5-1,8-3 1,0 0-119,2 0 0,1-1 1,0-4-1,1-1-163,3-2 1,5 0 0,8-7-1,2-2-162,3-3 1,7-5-1,-1-7 1,3-6 12,1-3 0,-4-3 1,0-5-1,-4-1 129,-4-5 1,-3 2-1,-6-1 1,-2-2 112,-2-1 1,-2 1 0,-5 0 0,-2 3 13,-6 1 0,1 1 0,-7 5 0,1 2-112,-1 4 0,1 7 1,-4 3-1,2 3-417,2 1 1,1 5 0,2 2 0,0 2-168,3 2 0,-1 0 0,3-1 1,0 2 638,1 2 0,-5-2 0,3 4 0</inkml:trace>
  <inkml:trace contextRef="#ctx0" brushRef="#br0" timeOffset="167">181 224 7754,'7'0'1333,"0"0"0,-3 1 0,3 1 1,1 3-968,2 1 1,1 2 0,-1 5 0,0 1-492,-3-1 1,5 3-1,-4-2 1,0 0-328,2 1 1,-2-3 0,0 2 0,-1-2-2194,1-1 2645,-3 0 0,9-5 0,-2-2 0</inkml:trace>
  <inkml:trace contextRef="#ctx0" brushRef="#br0" timeOffset="403">543 181 7754,'0'-11'1636,"1"4"0,3 1 0,4 2-1562,5 1 1,4 2 0,4 1 0,0 0-606,1 0 0,-1 0 0,0 0 1,-1 1-130,-2 3 0,-2-3 0,-6 4 660,1-1 0,-5 2 0,-2 5 0</inkml:trace>
  <inkml:trace contextRef="#ctx0" brushRef="#br0" timeOffset="567">522 309 10708,'15'0'550,"3"-1"0,3-2-1104,4 0 0,1-1 0,4 4 0,-2 0-394,2 0 1,-4 0 947,-1 0 0,-3 0 0,-1 0 0</inkml:trace>
  <inkml:trace contextRef="#ctx0" brushRef="#br0" timeOffset="953">1001 160 11366,'-7'1'577,"0"2"0,0 6-368,1 4 0,-5 0 0,2 3 0,-4 1-27,0-1 0,-3-1 0,2 2 1,1 1-143,1-1 0,5-2 1,1-4-1,2-1-120,1 1 1,2-4 0,2-1 0,4-1-179,6-3 0,0-1 1,8-1-1,3 0 79,1 0 0,2 0 1,-4 0-1,1-1 285,-1-2 1,-4 1-1,-2-1 1,-1 0 353,0 0 1,-3 2 0,-5-4-21,-1 0 0,-2-1 0,-3-4-346,0-1 1,-3 0 0,-2 0 0,0-2-402,0-2 1,1 0-1,1 2 1,-1-2-636,-2-2 0,2 3 0,-2-3 0,0 3-1043,0 5 1985,4-2 0,-7 5 0,3-5 0</inkml:trace>
  <inkml:trace contextRef="#ctx0" brushRef="#br0" timeOffset="1201">1235 96 7754,'0'-11'1049,"0"4"0,0 0-328,0-1 1,5 3 0,2 0-640,3 1 1,1 2 0,4-1 0,2 2-752,3 1 0,2 0 1,-1 0-1,-1 0-549,-2 0 1,-3 0 1217,-4 0 0,-1 4 0,1 2 0</inkml:trace>
  <inkml:trace contextRef="#ctx0" brushRef="#br0" timeOffset="1434">1320 75 7754,'-9'10'1469,"1"1"-840,1 0 0,3-1 1,-2 1-1,0 1-145,0 2 1,3-1 0,-3 5 0,1 1-249,3 1 0,-3 1 0,1-1 0,2-1-130,1-1 1,1-2 0,1 2-227,3-4 1,3-3 0,6-4 0,1-4-380,-1-1 1,2-2-1,1 0 1,-1-2-964,0-1 0,0 1 0,-5-6 1462,1 0 0,0-1 0,-1-2 0</inkml:trace>
  <inkml:trace contextRef="#ctx0" brushRef="#br0" timeOffset="1584">1278 245 7754,'-11'0'409,"1"-1"0,-1-2 1150,0 0 1,4-1-1207,0 4 0,9 0 0,3 0 0,7 0-871,6 0 0,2 0 0,2 0 1,3 0 517,4 0 0,1 0 0,2 0 0</inkml:trace>
  <inkml:trace contextRef="#ctx0" brushRef="#br0" timeOffset="1869">1629 160 7754,'-11'-4'1564,"1"1"0,5-4-1016,5 3 0,5 0 0,7 4 1,2 0-336,4 0 0,2 0 1,1 0-1,0 0-551,1 0 0,-4 0 1,1-1-1,2-1-476,-3-2 1,-2 1 0,0 3 0,0 0 813,-3 0 0,-6 0 0,-2 0 0</inkml:trace>
  <inkml:trace contextRef="#ctx0" brushRef="#br0" timeOffset="2050">1778 64 7754,'-5'-7'1645,"-2"0"1,3 6-1045,0 1 0,-1 4 0,2 7 0,0 1-317,2 2 1,1 1-1,0 4 1,0 0-490,0 4 0,-3-2 0,-1 4 0,2-4-965,1-3 0,1 1 1,0-4 1169,0 2 0,4-4 0,2 2 0</inkml:trace>
  <inkml:trace contextRef="#ctx0" brushRef="#br0" timeOffset="2285">2161 0 8722,'-7'0'1766,"1"1"1,0 3-1071,1 3 1,-3 7-1,-2 4 1,-1 2-386,1 1 0,-2 5 0,-1 3 0,-2 0-517,2 0 1,3-3-1,2-5 1,2 0-425,1 1 1,1-6 59,4-2 570,0-7 0,10-2 0,2-5 0</inkml:trace>
  <inkml:trace contextRef="#ctx0" brushRef="#br0" timeOffset="2484">2161 32 9549,'-6'1'1415,"3"3"1,2 3-735,1 2 0,3 3 0,2 2 0,1 4-611,2 2 1,-2 1 0,1 1 0,0-1-393,-1 0 1,3-3-1,-5-1 1,1-1-1078,0 1 1,-2-4 0,-3 1-852,0-2 2250,0-2 0,-4-4 0,-2-1 0</inkml:trace>
  <inkml:trace contextRef="#ctx0" brushRef="#br0" timeOffset="2617">2098 224 7754,'0'-7'1043,"0"-1"234,0 0 1,1 2-1,2 0-978,4 2 0,6 0 0,2 4 0,-1 0-1459,1 0 0,-2 0 0,4 1 1160,-2 3 0,-1-3 0,-3 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0:24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22 117 7981,'-6'-5'633,"0"4"0,4-4 1751,-2 1-1808,0 3 1,6-4 0,1 5-335,4 0 1,4 1 0,3 1 0,5 2-159,5-2 1,3-1 0,6-1 0,2 2-138,5 1 1,1-2-1,2 3 1,-2-3-480,-2-1 1,-2 0 0,-7 0 0,-2 0-414,-7 0 0,-1 0 1,-6 0-459,-1 0 0,-5-3 1403,0-1 0,-11-4 0,2 2 0</inkml:trace>
  <inkml:trace contextRef="#ctx0" brushRef="#br0" timeOffset="199">479 0 7754,'-5'0'821,"0"0"1,6 0 0,3 0-1,3 0-781,2 0 0,2 4 1,1 0-1,1 2-21,1 2 1,0-2 0,-3 1 0,-1 2 178,1 0 1,-4 1-1,-1-2 1,-1-1-147,-3 1 1,-2 3-1,-4 2 1,-3 1-341,-2-1 0,-2-1 288,1-1 0,-6-1 0,0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0:33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11 9984,'-9'11'428,"0"0"0,2-1-422,-1 1 1,2 3 0,-1 0 0,0-1-643,1-1 0,0-1 0,4 0-1692,-2-1 2328,1 1 0,7-5 0,2-2 0</inkml:trace>
  <inkml:trace contextRef="#ctx0" brushRef="#br0" timeOffset="164">574 1 9582,'-3'10'330,"-2"1"0,0 0-364,1-1 0,-5 5 0,3-1 0,-1 0-289,0 1 1,1-3 0,-2 2-1,2-2-286,1-1 1,-2-1 0,3 0 608,-2-3 0,-1 2 0,-4-3 0</inkml:trace>
  <inkml:trace contextRef="#ctx0" brushRef="#br0" timeOffset="415">393 54 7754,'0'-7'1031,"0"0"-743,0 4 0,0 3 0,0 8 0,0 2-109,0 4 1,0 2 0,0 3 0,0-3-30,0 0 1,0-2 0,0-4-1,0 1-104,0 0 0,5-2 1,2-2-1,3-3-60,0-3 0,6-2 0,1-4 1,4-4-460,0-4 0,-1-5 0,-2 3 0,-4 0-2020,-2 4 2493,-6-2 0,3 7 0,-3-5 0</inkml:trace>
  <inkml:trace contextRef="#ctx0" brushRef="#br0" timeOffset="698">21 320 8018,'-11'0'352,"5"-5"0,3 4 0,7-2 1,6 2-408,3 1 1,6-2-1,-1 0 1,1-2-252,-2 2 0,3 1 0,-3 1 0,-1 0-465,-1 0 0,-3 0 771,-2 0 0,1 0 0,-1 0 0</inkml:trace>
  <inkml:trace contextRef="#ctx0" brushRef="#br0" timeOffset="931">117 267 7372,'-6'1'574,"2"3"74,3 3 0,1-1 1,0 1-388,0 1 1,0 2-1,0 0 1,0 1-115,0-1 0,0 1 1,0 0-142,0-1 0,4 1-424,-1 0 1,5-2-297,-1-2 0,-1-2 1,1-6 209,2-3 1,-1-2 0,0-6 0,-2-1 503,-1-1 0,3-5 0,-2 3 0</inkml:trace>
  <inkml:trace contextRef="#ctx0" brushRef="#br0" timeOffset="1047">223 192 7754,'0'-6'1460,"0"2"-1896,0 4 1,0 4 0,1 2 50,3 0 0,-3 0 385,3-2 0,1-3 0,1 4 0</inkml:trace>
  <inkml:trace contextRef="#ctx0" brushRef="#br0" timeOffset="1999">330 203 7754,'7'-1'-284,"0"-3"537,-5 3 0,2-2 1,-8 5-410,-3 2 1,-2 3-1,-1-3 1,2 1-154,1 0 1,0 2 0,-4-4 0,0 1 125,1 1 1,-1-4 0,0 2 246,1-1 0,3-2 1220,0 0 666,-1 0-1371,3 0 0,0 1 0,5 2-460,0 4 0,0-1 0,0 1 0,0 2-93,0 0 1,0 2-1,1 0 1,1-1-392,2 1 1,-1-1-1,-3 1 1,0 0-1018,0-1 0,0-3 1382,0 1 0,5-6 0,-2-2 0,2-7 0,0-3 0,-2 0 0,-1-1 0,0 0 0,3 1-221,1-1 0,-4 1 0,3-1 0,-1 0 473,-1 1 1,4 2 0,-2 3 0,0-1 90,-1 0 1,5 3 0,-2 0-245,2 2 1,2 1 0,0 0 42,-1 0 0,-3 1-196,0 2 1,-5 3 0,-1 5-5,-4 0 0,-5-4 0,1-1 0,-1 0-29,1-1 0,-3-2 0,3 2 19,-2-1 0,-2-3 9,0 3 26,1-3 0,5-1 19,5 0 1,1-3-1,6-1 161,2 2 1,-4 1 232,3 1 0,-3 1-102,3 2 0,-4 0 0,-4 4 0,0 1 53,0 1 0,0 2 0,0 0 1,0 1-159,0 2 0,-3-1 0,-1 3 0,1 1-228,-2-1 1,4-1 0,-3 1 0,3 0-435,1-3 1,0-2 0,0 0-1102,0 0 1178,0-5 0,0-3 0,0-6 0,0-4 121,0-3 0,4-2 0,-1-1 0,-1-2 225,0-2 0,-2 4 1,1-2-1,1 1 91,2 0 1,-1-1 0,-2 5 0,2-1 136,0 0 0,4 1 0,-2-1 94,1 0 1,-2 6 0,2 0 0,-1 1 159,1 1 0,-2-1 1,2 5-127,-1 3 0,2 2 0,-4 4 0,0 1-205,-2 0 1,-1-1-1,0 2 1,0 1-29,0 1 1,0 1 0,0-5 0,0 1-155,0 0 0,-1-1-136,-3 1 1,2-2 21,-5-2 1,-1-3 202,-2-8 0,4 2 1,2-5-1,3-1-37,1-2 1,0 0 0,0-1-126,0 0 1,0 4 0,1 0 0,3 0-837,3 1 1006,-2-3 0,4 3 0,-3-5 0</inkml:trace>
  <inkml:trace contextRef="#ctx0" brushRef="#br0" timeOffset="2366">511 320 7754,'-11'0'668,"0"0"-654,5 0 0,3 0 1,6-1-1,4-1-102,3-2 0,1 1 0,-1 3 0,2 0 63,2 0 0,-6 0 0,3 0 0,-1 0 246,-1 0 0,-2 0 0,-1 1 0,0 1 125,0 2 1,-4 4 0,2-1-199,-3 2 1,-1 3-1,-1 1 1,-2 1-89,0-1 0,-4-1 0,2-1 0,0 0-505,1-1 1,-5 1-441,2 0 0,1-6 289,-1-1 1,1-4 0,-2-4 595,1-3 0,5-2 0,-3-2 0</inkml:trace>
  <inkml:trace contextRef="#ctx0" brushRef="#br0" timeOffset="2530">564 267 8113,'-6'5'475,"0"-3"1,4 5-1,-2 1-135,2 2 0,-4 2 1,-1 1-1,-3 2-217,0 2 0,-1 0 0,0 5 0,1-1-238,-1 0 0,0 1 0,2-2 0,1-3-640,0-2 1,7-4 0,1-1-451,6-3 1,4-5 1204,0-9 0,6-5 0,0-9 0</inkml:trace>
  <inkml:trace contextRef="#ctx0" brushRef="#br0" timeOffset="2782">670 341 7754,'6'0'1564,"-1"2"-1181,-5 1 1,0 0 0,0 4-313,0 1 1,0 1 0,0 2-134,0 0 0,0-4 0,1-1-154,3-2 1,2 0 105,4-4 1,-3-1 0,-1-3 156,-1-3 1,-2 1 0,-3-1-63,0-1 0,0-2 0,-1 1-723,-2 2 1,2 1-883,-3 2 1620,3-2 0,-4 1 0,-1 0 0</inkml:trace>
  <inkml:trace contextRef="#ctx0" brushRef="#br0" timeOffset="2997">894 246 7754,'-11'0'0,"0"1"0,1 1 320,-1 2 0,1 0 0,-1-1 0,0 0-150,1 0 1,-1 1-1,2 1 1,0 0-970,2 0 0,4-1-852,-5 0 1651,6-3 0,-3 9 0,5-4 0</inkml:trace>
  <inkml:trace contextRef="#ctx0" brushRef="#br0" timeOffset="3147">872 278 7754,'0'5'840,"-4"4"0,-2-4 1,-1-1-902,0 1 1,0 3-1,-4-1 1,0 3-403,1 0 1,-5 1 0,1 0-1146,1-1 1608,1-4 0,2 4 0,-1-4 0</inkml:trace>
  <inkml:trace contextRef="#ctx0" brushRef="#br0" timeOffset="3330">819 331 7754,'11'0'1001,"-4"1"-363,0 3 1,-5-2 0,2 5-308,-3 1 0,-1 2 1,0 2-506,0 2 1,0-2 0,0 2 0,0-2-306,0-2 0,0-3 1,0 0-1596,0 2 2074,0 0 0,-5-3 0,0-1 0</inkml:trace>
  <inkml:trace contextRef="#ctx0" brushRef="#br0" timeOffset="3514">915 214 7824,'0'-6'1280,"-1"2"1,-1 8-996,-2 3 1,0 0 0,4 2-204,0 3 1,-3 1 0,-1-2-1,2 0-580,1-1 1,1 1 0,0 0-916,0-1 1,0 1 1412,0-1 0,0-4 0,-5 4 0,-1-4 0</inkml:trace>
  <inkml:trace contextRef="#ctx0" brushRef="#br0" timeOffset="4247">979 203 7754,'0'-7'445,"0"0"1,1 4 18,3 0 1,-3 3-331,2 3 1,-1 3 0,-2 5 0,0 0-7,0-1 0,0 1 0,0 0 1,0-1-176,0 1 0,0 0 0,0-1 0,0 1-210,0 0 0,0-4 0,0 0-336,0 1 1,0 1 80,0 2 1,-2-5 295,-1-2 1,-2-4 0,-3-3 0,1-2 214,-2 0 1,4 1 0,-3-3 145,0-1 1,2 2-1,0-1 207,2-2 1,-3 3 64,3-1-394,0 5 1,6-6-50,1 4 0,0 1-15,4 3 1,-5 1 14,2 2 0,-2 0-56,1 4 11,-1 0 0,6 0 16,-5 0 1,2-5 0,-2 3-20,0 0 0,1-3 46,-4 5 1,0-3 0,-2 2 11,-1-1 1,-3 2 0,-5-3 121,1 2 1,-1-3-1,0 0 67,1-2 0,3 1 0,0 0 132,-2 1-352,5 1 1,0-5 0,8-2-48,3 0 1,2-2 0,2 3-1,-1-2 119,1 2 1,0 1-1,-1 1 1,1 0 168,0 0 0,-4 0 1,-1 1-1,0 2 212,-1 5 0,-1-3 0,2 3 0,-1 0-187,-3 1 0,-1 2 1,0 0-1,2 0-103,0 4 1,1-7 0,-3 3 0,1-2-219,2 0 0,0 2 1,-4 0-112,0-1 1,-2 0 0,0-2 112,-2-1 0,-4-4 0,1 0 84,-2-2 0,-2-1 0,0 0 0,2-1-4,2-2 0,-2-3 0,6-5 0,1 0-85,0 1 1,2-4-1,2-2 1,1 1-523,4-1 0,6-1 1,1 1 626,-1 0 0,4-2 0,0-3 0</inkml:trace>
  <inkml:trace contextRef="#ctx0" brushRef="#br0" timeOffset="4830">1181 192 7870,'0'-6'1400,"0"3"0,0 6-1229,0 5 0,0 1 0,0 2 0,0 1-147,0 2 0,0-2 0,0 2 0,0-2-85,0-2 1,0 1-1,0 0 1,0-1-902,0 1 1,0-1-1402,0 1 2023,0-5 0,0-2 0,0-8 336,0-3 1,0-3 0,-1 0 0,-1-1 16,-2 1 0,-1-1 1,3 0 191,-2 1 1,0 0 0,1 2 801,0 1 0,-5 4-91,0 0 0,3 3-731,-3 3 0,6 0 0,-1 4-127,1 1 0,2-2 0,2 0-252,1-1 0,3-2 1,5-3-36,-1 0 1,1 0-1,0 0 1,-1 0 173,1 0 0,-4 0 0,0 0 0,1 0 443,2 0 0,-4 1 0,-2 3-36,1 3 1,-4 3-1,3 0 1,-4 1-315,-4-1 1,2 5 0,-5-1-1,-1 0-944,-2 1 906,4-3 0,-8 8 0,2-3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48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39 7811,'-7'0'767,"1"0"0,2 0-117,-1 0 1,5 0-1,0 0-370,6 0 1,1 0 0,5 0 0,0 0-163,3 0 1,0 0-1,0 0 1,2 0-119,2 0 0,1 0 1,1 0-1,1 0-205,1 0 0,-3 2 1,1 1-1,-3-1-444,-3 1 0,-3-3 0,-1 2-658,-2-1 1,-4-1 948,-2 0 1,-10 3 0,-6 1 0</inkml:trace>
  <inkml:trace contextRef="#ctx0" brushRef="#br0" timeOffset="215">10 116 7811,'-4'1'733,"2"1"1,2-1-1,3 1 1,4-1-570,3-1 1,4 0 0,1 0 0,2 0-129,1 0 1,1 0 0,2 0 0,3 2-143,1 0 1,0 1-1,-2-2 1,-2 1-423,-3 0 1,-1-2 0,-4 0 0,-1 0-1798,-2 0 2325,-2 0 0,-1-2 0,-1-2 0</inkml:trace>
  <inkml:trace contextRef="#ctx0" brushRef="#br0" timeOffset="482">228 1 7908,'6'0'366,"-1"0"1,1 0-1,1 0-111,0 3 1,3-2-1,-1 3 1,1 1-224,1 1 0,-1 0 0,0 1 1,0-1 143,-3 1 0,0-1 0,-1 1 0,-2-1 158,-1 0 1,-3 1-1,0-1 1,0 1 33,-3-1 0,-1 1 0,-4 1 0,-3 1-662,-1-2 0,-1 3 0,0-2 1,0 1 293,-2 0 0,1-2 0,-2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0:45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32 7754,'0'-10'266,"0"3"1,-2 1 582,-1 1 1,1 1-309,-6 4 0,5 0-337,-4 0 0,6 0-138,1 0 0,1 2 1,6 0-1,2 2-86,4-2 0,-1-1 0,2 0 0,-2 2-166,-1 0 1,3 1 0,0-4 0,-1 1-356,-1 2 1,-5-1 0,0 1-818,2-2 1358,0 4 0,-3 1 0,-1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0:52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7754,'2'-9'821,"0"0"-20,1 2 1,6 5-1,-2-2-482,2 3 1,2 1-1,0 0 1,-1 1-192,1 3 1,3 2-1,-1 5 1,-2-1-155,-3 1 1,-2 0-1,2-1 1,-2 1-71,-1-1 0,-2 1 0,-4 0 179,-2-1 1,-4 1 0,-6-1 0,-2-3 112,2-4 0,2 2 1,0-2-1,0 0-7,1-2 0,-1-1-447,0 0 0,7 0-87,4 0 0,4-4 0,7 1 0,1 1 128,2 0 0,-1 2 1,4 0-1,-2 2 210,-2 1 0,-1 3 0,-2 3 0,0 0 370,-3-2 0,-2 1 0,-5 5 0,0 1 295,0-1 0,-5-4 0,-2-2 0,-3 1-398,0 1 1,-1-3-1,0-2 1,1-3-907,-1-1 1,1 0 0,-1 0-1,0 0-1412,1 0 2058,-1 0 0,0 0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0:53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52 170 7754,'-11'-10'0,"1"2"1030,-1 1 0,4 4 1,1-1 831,1-1 0,3 4-1629,6-3 0,5 6 1,5 2-1,0 0-487,2 0 0,0-1 1,5 3-1,-3-2-1057,0-1 1,-1-2 1310,1-1 0,2 5 0,-4 1 0</inkml:trace>
  <inkml:trace contextRef="#ctx0" brushRef="#br0" timeOffset="357">308 52 7995,'-6'-10'1097,"2"-1"1,2 4-384,-2 0 1,4 1-1,0-1-323,6 3 1,4 7 0,0 1-1,1 2-254,0 3 0,-4-3 0,-1 1 0,-2 1-28,-1 1 0,-2 3 0,-1 1 1,0 1-56,0-1 0,-4-1 0,0-1 0,-2 0-18,-3-1 0,0-3 0,-2 0-55,1 2 0,-1-5-405,0 0 179,5-3 0,3-1 0,6 0 0,5 0 84,1 0 0,5 0 0,0 0 0,-1 1 237,-1 3 0,0 2 0,0 4 0,-1 1 263,-6 0 0,-2 1 0,-3 1 0,0 2 177,0 2 1,-5-4-1,-2 1 1,-2-2-949,-2-2 1,0-3-1,-1-1-1801,-2-1 1,2-2 2232,-2-3 0,-2 0 0,-1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4:55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7807,'0'7'260,"0"0"-205,0-1 0,0 1 0,0-1 0,0 1-177,0-1 0,-1 3 1,0 0-1,-2 2-233,2 0 1,0 2-1,1 0 355,0 0 0,3 0 0,1 0 0</inkml:trace>
  <inkml:trace contextRef="#ctx0" brushRef="#br0" timeOffset="150">33 269 7807,'-4'11'0,"0"-1"-269,1 0 1,0-1 0,2-1 0,-2 1 411,-1 2 0,3-1 1,-2 2-1,1-2-41,-1 2 1,1-2 0,2 1-1,0 0-232,0-1 0,0 2 1,0-3-1,0-1-151,0 2 0,1-2 0,0 2 281,2 0 0,2 1 0,-2-1 0</inkml:trace>
  <inkml:trace contextRef="#ctx0" brushRef="#br0" timeOffset="317">33 616 7807,'0'11'0,"0"0"0,-1 1 17,-1 0 1,1-1-1,-2-1 1,1 0 253,0 0 0,-1 1 1,2 3-1,-2-1-127,-1 0 1,3-2-1,-2 0 1,3 2-190,0-1 1,-2 3 0,-1-4 0,2 3-334,0 1 0,1 3 0,0-3 0,0 0-373,0 1 1,0-1 750,0 2 0,3 1 0,1 2 0</inkml:trace>
  <inkml:trace contextRef="#ctx0" brushRef="#br0" timeOffset="466">33 1147 8048,'0'15'0,"1"0"-57,1 0 1,-1 1-1,1-1 1,-1 0 202,-1-1 0,0 1 1,0 1-1,0 0-248,0 0 1,0 1-1,0-1 1,0 0-128,0 0 1,0 3 0,0-3-1,0 2-204,0-1 433,0 1 0,2 1 0,2 1 0</inkml:trace>
  <inkml:trace contextRef="#ctx0" brushRef="#br0" timeOffset="616">85 1756 8048,'0'20'-58,"0"-2"1,0 1-66,0-2 1,0-2-1,0 3 1,0-1 283,0 0 0,0 1 0,0-2 0,0 1-302,0 1 0,0 1 0,0 1 0,0-1 141,0 1 0,3 3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4:54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3859 1068 9901,'0'6'1029,"0"1"-881,0-1 1,0 4 0,0 0-1,0 2 0,0 1 1,0-1-1,0 6 1,0 0 5,0 1 1,0 3 0,1 1 0,0 1-52,1 1 1,0-1 0,-2-2 0,0-1-77,0 0 0,0-1 0,0-2 1,0-1-23,0-1 1,0 0-1,0-1 1,0 1-149,0 0 0,0-1 1,0 0-1,1 0-84,1 0 1,-1 0 0,2 1-1,-1 0 146,0-1 0,1-1 0,-1 0 1,0-1-3,-1 1 1,0 0 0,0-3 0,0 2 137,1 2 0,1-1 0,-3 2 0,0 0-13,0-1 1,0 2 0,0-1 0,0 0 3,0 0 1,0 0-1,0-3 1,0 1-66,0 1 1,0-1 0,0 1 0,0-1-78,0-1 0,0 0 1,0 1-1,0 0-37,0 2 0,-1 0 0,-1-1 1,0 2-202,1-1 1,0 5 0,1-3 0,0-1-374,0 0 0,0-2 1,0-1 706,0 2 0,-3-3 0,0 3 0</inkml:trace>
  <inkml:trace contextRef="#ctx0" brushRef="#br0" timeOffset="1614">1 0 8048,'0'20'0,"0"-1"0,0 3 0,0 2 0,0 0 95,0 0 1,0 3-1,0-3 1,0 2 28,0 0 1,0 0 0,2 0 0,0 1-582,0-1 1,-2 0 0,1 1-1,0 1-732,2 0 1189,-1 0 0,1-2 0,0 1 0</inkml:trace>
  <inkml:trace contextRef="#ctx0" brushRef="#br0" timeOffset="1764">86 970 8048,'1'25'62,"1"-1"1,-1-1 0,1-3-1,-2 2 123,0 2 1,0 1 0,0 2-1,0-1-299,0 0 1,0 0 0,0 1 0,0 1-910,0 0 1023,0 0 0,3-4 0,1-2 0</inkml:trace>
  <inkml:trace contextRef="#ctx0" brushRef="#br0" timeOffset="1930">184 1808 7861,'0'20'0,"0"1"56,0-2 0,0 5 0,0-5 0,0 2 276,0-1 1,0 0 0,0-1 0,0 1-693,0 0 1,0-1 0,0 1-1,1 0-286,1-1 1,1 0 645,1-1 0,5 1 0,-2-3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8:05.69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341 16 16990,'-5'15'0,"-2"3"2457,-2 2 1,0-1-1,-3 5 1,2 0-972,-2 0 1,3-5 0,-1 4 0,0-3-1487,1 1 0,-3 0 0,5-8-8291,-1-2 8359,4 2 0,-3-11 0,7 5 1</inkml:trace>
  <inkml:trace contextRef="#ctx0" brushRef="#br0" timeOffset="196">418 1 31433,'-5'10'0,"0"0"333,1 2 1,3-1-1,-1 2 1,-2 4-334,-1 1 0,-2 1 0,4-1 0,-2 5-1234,1 1 1,-3-5 0,2 3-1,0-1 1169,-2-1 1,6 8-1,-6-4 1</inkml:trace>
  <inkml:trace contextRef="#ctx0" brushRef="#br0" timeOffset="598">31 650 32767,'-8'7'0,"2"4"0,5 2 0,1 3 0,0-1 0,1 1-447,5-1 1,-3 1 0,7-3 0,2-1 892,2-1 0,7-8 0,-1 2 1,-1-3-447,-1-2 0,2-2 0,1-4 0,-2-8 0,-2-5 0,-9-7 0,-2 4 0,-5-1 0,-1 1 0,0-4 0,0 6 0,-1 1 0,-5 1 0,-7 8 0,-10 2 0,1 1 0,0 3 0,-6 9 0,4 6 0,0 4 0,3 6 0,-3 3 0,0 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8:15.42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109 106 27739,'0'-6'-7892,"0"-1"9343,0 1 88,0 2 1,1 4-1,2 5 1,3 3-688,4 3 0,3 5 0,1 5 0,3 7-377,1 2 1,1 8 0,4 3 0,0 5-537,2 3 0,0 4 0,6 0 1,4 1-2137,5 0 1,1-11 0,-1-2 0,-1-7 1486,-3-4 0,3-1 0,1-5 1,5-3 297,0-4 1,-3-5-1,-3-4 1,-4-1-220,0-3 1,-2 1-1,1-3 1,-5 0-831,-3-2 1,-4 0 0,-7 0 1275,-5 0 1,-11 0 0,-3 0 0</inkml:trace>
  <inkml:trace contextRef="#ctx0" brushRef="#br1" timeOffset="383">20 286 7927,'-1'-6'0,"-1"1"295,0 1 0,-2-1 0,2-1 1,0-1 142,-1-2 1,2 1 0,-1-4 0,1-3-212,1 0 0,4-5 0,2-2 1,4-1-64,2-4 1,2 5 0,0-1-1,1 4 188,-1 4 0,0 5 1,-2 2-1,-1 4-79,-3 4 0,-1 5 0,-1 7 0,0 2-92,0 3 1,-1 1 0,4 0 0,1-2-828,0 0 1,5-1-1,3-1 646,3-1 0,5-2 0,3-4 0</inkml:trace>
  <inkml:trace contextRef="#ctx0" brushRef="#br1" timeOffset="783">930 1151 7927,'-7'0'0,"-1"-2"0,0 0 2823,0 1-2289,4 0 0,2 2 0,4 1 1,4 2-622,2 2 0,3 0 0,-1 1 0,2-2-540,1 0 0,-2 0 1,3 0-1,-2 0-88,-1-1 1,-1 1 714,1-3 0,-2 3 0,-3-1 0</inkml:trace>
  <inkml:trace contextRef="#ctx0" brushRef="#br1" timeOffset="915">885 1254 7927,'-6'7'71,"0"-3"0,-1 0 0,1 0 115,-1 0 0,4 2 1,1-2-97,1 2 0,2-2 0,2 0 0,2 0-400,3 0 1,3 2 0,-2-2 0,1 2-471,1 3 0,-1-1 780,-2 2 0,2 1 0,0 2 0</inkml:trace>
  <inkml:trace contextRef="#ctx0" brushRef="#br1" timeOffset="2033">962 1472 7927,'0'9'209,"0"-1"1,0 0 0,0-1 894,-2 0 1,1-1 346,-1 1 1,1-5-1344,1-2 1,0-3 0,1-6-1,1-1-242,2-3 1,5-2-1,1-2 1,0-3-352,1-4 1,0-1-1,2-6 1,0-3-135,2-3 0,-4 0 1,2-1-1,-1 4 424,1 3 0,-4 3 0,-1 5 0,-2 6 1210,-2 5-532,-2 3 0,1 11 0,-3 0 1,0 3 24,2 2 1,-1 1-1,1 1 1,-1 1-36,-1 2 1,0 0 0,0 1 0,0 0-319,0 2 1,0-1-1,-1 1 1,0 0-289,-1 0 1,0 0-1,2-3 1,0 0-569,0-2 0,0-2-516,0 1 1,0-6-1,0-3 568,0-3 1,2-6 0,1-1 0,-1-3 336,1-2 1,2-1-1,-3-2 1,1 1 327,0-3 1,1 0 0,-1-1 0,1 2 54,1 2 0,0-2 1,2 3-1,-1 0 334,1 3 0,-1 4 1,1 5-1,0 2 25,1 1 1,-1 4 0,2 2 0,-3 2-9,-1 1 0,0 4 0,-1-2 0,0 3-102,0-1 0,-2 1 0,0 0 0,-1 0-110,-1 0 0,0-1 0,-1 1 0,-1-2-112,-2 0 1,-2-3 0,-1 2 0,-1-1-174,-1-1 1,0-1 0,1-1-1,0-1-153,0-1 0,1-2 0,0 0 1,1-1 69,-1-1 0,1-3 0,0-1 0,1-2 78,1-1 1,3 0 0,-1-1 38,1 0 0,4 2 0,1 1 1,2 0-34,0 0 1,1 0 0,1 2 0,1-1-28,-2 1 0,1 1 0,-2 0 0,0 1-176,1 1 0,-3 0 179,0 0 1,-2 3 0,0 1 0,-2 2 16,-2 1 0,-3 0 1,-3 1-1,-3 1 147,-1 1 0,-1 1 1,0 3-1,0 2 256,-2 0 0,1 0 0,-3 3 0,0 1 282,0 0 0,-1 0 0,3-2 0,1-1-207,1-2 0,3-2 0,2-2 0,3-3-295,3-1 1,2-3 0,2-2-265,2-1 0,2-1 0,0 0 0,1-1-284,-1-1 1,0 1-1,1-2 1,-1 1-164,1 0 0,-1-2 0,0 1 225,1-1 1,-1 2-1,1-1 1,-2-1 81,0 1 1,0-2 0,0-1-1,0-1 155,2 1 0,0 0 1,1-1-1,0 1 237,0-1 0,2 1 0,0 0 1,1-1 183,-1 1 0,1 1 0,2 2 0,-1 0 10,-1 2 0,1 0 0,-1 2 0,0 1 44,0 2 1,-2 2 0,-3 0 0,1 1-223,-1-1 1,0 0-1,-1 1 1,-2-1-211,0 1 0,-1 1 0,-4 1 0,-3-1-181,0 2 0,-4-3 1,0 1-1,0-1-180,-1-3 1,0 1 0,0-3 0,1-1-92,0 0 0,0-1 0,3-1 0,-1-1 556,1-2 0,0-2 0,-1 0 0,1 0 0,-1-1 0,1 1 0,-1-1 0,2 1-63,1-1 0,-1 1 1,2 0-1,0 1-33,0 1 0,1 2 2674,2-2-2195,0 2 1,2 0-1,1 4 1,0 0-450,0 2 0,-1 1 1,-2 3-1,0 0-757,0 0 1,0 0 0,0 0-701,0 0 1523,0 1 0,0-3 0,0 1 0</inkml:trace>
  <inkml:trace contextRef="#ctx0" brushRef="#br1" timeOffset="2400">1225 1402 7933,'7'-5'23,"-1"1"0,-2 3 1019,1-1 1,-2 2-824,2 2 1,-3 2-1,-4 4 1,-1 0-297,0 0 0,-1 1 0,-4 0 0,1-1-448,-2-1 1,1 2 0,1-1 0,0-1 84,-2-2 1,2 0-1,-2-2 1,1 0 439,-1 0 0,-2 1 0,2-2 0,-1 0 0,-1-2 0,-1 0 0,-1 0 0,-1 0-185,-1 0 1,2 0 0,-3 0 0,1 0 596,0 0 0,3 2 0,3 1 0,2-1 725,1 1 1,4-2-705,4 3 1,5-2 0,8 0 0,2-1-98,2-1 0,2-3 1,1 1-1,1-2 17,1-1 1,3 0-1,2 0 1,1 1-226,2 2 1,0-1 0,3 3-1,-1 0-563,-2 0 1,-4 0 0,-5 0 0,-1 0-44,-4 0 1,1 0 0,-4 0-1,-2 0-1253,-1 0 0,-3-2 1731,-3-3 0,-2 0 0,-1-2 0</inkml:trace>
  <inkml:trace contextRef="#ctx0" brushRef="#br1" timeOffset="2615">1694 1010 8053,'4'-6'54,"-1"0"1,1 0 316,0 2 0,0-1 0,2 2 0,1 2 81,-1 0 0,0 5 0,-1 2 0,-1 2-850,1 2 1,-1 0 0,-1 1 0,0 0-598,-2 1 1,0-1-1,-1 0 995,0-3 0,-3 2 0,0 0 0</inkml:trace>
  <inkml:trace contextRef="#ctx0" brushRef="#br1" timeOffset="2933">1540 1132 8053,'-10'1'193,"1"0"417,2 2 0,4 1 0,4-2-293,5-1 1,6 0 0,6-1 0,2 0-132,4 0 0,-1-3 0,-1 0 0,0-2-225,-1 1 1,0 1 0,-1-2 0,-4 1 32,-2 1 1,-4 1 0,-1 2 171,-2 0 1,-4 1 242,-3 1 0,-4 1 0,-4 2 0,-1 1 116,-1 1 0,2 4 1,-2 0-1,0 1-113,0 1 1,1 3 0,-2 3 0,0 4-185,-1 2 0,-3 6 0,-1 1 1,1 1-158,-1 2 0,-2-2 0,2 1 1,-1-3-431,2-3 1,7-4-1,2-7 1,3-4-863,4-1 0,2-7 0,4-1 1,1-3-134,0-1 0,3-3 0,-2-4 1354,1-2 0,1-6 0,2-2 0</inkml:trace>
  <inkml:trace contextRef="#ctx0" brushRef="#br1" timeOffset="3749">1777 1171 8053,'0'-5'495,"1"2"101,1 0 1,-1 2 0,1 3-55,-2 2 1,0 5-1,0 1 1,-2 3-515,-3 2 1,2-1 0,-2 3-1,1 1-753,1-2 1,-1 0 0,3-4 0,-2-2-305,2-1 1,1-3-1,2-2 1029,2-4 0,2-4 0,1-6 0,1-3 0,1-1 0,-1 0 0,-1 0 0,0-1-7,1 1 1,-1 2-1,0 2 1,-2 2 503,0 2 1,-2 0 37,2 4 1,-4 3-1,1 4 1,-1 3-93,-1 2 0,-1 2 1,-1 2-1,-2 0-328,-2 1 1,0 1 0,-1-1 0,-1 1-367,-1 1 0,1-2 1,1-4-1,-1-1-136,-1-1 1,0-1 0,1-4 0,-1-1-65,-1-3 1,-1 0 0,-2 0 0,0-3 114,1-1 1,0-2 0,0-2 0,1-1 352,0 1 0,1-1 0,0 1 1,1-1 244,4 0 0,-1 2 1,4-2-1,1 2 20,0 1 0,2-1 0,1 1 0,3-1-33,2 1 0,6-3 0,2 1 0,2-1-193,1 0 1,3 2-1,2-2 1,2 2-125,1 1 1,-1 2 0,-2 2-1,-2 1 352,-3 1 0,-2 1 0,-5 2 51,-5 3 0,-6 4 0,-4 2 0,-5 1-120,-5 0 0,-2 0 1,-3 0-1,-1 2-146,1 0 0,0 0 0,0-3 0,2 1-188,2-3 0,4 0 0,1-4-191,1 0 1,4-2-1,5-2 23,3-1 0,7-4 0,2-1 0,3-2 169,1 0 0,-1-1 1,1 1-1,0 2 247,-2 2 0,-1 1 1,-2 1-1,-3 1 303,0 1 1,-5 4 0,-1 3 0,-2 1 60,-2 2 0,-4 0 1,-6 3-1,-1 0-313,-2-1 0,0-1 1,1-2-1,1-1-497,0-1 0,-3-1 0,5-4 0,0-1-200,1-3 0,2 0 0,1 0 0,1 0-289,-1 0 1,2-3-1,0-1 1,3-2 409,-1 0 1,2 0 0,-1-1 0,1 1 411,1-1 1,1 3 0,1 1 483,2 0 1,2 1 0,1 2 0,1 0-62,0 0 1,4 0-1,-1 2 1,1 3-103,3 0 0,0 2 0,2 0 0,1 1-575,0 0 0,1 1 1,1-3 237,-1 1 0,3-1 0,1 1 0</inkml:trace>
  <inkml:trace contextRef="#ctx0" brushRef="#br1" timeOffset="4115">2143 1248 7973,'-16'0'409,"2"0"0,-1 0 0,2 0 339,0 3 1,0-2-1,-2 3 1,0 1-460,1-2 0,3 2 0,1-2-437,0 0 1,3 2-234,2 1 0,3-2 0,4-1 150,0-1 0,3 0 0,-2 2 0,2 1 478,-1 1 1,-2 1-1,2 1 1,-1 2 388,1 2 0,-3-1 0,1 5 0,-1 0-184,-1 1 1,0-1-1,0 1 1,0-2-859,0-1 1,0-2-383,0-1 1,3-6 0,1-3-1,2-4-321,3-7 1,-1-3 0,2-2-1,0-2 1109,0 0 0,-2-4 0,1-3 0</inkml:trace>
  <inkml:trace contextRef="#ctx0" brushRef="#br1" timeOffset="4417">2130 1158 7973,'3'-13'-1,"3"0"1,-2 0 0,3 1 618,1 2 1,0 0 0,3 4 0,0 0 5,1-1 1,0 4 0,0 0 0,-1 3-399,0 0 1,-1 0 0,1 0 0,-1 3-333,0 1 1,2-1-1,-4 1 1,0 0-568,-1-1 0,-1-1 191,-2 2 0,-4-1 0,-4 0 1,-3 0 314,-1-2 1,0 0-1,-2-1 1,0 1 246,0 1 0,2-1 1,0 4-1,1-1 324,0 0 1,3 2 0,0 0 0,-1 2 251,-1 2 0,0 1 0,0 2 0,0 1 19,0 3 0,1 6 1,-4 8-1,1 3-370,0 4 1,0 4 0,-2 1 0,1-2-453,1-5 1,4-8-1,1-5 1,3-3-719,3-3 0,-2-7 0,3-5 0,1-5 865,1-5 0,3-5 0,1-6 0</inkml:trace>
  <inkml:trace contextRef="#ctx0" brushRef="#br1" timeOffset="4614">2213 1261 8306,'-4'-3'1112,"0"-2"0,2 0-536,0-2 0,2 2 1,2 0-1,2 3-222,2 1 0,3 1 1,0 0-1,1 0-368,1 0 1,2 0 0,1 0 0,1 0-537,0 0 1,-2 0 0,0 0 0,0 0-978,0 0 0,-1 0 0,-2 0 1527,-1 0 0,-2-2 0,0-2 0</inkml:trace>
  <inkml:trace contextRef="#ctx0" brushRef="#br1" timeOffset="4781">2341 1196 7943,'-6'1'166,"0"1"0,-1 0 331,1-1 0,0 3 0,2 0 0,2 2 351,1 0 0,1 3 0,0 3 0,1 3-223,1 4 1,1 4 0,4 5 0,-1 1-405,1 3 1,-2 2 0,0 0 0,-1-2-685,-1-2 1,1-3 0,-1-2 0,0-3-1322,0-5 1,-1-4 1783,1-4 0,0-13 0,4-4 0</inkml:trace>
  <inkml:trace contextRef="#ctx0" brushRef="#br1" timeOffset="4914">2252 1408 7930,'-1'-4'756,"-1"2"0,1 2 1,0 2-541,2 0 1,3 5-1,4-1-216,1 2 0,2 2 0,-1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8:28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33 8008,'3'-7'2037,"-2"1"-1217,4-1 1,-3 3-1,2 0 1,1 2-502,1 0 1,0 1-1,1 1 1,-1 0-124,0 0 1,3 3 0,-1 2 0,-2 2-15,-1 2 0,-1 2 1,0-2-1,-2 0 131,-1 0 1,-2 2 0,-1-2 0,-2 1-20,-2-1 0,-1 0 0,-1-3 0,-1 0-108,-1-2 0,1 1 1,-1-3-1,1-1-85,1 0 1,1-1 0,1 0-1,-1-1-240,1-1 1,2-1 0,0-4 0,1 0-314,2-1 0,3 1 0,2-3 0,2 2 225,0-1 0,3 1 0,0 1 0,1 1 220,2 2 0,-1-1 1,0 3-1,-1 1 63,0 0 0,0 2 1,-1 1-1,-1 3 269,-1 3 0,-2-1 1,0 3-1,-3 0 137,-1 0 0,-1-1 1,-1 1-1,-1-1-154,-3-1 1,0 0-1,-2-1 1,-1 0-222,-1-1 1,-1-3 0,1 0-1,0 0-121,0-1 1,2-2-1,-1 0 1,0-3-202,2-1 1,0-2 0,0-1-1,2-1-85,1 0 0,3-3 1,0 2-1,3-1-33,1-1 1,2 1-1,2 0 1,1 0 250,1 2 1,0 4 0,2 0 0,-2 1 108,-1 2 0,2 0 0,-3 2 0,0 1 156,-1 2 0,0 2 1,-2 1-1,0 1 196,-3 0 0,-2 3 1,0-2-1,0 1 104,0-1 0,-2-1 1,-3-1-1,0-1-106,-2 1 1,0-1-1,-1 0 1,0-2-200,0-2 0,-1-1 0,0-1 1,1 0-218,1 0 1,1-1-1,-1 0 1,1-3-282,-1-2 0,4 1 0,1-4 0,1 1-124,1-1 0,1-2 0,1 3 1,2 0 157,2 1 0,0 0 0,1 2 0,-1 0 163,0 0 0,3 4 1,0-1-1,-2 1 259,1 1 0,-3 1 0,0 1 192,-1 2 1,-2 4 0,0 1-1,-1-1 202,-1-1 0,-3-1 0,-1 1 0,-1-1-165,0 0 1,0 0 0,0-1 0,-2-1-99,-2-2 0,0 1 0,3-3-271,0 0 0,-1-1 0,2-1 0,0-3-380,3 0 1,1-2 0,1 0 0,0-1-85,0 0 0,3-1 0,2 3 0,0 0 147,2 2 1,-3-1 0,0 3 0,1 0 137,1 2 0,-2 0 729,0 0 0,-2 2 331,0 3 1,-2 0-421,-2 2 0,0-4 0,-1 0-492,0 0 0,0-2-207,1 1-43,1-4 0,-2 0 549,3-2-42,0 3-4505,0-2 4303,0 3 0,6 0 0,1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8:29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83 8008,'-5'-5'-16,"0"1"1,0 2 0,3-2 308,1-1 1,0-1 0,1 0-138,0-1 1,1 2 0,1 0 0,2 1 115,2 1 0,0 1 0,1 2-87,-1 0 0,0 1 0,-1 1 0,-2 2-11,0 2 1,2 0-1,-3 1 1,-1-1-27,0 1 0,-1-1 1,-1 0-19,-1 1 1,1-1 0,-4 1 45,0-1 0,0-2-162,-2-2 1,1-2 0,-1 0 0,2 0-69,0-2 0,0-2 1,3-2-1,1-2 57,0 0 0,-1 1 1,0-2-1,0 0-11,2 0 1,3 1-1,1 1 1,2 1 67,0 0 1,1 1-1,1 2 1,0 0 59,0 2 0,2 0 0,-2 2 0,0 1 19,-1 2 1,0 2-1,-2 0 1,-1 0 13,-1 1 1,-3-1 0,0 1-1,0 1-45,-3 1 0,0-1 1,-3-2-1,-2-1-105,0-1 1,1 0 0,-3 0 0,2-2-78,-1-1 1,1-1 0,1 0-1,1 0-15,0 0 0,1-1 1,2-2-1,0-2-81,1-3 1,2-1-1,3 0 1,1-1-25,2 0 1,2-1 0,1 2-1,-1 2 176,1 2 0,-1 0 1,2 3-1,0 1 154,-3 0 0,1 4 0,-2 1 0,0 2 60,-2 0 0,-1 3 0,-3 0 0,0 0 4,0 0 1,-1 0-1,-1-3 1,-2 1-75,1-1 1,-3 0 0,2-1 0,-2-2-62,0 0 1,1-1 0,1-2 0,-1 0-147,-1-2 1,3 0 0,0-2-1,1-2-126,0-2 1,0-1-1,2-2 1,2 0 79,3 0 0,0 1 0,2 2 1,-1 1 88,1 0 0,-1 2 0,1 1 234,-1 4 0,-3 3 0,0 4 0,-3 1 247,0 0 0,0 4 0,-2-2 0,-1 0-99,0 1 1,-2-2-1,-3 0 1,-1-1-89,2-3 0,-1 0 0,2-1 0,-1-2-151,-2-1 1,2-1-1,-1-1 1,3-2-227,0-3 0,4-1 0,-1-3 1,1 0-358,1 0 1,0 0-1,0-2 1,1 2-376,1 1 0,-1 1 0,4 2 0,-1 1-482,0 1 1,1 2 1334,0 0 0,0 4 0,2 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9:00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45 8579,'-7'-10'0,"1"0"1229,-1 0-725,4 1 0,1 6 1,7 1-1,4 2-563,4 2 0,7-1 0,3 3 0,3 1 158,2-2 0,3 3 1,3-2-1,0 1 98,1-1 0,4 4 1,5-1-1,3 1 127,2 1 0,-2 1 0,-5 3 0,1 0 43,1 2 1,2 4 0,3 5 0,-2 1-45,-1 0 0,-1 3 1,4 1-1,3 0-106,3 2 0,-2 0 1,-4 2-1,3 2-297,3 3 1,1 3 0,2 2-1,-4-3-133,0-1 1,3 3 0,4 1 0,0 2 50,-3 0 0,1 1 0,-1-6 0,3 2 154,-3 1 1,3 1-1,-1 3 1,2-3 77,-3-2 0,-2-2 0,-4 3 0,1 2 73,2 1 0,-3-1 0,-7-3 1,-5 0-95,-3-2 1,2 2 0,0-1 0,-2 0-29,-3-3 1,-8-4-1,-4-2 1,-3-2-46,-3-4 0,0 1 1,-3-4-1,1 0-104,-1-2 0,-1-5 0,-2-3 1,-1-4-332,0-1 1,-4-3 0,-2 0 0,1-3-915,1-2 1,-2 0 0,1 0-783,0-2 2155,0 1 0,2-8 0,-1 2 0</inkml:trace>
  <inkml:trace contextRef="#ctx0" brushRef="#br0" timeOffset="399">2783 1930 8462,'0'-6'112,"0"0"0,0-1 0,0 1 510,0-1 1,0 3-323,0 0 1,0 3 0,3 0-1,1 4 19,2 3 1,0-1 0,0 4-1,2 0 24,0-1 0,2 3 0,2-2 0,0 1 37,-2-1 1,1-1 0,2-1-1,0-2 28,-1 0 1,-1 0-1,-1-3 1,-1-1-51,-1 0 1,-1-4-1,0-1 1,-1-3-318,1-1 1,-3-2 0,-1-4 0,1-1-813,0-2 0,-2-3 0,1-3 1,1-1 770,-1-3 0,2-8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3:58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1 251 11564,'6'0'4,"1"0"0,1-2 0,1-1 1,-2 0-126,1 0 1,-2-1-1,0 1 1,1 0 249,-1 0 0,-1-2 547,-1 1-521,-3 1 0,2 1 0,-3 4 0,0 3 17,0 3 1,-3 2-1,0 3 1,-2 2-88,1 3 0,2 0 1,-2 2-1,-1 1-72,2 0 1,-2 0 0,3-3 0,0-2-516,-1 0 0,2-1 0,-1-3-962,1-2 1,1-2 299,0-6 1,0-2 1163,0-7 0,0-5 0,0-1 0</inkml:trace>
  <inkml:trace contextRef="#ctx0" brushRef="#br0" timeOffset="216">52 244 7793,'3'-5'0,"0"0"51,1 0 0,2 2 0,-2-2 0,2 1 468,3 1 1,1 1-1,3 2 1,0 0-169,2 0 0,-1 3 0,1 2 0,0 2-83,-2 2 1,-2 2 0,-5 0 0,-2 1 27,-2 1 1,-2 0 0,-3-1-1,-4-1-236,-5 0 0,-1-3 0,-2 0 1,2-1-361,0 0 0,2-4 0,1-1-743,1-4 0,1-1 0,4-4 1043,2-2 0,4 2 0,1-2 0</inkml:trace>
  <inkml:trace contextRef="#ctx0" brushRef="#br0" timeOffset="567">341 244 10971,'6'0'68,"0"0"0,2 0 0,0 0 0,3 0-464,1 0 0,4 1 1,1 0-1,1 2-31,-1-2 0,-2 0 0,-3-1 0,-1 0 427,-2 0 0,-2 3 0,-1 0 0</inkml:trace>
  <inkml:trace contextRef="#ctx0" brushRef="#br0" timeOffset="699">353 308 7811,'-3'1'1048,"1"1"1,1 0 0,3 1-971,2 0 0,3 0 0,6-2 0,2 2-1239,3-2 0,1 0 1161,2-1 0,2-3 0,3-1 0</inkml:trace>
  <inkml:trace contextRef="#ctx0" brushRef="#br0" timeOffset="1535">879 46 7811,'0'-7'66,"0"1"207,0-1 0,0 3 1,0 0 328,0-1 1,3 0-1,2 0-458,0 3 0,2 2 0,-1 0-96,1 2 0,-3 3 1,-1 3-1,1 3 137,-1 1 0,-1 1 1,0 0-1,-1 0-98,-1-1 0,-2 1 0,-1 0 0,1-1-111,0-1 0,1-1 0,-2-3 0,1 0-323,0-1 1,0-3 167,2 1 1,0-5 0,0-2-1,0-2 81,0-1 0,0-3 0,2-2 0,1-1 32,0-1 1,1 0 0,2 0 0,0 1 7,0-1 1,-1 1 0,4 0 0,-2 2 39,-1 1 0,3 1 1,-1 4-1,0 2 151,-1 1 1,0 2-1,-1 1 1,1 2 134,-1 2 1,-2 3 0,-2 1 0,-2 1-33,0-1 1,0 1 0,0 2 0,0-1-143,0-1 0,-2-2 0,0-3 1,0 1-259,-1-1 0,2-1-204,-1-1 1,2-3 236,0-1 0,0-5 0,2-4 1,3 0 53,0 0 0,2-1 0,-1-3 0,1 1 17,-1-1 0,1 2 1,1 1-1,1 1 150,-2 1 1,1 2-1,-2 1 143,0 3 1,-1 2 0,-2 2 0,0 3 123,-2 3 1,2 2 0,-1 3 0,0 0-103,-1 0 0,-1-1 0,0 1 0,0 0-209,0 0 0,0-1 0,0-1 1,0-3-686,0-1 1,0 0 0,2-1-1784,3 1 2422,0-4 0,2 0 0,-1-3 0</inkml:trace>
  <inkml:trace contextRef="#ctx0" brushRef="#br0" timeOffset="1983">790 276 9841,'3'-3'983,"1"1"0,1 1-606,2 1 0,2 0 0,3 0 1,3 0-59,4 0 1,6 0-1,8 0 1,5-1-235,4-1 1,2 1 0,0-1-1,0 1-40,-1-1 0,-4 1 0,0-1 0,-3 1-33,-4 1 1,-1 0 0,-7 0-1,-3 0-437,-6 0-942,-4 3 342,-8-2 1,-1 2 0,-4-4 1024,-2-1 0,-2 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9:02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45 8658,'4'-6'611,"-2"0"1,-1 1 0,-2 2 141,-1 0 0,-2 4 0,-3 6 0,-1 3-275,0 5 0,-3 5 0,2 5 0,-1 6-221,-1 5 0,1 0 1,2 5-1,1-3-147,3-2 0,2-3 1,4-7-1,3-5-178,3-6 0,4-7 0,4-7 0,0-3-161,2-4 0,0-5 0,2-5 1,2-4 28,1-2 1,3-5-1,1-3 1,0-2 82,-2-2 1,-3 1 0,-6-1-1,-3 1-16,-3 1 1,-7 7 0,-3 3 0,-4 7 16,-4 3 0,-2 5 0,-3 4 1,0 0-123,1 1 0,-3 2 0,-1 0 0,0 2-179,-2 0 0,2 3 0,2-1 0,2 2-706,4 0 1,-1 1-1,1-1 1123,2 0 0,0 4 0,2 0 0</inkml:trace>
  <inkml:trace contextRef="#ctx0" brushRef="#br0" timeOffset="164">161 161 8308,'4'2'346,"0"0"1,-2 0 0,2-1 0,-1 0 884,1 2 1,-2 2 0,2 0 0,1 2 166,1 4 0,0 2 0,2 2 1,-1 2-1033,2 2 0,2 0 1,-3 0-1,0 0-795,-1 1 0,2-3 1,-1-1-1,0-1-3961,-1-3 4390,2-2 0,-1-4 0,1 1 0</inkml:trace>
  <inkml:trace contextRef="#ctx0" brushRef="#br0" timeOffset="549">674 142 9135,'-5'-2'4177,"1"-1"-3516,3 1 0,1 2 0,7 0 1,3 1-289,2 1 0,4 0 0,1 1 0,2 1-777,2-1 0,0-1 0,2 1 1,-1-1-635,-1 0 0,-4 2 0,-3-1 0,-3 0 1038,-2 0 0,-2 2 0,-1-2 0</inkml:trace>
  <inkml:trace contextRef="#ctx0" brushRef="#br0" timeOffset="731">674 283 11201,'3'-4'1845,"1"2"0,2 1-1010,3 1 1,4 0-1,4 0 1,2 0-710,2 0 1,2 0 0,2 0 0,-1 0-1123,-3 0 1,-2 0 0,-2 0-1,-2 0-1549,-4 0 2545,-2 3 0,-2 1 0,-1 2 0</inkml:trace>
  <inkml:trace contextRef="#ctx0" brushRef="#br0" timeOffset="1364">1475 225 8222,'0'-10'394,"0"2"0,-2 0 1,0 2-1,0 0 912,-1 2 0,0 2 0,-5 4-740,0 2 0,0 5 1,-3 2-1,0 3-285,-1 1 0,-2 3 0,0-1 0,-1 1-110,1 1 1,2-2-1,2-2 1,1-2-25,-1 0 1,2-1 0,2-1-244,3-2 0,2-2 0,2-2 1,1 0-65,3-3 1,2-1-1,3 1 1,0 0 44,4-1 1,-1 0 0,2-1 0,-1 0-30,1 0 1,-2 0 0,2 0 0,-1-1 152,-1-1 0,-3 1 0,-2-3 0,-1 1 466,0-1 1,-4 0 0,0-3-83,-3 1 0,0-1 0,-3 1 1,-1-1-272,-2-2 0,0 1 1,0-1-1,-1-1-414,1 0 0,-1 1 0,1-1 0,0 0-998,-1 0 0,3 2 0,0-2 0,1 0-953,2 2 1,0 1 2242,1 1 0,3-3 0,1-1 0</inkml:trace>
  <inkml:trace contextRef="#ctx0" brushRef="#br0" timeOffset="1615">1674 148 7978,'-4'-2'0,"0"-1"2265,2 0 0,0-1-1621,4 0 0,5-1 0,4 3 0,3 0-728,1 1 0,2 1 1,-2-2-1,2 0-315,1 1 0,-1 0 0,1 1 1,-4 0-908,-3 0 0,1 2 0,-5 1 1306,-1 1 0,-2 0 0,-4 2 0</inkml:trace>
  <inkml:trace contextRef="#ctx0" brushRef="#br0" timeOffset="1815">1790 122 7978,'-7'0'0,"1"1"470,-1 1 0,1 0 1,0 2-1,-1 1 450,1 1 0,-3 3 0,0 2 0,-1 4-82,-1 2 1,-1 4 0,-1 3 0,0 0-267,0-1 0,3 2 0,2-4 0,3-1-346,3-2 0,1-3 0,2-2 1,2-1-398,3-4 0,4 1 0,2-6 0,1 1-479,0-2 0,0-1 0,0-1 0,0 0-815,-1 0 0,-2-2 1,0-1-1,-2 0 51,1 0 0,-3-2 1414,-2 1 0,-2-2 0,1 0 0</inkml:trace>
  <inkml:trace contextRef="#ctx0" brushRef="#br0" timeOffset="1964">1700 296 7978,'-4'-3'204,"-1"-1"2371,0 1-2024,3-3 0,2 3 0,7-1 0,3 2-1072,2 1 1,3 1 0,1-1 0,2 0-2344,2-1 2864,3 0 0,0-1 0,3-1 0</inkml:trace>
  <inkml:trace contextRef="#ctx0" brushRef="#br0" timeOffset="2215">2175 270 7978,'0'-4'0,"0"-1"1073,0 0 0,1 0 0,3 0-570,5 1 1,3 3-1,2-1 1,3 1-585,1 1 1,-1-2-1,3 0 1,-3 0-447,-1 1 1,-1 1 0,-3 0 0,-1 0-1712,-3 0 2238,-1 0 0,0 0 0,-1 0 0</inkml:trace>
  <inkml:trace contextRef="#ctx0" brushRef="#br0" timeOffset="2381">2329 148 8289,'-5'-3'2195,"2"0"-1227,0 0 0,-1 3 0,1 0 0,2 4-413,0 4 0,-1 2 0,0 3 0,0 2-447,-1 3 1,2 0 0,-2 2-1,1 0-709,0-1 1,0 1-1,2-5 1,0-1-2527,0 0 3127,0-4 0,3-1 0,0-2 0</inkml:trace>
  <inkml:trace contextRef="#ctx0" brushRef="#br0" timeOffset="2632">2803 90 8093,'-4'0'2827,"0"1"-1285,-1 1 0,-4 3 0,-2 3 0,-4 4-852,-2 5 1,-2 3-1,-2 8 1,-2 1-337,0 0 0,2 2 0,4-4 0,4-2-523,4-3 0,3-5 0,2-2 0,1-2-1466,3-2 1,0-2-1,3-3-359,1-2 1,-1-1 0,2-4 1993,0-1 0,3-7 0,2-5 0</inkml:trace>
  <inkml:trace contextRef="#ctx0" brushRef="#br0" timeOffset="2865">2842 52 8093,'0'-3'2457,"0"3"1,2 4-1,0 4 1,-1 4-1431,0 5 0,-1 3 1,0 8-1,0 3-673,0 2 1,0 0 0,0 1-1,0-2-655,0-5 1,2-2 0,1-8 0,0-3-2854,0-3 1372,2 2 0,-5-10 0,3-1 0,-3-5-2151,-3-2 3933,0-5 0,-6 0 0,-1-2 0</inkml:trace>
  <inkml:trace contextRef="#ctx0" brushRef="#br0" timeOffset="3014">2630 302 8093,'-6'-3'2150,"2"-1"0,2-1 0,5 0-1400,3 1 0,4 2 1,5-2-1,2 1-930,2 2 1,3 0 0,1 1 0,2 0-3666,-2 0 3845,-1 3 0,-3 0 0,1 4 0</inkml:trace>
  <inkml:trace contextRef="#ctx0" brushRef="#br0" timeOffset="3181">3182 302 11033,'-4'-3'5902,"1"2"-5902,3-4 0,3 4 0,1-2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9:09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97 7953,'0'-10'0,"1"1"103,1 2 1,-1-2-1,1 1 785,1 0 0,-2 3-268,1 1 1,-1 3 0,-1 1-132,0 4 1,0 3 0,-1 3 0,0-1-151,-1 0 0,-3 3 0,1-2 0,0 2-254,-1-2 0,2 2 1,-2-3-1,1 0-78,1 1 0,-2-2 1,2-1-1,-1-1-175,-1 0 0,3-1 11,-2-1 0,2-3 63,0-1 1,4-3 0,3-4 0,3 0 67,0 0 1,3-1 0,-2 5 0,1-2 136,2 1 0,0 3 0,1-1 0,1 2 132,1 2 0,0 3 0,-4 5 1,-2 0 47,-2 4 1,1-1 0,-6 5-1,-1-1 172,0-1 1,-6 2 0,-2-3-1,-2-2-203,0-1 1,-3 0 0,2-2 0,-2 0-621,2-2 1,-2 0-1,2-3 1,-1 0-388,0 0 1,3-4-1,0 1 1,1-2-210,0-2 0,1-2 0,0-5 0,2-2-2110,2-1 3066,-2-3 0,1-5 0,-4-2 0</inkml:trace>
  <inkml:trace contextRef="#ctx0" brushRef="#br0" timeOffset="126">32 45 7953,'7'-6'159,"-1"-1"1,1 1 616,-1 0 1,0 0 0,2 1 0,0 1-259,3 2 1,1-1-1,1 3 1,2 0-644,2 0 0,2 3 125,0 1 0,0 5 0,1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29:58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20 138 7953,'-2'-7'475,"0"1"0,-3 0 0,1 1 4608,1 1-4311,0 3 0,3-2 1,1 5-1,0 1-688,1 0 1,4-1 0,0 1-1,1-1-315,1 0 0,2 3 1,-1-2-1,1 2-1876,1-1 0,-1-2 2107,1 2 0,0 1 0,1 1 0</inkml:trace>
  <inkml:trace contextRef="#ctx0" brushRef="#br0" timeOffset="350">232 99 7953,'-7'-3'1714,"1"1"0,2 0-282,-1 0 1,5 1-1210,0-1 1,5-1 0,4 0-1,1 0-305,1-2 0,1 0 1,-1-1-1,0 1 116,0-3 1,-1 1-1,-2 1 1,-1 1 208,0 1 0,-3-1 0,-1-1 482,0-1 1,2 3-127,-3 0 1,-2 3 0,-3 2 0,-1 4-126,-1 3 0,2 3 0,-2 1 1,1 1-336,1 2 1,-2 1 0,2-2 0,1 2-324,0 0 1,1-1 0,-2 1-1,1 0-592,0-2 1,0 0 0,2-1 0,0-1-789,0-1 0,0-2 0,0-3 0,0 1 1564,0-1 0,-3 0 0,-1 1 0</inkml:trace>
  <inkml:trace contextRef="#ctx0" brushRef="#br0" timeOffset="481">245 285 7953,'-7'0'130,"3"0"1,0 0 0,-1 0 1728,-1 0 1,2 0 0,0 1 167,1 1 0,2-1 0,4 2-1349,3 0 0,2-3 1,4 2-1,2-1-1390,-1-1 0,1 0 1,1 0-1,-1 0-1394,-2 0 2106,1 0 0,-3-3 0,3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00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 7953,'-3'9'1030,"2"-2"0,-1 2 2161,1-2-3779,1-4 0,1 0 588,1-3 0,-1-3 0,2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00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7 8319,'5'-2'1406,"-1"0"0,-2 0-679,2 2 0,0 2 1,0 3-1,-2 1-81,-1 3 1,-4 1 0,-2 5 0,-2 0-236,-2 2 0,-2 0 1,0 3-1,-1 0-208,-1-1 1,3-4 0,0 0 0,0-2-22,0 0 0,2-4 0,-1-2 160,2-4 1,4-3-311,1-2 0,4-2 0,2-2 0,2-1-126,0 1 0,3 2 0,0-1 0,1 1 58,1 0 1,1 2 0,1 2-1,0 0-23,0 0 1,2 0-1,1 3 1,0 3-289,2 2 1,0 1 0,1-1 0,-1 0-74,-1 0 1,-3-1-1,1 0 1,-2-2-1576,-3 0 0,0-2 901,-4-3 0,-2-3 1,-2-2-1,-1 0 1094,-1-2 0,-3-2 0,-1-1 0</inkml:trace>
  <inkml:trace contextRef="#ctx0" brushRef="#br0" timeOffset="134">250 129 7953,'-1'-4'164,"0"1"1,-2 1 1221,-1 0 0,2 0-88,-2 2 0,0 3 0,-3 2 1,1 3-443,-1 2 1,0 5 0,-1 2-1,-3 3-644,-1 1 1,-1 0 0,1 2 0,1-1-1131,0 1 1,4-5-1,0-2 918,5-4 0,-2-5 0,0-4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05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64 7953,'0'-2'1128,"0"2"1,0 2-1,0 5 1,1 0-717,1 2 0,2 0 0,2 2 0,1-2-267,2 0 1,1-3 0,3 1 0,3-4-111,3-3 1,5-2 0,4-3 0,3-4 29,-1-4 0,-2 0 0,0-2 1,-2 3-36,0 1 0,-3 2 1,-2 5-1,-2 2 217,-1 1 0,-3 4 1,-3 2-1,-1 2 59,-2 2 0,-2 1 0,-1 0 0,1-1-140,2 0 1,-2-1 0,2-3 0,-2-1-99,2-2 0,1 1 0,3-4 1,0-1-255,-1 0 0,4-4 1,1 1-1,2 0 27,3-1 0,1 1 0,2 1 0,1 2 195,0 1 1,-1 1-1,0 0 1,-2 1 213,-4 1 1,-2 2 0,-5 4 0,1 1-45,0-1 0,-2-2 0,-1-2 0,2-2-140,0-1 0,4-1 0,1 0 0,2-1-299,2-1 0,-1-4 0,2-2 0,-2 0-71,2 1 0,-5 1 0,0 0 0,-3 2 291,-1 1 1,-2 3-1,-1 0 1,0 0 110,0 0 0,0 2 0,3 0 1,1-1-325,1 0 0,2-1 0,4-1 1,3-1-810,1-5 0,1-2 0,0-4 0,0 0 1035,-3 0 0,-5-2 0,-3-2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02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180 57 7953,'-1'-3'1470,"-1"3"1,-3 5-1,-3 5 1,-3 6-761,-1 4 1,-4 3 0,-1 3 0,-1 2-557,1 2 0,0 0 1,2-2-1,1-5-990,3-2 1,2-6 0,5-2-666,2-4 0,2-4 0,1-4-1984,1-2 3485,0-3 0,1-8 0,1-1 0</inkml:trace>
  <inkml:trace contextRef="#ctx0" brushRef="#br0" timeOffset="198">180 19 7953,'4'-5'1580,"0"1"1,-2 3 0,2 2 0,-1 4-686,-2 3 1,2 6 0,0 2 0,0 4-520,0 3 1,1 2 0,-1 2 0,-1 0-517,1 1 0,0-2 1,-1-4-1,0-3-1290,2-3 1,-3-4 0,2-3-441,0-2 0,-2-4 0,1-3 1870,-1-4 0,-7-5 0,-1-1 0</inkml:trace>
  <inkml:trace contextRef="#ctx0" brushRef="#br0" timeOffset="332">58 217 8695,'-7'0'0,"1"0"2437,-1 0-1944,4 0 0,1 0 0,4 0 0,4 0-627,4 0 1,1-2 0,6 0 0,2 0-942,1-1 0,0 2 1075,-1-3 0,3-1 0,-2-1 0</inkml:trace>
  <inkml:trace contextRef="#ctx0" brushRef="#br0" timeOffset="565">436 38 8649,'-6'0'0,"0"1"1198,2 1 1,-2-1-1,2 4-203,-2 2 0,0 1 0,-1 5 1,0 3-448,-1 1 1,-2 8 0,-3 0 0,1 2-873,1-1 1,0-3-1,1-2 1,2-2-463,1-1 0,2-6 0,5-3-1186,0-2 0,0-4 0,2-4 1972,0-4 0,6-5 0,-1-3 0</inkml:trace>
  <inkml:trace contextRef="#ctx0" brushRef="#br0" timeOffset="884">410 51 7953,'7'-6'1140,"-1"2"1,0 2 0,-1 7-182,-1 3 1,-2 4-1,0 3 1,-1 2-531,1 2 1,-1 1-1,1 0 1,-1 2-437,-1-1 0,0-2 0,0-2 0,0-3-473,0-2 0,1-3-108,1-3 0,1-3 0,2-4 0,-2-4-18,0-5 1,2-2 0,-1-2 0,0 0 437,0-1 0,-2-3 0,2 1 1,-1-2 137,1 0 1,0 0-1,1 0 1,-1 2 633,1 2 1,1 5 0,0 2 82,0 3 1,-1 5-1,-1 7 1,0 3-25,0 2 1,-1 4 0,-1 1 0,0 1-506,-1 2 1,0-1-1,0 0 1,0 0-725,1-2 0,0-2 0,-1-2 0,1-1-473,0-1 0,1 0 0,-1-2 1039,2-1 0,2-4 0,0-1 0</inkml:trace>
  <inkml:trace contextRef="#ctx0" brushRef="#br0" timeOffset="1032">763 250 7953,'2'4'3188,"1"0"0,-1-2 0,-2 3-3349,3 0 0,-3 0 1,2 2-1,-1 1-1108,-1 1 0,0 0 0,1-1 1269,1 0 0,-1 1 0,2-3 0</inkml:trace>
  <inkml:trace contextRef="#ctx0" brushRef="#br0" timeOffset="1283">1129 38 7953,'-3'3'634,"-1"2"1,-1-2-1,0 1 625,0 1 1,3 3 0,-2 3-1,0 2-467,0 2 1,-1 1-1,2 4 1,0 2-694,-2 1 0,1-1 1,1 0-1,0-3-1284,1-2 1,2-1-1,0-4-4387,0-2 2894,0-3 2678,0-7 0,0-7 0,0-3 0</inkml:trace>
  <inkml:trace contextRef="#ctx0" brushRef="#br0" timeOffset="1651">1026 44 7953,'1'-4'0,"1"0"0,2-1 367,2-1 1,1 0 0,2 1 0,5 2 362,5 0 0,3-1 0,5 2 0,1 1-297,-1 2 1,-3 4 0,-4 2-1,-2 3-65,-3 0 0,-7 0 1,-4 3-1,-6 1-63,-4 1 1,-7-1-1,-6 2 1,-4 0-176,-2-2 0,-1 0 1,1-2-1,0-1-163,1 0 0,5-4 1,5-1-1,2-3-345,4-2 1,4-2 0,5-2-242,5-3 1,4 0 0,7-4 0,3 2 144,2-1 0,1 1 1,3 2-1,-1 1 302,-2 1 0,2 2 0,-5 1 1,-2 2 295,-4 4 1,-4 1-1,-5 3 1,0 1 404,-3 2 0,-4 2 0,-3 0 0,-3 1 6,-3-1 0,-1 0 0,-2-2 1,0-1-447,-1 0 1,0-3 0,2 1 0,0-2-575,-2-1 1,4 0 0,-2-2 0,3-2-1188,3-1 1,0-2 1671,3-1 0,1-4 0,3-4 0</inkml:trace>
  <inkml:trace contextRef="#ctx0" brushRef="#br0" timeOffset="1848">1514 44 7953,'0'5'858,"-1"-1"1,0 1 230,-2 1 0,-2 3 0,-1 1 0,-3 3-550,0 2 0,-5 5 0,-2 3 0,-2 2-668,1 1 0,3-4 0,0 0 0,2-2-862,4-1 1,4-5 0,1-4 0,3-3-3168,3-2 4158,0-2 0,4-6 0,-1-1 0</inkml:trace>
  <inkml:trace contextRef="#ctx0" brushRef="#br0" timeOffset="2166">1488 76 7953,'6'-2'783,"1"1"-107,-1-1 0,0 5 1,-1 3-1,-1 4-18,-2 2 1,3 2-1,-2 0 1,-1 1-344,1 2 0,-1-3 1,-2 1-1,0-2-460,0-2 1,1-2-290,1-3 1,0-4 0,1-3-36,0-5 1,2-4 0,-1-2-1,0-2 173,0-3 1,3-2 0,1-2 0,0 0 610,-1 0 1,2 2 0,-1 2-1,1 2 714,0 1 0,-2 5 0,2 3-44,-2 5 1,-1 8 0,0 6 0,-1 4-284,-1 3 0,-2 6 0,0 4 1,-2 1-475,0 1 1,1-2 0,1-3 0,0-2-1090,-1-2 0,1-5 0,-1-1-5058,1-3 5919,3-7 0,-4-1 0,2-6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07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71 7953,'0'-5'0,"-1"2"0,0-1 1548,-2 1 1,-2 1-786,1 0 1,1 7 0,-1 4 0,0 3-310,1 3 0,1 1 0,0 4 0,-1 2-256,1 1 1,0 0 0,2 0 0,1-1-230,1-2 0,2-2 1,2-4-1,1-3-187,2-2 1,0-6 0,3-3-1,0-5-90,2-5 1,2-3 0,-1-6 0,-1-1 173,0 1 1,-1-2-1,0-1 1,-1 0 131,-2-1 1,-3 2 0,-5 2 0,-1 0 92,-1-1 0,-4 4 0,-2 2 1,-2 2-292,-2 4 1,-1 3 0,-2 4-1,0 2-681,1 4 1,2 1-1,1 3 1,2 1 880,1 0 0,-4 5 0,0-2 0</inkml:trace>
  <inkml:trace contextRef="#ctx0" brushRef="#br0" timeOffset="165">181 148 10833,'2'3'2636,"2"3"0,2-1-1893,1 3 0,1 0 0,2 2 1,0 2-1045,1 3 1,-1-2 0,0 3 0,0-1-533,0 0 1,-2-1 0,0-3 0,-1-3 832,-3-1 0,5 0 0,-2-1 0</inkml:trace>
  <inkml:trace contextRef="#ctx0" brushRef="#br0" timeOffset="484">668 64 7953,'0'-4'1534,"0"0"0,-3 2 0,-1 0 0,-3 3-956,-1 3 1,-4 0-1,-4 6 1,-1-1-383,-3 2 1,1 0 0,-3 0-1,2-1-93,1 0 0,4-2 0,2-1 1,3-2 298,3 0 0,2 0-323,3-3 1,3 0 0,6-2-1,2 0-39,1 0 1,5 2 0,0 0 0,1 0-307,0-2 0,1 3 1,0 1-1,-1 0-592,-1 0 0,-1 1 0,-1 1 0,-1 0-980,-2 1 0,0 1 1838,-1-2 0,-2 5 0,2-4 0</inkml:trace>
  <inkml:trace contextRef="#ctx0" brushRef="#br0" timeOffset="783">873 64 7953,'-6'0'1006,"-1"0"1,1 0 370,0 0 1,1 5-1,1 2 1,-1 3-535,-1 4 1,1-1 0,0 5 0,3-1-726,2 2 1,3-1-1,4 0 1,3-4-341,2-3 0,3-4 1,0-5-1,2-1-102,0-1 1,1-4 0,-1-2 0,-2-4-15,-1-3 0,-4-2 0,-1 0 0,-1-2 307,-2 0 1,-1 0-1,-5 0 1,0 0 166,0 1 0,-2-2 0,-3 3 0,-3 1-144,-3 3 1,-2 2 0,-1 5-1,-2 2-566,0 1 0,-1 4 0,0 2 574,0 3 0,-3 5 0,-3 3 0</inkml:trace>
  <inkml:trace contextRef="#ctx0" brushRef="#br0" timeOffset="1134">1 449 10968,'8'0'1058,"2"0"1,5 0 0,7 0-1,4-1-183,6-1 0,9 2 0,9-3 0,6 1-368,5-1 1,4-1 0,4 1 0,5 0-228,1-2 0,-3-2 0,-6 0 1,2-3-373,1 0 0,-7 2 0,-5 0 1,-10 1-1121,-4 0 0,-6 4 0,-5 1 0,-7 1-4504,-8 1 5716,-4 0 0,-9 3 0,-1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38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47 7897,'-16'0'670,"7"2"0,6 1 1,6 4-405,8 1 0,4-2 0,6 2 0,5-1-60,3-3 0,10-3 1,10-1-1,11 0-33,10 0 0,8-1 0,4-3 0,6-3-16,3-1 0,-12 4 1,-9-1-1,-9 3 53,-10 2 1,-3 0 0,-3 0 0,-4 2-14,-5 3 1,-3 4 0,-2 5 0,0-2-18,0-2 1,0-5 0,0 4 0,1-1-107,5 1 0,-3-6 1,5 2-1,1-3-34,0-2 1,-4 0 0,7 0 0,5 0-4,7 0 1,5-2 0,2-1 0,0-2 42,0 1 1,-4-2-1,1 0 1,-3 3-14,-8 1 1,-1 2 0,-9 0 0,1 0-68,4 0 0,-3 0 0,1 0 0,2 0-10,2 0 1,3 2 0,2 1 0,1 4 15,-1 2 1,-7-4 0,-2 4 0,1-1-24,-3 1 0,4-4 0,-7 4 0,0-3-11,2-2 0,3-2 0,9-2 0,5 0-23,5 0 0,-1-2 0,10-2 1,-1-4-15,5-6 0,-5 7 0,-1-8 1,-1 1 53,1 0 1,10-1-1,9 1 1,-2 4 92,-6 5 1,-9-2-1,-11 1 1,-3 3 52,-2 1 0,-6 9 0,-6 4 0,2 1 31,2-2 1,1 4-1,0-4 1,1 2-42,-1-2 0,1 2 1,-1-5-1,1 0-129,-1 0 1,0-2-1,3-5 1,2 0-61,6 0 1,10-5-1,7-2 1,5 0 22,3 0 0,-1 2 0,-10 5 1,-8-2 31,-4-3 1,-2 4 0,3-5 0,-2 5 74,-1 1 1,-2 0-1,5 1 1,-1 3 28,-1 1 1,-3 0 0,-12-5 0,-4 2 10,-1 3 0,4-3 1,-5 3-1,3-3 3,3-2 0,9 0 1,6 0-1,6 0-3,3 0 0,0 0 0,-5-2 1,-1-2-114,1-1 0,7-7 0,3 4 0,7-3-27,9 1 0,0 0 0,-39 2 0,1 0 1,45-7 5,-7-1 0,-1 3 1,-13 1-1,5 3 45,4 2 1,8-3-1,-10 5 1,-12 1 68,-13 2 0,-9 2 1,-6 2-1,-7 3 96,-6 6 0,1-3 1,-3 1-1,3-1-111,2 1 0,5-4 0,2 4 0,2-2-99,3-4 0,3 4 1,4-2-1,1-1-19,-1-3 0,-3-1 1,-4 0-1,-2 0-78,2 0 0,2 0 0,1 0 1,0 0 62,1 0 1,-1 0 0,2-1 0,2-3 40,2-1 0,-1 0 1,-4 5-1,-1-2 4,1-3 0,4 1 0,3-4 0,1-1-4,3 1 1,9-1 0,7-3 0,3 3 6,1 3 0,-6 0 0,-17 6 0,-7 0 40,-5 0 0,-9 0 1,1 0-1,-8 2-678,-6 3 1,-4-1-1,-1 4-1484,-1-1 0,1-2 2136,-1-5 0,0 0 0,1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43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7864,'0'-16'930,"0"6"-354,0-1 1,2 8-316,3-2 1,5 3 0,11 2 0,5 2-17,3 3 0,11-3 1,8 5-1,12-2 62,10 0 1,8 2 0,4-4 0,8 2-149,6-1 1,-39-3 0,1 0-1,5-1 1,1 0 0,2 0 0,-1 0-131,0 0 1,-1 0-1,-1-1 1,0 0-1,0-1 1,1 0-1,2 0 1,0-1 52,4 1 0,-1 1 0,-1 0 1,-2 0-1,-3 0 0,-2 0 1,-3 0-1,-1-1 7,-2-1 0,0 1 0,5-1 0,1 1 1,-1 1-1,0 2 0,-2-1 0,-1 0-7,-4 0 0,-1 0 0,44 0 0,-1 1 0,1 3 107,2 1 0,-7 0 0,-8-5 0,-6 0-176,-4 0 1,-5 0 0,-4 0 0,1 0 2,2 0 0,7 0 1,-2 0-1,1 0 69,-6 0 0,-7 0 0,-15 0 0,-2 0 21,-2 0 0,0 2 0,7 1 0,4 4-41,4 2 1,5-4-1,1 3 1,-1 1 61,1 0 0,-1-6 0,-5 4 0,-2-2-146,-1 0 0,7 0 1,9-5-1,1 0 2,4 0 0,2 0 0,3 0 0,-2 0-30,-5 0 1,2 0 0,-13 0 0,7 0 50,8 0 1,3 0 0,9 0 0,-6 0-6,-3 0 0,-8 0 0,-4 0 0,-4 0-20,-1 0 1,7 2 0,3 2-1,2 1-12,-2-2 0,2-1 0,-7 0 0,-3 1 22,-5 2 1,2 0-1,1-5 1,11 0 10,7 0 1,1 0 0,5 0 0,-2 0 10,-3 0 0,-4 0 1,-1 0-1,0 0 62,3 0 0,9 0 0,1 0 0,4 0 124,0 0 0,-7 6 1,-7-1-1,10-2-63,11-1 1,-45-2 0,2 0 0,-2 0-1,0 0 1,-3 0 0,-1 0-42,43 0 1,-4-2 0,4-1 0,1-2-150,-2 1 0,-6-3 1,-16 2-1,-9 2-158,-9 1 1,-7 2 0,-4 0 0,-6-2-545,-4-3 0,-8 3 0,-5-5-204,-7 1 0,-18 4 0,-19-5 962,-12 0 0,-5-2 0,-11-6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4:01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26 7811,'0'-6'2426,"-1"0"-1466,-1 2-675,1 1 0,-2 4 0,4 1-55,1 2 0,0 2 1,1 0-1,1 1 97,-1 2 1,1-1-1,2 2 1,-1 2-109,-1 0 0,-1 1 1,1 0-1,0-1-73,0-2 0,1 3 1,-2-3-1,-1 2-91,1-2 0,2 0 0,-3-5 1,2 0-72,1-3 1,1-2 0,0-1-1,1-3 26,2-5 1,-1-2-1,2-3 1,1 0 79,-1-1 0,-1-2 0,-2 1 0,0 1-149,1-1 0,-3-1 1,1 4-1,-2 1-495,0 3 0,-3 0-158,1 3 0,-3 6 0,-2 3 712,0 4 0,-2 5 0,-1-2 0</inkml:trace>
  <inkml:trace contextRef="#ctx0" brushRef="#br0" timeOffset="2049">462 20 7811,'0'-7'834,"0"3"279,0 0 0,-1 3-605,-1 1 0,1 3 1,-3 4-1,1 2-204,-1 1 0,1 3 0,-2 1 1,0 1-131,0 0 1,0-2 0,-2 0-1,1 0-255,-1 0 1,3-1 0,0-1 0,0-1-1399,0-1 0,-1 0-3118,3-3 4597,0-2 0,2-1 0</inkml:trace>
  <inkml:trace contextRef="#ctx0" brushRef="#br0" timeOffset="2399">449 45 7811,'4'-2'128,"-1"0"1,0-1 272,1 0 0,-1 1 0,2 2-7,0 2 1,-2 2-1,1 3 1,-1 1-86,-2 1 0,0 2 0,1 0 0,0 0-85,-1 0 0,0 0 1,-1-2-1,0 1-8,0-1 1,0-1-1,0-1-465,0-1 57,0-2 1,1-4 0,1-5 0,2-2-61,-1-2 1,3-2-1,-2 0 1,2-1 157,0-1 1,1 0 0,-1 1-1,0-1 133,1 3 0,-1 0 0,1 4 0,-1 0 146,1 2 1,-1 1 0,0 4 0,1 1 276,-1 2 0,1 5 0,-1 2 0,0 1-89,-2 1 0,2 1 1,-3 1-1,2 0-383,-1-2 1,-2 2-1,2-2 1,-2-2-558,0-1 1,-2-1-1,0-3 1,0 1-2456,0-1 3022,0-2 0,-2-7 0,-2-4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44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38 155 7940,'-15'0'-479,"5"5"643,-1 0 0,10 0 0,1-5 470,8 0 0,20 0 0,9 0 0,12 0-179,7 0 0,18 0 0,10 0 0,11 0-217,-44 0 1,1 0 0,7 0 0,3 0 0,2 0 0,2 0 0,4 0-1,1 0-180,4 0 0,0 0 1,2 0-1,0 0 0,5 0 1,0 0-1,3 0 0,2 0 47,2 1 0,1-2 1,0-1-1,0-1 1,-4 0-1,0-1 1,2 0-1,1 0-50,4-2 0,0 0 1,-2-1-1,0 0 1,1-1-1,0 0 0,-4 1 1,-1-1 97,1 0 0,-2 1 0,-6 0 0,-2 0 1,-4 1-1,-2 0 0,-4 1 0,-2 1-1,-2 1 1,-2-1 0,-4-1 0,-3 0 0,38 0 0,-14 1-242,-17 3 1,-14-1 0,-12-2-1369,-10-1 1,-7 0-174,-4 5 1,1 5 0,1 0 1629,4-1 0,3-2 0,7-2 0</inkml:trace>
  <inkml:trace contextRef="#ctx0" brushRef="#br0" timeOffset="151">5469 0 7873,'9'0'1817,"-2"0"0,-7 2 0,-2 1-3042,-3 2 0,1 2 1225,-6-1 0,0-5 0,-6 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0:58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140 107 7294,'-9'1'2386,"4"6"-1921,3 9 0,2 3 1,0 12-1,0 6-86,0 6 0,0 12 0,0 7 0,0 10 123,0 9 1,-5 0 0,-2 7 0,-1-1-189,-4-1 0,3 5 0,0-6 1,1-4-213,-1-9 1,6-9 0,-4-8-1,2-7 141,0-5 1,0-8 0,5-1 0,0-5-377,0-3 1,0-7 0,0 2 0,0-4-1040,0-2 0,5-4 76,0-1 0,0-8 0,-3-2 88,3-9 1,-3-6 0,3-6 1007,-4-5 0,6-10 0,2-3 0</inkml:trace>
  <inkml:trace contextRef="#ctx0" brushRef="#br0" timeOffset="598">171 14 9136,'7'-9'512,"-4"4"1,7 10 0,4 7-186,5 7 0,5 5 0,9 9 0,3 5 18,5 8 0,11 2 1,6 11-1,8 3 100,6 3 0,-5 2 0,-4-5 1,-6 0-84,-4 0 1,4-6-1,-5-2 1,-2-4-240,-2-6 1,-2-6 0,1 2 0,-1-3-108,0-2 1,-6-9-1,-4-6 1,-3-3-423,-2-1 0,-7-1 0,-4 1 0,-2-2-1073,-3-4 1,-5 4 437,1-4 0,-8 4 0,2 1 122,-3 1 0,-2-1 0,0 1 919,0-1 0,0-6 0,0-2 0</inkml:trace>
  <inkml:trace contextRef="#ctx0" brushRef="#br0" timeOffset="897">1486 1174 7711,'-9'-7'3403,"-4"6"-2658,4-6 0,0 8-358,4 5 0,4 2 1,1 8-1,0-1 13,0 1 0,0 6 1,0 4-1,0 5 16,0 5 0,0 5 0,0 12 0,0 9-11,0 9 1,0 11-1,0 8 1,0 4-303,0 4 1,-1-43-1,0 0 1,-1 1 0,0 0-1,-1 1 1,-1 1-90,0 0 1,0-1-1,2 2 1,0-2 0,-4 39-1,0-5-228,1-7 1,0 0 0,5-3 0,0-5-403,0-7 0,0-11 1,0-3-1,0-2-50,0-3 1,0-8-1,0-6 1,0-5-1362,0-6 0,0 3 2027,0-8 0,0-6 0,0-7 0</inkml:trace>
  <inkml:trace contextRef="#ctx0" brushRef="#br0" timeOffset="1449">62 1546 7779,'-15'0'222,"5"0"492,-1 0 0,8 1 0,-2 4-404,3 6 1,2 9-1,0 6 1,0 3-50,0 2 1,5 7 0,0 3 0,-1 6-197,-2 4 0,-2-2 1,-2 2-1,-2-4-513,-1-6 0,-2 2 0,4-7 0,-2-3-331,1-6 0,3 1 1,1-8-1,0-1 779,0-2 0,0-8 0,0-2 0</inkml:trace>
  <inkml:trace contextRef="#ctx0" brushRef="#br0" timeOffset="1834">16 2149 8152,'0'-9'1634,"0"3"1,2 19 0,3 6-1282,5 4 0,9 6 1,2-3-1,-1 4-14,3 7 0,1 4 0,8 10 0,5 4-71,4 0 1,4 6 0,3-5-1,2 5-125,1 0 1,8 0-1,-4-5 1,0-2-138,-4-1 0,-8-7 1,-3 2-1,-2-6-140,-4-4 0,-7-2 0,-1-5 0,0-2-40,-2-3 1,5 3 0,-5-3 0,0 1-169,-3-1 0,1 1 0,-1-4 0,-2 1-251,-2 3 1,-3-3-1,-2 2 1,-2 0-593,2-2 1,2 4-1,1-8 1185,1-1 0,6-2 0,2-1 0</inkml:trace>
  <inkml:trace contextRef="#ctx0" brushRef="#br0" timeOffset="2018">1703 3418 8989,'0'10'3764,"0"0"-4898,0-6 1,0 4-1759,0-2 2892,0-5 0,-7 6 0,-2-7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1:04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0 790 7925,'7'-9'336,"-5"1"-192,3 3 0,3 3-297,3-3 1,3 3 0,1 2 0,1 0-132,-1 0 0,0 0 0,1 0 1,-1 0 283,1 0 0,6 7 0,2 2 0</inkml:trace>
  <inkml:trace contextRef="#ctx0" brushRef="#br0" timeOffset="203">511 728 7603,'10'0'-172,"0"0"0,-4 2 160,4 3 1,0-3-68,6 3 1,-1-3 0,1-1-147,-1 4 0,1-3 0,-1 3 1,0-3 224,1-2 0,-1 0 0,1 0 0</inkml:trace>
  <inkml:trace contextRef="#ctx0" brushRef="#br0" timeOffset="353">898 759 7802,'15'0'152,"1"-5"76,-1 0 0,-5 0 1,1 5-259,1 0 0,-4 0 1,3 0-176,1 0 0,1 0 1,3 0-1,-1 0-537,1 0 0,-1 0 742,1 0 0,-1 0 0,1 0 0</inkml:trace>
  <inkml:trace contextRef="#ctx0" brushRef="#br0" timeOffset="654">1253 790 7785,'16'-10'432,"-1"-1"1,-4 8-567,-1-2 0,0 3 1,6 2-127,-1 0 0,1 0 0,-1 0 0,1 0-16,-1 0 1,2 0 0,2 0-1,2 0 276,-2 0 0,-2 0 0,0 0 0,2 0 0,2 0 0,5 5 0,-6 0 0,-1-1 5,-2-2 0,-1 3 0,-1 0 0,1-2 212,-1-1 1,-5-2 0,1 0 341,1 0 0,2 2-208,1 3 1,1-3-628,-1 3 1,0-4-218,1-1 0,-1 0 0,1 0 493,-1 0 0,1 0 0,-1 0 0</inkml:trace>
  <inkml:trace contextRef="#ctx0" brushRef="#br0" timeOffset="784">2012 836 7836,'15'0'-38,"1"0"1,-6 0 0,0 0 322,2 0 1,-3 0-1,1 0-286,2 0 1,-3 0 0,1 0-481,2 0 0,2 0 0,1 0-43,1 0 1,-6 0 523,0 0 0,8 7 0,6 2 0</inkml:trace>
  <inkml:trace contextRef="#ctx0" brushRef="#br0" timeOffset="937">2429 867 7938,'16'0'401,"-6"0"-390,0 0 0,-4 0-461,4 0 1,0 0-14,6 0 1,-6 0 462,0 0 0,1 0 0,4 7 0,1 2 0</inkml:trace>
  <inkml:trace contextRef="#ctx0" brushRef="#br0" timeOffset="1068">2615 929 7925,'10'0'-1707,"1"0"2447,1 0 0,-4-5-212,3 0 0,-1 0 0,4 3-419,-4-3 1,-1 3-1328,-4-3 1218,3 3 0,8 2 0,-1 0 0</inkml:trace>
  <inkml:trace contextRef="#ctx0" brushRef="#br0" timeOffset="2319">464 1 7803,'11'8'321,"-1"-2"0,0-3-641,6 2 0,-1-3-42,1 3 0,-1-1 1,1-1 142,-1 2 1,-5 5 0,1-3 218,1 2 0,2-4 0,1 5 0,0-6 0,-1 3-20,-3 0 0,2-6 119,-2 4 1,2-3 142,3-2 0,-1 0-102,1 0 1,-1 2-214,1 3 1,-1-2 0,1 6-201,-1-2 1,-5 3-1,1-3 273,1 2 0,2 1 0,1 6 0</inkml:trace>
  <inkml:trace contextRef="#ctx0" brushRef="#br0" timeOffset="2468">1037 233 7925,'10'0'-73,"0"0"-54,2 0 1,2 0 252,2 0 1,-6 0 0,0 0-51,2 0 1,-3 0-1,1 2-375,2 3 0,-3-3 1,1 4-111,2 1 0,-3-5 0,1 5 409,2 0 0,2 1 0,1 8 0</inkml:trace>
  <inkml:trace contextRef="#ctx0" brushRef="#br0" timeOffset="2618">1331 326 7925,'15'0'-406,"1"0"97,-1 0 1,1 0 473,-1 0 0,1 0-167,-1 0 0,-5 0 1,-1 2-1,0 1-201,-1 2 1,-3 0 0,4-3 0,0 1 202,-1 3 0,2 6 0,6-4 0</inkml:trace>
  <inkml:trace contextRef="#ctx0" brushRef="#br0" timeOffset="2785">1733 434 7925,'16'0'-34,"-1"0"1,1 0 170,-1 0 1,-5 0 0,1 0-217,1 0 0,-5 2 0,-1 1-626,1 2 0,2 1 100,6-6 605,1 6 0,-8-4 0,-1 5 0</inkml:trace>
  <inkml:trace contextRef="#ctx0" brushRef="#br0" timeOffset="3117">1981 496 7925,'10'9'-8,"0"-3"897,2 1 595,-5-5-1179,7 5 0,-11-7 1,6 2-150,-2 3 0,5-3-431,-2 3 1,4-4-410,1-1 1,1 6-1,-1-1 130,1-2 0,-2 1 0,-2-1 0,-2 2 554,2-1 0,2 3 0,-1-1 0,-2 3 0,3-6 0,-4 3 0,2-3 0,-2 2 0,4-3 0,-4 3-205,4-3 0,2-2 1,-1 0 575,0 0 1,-4 0 187,-1 0 1,0 5 98,6 0-833,-8 0 0,5-3 1,-7 1-557,3 3 1,-4 4 730,5-5 0,1 7 0,4-3 0</inkml:trace>
  <inkml:trace contextRef="#ctx0" brushRef="#br0" timeOffset="3284">2553 759 7925,'7'9'-184,"-4"3"973,8-7-569,-1 7 1,4-9 0,-2 6-243,-2-2 1,-5-2-1,4-3-138,-2 3 1,5-3-1,-4 4-411,1 1 1,5-5 0,-6 5 570,1 0 0,5-6 0,-6 6 0</inkml:trace>
  <inkml:trace contextRef="#ctx0" brushRef="#br0" timeOffset="3850">2166 527 7925,'-10'0'451,"0"0"371,-2 0 1,-2 2 0,-2 3-300,1 5 0,5 4 0,-1 1 0,1 1-551,1-1 1,3 2 0,6 2 0,0 2-103,0-2 1,0-2 0,1-1-1,4-1-2210,6 1 2340,2-8 0,3 6 0,-1-5 0</inkml:trace>
  <inkml:trace contextRef="#ctx0" brushRef="#br0" timeOffset="4533">1130 481 7925,'-6'-11'352,"1"1"625,-7 6-807,11-9 0,-5 11 0,12-3-116,4 3 0,-2 2-149,3 0 0,-3 2-71,3 3 1,1 4 105,-7 6 1,0-5 48,-5 1 0,-2-3 1,-1 4-31,-2-1 1,-2-8 0,3 4-68,-1 0 1,0-4-183,5 8 233,0-8 1,2 6 61,3-4 1,-2-4 0,6 6 209,-2 0 0,-2-3-2,-5 6 0,0-5-224,0 5 1,0-4-413,0 4 1,-5-5-217,0 5 1,-2-4 638,2 4 0,3-7 0,-5 4 0</inkml:trace>
  <inkml:trace contextRef="#ctx0" brushRef="#br0" timeOffset="5020">1269 527 7858,'-7'9'35,"5"-1"0,-5-3 603,1 6 0,4 2-390,-3 3 1,3-1-1,2 1-16,0-1 1,0-4-385,0-1 0,7-7 1,3 2-147,4-3 1,1-4-1,1-3 136,-1-5 0,-4 1 0,-3-1 283,-1-2 0,-2 3 1,-5-1-3,0-2 0,0 4 1,-1-1-97,-5 2 1,3-3-703,-7 5 0,6-2-855,-1 2 1534,3 3 0,4-10 0,3 7 0,-1-6 0,6 6 0,-1-2 0,3 4-62,-2-2 1,-5 0 1216,5 5-844,1 0 1,-1 0-1,-1 1-111,-3 4 1,1-3 0,-3 5-140,1 0 1,7-5-2,-2 3 1,4-4 245,2-1 0,-3-6 359,-2-5 0,-5 3-448,-6-3 0,-1 8-1947,-4-2 1730,-4 3 0,-6 2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1:12.9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438 497 7925,'0'-10'1487,"0"1"1,-1 3-1,-2 4-1044,-4 4 0,-4 5 0,-3 5 1,-2 4-142,-4 2 1,0 6 0,-6 1 0,-1 4-312,-4 3 1,1-4-1,-2 2 1,3-5-615,0-1 0,4-5 0,1-5-2106,4-4 1133,3-2 1,12-9 1595,2-3 0,2-1 0,1-4 0</inkml:trace>
  <inkml:trace contextRef="#ctx0" brushRef="#br0" timeOffset="249">85 621 7925,'6'0'660,"0"0"0,-2 0 0,1 1-151,-1 2 1,-1 2 0,-3 5 0,0-1-138,0 1 1,-4 1-1,-2 1 1,-4 3 24,-2 0 0,1 3 1,-3-2-1,1 1-93,1-1 1,0-2 0,5-5 0,1 1-434,2-1 0,3 0-407,7-3 1,7-4 0,11-7 0,7-6-318,5-2 0,1-7 0,7-3 0,-1-1 853,1-3 0,-4 0 0,3-2 0</inkml:trace>
  <inkml:trace contextRef="#ctx0" brushRef="#br0" timeOffset="698">610 315 7925,'0'-9'-1696,"0"-1"2615,0 1 0,0 2 0,0 1-179,0-2 0,1 3 0,2-1-473,4-2 1,4 4 0,2 1 0,-1 2-54,-2 1 0,0 0 0,-1 1 0,1 3-3,-1 6 1,-3-1 0,-3 5 0,-2 0-58,-1 2 1,0-1 0,0-1 0,-1 1-137,-2 0 0,-3-3 1,-4 1-1,-2-3-2,-1 0 1,1-2 0,2 0-1,1-3 15,-1-1 0,0-1 0,1-3-13,-1 0 1,5-1-176,2-2 0,2 1 0,2-3 0,2 0 1,3 3 0,3 1 0,2 1 0,0 0-140,2 0 1,0 0 0,-3 0-1,2 0-376,1 0 0,-1 3 0,-2 2 0,-1-1-1532,1 0 2204,0 4 0,3-7 0,2 3 0</inkml:trace>
  <inkml:trace contextRef="#ctx0" brushRef="#br0" timeOffset="918">830 258 7925,'0'-6'2455,"0"-1"-1693,0 1 1,4 1-1,2 2-330,3 6 1,0 2 0,1 5-1,-1 2-413,1 1 1,3 3 0,0-4 0,1 0-493,0-1 0,0-2 0,-3 1 1,2-1-453,-1 1 1,-2-4-1,0 0-1528,-1-2 2453,1-1 0,0-3 0,-1 0 0</inkml:trace>
  <inkml:trace contextRef="#ctx0" brushRef="#br0" timeOffset="1083">1020 287 7100,'-6'-9'1601,"0"3"1,-1-2-883,-2 5 0,2 0 0,2 4 0,0 2-428,0 4 1,-3 2 0,-4 3 0,0 2-593,0 0 1,-2-1 0,2 2-1,-1 0-882,-1 0 0,7-4 1,-3 2 1182,2-2 0,3-2 0,1 1 0</inkml:trace>
  <inkml:trace contextRef="#ctx0" brushRef="#br0" timeOffset="1300">1192 229 13792,'-6'10'111,"0"-1"0,0 4 1,-1 1-1,1 1-631,-2 2 1,1 1 0,-1 1 0,3 0-654,1 0 1,1-4 0,3-2-1396,0-3 2568,4-4 0,1-2 0,5-4 0</inkml:trace>
  <inkml:trace contextRef="#ctx0" brushRef="#br0" timeOffset="1584">1269 287 11355,'0'9'416,"0"1"1,0 0-1,0 2 1,0 2-186,0 1 0,1-3 1,2 3-1,3-1-225,3-2 0,1-3 0,2-1 1,2-3-177,1-1 0,1-2 1,3-5-1,0-4 35,0-5 1,-4-2 0,-2-3 0,-4 1 198,-3-1 1,-1 0-1,-6 0 1,-3 1 171,-2-1 1,-7 4 0,-3-1 0,-2 2-35,-1 3 0,0-2 0,0 8 0,1 1-379,2 1 1,-1 1-1,4 0 1,2 0-520,0 0 0,6 4 0,1 1 1,0 2-1236,1-1 1931,0 0 0,7 4 0,2-1 0</inkml:trace>
  <inkml:trace contextRef="#ctx0" brushRef="#br0" timeOffset="1784">1498 77 9873,'1'-7'1932,"2"2"-2484,3 1 1,3 0 0,2 4 0,0 0-568,2 0 0,0 0 1119,-4 0 0,5-4 0,1-1 0</inkml:trace>
  <inkml:trace contextRef="#ctx0" brushRef="#br0" timeOffset="1983">1660 0 14678,'-5'10'251,"2"-1"0,1-1 0,-1 0 1,0 3-278,1-1 0,2 1 0,2-1 0,3-1-521,0 1 1,2-2 0,6-2-1,2-1-435,0-1 0,3-3 0,-2 2 0,1-2-463,-1-1 1,-3 0 1444,-3 0 0,-1-4 0,1-1 0</inkml:trace>
  <inkml:trace contextRef="#ctx0" brushRef="#br0" timeOffset="2133">1765 29 9576,'-5'0'1300,"-3"4"0,5 3 0,0 5-1664,-1 4 0,0 2 0,-4 1 0,3 0 364,1 0 0,-4 5 0,3 0 0</inkml:trace>
  <inkml:trace contextRef="#ctx0" brushRef="#br0" timeOffset="2764">1928 334 7925,'-10'0'545,"4"0"493,-1 0 0,2 1-436,-1 3 0,1 1 0,5 4-482,0 1 1,4-1 0,-1 1-1,-1 0 1,-1-1 0,-1 1 1,0-1-11,0 1 1,0-1-558,0 1 126,0-5 0,0-2 0,0-6 0,1-3-19,2-3 1,-2 0-1,3-2 1,1 0 121,1-2 1,-1 0 0,2 3 0,0 1 190,2-1 0,-3 2 0,0 0 714,2 2 1,0 1-211,2-2 1,-2 4-1,-1 6-295,-4 4 1,-2 1-1,-1 2 1,0-1-267,0 1 1,0-1 0,1 1-150,2 0 0,-2-4-163,2 0 1,0-4 181,0 2 0,-1-8 1,3-2-1,0-2 138,1-2 0,-3-3 0,3 1 0,1 0 112,-2 1 0,3 3 0,-2 0 0,0 3 578,0 1 0,-2 1-152,2 3 0,-4 4 1,1 2-1,-2 4-121,-1 3 1,0-3-1,1 3 1,2-3-523,0 0 1,1 0 0,-1-1-470,4 1 0,1-5 1,3-2-1,0-2-243,2-1 1,0-1 0,-4-2-1,1-3-1303,-1-3 2195,1 0 0,0-5 0,-1-1 0</inkml:trace>
  <inkml:trace contextRef="#ctx0" brushRef="#br0" timeOffset="3034">2224 96 7925,'5'-10'1030,"-1"2"-389,0 1 0,-2 0 0,5 4-271,0 0 0,2 2 0,0 1 0,1 0-83,-1 0 1,-2 5 0,-2 1 0,-1 4 111,-2 2 1,-1 0-1,-1 3 1,-2 0-36,-4 0 0,0-3 0,-7 3 0,2-1-319,2-2 0,-1-3 0,1-1 0,0-2-486,3 1-237,-3-2 1,9-1 0,1-4 0,7 0-284,3 0 0,6 0 0,-1 0 0,2-1-1623,1-2 2584,-4 2 0,8-8 0,-3 4 0</inkml:trace>
  <inkml:trace contextRef="#ctx0" brushRef="#br0" timeOffset="3199">2644 258 10902,'-10'0'4053,"5"0"-4053,1 0 0,-1 0 0,0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1:21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30 7925,'5'-5'110,"-1"-1"1,-2 2-1,0 0 1269,1-1 0,4 4-719,0-2 1,-2 2 0,0 2-364,0 2 0,-1-1 1,-2 5-1,1 0-92,-1 2 1,-1-3 0,-1 0 0,-1 1-35,-2-2 0,-1 4 0,-4-4 1,2 1-101,-1 1 1,-2-4-1,0 2 1,-1-1-43,1-2 0,2-1 0,1-1 0,-2 0-94,0 0 0,3-1 0,0-1 0,2-2-125,0-1 1,0-2-1,3-2 158,0-1 1,4 2 0,2 0 0,3 3 74,0 1 0,1 1 1,0 2-1,-1-2 119,1 0 0,-4 0 0,0 3 0,1 1 149,-2 2 0,2-1 0,-3 5-77,-2 0 0,-1-1 0,-1 0-105,0 1 1,-4-2 0,-3-1-1,-1-1-71,-2 0 1,4 0-1,-1-3 1,0 0-155,-1 0 0,1 0-164,1 0 1,0-4 0,0-2 66,3-3 0,5 3 1,2 1-1,2-1 144,1 1 1,-2 3 0,2-1 206,0 2 1,-2 1 0,1 1 369,-2 2 0,-2 2 0,-4 5-328,-1-1 1,-5 0 0,3-2 0,-1-2-349,-1 0 0,1 1-1977,-4-3 837,1 0 0,5-7 1,4-2-1,6-3-2370,6 0 3658,-2 4 0,13-8 0,-3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1:22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29 7925,'-1'-8'1509,"-1"0"1564,-2 2-2115,1 4 0,4-3-502,2 5 0,-2 5 1,3 1-54,-3 3 1,-1 0-1,0 1-150,0-1 1,-5 1 0,0-1 0,-1 0-26,-1-3 0,4 2 1,-3-4-183,-2 1 1,0-3-324,-2 1 1,4-2-1,1-2 18,1-2 0,0-2 1,4-5-28,0 1 1,1-1 0,3 1 252,2-1 1,2 5 0,2 1 349,0-1 1,-4 4 0,0-1 156,2 4 0,-4 0 0,0 5-137,0 0 1,-3 2 0,3 0-211,-3 1 0,-4-4 1,-2 0-1,1-1-125,0 0 1,-4-3 0,2 1-269,-2-2 0,1-1 1,1 0-30,-2 0 0,4-1 0,1-2 0,2-3 38,1-3 1,0 3 0,0 0 0,1-1 129,2 2 0,-1-2 0,4 2 1,-1 1 272,0 0 0,2 1 303,2 3 0,-3 4 1,0 2-10,-2 3 1,-1 1 0,-4 1 0,-1 0-119,-1-3 1,-4-1 0,3 2 0,-1-2-144,-3 0 1,3-5-1,-1 1-396,-2-2 1,3-1-1,0-1-420,1-2 0,0-2 0,4-5 0,0 0-402,0 1 0,4-1 1,0 1-554,1-1 0,1 2 1592,4 1 0,-5-1 0,0 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1:26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39 148 8197,'-10'-4'321,"4"2"1,0-3 0,-1-1 308,2 1 1,1 2-1,5-4-404,2 0 0,3-1 1,7-2-1,3 0-205,2 1 1,1-1 0,0 1-1,-1 0 85,-2 3 0,2-2 0,-3 5 1,0 1 243,-2 1 1,-7 9-1,-3 3 1,-2 5 155,-1 4 0,0 6 1,-1-1-1,-1 3-220,-1 0 1,-3 0-1,2-3 1,2-3-261,1-5 1,1 0 0,0-5-137,0 0 0,8-6 0,2-3 1,4-6-169,3-3 0,1-7 1,1-4-1,0-3 32,0-2 1,0-4 0,0 3 0,-4 0 168,-2-1 1,-2-1 0,-3 3 0,-1 0 129,-4 2 1,-3 5 0,-3 3 0,-4 1 55,-1 2 0,-2 3 0,1 2-1185,-1 0 0,2 4-3173,1 0 4249,3 0 0,0 8 0,-2-2 0</inkml:trace>
  <inkml:trace contextRef="#ctx0" brushRef="#br0" timeOffset="549">469 291 7925,'0'-6'2519,"0"0"-1720,0 4 0,4-3 1,2 6-467,3 3 1,1-2 0,2 4-1,1 3-363,-2 2 1,3 0 0,-1 2 0,-1-3-252,-2 0 0,0-1 1,-1 1-1,0-1-960,-3 1 0,2-4 1,-4 0 1240,1-2 0,-3-1 0,3-3 0</inkml:trace>
  <inkml:trace contextRef="#ctx0" brushRef="#br0" timeOffset="714">650 253 7925,'-5'1'231,"1"1"1,0 3 685,1 0 1,-4-1-1,0 5 1,-1 1-390,-2 1 0,1 1 1,-1 0-1,0 3-428,-3 0 1,2 0 0,-1-3-1,1-1-484,1-2 1,2 0-1,1-3-1357,0-1 0,5-2 1741,-1-6 0,6-2 0,2-5 0</inkml:trace>
  <inkml:trace contextRef="#ctx0" brushRef="#br0" timeOffset="1099">1042 81 7925,'0'-6'2193,"0"0"1,1 4-1647,2-2 1,2 3 0,5 1-1,0 0-338,3 0 0,2 0 0,5 0 0,1 1-350,2 3 0,3-3 0,-2 2 0,1-1-436,-3 1 1,-3-2 0,-3 3 0,-3 0-1545,-3-1 0,-1 1 2121,-3-1 0,-6 3 0,-5 3 0</inkml:trace>
  <inkml:trace contextRef="#ctx0" brushRef="#br0" timeOffset="1417">1042 225 7925,'-7'0'1936,"1"0"1,4 1-1328,-1 2 1,3-2-1,3 2 1,3-2-135,3-1 0,3 0 0,2 0 0,1 0 5,2 0 1,1 0 0,1 0 0,0 0-158,0 0 0,0 0 0,0 0 0,1 0-274,-1 0 1,-3 0 0,-2 0-1,1 0-227,0 0 1,-3 0 0,1 0 0,-3 0-49,0 0 0,-4 0 0,0 0-1258,2 0 742,-4 0 1,-1 0-1,-5-1-807,-1-2 0,-4 2-169,0-2 1,-1-2 1717,-2 2 0,1-4 0,-1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1:29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28 297 7925,'-6'-9'0,"1"2"0,0 0 626,3 0 1,-2-3 0,1-1-393,1-2 1,5-1 0,3 2 0,4-3-120,3 0 0,1-3 0,5 3 1,1 0 161,-1 2 1,0 4 0,0 2 0,-1 4 111,-2 2 1,-2 2 0,-5 4 0,0 5 18,-3 8 1,-2 2 0,-4 6 0,-1 0 43,-2 2 1,-2-3-1,-4 0 1,3-1-346,3 1 0,2-5 0,1-1 0,1-5-139,2-4 0,3-1 0,7-3 0,3-3-33,2-2 0,5-6 0,3-5 0,1-5-293,2-7 1,-5 1 0,-2-3 0,-6-1 74,-3 1 1,1 2-1,-2-4 1,-4 1 250,-4 0 0,-3 2 1,-1 4-1,0 0 116,0 0 1,-4 4-1,-2 3 1,-2 4-92,2 1 0,-2 5 0,2-2-1150,1 0 0,-2 4 1157,3 0 0,-3 0 0,2 4 0</inkml:trace>
  <inkml:trace contextRef="#ctx0" brushRef="#br0" timeOffset="2667">840 182 7925,'0'-6'309,"0"-1"224,0 0 0,-1 0 0,-2-1 491,-4 2 1,-2 4-699,-4-2 1,-1 4 0,-2 3 0,4 1-58,1 1 0,1 5 0,0 3 0,-1 2 29,2 2 0,-3 1 0,6 1 0,-2 1-132,2-1 0,-2 0 0,5 0 0,1-1-114,1-2 1,5 2 0,3-3 0,1 0-499,2-3 0,3-2 0,3-4 0,2-3-504,1-2 0,2-2 1,0-2-1,1-3 188,-1-3 0,3-4 0,-2-3 0,-1-2 393,-1-2 1,-1-2 0,1 0-1,-1 1 354,0 1 0,-4 1 1,-4 4-1,-2 2 644,-3 2 1,-5 3-1,-1 1 265,-5 4 1,-4 3 0,-1 3-1,-2 5-127,-1 3 0,-3 1 1,4 3-1,0 0-307,1 0 1,2 0 0,-1 2 0,2-3-247,1 0 0,3 0 0,4-2 0,0 0-190,0 0 0,0-1 0,2-2 0,5 0-208,5-3 1,5 1 0,4-3 0,1-3-317,3-3 0,3-4 0,1-4 0,-1-3-30,1-3 0,-8 1 0,-3-1 0,-3-1 279,-3-1 1,-6 0 0,-3 2-1,-2 3 518,-1-1 1,-8 3 0,-5-2-1,-4 4 172,-2 2 0,0 0 1,-1 4-1,-2 1-188,0 1 0,-3 1 0,4 1 1,1 1-598,3 1 0,9 3 1,-2-1-705,2 0 1,5 1 0,4 3 1049,7-3 0,10 3 0,7-4 0</inkml:trace>
  <inkml:trace contextRef="#ctx0" brushRef="#br0" timeOffset="3017">1527 211 7925,'-4'-10'142,"-1"1"1,-5-1 0,0 2 682,-3 1 0,-2 0 0,-4 4 0,0 1-238,0 1 0,-4 2 1,1 1-1,1 3-167,1 3 1,2 0 0,2 5-1,3-3-238,3 0 0,4-1 1,3 1-286,2-1 1,2 1 0,2-2 0,4 0-111,1-2 1,6-3 0,2 3 0,2-2 44,1-2 0,0 2 0,0 1 1,0 0 111,0 2 1,-4-1 0,-2 0 0,-3 1 236,0 2 1,-5 0 0,-1 1 0,-4 0 204,-4-1 1,-4 1 0,-6-2 0,-1 0-216,-2-2 0,-1-3 0,-1 2 0,1 0-404,2-3 0,-1-1 1,4-1-1190,2 0 1,1-4-633,4-3 1,3 0 2053,6 0 0,2-5 0,5 1 0</inkml:trace>
  <inkml:trace contextRef="#ctx0" brushRef="#br0" timeOffset="3516">1632 96 7925,'0'-11'311,"-1"1"2235,-2 2-1999,2-1 1,1 4 0,7 2-337,5 1 1,-1 4 0,1 1 0,-1 3 22,-1 3 1,-4 0-1,0 1 1,1-1 40,-2 1 1,-1-1 0,-4 1 0,0 0-18,0 3 0,-4-2 1,-2 2-1,-3-3-52,0 0 1,-1-2 0,1 0-356,-1-2 0,0-1-1285,1 2 1118,4-3 1,5-4-1,6 0 1,2 0 171,2 0 0,1 0 0,0 0 1,2 0 176,-1 0 0,-2 4 1,0 2-1,-2 3 181,-1 1 0,0-1 1,-4 1-1,-1-1 97,-1 1 0,-2 2 1,-2 1-1,-4-1-140,-5-2 1,2 0 0,-3 0 0,1-1-539,-1 1 0,3-4 0,-3-1-958,2 0 63,2-2 1,5-9-1,4-2 1262,5-4 0,8 0 0,2 2 0</inkml:trace>
  <inkml:trace contextRef="#ctx0" brushRef="#br0" timeOffset="3850">2014 144 7925,'-9'0'625,"-1"0"-18,1 0 1,-1 0 0,1 1 0,-1 2 320,0 4 1,1 2 0,-1 4-1,1 3-369,-1 2 1,2 1-1,1 0 1,4 0-377,2 0 1,2-1-1,2-1 1,4-2-140,1-1 1,6-5 0,2-3-1,2-2-92,1-2 1,0-1-1,0-1 1,-1-1-376,-2-2 1,1-2 0,-4-6-1,-1-2 111,-2-3 0,-1 1 0,-3 0 0,-3-2 322,-2-1 0,-2 2 1,-2 1-1,-3 0 98,-3 0 1,-1 3-1,-3 0 1,-3 2-132,-2 4 1,-1-2 0,0 5 0,1 1-2118,2 1 263,2 1 0,11 0 1877,6 0 0,7-4 0,9-2 0</inkml:trace>
  <inkml:trace contextRef="#ctx0" brushRef="#br0" timeOffset="4100">2224 58 7925,'-9'0'835,"0"1"0,2 1 0,2 2 16,0 2 1,2-3 0,3 3-541,0 2 1,0-3 0,2 0 0,4 0-192,3-3 0,7-1 0,0-1 1,2 0 57,1 0 1,0-4-1,-1-3 1,-2-1 97,-3-2 0,-3 1 0,-1-1 0,-3 0 13,-3 1 0,-4-1 0,-4 1 1,-7 0-333,-5 3 0,-1 2 1,-6 4-1,0 0-2178,-1 0 1,8 1 2220,1 2 0,0 2 0,2 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1:34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0 631 7925,'0'-9'1380,"0"-1"-415,0 0 0,0 4 0,2 1 0,4 1-428,3 1 0,10 2 0,1 1 1,4 0-552,2 0 0,3 0 1,2 0-1,0 0-438,-4 0 1,1 0-1,-6 0 1,-2 0-2102,-3 0 1,-3 1 2552,-5 3 0,-3-3 0,-2 3 0</inkml:trace>
  <inkml:trace contextRef="#ctx0" brushRef="#br0" timeOffset="183">38 746 11985,'21'0'157,"1"0"0,2 0 1,6 0-1,1 0-336,1 0 0,3 0 0,-5 0 0,-2 0-617,-5 0 0,-4 0 1,-4 1 795,-5 2 0,-1-2 0,-3 3 0</inkml:trace>
  <inkml:trace contextRef="#ctx0" brushRef="#br0" timeOffset="3101">822 478 11959,'-10'4'525,"4"2"0,0 3 1,-2 2-362,0 2 1,-2 0 0,-1 4 0,0-1-31,-2 1 0,1-3 0,5-1 1,1-2-203,-2 2 0,4-5-336,1 1 0,4-6 1,5 1 178,7-3 1,4-6-1,3-1 1,1-1 133,2 0 1,2 0 0,-2 4 0,1 0 135,-1 2 1,-4 2 0,-4 3 0,-1 2 211,-3 3 0,-1 1 1,-4 3-1,-3 3 95,-1 2 0,-4-2 0,-2 0 1,-4 0-218,-4-2 0,-5 3 0,1-4 0,-2-1-292,-1-2 0,3-1 0,0-3 0,-1-3-559,-1-2 1,3-1 0,2 0 0,0 0-664,0 0 1,4-4 0,2-3 1378,0-5 0,-2-3 0,0-4 0</inkml:trace>
  <inkml:trace contextRef="#ctx0" brushRef="#br0" timeOffset="3249">831 469 8402,'7'-4'368,"-1"1"0,0 0 0,5 3-542,2 0 0,-2 1 0,5 1 0,1 1 174,1 0 0,6 2 0,0 0 0</inkml:trace>
  <inkml:trace contextRef="#ctx0" brushRef="#br0" timeOffset="3533">1185 555 7925,'-10'0'383,"4"3"1,-1 1 0,0 1 468,-2 3 0,3 3 0,0 3 0,-2 1-227,0 2 1,-2 2 0,2 2 0,1 2-357,4-2 1,2-4 0,3-2 0,4-2-235,3-1 1,7-2 0,0-4 0,3-3-332,3-2 1,-2-5 0,3-3-1,-3-4-179,-1-2 1,0-4-1,-1 1 1,-2-2 194,-3-1 1,-6-1-1,-2 0 1,0-1 239,-3 0 1,-2 7 0,-4-2-1,-5 4 221,-3 3 1,-6 0 0,0 3 0,-3 3-348,0 2 1,1 2-1,2 2 1,2 3-1064,3 3 1,4 0 1228,2 1 0,3-1 0,4 1 0</inkml:trace>
  <inkml:trace contextRef="#ctx0" brushRef="#br0" timeOffset="3816">1462 545 10051,'-10'4'783,"4"2"1,0 3-1,1 1-65,0-1 0,1 5 0,-1 2 0,0 2-365,0 1 0,2-1 0,1-1 0,4-2-507,5-1 1,6-3 0,2-4 0,5-4-77,2-2 1,-1-2-1,3-2 1,1-5-84,-1-3 1,-3-4-1,1-4 1,-5 0 150,-5 0 1,-5-4 0,-4 2 0,-2 2 358,-1 2 0,-8 5 0,-6 1 0,-6 3-22,-6 5 0,-1 2 1,-2 2-1,1 2-229,3 4 1,-2 1 0,6 3 0,3 0-1355,4 2 0,8 0 1408,3-4 0,6 1 0,2-1 0</inkml:trace>
  <inkml:trace contextRef="#ctx0" brushRef="#br0" timeOffset="4032">1757 526 8289,'0'-10'2446,"0"5"0,2 1 0,1 5-2032,3 2 1,6 2 0,1 6 0,-1 1-438,2 0 1,1 5-1,3-1 1,-1 2-601,-1 1 1,-3-1 0,1-1 0,1-2-2299,0-1 0,-3-1 2921,0-4 0,-1 1 0,-1-1 0</inkml:trace>
  <inkml:trace contextRef="#ctx0" brushRef="#br0" timeOffset="4200">2006 545 7925,'-10'-5'327,"1"-1"0,-1 4 0,-1-1 531,-1 1 0,1 2 1,-3 3-1,1 4-64,-3 1 1,1 5 0,-1 1 0,-1 0-747,-1 3 0,0 1 0,1 2 0,2-1-1361,1 0 0,3-4 0,4-3-2154,4-1 3467,2-6 0,1 4 0,0-4 0</inkml:trace>
  <inkml:trace contextRef="#ctx0" brushRef="#br0" timeOffset="4400">2225 545 7925,'10'0'875,"-1"0"1,2 0-286,2 0 0,2 0 1,6 0-1,4 0 137,7 0 0,5 0 0,4 0 0,0-1-424,-1-2 0,3 2 1,-3-2-1,-3 2-678,-4 1 0,-3 0 0,-4 0 1,-2 0-601,-5 0 0,-8 1 0,-1 2 0,-7 3-1828,-5 3 2803,-8-4 0,-9 3 0,-5-2 0</inkml:trace>
  <inkml:trace contextRef="#ctx0" brushRef="#br0" timeOffset="4683">2359 688 7925,'7'-1'501,"2"-1"1,3-1 102,1 1 1,4 1 0,5 1 0,1 0-164,1 0 0,1 0 1,-1 1-1,-4 2-228,-3 3 0,-8 3 1,-1 0-1,-2 2 32,-4 2 1,-9-2 0,-4 4-1,-6 0-58,-7 0 0,-1-2 0,-2 2 0,3-2-47,1-1 0,0-5 1,4 0 33,0 0 0,5 2-135,5 0 0,12-3 0,11-3 0,6-2-147,5-1 1,3 0 0,1 0-1,-2 0-662,-1 0 0,-3 0 1,-4 0-1,-1 0-1258,-2 0 0,-2 0 2028,-5 0 0,1-4 0,-1-2 0</inkml:trace>
  <inkml:trace contextRef="#ctx0" brushRef="#br0" timeOffset="5099">2178 278 7925,'5'-10'1821,"-1"6"0,-3 5-1142,2 7 1,0 6-1,2 5 1,0 0-425,0 1 1,1-1 0,1 0 0,0 0-199,0 0 0,0-3 1,1-1-1,-2-3-8,2-3 0,-3-1-125,1-4 0,-4-7 0,2-6 0,-3-6-41,-1-3 1,0-1-1,0-1 1,0-1 2,0-2 0,0-3 0,0 0 0,0-2-6,0-4 0,3-1 1,1-3-1,1 2 9,3 1 1,0 4 0,2 6 0,-1 3 298,1 5 1,-1 4 0,1 5 0,0 3 93,-1 2 1,2 1-1,0 0 1,3 1-300,1 2 0,-1-1 0,4 3 0,2 1-237,0-1 1,-1-3 0,-2 2-1,-1 0-782,1-1 0,0 3 0,-1-2 0,-3 2 1036,-3 1 0,0-3 0,-1 1 0</inkml:trace>
  <inkml:trace contextRef="#ctx0" brushRef="#br0" timeOffset="5434">2445 173 8059,'10'0'1176,"-1"0"-755,1 0 1,2 0-1,1 0 1,0 1-306,1 2 0,-4-1 1,3 4-1,-2 2 4,-2 0 1,-4 2-1,-1-1 1,-4 1 25,-4 0 1,-1 0-1,-6 2 1,-1 1-160,-4-2 0,1-3 1,0-2-1,1 0-40,3 0 0,4-1-85,4-2 0,7-2 1,6 2-1,5-2 23,3-1 0,1 0 0,0 0 0,0 0 279,0 0 1,-4 5 0,-2 1 0,-4 4 428,-2 2 1,-4 0-1,-6 4 1,-5 1-173,-3 1 1,-9-2-1,-5 0 1,-3 0-689,0-1 1,3-3 0,3-4 0,2-3-3374,1-1 3640,8-1 0,3-11 0,8-3 0</inkml:trace>
  <inkml:trace contextRef="#ctx0" brushRef="#br0" timeOffset="5715">3066 641 7925,'1'-13'404,"2"0"1,-1 0 0,4 5 142,2 1 0,4 3 0,5 4 1,5 0-839,3 0 1,4 0 0,2 1 0,0 2 290,0 4 0,-1 1 0,-2 2 0</inkml:trace>
  <inkml:trace contextRef="#ctx0" brushRef="#br0" timeOffset="5848">3094 736 8559,'7'-5'1031,"0"2"1,4 1-1572,3 2 1,10 0-1,4 0 540,6 0 0,8 5 0,1 0 0</inkml:trace>
  <inkml:trace contextRef="#ctx0" brushRef="#br0" timeOffset="6316">3553 602 7925,'3'-9'271,"0"-1"0,1 1 0,-1-1 0,4 1 205,1-1 1,3 4-1,0 0 1,3 2-261,1 2 1,1 1 0,3 2 0,-1 2-27,-2 4 0,0 5 1,-5 4-1,-4 2 92,-2 1 1,-6 0 0,-6 1-1,-5-1-11,-4 0 1,-5 2-1,-2-1 1,-1-3-122,1-2 0,1 1 0,3-3 0,0-3 3,-1-2 1,6-1 0,1-4-152,2-1 1,6-2-1,2-3 1,3-2-281,3 0 0,6-4 0,8 4 0,4-2 68,1 1 1,3 4 0,-1-1 0,-1 2-30,0 1 0,4 0 0,-3 0 0,1 0-677,-3 0 1,-2 3 0,-1 1 0,0 0 915,0 1 0,1 2 0,-1-2 0</inkml:trace>
  <inkml:trace contextRef="#ctx0" brushRef="#br0" timeOffset="6682">3915 536 7925,'0'-10'2068,"0"0"0,1 2-1782,3 2 1,-3 6 0,2 6 0,-2 2-137,-1 2 1,0 0-1,-1-1 1,-2 2-80,-4 1 1,2-1 0,-1 2 0,-1-3-52,2 0 1,-2-4 0,2 0 0,1-1-384,0 0 1,2-3 126,5 1 1,3-1 0,7-2 0,3 0 129,2 0 1,1 0-1,0 0 1,0 0 181,0 0 1,0 4 0,-1 2 0,-2 3 185,-3 0 1,-3 4 0,-4 1 0,-3 1 11,-2 2 1,-5-3 0,-3 1 0,-4-1-331,-2-2 1,-4-2-1,1-1 1,-1-2-264,1 0 0,-1-5 0,4 1 0,-1-2-797,0-1 0,1-1 0,4-2 1,-1-4-1436,1-1 2551,-1-6 0,1-1 0,-1-4 0</inkml:trace>
  <inkml:trace contextRef="#ctx0" brushRef="#br0" timeOffset="6799">3896 516 7925,'14'-4'-278,"-3"0"1,1-4 0,0 3 408,1 1 1,-2 1-1,5 3 1,1 0-264,1 0 0,6 4 1,0 1-1,2 2 132,-1-1 0,1 0 0,2 4 0</inkml:trace>
  <inkml:trace contextRef="#ctx0" brushRef="#br0" timeOffset="7083">4278 583 7925,'-9'0'166,"-1"3"0,2 2 0,0 0 601,2 2 0,1 2 0,-3 0 0,3 2-239,1 2 0,-3 1 0,4 1 1,1-1-395,1 0 1,5-3 0,2 2 0,3-1-99,0-2 0,4 0 0,1-7 0,1 0-10,2-2 1,0-2-1,0-3 1,-2-2-252,-2-2 0,3-3 0,-3-1 1,-2-2 212,-4 0 1,-3-1-1,-4-2 1,-2 1 110,-4-1 1,-2 3 0,-6 1 0,-1 3-106,0 0 1,-1 2 0,-2 1-1,1 4-645,1 2 1,4 1-1,0 2 1,2 4-3047,4 3 3697,1 3 0,5 2 0,0 0 0</inkml:trace>
  <inkml:trace contextRef="#ctx0" brushRef="#br0" timeOffset="7499">4517 831 8450,'3'7'0,"1"-1"785,2 2 1,-3-1-1,3 1 1,2-2-118,0 1 1,2 1-1,-1-1 1,1 0-449,-1 0 0,1 0 0,-1 0 0,1-3-23,-1 0 0,1-3-193,0 2 1,-2-6 0,-2-4-1,-2-4-128,-3-1 1,-1-2 0,0 1 0,0-3-69,0-2 1,0-1 0,0-1 0,0-2 137,0-4 1,0-2 0,0-1-1,0-2 155,0-1 1,0 0 0,0 4 0,0-1 151,0 0 1,1 3-1,1 3 1,1 5 406,-1 3 0,3 2-493,2 3 1,1 5-1,2 2 1,0 2-21,3 1 1,2 1-1,4 1 1,0 1-62,0-1 0,5 3 0,2-2 0,4-1-228,2-1 0,1-1 0,-3 0 0,1 1-188,-3 2 0,-1-2 0,-5 2 1,-4 0-411,-5 0 1,-2-2 0,-1 3 68,-1 0 0,0-2 0,-2 4-848,-1-2 1,-4 3 1518,2 0 0,-3-3 0,-1 0 0</inkml:trace>
  <inkml:trace contextRef="#ctx0" brushRef="#br0" timeOffset="7900">4947 564 8668,'9'0'760,"-3"0"1,1 0 0,0 0-230,2 0 1,-3 1-1,2 1 1,0 3-318,1 0 0,2 1 0,-4 4 1,0-1-161,-1 1 0,-1-1 1,-5 2-1,0 1-22,0 0 1,-6 1 0,-2-3 0,-5-1-150,-2 1 0,0-4 0,-2-1 1,3 1-45,0-1 1,1-3-1,3 1-67,1-2 1,5-1 0,4 0-1,5-1-29,3-2 1,6 2 0,3-2-1,3 2 283,3 1 1,-1 0 0,-3 0-1,-1 0 237,-2 0 1,1 4-1,-4 3 1,-3 1 208,-2 2 0,-1 2 1,-4 1-1,-3 0 65,-5 1 1,-2-1 0,-9 3 0,-1-3-377,-1-2 0,-1-2 0,-1 0 1,1-2-724,0-1 1,1-3-1,2 0 1,4-2-1341,1-1 0,6-1 1902,2-2 0,6-7 0,2-5 0</inkml:trace>
  <inkml:trace contextRef="#ctx0" brushRef="#br0" timeOffset="8564">5529 679 7925,'-3'-10'1327,"0"1"1,-1-1-56,4 1 1,0 4-800,0 5 1,0 6 0,0 5-1,0 3-181,0 1 0,0-2 1,0 3-1,0-1-131,0 0 1,0 2 0,0-4 0,0-1-152,0-2 1,0 0-1,0-1-274,0 1 1,-1-5-237,-2-2 1,2-3 0,-2-3 198,2-3 0,2-4 0,1-1 0,2-3 72,2-1 1,-3 2-1,3-2 1,1 1 183,-2-1 1,3 2 0,-1-2 0,1 1 197,2 3 0,-2 3 0,0 3 0,-2 1 212,1 2 1,2 2-1,0 3 1,0 3-2,-3 3 1,2 3 0,-5 1 0,0 0-204,1 1 0,-3-3 0,3 4 0,-3-1-149,-1-2 1,0-5 0,0-1-402,0 2 0,-1-1 32,-3 0 1,3-4 0,-2-6 134,2-4 1,4-1 0,2-2 0,-1 1 74,0-1 0,3-3 0,0 1 0,1-1 104,2-1 1,-1 4 0,1-3 0,-1 2 310,1 2 1,0 2 0,-1 2 138,1 1 0,-4 1 1,-1 4-1,0 2 7,-3 3 1,2 3 0,-1 0 0,-1 2-71,-1 2 0,-1-2 1,0 4-1,0 0-200,0 0 0,0-4 1,0 3-1,0-1-500,0 0 1,1-1 0,2-2-1,1-2-481,1-1 1,1 0-1,4-4 1,0 0-89,-1-2 1,1-1-1,-1-1 1,2-3 924,2-2 0,-3-3 0,4 0 0</inkml:trace>
  <inkml:trace contextRef="#ctx0" brushRef="#br0" timeOffset="8799">6025 507 7840,'2'-5'2376,"1"1"0,-2 1-1484,2 3 0,-2 3 0,-2 10 0,-2 3-311,-4 2 1,-2 5-1,-3 3 1,-1 1-140,2 2 1,-4 4-1,0 2 1,0 1-399,3-1 1,1-2 0,1-5 0,2-2-823,2 0 1,-2-6 0,5-1 0,1-5-1028,1-4 0,1-3 0,1-2-276,2-1 0,-2-5 2081,2-5 0,3-3 0,-1 0 0</inkml:trace>
  <inkml:trace contextRef="#ctx0" brushRef="#br0" timeOffset="9133">6245 641 7821,'-8'-10'270,"1"0"0,-1 4 0,2 0 1,0-1 672,0 2 1,-1-2 0,-3 3 0,-2 2-403,-1 1 1,-3 1 0,3 1 0,-1 2-358,0 4 1,1 1 0,5 2 0,1-1-396,4 1 0,2 1 227,1 1 0,8-1-259,1 2 0,7-3 1,0 0-1,2-1-10,1 1 0,0 1 1,-1-1-1,-1 1 204,-1-3 0,-5 0 0,-1 1 0,-3 1 480,-3-1 0,-1-2 1,-5-1-1,-4 0 86,-7 0 1,-8-1 0,-5-3-1,-1 1-503,-2-1 1,5-1 0,1-1 0,3 0-1618,1 0 0,9-1 1603,3-2 0,9-2 0,4-5 0</inkml:trace>
  <inkml:trace contextRef="#ctx0" brushRef="#br0" timeOffset="9300">6637 917 7911,'-7'0'9830,"1"0"-7464,4 0-4646,-3 0 2280,5 5 0,0-4 0,0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04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1 349 7923,'0'-12'903,"0"-1"160,0 1 1,0 3-124,0 1 0,1 5 1,3-1-458,4 3 0,4 6 1,0 4-1,1 3-204,-1 5 1,1-2 0,-1 6-1,1 0-119,-1-2 1,-3 5 0,-2-5 0,-2 2 1,-2 0 1,0-6-1,-1 2 1,3-3-103,-3-1 1,0-5 0,-4-1-235,-2-2 0,1 0 47,-5-5 0,4 0 1,-3-2-108,1-2 0,4-3 1,6-4-1,3 1 70,0 2 0,8 4 0,-2-5 0,2 0-12,3-3 1,-3 0-1,5-1 1,-2 2 108,-3 3 1,-1-3 0,-1 2 0,-1-2 259,1-1 0,-6-1 1,-3 1-1,-3-2 31,-1-3 0,-5 3 1,-5-2-1,-4 2-279,-3 1 0,-1 1 0,3-1 0,0 1-982,3-1 1,1 5 1036,7-1 0,5 1 0,6-5 0</inkml:trace>
  <inkml:trace contextRef="#ctx0" brushRef="#br0" timeOffset="350">589 349 7923,'0'-8'1401,"0"0"1,0 3-822,0-3 1,1 5 0,4-1 0,4 3-521,7 1 1,-1 0 0,6 0 0,1 1-659,2 3 0,1-2 0,0 3 0,0-1-2254,0 1 2852,-6 4 0,-1-2 0,-5 6 0</inkml:trace>
  <inkml:trace contextRef="#ctx0" brushRef="#br0" timeOffset="501">627 462 12733,'12'0'192,"1"0"0,6 0 0,5 0 0,5 0-1030,3 0 0,1 0 0,4 1 838,-4 3 0,3-2 0,-4 3 0</inkml:trace>
  <inkml:trace contextRef="#ctx0" brushRef="#br0" timeOffset="1314">1453 149 7835,'0'-13'-104,"0"1"0,0-1 799,0 1 0,0 3 1,0 1-1,1-2-281,3-1 0,-1 3 0,6 1 0,2 0-225,4 0 0,-1 4 0,3-1 0,-3 3 24,-2 1 1,1 0-1,-2 1 1,-2 3 114,0 5 0,-6 6 1,1 3-1,-3 0 0,-1 0 1,0 3 0,0-3 0,0 0-323,0 0 1,-4-1-1,0-5 1,1 1-478,2 0 0,1-5 140,0 0 1,0-6-1,0-2 1,0-7 56,0-4 0,5-3 0,4-3 1,2-4 23,1-3 0,-3 1 0,-1 0 0,2 3 144,1-3 1,1 4-1,1 1 1,-1 2 628,1 5 0,-1 7-176,1 0 0,-6 8 1,-3 5-1,-3 3 134,-1 5 1,0-2-1,0 6 1,-1 1-152,-3 2 1,2-3-1,-3-2 1,1-1-468,0-2 0,-1-3 0,5 0 0,2 0-1021,2-1 0,-1-4 1,6-1 99,5-1 1,-1-2 0,4-4 0,-4-1 1057,0-3 0,5-3 0,2-6 0</inkml:trace>
  <inkml:trace contextRef="#ctx0" brushRef="#br0" timeOffset="1649">1115 487 8940,'-4'-8'1838,"0"-1"-1449,-1 6 0,15-6 1,4 5-1,5 1-29,8 1 1,9 1 0,11-2 0,9-2-66,11-2 0,4 2 0,11-3 0,-1 0-381,-4 1 0,4 0 0,0 4 0,1-1-377,3 1 1,-7-2-1,-7 0 1,-13 3-651,-9 0 1,-12 2 0,-9 0 1112,-6 0 0,-4 0 0,-5 0 0</inkml:trace>
  <inkml:trace contextRef="#ctx0" brushRef="#br0" timeOffset="1983">1528 587 7923,'-1'-7'1712,"-2"2"-706,-1-1 1,-2 5 0,2-4-516,-4 4 1,1 7 0,-2 3 0,0 7-165,-3 5 0,-4 2 0,-1 2 1,2 0-506,1 0 1,1 0-1,1 0 1,-1 0-852,1 0 0,5-1 1,3-3-1016,2-4 0,4-10 361,2-7 1683,3-6 0,5-18 0,1-2 0</inkml:trace>
  <inkml:trace contextRef="#ctx0" brushRef="#br0" timeOffset="2150">1490 537 8123,'7'-6'834,"0"5"0,-4-2 55,1 6 0,2 4 1,-2 6-1,3-1-550,0 1 0,4 5 0,-3 1 0,2 2-686,-1 0 0,2-2 1,-3 2-1,3-4-518,2-3 1,-1-2 0,1 1 864,-1-1 0,1-5 0,-1-1 0</inkml:trace>
  <inkml:trace contextRef="#ctx0" brushRef="#br0" timeOffset="2334">1778 524 7923,'0'-12'4332,"0"6"-3451,0 6 1,-4 6 0,-1 8 0,-2 3-658,-3 3 0,-1 4 0,-2 1 0,1 0-271,-1 0 0,5 0 0,0 2 0,-1-1-559,2-1 0,-2 6 0,4-10 0,3-3-3729,0-3 4335,2-2 0,0-1 0,0 1 0</inkml:trace>
  <inkml:trace contextRef="#ctx0" brushRef="#br0" timeOffset="2581">1941 750 9658,'-12'5'1078,"3"-2"0,1 6 0,0 0-621,1 2 1,-4 2 0,4 1 0,-2 1-381,1 2 1,0 5 0,-5-2 0,2-1-342,3-2 0,-2 1 0,4-3 0,1-2-3780,-1-4 1279,2 0 2765,4-2 0,6-13 0,0-8 0</inkml:trace>
  <inkml:trace contextRef="#ctx0" brushRef="#br0" timeOffset="2764">1954 725 8116,'1'-7'1673,"3"3"0,-2 4 0,3 4-1322,1 4 0,-3 5 0,4 2 1,-2 2-236,-2-2 0,2 4 1,0 1-1,-1 1-280,1 0 0,-3-6 0,3 3 0,0-1-1668,-1-1 0,0 1-2245,-4-4 4077,0-1 0,0-5 0,0-1 0</inkml:trace>
  <inkml:trace contextRef="#ctx0" brushRef="#br0" timeOffset="2932">1879 875 7923,'-13'-7'4821,"8"2"-4675,5 5 1,9 0-1,8 0 1,0 0-596,1 0 0,0 0 1,3 1-1,-3 2 449,0 1 0,-4 0 0,4-4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4:05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71 190 7811,'0'-6'550,"0"2"0,-2 2 256,-3 1 0,2 1 0,-2 2-332,0 2 1,0 1-1,-2 6 1,2 2-123,0 1 1,0 4 0,0-1-1,0 2-215,1 0 1,1-2-1,1 0 1,0 0-337,1 0 0,0-2 0,1-5 0,0-1-1744,0-2 1266,0-3 1,1-3 0,0-4 0,2-5-747,0-1 0,1 1 1423,0-3 0,2-3 0,-2-2 0</inkml:trace>
  <inkml:trace contextRef="#ctx0" brushRef="#br0" timeOffset="332">59 184 7811,'0'-6'204,"2"1"227,0 1 0,1 2 0,-1-2 0,2 1-120,2 2 0,1 0 1,2 1-1,1 1-156,2 1 0,-1 1 0,-1 4 0,-1 0 40,-1 1 0,-4 0 0,-1 2 0,-3 0 40,0 0 1,-5-1-1,-2 1 1,-2-1-113,-3-1 0,1-1 1,0-1-1,0-1-103,0-1 0,1-3 0,2 2 0,1-3-111,0 0 1,1 0 0,0-3-71,2-1 0,1 1 126,3-2 0,1 4 0,1-1 0,1 4 162,1 2 1,2 2 0,-2 1-1,2 2 3,0 1 1,0 2 0,1 1 0,0 0-181,2 0 1,-2-1 0,1-1-1,0-1-356,1-3 1,-2 1 0,4-5 0,1 1-870,0-2 0,-2-5 0,1-3 1275,0-4 0,4-5 0,2-2 0</inkml:trace>
  <inkml:trace contextRef="#ctx0" brushRef="#br0" timeOffset="615">264 235 7811,'-2'-4'474,"0"-1"0,-3 1 0,3-2 157,1-1 1,-2 1 0,1-1 0,0 1-283,2 0 1,2-1 0,3 0 0,0 0-213,2 1 0,-1-2 1,1 3-1,1 0 94,1 1 0,-1 1 1,-1 3-1,1 0 17,1 0 1,0 1-1,-1 2 1,1 3-90,-2 1 1,3 2-1,1-2 1,1 0-256,1 0 1,0 0 0,0-2 0,2 0-658,2-1 1,-1-1 0,-1-3-1,-1 0-1316,-2 0 1,-1 0 2068,0 0 0,-3-3 0,1-1 0</inkml:trace>
  <inkml:trace contextRef="#ctx0" brushRef="#br0" timeOffset="813">450 184 8026,'-7'2'317,"1"3"0,0-2 0,-1 2 0,1 0 447,-1 0 1,2 4 0,0 0 0,0 1 259,0 1 1,0 2 0,-2 2 0,1 0-870,-1 2 0,3-3 0,1 1 0,-1-1-924,1 1 0,1-4 0,0-1-3127,1-2 3896,1-4 0,3 2 0,1-3 0</inkml:trace>
  <inkml:trace contextRef="#ctx0" brushRef="#br0" timeOffset="1099">713 235 8215,'-3'0'1835,"4"0"-1325,4 0 0,7 0 0,3 0 1,2 0-618,1 0 1,0 1 0,1 0-1,-1 1-794,-1 0 1,-3 0 0,0 1 900,-2-2 0,-3 3 0,-3-1 0</inkml:trace>
  <inkml:trace contextRef="#ctx0" brushRef="#br0" timeOffset="1263">745 312 7811,'-6'3'285,"-1"-3"1,1 3 0,1-1 829,1 1 1,3 1 0,1-2-794,4-1 0,5 0 0,4-1 0,3 0-363,3 0 0,0 0 0,0 0 0,1 0-1173,-1 0 0,-2 0 1214,0 0 0,0 3 0,3 1 0</inkml:trace>
  <inkml:trace contextRef="#ctx0" brushRef="#br0" timeOffset="2048">1450 280 7811,'-3'-1'961,"0"0"-407,0-1 0,2-3 0,-1 0-157,-1 0 0,2-2 0,-1 1 0,1-1-144,1 1 0,0-3 0,0 0 0,0-2-170,0-2 1,2-1-1,1-3 1,1-1-85,1 0 1,3-1-1,2-1 1,1 1-68,0 0 1,-1 5-1,3 2 1,0 2 57,0 5 0,-1-1 0,-1 4 1,-3 3 78,-1 3 1,-1 2 0,-2 3 0,-2 1 72,-1 3 1,-2-3 0,-1 1-1,-3 0-47,-3 1 0,1-2 0,-3 0 1,0-2-248,0 1 1,0-1 0,-2-3 0,2-1-222,1 1 0,1-2 0,1-1 0,1-1-1365,-1-1 0,3 0 1738,0 0 0,-1 2 0,-1 2 0</inkml:trace>
  <inkml:trace contextRef="#ctx0" brushRef="#br0" timeOffset="2348">1245 293 7811,'0'-5'724,"0"1"0,3 3 1,1-2-1,3 1-364,1 0 1,5-1 0,4 3 0,2 0-127,3 0 1,4 0 0,3 0 0,4 0-101,1 0 1,6-2-1,2 0 1,0 0-335,-2-1 0,-8 2 0,-2-1 0,-6 2-2615,-5 0 1323,-5 0 1,-9 0 1491,-5 2 0,-5 2 0,-5 2 0</inkml:trace>
  <inkml:trace contextRef="#ctx0" brushRef="#br0" timeOffset="2580">1450 350 7811,'-6'3'424,"0"-1"0,1 3 0,1-1 1,0 2 195,0 0 0,-1 0 1,2 2-1,1 0-273,-1 3 1,-2 0 0,3 1 0,-2-2-392,-1 2 1,1-1 0,0 1 0,-1-2-189,0-1 0,-1-1 1,2-1-1,1-2-804,0 0 0,2-3 186,-1-4 0,3-2 0,2-2 1,0-1 849,0-2 0,5-1 0,-1-3 0</inkml:trace>
  <inkml:trace contextRef="#ctx0" brushRef="#br0" timeOffset="2885">1418 376 8062,'3'-4'2534,"0"2"-1920,1 4 1,1 2 0,-2 2-1,-1 2-301,0 0 1,-1 1 0,2 3 0,-1-2-279,0 2 1,1-2-1,-1 0 1,0-1-257,-1-1 0,2-1 1,-1-1-1,0 0-955,1-2 1,-1-1 796,2-6 0,-1-2 0,2-4 0,0-1 300,0-2 1,-2 0 0,2-1 0,0 0 191,0 1 0,4-1 0,-1 0 0,0 1 183,-1 1 1,0 2 0,-1 3 0,1 2 184,-1 2 0,0 2 0,0 3 0,-1 3-1,-1 4 1,-2 2 0,2 2 0,-1 0-318,-2 1 1,0 0-1,0-2 1,0-1-713,1 1 0,1-1 0,-1-1 0,0-2-633,2-2 1,0-4 1181,3-1 0,2-1 0,1-1 0</inkml:trace>
  <inkml:trace contextRef="#ctx0" brushRef="#br0" timeOffset="3163">1957 209 7811,'-6'0'0,"-1"0"0,1 0 1267,0 0 0,-1 1 0,1 1-421,-1 2 1,1 5 0,0 2 0,1 1-452,1 1 1,0 2 0,-3 2 0,0 2-466,-1 0 1,0 3 0,0-1 0,1-1-284,0-2 0,3-3 0,0-5 0,2-1-1021,0-2 0,4-3 1,3-2-1208,0-2 2581,2-2 0,-1-5 0,1-3 0</inkml:trace>
  <inkml:trace contextRef="#ctx0" brushRef="#br0" timeOffset="3515">1919 216 7811,'0'-7'118,"2"1"1,1-1-1,0 2 294,2 0 1,1 0 0,0 3 0,1 1 133,-1 0 0,3 1 1,-1 1-1,0 1-232,-1 2 0,-1 3 0,-1 1 0,-1 1-82,-2 1 1,1 0-1,-4 1 1,-1 0-119,-3 0 1,-2 1 0,-3-2-1,1-1-219,0-2 1,-1-1-1,3 0 1,-2-1-247,1-1 1,-1-2-1,0-1 115,2-2 0,0-1 0,2-2 40,1-1 0,2-1 0,1 1 221,2 1 0,3 1 0,2 3 1,1 0 266,-1 0 1,1 0 0,-1 3 0,1 3-31,-1 2 0,0 3 0,1 0 0,-1 1-229,1 1 0,-1 0 1,0-1-1,1 1-486,-1-3 1,3 0-1,-1-4 1,0 0-1229,-1-2 1,3-2 1680,0-4 0,2-4 0,1-4 0</inkml:trace>
  <inkml:trace contextRef="#ctx0" brushRef="#br0" timeOffset="3764">2137 196 7811,'-4'-2'1283,"1"1"1,5-4 0,2 3 0,5 0-941,2 2 1,4 0 0,1 0 0,-1 0-500,1 0 1,1 0 0,-2 0 0,-1 0-418,0 0 0,-3 2 1,-1 0-3208,-1-1 1584,-1 3 2196,-7-3 0,-2 1 0,-5-2 0</inkml:trace>
  <inkml:trace contextRef="#ctx0" brushRef="#br0" timeOffset="3929">2252 190 7917,'-6'0'910,"2"0"1,0 1-112,1 1 1,0-1-1,2 4 1,-1 0-19,0 3 0,-1 2 1,1 4-1,-1 1-257,0 2 1,-1 4 0,1 3 0,0 0-450,0-1 0,1 1 0,2-4 0,0-3-884,0-3 1,0 0 0,1-6-1638,1-3 0,-1-1 2446,3-4 0,-2-3 0,1-1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09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37 651 7923,'-8'-4'434,"1"-2"688,1 0 1,-2 1 146,3-3 1,3 5 0,7-1-1014,8 3 1,5 1-1,8 0 1,2 1-700,1 3 0,6-2 0,-3 2 0,2-3-375,-1-1 0,-1 0 0,1 0 0,-5 0-619,-6 0 0,-4 0 1437,-5 0 0,-6 6 0,-2 1 0</inkml:trace>
  <inkml:trace contextRef="#ctx0" brushRef="#br0" timeOffset="166">62 764 7923,'-7'-2'649,"1"0"813,1-2 0,5-1-1320,0 5 1,7 0-1,9 0 1,7 0-681,5 0 0,-1 5 1,7-1-1,1-2-1190,1 0 1728,1 3 0,6-3 0,2 3 0</inkml:trace>
  <inkml:trace contextRef="#ctx0" brushRef="#br0" timeOffset="497">1189 338 8892,'-6'-7'2016,"3"2"-1336,-5 5 1,4 0-1,-3 1 1,0 3-368,0 5 0,3 2 0,-3 3 0,0 1-562,0 2 0,0 3 0,-3-1 0,3 0-224,2 3 1,-4-2 0,5-1 0,1-1-422,2-2 0,1-2 0,1-3 894,4-3 0,2-2 0,5-6 0</inkml:trace>
  <inkml:trace contextRef="#ctx0" brushRef="#br0" timeOffset="799">1427 338 8121,'-13'0'531,"1"0"1,3 0 0,2 2-1,0 0 52,0 3 1,0 4 0,-2 0 0,2 2-248,1 1 1,-2 2 0,4 1 0,1 4-173,1 0 0,2-4 1,2 2-1,2-3-259,4-2 1,4 0 0,1-4-1,3-4-157,0-2 1,5-2 0,-4-2-1,0-2-158,1-4 0,-4-4 0,1 0 0,-4-2 283,-3-3 0,-3 3 0,2-4 0,-2 2 155,-2-1 1,-3 0-1,-4 6 1,-5 1 99,-2 2 0,-3 5 1,-1-2-1,-2 1-846,2-1 0,1 1 0,2 4 718,-1 0 0,6 0 0,2 0 0</inkml:trace>
  <inkml:trace contextRef="#ctx0" brushRef="#br0" timeOffset="1149">1665 150 7923,'0'-12'914,"0"-1"-290,0 1 0,1 3 1,3 3-1,6 0-319,5 3 1,-1 2-1,4 2 1,-1 2-193,0 1 0,-2 6 1,-5-2-1,-4 3 58,0 2 0,-3-1 0,-7 1 15,-5-1 1,-3 1-1,-3-1 1,-4 0-88,0-4 0,-1 2 1,0-5-1,3 1 85,3-1 1,1 1 0,1-3 54,-1 1-458,6 0 0,7-4 1,10-1-1,4-2-272,3-1 0,5-2 0,-1 3 0,1-1-498,-1 1 0,1 1 1,-5-1-1,-2-1-109,-1 1 1,-1 2 1097,-1 1 0,6-6 0,2-1 0</inkml:trace>
  <inkml:trace contextRef="#ctx0" brushRef="#br0" timeOffset="1483">1915 25 8122,'0'-12'1419,"0"5"1,1 1 0,3 6-1355,5 0 0,2 2 1,1 2 8,1 4 1,-5 3 0,-1 2 3,-1-1 0,-2 1 1,-4-1-47,0 1 1,-4-1 0,-2-1 0,1-1-154,-1-1 1,-4-3 0,3 4-497,1-1 499,0-7 1,7 4 0,4-5 75,3 3 1,3-1-1,2 4 360,-1-1 0,-4-1 0,-1 0 8,-1 3 1,-1 3 0,-2 2-684,1-1 1,-5 1 0,-7-1 0,-3 1-907,-2-1 0,1-4 0,-1 1 1263,0 1 0,1 1 0,-1 1 0</inkml:trace>
  <inkml:trace contextRef="#ctx0" brushRef="#br0" timeOffset="1948">525 789 8394,'6'-8'1686,"2"1"-1299,3 1 1,7 2 0,5 4 0,6 0-47,8 0 1,8 0-1,8 0 1,4 0-88,4 0 1,0 0 0,12 0 0,4 0-115,10 0 0,-1 0 1,3 0-1,-6 0-61,-2 0 0,7 0 0,1 0 0,5 0-52,0 0 0,-10-2 0,-4 0 1,-4-2-121,-1 1 1,-1-3-1,-3 2 1,-6 0 6,-5-2 0,-8 5 0,-11-3 1,-6 2-483,-11 2 0,-3-4 0,-5 0-1127,0 1 1,-11 2 1694,-9 1 0,-8 0 0,-13 0 0</inkml:trace>
  <inkml:trace contextRef="#ctx0" brushRef="#br0" timeOffset="2449">788 977 7923,'7'-13'1243,"-1"5"-249,-6 0 1,-2 5-400,-2-1 1,-2 8 0,-5 4 0,0 5-113,-3 3 1,-1 0-1,1 4 1,-1 3-294,-2 0 0,0 2 0,5 0 0,1 0-242,2 1 1,4-1-1,5-2 1,0-1-148,0-1 1,5-10-1,4 1 1,3-5-216,5-5 0,1 0 1,4-2-1,-2-2-21,-2-2 1,0-3 0,-3-5 0,1-1 247,-5 1 1,0-1 0,-7 1 0,-1-1 314,-2 1 0,-2-1 0,-3 2 1,-5 1 53,-2 2 0,-1 5 0,-2-1 1,-2 2-20,0 2 1,-1 0 0,4 0-722,1 0 1,-1 5-1,2 0-811,3 2 1,2-3 1368,6 5 0,12-1 0,1 5 0</inkml:trace>
  <inkml:trace contextRef="#ctx0" brushRef="#br0" timeOffset="2616">951 1215 7923,'8'0'1519,"1"0"1,-5 0-1379,4 0 0,-4 5-607,5 4 1,-7-3 0,4 1 0,-2 0-1665,0 0 2130,0-4 0,2 8 0,1-4 0</inkml:trace>
  <inkml:trace contextRef="#ctx0" brushRef="#br0" timeOffset="2915">1189 1102 8012,'-13'-7'878,"5"1"1,0 6-453,-2 0 1,3 6-1,0 2 1,1 3 194,4 2 0,-4 1 1,2 1-1,1 2-456,2-2 1,1 3-1,0-1 1,1-2-267,3-1 0,3-1 0,7-2 0,1-3-156,2-4 1,1-2-1,-3-2 1,4 0-74,0 0 1,-4-2-1,2-2 1,-4-6 261,-5-5 1,2 1 0,-6-4 0,-1 1 262,-2 1 0,-2-1 1,-4 5-1,-3-1-60,-3 0 0,-2 2 0,1 2 0,-2 2-298,-3 1 0,3 2 1,-2 4-2030,2 0 2192,1 0 0,6 0 0,2 0 0</inkml:trace>
  <inkml:trace contextRef="#ctx0" brushRef="#br0" timeOffset="3250">1427 1064 7923,'0'-8'215,"1"1"1,2 0 619,1 0 0,2 4 1,-4-2-1,4 1-400,1-1 0,-3 1 0,4 4 1,2 0-257,1 0 1,2 0 0,-1 0 0,1 2 52,-1 2 0,1-1 1,-2 5-1,-3 2 28,-4 1 1,-2 6-1,-2 1 1,-2 0-141,-2 0 0,-3 3 1,-5-3-1,-1 0-132,1 0 1,-5 3-1,0-5 1,2-2-1,1-4 1,6 1-1,-1-4-436,0 0 221,3-1 1,2-6 0,8-2-35,5-2 1,2 1-1,1-4 1,1 2-150,-1 2 1,1 2 0,-1-1 0,2 0-154,3-3 1,-3 1 0,2 4 0,-2 0-496,-1 0 1,-1 2 1057,1 2 0,5-3 0,2 5 0</inkml:trace>
  <inkml:trace contextRef="#ctx0" brushRef="#br0" timeOffset="3481">1827 1027 8119,'-7'-6'5098,"2"5"-4745,5-5 0,9 8 0,4 2 0,1 4-301,0 3 0,3 2 0,-1 1 0,1 1-339,1 2 1,-4 1-1,3-3 1,-3 2-913,-2-2 1,1 0 0,-1 1-1287,1 0 2485,-1 1 0,1-4 0,-1-1 0</inkml:trace>
  <inkml:trace contextRef="#ctx0" brushRef="#br0" timeOffset="3665">2028 1014 9722,'-12'2'1800,"3"0"1,0 5-1323,0 5 0,-2-3 0,-2 9 0,-1 0-568,-3 3 1,2 2-1,-4-1 1,1-1-513,2 1 0,2-4 1,3-1-2071,3-3 2672,2-2 0,6-5 0,0-1 0</inkml:trace>
  <inkml:trace contextRef="#ctx0" brushRef="#br0" timeOffset="3882">2190 1039 8716,'0'-7'2894,"-1"12"1,-2 7-2507,-1 2 0,-6 1 1,2 1-1,-2 2-623,2 1 1,-3-2 0,4 4 0,0 0-1295,3-2 1,2-1-1,2-5-251,0-1 0,2-1 1780,2-2 0,3-4 0,5-5 0</inkml:trace>
  <inkml:trace contextRef="#ctx0" brushRef="#br0" timeOffset="4166">2366 1039 10365,'-9'6'1675,"2"2"1,0 5-1099,0 3 0,5 0 0,-3 5 1,4-1-401,1 0 0,0 2 0,1-5 0,4-2-195,3-1 1,3-3 0,2-1 0,1-3-21,2-1 0,0-4 0,3-6 0,-1-4-325,-3-3 1,4-7 0,-4-2 0,-3-1 232,-2 0 0,-7 2 1,1-3-1,-3 2 313,-1 2 1,-1 1 0,-3 5 0,-6-1-256,-5 1 1,0 5-1,-6 3 1,0 2-410,1 2 1,-2 0 0,5 0 0,3 2-617,5 2 1097,-2-3 0,4 10 0,-6-4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20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62 238 7923,'0'-12'1798,"0"-1"1,0 5 445,0-1-1787,0 1 1,1 1-329,4 3 1,-3 3 0,7 2-219,1 3 1,-1-1 0,0 5-1,-4 1-112,1-2 1,-5 4 0,3-3 0,-2 3 159,-2 2 1,-2-5-1,0 0 1,-4 2 117,-1 1 1,0-2-1,-3-2 1,3 0 218,2-1 1,-5-3-1,3 3 117,0-1 0,-3-2-578,6 6-69,0-7 0,10 4 0,2-6 0,3 0-397,2 0 0,1 0 1,1 0-1,2-2-504,-2-2 1,0 3 0,0-5 1134,2 1 0,0-2 0,-5-6 0</inkml:trace>
  <inkml:trace contextRef="#ctx0" brushRef="#br0" timeOffset="383">250 151 9560,'-6'-7'1071,"5"0"1,-2 4-731,6-1 1,4-1-1,5 5 1,1 0-288,-1 0 0,1 0 0,-1 2 0,1 1 54,0 1 0,-5 1 1,-1 0 33,-2 3 1,0 3-1,-7 2-132,-2-1 0,-3-4 0,-5-1 1,-1 0-42,0 0 1,5-3-1,0 3-467,-2-1 258,5-2 0,5-4 0,9 0 0,5 0 88,3 0 1,4 0 0,-3 0-1,0 0 218,0 0 1,3 2-1,-4 0 1,-4 4 259,-3 1 1,-4 1-1,-6 5 1,-2 1-68,-2 2 0,-7-2 1,-7 3-1,0-3-714,0-2 1,-3 1 0,3-2 0,0-3-1601,0-3 0,1-5 2055,4-5 0,-5-2 0,-1-5 0</inkml:trace>
  <inkml:trace contextRef="#ctx0" brushRef="#br0" timeOffset="700">12 13 8277,'-7'0'1566,"3"0"0,8 0 1,6 0-1323,5 0 0,10 0 1,9 0-1,4 0-711,8 0 1,2 0-1,9 0 1,0-2-719,0-2 0,-10 3 1185,-1-3 0,-11 2 0,-5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29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25 258 7923,'6'-12'415,"-5"-1"0,4 1 526,-4-1 0,-1 5-125,0 0 0,0 6 0,0 2-345,0 7 0,0 4 0,0 3 0,0 1-264,0 2 0,-4 4 0,0-3 1,1 2-107,1 2 1,-2-4 0,0 0 0,1-1-62,2-1 1,-3 1 0,0-4-1016,1-1 505,1 1 1,2-8 0,0-5 78,0-7 0,2-9 1,2-4-1,3-1 136,0 0 0,4 0 1,-3-4-1,3 0 132,2 0 1,0 2-1,-1 2 1,-1 4 154,-2 3 1,4 2 0,-3 1-1,0 2 294,1 5 0,0 3 0,0 2 0,-1 3 45,-2 5 0,-5 2 0,1 3 0,-2 1-36,-2 2 1,0 5 0,0-3-1,0 1-172,0-4 0,0 3 0,0-3 0,0 0-399,0-3 0,0-4-170,0-1 1,0-6 218,0-2 1,0-6 0,0-8 0,1-1 55,3-2 1,-1-4 0,4 3-1,0 0 116,0 0 1,-3-3 0,3 4 0,0 2 245,0 1 1,-4 6 0,2 1-26,1 1 1,-3 4 0,4 6 0,-2 4-58,-2 3 1,-2 3-1,-1 1 1,0 3-103,0 2 1,0-5 0,0 3 0,0-1-291,0 0 1,2-1 0,1-3 0,1-1-527,-2 1 1,1-2 0,0-1 0,3-3 33,1-2 0,-3 0 0,4-7 0,3-1 305,5-1 0,-3-7 0,4 0 0,-2-6 414,2-2 0,-3 2 1,3-4-1,-3 0 315,-2 2 1,-3 1 0,-3 5 0,0 1 2522,-3-1-2024,-2 6 1,-6 2 0,-2 6 0,-2 3-377,1 5 0,0 3 0,-3 3 0,1 2-234,1-2 0,5-1 0,-3-1 1,2-1-145,2 1 1,2-1 0,1 1 0,1-2-250,3-3 1,3 2 0,6-6 0,-1-1-150,1-1 1,3-2 0,2-2 0,1-2 65,-1-4 1,2-5 0,-3-2 0,-2-2 265,-1 2 1,-5-1 0,-2 1 0,-2-2 189,-2 2 0,-2 1 1,-3 2-1,-5-1 216,-6 1 0,-4 3 0,1 2 0,-4 2-182,1 2 0,-5 2 0,5 1 0,-1 0-1335,4 0 1,2 0-723,1 0 1,8 0 1854,5 0 0,11 5 0,8 2 0</inkml:trace>
  <inkml:trace contextRef="#ctx0" brushRef="#br0" timeOffset="218">802 8 8408,'0'-7'3161,"0"11"0,0 10-2402,0 4 0,-2 7 1,0 6-1,-3-1-430,3 1 1,-1 4-1,0-3 1,-1 0-497,1-3 0,3-3 1,3-2-1,2-3-815,2-4 1,-2-4 0,3-1 0,2-4-590,1-4 0,-3-2 0,-1-4 1571,-1-2 0,3-3 0,-2-6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32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76 7923,'0'-13'68,"2"5"0,1-1 386,1 0 0,1 2 1,-1-2-16,5 0 1,-2 3-1,1 2-293,2 2 1,1 2 0,0 2 0,-1 1 60,-2 1 0,-5 10 1,3-2-1,-2 4 81,0 2 0,0-3 0,-4 4 0,-1 1-75,-4-1 0,4-2 0,-4 3 1,0-2-130,1-3 1,-4-1-1,4-2 1,-1 1-173,0-1 0,4-3-573,-4-1 481,-2-5 1,7-3 0,-1-8 0,4-5 104,0-4 0,4 2 0,0-6 0,1 0 59,0 2 1,1-5-1,2 5 1,-2-2 125,0 0 0,-2 6 0,2-2 404,0 3 0,-5 7-291,4 3 1,-1 4 0,2 4 0,-5 6-66,-3 5 1,-1-1-1,0 3 1,0-2-121,0 2 0,0-3 0,0 2 0,0 0-84,0 0 1,0-2 0,0 3 0,0-3-159,0-2 0,0-3 1,0-1-350,0 2 350,0 1 0,2-6 0,0-5-30,3-6 0,4-6 1,-2 0-1,2-2 32,-1-3 0,0-1 0,3-4 1,-1 2 155,-2 2 1,1-3 0,3 5 0,1 0 116,-1 3 1,-3 1 0,-2 3 0,0 2 160,0 1 0,-3 2 44,4 4 0,-5 6 0,2 1 0,0 1-24,-1 0 0,0 1 0,-4 3 1,0 1-95,0-1 0,0 1 0,0-1 1,0 1 2,0-1 0,0 5 1,0 0-1,-1-2-40,-4-1 1,4-2 0,-3 1 0,2-1-206,2 1 0,0-5 1,0 1-407,0 0 1,6-3 0,2-2 0,4-3-735,0-1 0,1-1 1,-1-3-1,1-4-1216,-1-4 2439,1 0 0,5-1 0,1 1 0</inkml:trace>
  <inkml:trace contextRef="#ctx0" brushRef="#br0" timeOffset="317">676 101 7923,'-8'0'2173,"0"0"0,4 0-1607,-5 0 0,8-5 0,1 1-460,7 1 1,5 2-1,4 1 1,0 0-150,0 0 0,3 0 0,1 0 0,0-1-473,1-3 0,-4 2 0,2-2 0,0 3-272,-4 1 0,-1 0 0,-2 0 1,1 0-1418,-1 0 2205,-5 0 0,4-6 0,-4-1 0</inkml:trace>
  <inkml:trace contextRef="#ctx0" brushRef="#br0" timeOffset="517">689 188 6324,'-7'0'3095,"11"0"0,9 0-2878,1 0 1,5 0 0,2 0 0,3 0-332,1 0 0,-2 0 0,0 0 0,-3 0-522,3 0 1,-5 4 0,-2 1-1,-2-3 636,-1 0 0,-1 3 0,1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37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43 7923,'0'-12'217,"0"3"0,2 2 1190,2 2 0,-3-1-773,3 2 0,-2 8 0,-4 2 1,-2 8-139,-4 7 0,-3 4 0,-2 3 0,1 2-214,-1 2 0,-4-3 0,1 5 0,-1-1-258,-1-1 0,4-1 0,-1-6 0,4 0-342,2 0 1,2-6 0,-1-2 0,2-4-1490,1-5 0,3-1 505,-2-3 0,4-8 0,3-2 304,1-8 0,6-1 998,-2-6 0,3 0 0,2-4 0</inkml:trace>
  <inkml:trace contextRef="#ctx0" brushRef="#br0" timeOffset="385">199 56 7923,'4'-9'94,"1"1"1545,-3-2-985,5 5 1,-5 1 0,3 8 0,-1 6-112,1 5 0,-1 0 0,-3 6 0,2 1-200,1 2 0,0 1 1,-4 0-1,0 0-247,0 0 1,0 3 0,0-2 0,0-3-66,0-4 0,4-2 1,1-5-1,-3 1-1100,0-1 611,-2-5 1,5-4 0,2-10-1,2-5 73,-1-2 0,0-6 1,5-2-1,-1-4 141,1-4 1,-1 0 0,1 2-1,-1-1 130,1 1 1,0-1 0,-2 2-1,-2 5 489,0 2 0,-5 5 211,4 7 0,-1 4 0,2 9-55,-5 8 0,-3 1 0,-1 7 0,0 1-119,0 1 1,0 4 0,0 1-1,0 1-209,0-1 0,0 2 0,0 0 0,0-3-339,0 0 0,-4-2 0,0-2 0,1-2-843,2-4 1,1-3 0,0-2-1733,0 1 1,1-6 2710,3-3 0,3-8 0,6-3 0</inkml:trace>
  <inkml:trace contextRef="#ctx0" brushRef="#br0" timeOffset="818">575 256 7923,'1'-7'1332,"3"3"0,-2 4 1,3 3-949,1 1 0,-3 6 1,4-2-1,-2 3-212,-2 2 0,3 1 1,-2 1-1,-1 2-70,-2-2 1,3 3 0,0-1-1,-1-2 92,-2-1 0,-1-2 1,-1 1 27,-3-1 1,1 0-111,-5-4 1,5-4-140,-1-8 0,7 1 1,2-5-1,2-2-83,3-1 0,1 3 0,1-1 0,2 1-7,3 1 0,-3-3 1,3 5-1,-3-1 88,-2 1 0,5-4 0,-1 5 0,0 0 44,-2-2 1,-3 3-1,-1-3 1,-2-1-57,2 0 1,-5 2 0,-1-3 0,-2-2-307,-2-1 0,0-1 0,0-1 1,0 1-886,0-1 1,-6 1 0,-2-1 1231,-3 1 0,-2 5 0,1 1 0</inkml:trace>
  <inkml:trace contextRef="#ctx0" brushRef="#br0" timeOffset="1168">1101 219 8569,'-13'0'2584,"6"-2"-1349,3-2 0,4 3-1056,4-4 0,9 4 1,6 1-1,2 0-260,0 0 0,4 0 1,4 0-1,-1 0-502,-2 0 0,-2 0 0,-2 0 0,-2 1-1455,-2 4 0,-1-4 2038,-5 3 0,-5 3 0,-1 0 0</inkml:trace>
  <inkml:trace contextRef="#ctx0" brushRef="#br0" timeOffset="1317">1113 319 11296,'13'0'600,"1"0"0,1 1 0,4 2-989,5 1 0,-2 0 1,8-4-1,-5 2-775,-5 2 1,3-3 0,-7 3 1163,0-2 0,3 3 0,1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41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17 188 7923,'0'-8'274,"0"0"385,0-2 1,0 3-219,0-1 1,1 5 0,2-3-1,3 2-448,1 0 1,1 0-1,6 4 1,1 0-73,2 0 1,0 4-1,-5 2 1,1 1 6,-1 2 0,-3 2 0,-2 3 0,-2 2 114,-2 0 0,-7 2 1,-5-2-1,-2 0 117,-1 0 0,-1-2 0,-1-2 1,-1 1-25,-2-1 0,1-1 1,3-1-1,1-3 189,-1-1-332,1-2 0,7-4-180,10 0 1,1-4 0,13-2 0,-3 0 96,1 1 1,5 1 0,-2 4 0,1 0 132,-1 0 1,-4 1 0,0 3 0,-3 5 272,-5 2 1,-2 3-1,-6 1 1,-2 2-45,-2-2 1,-4 3 0,-7-1 0,-3-1-147,-2 2 0,5-5 0,-3 1 1,1-4-626,0-1 1,1-3-1358,3-2 0,6-4 1857,3-4 0,3-9 0,1-6 0</inkml:trace>
  <inkml:trace contextRef="#ctx0" brushRef="#br0" timeOffset="383">343 276 7988,'0'-12'0,"1"-1"428,3 1 1,-1-1-1,5 0 163,2 1 1,1 1 0,2 2 0,-1 5-322,1 3 1,-1 1 0,2 0 0,1 0-96,2 0 0,-2 7 0,-5 4 0,-3 4 26,-1 1 1,-2 2 0,-4 0-1,0 1 14,0 3 1,-6-2 0,-2-1 0,-3 1-118,-2-1 1,-3-2-1,-2 3 1,-1-2-70,1-3 0,-3-1 1,5-2-1,-1 0 40,-1-4 0,4-1 0,-3-4-89,3 1 1,6 0 0,1-5-72,2-4 0,2 3 0,7-7 1,4 1-112,3 1 1,3 0 0,2 4 0,0-1-75,0 1 0,2 2 1,-2 1-1,1 0-34,1 0 0,-4 1 1,3 2-1,-2 1-371,2-1 0,-3 3 1,2-1-1,-2 1-1711,-1-1 2392,-1-1 0,6-4 0,2 0 0</inkml:trace>
  <inkml:trace contextRef="#ctx0" brushRef="#br0" timeOffset="650">743 226 7923,'-7'-8'2646,"3"-1"1,4 8-2058,4 1 0,3 1 1,6 9-1,1 3-444,2 2 1,2 3-1,5-3 1,-4 2-129,-1-2 0,3 3 0,-3-1 0,0-2-402,0-1 0,0-1 1,-4-1-1,0 1-1313,-3-1 0,-2-3 1,0-2 1697,0-2 0,-6 5 0,2-3 0</inkml:trace>
  <inkml:trace contextRef="#ctx0" brushRef="#br0" timeOffset="834">1006 239 8690,'-12'5'859,"-1"-2"1,2 5 0,1 2-231,2 1 1,-2 2 0,-5-1 0,-3 2-122,-2 3 1,-1 1-1,-4 4 1,2-2-607,2-2 0,-1-2 0,5-3 1,2-1-4104,1 1 4201,7-6 0,7-2 0,7-5 0</inkml:trace>
  <inkml:trace contextRef="#ctx0" brushRef="#br0" timeOffset="1375">1707 1 12893,'-4'12'0,"0"2"81,1 3 0,-2-2 1,0 5-1,3-1-683,0 0 0,2 1 0,0 2 1,0-2-822,0-2 1423,0-2 0,0 3 0,0 0 0</inkml:trace>
  <inkml:trace contextRef="#ctx0" brushRef="#br0" timeOffset="1666">1081 351 7923,'9'-1'-174,"-1"-2"489,2-1 1,1 0 0,3 2 0,2-1 218,5-1 1,10 0-1,8 4 1,11 0-285,11 0 1,7 0-1,7 0 1,-1 0-187,-3 0 1,-3 4 0,-5 0-1,-1 1-153,1 0 1,-2-3-1,-4 3 1,-7-1-340,-6 1 1,-11-1 0,-4-4 0,-4 0-1764,-4 0 335,-3 0 1856,-11 0 0,-7 0 0,-7 0 0</inkml:trace>
  <inkml:trace contextRef="#ctx0" brushRef="#br0" timeOffset="2051">1382 476 7923,'-13'0'347,"1"0"1,-1 2 224,1 2 1,3-1 0,0 5 0,-4 2-188,-2 1 0,-2 3 0,6 1 0,1 3-174,2 2 1,0 5 0,-4 4 0,4-1-198,4-2 1,2-2-1,2-2 1,0-2-149,0-2 1,7-2 0,5-4 0,3-4-261,0-4 0,5-3 0,-1-2 0,2-3-136,0-4 1,-6-4 0,3 0 0,-2-1 100,-4 1 0,-2-5 0,-12 0 420,-2 2 0,-3 3 0,-7 2 0,-2 3 32,-5 1 1,1 2-1,1 4 1,-1 0-430,1 0 1,8 0 0,-2 0 405,2 0 0,0 6 0,-2 1 0</inkml:trace>
  <inkml:trace contextRef="#ctx0" brushRef="#br0" timeOffset="2218">1545 702 10499,'0'8'-288,"0"0"1,0 1 0,1 2-1,2-1-2594,1-2 2882,6-5 0,-3 8 0,5-4 0</inkml:trace>
  <inkml:trace contextRef="#ctx0" brushRef="#br0" timeOffset="2518">1745 589 8109,'-9'0'1167,"1"0"1,1 1-1,-1 4 1,4 3-703,2 3 1,-2 2 0,0 1 0,1 1-470,2 2 1,1 1 0,0-3 0,1 2-54,3-2 0,3-1 0,6-3 0,-1-3-140,1-4 1,-1-2-1,1-2 1,-1 0-281,1 0 1,-1-6 0,1-2 0,-1-5 228,1-3 0,-6 2 1,-3-4-1,-2 1 400,-2 0 1,-2 1 0,-2 3 0,-4 2-123,-4 3 0,-1-2 0,-3 6 1,0 0-691,0-2 1,2 5-2021,2-4 2680,-1 10 0,6-4 0,2 5 0</inkml:trace>
  <inkml:trace contextRef="#ctx0" brushRef="#br0" timeOffset="2834">2008 602 7923,'0'-13'1236,"0"1"1,1 5 0,3 1-740,5 0 1,-2 5 0,1-3 0,2 4-337,1 4 1,1-1 0,-1 5 0,-2 2-84,-5 1 1,2 2 0,-2 1-1,-1 1 42,-2 1 1,-5 3 0,-2-4-1,-2 3-161,-6 1 1,0-3 0,-5 0 0,-1-2 43,1-1 1,3-1 0,0 0 0,2-4 253,1-4-332,1 3 1,7-6-1,8 2 12,8-6 0,10 1 1,0-5-1,3 1-362,1 3 1,0 2-1,-2 1 1,0 0-488,-2 0 1,-2 0-1,2 0 1,-4 0 911,-3 0 0,4 0 0,1 0 0</inkml:trace>
  <inkml:trace contextRef="#ctx0" brushRef="#br0" timeOffset="3818">2746 364 7923,'0'-9'560,"0"1"98,0-2 1,0 3 0,0-1-85,0-2 1,0 3 0,-1-1-265,-3-2 0,-3 3 0,-6 0-143,1 2 0,-1 1 1,1 4-1,-1 0-40,1 0 1,-1 5-1,1 3 1,-1 4-106,1 0 1,3 5 0,1-1 0,0 0-145,1-2 0,1-2 1,6 1-1,0-1-167,0 1 1,2-6 0,2-3 104,4-3 0,5-1 0,2-1 0,2-3 70,-2-5 0,2-2 0,-3-1 0,-3 1 368,0 2 0,0-2 439,1 3 0,-5 4-213,-2 4 1,-4 5-1,-1 8 1,0 1-96,0 2 1,0 4-1,0 5 1,0 0-237,0 0 1,0 1-1,0 2 1,0 3-120,0 1 0,0-4 0,0 1 0,0-3-89,0-1 0,0 0 0,-1-1 0,-4-3-120,-3-4 0,-3-4 0,-3 0 25,-3-1 1,8-5 0,-4-2 0,3-5-172,3-5 1,-2-6 0,4-7 0,3-3-212,0-5 1,12-1-1,4-5 1,4 0-339,4 0 1,0 5 0,1-1 0,-2 4 873,1 3 0,2 0 0,1-4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2:53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1 414 7745,'1'-8'1049,"3"1"-636,5 1 1,-2-2-1,1 2 1,2 1-344,1-1 0,1-2 0,1 2 0,-1-1 39,1-3 0,-5 5 0,-1-1 0,0 2 176,0 0 0,-3 0-66,5 4 0,-5-4 256,4-1-25,-5 1 1,3 10-203,-6 2 1,0 3 0,0 3 0,0 1 30,0 2 0,0 1 0,0-1 0,-2 4-71,-2 2 1,3 2-1,-5 0 1,2 1-250,0-1 1,-1-2 0,4-1 0,-2-1-276,-1 2 0,0-1 1,4-1-1,0-5-793,0-2 1,0-1-1371,0-1 1623,0-5 1,1-7-1,2-9 856,1-7 0,6-3 0,-3-6 0</inkml:trace>
  <inkml:trace contextRef="#ctx0" brushRef="#br0" timeOffset="266">189 301 8062,'-7'-12'1365,"2"-1"0,5 6-1120,5 3 1,3 3-1,7 2-138,2 3 1,0-1-1,-5 5 1,-1 3 54,-2 5 0,0-2 0,-4 4 0,-3-2 107,0 1 1,-2 0 0,0-3 0,-2 1-65,-2 2 0,-3-1 1,-5-3-1,-1-1-148,1 1 0,1-5 1,1-1-1,1 0-1330,0 0 0,2-4-2313,-2 1 3586,7-8 0,-4-3 0,6-6 0</inkml:trace>
  <inkml:trace contextRef="#ctx0" brushRef="#br0" timeOffset="583">564 351 7923,'-12'-4'0,"1"-1"0,1-1 1968,1 0-1169,1 2 1,3 4-1,5 0-689,6 0 0,7 0 0,4 0 0,2 0-532,1 0 0,3 0 0,-2 0 0,1 0-174,-1 0 1,2 0 0,-7 0 0,0 0-507,-3 0 0,0 0 1102,0 0 0,-7 6 0,0 1 0</inkml:trace>
  <inkml:trace contextRef="#ctx0" brushRef="#br0" timeOffset="750">552 426 7923,'-13'0'1921,"5"0"585,-1 0-2262,7 0 1,-3 0 0,10 0 0,3 0-275,3 0 1,7 0-1,2 2 1,1 1-304,-1 1 0,-3 0 1,4-4-1,0 0-788,-2 0 0,1 4 1121,-3 0 0,-4 0 0,6-4 0</inkml:trace>
  <inkml:trace contextRef="#ctx0" brushRef="#br0" timeOffset="1289">1215 26 7923,'-1'-7'0,"-2"1"3341,-1 1-2892,0 3 0,9-3 0,5 5-789,5 0 0,-1 0 1,3 0-1,-2 0-224,2 0 1,-2 0 0,5 0 0,-2 0-390,-3 0 0,-1 0 953,-1 0 0,-7 0 0,-6 0 0,-8 0 0,-3 0 0,-2 0 0,1 0 112,-1 0 1,5 0 0,0 0 601,-2 0 1,3 0 0,-1 0 37,-2 0 0,3 1 0,0 3 1,0 5-169,0 2 1,3 1-1,-3 2 1,0 1-297,0 2 1,3 10-1,-3-2 1,0 2-326,0 4 0,3-5 0,-3 4 0,1-4-224,4-1 1,0-1 0,2-3 0,0-5-1334,0-2 1,0-5 271,0-1 0,6-7 0,1-1 1322,0-7 0,4-4 0,-4-1 0</inkml:trace>
  <inkml:trace contextRef="#ctx0" brushRef="#br0" timeOffset="1435">1253 201 7923,'0'-13'3763,"0"1"-3240,0 5 1,5 1-1,4 6-564,2 0 1,1 0-1,1 0-298,-1 0 1,1 0 0,-1 0 0,1 0-1667,-1 0 0,-3 5 2005,-1-1 0,-5 6 0,3-4 0</inkml:trace>
  <inkml:trace contextRef="#ctx0" brushRef="#br0" timeOffset="1684">852 489 12599,'18'0'495,"3"0"1,6 0 0,6-1 0,10-2-246,9-1 0,5-1 0,5 5 1,1-1-173,-1-3 1,0 3-1,-3-4 1,-2 4-329,-1 1 0,-3-4 0,-9 0 1,-6 1-1288,-7 1 1,-12 4 127,-6 2 0,-8 2 0,-9 3 1409,-4 0 0,-3-1 0,-2 4 0</inkml:trace>
  <inkml:trace contextRef="#ctx0" brushRef="#br0" timeOffset="2033">1403 589 7923,'-12'0'250,"-1"0"0,0 0 542,1 0 1,-1 0 0,1 0-18,-1 0 0,1 6 0,-1 1 1,1 1-257,-1 0 0,1-1 1,-1 3-1,2-2-337,3 2 1,-2 1-1,6 2 1,1-1-67,2 1 0,1-5 0,0 1 0,1 0-230,3 2 1,3 2 0,6-2 0,-1-1-230,1-2 0,-1 0 0,1 5 0,-1-2 152,1-3 1,-5 4-1,-1-4 431,-1 3 0,2 2 0,-4-1 83,-1 1 1,-7-5 0,-4-1 0,-4 0-19,0 0 0,-1-4 1,1 1-1,-1-3-735,1-1 1,-1 0-1,1 0-2589,-1 0 1,6-1 3018,3-3 0,3-3 0,1-6 0</inkml:trace>
  <inkml:trace contextRef="#ctx0" brushRef="#br0" timeOffset="2333">2042 364 8755,'0'-13'2850,"1"6"-2350,3 3 0,3-1 1,7 0-1,3 3-547,4 0 0,2 2 0,4 0 0,0 0-268,3 0 1,-2 2 0,-8 0 0,-3 3-1584,-3-3 0,-1 1 1898,-1 1 0,-5 3 0,-1 6 0</inkml:trace>
  <inkml:trace contextRef="#ctx0" brushRef="#br0" timeOffset="2500">1991 489 12071,'14'0'0,"2"0"481,0 0 0,12 0 0,1 0 1,5 0-514,-1 0 0,3 0 0,-4 0 1,-1 0-659,-6 0 1,-1 0-1,-8 0-1891,0 0 2581,-8 0 0,3 6 0,-4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8:55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376 257 8078,'1'-9'1087,"3"1"0,-1 1 0,6-3 0,0 3-1118,2 2 0,2-5 1,0 3-1,-1-1 23,1-1 1,-1 1 0,1-4-1,-1 0 207,1 4 0,-1-2 1168,1 6-848,-6 0 1,-3 11-1,-7 4 1,-3 4-271,0 1 0,3 3 0,-3 2 0,2 3-144,0 1 1,0 0 0,2 0 0,-1 0-85,-1 0 1,0 4 0,3 0 0,-2-1-454,-1-1 0,0-4 0,2 0 0,-1-4-2506,-1-1 2027,0-1 1,4-12 0,0-6-1,0-9-399,0-5 1,0-12 1309,0 2 0,6-8 0,1 1 0</inkml:trace>
  <inkml:trace contextRef="#ctx0" brushRef="#br0" timeOffset="216">526 182 8078,'0'-9'121,"2"2"825,2 2 1,-3-1 0,5 3-533,-1-1 0,2 0 0,6 4 0,1 0-186,2 0 1,-2 1 0,3 4 0,-3 3 36,-2 3 1,-1 2-1,-2-1 1,-5 1 82,-3-1 0,-1 5 0,-1 0 0,-3-1-304,-5 2 0,-2-4 0,-1 3 0,-2-4-338,-3-5 0,3 2 0,-2-6 0,2-1-1451,1-2 1,1-1 1744,-1 0 0,1-6 0,-1-1 0</inkml:trace>
  <inkml:trace contextRef="#ctx0" brushRef="#br0" timeOffset="549">914 44 8664,'0'-7'1770,"0"3"0,0 8 0,0 6-1313,0 5 0,0 0 1,0 6-1,0 1-405,0 2 1,0 5-1,0 1 1,0-3-7,0 0 1,0-2 0,0-2 0,0-2 43,0-4 0,0 1 1,2-3-57,2-3 1,-1-6 0,4-7 51,-2-3 1,3-4 0,-2-9 0,1-4-122,3-3 0,-1-1 1,1-1-1,-1-2-13,0-1 1,2-5 0,2 5 0,-2 0-358,-3-2 0,2 6 0,-4 0 0,-1 7-1001,1 4 1,-3 9-1754,-8 5 3159,-1 11 0,-13 8 0,0 6 0</inkml:trace>
  <inkml:trace contextRef="#ctx0" brushRef="#br0" timeOffset="918">13 670 8078,'-7'-6'1358,"1"4"-609,6-7 0,2 6 0,3-1 0,9 3-305,10 1 0,8 1 0,11 2 0,7 1-91,7-1 1,8-2-1,4-1 1,0 0-191,4 0 0,6 0 0,4 0 0,2 0-172,-1 0 0,-6 0 0,-10-1 0,-7-2-233,-4-1 1,-8-4 0,-8 4 0,-4 1-1146,-8 1 1,-1 2 520,-12 0 0,-12 5 0,-12 0 0,-11 2-990,-9 3 1856,1 1 0,-14 1 0,2 1 0</inkml:trace>
  <inkml:trace contextRef="#ctx0" brushRef="#br0" timeOffset="1283">514 908 8078,'4'-9'417,"0"1"1,0 0 0,-4-5 1020,0 1 0,0 3-595,0 1 0,-5 1 1,-4-1-488,-2 4 0,-3 8 1,-1 4-1,-2 3-43,2 2 0,1-1 0,1 2 0,1 1-263,-1 2 0,5 0 0,1-3 0,2 1-428,2 2 1,3-2-1,4-5 1,4-2-47,3 2 1,2 1 0,1 0-1,1-1 154,2-2 0,0-1 0,-6 3 0,-2-2 454,0 2 0,-6 1 0,1 2 106,-3-1 0,-2 1 0,-3-2 0,-6-1-100,-5-2 0,1-4 0,-4 3 0,1-1-892,0-4 1,0 0 0,5-4-748,-1-2 0,6 1 0,3-5 1449,3-2 0,6-1 0,2-1 0</inkml:trace>
  <inkml:trace contextRef="#ctx0" brushRef="#br0" timeOffset="1501">626 1096 8078,'-5'-7'1952,"3"0"-1475,-2 3 1,4 2-1,4-2 1,5 1-395,2-1 1,6 3 0,1-4-1,0 4-742,0 1 0,3 0 1,-5 0-863,0 0 0,-2 0 1521,-2 0 0,-5 0 0,-1 0 0,-6 0 0</inkml:trace>
  <inkml:trace contextRef="#ctx0" brushRef="#br0" timeOffset="1683">726 1033 8078,'0'-12'525,"0"-1"1726,0 0-1633,0 7 0,0 6 0,0 8 0,0 3-109,0 2 1,0 0-1,0 4 1,0 4-271,0 3 0,0 1 0,0 0 1,0 0-299,0 0 1,0 0-1,0-2 1,0 0-467,0-2 0,0-6 1,0 2-1,0-3-4690,0-2 5215,6 1 0,-5-12 0,5-2 0</inkml:trace>
  <inkml:trace contextRef="#ctx0" brushRef="#br0" timeOffset="1902">701 1121 8078,'-1'-7'1112,"-3"3"0,1 2 0,-5 4-676,-2 2 0,3-2 0,-1 7 0,-2 1-327,-1 1 0,-2 1 1,1 1-1,-1-2-73,1-3 0,1 3 1,1-4-377,2 0 149,-1-1 0,8-6 0,6 0 1,9-2-219,7-2 0,3-1 1,2-5-1,2 3-735,1 1 1,5-2 1143,-5 4 0,6-6 0,-3 3 0</inkml:trace>
  <inkml:trace contextRef="#ctx0" brushRef="#br0" timeOffset="2134">852 995 8078,'-13'0'362,"1"0"1493,-1 0-1300,6-5 1,3 4 0,8-4 0,5 4-653,2 1 1,5 0 0,1 0 0,0 0-458,1 0 1,-4 0-1,4 0 1,-2 0-911,1 0 0,-4 0 1464,-5 0 0,0-6 0,5-1 0</inkml:trace>
  <inkml:trace contextRef="#ctx0" brushRef="#br0" timeOffset="2283">927 933 8062,'-9'-4'682,"1"0"0,4-1 586,-4 5 0,3 2 1,-2 2-899,2 4 0,1 3 1,4 3-1,0 2-774,0 0 1,-4 5 0,-1-3 0,3 0-694,0 0 1,2 3 0,0-4 1096,0-2 0,6-1 0,1-1 0</inkml:trace>
  <inkml:trace contextRef="#ctx0" brushRef="#br0" timeOffset="3200">977 970 8078,'8'0'1356,"1"0"1,-7 2-1257,3 2 0,-4 3 1,-2 4-1,-4-1-213,-3-2 0,-3 2 1,-3 5-1,-3 2 152,-4-2 0,-2-1 0,-2-1 0,0-1 18,0 1 0,1-1 1,3-1-1,4-1 7,4-2 1,0-5-230,0 1 1,12-2 0,7-2 0,8-2-48,6-2 1,4-3 0,1-5 0,0-1 68,0 1 0,0-1 1,0 1-1,-1 0 194,-3 4 1,-3-2-1,-6 5 518,1-2 0,-3 4 21,-6-1 0,-6 8 1,-10 4-1,-1 4-126,1 0 0,-1 1 0,1-1 0,-1 1-237,1-1 0,-1 3 0,2-1 0,1-2-174,2-1 1,1 0 0,-3 0 0,3-1-323,2-2 1,-1-1 0,4 3-442,-3-2 1,-3 0-900,4 5 1209,0-6 1,4-7 0,1-8 0,3-4 150,5 0 1,2-2 0,1-1 0,1-2 220,-1 2 1,1 1 0,-1 1-1,1 1 114,-1-1 0,1 2 1,-2 1-1,-1 3 285,-2 2 1,0 1-133,5 4 1,-6 1 0,-3 3-98,-3 5 1,-1 2 0,0 1 0,-1 1-47,-3-1 1,1 1-1,-5-2 1,-1-1-2,2-2 1,-4-1 0,3 3-34,-3-2 0,-2-1-189,1 1-66,5-2 0,3-8-100,8-2 0,3-3 0,5-5 253,1-1 0,-2 5 0,-1 1 1,-2 1 422,2 4 0,-3 0 181,1 2 0,-1 2 0,0 2-115,-7 4 1,-1 7-1,-8 2 1,-2-2-55,-4-1 1,1 0-1,-4 2 1,1-1-396,0-4 0,1 0 0,3-7 1,1 1-501,-1 0 0,1-4 0,1 2-187,2-6 1,4 1-1,5-7 1,0 0-172,0-3 1,0 0 0,1-1 0,3 2 241,5 3 0,2-2 0,1 6 1,-1 0 615,-2-2 0,2 5 0,-3-3 0,3 2 0,2 2 0,-1 0 0,1 0 0,-1 0 0,1 0 0,-1 2 0,1 1 135,-1 1 0,1 0 0,-1-4 784,1 0 1,0 4 0,-1 0-1,-1 0 915,-2 2 1,2 1-1658,-3 5 1,-2 1 0,-2-1-1081,-3 1 903,-1 0 0,0-7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14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38 8078,'0'-8'1433,"0"0"0,0 4-508,0-5 0,2 6-645,2-1 1,7 3-1,7 1 1,2 0-27,2 0 0,2 0 0,2 0 0,3 0-112,5 0 1,-2 0-1,0 0 1,-2 0-226,-2 0 0,-6 0 0,-2 0 1,-2 0-1007,-3 0 0,-1 0-1461,-1 0-345,-6 0 2895,-2 0 0,-10 5 0,-2 2 0</inkml:trace>
  <inkml:trace contextRef="#ctx0" brushRef="#br0" timeOffset="283">38 151 7948,'-12'0'3152,"-1"0"-2718,6 0 1,3 0-1,9 0-91,8 0 0,-1 0 0,7 0 0,-1 0-99,3 0 0,6 0 0,3 0 0,-1 0-145,1 0 0,-3 0 1,3 0-1,0 0-564,-1 0 1,-1 0-1,-6 0 1,-3 0-1330,-1 0 1,-1 0 1793,-4 0 0,-1 6 0,1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18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1 124 7515,'0'-13'699,"0"1"0,0 4 1,1-1-292,3-1 0,-1 5 0,4-1 0,0 2-323,0 0 0,-3-4 0,5 3 0,0 3-21,2 0 0,2-2 0,-1 0 53,1 1 0,0 2 1,-1 1 87,1 0 0,-2 5 1,-3 4 131,-4 2 1,-2 5 0,-2 3 0,0-1-148,0 0 0,-2 3 0,-1-3 0,-2 0-194,-2 0 0,4-1 0,-1-5 1,1 1-272,-1-1 0,3 1-282,-4-1 338,-2-5 0,6-3 1,-3-8-1,3-4 7,1-3 0,4-3 0,1-2 0,1 0 72,-1 0 0,4-2 0,-4 0 1,2 0 67,3 0 1,0-3-1,-1 5 1,0 0 30,1 2 1,1 2-1,1-1 1,1 2 185,-1 3 0,-3-2 0,-1 6 60,2 1 0,-1 3 0,0 4 0,-5 5 95,-3 2 0,3 3 0,1 1 0,-3 2-117,0-2 1,-2 4 0,0 1-1,-2 1-74,-2 0 0,3-5 0,-5 4 0,2-2-102,0-3 0,-2-1 0,4-1 0,-3-1-227,3 1 1,-1-2-60,-1-3 0,2-5 104,-2-11 1,7-1 0,2-9 0,2 0 18,3-3 0,1-2 1,2-1-1,-1 2 6,1 1 1,4 1-1,-1-1 1,0 5 93,-3 2 0,0 1 0,0 2 231,-1 3 1,1 2 87,-1 6 0,-1 2 0,-2 2-114,-5 4 0,-3-1 0,-1 1 0,0 2 80,0 1 1,0 6-1,0 0 1,0-2-18,0-1 0,-1 3 0,-2 1 0,-1 0-176,1 0 0,2-1 0,1-4 0,0 3-158,0 0 0,0-3 1,0-5-303,0 2 1,1-4 0,3-2-426,5-3 1,2-1 0,3 0-1,-1-1-127,0-3 0,2-3 0,-6-4 976,2 2 0,1-7 0,1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4:12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122 159 7811,'-7'4'-538,"1"1"0,0-1 0,-1 0 926,1 0 0,-1 1 0,1 1 0,-1 1-116,-2 2 1,2-1-1,-1 2 1,1 1-228,3-1 1,-2 4 0,2-1 0,-1 1-53,1 2 1,-1 0-1,3 4 1,0 2 58,1 1 0,-1-1 0,0 0 1,1 0-1,0-1 1,1 1-1,0-3 1,0 0-23,0 0 1,0 1 0,0-1 0,0 1-18,0 1 1,0 1 0,0 2 0,1-3-121,1-1 1,1-1 0,4 1 0,-1-2 56,1-1 1,-1 1 0,1-2 0,2-1 13,1 1 1,0 2 0,0-2 0,0 1-103,0 1 1,-1-4 0,2 1 0,-1-2-64,0 0 0,5-3 0,-2-2 0,3-3 10,2-3 0,1 1 0,1-1 1,2-1 111,-1 0 0,-2-3 0,1 0 0,-2 0 72,-1-1 0,-2 1 0,-4-1 0,-2-1 17,1 1 0,-3-4 0,1-2 0,-1-1 75,0-1 0,-1-1 0,1-2 0,-1-1-9,0-2 1,1-2-1,-1 0 1,1 0 77,-1 0 1,0-3-1,-1 0 1,-2-1-3,0-1 0,-1-1 0,-2-1 0,0-1 35,-3-1 1,-1-2 0,-4 2 0,-3 1 19,-1 1 1,-1-4 0,1-1 0,0 1-47,2 1 0,0-1 0,-2 2 1,2 0-31,1 2 0,-2 2 0,0 8 0,-1 3 30,-1 4 1,-3 1 0,-1 3 0,-1 0-131,-1 3 1,-1 2-1,1 2 1,1 1-96,0 0 0,3-1 1,3 2-1,1-1-319,2 1 0,2-2 1,2 2-255,0 1 1,2-1-1,3 0 637,0 1 0,-2 1 0,-2 0 0</inkml:trace>
  <inkml:trace contextRef="#ctx0" brushRef="#br0" timeOffset="348">359 255 7811,'1'-4'1114,"1"0"-758,2-1 1,3 1-1,1 0 1,4-1-178,2-1 0,5 0 0,5-1 0,3 2-216,1 0 0,-1 0 0,-1 1 0,-2 0-148,-2 0 0,-7 2 1,-6 0-1,-3 1-704,-1-2 1,-3 3-511,-4-2 1399,-2 1 0,-2 1 0,-1 0 0</inkml:trace>
  <inkml:trace contextRef="#ctx0" brushRef="#br0" timeOffset="564">552 133 8005,'6'1'890,"0"1"-555,1 0 0,1 1 1,2-2-1,-1 2-264,0 0 0,2 0 0,-3 0 0,0 1 264,-1-1 1,-1 1 0,-2 3-154,-1-1 0,-3 1 0,0-1 0,-3 1-495,-1-1 0,-4 0 1,-1 0-1,0-1 313,-1-1 0,2 1 0,2 1 0</inkml:trace>
  <inkml:trace contextRef="#ctx0" brushRef="#br0" timeOffset="798">827 5 8066,'-3'-3'521,"0"3"0,4-1 1,1 4-1,2 0-1048,2-1 0,0 3 527,1 0 0,-1 0 0,0 2 0</inkml:trace>
  <inkml:trace contextRef="#ctx0" brushRef="#br0" timeOffset="980">712 44 7811,'0'4'388,"0"0"53,0 1 1,0-1 0,0 0 0,0 2 60,0 2 1,0-1 0,0 4 0,0 0-341,0 2 0,0 2 0,0 0 0,0-1-336,0 2 0,0-4 0,0 0 1,0-2-3293,0-2 3466,0 1 0,0-4 0,0 0 0</inkml:trace>
  <inkml:trace contextRef="#ctx0" brushRef="#br0" timeOffset="1416">808 89 7811,'7'0'73,"1"0"0,1-1 198,-1-1 1,-1 1-1,0-1 1,1 1-103,0 1 1,1 0-1,-3 0 1,0 1 40,-2 1 0,1-1 0,-3 4-54,0 0 0,-2-2 0,-3 1 0,-3 1-123,-2 1 1,-3 1 0,0-1 0,-1 0-133,-1 1 0,-2-1 0,1 0 0,2-1 29,3-1 1,2 0 0,0 0 0,1-1-109,2 0 1,3-3 45,5 3 1,2-3 0,6 0-1,1-2 24,1 0 1,-1-2-1,0 1 1,-1 0-71,-1 0 0,-2 1 74,-2 2 0,-2 0 171,-3 0 0,-1 2 1,-5 1-1,-1 0 6,-1 0 0,0 0 1,-1-1-1,1 1 100,0 1 0,-3 2 0,0-3 0,-1 1 43,-2 1 1,0-1-1,0 2 1,-2 1-119,-1-1 0,1 0 0,0-1 0,0-1-120,1 1 0,1-2 0,1 0-1137,3 0-453,4-3 1612,1 3 0,6-6 0,0 0 0</inkml:trace>
  <inkml:trace contextRef="#ctx0" brushRef="#br0" timeOffset="1630">924 172 8437,'-5'1'1049,"1"1"0,0 1 1,-3 4-1,1-1-896,0 1 1,-3-1 0,0 0 0,-1 2-678,-2 0 0,0-1 1,-1 2-1,1-2-538,2-1 1,0-2 0,4-2-623,0-1 1684,2-1 0,-2-3 0,3-1 0</inkml:trace>
  <inkml:trace contextRef="#ctx0" brushRef="#br0" timeOffset="1796">840 198 7811,'-3'3'-786,"2"1"1,-3-3 638,-1 1 0,2 1 1,0-1 146,0 0 0,0 3 0,-4-2 0,1 4 0</inkml:trace>
  <inkml:trace contextRef="#ctx0" brushRef="#br0" timeOffset="1964">802 223 7811,'3'-3'1222,"0"3"94,-3-3-1100,0 3 0,1 0 1,0 1-72,1 1 0,1 1 1,-3 4-1,0-1-138,0 0 1,0 1-1,0-1 1,0 1-510,0-1 1,0 1-1,0-1-1951,0 0 2453,0-2 0,2 2 0,2-3 0</inkml:trace>
  <inkml:trace contextRef="#ctx0" brushRef="#br0" timeOffset="2249">744 249 7909,'0'6'927,"-2"-1"-179,0-1 0,0 0-607,2 3 0,0-2 0,2 0 0,3-3-166,0-2 1,5 0-1,0 0 1,3 0-210,-1 0 1,2-2 0,0-1 0,2 0-91,0-2 1,-1-1 0,1 0 0,-2 1 377,-2 1 0,-3 3 0,-1-1 0,-1 1 256,0 1 0,-4 1 1,0 1-1,-3 2-179,0 2 1,0 1-1,-2 1 1,-1 0-393,0 0 0,1-1 261,0 0 0,1-1 0,1 0 0</inkml:trace>
  <inkml:trace contextRef="#ctx0" brushRef="#br0" timeOffset="2481">1007 18 8767,'1'-4'449,"1"2"0,-1 2 1,4 2-1,0 0-1167,0-1 1,2 2 0,-1 0 717,1 1 0,-1-3 0,0 2 0</inkml:trace>
  <inkml:trace contextRef="#ctx0" brushRef="#br0" timeOffset="2680">949 63 7811,'0'3'2585,"1"0"-2283,1-3 0,2 0 0,5 0 0,2 0-312,4 0 1,2 0-1,3-3 1,2 0-384,-2-1 1,0 1 0,-4 3-1,-2 0-421,-3 0 1,-7 1-193,-2 1 0,-4 0 1006,-7 2 0,-4 0 0,-3 3 0</inkml:trace>
  <inkml:trace contextRef="#ctx0" brushRef="#br0" timeOffset="2846">1007 76 7811,'0'6'527,"-1"-2"0,0 1 0,-1 0 361,0 0 0,1 2 0,-1 2 0,0 2-411,1 1 0,-1 1 0,1 2 0,-2 0-477,0 2 0,1-1 0,-1 1 1,1-2-301,0-1 0,0-2 0,2-1 0,0-3-3288,0-1 3588,0-3 0,3-4 0,0-4 0</inkml:trace>
  <inkml:trace contextRef="#ctx0" brushRef="#br0" timeOffset="3013">1065 101 7811,'3'-2'2197,"0"2"-1827,-3 0 0,0 3 1,0 5-1,0 1-465,0 1 0,0-1 1,0 1-1,-1 1-298,-1-1 0,2-1 0,-3-2 393,3-1 0,0 1 0,0-1 0</inkml:trace>
  <inkml:trace contextRef="#ctx0" brushRef="#br0" timeOffset="3180">1129 82 7811,'0'-3'718,"0"3"1,0 3-1,0 4 1,0 0-734,0 1 1,0 2 0,0 4 0,-1 0-519,-1 1 0,-1 0 0,-2-2 0,1-1 533,-1-1 0,-4-2 0,-1-3 0</inkml:trace>
  <inkml:trace contextRef="#ctx0" brushRef="#br0" timeOffset="3566">924 165 7792,'4'-3'108,"0"1"0,1 0 304,1 0 0,4 1 0,3-3 0,4-1-396,3 2 1,3-3 0,2 2 0,-1 1 46,-3 1 0,-4 1 0,-3 1 0,-2 0 85,-4 0 1,-3 3-1,-4 1 1,-3 3-118,-4 1 1,-6-1-1,-4 2 1,0 0-280,-2 0 0,0-1 1,1-1-1,2-1-134,2 0 0,1 1 1,0-1-336,2-2 638,2 1 1,6-5 0,8 1 0,4-3 34,4-2 0,2 1 0,0-2 0,-1 1 133,1 2 1,1-1 0,-2 3-1,-1 0 322,-3 0 1,-2 2-1,-3 1 77,-2 4 0,-4 1 0,-5-1 0,-3 1-180,-2 0 1,-4 3-1,-2-3 1,0 0-585,0-1 0,2-2 0,3-2 0,0 0-614,0-2 0,1 0 0,1-1 890,0 0 0,2-3 0,-2 0 0</inkml:trace>
  <inkml:trace contextRef="#ctx0" brushRef="#br0" timeOffset="3696">975 236 8039,'6'0'805,"1"0"0,1 0-259,1 0 1,2 2 0,1 1 0,2 1-660,3 1 1,2 0-1,2 2 1,1-1 112,1 1 0,-2 2 0,1 1 0</inkml:trace>
  <inkml:trace contextRef="#ctx0" brushRef="#br0" timeOffset="3846">1392 262 7811,'3'0'3077,"0"0"-3077,0 0 0,1 0 0,2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21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33 8078,'0'-13'2447,"0"1"-2034,0 5 1,-4 7-1,-2 10 1,-1 4-448,-3 2 1,-1 1-1,-1-3 1,-1 1-100,1 2 1,-1 0 132,1-5 0,-6 1 0,-2-1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22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852 113 10684,'13'-6'6,"-5"4"1,1-5 0,-1 0 251,-1 0 1,4 3 0,-4-5 112,0-1 0,4 3-38,-3-1 1,-1 5 0,0 1-87,-1 4 0,-2 5 0,-4 7 0,0 2-137,0 0 0,0 6 1,0-2-1,0 1-110,0 0 1,0-2 0,0 3-1,0-2 3,0-2 0,1-3 0,2-5 0,3-3-97,1-1 0,1-4 0,6-7 0,1-8 44,2-6 1,5-5-1,-2-1 1,1-1 7,-1-4 1,-4 4-1,-1-2 1,-4 5 69,-2 2 0,-7 5 1,3 0-1,-5 3-247,-5 5 0,-2 2 0,-5 6 1,-2 0-2462,-3 0 2680,3 0 0,-15 11 0,3 3 0</inkml:trace>
  <inkml:trace contextRef="#ctx0" brushRef="#br0" timeOffset="716">1 526 8078,'0'-12'671,"0"3"-59,0 1 0,1 1 1,4-1-294,3 3 0,9 4 0,3 1 0,7 0 24,6 0 1,2 1 0,11 2 0,1 1-30,2-1 1,8-2 0,4-1 0,7 0-203,6 0 1,3 0 0,7 0 0,0 0-59,1 0 1,-14 0 0,-4 0-1,-5 0-111,-1 0 1,3 0 0,-1 0-1,-3 0-178,-7 0 0,-16 0 1,-5 0-1,-7 0-309,-4 0 0,-10 0 1,0-1-2003,-4-3 1636,-3 3 0,-5-5 0,-3 6 910,-4 0 0,-4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26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 8078,'0'-8'1878,"0"0"1,1 1-1156,3-2 1,-1 2 0,7 5 0,2-3-625,4 3 0,7 0 1,2 2-1,6 0-691,1 0 1,4 2-1,-4 0 1,0 3-1433,-3-3 1,-8 5 2023,-4 2 0,-9 2 0,-2 1 0</inkml:trace>
  <inkml:trace contextRef="#ctx0" brushRef="#br0" timeOffset="181">26 176 11344,'12'0'1182,"2"0"1,3 1-1417,4 3 0,2-3 0,4 4 0,1-4-339,1-1 0,2 4 0,-5 0 0,0-1 573,-2-1 0,-7 3 0,1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24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239 113 7963,'0'-12'450,"0"-1"0,0 0 395,0 1 1,-2 4 0,0-1-484,-2 0 0,-6-1 0,3 0 1,-3 3-88,-2 2 0,2 0 0,-7 5 1,2 0 30,-2 0 1,3 6-1,-4 2 1,1 5-83,1 3 1,-1-2 0,5 3 0,0-3-188,4-1 1,-2-1 0,6 1 0,1-1-186,2 1 1,1 0 0,0 3 0,1 0-95,4 0 0,2-6 0,6-2 0,3 2 49,0 1 0,1 1 0,-4 1 1,-1-1 133,1 1 1,-1-5 0,-1 1 0,-1-1 253,-2-1 1,-5 4 0,1-3 52,-2 3 1,-8 1-1,-2-4 1,-3-3-255,-2 1 1,1-5-1,-1 4 1,1-4-734,-1-1 1,1 0 0,-1 0-875,1 0 1,0-1 1612,4-4 0,8-7 0,7-8 0</inkml:trace>
  <inkml:trace contextRef="#ctx0" brushRef="#br0" timeOffset="250">327 276 8078,'-13'0'1580,"0"0"1,8 0-1740,5 0 0,10 0 0,8 0 0,1 0-133,3 0 0,1 0 1,-2-2-1,-5 0-832,-2-3 1,4 1 1123,3 4 0,-3-5 0,0-2 0</inkml:trace>
  <inkml:trace contextRef="#ctx0" brushRef="#br0" timeOffset="448">427 213 8078,'-6'-7'942,"3"2"-151,-5 5 1,5 1-1,-1 3-360,3 5 0,1 2 1,0 1-1,0 2-113,0 3 1,0-2-1,-2 6 1,-1 1-200,-1 2 1,0 1 0,4 0 0,0-1-313,0-3 0,0-2 1,0-4-1,0 2-1758,0-2 1,0-1 471,0-1 1,2-6 1478,2-3 0,3-8 0,5-3 0</inkml:trace>
  <inkml:trace contextRef="#ctx0" brushRef="#br0" timeOffset="683">414 338 8599,'-12'-7'928,"3"2"0,1 5-673,-2 0 0,3 1 0,-1 3 0,-3 5-91,-5 2 0,3-3 0,-4 1 1,3 0-37,1 2 0,1 1 0,-1-3 19,1 0 0,2-2-58,6 1 0,7-2 0,13-8 1,5-1 8,3-1 1,5-6 0,2 4-1,-1-3-315,1 1 0,2 4 0,-5-3 0,-3 1-853,-2 3 1,-4-2 0,3 1 1069,-1 1 0,-6-4 0,3 0 0</inkml:trace>
  <inkml:trace contextRef="#ctx0" brushRef="#br0" timeOffset="881">564 201 8078,'-5'-7'3020,"3"-4"-2756,-3 9 0,6-3 0,3 5-835,5 0 0,2 0 0,1 0 0,1 0-242,-1 0 0,-3-5 0,-1 1 813,2 1 0,1 2 0,2 1 0</inkml:trace>
  <inkml:trace contextRef="#ctx0" brushRef="#br0" timeOffset="1048">602 138 7834,'-13'-7'1732,"5"2"-1144,0 5 1,5 5 0,-1 3 0,2 4-384,2 0 0,0 5 1,0-1-1,0 1-640,0 1 0,0-2 0,0 3 1,0-1-926,0-3 0,2-1 1360,2-1 0,-3-6 0,5-2 0</inkml:trace>
  <inkml:trace contextRef="#ctx0" brushRef="#br0" timeOffset="1549">677 151 8078,'6'-13'2760,"-5"8"-2480,3 5 0,-7 5 0,-2 8 0,-1 0-283,1 4 0,-5-3 0,3 3 1,-1-3-21,-1-2 1,1 5 0,-5 0 0,1-2-75,-1-1 0,0-3 1,-3-1-1,0-2 33,0 2 0,4-3 0,2 0-216,2-2 68,5-1 1,3-4-1,10-1 1,4-3-135,2-4 0,5-4 0,-3 0 0,0 1 125,0 2 1,-1-2 0,-4 4 0,-1-1 428,1 0 0,-5 5 120,0-1 0,-5 4 0,0 4 0,-6 4 169,-5 3 1,-3 2 0,-2 1-1,1 1-203,-1 2 0,0-1 1,1-3-1,1-1-556,2 1 1,0-5-248,5 1 0,1-7 182,7 3 1,3-8 0,5-3 0,1-1 152,-1-2 0,1 2 0,0 0 768,-1 1 1,-4 2 26,1 4 0,-6 6 1,1 2-1,-4 3-166,-4 2 1,1-1 0,-6 1 0,0-1-315,-2 1 0,-2-1 0,0 1 1,1-2-455,-1-3 1,5 2 0,0-6-3677,-2-1 2710,4-2 1,2-5 0,7-2 1278,1 0 0,12-3 0,-3-3 0</inkml:trace>
  <inkml:trace contextRef="#ctx0" brushRef="#br0" timeOffset="1664">690 451 8078,'12'0'147,"1"0"1,-1 0 680,1 0 1,-1 1 0,1 2-27,-1 1 1,1 2 0,-1-3-769,1 1 1,-5 4 0,-1-2-1,-1 1-132,-4 3 1,0-3 97,-2 1 0,0 0 0,0 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28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87 8078,'4'-13'926,"0"1"0,0 3-123,-4 1 0,-6 7 0,-2 1-297,-3 7 0,-2 8 1,1 3-1,-1 1-291,1 4 0,-1 2 1,1 3-1,-1 2-151,1 2 0,-1-3 0,1 3 0,-1-1-454,1-3 0,-1-6 0,2-3 0,3 0-2000,4-4 1063,-3-1 0,7-9 0,0-5 1327,7-7 0,4-9 0,1-4 0</inkml:trace>
  <inkml:trace contextRef="#ctx0" brushRef="#br0" timeOffset="399">219 87 8078,'0'-9'477,"0"1"1555,0-2-1190,0 5 0,0 1 0,0 8-377,0 4 1,0 5 0,0 3 0,0 5-170,0 3 0,0 5 1,0 0-1,0 0-196,0 2 1,0-5-1,0 4 1,0-4-358,0-1 1,0-5-1,0-4-438,0-2 1,1-3 0,4-4 195,3-7 0,-1-11 0,1-10 1,2-2 123,1-2 1,2-5 0,-1 0 0,1-2 167,-1-3 1,1 3 0,-1 0-1,1 1 325,-1 4 1,1 2 0,-1 2 0,1 4 819,-1 1 1,-3 7-360,-1 6 1,-5 10 0,1 4 0,-3 5-63,-1 3 0,0 5 0,0 0 0,-1 5-79,-3 2 0,2 0 0,-3-2 0,1 1-254,0 1 1,-1 4-1,5-4 1,-1-1-635,-3-1 0,2-2 0,-2 0 0,3-2-1091,1-2 0,0-3 0,0-5-2371,0-1 3912,5 1 0,2-6 0,6-2 0</inkml:trace>
  <inkml:trace contextRef="#ctx0" brushRef="#br0" timeOffset="964">657 224 8078,'0'-8'2635,"0"0"-1867,0-1 1,6 2 0,1 5-417,0 4 0,2 1 0,-3 7 1,0 2-107,-1 4 1,4 5 0,-5-3-1,0 1-66,1 3 1,-3 1-1,2-1 1,-3-3-102,-1 0 1,0 1 0,0-3 0,0-2-149,0-1 0,0-1 1,0-1-81,0 1-1,0-6 0,5-3 0,0-8 0,2-3-21,3 0 1,-3-4-1,1 2 1,2 0 162,1 0 0,2-2 0,-1 4 1,-1-1 157,-2 0 1,2 1-1,-3-3 1,2 2 94,-2-2 0,2 3 0,-5-2 0,1 0-53,-1-2 0,4-2 0,-5 1 0,-1-2-238,-2-3 1,-1 2 0,0-5 0,0 2-432,0 3 0,-5-3 0,-4 1 0,-2 2-822,-1 1 1,3 7 0,1 1 1298,-2 1 0,-6 3 0,-4-3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30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1288 164 7866,'-12'0'393,"4"-5"0,1 0 77,1-2 0,3 3 0,7-5-418,5 0 1,2-1-1,3 0 1,1 2 104,2-2 0,4-1 0,-5 0 0,0 1 377,-2 2 1,-2 5 30,1-1 1,-2 4 0,-3 4-65,-4 4 1,-2 9-1,-4 4 1,0 2-250,-3 3 0,-3-1 0,4 0 0,1-2-207,2-2 0,1 1 1,0-5-1,0-2-98,0-1 1,5-3 0,4-2-1,2-5-95,1-3 1,1-2 0,-1-5 0,2-6-129,3-8 1,-3-3-1,2-2 1,-3 0 64,-5 0 0,2-5 1,-4 1-1,-1 1-22,1 2 0,-2 6 0,-5 4 0,-2 2-790,-1 1 1,-6 6 1022,2 3 0,-4 3 0,0 1 0</inkml:trace>
  <inkml:trace contextRef="#ctx0" brushRef="#br0" timeOffset="834">11 514 8207,'-7'-5'1227,"3"3"-807,8-2 1,5 3 0,9 1 0,7 0-105,7 0 0,11-2 0,7-1 1,7-1 13,4 1 0,13 2 0,7 0 0,9-2-258,-40 1 0,0 0 0,45-2 0,1 4 0,-8 0-133,-9 0 1,3 0 0,-6 0 0,7 0 46,-3 0 0,-7 0 0,-8 0 0,-5 0-62,-6 0 0,-8 0 1,-4 0-1,-3-2-125,-2-2 1,-3 3 0,-4-4 0,-3 4-894,-8 1 632,-9 0 1,-6 0 0,-8 0 0,-5 1 461,-2 4 0,-12-4 0,-4 5 0</inkml:trace>
  <inkml:trace contextRef="#ctx0" brushRef="#br0" timeOffset="1286">788 727 8243,'-9'-13'467,"1"1"0,0 1 0,-5 1 0,1 3 66,-1 2 0,-1-4 0,-1 5 0,-3 1-217,-2 2 1,-1 2 0,-2 3 0,1 5-98,1 2 0,4 1 0,-3 2 0,2 2-50,3 0 0,5 1 0,3-4 1,2 0-281,2 4 1,3-3 0,4 3 0,5-3-34,2-2 1,7-1 0,4-1 0,4-2-188,4 2 0,-1 1 0,-4 2 0,0-1 111,0 1 0,-6-1 0,-2-1 1,-4-1 621,-5-1 1,-4-1 0,-9 4 0,-8 0 249,-6-4 0,-9 2 0,-3-6 1,-1-1-185,-3-2 0,3-1 1,0 0-1,3 0-542,6 0 0,3-1 0,8-2 0,0-3-1057,4-1 1,3 3-1,6-3 1,5 2-1319,6 2 0,6-4 2449,7-1 0,6-4 0,1 0 0</inkml:trace>
  <inkml:trace contextRef="#ctx0" brushRef="#br0" timeOffset="1536">875 927 8078,'-12'0'308,"3"-4"1,1 0 2425,-2 1-2584,5 2 1,1 1 0,8-2 0,6 0-513,5-3 1,-1 1 0,4 4 0,-1 0 101,-1 0 1,1 0 0,-5 0-1,1 0-389,-1 0 0,-3 0-1601,-1 0 2250,1 0 0,-3 0 0,0 0 0</inkml:trace>
  <inkml:trace contextRef="#ctx0" brushRef="#br0" timeOffset="1718">963 865 8078,'-1'-11'194,"-4"2"0,4 2 2054,-3 3-1637,2 3 0,2 1 0,0 8 0,0 3-156,0 2 0,0 1 0,0 2 0,0 4-284,0-1 0,0 5 0,-1-5 0,-2 2-237,-1 0 0,0-4 0,4 2 0,0-1-797,0-2 1,0-2 0,0-2-1561,0 1 1,0-5 2422,0 0 0,5-10 0,2 0 0</inkml:trace>
  <inkml:trace contextRef="#ctx0" brushRef="#br0" timeOffset="1935">938 952 8193,'-13'0'1417,"1"0"-818,-1 0 1,1 6 0,-1 2-254,1 3 0,3 1 0,1-3 1,0 0-398,1 0 1,1-2 0,5 0-1,-2 0-369,-1 0 179,0-4 0,9 3 1,4-6-1,2 0 193,1 0 1,2-5 0,1 1 0,2 0-105,-2-2 0,-1 5 0,-1-3 0,-1 2-406,1 2 0,-1-1 0,1-2 558,0-1 0,-1 0 0,1 4 0</inkml:trace>
  <inkml:trace contextRef="#ctx0" brushRef="#br0" timeOffset="2152">1038 827 8078,'0'-7'3906,"1"-3"-3943,4 6 0,2 0 0,6 4 0,3 0-475,0 0 0,5 0 0,-4 0 0,0 0-431,1 0 0,-4 0 0,2 0 943,-2 0 0,-1-5 0,-1-2 0</inkml:trace>
  <inkml:trace contextRef="#ctx0" brushRef="#br0" timeOffset="2300">1138 752 8078,'-8'-4'713,"0"0"0,3 0 95,-3 4 1,4 0 0,-3 1-530,1 3 1,2 3 0,4 6-1,-1-1-387,-3 1 1,2-1 0,-2 1-669,3-1 1,1 1 0,0-1-2385,0 1 3160,5-1 0,2-5 0,6-1 0</inkml:trace>
  <inkml:trace contextRef="#ctx0" brushRef="#br0" timeOffset="2997">1251 777 8078,'7'0'1466,"-2"6"-1261,-5 2 0,-5 3 1,-3 2-1,-5-1-136,-4 1 1,3-2 0,-4-1 0,2-2-142,-1 2 0,-4 1 1,3 0-1,0-1 142,0-2 0,1-1 0,5 1 0,-1-2 123,1-1-311,5-3 1,2 3 0,10-5 13,3 0 0,4-4 1,4-1-1,2-2-162,1-3 1,1 0 0,2 0 0,-2 2 140,-2-2 0,-2 3 0,-3 0 1,-1 2 1046,1 2-557,-6 2 0,-3 2 0,-8 3 0,-5 5 129,-2 2 1,-5 1 0,-1 1 0,2 1-249,1 2 1,1-2 0,1 2 0,-1-5-287,1-3 0,3 0-1200,1 5 58,0-1 705,1-5 1,2-2 262,10-10 0,2 0 1,4-5-1,-2 2 134,0-2 0,-1 0 1,3 1-1,-1 2 94,-2 1 0,1-4 1,3 3 185,1 0 1,-1-2 395,1 4 0,-6 3-216,-3 6 1,-3 3 0,-2 4 0,-2-1-203,-1-2 0,-4 0 0,2 5 0,1-1-249,-1 1 0,-2-1-665,3 1 439,-4 0 0,9-7-74,0-1 0,4-5 0,6-3 0,-2-1 219,2 1 0,1 0 0,1 0 654,1-1 0,-5 0 14,1 4 0,-7 6 0,1 1 0,-4 1 31,-3 0 0,-6 1 1,1 2-1,-3-2-268,-5 0 1,3-1 0,-2 3 0,2-1-657,1-2 1,1-3-1,-1 1-3087,1 0-380,5-2 3844,1-4 0,6-5 0,0-2 0</inkml:trace>
  <inkml:trace contextRef="#ctx0" brushRef="#br0" timeOffset="3134">1288 1103 8312,'13'0'1550,"0"0"-715,-1 0 1,1 0 0,-2 1 0,-2 2-320,0 1 1,-1 2-1306,5-2 1,-5-2-2791,0 7 3579,-5-6 0,3 8 0,-6-4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36.0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224 321 8333,'-11'-2'0,"1"0"855,2-3 1,-1-3-17,-3 4 0,4 0 1,-1 5-1,1 3-217,1 5 0,-4 7 1,4 5-1,-2 3-325,1 1 1,-4 1-1,-5 2 1,2 1-433,1-1 0,1 3 1,2-2-1,1-3-1094,2-3 0,5-5-1167,-1-6 1,4-6 837,4-6 0,3-7 1558,6-10 0,-1-2 0,1-6 0</inkml:trace>
  <inkml:trace contextRef="#ctx0" brushRef="#br0" timeOffset="382">211 308 8078,'2'-12'1275,"2"-1"0,-1 2-537,5 3 0,-4 2 0,3 8-305,-1 2 0,2 7 0,-2 7 1,-1 0-113,1 0 0,-2 9 1,-4-2-1,0 1-229,0 0 0,0-1 1,0 1-1,0-3-170,0-2 1,0-3 0,0-5 0,0-1-306,0 1 0,1-6-2,4-3 0,-3-6 1,7-5-1,1-6 4,1-6 1,1-1 0,1-5 0,-1-2 193,1-2 0,-1 2 0,1-3 0,-1 2 307,1 3 1,-2-1 0,-1 9-1,-2 2 212,2 1 0,-3 7 215,1 3 0,-5 8 0,2 5 0,0 5 129,-1 3 0,0 5 0,-4-1 0,0 3-283,0 1 1,0 0 0,0 0 0,0 0-257,0 0 1,0 3 0,0-2 0,0-3-369,0-4 0,0 2 0,-1-4-4589,-4-2 566,4-1 4254,-5-7 0,6-7 0,0-7 0</inkml:trace>
  <inkml:trace contextRef="#ctx0" brushRef="#br0" timeOffset="980">850 120 8258,'-8'-4'0,"1"-1"378,1-2 0,-2 3 0,2-3 313,-1 1 1,4-4 0,1 2-622,4-3 1,5 2-1,6 3 1,-1-1-74,1 0 0,1 2 1,1-1 438,2 0 0,0 2-64,-5 4 1,-1 1 0,-2 3-148,-5 5 0,-3 2 0,-1 1 1,0 2-178,0 3 1,0-3 0,0 3-1,0-4-116,0 0 1,0-1 0,0 1-340,0 0 0,0-5-410,0 0 645,0-5 1,0 1 0,0-8 0,2-4-14,2-3 1,-1-2-1,3-1 1,1-1 47,0-2 1,2-4 0,3 5-1,1 0 161,-1 2 1,-3 2 0,-1 1 313,2 2 0,-3 0 0,0 6 73,-2 4 1,-1 5-1,-4 6 1,0 2 3,0 3 0,-1 1 0,-2 4 0,-1-2-174,1-2 0,0 3 0,1-5 0,-2 1-361,1 1 1,1-4 0,2 3-920,0-3 1,2-3 0,2-3-240,4-4 0,3-2 1,2-2 1277,-1 0 0,1-6 0,-1-1 0</inkml:trace>
  <inkml:trace contextRef="#ctx0" brushRef="#br0" timeOffset="1332">537 458 8280,'0'-8'1054,"0"0"1,6 5 0,5-1 0,8 2-634,10 2 1,13 0 0,8 0-1,7-1-207,4-3 1,6 1-1,0-4 1,0 0-211,1 0 1,-8 4-1,1-1 1,-5 2-260,-8-3 1,-2 4-1,-8-3 1,-5 2-3173,-9 2 2261,-7 0 1,-12 2 0,-5 1 1165,-7 1 0,-10 5 0,-2-2 0</inkml:trace>
  <inkml:trace contextRef="#ctx0" brushRef="#br0" timeOffset="1615">850 584 8224,'0'-13'3765,"-1"6"-3283,-4 3 0,3 3 1,-5 3-1,0 5-212,0 6 1,3 4 0,-5-2 0,0 3-223,-3 1 0,0-2 1,-1 3-1,1-1-374,-1 1 0,1-5 0,1 2 0,1-4-592,2 0 1,3-2 0,-2-1-2773,2-2 3690,1-5 0,4-9 0,0-7 0</inkml:trace>
  <inkml:trace contextRef="#ctx0" brushRef="#br0" timeOffset="1799">850 559 8208,'4'-9'1241,"0"1"0,6 5-149,-2-1 0,4 4 1,0 6-691,1 6 0,-2 1 0,-2 5 0,0-2-280,1 1 0,-3 1 1,-1-3-1,1 2-678,0-2 1,-4-1-1,3-1 1,-2-1-1725,0 1 1,2-6 2279,-2-3 0,3 3 0,5 0 0</inkml:trace>
  <inkml:trace contextRef="#ctx0" brushRef="#br0" timeOffset="2015">1100 521 8953,'0'-5'1255,"0"5"1,-1 6 0,-2 10 0,-2 2-622,-2 1 1,3 2-1,-5 4 1,1 2-124,1 2 1,-3-3 0,5 2 0,-1-4-717,0-3 1,2-5 0,4 4-3229,0-2 1020,0-1 1,2-12 2412,2-5 0,3-5 0,5-8 0</inkml:trace>
  <inkml:trace contextRef="#ctx0" brushRef="#br0" timeOffset="2247">1338 684 8394,'0'-7'3026,"0"3"0,0 8-2500,0 4 0,-5 3 1,-4 2-1,-2-1-380,-1 1 0,-1 4 0,1-1 1,-2 1-478,-3 1 1,3-4 0,-1 3-1,4-5-2000,2-3 0,2 2-1134,-1-3 3465,3-2 0,-1-1 0,-1-5 0</inkml:trace>
  <inkml:trace contextRef="#ctx0" brushRef="#br0" timeOffset="2448">1388 671 8078,'12'-8'1503,"-3"1"-63,0 1 1,-7 4-830,3 6 1,0 3 0,-1 5-1,-1 1-247,-2-1 0,-1 5 0,0 1 0,2 0-355,2 0 1,-3 3 0,4-4 0,-4-2-947,-1-1 1,0-1 0,0-1-1113,0 1 0,0-5 7,0 0 2042,0-5 0,0-3 0,0-7 0</inkml:trace>
  <inkml:trace contextRef="#ctx0" brushRef="#br0" timeOffset="2648">1288 784 15789,'20'0'0,"-2"0"422,0 0 1,0 0 0,4 0 0,-2 0-358,-2 0 0,0 0 0,-3 0 1,2 0-723,-2 0 0,-5 0-2885,-2 0 902,-5 0 1,1 0 2639,-8 0 0,-3 6 0,-5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35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8359,'2'-11'1131,"2"3"1,3 2 0,7 6-1,1 0-1013,2 0 1,5 0 0,-1 0 0,2 1-614,2 4 0,5-4 0,-1 3 1,-1-3-1501,-2-1 0,-6 5 1995,-4-1 0,4 6 0,-1-4 0</inkml:trace>
  <inkml:trace contextRef="#ctx0" brushRef="#br0" timeOffset="166">113 126 8078,'-13'0'1343,"6"0"0,3 0 1,10 0-1099,6 0 0,2 0 0,8 0 0,3 2-899,3 2 1,1-3 0,-2 3-1,1-2 654,1-2 0,6 5 0,-3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40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0 138 7831,'0'-7'2232,"2"-2"-1905,2 4 0,-3 0-218,4 1 0,-3 2 104,2-2 1,-1 3 62,6 1 0,-5 0 456,4 0-391,-5 0-584,2 0 1,-3 0-410,2 0 420,-3 0 229,5 0 54,-6 0 1063,0 0-1143,6 0 0,-4 0 20,7 0 0,-5 0 0,3-2 1,0 0 16,0-3 1,1-4-1,5 2 52,-1 0 0,-5 0 0,-1 4 259,-1-1 0,1-2-66,2 2 0,-1 3-67,-3-3 0,-2 4-51,2 4 1,-3-1 0,-1 5 0,0 2 34,0 1 0,-4 1 0,0 1 0,0 1 57,-2 2 0,5 0 1,-5 3-1,2 1-119,0-1 1,0 1-1,4 0 1,0-3-100,0-3 1,0 3 0,1-1-125,3 0 0,5-8 0,7-5 0,5-6-20,3-5 1,5-3 0,0-3 0,-2-3 71,-5-4 0,0-1 1,-5 0-1,-2 1 66,-1-1 0,-6 3 1,-1 1-1,-1 2 89,-3-1 0,-2 0 0,-2 5 0,-3-1-84,-5 1 1,-2 3 0,-1 1 0,-1 0-1049,0 1 0,1 1 1040,-1 6 0,1-5 0,-1-2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41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9215,'12'0'1162,"1"0"0,1 0-764,2 0 1,5 1 0,8 2 0,6 1 16,6-1 1,10 0 0,13-1-1,10 3-106,8-3 1,12 0-1,2-2 1,-2 0-315,-4 0 1,3 0 0,5 0 0,0 0-78,-2 0 1,-4 0 0,-13 0-1,6 0 60,6 0 1,6 0 0,2 0 0,-9-2 65,-8-2 1,-1 3 0,0-3 0,-2 2 34,-2 2 1,-8 0 0,-13 0-1,-8 0-249,-3 0 0,-3 0 1,-5 0-1,1 0-212,-1 0 1,-6 0-1,-6 0 1,-7 0-474,-4 0 1,-10 2 0,-8 0 0,-14 4 854,-13 1 0,-8 1 0,-11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4:26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129 501 7789,'0'-7'407,"-3"1"1,2 2-1,-3 2 1,-1 1 33,-1 1 1,0 3-1,-1 0 1,0 2-110,-2 2 0,2 4 0,-3 0 0,0 4-90,0 2 1,0 3-1,-1 3 1,2 1-71,2 3 1,4 3-1,1 0 1,1 0-280,1 0 1,4-1 0,2-4 0,4 0-191,2-1 0,3-5 1,1-5-1,-1-3-87,1-4 1,2-4 0,-1-4 0,2-2 49,3-6 1,-2-1 0,1-8 0,-1 0 233,-1-3 0,-1 1 0,-2-3 0,-4 1 164,-2 1 1,-2-2 0,-2 0 0,-2 0 144,-2-1 1,-2 1-1,-5-2 1,-3 1 33,-4 0 0,-1 7 0,-1 2 0,-2 5-158,0 3 1,-2 3 0,-1 2 0,1 2-225,1 0 0,1 0 0,3 0 139,0 2 0,0-1 0,1 2 0</inkml:trace>
  <inkml:trace contextRef="#ctx0" brushRef="#br0" timeOffset="385">270 148 8243,'-3'-4'994,"-1"2"0,1 2 0,1 2-802,2 3 0,0 0 0,0 2 0,0-2-134,2 0 1,2 0-1,2-1 1,1 0-131,2-2 1,0-1 0,3 1 0,-2 0-392,2-1 1,-2 0 0,0-1 0,-1 0-511,-1 0 0,-1 0 1,-1-1-244,-2-1 1216,2 1 0,-6-4 0,3 1 0</inkml:trace>
  <inkml:trace contextRef="#ctx0" brushRef="#br0" timeOffset="548">360 142 10616,'0'6'591,"0"1"1,0 1 0,0 1-425,0 1 0,0 1 0,-1 2 1,0 2-288,-1 0 1,0 0 0,2-3 0,0 1-533,0 0 0,0-2 0,0-1 0,2-1-2593,0-1 3245,0-1 0,-2-3 0,0-2 0</inkml:trace>
  <inkml:trace contextRef="#ctx0" brushRef="#br0" timeOffset="1051">258 340 8036,'-5'0'2126,"1"0"0,3 0-2304,1-2 0,4-2 1,4-3-1,3-2-600,1-1 1,1-3-1,0 1 1,0-1 258,-1 0 0,1-2 0,-2 0 0,-1 0 519,-1-1 0,0 3 0,-4-2 0,0 1 0,0 2 0,-4 2 0,2 0 0,0 2 0,1-1 0,0 1 0,-1 1 180,0 1 1,0 2 952,-1 2 1,-1 2-638,1 2 0,-1 2 1,-1 2-1,0 1-223,0-1 0,0 1 0,-1 1 0,0 1-212,-2-2 1,-1 1-1,2-2 1,1 0-172,0 1 1,1-1-1,0 1-215,0-1 0,0-2 0,1 0 60,1-1 0,1-1 0,4-2 0,2 0 117,2 0 1,1-2 0,1-1 0,2 0 120,0 0 0,0 1 1,-1 2-1,1 0 216,0 0 1,-4 1 0,-1 2-1,-1 2 142,-1 3 1,-1 3-1,-2-2 1,-2 1 42,0 1 0,-1 2 0,-2 1 0,0-1-264,0-1 0,-2 0 0,-1 0 0,0-1-424,-2 0 1,1-3 0,0 0 0,-1-3-412,-1 0 0,-1-4 0,-1 1 0,0-2-193,0-2 1,1-2 0,-1-4 917,0 0 0,-2-7 0,-3 2 0</inkml:trace>
  <inkml:trace contextRef="#ctx0" brushRef="#br0" timeOffset="1181">456 199 7879,'-6'3'345,"2"-2"1,0 2-1,1 0-203,-1 1 0,3-1 0,-2 2 0,1 0-505,-1 0 0,-1 4 1,2-1-1,0 0 363,-1-3 0,2 0 0,-2-1 0</inkml:trace>
  <inkml:trace contextRef="#ctx0" brushRef="#br0" timeOffset="1331">546 193 7789,'0'4'1353,"-1"0"-672,-1 1 0,-1 1 0,-2 1 1,-1 2-548,-1 1 0,-4 3 1,-2 0-1,-4 2-632,-1 2 1,1-1 0,2-2-1,2-2 498,0-4 0,0-4 0,0-1 0</inkml:trace>
  <inkml:trace contextRef="#ctx0" brushRef="#br0" timeOffset="1633">662 103 8604,'-3'0'668,"3"0"0,3 0 1,6 0-1,2 0-928,1 0 1,1 0-1,2-1 1,2 0-303,-1-1 1,0 0-1,-4 2 1,-2 0-1230,-1 0 1791,-5 0 0,-4 0 0,-3 0 0</inkml:trace>
  <inkml:trace contextRef="#ctx0" brushRef="#br0" timeOffset="1798">687 116 7789,'-2'6'475,"0"1"0,-2-1 0,2 1 1,0 0 243,1 1 1,-1 2 0,0 3 0,0 1-456,-1 1 1,2 1 0,-1 3-1,-1 1-335,-2 2 1,3-3-1,-1 1 1,1-4-662,-1-2 1,1-1-919,2-4 0,1-4 1650,1-5 0,2-6 0,2-4 0</inkml:trace>
  <inkml:trace contextRef="#ctx0" brushRef="#br0" timeOffset="1982">694 186 8121,'3'-2'366,"-1"-3"1,0 2 0,0 1-1,2-1-28,2 1 0,3-2 0,2 1 1,2 0-374,2 1 0,-1-1 0,2 3 1,0-2-826,-2 0 1,-1 0 0,-2 2-1218,-3 0 2077,-3 0 0,-5 0 0,-4 0 0</inkml:trace>
  <inkml:trace contextRef="#ctx0" brushRef="#br0" timeOffset="2115">796 135 9119,'-3'7'-48,"1"-1"0,-3 0 0,0 1-778,0-1 1,0 1 0,0-2 825,1 0 0,0 0 0,-3-1 0</inkml:trace>
  <inkml:trace contextRef="#ctx0" brushRef="#br0" timeOffset="2282">732 199 8453,'-6'1'1853,"2"1"-1551,2 2 0,1 0 0,1 0 0,-2 2-296,0 2 1,0-1 0,1 2 0,0 0-281,-1-1 1,-1 3 0,1-2 0,0 0-834,1 1 1,0-2 0,1-1 1106,0-1 0,0-2 0,-3-1 0,0-3 0</inkml:trace>
  <inkml:trace contextRef="#ctx0" brushRef="#br0" timeOffset="2482">758 238 7672,'6'-7'0,"1"2"-50,-1 0 1,0 0-1,1 3 1,-1-1 535,1 0 1,-1 1-1,1 2-161,-1 0 1,-2 0-1,-2 3 1,-2 1 91,0 2 1,0 2 0,-3 1 0,-3 1 19,-2 2 0,-1 0 1,1 0-1,0-1-413,0 0 0,1-2 0,0 1 0,-1 0-165,2 0 1,-2-3 0,4 2-1001,-2-2 0,0-3 1,1 0 1140,1-1 0,3-4 0,-2-3 0</inkml:trace>
  <inkml:trace contextRef="#ctx0" brushRef="#br0" timeOffset="2598">796 289 7789,'10'0'166,"0"0"0,-4 1 0,0 0 186,1 1 0,0 3 1,1-3-1,1 2-415,1 1 0,-1 1 0,1 0 0,-1 1-1800,1-1 1863,-2 0 0,4 1 0,-2-1 0</inkml:trace>
  <inkml:trace contextRef="#ctx0" brushRef="#br0" timeOffset="2833">1021 109 7845,'-7'0'217,"1"0"1,0 1-1,-1 1 1,0 0 64,-2-1 1,2 3-1,-1 0 1,0 1-402,-1-1 0,2 2 0,-2-2 1,0 2-511,1 0 0,-1-1 629,3-1 0,0 0 0,-1 3 0</inkml:trace>
  <inkml:trace contextRef="#ctx0" brushRef="#br0" timeOffset="2998">950 148 7789,'4'1'462,"-1"0"0,-1 2 733,0 1 1,0 0 0,-1 3-793,1 1 1,-1 0 0,1 2 0,-2 0-370,0 0 0,0 0 1,0 2-1,0-2-614,0 2 1,0-3-1,0 0-2628,-2 1 3208,1-3 0,-5 2 0,3-3 0</inkml:trace>
  <inkml:trace contextRef="#ctx0" brushRef="#br0" timeOffset="3581">1002 186 7841,'3'-2'986,"3"-1"-432,-2-2 0,2 3 0,0 2-304,1 0 1,-1 2-1,0 3 1,0 3-55,-2 0 1,1 4-1,-2-2 1,-2 2-165,0-2 0,-1 2 0,0-1 0,0 1-351,0-2 1,-2-1 0,-1-3-260,-1-2 1,0-1 0,-3-3 248,1-3 0,2-1 0,-1-4 0,1 0 209,1 0 1,-3-1 0,2 0 0,1 1 486,1-2 0,-1 3 1,1-1-1,0 1-43,2 0 1,2 0 0,3-1 0,1 0-328,3 0 0,1 0 0,2 0 0,2-1-319,1-1 0,-2 1 0,2-1 1,-1 0-47,-1 0 1,-2 2-1,-2 0 1,-1 1-13,-3 0 0,-2 3 725,1 0 1,-2 3 0,-1 1 314,-2 4 0,0 1 0,-1 2-295,1-1 1,1 1-1,0-1 1,1 0-217,1 1 1,0-1-1,2 1 1,1-1-119,1 1 0,0 1 1,0 1-1,-1-2-33,-1 1 0,0 0 0,3 1 0,-2 1-153,0-1 1,-2 2 0,-1-2 0,0 0 33,-1 0 0,0 0 1,-1-3-1,0 1-108,0-1 1,0-1-1,-1-2 81,-1 0 1,-2 0 0,-2-2-1,-1 1 256,-2 0 1,2-2 0,-3 0 0,0 0 276,0 0 1,2 0 0,-1 0 0,2 0-106,1 0 1,1 0-1,2-2 1,1-3-442,2 0 0,2-2 1,4-1-1,3-2 161,3 0 0,1-3 0,0-3 0</inkml:trace>
  <inkml:trace contextRef="#ctx0" brushRef="#br0" timeOffset="3901">1354 45 7789,'0'-4'594,"0"0"1,0 2 205,0-3 0,0 8 1,0 0-476,0 4 0,0 2 0,0 0 0,0 2-522,0 1 0,0-1 1,0-2-1,0 1-393,0 0 1,0-2 0,0 1-1,0-2-2079,0-1 2669,0-2 0,0 2 0,0-3 0</inkml:trace>
  <inkml:trace contextRef="#ctx0" brushRef="#br0" timeOffset="4116">1418 33 7789,'4'-3'19,"-1"-1"1,-1 0 293,0 0 1,3 0 0,-1-1 279,-1 1 0,3 2 1,-2 0-193,2 1 0,-2 1 0,0 1 0,-1 1 17,-2 3 0,2 0 0,-1 2 0,-1 2-90,0 2 1,-1 1-1,0 1 1,0-1-432,0 1 0,0-1 0,0 0 1,0-2-743,0-1 1,0 0-1,0-3-3254,0 0 4099,0 1 0,0-4 0,0 0 0</inkml:trace>
  <inkml:trace contextRef="#ctx0" brushRef="#br0" timeOffset="4400">1399 84 9756,'3'-4'-138,"1"2"0,4 1 0,1 1-560,-1 0 0,-1 0 0,-2 1 385,0 1 1,-2 0 0,-3 2-1,-1 0 313,-1 0 0,0 1 0,-3-1 0,-1 0 0,-2 1 0,0-3 0,3 1 0,1 1-3,-1-1 1,1-1 240,0 0 0,3-1 0,1-1-132,4 0 0,2 0 0,0 0 1,0 0-519,1 0 0,-3 0 412,0 0 0,1 3 0,1 0 0</inkml:trace>
  <inkml:trace contextRef="#ctx0" brushRef="#br0" timeOffset="4615">1213 193 11001,'9'0'0,"3"0"150,2 0 1,3-1-1,5-1 1,2-2-198,3 1 1,-1-3-1,2 2 1,-2-2-301,-3 0 0,-3 2 1,-6 0-1,-3 0-1721,-2 1 2068,-2 1 0,-4-3 0,0 1 0</inkml:trace>
  <inkml:trace contextRef="#ctx0" brushRef="#br0" timeOffset="5181">1431 167 7789,'-3'3'1879,"-2"1"-1895,3 2 0,-1-2 0,3 1-17,0 0 1,0-2 0,0 1-163,0 1 0,0-1 128,0 0 0,1-2 0,1 1 305,0-1 1,0 2 0,-2 2 123,0 1 1,2-1 0,0 1 0,0-1-3,-2 0 1,0 1-1,0-1 1,0 1-277,0-1 1,1-2-1,0 1-1467,2 0 501,-1-3 1,-3 1 0,-1-6 425,-2-1 0,-2-2 0,-1 1 0,0 0 296,-1 1 1,1-1 0,-3 0 0,2 0 210,-1 0 0,1 3 1,1-1-1,2-1 266,0 0 0,0 0-92,3-2 1,2 0-1,3 1 1,4 2-82,2 0 1,1 0 0,2 1-1,-1 0-39,0 1 1,0 0 0,0 1 0,-2 0 83,-2 0 0,-1 2 1,0 1-1,-2 1 133,-2 1 0,-2 0 0,-3 2 0,-2-1-83,-3 1 1,-4-1 0,2 0 0,-2 1-153,-1-1 1,0 1 0,0-2 0,0 0-29,0 0 1,4-2-329,0 1 1,6-1 0,6-3 37,7 0 1,3-2 0,4-1 0,1 0-49,0-2 0,1 1 1,-2 1-1,-1 0 26,-1 1 0,-3 2 1,2 0-1,-2 0 253,-3 0 0,2 3 0,-1 0 0</inkml:trace>
  <inkml:trace contextRef="#ctx0" brushRef="#br0" timeOffset="5331">1765 283 7789,'-4'0'9830,"2"0"-11898,4 0 2068,2 0 0,-1 3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41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99 8078,'12'-13'212,"-1"1"0,-1-1 845,-2 1 0,-5-1 1,0 2-610,-6 3 0,-4 1 0,-5 4 0,-1-1-170,1 1 1,-2 3 0,-2 4 0,0 3-67,0 0 0,-2 4 1,2-2-1,0 2-76,2 1 1,3-3 0,2-1 0,2 2-156,1 1 0,2 1 0,5-1-222,3-2 1,5 2 0,6-3 0,3 3-77,2 2 1,0-5 0,6 1 0,-3 0 194,-2 3 0,1 0 1,-6 1-1,-5-1 510,-6 1 1,-3 3 0,-2 1 0,-3-2 85,-5-1 1,-2-3-1,-11-1 1,-1-2-324,-2 2 1,3-4 0,2-2 0,1-3-581,2-1 1,4-1-1,2-2 1,3-2-1048,2-2 0,0 2 0,7-3 0,2 0 1476,4 1 0,9-10 0,2 3 0</inkml:trace>
  <inkml:trace contextRef="#ctx0" brushRef="#br0" timeOffset="182">427 212 8078,'-5'-9'0,"1"1"1296,1-2 1,2 3-491,1-1 0,1 5 0,4-1 0,4 2-876,7 2 1,-2 0 0,4 0 0,-2 0-1058,1 0 1,0 0-1,-5 2-622,1 2 0,-1-3 1749,1 4 0,-1 2 0,1-1 0</inkml:trace>
  <inkml:trace contextRef="#ctx0" brushRef="#br0" timeOffset="380">552 136 8078,'0'-8'987,"0"0"0,-2 1-116,-2-2 0,3 5 1,-3 8-368,2 5 0,2 2 0,0 1 0,0 2-335,0 3 0,-1 1 0,-2 4 1,-1-1-395,1 1 0,2 2 0,1 1 0,0 0-621,0 0 0,0-4 0,0-1 0,0-2-773,0-3 0,0-1 1619,0-2 0,5 1 0,2-1 0</inkml:trace>
  <inkml:trace contextRef="#ctx0" brushRef="#br0" timeOffset="599">527 237 8078,'-13'0'828,"1"0"1,-1 1-1,1 2-358,-1 1 0,1 6 0,-1-2 1,2 3-237,3 2 0,-4-1 1,5 1-1,-1-2 87,0-3 1,4 2 0,-3-5-176,1 2 0,3-4 0,7 1-648,5-2 1,3-6-1,4-2 1,2 0-657,1 1 0,1-5 0,2 3 0,-3-1 1158,0 0 0,3-1 0,-3-3 0</inkml:trace>
  <inkml:trace contextRef="#ctx0" brushRef="#br0" timeOffset="816">602 111 8950,'-13'0'1773,"6"-1"-1484,3-3 1,4 2 0,4-2 0,5 3-497,2 1 0,1 0 0,1 0 0,-1 0-237,1 0 0,4 0 0,-1 0-2991,0 0 3435,-3 0 0,0 5 0,0 2 0</inkml:trace>
  <inkml:trace contextRef="#ctx0" brushRef="#br0" timeOffset="1015">689 74 9449,'-11'1'2013,"3"3"-1874,4 5 0,1 2 1,0 1-1,-1 1-314,1-1 1,1 1 0,-1-1 0,-1 1-712,1-1 0,1 1 1,2 0-1421,0-1 2306,0-5 0,5-3 0,-1-8 0,0-3 0,1 0 0,2-10 0,6 3 0</inkml:trace>
  <inkml:trace contextRef="#ctx0" brushRef="#br0" timeOffset="1349">740 124 8078,'6'1'681,"-1"3"0,-5 3-564,-5 6 0,-1-1 0,-7 1 1,0-1 61,1 1 1,-3 0 0,1-1 0,3 1-265,0-1 0,-1-1 0,0-1 0,1-2-319,2 2 1,0-3-1,3 0 300,-1-1 54,4-2 0,2-6 0,7-2 1,2-3-74,6 0 1,-2-4 0,5 4 0,-3-1 96,-2-1 0,1 7 1,-1-3-1,1 4 697,-1 1 1,1 0-57,0 0 0,-7 1 0,-1 4 1,-4 3-64,-1 3 0,-6 2 0,0-1 0,-3 1-309,1-1 0,-1 2 0,-3 0 1,-1 1-145,1 1 1,-1-9 0,1 5 0,-1-1-247,1 0 1,-1 0 0,1-1 0,-1-3-1454,1-1 0,3 2-1905,1-4 3505,5 0 0,-2-9 0,5-2 0</inkml:trace>
  <inkml:trace contextRef="#ctx0" brushRef="#br0" timeOffset="1498">740 399 8078,'13'0'861,"4"0"74,4 0 0,-3 2 1,-1 0-373,-3 3 0,-2 4 0,-1 0 0,-1 0-387,-2 0 1,-3 2-1,2-3-1625,-2 3 1,-1 2 191,-4-1 0,-1-5 0,-3-2 1257,-5-4 0,-2-7 0,-1-1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47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0 554 8078,'0'-12'1312,"0"4"-410,0-1 0,6 6 1,2-1-426,3 3 0,3 1 1,1 0-1,3 0-382,2 0 1,6 4 0,6 2-1,2-1-209,-1 1 0,-1-1 0,3-2 1,-3 1-639,-2-1 1,-6 3-1,-7-1 1,-3 1-2729,-2-1 3480,-5 5 0,-1-3 0,-6 5 0</inkml:trace>
  <inkml:trace contextRef="#ctx0" brushRef="#br0" timeOffset="168">0 742 11506,'13'0'630,"0"0"1,4 2-681,4 2 1,8-3 0,5 5-1,2-2-516,1 0 1,1 4-1,-1-2 566,1 1 0,5 1 0,2 5 0</inkml:trace>
  <inkml:trace contextRef="#ctx0" brushRef="#br0" timeOffset="1334">939 279 8078,'-6'-7'-212,"5"-4"854,-3 3 1,4-4-1,4 0-495,4-1 1,4 5 0,0 0-1,1-2-5,-1-1 0,1 4 1,-1 3-1,1 1 135,-1-1 1,1 2 0,-2 0-1,-3 6 149,-4 8 0,-2 2 0,-2 7 0,0 1-158,0 2 1,-2 1-1,0 0 1,-4 0-264,-1 0 0,4-4 0,-2-2 0,1 0-402,-1-4 1,1-1 206,4-2 1,0-6 4,0-6 1,0-7 0,0-10 0,2-2-120,2-1 1,-1-8 0,5 3-1,2-1 25,1-1 1,1 2 0,1 0 0,-1 2 160,1 2 0,-1-1 0,1 6 0,-1 5 150,1 6 0,-1 3 0,1 2 0,-2 2 416,-3 2 1,-1 3-1,-4 7 1,1 1-20,-1 2 0,-1 5 0,-4-3 0,-1 2-203,-1 0 0,-1-4 0,2 2 1,-1 1-208,1-1 1,1-3 0,2 0-1,0-2-226,0-1 1,0-5 0,0 0-386,0 2 1,2-4 0,2-2 0,4-3-618,4-1 0,6-5 1,2-4 1208,4-2 0,7-12 0,1-4 0</inkml:trace>
  <inkml:trace contextRef="#ctx0" brushRef="#br0" timeOffset="1617">1665 41 8574,'-1'-11'1403,"-3"3"1,2 9 0,-3 10 0,-1 6-890,-2 2 1,-3 6 0,-3 6 0,-2 1-323,0 3 0,-5 1 1,4 1-1,1 1-470,-3 0 0,6-6 0,-3-3 0,6-4-3838,6-4 2652,3-3 1,2-13-1,3-6 1464,5-10 0,8-7 0,2-7 0</inkml:trace>
  <inkml:trace contextRef="#ctx0" brushRef="#br0" timeOffset="1984">1653 41 8078,'0'-7'1556,"4"3"0,0 10 0,-1 5-1033,-2 4 1,-1 9 0,0-1 0,0 6-419,0 3 0,0-2 1,0 2-1,0-2-290,0-2 0,4-1 1,1-4-1,-3-2-314,0-4 1,3-9-35,4-4 0,2-8 1,1-6-1,1-5 38,-1-6 0,-3-4 0,-1-3 0,2-1 212,1 1 1,1-2 0,1-1 0,-1 0 164,1 1 1,0 2 0,-1 6 0,-1 2 702,-2 2 0,0 6 1,-3 6 131,1 5 0,-4 4 0,1 10 1,-3 3-53,-1 0 0,0 7 0,0-2 0,0 4-426,0 4 1,-4-3-1,0 3 1,1-2-237,2-2 1,1-1 0,0-2 0,0-1-323,0 1 0,0-4 0,0-1 0,0-3-4303,0-2 4622,0 1 0,-6-1 0,-1 1 0</inkml:trace>
  <inkml:trace contextRef="#ctx0" brushRef="#br0" timeOffset="2631">2041 317 9304,'0'-7'3161,"0"0"-2680,0 2 0,0 3-428,0-7 1,1 2-1,2-2 1,3 2-85,1 1 0,-3-2 1,3 2-1,0-1-24,0-3 0,0 4 0,2-1 218,0 1 1,-1-4 145,4 2 0,-3 2 35,-1 2 0,-4 3-344,5 1-138,-7 0 0,5 0 81,-2 0 420,-4 0 195,5 0-426,-6 5 1,0-2 32,0 5-18,0-5 0,0 8-44,0-2 0,0-2 0,0 1 0,0 2 73,0 1 1,0-1-1,0 1 1,-2 3-142,-2 0 0,3 0 1,-4-1-1,4 3-113,1 0 0,0 1 0,0-4 0,1-2-186,4-3 1,3 2 0,7-6 123,2-1 1,1-2 0,-1-4-1,2-4-89,1-5 0,3-8 0,-3 2 1,-1-1-21,-2-3 0,-3-2 1,-3-1-1,-3 1 34,-3 3 1,-5-1 0,-5 5-1,-3 2-589,-3 1 1,-3 3 0,-1 3 0,-3 4 803,-2 2 0,-1-3 0,-4-2 0</inkml:trace>
  <inkml:trace contextRef="#ctx0" brushRef="#br0" timeOffset="3264">826 642 8078,'-12'0'-495,"-1"0"1657,1 0 0,2 0-515,6 0 1,11 0 0,14 0-305,2 0 1,4 0-1,2 0 1,4 0-1,4 0 0,0 0 0,1 0 0,1 0-126,2 0 1,15 0-1,12 1 1,9 2-104,6 1 1,8 5-1,3-5 1,4-1-208,-48-3 0,1 1 1,0 1-1,0 0 0,43 2 1,-6-1-204,-7-1 0,-6-2 1,-6 0-1,-5-2 167,-4-2 0,-6 1 1,3-4-1,-4 0 123,-8 0 1,-8 5-1,-13-3 1,-3 3-99,-4-3 0,-4 4 1,0-4-1077,-1-1 0,1-1-2197,0-6 3377,-7 7 0,-6 0 0,-6 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39:52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350 113 8078,'11'-8'57,"-3"-1"1,-2 0 318,-1-3 0,-3 0 0,3 1 0,0 1 396,-1 2 0,-1 3 0,-8-3-368,-3-2 0,-7 5 0,-3 1 0,-2 2-162,-2 2 1,-2 0 0,-2 0 0,-2 2-56,-1 2 1,0 3 0,3 5 0,1 2-39,0 3 0,2-3 1,2 4-1,4-1-172,3-1 1,6 2 0,1-1-1,1 3-223,4-1 0,2 0 0,2-3 0,5 0 28,5 0 1,-1-2-1,10-2 1,1 1-4,1-1 1,2 1 0,-1-2 0,-2-1 172,-1-2 1,-5-1 0,-1 3-1,-4-3 313,-3-2 1,-5 5 0,0-3 78,-6 0 1,-5 3 0,-8-5 0,-2 1-166,-1-1 0,-1-1 0,-2-4 0,3 0-537,1 0 0,0 0 0,2 0-1164,0 0 0,3 0-384,5 0 1,6 0 1905,2 0 0,6-5 0,6-2 0</inkml:trace>
  <inkml:trace contextRef="#ctx0" brushRef="#br0" timeOffset="384">337 363 8078,'-12'0'695,"3"0"0,2-1 143,2-3 1,2 2-668,7-2 1,7 3 0,8 1 0,0 0-309,3 0 1,-2 0 0,-1 0 0,1 0-359,-1 0 1,-4 0 0,2 0-1,-3 0-544,-1 0 0,-5 0 1039,0 0 0,-5-2 0,1-2 0,-2 1 0,-4-3 0,-1-1-377,-1 0 0,-5-2 678,0-3 1,2 1 0,-1 2 3037,-2 5-2701,5 3 0,-5 6 1,6 4-1,1 3-299,2 5 1,-1-2 0,-1 6 0,-1 1-340,1 2 0,2-3 0,1 0 0,0 1-254,0 2 1,0-4-1,0 0 1,0-1-1438,0 1 0,0-5-1538,0 2 3229,6-9 0,1-8 0,5-7 0</inkml:trace>
  <inkml:trace contextRef="#ctx0" brushRef="#br0" timeOffset="599">475 401 8078,'-4'-8'132,"-2"1"258,-1 1 0,3-2 1,-4 4 164,-2 1 0,-1 7 0,0 4 0,1 3-323,2 2 1,-1-1 0,-3 1 0,-1-1-143,1 1 0,3-5 0,1-1 0,0 0 25,1 0 1,0-3-407,3 5 0,4-7-24,0 3 1,5-5 0,9-3 0,1-3-102,2-1 1,4 5 0,-3-4-1,0 2-766,0 0 0,3-5 1182,-4 5 0,5-6 0,-2 3 0</inkml:trace>
  <inkml:trace contextRef="#ctx0" brushRef="#br0" timeOffset="800">538 301 8078,'-9'0'105,"1"0"2217,-2 0-1861,5 0 1,0 0 0,10 0-620,3 0 1,3 0-1,2 0 1,-1 0-253,1 0 1,-1 0 0,1 0 0,-1 0-699,1 0 0,-5 0 1108,0 0 0,1-6 0,3-1 0</inkml:trace>
  <inkml:trace contextRef="#ctx0" brushRef="#br0" timeOffset="965">575 251 9147,'-5'-7'1009,"3"3"0,-2 8-708,3 4 0,1 3 0,0 2 0,0-1-472,0 1 1,0 1-1,0 1 1,0 2-278,0-2 0,0-1 0,0-2-2247,0 1 2695,0-1 0,0-5 0,0-1 0</inkml:trace>
  <inkml:trace contextRef="#ctx0" brushRef="#br0" timeOffset="1317">650 263 8078,'7'-5'503,"0"3"0,-4-1-74,1 6 0,-1 3 1,-6 4-1,-2-2-272,-2 2 0,-2 5 0,-3 2 0,1-2-37,2-1 1,-2-2 0,3 1 0,-3-1-80,-2 1 1,1-1-1,-1 1-322,1-1 1,0 1-98,4 0 0,4-7 109,8-1 1,-1-8 0,5-3 0,2-1 111,1-2 0,2 2 1,-1 0-1,1 0 263,-1 0 1,-3 4 0,-1-1 809,2 2 1,-5 4-245,-1 2 0,-2 3 1,-4 7-1,0 1-306,-3 2 1,-4 1-1,0-3 1,-2 2-367,-1-2 1,1-1-1,1-1 1,1-2-575,0-3 0,2 2 0,-2-6-3017,0-1 1851,3-2 1,1-6 1739,5-4 0,5-2 0,2-1 0</inkml:trace>
  <inkml:trace contextRef="#ctx0" brushRef="#br0" timeOffset="1449">613 514 8078,'8'0'125,"0"0"448,2 0 0,-3 0 0,1 0 4,2 0 0,-3 4 1,2 1-555,0 2 0,2 2 0,2 3-532,-1 1 0,-3-5 0,-2 0 509,-2 2 0,5-4 0,-3-1 0</inkml:trace>
  <inkml:trace contextRef="#ctx0" brushRef="#br0" timeOffset="1716">1089 125 8078,'-9'0'1822,"1"0"-849,-2 0 0,3 2 1,0 2-1,0 4-348,0 3 0,-1 8 0,-5 3 0,-1 6-638,-2 5 1,2 3 0,-4 0-1,1-1-478,0-1 0,2-5 0,5 1 0,2-3-411,-2-8 0,5-3 0,1-4-826,2 1 1,2-8 1727,0-5 0,0-5 0,0-8 0</inkml:trace>
  <inkml:trace contextRef="#ctx0" brushRef="#br0" timeOffset="1899">1063 113 13869,'2'14'0,"1"3"293,1 3 0,4 4 0,-2 2 0,1 4-427,2 3 0,1-2 0,0-2 0,-2-3-901,2-1 1,-3-1 0,0-3 0,0-4 1034,0-3 0,-4-8 0,2 0 0</inkml:trace>
  <inkml:trace contextRef="#ctx0" brushRef="#br0" timeOffset="2083">1314 150 8567,'-6'-6'2182,"4"0"-1592,-7 6 1,6 6-1,-2 2 1,1 4-335,-1 5 1,-4 3-1,0 6 1,-2 2-253,-1 1 0,-1 6 0,1-3 1,-1 1-1037,1 1 0,1-12 0,2 0 1032,5-2 0,3-7 0,1 6 0</inkml:trace>
  <inkml:trace contextRef="#ctx0" brushRef="#br0" timeOffset="2317">1477 363 7902,'-2'-7'1603,"-2"3"1,1 4 0,-4 4 0,0 5-1307,0 2 0,-1 1 0,-4 2 0,-1 2-437,1 0 1,-1 2 0,0-2-1,1 0-338,-1 0 0,2-2 0,2-3 0,2-2-4027,1 0 4505,2-6 0,-2-3 0,-1-7 0</inkml:trace>
  <inkml:trace contextRef="#ctx0" brushRef="#br0" timeOffset="2500">1464 376 7902,'6'-13'557,"-5"5"1,5 1 558,-1 1 1,-2 2-619,5 4 1,-1 6-1,2 2 1,-4 5-321,1 3 0,-5 0 0,3 3 1,-1 1-144,1-1 1,-2-2 0,2 2-1,-3-1-452,-1-2 0,2 2 0,0-2-1375,3 0 1,-1-6 1791,-4-2 0,0-11 0,0 2 0</inkml:trace>
  <inkml:trace contextRef="#ctx0" brushRef="#br0" timeOffset="2649">1376 489 8125,'0'-9'914,"0"1"0,0 4 0,2-3 1,2 1-767,4 3 0,8 2 0,0 1 0,1 1-729,1 4 1,-4-3 0,3 5-1,-3 0 581,-2 0 0,1 2 0,-1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0:01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38 7900,'0'-13'723,"0"1"0,1 5 0,3 3 0,4 2-548,4 2 0,6 0 1,3 0-1,1 0-47,-1 0 0,2 6 0,-3 2 0,-1 3 111,-2 2 1,-5 5 0,-3 1 0,-6 2 80,-6 0 0,-4 1 0,-7 6 0,-4 1-91,-7-1 0,0-3 0,-4-3 0,4-2-117,4-2 1,-3-1-1,5-6-45,-1-3 0,2-2 1,7-8-79,3-2 0,2 1 0,7-4-188,4 2 1,-3-3 0,7 3 0,2 3 117,4 0 1,0 2 0,5 0 0,-1 0 139,1 0 0,-3 0 0,3 0 0,1 0-153,-1 0 1,6 4 0,-4 1 0,-1-1-229,-1 1 1,1-3-1,-5 2 1,1-3-1083,1-1 1,-4 0 1403,3 0 0,-3-11 0,-2-3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0:02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76 7900,'-4'-8'166,"0"-1"0,-1 1 502,0 1 0,3-4-222,-2 2 0,3 2 1,2 0-260,3 2 1,3 1 0,6 4 0,1 0-75,3 0 1,-4 4-1,6 1 1,-3 2 140,1 3 1,-5 3 0,-5 2 0,0 3 12,0 2 1,-4 0-1,0 5 1,-6 0 76,-5 1 1,-8-1 0,-2 0-1,-1-2-151,-3-2 0,2 1 0,1-5 0,1-2-64,2-1 0,7-3-235,0-2 1,9 1 0,3-6-17,8-2 1,9 0-1,-2-2 1,1 0-120,3 0 0,-2 0 0,-1 0 1,-1 0-291,-2 0 1,-2 0 0,-3-2-642,-3-2 0,-1 3 0,-4-5 1172,1 1 0,0-2 0,-4-6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0:07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88 7900,'0'-13'0,"0"1"180,0-1 1,2 1 0,2 1 251,4 2 0,3 0 0,3 5 1,3 1-140,4 1 0,4 2 1,3 0-1,2 2-100,2 2 1,-4 3-1,0 5 1,-4 1-8,-4-1 1,-8 5 0,-1 1 0,-4 2 18,-5 2 0,-6-3 1,-5 1-1,-8-1-73,-8 1 1,-2 1 0,-6 4 0,-2-2-114,-1-2 1,0 2-1,3-5 1,3 0 214,4 0 1,2-2-33,3-3 0,10-6-155,11-3 0,11-4 0,10-4 0,4-3 14,4 0 1,-1-4 0,6 3-1,-1-2-417,-1 1 1,3 4 0,-6 5 0,-3 0-904,-3 0 0,-1 1 0,-5 5 1259,-2 6 0,-1 6 0,-2 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0:08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63 7900,'0'-12'0,"0"-1"35,0 1 1,0 3 0,1 2 0,3 2 462,5 2 0,6 2 0,3 1 0,2 0-47,2 0 1,0 1-1,0 3 1,-1 6-138,2 5 1,-10-1 0,-1 4 0,-5-1-78,-5 0 0,-2 5 0,-4-3 0,-6 2-85,-5 0 0,-3-2 0,-4 4 1,1-4-28,-1-1 1,-1-1-1,3-5 1,3 1-180,3 0 1,3-5 0,1-1-102,2-2 1,6 0 0,2-5 86,7 0 1,6 0 0,3 0 0,5 0-183,3 0 1,2 0 0,2 0-1,1 0-310,-1 0 0,-1 1 0,-4 2 0,0 1-2103,-3-1 2663,1-2 0,4-1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0:09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51 7900,'0'-9'-135,"0"1"304,0-2 1,0 3-1,1 0 488,4 2 1,2 1-1,5 4-402,1 0 0,-1 0 1,1 1-1,-1 3-46,1 5 1,-1 2 0,-1 1 0,-1 2-8,-2 3 1,-5-3 0,1 4-1,-2-2-70,-2 1 1,0 5-1,-2-2 1,-2 1-123,-4 0 0,-5-1 0,-2 4 0,-3-2-34,-1-1 1,3-4 0,0 1 0,2-3 156,1-4 0,5-5-52,-1 2 1,7-6-96,-3-2 0,10-2 0,3-5 0,3 0 52,2 1 0,3 3 1,2-3-1,0 2-23,1 0 0,1 0 0,-2 4 0,1 0-199,-1 0 0,0 1 0,-3 2 1,2 1-106,-2-1 0,-1 2 0,-2 1 0,1-1-1163,0 1 1,-2 0 1451,-3-2 0,3-3 0,-4 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0:31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49 289 7900,'0'-12'1639,"0"4"-981,0 0 0,5 4 0,3-2 0,4 0-440,4 4 0,3 0 1,6 2-1,5-1-103,6-3 0,5 3 0,6-3 1,-2 2-67,-1 2 1,-5 0-1,-1 0 1,-8 0-87,-6 0 0,-12 0 0,-1 2 293,-4 2 1,-3 2 0,-5 6-1,-2 2 158,-1 2 1,-6-2-1,2 5 1,-1-2-113,1-2 0,-3 3 0,5-2 0,-2-2-309,0 0 0,4-2 0,-3 0 0,2 0-436,2 0 1,-2 0 0,-1-1-1,1-2-468,0-1 0,-5 0 1,4 4-605,-1 0 1,-3-4 1514,6 0 0,-5-5 0,2 2 0</inkml:trace>
  <inkml:trace contextRef="#ctx0" brushRef="#br0" timeOffset="434">12 313 7900,'-4'-8'1479,"0"0"1,0 4-896,4-4 0,0 7 0,0 1 0,2 7-205,2 3 1,1 4 0,4 2 0,-1 4-312,2 3 0,-3 1 0,1 0 0,0 0-475,-2 0 1,4 0 0,-5-1 0,0-3-1288,1-4 0,3 0 1694,-1-4 0,8-3 0,3-9 0</inkml:trace>
  <inkml:trace contextRef="#ctx0" brushRef="#br0" timeOffset="667">277 157 7900,'-7'-5'1560,"-3"3"1,4-2-1,-2 8-926,4 4 0,3 7 1,0 2-1,-2 2-372,-1 3 1,-4 4 0,3 2 0,-2-1-387,-2-1 1,-2-2 0,-1 0-1,0 0-590,0 0 1,0-6 0,0-1-3253,0-4 3966,0-6 0,0-2 0,0-5 0</inkml:trace>
  <inkml:trace contextRef="#ctx0" brushRef="#br0" timeOffset="800">301 350 7900,'12'0'1949,"0"0"0,0 5 1,0 3-1836,0 3 0,0-1 0,2 0 0,1-2-4248,1 1 4134,5 2 0,-2 1 0,5 0 0</inkml:trace>
  <inkml:trace contextRef="#ctx0" brushRef="#br0" timeOffset="1217">674 157 7900,'-8'-1'1021,"0"-3"1,6 1-1,-1-4 1,6 2-954,5 2 1,8-2 0,4 1 0,4 0-542,4-1 1,-3 2-1,3-4 1,-2 2 97,-2 2 0,-6-2 0,-2 1 425,-2 1 1,-9 2 0,-5 1 384,-6 0 1,-9 1-1,-3 3 1,1 4 271,0 3 1,-3-3-1,2 1 1,1 3-145,-1 3 1,2 2-1,4-2 1,2 2-235,2 2 1,-2 1 0,5 6 0,0 0-163,-1 2 1,2 1 0,4-5 0,0 0-445,0 0 1,0 0 0,0-1 0,0-3-1721,0-4 1,2-3-310,2-1 0,1-7 2306,3-5 0,3-5 0,-5-7 0</inkml:trace>
  <inkml:trace contextRef="#ctx0" brushRef="#br0" timeOffset="1466">795 265 7978,'0'-12'1538,"0"0"-144,0 0 1,5 6-1002,3 2 0,3 2 0,1 2 0,-2 2-9,-2 2 0,3 2 1,-4 6-1,-1 2 36,-2 2 0,2 2 1,-2 6-1,-2 1-221,0-1 1,-2 0 0,0 1 0,0 2-434,0 1 1,0-4 0,0-5 0,0-2-969,0-2 1,0 2-1,1-2-1405,3-4 0,-2-6 419,2-9 2188,-3-3 0,-1-10 0,0-2 0</inkml:trace>
  <inkml:trace contextRef="#ctx0" brushRef="#br0" timeOffset="1666">783 313 7900,'-6'-6'1182,"-1"0"1,2 6-1,5 0-1072,7 0 1,5 0 0,3 0 0,1 0-14,-2 0 1,4 2 0,-2 2 266,-2 4 0,-6-2 1,-5 2-149,-6 2 1,-3 1 0,-8 1 0,-2 0-293,-4 0 0,2-2 0,-1 0 0,2-4-2476,2 0 2552,1-2 0,2-4 0,0 0 0</inkml:trace>
  <inkml:trace contextRef="#ctx0" brushRef="#br0" timeOffset="1834">1156 109 8781,'-6'-7'1259,"4"2"1,-7 5-1286,0 0 0,-2 0 0,-1 1 0,-1 3-1795,-3 4 1,1-1 1820,-5 1 0,6 0 0,-4 4 0</inkml:trace>
  <inkml:trace contextRef="#ctx0" brushRef="#br0" timeOffset="1984">975 97 7793,'7'-12'62,"2"4"0,-4 1 1321,2 2 1,-3 1-498,4 4 1,-1 9-1,2 4 1,-2 4-309,-2 0 0,1 8 0,-4-1 1,2 2-650,-1-1 0,0-5 0,-1 0 0,4 0-639,0-1 0,-2 2 0,4-6 0,2-3-1569,0-2 1,2-8 2278,0 2 0,1-2 0,-1-2 0</inkml:trace>
  <inkml:trace contextRef="#ctx0" brushRef="#br0" timeOffset="2132">1180 325 7959,'-8'4'1313,"1"2"-501,2 1 1,-3-3 0,2 2 0,-1 1-617,-2 0 0,-2 1 1,-1 5-1,-1 2-682,-3 1 1,3 0-1,-3-4 1,2 0-987,2 0 1,0-1 0,0-3 1471,0-4 0,5-3 0,2-1 0</inkml:trace>
  <inkml:trace contextRef="#ctx0" brushRef="#br0" timeOffset="2349">1011 410 8007,'0'-7'2017,"0"2"0,0 14 0,1 3-1573,3 1 1,-2 5 0,3-1-1,-1 1-120,0-1 0,4 0 1,-2-2-1,0 1-222,4-1 0,4-3 0,2-4 0,0-4-301,2-3 1,-4-1-1,7 0 1,-1 0-37,-2 0 0,0-5 0,-8-3 0,0-3-333,-2-1 0,-6 0 0,4 0 0,-2 0-1016,0 0 0,0 0 1584,-4 0 0,0-5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1:49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277 171 8217,'2'-14'0,"1"2"682,2 2 0,0-1 49,-5-4 0,-1 6 0,-4 4-465,-6 4 0,-2 2 0,-1 4 1,2 7-39,1 7 0,1 0 0,-5 7 0,1 2-55,4 1 1,-2 2 0,6 0 0,1 0-137,-2 0 1,6 1-1,-5 3 1,5 1-70,1-2 0,0 4 0,0-2 0,0 0 6,0 2 0,5-5 1,0 3-1,-2-4-156,-1-1 1,-9 0-1,-3 0 1,-4 0-125,-1 0 1,-1-7-1,1-3 1,-1-6-21,1-4 1,-1 1 301,1-7 1,6-2 0,4-8-1,5-5-78,5-4 1,-1 4 0,8 1 0,3 0 122,4 1 0,2 4 1,-6-1-1,1 4 187,-1 1 1,1 8-1,-1 8 1,-1 8 359,-4 5 0,-3 10 0,-7 10 1,0 11 44,0 10 0,-2 11 0,-1 2 0,-4-3-200,-1-1 0,2-6 0,-2-3 0,1-3-331,3-7 0,3-6 1,1-13-1,0-7-1219,0-6 1,1-2-5080,5-11 6216,2-3 0,1-19 0,-2-1 0</inkml:trace>
  <inkml:trace contextRef="#ctx0" brushRef="#br0" timeOffset="434">757 1 10480,'8'7'-1702,"1"-4"1702,-4 7 0,-3 1 0,5 4 0</inkml:trace>
  <inkml:trace contextRef="#ctx0" brushRef="#br0" timeOffset="633">555 94 8077,'-15'0'861,"0"0"1,4 1-1,3 4-354,1 6 1,2-3-1,5 4 1,0 4-432,0 3 0,0 7 1,0-6-1,0 1-639,0 1 0,0-3 1,0 5-1,0-2-510,0-3 1,0-1 1072,0-3 0,6 1 0,3-1 0</inkml:trace>
  <inkml:trace contextRef="#ctx0" brushRef="#br0" timeOffset="950">710 155 8077,'7'-8'362,"0"-1"1,5 6 0,-2-2 155,2 1 0,-3 2 0,1 2 0,2 0-307,2 0 0,2 6 0,-1 1 0,0-1-208,1 1 0,-6 4 0,-1-5-37,-2 3 0,1 1-406,-8 6 0,-5-2 1,-14-2-1,-1-4-157,1-1 1,-4 3-1,1-4 1,0-1 297,-1 2 1,-2-6-1,4 4 1,2-3 340,2-2 1,1 0 0,1 0 1223,-1 0-757,8 0 0,3 0 0,10 0-268,5 0 1,6 0 0,2 0 0,3 0-427,-2 0 1,3 0 0,-1 0 0,-2 0-583,-2 0 0,4 0 1,-1 0 766,-1 0 0,-2-7 0,-1-1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4:36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11 7702,'-5'-7'718,"5"3"0,5 8 1,7 4-1,1 3-492,3 1 1,1 0 0,5-1 0,-1 1-94,4 0 0,0-4 1,6-1-1,-1 0-23,1-1 1,2-3 0,7 1-1,5-3-62,5-1 1,6-5-1,6-2 1,2-1 266,-1 0 1,-6 0-1,-4-2 1,-3 2-398,-3 4 1,-6-2 0,1 3-1,1 0 7,-1 2 0,-3 1 1,0 0-1,-2 1 190,-1 3 0,-4-3 0,-1 3 1,-2-3-37,-3-1 1,1 0-1,1 0 1,4 0-49,2 0 1,6 4 0,1 0 0,0-1-1,0-2 0,4 1 1,-3 0-1,-3 2 49,-3-1 1,-8 2 0,0-1-1,-1 0-7,0 2 1,-4-5 0,3 3 0,2-3-2,2-1 1,4 0 0,7 0-1,4 0-120,0 0 1,1-5-1,0-2 1,-1-1-79,-1 0 0,-7 4 0,0-2 1,-4 0 71,1 4 0,0 0 1,2 2-1,-2 0-114,-2 0 1,1 4 0,-5 0 0,-1 0-344,-2 2 1,-2-5-1,-4 3 1,-3-3-1572,-2-1 2082,-2 0 0,5-5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1:52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279 138 8077,'0'-10'1537,"0"0"-937,0 6 0,0-1 0,0 10-330,0 6 1,0 4 0,-2 4 0,-3 3-195,-6 2 1,-4 2 0,-4 3 0,-2-1-110,2-2 0,1-1 1,-1 5-1,-2-5-481,2-4 1,-3-4-1,1-1 1,4-1-2709,5 1 3222,-2-8 0,6-1 0,-8-7 0</inkml:trace>
  <inkml:trace contextRef="#ctx0" brushRef="#br0" timeOffset="315">248 324 10424,'0'10'465,"0"1"1,0 1-420,0 1 1,-6-2-1,1-1 1,2 2-200,1 2 1,-3 1-425,0 1 1,0-6 160,5 0 0,1-8 1,5 0 272,4-6 1,-2-6 0,3 3 0,1-1 254,2-4 1,-4 5 0,0 0 589,2 0 0,-3 5-210,1-3 1,-1 5 0,1 5-409,-5 6 0,-3 2 1,-2 3-645,0-1 1,0-4-1,2-3-1887,3-1 2447,3-2 0,8-5 0,-1 0 0</inkml:trace>
  <inkml:trace contextRef="#ctx0" brushRef="#br0" timeOffset="634">526 200 8077,'-10'-2'1264,"0"-3"1,8 4-1171,2-5 1,7 5-1,8 1 1,2 0-97,4 0 0,-2 0 0,5 0 0,-2 0 364,-3 0 1,-2 1 71,-1 5 1,-8 2-1,-2 8 1,-5-1-129,-1 1 0,-12-1 1,-3 1-1,-4 1-291,-3 3 0,-1-2 1,-4 2-1,3-3-752,1-1 1,3-2 0,4-2 0,1-4-1329,-1-1 0,1-2 2065,-1-5 0,1-7 0,-1-1 0</inkml:trace>
  <inkml:trace contextRef="#ctx0" brushRef="#br0" timeOffset="783">464 278 8146,'9'-7'493,"3"3"1,-5-4-119,1 1 0,-2 2 1,4 5-1,2 0-74,2 0 0,-2 5 1,1 2-1,5 1-398,-1 4 0,5 2 0,0 2 1,1-3-430,-1-2 0,1 2 1,-5-4-1,5 1-1999,1 1 2525,-5-8 0,3 4 0,-6-7 0</inkml:trace>
  <inkml:trace contextRef="#ctx0" brushRef="#br0" timeOffset="1167">836 45 8077,'-7'-8'789,"5"-6"1590,-3 4-1914,3 3 1,2 2 0,0 10 0,0 5-340,0 4 1,5 1 0,0 3 0,-1 1-179,-2 1 0,-2 1 0,0-4 0,0 2-622,0 2 1,0-1-1,0-4-1023,0-1 1,0-5 1104,0 1 1,1-8-1,3 1 630,1-8 1,5-4-1,-3-8 1,2-1 215,3-4 1,-4 4 0,3-3 0,1 2 152,1 3 0,1-1 1,-2 1-1,-1 1 293,1 4 1,-4-2-1,2 7-238,3 1 0,-5 2 0,1 4-367,-2 3 0,-2 4 0,-5 6 0,0 1-123,0-1 1,-2 1-1,-1-1-664,-3 1 1,-4-1-1,5 1 1,0-3-1875,-2-2 2566,5 3 0,-12-6 0,6 8 0</inkml:trace>
  <inkml:trace contextRef="#ctx0" brushRef="#br0" timeOffset="1333">975 169 8077,'0'-10'1668,"0"0"-831,-7 6 0,4-1 0,-6 10-495,2 6 0,-3 7 0,3 5 0,-2-1-230,-3 0 0,4 6 0,-3-4 0,-1 2-206,-1 0 0,2-2 0,3 1 1,-1-4-812,0-4 0,4-1 0,-3-1-2160,1 1 3065,2-8 0,5-1 0,0-7 0</inkml:trace>
  <inkml:trace contextRef="#ctx0" brushRef="#br0" timeOffset="1550">944 293 11948,'0'16'388,"0"-1"0,0 0 0,0 1 0,0 1-72,0 4 1,0-4-1,2 5-139,3 1 0,3-6 0,8 2 1,1-7-205,4-7 1,-2-3 0,6-2 0,1 0-186,-2 0 1,4-5-1,-6-2 1,-1-2-513,-4-3 1,0-2 0,-12-1-1171,-1-1 1894,-3 1 0,-7-8 0,-3-1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1:55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8192,'-9'0'69,"3"0"0,26 0 0,6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1:55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10061,'2'-9'1576,"3"4"0,-2 3-3098,8 2 1522,-1 0 0,6-6 0,-1-3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2:18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31 8778,'0'-9'3360,"1"3"-3250,5 6 1,2-6-1,8 1 1,-1 2-392,1 1 1,-1 2 0,2 0 0,2 0-256,2 0 0,0 0 0,-6 0 0,0 0-1002,1 0 1538,-1 0 0,1 0 0,-1 0 0</inkml:trace>
  <inkml:trace contextRef="#ctx0" brushRef="#br0" timeOffset="366">125 31 7828,'-9'0'2233,"2"0"1,7 2-1888,0 3 1,-2 4 0,-1 6 0,-2 0 78,1 1 1,1 1-1,0 2 1,-4 3-155,-2 2 1,4 1 0,-5 2 0,-1-1-199,3 1 1,-4-3 0,6 0 0,1-1-137,-2-4 0,6-2 1,-4-2-135,3 1 0,4-2-132,3-4 0,3-3 0,8-7 168,-1 0 0,1-5 1,1-2-1,2 0 2,1 0 1,1 2 0,-5 3-64,-1-3 0,1 3 0,-1-3-389,0 3 1,1 2-1018,-1 0 0,-4 0-485,-1 0 2113,-7 0 0,4 0 0,-7 0 0</inkml:trace>
  <inkml:trace contextRef="#ctx0" brushRef="#br0" timeOffset="549">47 232 8077,'0'-10'1309,"0"0"0,0 4-525,0-4 1,2 7-1,3-2-785,5 3 1,6 2-1,3 0 1,1 0-1264,-1 0 1,-1 0 1263,-3 0 0,7 7 0,2 1 0</inkml:trace>
  <inkml:trace contextRef="#ctx0" brushRef="#br0" timeOffset="965">620 155 8804,'0'-9'2552,"1"2"0,5 7-2347,4 0 1,5 0 0,4 0 0,2 0-449,-2 0 1,3 0-1,1 0 1,-1 2-676,0 3 1,-1-3 0,-6 3 0,1-3 917,-1-2 0,1 7 0,-1 1 0</inkml:trace>
  <inkml:trace contextRef="#ctx0" brushRef="#br0" timeOffset="1134">589 279 12458,'15'0'250,"1"0"1,-1 0-1,2 0 1,4 0-515,5 0 0,1 0 0,1 0 0,-2 1-863,1 4 0,-5-3 0,-1 3 1127,-4-3 0,-1 5 0,-1 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2:30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9 198 12634,'-8'0'1561,"8"7"0,10 4-1461,4 2 1,0 3 0,-2-1 0,-2 1 28,2-1 0,-4 1 0,1 1 0,-2 2-12,-4 1 1,4 1-1,-2-5 1,-1 1-7,-2 3 1,-2-8-1,0 4 1,0-2-87,0-1 0,0-2-23,0-1 1,0-5 0,1 4 96,4-2 1,6-4-1,8-8 1,1-5 1,-1-4 0,4 2 0,-3-2 1,-1-3 3,-2 0 1,-1 0 0,-2-1 0,-2-1-152,-2-1 1,-7-1-1,4 4 1,-2-2-560,1-2 0,-1 1 0,-7 4 1,-1 1-1090,-3-1 0,-4 1 1694,5-1 0,-7 1 0,3-1 0</inkml:trace>
  <inkml:trace contextRef="#ctx0" brushRef="#br0" timeOffset="815">845 137 8448,'0'-16'157,"0"6"0,0-1 490,0-1 0,0-1 0,-2-1 0,-1 2 224,-3 2 1,0 4 0,0-2-451,-4 1 1,-4-3-1,-1 4 1,-2 5-52,-4 4 0,2 1 0,-5 8 1,0 3 40,0 4 1,3 7 0,-3-4 0,0 4-38,0 7 0,7-2 0,0 5 0,6-4-145,5-1 0,-5 2 0,6 0 0,2-1-202,1-3 1,9-6 0,3 1 0,6-2-802,4-3 1,4-9 0,6-4-1,-3-5-493,-1-1 0,0 0 1,5-1-1,0-3-1398,-1-1 1,-4-7 2664,0 2 0,0-11 0,5-3 0</inkml:trace>
  <inkml:trace contextRef="#ctx0" brushRef="#br0" timeOffset="1317">969 400 8448,'0'-11'3045,"0"1"-1139,-7 6-1665,5-2 1,-5 12-1,9 3 1,1 1-31,2 1 0,1-1 1,-6 6-1,0-1-86,0 0 0,5 1 0,0-1 0,-2 1-138,-1-1 0,-2-4 0,0-1 0,2 0 39,3-1 0,-2-2-3,8-7 0,-6 0 1,3-2-1,1-3-249,0-5 0,-4-4 0,3-2 0,1 1-220,0-1 1,-6 1 0,4-1-1,-2 1-1080,0 0 0,2-1-1747,-2 1 3273,-3-1 0,12 7 0,-6 3 0</inkml:trace>
  <inkml:trace contextRef="#ctx0" brushRef="#br0" timeOffset="1532">1216 492 15009,'0'11'-363,"0"-1"1,0-5 0,0 6-1937,0 1 2299,0 1 0,-7-4 0,-1-2 0</inkml:trace>
  <inkml:trace contextRef="#ctx0" brushRef="#br0" timeOffset="2229">1386 415 8511,'0'-10'3352,"0"-1"-2579,0 8 1,0-2-560,0 10 0,0-2 0,0 8 0,0 1-175,0 2 0,-1 1 0,-3 0 0,-1 1-146,2-1 1,1 1-1,0-1-507,-3 1 0,3-1-440,-3 1 718,3-8 1,2-2-1,2-10 1,2-5 157,1-4 0,7 1 1,-2-9-1,4 4 150,1 1 1,-4 1 0,-1-1 0,2 3 373,2 2 1,-1-2-1,0 4-38,-3 0 0,0 3 0,4 7-5,-4 4 0,-3-1 1,-7 6-1,0 2-178,0 2 1,0 1 0,0 1 0,0-1-211,0 1 1,0-6 0,0 1-716,0 1 580,0-6 0,0 0 47,0-12 0,0 1 0,2-7 0,3-2 97,5 2 0,-1 0 1,1-3-1,1-1 230,-3 1 1,6 0 281,-4-1 0,4 7-166,1 4 1,-6 10 0,-4 6 0,-3 3-131,-2 1 1,0 0-1,0 1 1,0-1-755,0 1 1,0-1 0,0 1-2737,0-1 3350,0-6 0,7 5 0,1-6 0</inkml:trace>
  <inkml:trace contextRef="#ctx0" brushRef="#br0" timeOffset="2848">1990 167 8817,'8'-6'1365,"-1"2"1042,-7-6-1630,0 6 1,0-1 0,-1 10-469,-5 6 0,0 2 1,-7 3-1,3-1-156,-2 1 1,4-1 0,-3 1 0,1-1-94,1 1 1,-4-1-1,4 1-107,0-1 1,-3-4-1,7-1-313,2 2 1,1-4 0,4 1 70,3-2 0,3-2 0,10-5 1,1 0 66,1 0 1,8 0 0,-4-2 0,2-1 133,-1-2 1,-4 0 0,3 5 395,-2 0 1,-1 0 2063,-5 0-1908,-8 0 0,-8-6 0,-10 1 0,-2 0-532,1-2 0,-2 4 1,2-7-1,-1-3-445,2 0 1,-2-3-1,5 1 1,0-1-417,0 1 0,2-1 0,5 1 0,0-1-2697,0 1 3626,0-1 0,0-6 0,0-2 0</inkml:trace>
  <inkml:trace contextRef="#ctx0" brushRef="#br0" timeOffset="3134">2268 167 9415,'0'-15'1064,"0"6"0,7 3 0,3 4 0,4-2-1220,2-1 1,1 0 0,2 5 0,1 0-660,-1 0 0,4 0 0,-3 0 0,-1 0-2197,-2 0 3012,-8 0 0,12 0 0,-4 0 0</inkml:trace>
  <inkml:trace contextRef="#ctx0" brushRef="#br0" timeOffset="3335">2392 44 10123,'0'3'4198,"-2"7"-3247,-3 6 0,3 8 0,-4 2 1,0 3-438,1 2 0,0 0 0,5-2 1,0-1-799,0-3 1,0-4 0,2 3 0,1-2-489,2-3 1,7-7 0,-1-3 0,3-2-1651,1-4 2422,7-1 0,-4-16 0,4-3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2:38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59 308 8448,'-15'0'0,"1"-1"2825,4-4-1864,-4 3 0,12-7 0,-1 6 1,6-2-921,8 1 1,9 2 0,6 2 0,3 0-817,2 0 0,-2 0 1,-1 0-1,-2 0-1388,1 0 2163,-4 0 0,6 0 0,-5 0 0</inkml:trace>
  <inkml:trace contextRef="#ctx0" brushRef="#br0" timeOffset="234">152 308 8580,'-10'0'2581,"1"2"-1404,2 3 0,-3 4 0,3 6 0,0 1-415,0-1 1,-5 8-1,2 2 1,-4 6-303,-1 5 0,1-3 1,4 2-1,5-6-312,3-3 0,2-2 0,0 1 0,2-4-486,3-4 1,8-6 0,10-3 0,-1-1-596,1-4 1,2-1-1,-2-2 1,-1 0-468,0 0 1,-1-2-1,-6-1 1,-1-4 1399,-3-1 0,2-3 0,-4-4 0</inkml:trace>
  <inkml:trace contextRef="#ctx0" brushRef="#br0" timeOffset="401">75 448 8448,'-11'0'4053,"1"0"-3604,7 0 0,-3 0 1,12 1-1,6 3-827,7 1 0,5 0 0,7-5 1,0 0 377,0 0 0,6 0 0,3 0 0</inkml:trace>
  <inkml:trace contextRef="#ctx0" brushRef="#br0" timeOffset="635">709 401 8448,'-15'0'1405,"1"2"0,2 1-103,2 3 1,8-1 0,2-5-1164,8 0 1,11 0 0,4 0 0,-1 0-849,0 0 0,4 0 1,-3 0-1,-1 0-3463,0 0 4172,-1 0 0,-6 0 0,1 0 0</inkml:trace>
  <inkml:trace contextRef="#ctx0" brushRef="#br0" timeOffset="784">678 540 13430,'16'0'-358,"4"0"0,3 0 0,1 0 358,3 0 0,9 0 0,4 0 0</inkml:trace>
  <inkml:trace contextRef="#ctx0" brushRef="#br0" timeOffset="1167">1343 246 8448,'-6'-8'1035,"6"-4"0,0 5 1,8 0-984,6 0 1,1 2 0,1 5 0,-1 0 554,1 0 0,-1 0-88,1 0 0,-2 7 0,-4 3 0,-5 4 39,-3 1 0,-2 3 0,0 1 0,0 1-350,0-1 1,0-2 0,-2-1 0,-1-1-579,-3 1 0,1-6 0,7 0-1036,3 2 1,-1-5-863,6-2 0,0-10 2268,6-5 0,-8-11 0,-1-3 0</inkml:trace>
  <inkml:trace contextRef="#ctx0" brushRef="#br0" timeOffset="1317">1483 30 8448,'0'-10'2903,"0"-1"-2961,7 8 1,-4-2 0,6 10-1,-1 3-2150,1 1 2208,-6 5 0,11 1 0,-5 9 0</inkml:trace>
  <inkml:trace contextRef="#ctx0" brushRef="#br0" timeOffset="1601">957 556 9609,'1'-9'3570,"6"2"-3158,9 1 1,8 4 0,14-3 0,8 3-246,9 2 0,7-5 0,3 0 0,4 1-92,2 3 1,-13 1-1,-1 0 1,-9 0-335,-7 0 0,-5 0 0,-10 0 0,-5 0-1905,-4 0 0,-3-2 468,-4-3 1,-5 3 1695,-10-3 0,-11 10 0,-8 4 0</inkml:trace>
  <inkml:trace contextRef="#ctx0" brushRef="#br0" timeOffset="1884">1359 680 8570,'10'0'948,"1"0"-327,1 0 0,1 0 1,3 0-1,1 0-376,4 0 0,-4 0 0,3 0 0,-2 0-47,-3 0 0,-5 0 1,-1 1-1,0 5 205,-1 4 0,-4-1 0,1 1 0,-5 2-58,-5 2 1,-4 1-1,-8 1 1,-2-1-86,-2 1 1,1-6 0,4 0-1,1 0-3,-1-1 0,3 5 0,1-6-490,1 1 0,10 0 0,1-6-425,8 2 1,13 0 0,3-5 0,3-1-2247,4-5 2904,-3 5 0,10-13 0,-7 5 0</inkml:trace>
  <inkml:trace contextRef="#ctx0" brushRef="#br0" timeOffset="2498">1901 432 8448,'6'-15'2536,"-2"6"-1814,6 4 0,-5 3 0,6 4-515,1 3 0,1 4 1,1 6-1,-2 1 6,-2-1 0,-6 6 1,1-1-1,-3-1-23,-2-2 0,0 1 1,0 1-1,0 1-215,0-1 0,-2-3 0,-1-4 0,-3-2-374,3 2 1,-4 2 164,2 1 1,0-4-47,5-1 1,2-7 0,4 2 443,10-3 0,-1-7 1,8-2-1,-3-1 95,1-5 0,5 0 1,-4-1-1,1 2-105,-1 2 1,-2-1 0,-6-4 0,-2-1-77,-1 1 0,-3-1 1,2 1-1,-4-1-146,-5 1 1,-1 0 0,0-3 0,-1-1-670,-4-1 0,1-1 1,-5 6-1,3-1 737,2 1 0,-4-1 0,-1 1 0</inkml:trace>
  <inkml:trace contextRef="#ctx0" brushRef="#br0" timeOffset="2917">2473 308 9086,'0'-8'2470,"0"3"1,0 10-1910,0 5 1,-2 6 0,-1 4 0,-4 4-283,-2 0 0,1 6 1,-4-5-1,1 6-371,-1 5 1,0-3-1,0 3 1,4-5-571,1-5 0,0-4 0,4-6 0,-3-1-2839,3 1 1768,1-8 0,7-8 1733,1-10 0,6-11 0,-4-3 0</inkml:trace>
  <inkml:trace contextRef="#ctx0" brushRef="#br0" timeOffset="3284">2396 339 8448,'15'-8'520,"-5"-4"1,1 7-1,1 1 26,2 2 1,1 2 0,2 0 0,4 0-246,5 0 1,-2 0 0,0 2 0,0 2-29,0 1 1,-5 7 0,0-2 0,-7 4 19,-7 1 1,-5 1-1,-7 1 1,-7 2-116,-5 1 1,-13 3 0,-1-4 0,-3 1-242,-2-1 0,2-7 1,5-3-1,2 0 70,3-1 0,-1-4 0,6 1-221,2-4 0,9-7 0,6-3 0,8 0 0,4-4 0,8 4 0,1 0 408,4 4 1,-4 4-1,5 1 1,-1 0 175,-1 0 0,6 6 0,-5 5 0,-1 2 54,3 3 1,-6 5 0,4 1-1,-6 0-184,-5 1 1,4 2 0,-5-4 0,1-2-451,0-2 1,-4-3-1,4-4 1,2-5-596,2-3 1,1-4-1,2-3 1,2-5-1216,2-4 1,-1-6 0,-4-3 2019,-1-1 0,1-2 0,-1-5 0</inkml:trace>
  <inkml:trace contextRef="#ctx0" brushRef="#br0" timeOffset="3668">2891 370 8448,'-11'0'822,"1"-1"494,-2-5 0,5 3-650,2-7 1,3-1-466,2-4 0,2-1 110,3 1 1,-1 6-1,4 2 304,-1 1 0,5 4-152,-2-3 1,4 3-1,2 2-252,-1 0 0,1 0 0,1 0 0,2 0-316,1 0 1,8 5 0,-2 0 0,3-1-194,2-3 1,-2 5 0,-1 0 0,-4 1-682,-2 0 0,4 0 0,-6-3 0,-2 2-726,-6 3 1,-4-6 1704,-3 3 0,-3 2 0,5 1 0</inkml:trace>
  <inkml:trace contextRef="#ctx0" brushRef="#br0" timeOffset="3883">3092 339 15994,'0'16'1444,"0"-1"1,-2 2 0,-1 4-1002,-2 5 1,-7 3 0,3 2 0,-1 0-327,-1 0 1,6 0 0,-5 0 0,0 0-2418,1 0 2300,2-7 0,0-2 0,-1-6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2:34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387 47 8448,'10'0'509,"1"0"1,-10 0 0,-1 0 0,-8 0-57,-6 0 1,-3 5 0,-4 2 0,-5 2-607,-3 3 1,-4 1 0,-1 3 0,-2-1-219,2 1 1,1-6-1,4-1 1,3-1-1525,5 1 1895,4-6 0,2 11 0,-1-5 0</inkml:trace>
  <inkml:trace contextRef="#ctx0" brushRef="#br0" timeOffset="153">387 155 8610,'-16'9'517,"3"-1"0,1-4 0,1 3-20,-1 1 1,-3-3 0,-4 4 0,-3 0-434,-3-1 0,5 3 0,-4 2 0,0-1-433,0-1 0,3-1 0,-3 4 1,2-2-452,3-2 0,7-6 820,1 1 0,1 3 0,-5 1 0</inkml:trace>
  <inkml:trace contextRef="#ctx0" brushRef="#br0" timeOffset="322">263 233 8382,'9'6'331,"3"-2"572,-7 6 1,5 1 0,-5 4 0,-1 0-439,-2 1 0,-4 5 1,-2 1-1,-2 0-403,-3 1 1,4-1 0,-4-3 0,1 2-1064,-1-3 0,6 0-1559,-3-3 2560,5-6 0,1-2 0,0-7 0</inkml:trace>
  <inkml:trace contextRef="#ctx0" brushRef="#br0" timeOffset="486">495 0 8973,'9'7'2266,"-2"-3"-1646,-7 6 1,0 0 0,0 6-897,0-1 1,0-4 0,0-1-1144,0 2 1,-2 0-1,-1 0 1419,-3-2 0,-6 1 0,4 4 0</inkml:trace>
  <inkml:trace contextRef="#ctx0" brushRef="#br0" timeOffset="738">371 93 8448,'-6'9'676,"4"0"40,-3-4 0,1 2 0,1 5-517,-2-2 0,-1 0 1,8 4-233,3-4 0,-1-3 0,6-7 0,4 0-364,5 0 0,-2 0 1,4 0-1,-4-2 91,-2-3 0,1 4 1,-1-6-1,1 2 565,-1-1 0,1 1 770,-1 5 1,-6 2-717,-4 3 0,-3 4 0,-2 6 0,0 1-477,0-1 0,-2-1 1,-2-2-1,-1-2-856,2 2 1,1-3 1019,2 1 0,-7-6 0,-1 2 0</inkml:trace>
  <inkml:trace contextRef="#ctx0" brushRef="#br0" timeOffset="1536">340 310 9363,'7'9'560,"2"-3"1,6-6-624,1 0 0,-1 0 0,1-1 0,-1-3-189,1-1 0,-1-2 1,1 4 671,-1-2 1,1-1 679,-1 6 0,-6 2-667,-4 3 1,-5 2 0,-4 5 0,-2-1-170,-3 1 0,4 1 0,-4 3 0,1-1-176,-1 1 0,0-1 0,-1 1 0,3-1-353,0 1 0,6-1 1,-6 1-649,0-1 0,5 1-1080,-3-1 1534,3-6 0,2-4 0,2-10 0,1-6 166,3-2 0,6-3 0,-4 1 0,3-3 345,-1-2 1,-2 8 0,5-4 0,-5 3 313,-1-1 0,0 5 1,-4 2 371,2 0 0,6 7-55,-6 0 1,0 7 0,-5 9-551,0-1 1,0 1 0,0-1-1,0 1-557,0-1 1,0-5 0,0 1-2074,0 1 1541,0-5 1,0-7 0,0-12 955,0-7 0,5 2 0,2-6 0,0-1 0,0-7 0,0-1 0,-4-8 0,4 0 0,2 1 0,-4-1 0,5-1 0,0 5-119,-1 3 1,3 9 0,-7 4 0,0 2 1580,2 3-538,-5 6 1,5 4 0,-7 10-458,0 6 1,0 2 0,0 3 0,0-1-294,0 1 1,0-1 0,0 1 0,-2-1-204,-3 1 1,3-6 0,-3 0 0,3 2-121,2 2 1,0-4 0,0 1-180,0 1 1,0-4-1,2 1 31,3-2 0,4-2 0,6-5 300,1 0 1,-1 0 0,-1 2 294,-4 3 1,2-2 0,-6 8 0,-3 1 120,-1 1 0,-2 3 1,-2-1-1,-3 3 27,-5 2 1,-3-1 0,1 5 0,2-1-307,-2-5 0,-2 5 0,-1-3 0,1-1-958,4-1 1,-4-5 0,5-1-3475,1-1 1459,-6-8 2833,6 4 0,-1-21 0,2-3 0</inkml:trace>
  <inkml:trace contextRef="#ctx0" brushRef="#br0" timeOffset="1687">604 387 9432,'10'0'1787,"0"0"1,0 2 0,6 3-1712,-1 6 1,1 2 0,1 3 0,2-1-683,2 1 0,6-1 0,-1 1 1,3-1-3687,2 1 4292,0-1 0,0-6 0,0-2 0</inkml:trace>
  <inkml:trace contextRef="#ctx0" brushRef="#br0" timeOffset="2002">928 171 10330,'16'0'186,"-1"0"0,-4 0 0,-1 0 1,2 0 356,2 0 1,-6 1-1,-2 5-31,-5 4 1,-1 9-1,0 1 1,-3 1-338,-7 1 0,-1 1 0,-11 4 0,1-3-441,1-1 0,-1-3 0,6-4 0,-1-1-1879,1 1 1,4-6 1054,1 0 0,1-8 0,-1-2 1090,5-9 0,3-11 0,2-4 0</inkml:trace>
  <inkml:trace contextRef="#ctx0" brushRef="#br0" timeOffset="2153">867 233 8095,'10'-9'1580,"0"4"1,-5 3-1218,6 2 1,-6 2 0,5 1 0,0 4-278,-1 2 1,5 1 0,-4 6 0,4 1-658,1 3 0,1-2 0,-1 2 0,1-4-2004,-1-6 2575,1 4 0,-1-6 0,1 8 0</inkml:trace>
  <inkml:trace contextRef="#ctx0" brushRef="#br0" timeOffset="2554">1161 31 7905,'6'-8'1452,"-4"1"0,5 14 0,-7 3-1363,0 4 1,0 1 0,0 3-1,0 0-303,0 3 0,-2 0 0,-1-6-297,-2 1 0,0-1-1380,5 1 1451,0-1 1,0-8 0,1-7 362,4-9 1,2-4 0,5-3 0,-1 1 191,1-1 0,-4 2 0,3 2 189,1 2 1,1 2 0,3-3 274,-1 6 1,-4 3-1,-3 4 1,-1 3 0,-2 4 0,-5 6-565,0 1 0,0-1 0,0 1 0,0-1-464,0 1 0,-1-1 1,-3 1-306,-1-1 1,-2-6-1,4-2 754,-3-1 0,-6-4 0,4 5 0</inkml:trace>
  <inkml:trace contextRef="#ctx0" brushRef="#br0" timeOffset="2705">1253 186 7423,'0'-8'2347,"0"2"1,0 12-1836,0 4 0,-5 0 0,0 4 0,0 5-363,-2 3 0,4-1 0,-6 5 0,0-1-378,1-1 1,3 4-1,-4-6 1,0 1-572,1-1 0,4-1 1,-2-6-2660,-1 1 3459,5-8 0,-5-1 0,7-7 0</inkml:trace>
  <inkml:trace contextRef="#ctx0" brushRef="#br0" timeOffset="2905">1238 356 8567,'2'-8'1272,"3"3"1,-3 5 0,3 5-894,-4 5 1,-1 4 0,0 1 0,2 1-157,3-1 0,-3-4 1,5-1-257,0 2 0,1 0 0,8-2-413,-1-5 1,1-3-1,-1-2-962,1 0 0,-1-7 0,-1-3-798,-4-4 2206,4-1 0,-5-1 0,6 1 0</inkml:trace>
  <inkml:trace contextRef="#ctx0" brushRef="#br0" timeOffset="3071">1764 171 9777,'0'15'0,"0"1"0</inkml:trace>
  <inkml:trace contextRef="#ctx0" brushRef="#br0" timeOffset="3220">1795 341 8448,'-9'7'2380,"-3"-4"-1201,7 8 0,0-6 0,5 5-1290,0 2 0,0-3 0,2-1 111,3-1 0,3 5 0,8-3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2:55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31 13222,'16'0'0,"-1"0"-173,1 0 1,6 0 0,4 0-478,3 0 1,2 0-1,0 0 1,0 0 0,-2 0-2274,-3 0 2923,-4 0 0,-13-7 0,-2-1 0</inkml:trace>
  <inkml:trace contextRef="#ctx0" brushRef="#br0" timeOffset="200">78 93 9421,'-9'7'1238,"4"3"0,4 4-614,1 2 1,-2 1 0,-2 3-1,-1 8-226,2 6 0,-4 1 1,0 6-1,0 2-437,0 2 0,-3-6 0,5-3 0,1-5-633,3-5 0,1-4 1,0-6-428,0-1 1,1-6 0,3-6 0,3-6 1098,1-7 0,3-11 0,4-3 0</inkml:trace>
  <inkml:trace contextRef="#ctx0" brushRef="#br0" timeOffset="368">94 186 8503,'-2'-9'1970,"-3"4"0,5 4-1980,0 1 1,8 0 0,11-2 0,4-2-720,1-1 0,-4 0 0,4 5 1,0 0-122,0 0 1,-5 0 0,2 0 849,-4 0 0,-1-7 0,-1-1 0</inkml:trace>
  <inkml:trace contextRef="#ctx0" brushRef="#br0" timeOffset="516">264 109 8733,'-11'0'924,"1"0"0,2 7 1,-5 3-1,5 4-1521,1 1 0,-3 1 0,3-1 1,-2 1-1121,-3-1 1717,-2-6 0,-1 11 0,-1-3 0</inkml:trace>
  <inkml:trace contextRef="#ctx0" brushRef="#br0" timeOffset="683">78 232 8448,'9'0'1295,"-2"0"0,-7 2 1,0 3-1,0 6-1069,0 2 1,0 3-1,0 1 1,0 2-454,0 2 1,0 4 0,0-4 0,0-2-716,0-2 0,0 4 1,0-1-3286,0-1 4227,0-2 0,0-1 0,0-1 0</inkml:trace>
  <inkml:trace contextRef="#ctx0" brushRef="#br0" timeOffset="983">155 325 8472,'6'-10'0,"0"0"248,3-2 1,-4 3 0,6 0 202,1 3 0,-4 0 0,2 5-301,3-4 1,0 3-1,3-3 1,-1 5-236,1 5 1,-1-3-1,-1 4-537,-4 1 0,2 2 38,-7 6 1,-6-1 0,-10-2 0,-2-2 169,-3 2 1,1-5 0,-1 0 437,1 0 0,-1-5 1,3 5 418,2 0 1,3-6 679,2 4 1,3 2 0,-6 0 74,3 2 1,0-4 0,5 5-785,-4 2 1,3 2 0,-5 2 0,2-1-530,0 0 0,-7 1 1,3-1-691,0 1 0,1-2 0,4-2-4874,-1-2 5679,0-7 0,5-3 0,0-8 0</inkml:trace>
  <inkml:trace contextRef="#ctx0" brushRef="#br0" timeOffset="1099">233 449 8150,'15'0'-177,"-4"-2"1,-1-1-1,2-2 831,2 1 0,-4 3 1,0 1-1,2 1-104,2 4 0,2 4 0,-1 5 1,1-2-628,-1-2 1,6 0-1,-1 4 1,1-2-1410,1-1 1486,-5-8 0,13 11 0,-6-6 0</inkml:trace>
  <inkml:trace contextRef="#ctx0" brushRef="#br0" timeOffset="1350">620 16 8448,'-9'-7'2872,"2"7"0,7 0-2422,0 9 0,-5 4 0,0 5 0,1 0-589,3 3 1,-1 5-1,-1-4 1,-3 1-644,3-1 0,-1 4 0,1-6 0,-2-1-3906,1-2 4688,3-8 0,8 5 0,1-6 0</inkml:trace>
  <inkml:trace contextRef="#ctx0" brushRef="#br0" timeOffset="1583">651 62 8448,'8'-15'510,"-3"-1"1,-3 6 0,0 1 504,3 3 1,-2 0-163,8 6 0,-6 0-445,5 0 0,-5 7 1,4 4-116,-2 2 0,-2 3 1,-5-1-1,0 1-173,0-1 1,0 1 0,0 1-1,0 2-407,0 1 1,0 1 0,0-5-1279,0-1 0,0 0-747,0 1 1,-2-7 2311,-3-4 0,3-4 0,-5-1 0</inkml:trace>
  <inkml:trace contextRef="#ctx0" brushRef="#br0" timeOffset="2398">620 124 8576,'-9'-7'2640,"2"6"-2535,7-6 0,7 7-179,3 0 1,4 1 142,2 5 0,-8-3 0,-3 7 45,-3 2 1,-4-3-29,-3 1 0,3 1-117,-3 4 9,4-6 0,2-2-108,4-7 1,4 0 0,5 1-703,-4 4 470,4-3 1,-14 12-1,0-4-20,-9 4 0,-6-4 0,-6 1 0,-3-1 155,0-2 1,-5 6 0,1-5 0,-4 1 199,-4 0 1,-1-4 0,8 2 0,2-1 455,1-3 1,7-3 32,-2-1 0,13 0 0,9-1-209,13-5 0,9 3 0,9-7 1,3-1-185,1 3 1,7-6-1,-4 5 1,1-1-151,-4 0 0,-5 5 1,-4-4-1,-1 0-190,2 1 1,-6 4 0,-3-3-58,-7 1 988,2 4 0,-14-5-132,0 7 0,-7 7 137,-9 3 0,3 4 1,2 1-1,4 1-159,1-1 0,4 3 0,-3 0 0,1 3-441,-1-2 1,3 3-1,-3 1 1,3-1-430,2 0 0,0-1 1,0-6-1,0 1-737,0-1 0,0-4-101,0-1 0,-1-6 1,-3-1 530,-1-6 1,0-6-1,3-8 1,-1-2 670,-2-2 0,-6 1 0,4 4 0,1 1-26,-1-1 0,0 2 0,3 2 0,-2 4 490,-3 1 0,4-3 2728,-6 4-2668,8 1 0,3 5 0,10 0 0,4 0-551,2 0 0,-6 0 1,0 0-1,2 0-90,2 0 0,-4 2 0,-1 3 121,-2 5 0,-2-1 1,-5 1-1,0 2 276,0 2 0,-5 2 0,-2-1 0,-2 1-3,-3-1 1,-1-5 0,-3 1-47,1 1 0,-1 0 0,2 0-39,4-2 0,5-6-182,10 1 0,9-4 0,6-1 0,1 0-338,1 0 0,1 0 1,4 0-1,-1 0-962,2 0 1,-1 0 1289,-1 0 0,3-6 0,-5-3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2:59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0 108 8425,'0'-10'1586,"0"0"0,2 6 0,1 1-1271,3 6 0,-1 1 0,-5 6 1,0 2-188,0 2 1,0 1 0,0 1 0,0-1-17,0 1 1,0-1 0,0 1-251,0-1 1,0-4-1,0-1-524,0 2 402,0-5 0,0-2 0,2-10 0,1-6 168,2-2 1,2-8-1,-2 0 1,4 1 58,-1-3 0,4 6 0,-5-3 0,0 2 47,0 3 1,5 1-1,-3 2 1,1 4 293,0 1 0,-5 2-84,6 5 0,-8 6 1,2 5-1,-3 3-125,-2 1 1,0 0 0,0 1-1,0-1-131,0 1 1,0-1-775,0 1 554,0-1 1,0-8 0,0-7 153,0-8 0,0-6 0,2-2 0,1 1 210,2-1 0,1 1 0,-5-1 111,4 1 1,-1 1 331,6 4 0,-5 3-257,6 7 1,-8 7-1,2 3 1,-1 4-369,1 1 1,-3 1 0,3-1-1,-4 1-524,-1-1 1,0 1 0,0-1-899,0 1 1492,0-1 0,7 1 0,2-1 0</inkml:trace>
  <inkml:trace contextRef="#ctx0" brushRef="#br0" timeOffset="287">356 93 8448,'-10'0'5314,"0"0"-5090,6 0 1,-1 0-1,10 0 1,5 0-511,4 0 1,2 0 0,1 0 0,2-2-64,1-3 1,3 3 0,-4-3-1,1 4-1794,-1 1 1,-2 0 2142,-1 0 0,-8 0 0,-1 6 0,-7 3 0</inkml:trace>
  <inkml:trace contextRef="#ctx0" brushRef="#br0" timeOffset="467">372 186 8448,'-9'0'1945,"2"0"1,9 0 0,3 0-1913,5 0 0,4 0 1,2 0-1,-1 0-362,1 0 0,4 0 1,1 0-1,-2 0-868,-2 0 0,-2 0 0,1 0 1197,-1 0 0,8 7 0,1 1 0</inkml:trace>
  <inkml:trace contextRef="#ctx0" brushRef="#br0" timeOffset="903">666 16 9968,'0'-9'1789,"1"2"0,5 7-1632,4 0 0,2 7 1,0 2-1,-3 1-133,-3 0 0,5 1 0,-6 4-1,-2 1 0,-1-1 1,-2 0-1,0 1 23,0-1 1,-7-4-1,-1-1 1,-3 2 9,1 2 0,0-4 0,-6-1 0,2-1 106,4 1 0,-4-6 0,6 4-88,-1 0-34,2-5 1,14 5 0,3-7 0,4-2-79,2-3 0,1 1 1,2-4-1,1 1-182,-1 3 1,0 3 0,-2-1 0,1-1-634,-5-3 1,-1 1-2074,4 5 525,-1 0 2401,1 0 0,-8-7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03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23 8982,'-2'16'2524,"-1"1"-2089,-3 3 1,0-1-1,2 7 1,-3 0-347,-1-2 0,2 5 0,-2-5-475,1 0 0,0 0 1,4-5-1,-3 2-930,3-2 1,1-7-144,2-2 1,0-8 1458,0-2 0,7-7 0,2-9 0</inkml:trace>
  <inkml:trace contextRef="#ctx0" brushRef="#br0" timeOffset="385">78 54 8448,'0'-10'0,"1"1"0,3 0 521,1 1 1,0 3 615,-5-6 1,0 10-695,0 1 1,2 7-1,1 8 1,4 1-259,2-1 0,-4 6 1,4 1-1,-1 0-35,1 1 1,-4-1 0,3-3 0,-1 2-266,-3-3 1,3 0 0,-2-3-878,-2 1 517,6-8 1,-7-3 222,3-10 1,2-5 0,-2-9 0,0-2 142,2 2 1,-5-3 0,4 1 0,0 3 216,-1 0 1,5 3-1,-3-1 438,2 1 0,-4 6 66,5 4 0,-5 5 0,4 5-241,-2 6 0,-2 2 1,-3 5-1,1 1-186,2 1 1,0 2 0,-5-3 0,2 2-335,3-2 0,-3-2 0,3-1 1,-3-1-1483,-2 1 1,5-1 157,0 0 0,2-6 0,-2-4 1473,5-3 0,4-2 0,2 0 0</inkml:trace>
  <inkml:trace contextRef="#ctx0" brushRef="#br0" timeOffset="582">465 147 8002,'-9'-7'1843,"2"4"-158,7-8 0,2 8-1522,3-2 0,-2 3 0,8 2 0,1 0-551,1 0 1,3 0 0,-1 0 0,1 0-104,-1 0 1,1 0-1,-1 0 1,1 0-1353,-1 0 0,-4 0 1843,-1 0 0,0 0 0,6 0 0</inkml:trace>
  <inkml:trace contextRef="#ctx0" brushRef="#br0" timeOffset="749">495 224 8785,'-8'0'3599,"3"0"-3704,10 0 1,-2 0 0,8 0 0,1 0-318,1 0 1,3 5 0,1 1-1,2-3-903,2-1 0,-1-2 1325,-4 0 0,6 0 0,2 0 0</inkml:trace>
  <inkml:trace contextRef="#ctx0" brushRef="#br0" timeOffset="1051">882 8 9085,'-10'0'1315,"0"0"0,6 1 0,-3 4-938,0 6 1,4 3 0,-6 1 0,3 0-160,2 1 1,-3-1-1,2 1 1,2-1 19,1 1 1,2-1 0,0 1-288,0-1 1,9-1-1,4-4 1,8-5-356,3-3 0,2-2 0,5 0 0,-2 0-264,-3 0 0,3 0 0,-5-2 0,2-1-474,0-2 0,-8-2 1,3 2-891,-4-5 2032,-8 3 0,-2-7 0,-7 5 0</inkml:trace>
  <inkml:trace contextRef="#ctx0" brushRef="#br0" timeOffset="1233">1037 54 8448,'-10'0'0,"-1"0"640,-1 0 0,4 0 0,-3 0 356,-1 0 0,6 7 1,-1 3-1,1 4-267,1 1 1,-5 3 0,3 2-1,0 6-734,0 3 0,1-3 1,2 0-1,-1 0-658,1-2 0,3 3 1,1-6-116,0-2 1,1-9 777,5-5 0,-5-3 0,6-2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4:37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1 407 8981,'17'6'229,"1"0"1,8-8 0,3-2-176,7-4 0,6-2 0,11-2 0,9-2 66,13-1 0,3 0 1,10-4-1,-5 3-88,-3 6 0,-6-1 0,-5 6 0,2 0 3,-2-1 0,5-2 0,5 3 0,5-2-41,4-2 0,-6 2 0,5-1 0,5-1-2,5-1 1,-3-2 0,3 0 0,0 1 78,0 3 1,1-1-1,-47 6 1,0 2-1,46-3 30,-4-1 0,-2 3 0,5-2 1,-2 3-10,-2 1 0,-2 0 0,-2 0 1,3 0-66,3 0 1,0 0-1,-1 0 1,0-1-54,4-3 1,-47 2 0,1 1 0,1-2-1,1-1 1,-2 1 0,-1 0 64,45-4 1,-1 4 0,6-2 0,-50 3 0,1 0 57,47-2 1,-6 0-1,-9 4 1,9 0-53,-42 0 0,1 0 0,41 0 0,4 0 0,-7 0-18,-2 0 0,10 0 0,-45 0 0,1 0 0,0 0 1,-1 0-10,46 0 1,0 0 0,-1 0 0,-44 0 0,0-1 3,5-1 1,-1 0-1,-5 1 1,-1 1-1,0-2 1,-1 0-1,49 0 43,-48 2 0,1 0 1,0 0-1,0 0 0,0 0 1,-1 0-1,45 0 26,-3 0 1,4 2-1,-46-1 1,-1 0 0,50 3 11,-5-1 1,-5-2 0,6-1 0,3 1-75,-48 1 1,-1 0 0,1-1-1,0 0 1,48 3 0,-49-3-1,0-1 51,2 0 1,-1 0-1,45 0 1,1 0-1,-2 0-1,1 0 1,-1 0 0,2 0-1,-7 0-74,-5 0 1,-2 1-1,-4 2 1,5 1-29,5-1 0,-8-2 1,-2-1-1,-6 1-160,-2 3 1,-2-2 0,8 2-1,-2-3-191,-4-1 0,-7 0 1,-14 0-1,-5 0-238,-5 0 0,-7 0 1,-2 0-1,-1 0-244,1 0 0,-8 0 0,0 0 0,-1 0 856,-4 0 0,-1 0 0,6 0 0,2 0 0</inkml:trace>
  <inkml:trace contextRef="#ctx0" brushRef="#br0" timeOffset="216">9937 24 8100,'-6'-10'1329,"6"2"-883,7 4 0,4 3 0,1 2 1,1 3-125,3 4 0,-2 2 0,5 2 0,-2 0-5,-2 0 1,2 0 0,-2 0 0,-3 1 18,-3 3 1,-6-2 0,1 2 0,-3-3-735,-1-1 1,-12 4 0,-8 0 0,-11 0 397,-7 1 0,-10-4 0,-6 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02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0 8448,'-11'0'883,"1"0"1,5 0 0,-5 2-556,-2 3 0,5 4 0,0 6 0,2 2-234,-1 4 1,1 3 0,5 7 0,0 0-217,0 0 0,0 0 0,0-2 0,0-1-387,0-3 1,0-6 0,0 2 0,0-4-2074,0-1 1775,0-1 0,0-8 807,0-7 0,-7-14 0,-1-10 0</inkml:trace>
  <inkml:trace contextRef="#ctx0" brushRef="#br0" timeOffset="369">32 16 7613,'1'-9'2165,"5"4"0,-3 5-1949,7 5 1,-1 4-1,3 6 1,-3 1-200,-3-1 1,5 6 0,-4-1 0,0-1-19,-1-2 1,1-1 0,-3-1-931,1 1 144,7-1 631,-10 1 1,5-14 0,-7-8 96,0-6 0,-2-3 0,-2-1 0,-1 1 108,2-1 1,1 1 0,2 0 348,0-1 1,0 1-64,0-1 0,0 6 0,2 1 72,3 2 1,-2 4 0,8 8-155,1 5 1,-4 6 0,1 3-1,-2 3-189,-4 2 0,4-3 1,-2 3-1,0-2-762,2-3 1,-3 0 0,4 0-960,-1 2 1,0-3 1656,-2-7 0,4 3 0,6-6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07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31 8448,'-11'-5'0,"3"-2"2704,1-1-2016,2 4 0,12-3 0,5 7 0,7 0-237,6 0 1,11 7-1,6 3 1,4 4-222,6 2 1,3 4 0,7 3 0,-1-1-160,1 0 1,-1 4 0,-5-4 0,-6-1-685,-7-4 1,-5 2 0,-9-10-1,-3-1-1536,-5-2 1,-8-5-1515,-8-1 3663,-20 0 0,-18-7 0,-13-1 0</inkml:trace>
  <inkml:trace contextRef="#ctx0" brushRef="#br0" timeOffset="185">32 186 10674,'17'5'1333,"3"2"0,8 2-1409,6 3 0,6-4 0,8 2 0,4 2-522,4 2 1,-2 0 0,-4-2 0,-8-3-926,-5-3 1,-8 7 1522,-9-3 0,1-3 0,-12 0 0</inkml:trace>
  <inkml:trace contextRef="#ctx0" brushRef="#br0" timeOffset="351">140 387 8448,'0'-10'1893,"2"1"-1079,3 2 1,9 2 0,8 5-1,4 2-426,6 3 1,6 4 0,9 6 0,1 2-742,3 4 1,-3-4 0,4 4-1,-4-4 353,-1-2 0,-8 1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10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 8906,'0'-10'920,"0"0"0,2 6-920,3-1 0,3 3 0,8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10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17653,'7'15'-599,"-3"-6"0,4-2 599,-1-1 0,5 3 0,-3 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08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1 170 8448,'5'-10'876,"0"0"0,0 5-155,-5-6 1,2 8-1,3-2-433,5 3 0,-1 9 0,0 3 1,-1 4-105,1 1 0,-1 6 0,3 1 0,-4 3-31,0 2 1,-6-3-1,4 0 1,-3 0-32,-2 0 1,5-5 0,0 2-72,-1-4 1,-2-2-109,-2 1 0,1-7-8,4-4 0,-1-9 0,6-3 0,2-1-1,2-4 0,2-7 0,-1-2 0,-1 2 47,-4 2 1,4 0 0,-6-2 0,1-2-58,-4 2 1,2 2 0,-2 2 0,-1-1-311,-3 1 0,-1-6 0,0 1-669,0 1 0,-1 2 1,-3 1 1054,-1 1 0,-7 6 0,3 2 0</inkml:trace>
  <inkml:trace contextRef="#ctx0" brushRef="#br0" timeOffset="366">635 16 9259,'0'-9'1745,"2"2"1,3 7-2873,5 0 1,-1 7 0,1 3-940,2 4 2066,-5 2 0,7-1 0,-5 1 0</inkml:trace>
  <inkml:trace contextRef="#ctx0" brushRef="#br0" timeOffset="683">527 186 10904,'15'0'102,"1"0"1,-1 0 0,3 0-9,2 0 0,-3 2 0,4 1 0,-4 2 214,-1-1 0,-8 4 0,-3 3 0,-3 2 155,-2 3 1,-3-1-1,-6 1 1,-8 1-195,-5 4 0,-4-4 1,-5 3-1,2-2-179,3-3 0,-2-5 1,8-1-1,1 0-132,2-1-85,8-4 1,4 2 0,12-6 0,8 0 170,9 0 1,5 0 0,2 0 0,2 0-160,3 0 0,-8 0 0,3 0 0,-2 0-539,0 0 1,-3 6 0,-2-1-1,-2 0-3030,-3 2 3684,-2-5 0,-1 4 0,-1-6 0</inkml:trace>
  <inkml:trace contextRef="#ctx0" brushRef="#br0" timeOffset="986">914 109 11135,'-7'-9'997,"5"4"0,-3 10 1,3 5-383,2 4 1,0 2 0,0 1 0,0 3-330,0 6 1,-5-2 0,0 2-1,2 0-677,1-2 0,2 3 1,0-4-1,0-1-48,0 0 1,0-1-1,1-7 1,5-4-803,4-5 1,4-3-1,1-2 1,2-2-270,4-3 1,-4-5 1509,4-11 0,3-3 0,0-7 0</inkml:trace>
  <inkml:trace contextRef="#ctx0" brushRef="#br0" timeOffset="1116">1099 170 8448,'-10'-5'923,"0"0"-192,-2 2 0,0 3 0,0 3 1,1 4-736,-1 2 0,-1-4 0,-1 5 1,2 2-1081,1 2 1,3-4-1,-4 1 1084,2 1 0,6-6 0,-3 1 0</inkml:trace>
  <inkml:trace contextRef="#ctx0" brushRef="#br0" timeOffset="1282">1393 155 10716,'-13'2'830,"2"3"0,-2-2 1,2 6-1,-3-1-951,-1 1 1,0-4 0,-3 6 0,-1-1-711,-1-2 0,-1 6 0,6-5 1,-1 1-389,1 0 0,4-6 1219,1 1 0,0-3 0,-6-2 0</inkml:trace>
  <inkml:trace contextRef="#ctx0" brushRef="#br0" timeOffset="1553">1239 140 8448,'5'-11'2407,"0"1"-1593,0 6 1,-5-1-1,0 10 1,0 6-350,0 3 0,0 3 0,-2 2 1,-1 1-309,-2-1 0,0 5 0,5 0 1,0 2-85,0 0 0,0-7 1,0 3-1,1-1-15,5-1 0,2 1 1,9-6-1,2-1-261,2-3 0,5-3 0,-6-4 0,-1 1 130,-2-2 1,-1-3 0,-1-3 0,1-4 203,-1-2 1,-6-3 0,-4-7-98,-3-1 0,-2-1 0,0 6 0,0-1-532,0 1 0,0-1 1,0 1-1,0-1-4132,0 1 4630,0-1 0,0 1 0,0-1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15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93 8448,'1'-15'452,"5"-1"1,-5 6-1,6 1 1,-2 1 486,1-1 0,0 4 0,0-4-580,4 2 1,4 2 0,1 5 0,1 0-277,-1 0 0,4 7 0,-2 3 0,-3 4 145,0 2 1,-7 1 0,-2 2-1,-4 3 50,-1 2 1,-1-3 0,-4 3 0,-6 0-149,-2 0 1,-5-3-1,-1 3 1,-3-2-28,-2-3 0,-2-2 1,-3-3-1,1-2-126,3-2 0,6-5 1,-2 4 156,4-2 1,5-4-223,7-8 0,6 3 1,17-5-1,2 2 52,6 0 1,5-5-1,3 3 1,1 0-152,-6 0 0,2 2 0,-7 5 0,0 0-523,-3 0 1,-4 0-1,-2 0-1180,1 0 1,-1 2 1889,1 3 0,-8-3 0,-1 5 0</inkml:trace>
  <inkml:trace contextRef="#ctx0" brushRef="#br0" timeOffset="184">559 124 8448,'0'-10'3727,"0"-1"-3320,0 8 0,7-4 0,4 7-965,2 0 0,-2 2 0,-1 1 0,2 2-3019,2-1 3577,1 4 0,1-6 0,-1 5 0</inkml:trace>
  <inkml:trace contextRef="#ctx0" brushRef="#br0" timeOffset="333">575 232 8960,'-10'0'2994,"-1"0"0,10 2-3225,1 3 1,6-1 0,10 4 0,-1 1-1488,1-1 0,-1-3 1,1 4 1717,-1-2 0,8 5 0,1-3 0</inkml:trace>
  <inkml:trace contextRef="#ctx0" brushRef="#br0" timeOffset="551">1008 16 10953,'-8'1'5615,"2"6"-4749,5 9 0,1 1 0,0 9 0,0 1-576,0 2 1,-2 9-1,-1 2 1,-3 1-433,3 0 1,1-6 0,2 1 0,0-5-2187,0-5 0,0-4 2328,0-7 0,-7 1 0,-1-1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19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45 8448,'0'-15'3909,"-5"5"-3480,0-1 0,2 8-1937,8-2 0,-3 10 1508,3 5 0,-4 4 0,-1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19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15 8448,'-9'-1'7367,"4"-4"-6966,3 3 0,4-5-2424,3 7 1,-1 5 2022,6 0 0,0 7 0,6-3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18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1 279 8448,'1'-14'717,"5"4"0,-3-4 365,7 4 1,-4 3-594,4 2 0,-5 3-94,5 2 0,-4 7 1,2 3-1,-1 4 5,-4 1 1,-1 6-1,-2 1 1,-2 1-38,-3-1 1,4 0-1,-5-3 1,5 2-246,1-2 1,0 3 0,0-1-861,0-2 1,0-2-505,0-2 0,7-6 0,3-4 0,4-3-9,1-2 0,1-7 0,-1-3 1255,1-4 0,6-8 0,2-2 0</inkml:trace>
  <inkml:trace contextRef="#ctx0" brushRef="#br0" timeOffset="126">109 16 9236,'0'-9'3858,"2"2"-4950,3 7 1,-2 7 0,8 2 1091,1-1 0,8 6 0,4-5 0</inkml:trace>
  <inkml:trace contextRef="#ctx0" brushRef="#br0" timeOffset="378">666 155 8448,'-10'0'0,"1"-2"2897,2-3-2661,-5 3 0,12-4-1649,0 6 0,7 6 1413,9 5 0,-1 3 0,1 1 0</inkml:trace>
  <inkml:trace contextRef="#ctx0" brushRef="#br0" timeOffset="592">527 356 8448,'-9'0'2019,"4"-5"-1746,10 0 0,4 0 0,6 5 1,3 0-246,2 0 0,-1 0 0,5 0 1,0 0 82,0 0 0,-5 1 1,2 3-1,-6 3-21,-4 1 0,-5 3 0,-6 4 1,-1 1-371,-4-1 1,-9 6-1,-9 1 1,-1 0-744,-3 1 1,-2-3 1022,-2-4 0,0-1 0,0 1 0</inkml:trace>
  <inkml:trace contextRef="#ctx0" brushRef="#br0" timeOffset="742">388 526 10700,'6'-8'1530,"5"3"1,3 5-1393,1 5 0,7-2 0,4 8 0,5-1-498,5-1 1,4 4-1,6-4 1,1-1-635,-1-2 0,6 0 994,-1 0 0,1-1 0,-6-5 0</inkml:trace>
  <inkml:trace contextRef="#ctx0" brushRef="#br0" timeOffset="1027">898 248 8448,'-7'-9'1843,"4"-3"0,-6 9-936,2 5 0,2 4 0,5 12 0,0 1-434,0 1 0,0 8 1,0-3-1,0 5-471,0 1 0,0 0 0,0 0 1,0-1-517,0 1 0,0-6 0,0-5 0,2-3-313,3-1 0,-1-6 0,6-1 0,2-2-382,2-4 0,1-8 0,1-5 1,-1-6 1208,1-5 0,-1-3 0,1-7 0</inkml:trace>
  <inkml:trace contextRef="#ctx0" brushRef="#br0" timeOffset="1143">1053 372 8448,'-2'-14'474,"-3"4"1,2-2 0,-8 6 144,-1 3 1,-1 1-1,-3 4 1,1 3-440,-1 5 0,1 4 1,-1 2-1,1-3-1221,-1-2 0,2 3 0,4-4 1041,5 4 0,3-6 0,2-1 0</inkml:trace>
  <inkml:trace contextRef="#ctx0" brushRef="#br0" timeOffset="1293">1362 263 11797,'-15'16'461,"3"-6"0,-2 1 0,-3 1-1190,0 1 0,-6 3 0,3-1 0,1-1-2336,2-4 3065,-6 4 0,-1-12 0,-7 5 0</inkml:trace>
  <inkml:trace contextRef="#ctx0" brushRef="#br0" timeOffset="1545">1223 202 8448,'9'1'1442,"-4"4"0,-3-1 1,-2 6-1,0 2-775,0 2 0,-6 8 0,0 4 0,-1 3-377,0 2 1,2 5 0,5 0 0,1-1-232,5-3 0,2-1 1,8-1-1,-1-5-116,1-4 1,4-5-1,3-6 1,-1-5-241,0-3 1,-1-2 0,-6-2 63,1-3 1,-2-4 0,-4-6 0,-5-1-92,-3 1 1,-2 5 0,0-1-1100,0-1 1,0 4-2495,0-3 3917,0 1 0,0-12 0,0-2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22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63 109 8448,'0'-9'3624,"1"-3"-3192,5 7 0,-5 2 0,5 8-237,-5 5 0,-1 4 1,0 2-1,0-1 88,0 1 1,-5-6 0,0 0-72,1 2 0,-2 2-288,0 1 0,1-4-476,5-1 1,2-7 422,3 3 0,4-5 1,6-1-1,1 0 77,-1 0 0,6 0 1,-1 2-1,-1 2 207,-1 1 0,-5 7 0,-1-2 1,-3 5 183,-2 6 0,0-4 0,-4 4 0,2-2-96,-1 1 0,-8-2 0,-3 2 0,-1-3-267,-4-1 1,3-1 0,-1-1 0,-2-2-467,-2-1 0,-1-8 0,-1 2 0,1-3-488,-1-2 1,1 0-1,-1 0 1,1-2-915,-1-3 0,6 2 1892,0-8 0,-1-6 0,-4-7 0</inkml:trace>
  <inkml:trace contextRef="#ctx0" brushRef="#br0" timeOffset="133">32 63 8448,'7'-16'665,"3"1"0,4 4 1,1 3-482,1 1 0,-1 2 0,1 7 0,1 1-611,3 2 1,-1 5 426,7-4 0,0 6 0,5-4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1:10.5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17 256 8030,'-5'-1'-655,"2"-1"1715,-1-1-143,3 1 0,-1 2-730,4 0 0,4 0 0,3 0 0,4 0-74,2 0 1,0 0-1,6 0 1,2 0-57,3 0 0,0 0 0,3 0 1,0 0-116,0 0 0,1 0 0,-4 0 1,0 0-133,-1 0 0,-2 0 0,-1 0 1,-2 0-1003,0 0 1,-5 0-519,-5 0 1710,-4 0 0,-10 0 0,-5 0 0</inkml:trace>
  <inkml:trace contextRef="#ctx0" brushRef="#br0" timeOffset="384">97 375 8030,'0'-4'983,"0"0"1,-3 6-1,-1 2 1,1 4-832,-1 1 1,-2 4 0,1 0 0,-2 2-262,-1 1 1,1 0 0,0 0 0,2-1-270,-1-2 0,1 1 0,1-3 0,0-1-1001,-1-1 1,3-2-508,-4-2 1886,4-1 0,-1-8 0,3 0 0</inkml:trace>
  <inkml:trace contextRef="#ctx0" brushRef="#br0" timeOffset="567">89 375 7993,'5'0'944,"0"0"1,-2 1 0,2 2-692,1 2 0,1 2 1,1 2-1,0 1-246,0 0 0,0 5 1,-1-3-1,0 1-468,-2 1 1,-1-2 0,3 1 0,-3-2-381,0-2 1,1-1 840,-2 0 0,3 0 0,-2 0 0</inkml:trace>
  <inkml:trace contextRef="#ctx0" brushRef="#br0" timeOffset="782">272 367 8030,'-4'4'312,"0"-2"1,3 2 0,-1 0 156,0 1 0,-2-2 0,2 3 0,-1 2-126,-2 1 0,3 3 0,-3-1 0,1 2-167,-1 2 1,1 1 0,-2 0 0,1-1-316,-2-2 1,3 0 0,-1-4 0,2 2-3010,1-1 3148,1-5 0,1-1 0,0-4 0</inkml:trace>
  <inkml:trace contextRef="#ctx0" brushRef="#br0" timeOffset="1080">368 463 8462,'-6'0'771,"1"0"0,1 1 1,-2 1-1,3 4-486,-1 1 0,2 2 1,-3 0-1,0 3-276,0 0 0,-2 2 0,3 2 1,-1 0-14,-1 0 0,2-4 1,-2-1-1,3-3-4192,-1 0 3061,4 0 0,-3-4 1135,6-4 0,1-4 0,4-4 0</inkml:trace>
  <inkml:trace contextRef="#ctx0" brushRef="#br0" timeOffset="1298">376 439 8030,'1'-4'828,"1"1"0,-1 3 1,3 2-602,-1 0 1,-2 7 0,2 0 0,-2 3-18,-1 2 0,2 1 0,1 1 0,-1 0-109,-1 0 0,-1-1 1,0-1-1,0-2-805,0 0 1,2-2 0,1-2-2863,-1 0 3566,-1 0 0,2-3 0,2-2 0</inkml:trace>
  <inkml:trace contextRef="#ctx0" brushRef="#br0" timeOffset="1482">312 559 7987,'0'-6'1340,"0"1"0,1 3-1216,1 0 0,3 1 0,4 1 1,0 1-851,2 1 1,0-1 0,-3 2 725,0-2 0,3 2 0,2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4:40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77 8001,'3'-3'1531,"-3"1"1,0 4 0,-4 2-1267,-4 2 0,-2 0 1,-3 1-1,0 1-429,0 1 1,0 0 0,1-1 0,-1 0-451,0-3 0,1 2 0,1-4 0,3 1-2660,1-2 3274,3-1 0,-2 2 0,3 0 0</inkml:trace>
  <inkml:trace contextRef="#ctx0" brushRef="#br0" timeOffset="164">155 154 8001,'-7'1'1926,"0"0"-1127,-1 2 0,0 2 1,-3-1-1,0 4-588,-2 3 0,1 0 1,0 1-1,0-1-623,1 0 1,4-2 0,-2 0 0,3-2-3319,1-1 3730,0-2 0,4-4 0,-2-4 0</inkml:trace>
  <inkml:trace contextRef="#ctx0" brushRef="#br0" timeOffset="347">116 218 8415,'7'0'1103,"-4"3"1,-1 2-369,-1 0 0,-1 2 0,0 2 1,0 2-365,0 4 0,0-1 0,0 3 0,0 1-573,0 0 0,0 1 0,0 0 0,0-2-388,0-2 1,0-2 0,1-2 0,1-3-514,2-1 0,0-3 0,0-2 1103,1-1 0,1-7 0,0-1 0</inkml:trace>
  <inkml:trace contextRef="#ctx0" brushRef="#br0" timeOffset="531">276 32 8001,'0'-6'2840,"0"0"-2403,3 2 1,-1 5 0,1 5 0,0 3-545,-1 1 0,-2 2 0,0-1 0,0 1-537,0 1 0,-2-1 644,0-1 0,-3 1 0,1-2 0</inkml:trace>
  <inkml:trace contextRef="#ctx0" brushRef="#br0" timeOffset="782">219 103 8001,'-7'0'653,"1"0"122,0 0 0,2 1 0,2 1-362,1 2 1,1 2-1,1 0 1,1 0-473,2-2 0,3 1 0,0-3 0,3 0-173,0-2 1,-2 0 0,3 0 0,0 0 12,1-2 0,-1-2 0,0-2 0,0 0 310,-1 2 0,-1-1 0,-3 2 0,1 2 285,-1 0 1,-2 1-1,0 1 1,-1 2-207,-2 3 1,-1 1 0,-1 4 0,-2 1-1068,-1 0 0,2-2 0,-1 0 0,0 0 897,1-3 0,-1 1 0,-1-2 0</inkml:trace>
  <inkml:trace contextRef="#ctx0" brushRef="#br0" timeOffset="1283">180 257 9829,'7'-1'-45,"-1"-1"0,3 1 1,2-3-1,0 0-10,0 1 1,1-1-1,-4 0 1,0 1 611,-1 0 0,-1 3 211,1-2 0,-4 2 1,0 2-235,-3 2 0,-2 2 0,-1 2 1,0 1-401,-2 1 0,1-1 0,1 2 0,0-1-257,1 0 0,0 2 0,-1-2 0,1 0-316,-1-1 0,3 0 1,-2 0-3223,1-1 2150,1-1 1,0-4 1375,0-3 0,0-3 0,1-4 135,1-2 0,-1 2 0,3-2 0,-1 2-138,1-2 1,0 2 0,2-2 0,1 2 343,-1 1 1,-1-1 0,-1 1-1,1 0 815,1-1 1,0 4-324,0 0 0,-2 6 0,-2 1 0,-1 2-149,-1 3 1,0 1-1,0 3 1,-1-1-372,-1 1 0,1-1 0,-2-1 0,1-2-396,0-2 1,0-1 0,3 0-367,1-2 0,-1-4 0,4-5 0,2-3-411,0-2 0,2-3 0,-3 0 0,1-1 249,-1-1 1,0-2 745,-2 2 0,2-6 0,-2 1 0</inkml:trace>
  <inkml:trace contextRef="#ctx0" brushRef="#br0" timeOffset="1649">430 52 8057,'0'-4'1184,"-2"2"0,1 2 0,-1 2-986,1 2 1,1 2 0,0 0-192,0 1 1,2-1 0,0 1 0,0-1 46,1 1 1,-1-1 0,1 0 0,1 0-297,-1-2 1,2 1-1,1-3 1,0 0-181,1-1 0,-1-1 0,1 0 0,-1 0 122,1 0 1,-1 0 0,0 0 495,1 0 0,-1 0 0,-2 2 216,-2 3 1,-1 0 0,-2 2-1,-1 0 176,0 2 1,-3 0 0,1 4 0,-2 1-75,0 1 1,-1-1 0,-1 2-1,-1 1-450,2-1 1,-1-1 0,2 2 0,0-2-532,-1 0 1,1-3 0,-1-1-1,0-2-382,-1-2 1,1-1 0,-2 0-1,1-2 849,0-2 0,-2-1 0,-3-1 0</inkml:trace>
  <inkml:trace contextRef="#ctx0" brushRef="#br0" timeOffset="1813">366 244 8001,'1'-4'766,"1"2"0,2 2 0,2 0 1,1 0-418,2 2 1,-1 2 0,2 3 0,2 1-403,0 1 1,1 2 0,-1 0-1,2 1-444,1 1 1,-1-1 0,1-2-1,-2 0 497,0-1 0,0-2 0,0 2 0</inkml:trace>
  <inkml:trace contextRef="#ctx0" brushRef="#br0" timeOffset="2116">642 161 8461,'-3'0'698,"3"0"1,3 0 0,4 0 0,-1 0-602,0 3 1,3-2 0,-1 3-1,0 1 173,-3 1 0,0 1 0,-3 1 0,-2 1-108,-1 1 1,-3 1 0,-5 2 0,-1-1-531,0 1 0,-2-2 0,2-1 0,0-1-752,2-1 1,0-4-1,2-2 1120,0-1 0,-1-4 0,1 0 0</inkml:trace>
  <inkml:trace contextRef="#ctx0" brushRef="#br0" timeOffset="2264">572 218 8001,'0'-3'1668,"2"1"0,1 3 0,1 2-1415,3 1 0,0-1 0,4 2 0,0-1-297,1 1 0,1 3 0,0 1 0,0-1-919,2-1 1,-1-1 0,1 0 962,-2-2 0,0 2 0,0-3 0</inkml:trace>
  <inkml:trace contextRef="#ctx0" brushRef="#br0" timeOffset="2665">796 84 7914,'0'-7'211,"-1"2"2074,-1 0-1638,1 0 0,-1 7 1,2 0-1,0 4-348,0 2 0,0 0 1,0 3-1,0 0-322,0 1 0,-3-1 0,1-1 0,1 0-104,0 0 1,1-2-1,0 0-579,0-1 0,1-3 0,1-2 182,2-1 1,2-5 0,1-2 0,1-2 323,1-2 0,-1 1 0,-1-1 0,-1 0 363,0 0 0,1 5 0,-2-2 0,0 2 479,0 2 1,-2 1-1,2 4-173,-3 2 1,-2 4 0,0 1 0,0 1-20,-2 2 0,0 0 1,-2 1-1,-1 1-331,-1 1 1,0 0-1,-1-2 1,1 0-485,0 0 0,-1 0 0,1 0 1,-1-1-345,1 1 1,-1-1-1,1 0 1,0-2-2247,-1-1 2955,4-1 0,-3-1 0,2-1 0</inkml:trace>
  <inkml:trace contextRef="#ctx0" brushRef="#br0" timeOffset="2880">841 263 10626,'0'7'641,"0"-1"0,1 1 0,0-1 0,2 1-419,0 2 1,2-2-1,1 2 1,1 0-100,-1-1 0,3 1 0,1-4 1,1 0 74,0-3 1,-1-2 0,3 0 0,-1-2-342,-1-3 0,0-1 0,-2-3 0,-2-1-843,-2 0 1,-2-2 0,-3 2-1,0-2 986,0 2 0,-3-5 0,-1 1 0</inkml:trace>
  <inkml:trace contextRef="#ctx0" brushRef="#br0" timeOffset="3233">1085 154 8044,'-4'0'738,"2"-3"0,2 3 0,2-2 1,2 0-325,2 0 1,3 1 0,2-1 0,1 1-468,1-1 1,3 1-1,0-1 1,1 1-460,0 1 1,0-2-1,0 0 1,-3 0-905,-3 2 0,-1 0 1416,-4 0 0,-2-3 0,-1-1 0</inkml:trace>
  <inkml:trace contextRef="#ctx0" brushRef="#br0" timeOffset="3397">1187 64 7879,'-6'0'468,"-1"0"0,2 1 228,0 1 0,0 2 1,3 3-1,1 1-304,0 0 1,1 6 0,0-1 0,0 1-319,0 2 0,0 0 0,0 3 0,0-2-455,0 1 1,0-4 0,0 1-1,0-2-1749,0-3 0,0-3 2130,0-2 0,3-7 0,1 2 0</inkml:trace>
  <inkml:trace contextRef="#ctx0" brushRef="#br0" timeOffset="3666">1226 84 7921,'0'6'258,"0"-2"1,2 1 0,0 0 250,-1 0 1,1 2-1,-1-1 1,1 1-400,0 2 0,-1-1 1,-2 2-1,-2 2-32,-3 0 0,-1 1 0,-3 0 0,0-1 142,0 1 1,2-1-1,-1 0 1,2-2-20,1-1 1,1-1-341,1-4 0,6-1 0,0-4 0,3-3-222,4-2 1,-1-3 0,2 1 0,1 0-402,-1 0 0,0 1 0,-2 0-1333,0 1 2095,1-1 0,-5 1 0,-2 0 0</inkml:trace>
  <inkml:trace contextRef="#ctx0" brushRef="#br0" timeOffset="3931">1097 103 7921,'0'6'728,"0"1"1,0 0 0,0 1 0,0 1-115,0 1 1,1 1-1,1 4 1,0 2-184,-1 2 1,2 2-1,-1 1 1,0 1-154,1-1 1,1-1-1,1-3 1,1-2-383,1-4 0,-2-5 0,6-2 0,1-2-437,2-3 0,3-3 0,2-4 0,0 0-613,0-1 1,0 1 0,-3 0-1,-3 3 1154,-4 1 0,-1 1 0,-2 2 0</inkml:trace>
  <inkml:trace contextRef="#ctx0" brushRef="#br0" timeOffset="4231">1386 71 7921,'0'-7'0,"0"1"2040,0 0-1035,0 2 0,0 5 0,0 5 1,0 4-616,0 2 1,0 1-1,0 0 1,0 0-606,0 0 1,0-3 0,0 1 0,1 0-151,1-1 0,-1 1 0,2-3 0,-1-2-2156,0-1 1,1-1 2520,-1 0 0,1-4 0,4-3 0</inkml:trace>
  <inkml:trace contextRef="#ctx0" brushRef="#br0" timeOffset="4698">1412 77 7921,'2'-6'40,"0"-1"1,1 1 0,-2 0 0,2-1 306,1 1 1,0 0-1,2 1 1,2 1-73,0-1 0,2 2 0,3 0 1,0 1-32,2 0 0,-2 0 1,1 5-1,-3 2 103,1 2 0,-4 3 0,-1 3 0,-5 0 96,-1 0 1,-2 2 0,-1 0 0,-4-1-224,-2 0 0,-1-2 0,1 1 0,-1-3-428,2-1 1,-1-1 0,2-1 0,0-2-483,-1-1 1,0-2-1,-1-2 1,0-1 63,0-1 1,0 1 0,0-3 0,0-1 378,0-1 0,-2 2 1,2-1-1,0 1 419,1 1 0,1-2 1,0 2 649,2-1 1,1 2-668,3-2 0,1 0 0,3 0 0,2 1-208,1 0 0,3 2 1,1-3-1,0 1-301,0-1 1,0 3 0,-1-2-216,0 0 916,0 2 1,-3-1 0,-5 4 187,-5 2 1,-3 2 0,-2 1 0,-1-1-194,1 0 1,-1 3 0,1 0 0,0-1-175,1 1 0,-2-1 1,0 2-1,0 0-362,-1 0 0,1-2 0,0 1 0,-1 0-614,0-1 0,-2 0 0,2-3 0,0-1-312,2-1 1,3-1 0,1-3 1119,1-1 0,1-2 0,2-2 0,0-1 0</inkml:trace>
  <inkml:trace contextRef="#ctx0" brushRef="#br0" timeOffset="4863">1437 173 7921,'7'0'50,"1"1"1,1 1 0,0 0 341,0 2 0,-1-2 0,2 2 0,2 1 202,3 1 1,0 1 0,3-1 0,-1 0-431,1-2 0,0 1 0,0-2 1,-2 0-623,0-1 1,-4 3-1,-4-3-1941,0-1 2399,-5 0 0,-3-1 0,-3 0 0</inkml:trace>
  <inkml:trace contextRef="#ctx0" brushRef="#br0" timeOffset="5047">1463 231 8088,'-6'4'326,"-1"-2"1,3 1-1,0 0 1,1-1 465,-1 1 0,3 2 1,-1 0-804,1 0 0,1 2 0,0-1-1792,0 1 1,1-1 1802,1 0 0,1-2 0,4-1 0</inkml:trace>
  <inkml:trace contextRef="#ctx0" brushRef="#br0" timeOffset="5180">1534 225 9193,'4'3'1429,"-1"2"0,0 2-913,-1 4 1,-2 7-1,0 3 1,0 4-955,0 0 0,0 3 0,0 0 1,0-2 437,0-2 0,3-4 0,1-5 0</inkml:trace>
  <inkml:trace contextRef="#ctx0" brushRef="#br0" timeOffset="5516">1790 135 8477,'-3'1'1147,"1"1"0,1 1 0,1 4 0,1 0-1107,1 2 0,-1-2 0,4 4 1,1 0-891,2-1 0,1 0 0,-3-2 0,1 0-1700,-1 0 2550,1-1 0,-1-1 0,0 1 0</inkml:trace>
  <inkml:trace contextRef="#ctx0" brushRef="#br0" timeOffset="5833">1848 148 8045,'3'-6'1103,"2"1"-536,3 1 0,0 2 1,4 0-1,3-1-442,0 1 1,2 0 0,3 1-1,-2 0 26,-1-1 0,1 0 0,-4 2 0,-2 3 197,-2 1 1,-6-1 0,-2 2-1,-3 2-15,-3 1 0,-3 0 0,-6-1 0,0 1-433,-2 1 1,0-1 0,-1-1 0,0-1-140,2 1 1,1-4 0,0 0 0,1-1-294,1 0 0,2 0 0,2-2-157,1 0 582,2 0 1,9 0 0,6-2-148,2 0 0,0-2 0,0 1 1,-1 0-57,-1 0 0,1 0 0,-2 2 1,0-1-685,-1 0 1,-2 0 993,-1-1 0,0-2 0,1 2 0</inkml:trace>
  <inkml:trace contextRef="#ctx0" brushRef="#br0" timeOffset="6030">1951 32 7921,'-4'-2'2230,"2"2"-1319,1 3 0,1 6 0,0 2 1,0 4-358,0 4 0,0 3 1,0 5-1,0 1-358,0 4 0,0 0 0,0 3 1,0-3-1094,0-2 0,0-2 0,0-3 0,1-3 897,1-5 0,2-4 0,2-7 0</inkml:trace>
  <inkml:trace contextRef="#ctx0" brushRef="#br0" timeOffset="6913">2291 129 7921,'-7'-4'316,"1"1"1,-1 3 0,1 0 318,-1 0 0,0 0 1,-1 0-1,-2 0-460,0 0 1,-2 2 0,3 1 0,0 0-852,0 0 0,0 0 0,3-2-1893,-1 1 2143,4 0 1,3-2 0,4 1 331,2 1 0,0 0 0,0 2 783,1 1 1,-3 1-1,0 1 1,-1 1 445,-2 3 0,0 1 1,-1 2-1,0 0-580,0 1 0,0 1 0,-1-2 0,0 2-422,-2 0 0,1-4 0,0 0 0,0-2-1178,1-2 61,0-1 1,1-5-1,1-3 1,0-6 101,1-2 1,2-2-1,-1-1 1,1-1 582,1 0 1,-2 2 0,2 1-1,-1-1 216,0 1 1,1 0 0,0 3 0,0 0 433,-1 1 0,1 2 0,0-1 484,0 3 1,0 2-1,-2 2 1,0 3-238,-1 3 1,-2 2 0,0 4 0,0 0-382,0 1 0,0-1 0,0-2 0,0-2-200,0-1 1,0 2 0,0-3-432,-3 0 1,2-4 101,-3-4 1,2-4 0,0-5 0,1-1 153,1-2 1,1-2 0,1 0 0,0-2 55,2 0 0,0-1 0,3-3 0,2 1 61,2 0 0,1 3 0,1 1 0,-1 2 141,1 2 1,1 5-1,0 3 1,1 3 79,-1 0 0,-2 5 0,-2 5 0,0 3 17,0 2 0,-3 2 1,2 0-1,-3 2-170,-1 0 1,0 0 0,-1 1 0,0-2-202,-2-1 1,-2 1-1,0-4 1,0-1 115,-2-1 1,-2-5-1,-2-1 1,-1-3-10,1-2 1,-3-5 0,1-2 0,0-2 110,1-2 0,0-1 0,2-2 0,0 1-118,3-1 0,1 1 0,1 0 0,0 2-583,0-2 1,4 1 0,2-1 656,4 2 0,2-1 0,1-2 0</inkml:trace>
  <inkml:trace contextRef="#ctx0" brushRef="#br0" timeOffset="7196">2598 26 9053,'-3'1'580,"1"1"1,1-1-1,1 4 1,0 0-1729,0 0 0,3 2 1,1-1 1147,2 0 0,0 1 0,1-1 0</inkml:trace>
  <inkml:trace contextRef="#ctx0" brushRef="#br0" timeOffset="7346">2707 0 7921,'-6'0'741,"0"0"0,1 0 0,1 0-189,-1 0 0,0 3 0,1 1 0,2 2-684,1 1 0,1 1 0,0 1 0,1 1-534,1 2 0,1-1 666,4 0 0,2 1 0,1-2 0</inkml:trace>
  <inkml:trace contextRef="#ctx0" brushRef="#br0" timeOffset="8014">2868 122 7921,'0'-4'852,"-1"0"751,-1 1 0,1 1-591,-4 2 1,4 1 0,-2 2-1,1 3-539,0 4 0,-1 3 0,1 1 1,0 2-193,1 0 1,-2 2 0,1 1 0,0 0-556,2 0 1,0-2-1,0-1 1,0-2-1549,0-2 1,0-3 872,0 0 0,0-6 0,0-3 0,2-3 377,0-3 1,0-3-1,-2-2 1,0-1 355,0-1 0,0 0 1,0 0-1,0 0 214,0-2 0,0 1 1,0-1-1,0 1 167,0-1 0,0 2 0,0 0 0,0 1 349,0 1 0,1-1 1,1 2-1,2 1-198,2 2 0,3 3 1,2 0-1,2-1-137,2 2 1,0 0 0,3 3 0,-1 0 52,1 0 1,-4 5-1,-3 2 1,-2 2 95,-4 0 1,-3 3-1,0 0 1,-4 2-26,-5 1 1,-2-3-1,-4 0 1,0-2-180,-2 2 0,1-3 0,-1 0 0,2-2-205,3-1 0,-2-2 0,4-2 0,0-1-162,1-1 0,1-1 1,2-1-1,1-2 84,0-2 0,2 2 0,-1-1 96,2 0 1,2 2 0,3 1 114,0 2 1,2 2 0,0 3 0,1 1 37,0 3 1,1 1 0,-2 2 0,1 1-91,0 0 0,2 0 0,-2 0 0,2-1-302,0-1 1,2-3-1,0-4 1,2-1-493,3-3 1,-1-5-1,-1-5 1,-2-3-2067,0-4 2860,0-2 0,0 0 0,0 0 0</inkml:trace>
  <inkml:trace contextRef="#ctx0" brushRef="#br0" timeOffset="8196">3156 20 8325,'-6'0'705,"0"0"1,1 0 0,1 0 21,-1 2 0,2 2 0,0 2 0,1 1-1211,0-1 1,0 1 0,2-1 0,0 0-301,0 1 0,0-1 0,1 1 784,1-1 0,-1 1 0,1-1 0</inkml:trace>
  <inkml:trace contextRef="#ctx0" brushRef="#br0" timeOffset="8346">3214 45 8379,'-6'0'1327,"1"0"1,2 1-330,0 1 1,-1-1 0,2 4 0,0 0-1221,-1 0 1,2 4 0,-1 0 0,1-1-772,1 1 993,0-2 0,0 6 0,0-3 0</inkml:trace>
  <inkml:trace contextRef="#ctx0" brushRef="#br0" timeOffset="8513">3490 436 7921,'-2'5'4822,"0"-1"-7942,0-3 3120,2 2 0,2-8 0,2-3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23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94 10868,'-8'-7'637,"3"5"1,10-2-1673,5 8 0,-1 3 1035,1 3 0,0 4 0,6-6 0</inkml:trace>
  <inkml:trace contextRef="#ctx0" brushRef="#br0" timeOffset="167">0 279 13973,'10'2'-1148,"1"3"8,1 5 0,1-1 1140,3 1 0,-1 1 0,1 4 0</inkml:trace>
  <inkml:trace contextRef="#ctx0" brushRef="#br0" timeOffset="2533">309 16 8981,'2'-8'1047,"3"2"0,4 5 1,6 1-990,1 0 0,-1 1 1,1 5-1,-1 2-6,1 1 0,-6 4 0,-1-2 1,-2 3-41,-4 1 1,-1 1-1,-2-1 1,0 0 103,0 1 0,-7-1 1,-3 1-1,-4-1-26,-2 1 1,1-6 0,-1-1-1,1-2-28,-1-4 1,1 4-220,-1-2 1,10 0 31,6-5 1,12 0 0,10 0-1,0 0 187,1 0 0,2 5 1,-4 2-1,-2 2 256,-2 3 0,-3 2 0,-2 1 0,-3 2 206,-3 4 1,-2-4 0,-9 5 0,-6-1 83,-2 0 0,-5 5 0,0-8 0,-3-2-489,2-4 1,-3-3-1,1 1 1,2-5-905,2-3 0,7-2 0,-1 0-4323,-1 0 5108,5-7 0,1-9 0,6-8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30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8448,'10'0'687,"0"0"1,-6 2 0,1 3-311,-3 5 0,-4 6 0,-1 4 1,-3 6-75,3 3 1,-4 4-1,2 1 1,1 4-40,3 2 1,1 1 0,0 5-1,0 1-70,0-1 0,1-6 0,5-4 0,4-5-333,4-5 0,6 1 1,1-8-1,0-3-99,1-4 1,-5-9 0,4 2 0,-4-3-243,-2-2 0,-4 0 1,-3-2 449,-1-3 0,-2 2 0,-6-6 362,-4 2 1,-4 2 0,-7 5 0,1 0 102,-1 0 1,1 7-1,0 3 1,-1 4-19,1 1 0,-1 8 0,2 1 0,2 2-108,2-1 1,5 3 0,-4 8 0,2 5-185,4 4 0,1 3 1,2 2-1,0 1-155,0-1 0,2-2 1,1-1-1,3-2-353,-3-4 0,-1-3 0,-2-7 0,0 0-173,0 0 0,0-7-2551,0-4 1278,0-9 0,0-11 1829,0-11 0,0-9 0,0-4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32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1 155 12079,'1'-14'910,"4"2"-903,6 2 1,3 1-1,1-3 1,1 2 114,-1-2 0,0 3 0,1-1 478,-1-2 0,-4 3 112,-1-1 1,-5 7-296,5-3 1,-6 12 0,1 4 0,-3 4-225,-2 1 0,0 1 0,0-1 0,-2 2-243,-3 4 0,3-4 1,-3 4-1,3-4-294,2-2 1,0 6-1,0 0 1,0-3-641,0 0 1,0-3 0,0 1-690,0-1 0,0-5-1612,0 1 3285,0-8 0,7 4 0,2-7 0</inkml:trace>
  <inkml:trace contextRef="#ctx0" brushRef="#br0" timeOffset="165">47 325 8448,'-15'0'3491,"6"0"-3272,2 0 1,9 0-1,3 0 1,5 0-307,4 0 0,3 0 1,2 0-1,2 0-298,-2 0 1,0 0-1,-1 0 1,3 0-541,-2 0 0,-2 0 0,-1 0 925,-1 0 0,8 0 0,1 0 0</inkml:trace>
  <inkml:trace contextRef="#ctx0" brushRef="#br0" timeOffset="517">387 155 8626,'-1'-14'2076,"-4"4"1,1 1-1620,-6 4 0,5 3 0,-4-1 0,2 6-39,4 8 1,1-3-1,2 3 1,0 1-217,0 1 1,0 3 0,0-1 0,0 1-198,0-1 1,2 1 0,1-1 0,4 1-367,2-1 0,1-6 0,5-4 0,3-2 88,2 2 1,-3-3 0,6 2 0,-3-8 31,1-6 1,0-4-1,-8-1 1,-2-1 321,-6 1 0,2-2 0,-2-2 0,-3-2 249,-6 2 0,-4-3 1,-8 3-1,1 3-57,-1 4 0,-4 4 0,-3-3 0,1 5-346,0-1 1,1 5 0,5-3-1315,1 3 1,6 9 0,4 3 1386,3 4 0,2 1 0,0 1 0</inkml:trace>
  <inkml:trace contextRef="#ctx0" brushRef="#br0" timeOffset="698">929 155 9049,'-15'-16'3996,"4"8"-1557,1 3-4296,6 3 0,-1 2-1684,10 0 3541,-3 7 0,12 1 0,-5 8 0</inkml:trace>
  <inkml:trace contextRef="#ctx0" brushRef="#br0" timeOffset="848">898 248 9416,'-10'0'2465,"-1"0"0,8 1-3206,-2 5 0,5-5 0,3 6 0,4-2 741,2 1 0,1-1 0,6-5 0</inkml:trace>
  <inkml:trace contextRef="#ctx0" brushRef="#br0" timeOffset="1249">1223 31 8448,'9'-7'1313,"3"4"1,-6-6-183,3 2 1,1 2-1,6 5-638,-1 0 0,1 5 1,-1 2-363,1 2 1,-3 1-1,-2 6 74,-6-1 0,-5 1 1,-5-1-1,-6 0-80,-2 1 0,-8-6 0,-1 1 0,-2-1-244,-4-2 0,4 5 0,0-8 0,2-2 19,3-1 1,7 3-1,1 0-113,-1-1 0,7-3 1,5-1-1,11 0-8,7 0 1,12 0 0,8 0 0,-1 0 230,1 0 0,-2 2 0,-5 1 1,-2 4 355,-3 2 1,-3 1 0,-8 6 0,-1 1 453,-4 4 1,-5-3 0,-10 7 0,-7-3-212,-7-3 1,-5 3-1,-7-1 1,0-4-713,0-5 1,2 0 0,2-7 0,1-1-2504,-2-3 1,6-1 2605,1 0 0,4-7 0,2-1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34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16 202 8840,'-5'-11'791,"0"1"0,0 5-220,5-6 1,0 1 0,0-5-481,0-1 1,6 2 0,5 2-1,2 2 117,3-2 1,-1 0 0,-1 0-1,-2 3 863,-1 2 0,-1-3 1344,5 5-1922,-6 0 1,-2 7 0,-7 3-466,0 5 0,-2 4 0,-1 1 0,-3 1-127,3-1 0,1 1 0,2 1-262,0 3 1,0 3 0,-1 1 0,-3-7-325,-1-5 0,0-2 1,5 6-1,0-1-547,0 1 0,0-1 0,0 1-2544,0-1 3776,0-6 0,0 5 0,0-6 0</inkml:trace>
  <inkml:trace contextRef="#ctx0" brushRef="#br0" timeOffset="165">47 341 8448,'-10'0'3754,"-1"0"-2825,8 0-846,-4 0 1,9 0-1,3 0 1,5 0-600,4 0 0,1 0 0,1 0 0,-1 0-2270,1 0 2786,-1 0 0,8 0 0,1 0 0</inkml:trace>
  <inkml:trace contextRef="#ctx0" brushRef="#br0" timeOffset="514">341 155 8448,'-10'-9'600,"-1"3"536,-1-1 0,4 5 146,-3-3 0,3 5-761,-3 5 0,-1 4 0,7 6 0,2 1-228,1-1 0,2 2 0,0 2 0,0 2-224,0-2 1,0-2-1,0-2 1,2 1-86,3-1 1,-2-4 0,9-3 0,4-1-340,3-3 0,3-3 1,-3-1-1,2 0-29,-2 0 1,3-7 0,-1-3 0,-4-4 301,-5-1 0,0-1 0,-5-1 0,0-2 367,0-1 1,-2-3 0,-7 4-1,-3-1-52,-6 1 1,-2 2-1,-3 3 1,-1 2-100,-4 2 1,4 6 0,-5-3 0,1 2-759,1 0 0,-1 0 0,6 6-1780,-1 5 0,7-3 2404,4 7 0,4 8 0,1 6 0</inkml:trace>
  <inkml:trace contextRef="#ctx0" brushRef="#br0" timeOffset="715">681 155 8448,'-8'-2'1480,"1"-1"1928,0-2-4056,5 0-1321,-5 5 1,7 1 1968,0 4 0,7 4 0,2 7 0</inkml:trace>
  <inkml:trace contextRef="#ctx0" brushRef="#br0" timeOffset="864">650 279 8759,'-10'0'5887,"0"0"-6185,6 0 0,-1 0-1263,10 0 1,4 2 1560,6 3 0,1 3 0,-1 8 0</inkml:trace>
  <inkml:trace contextRef="#ctx0" brushRef="#br0" timeOffset="1281">882 62 8955,'0'-15'2359,"7"-1"-1732,4 1 1,2 6 0,3 4 0,-1 3-451,1 2 0,4 0 0,1 0 0,-2 2-141,-2 3 1,-6 2 0,-1 5 0,0-2 98,-1 3 0,-2-5 0,-7 2 0,-2 2 22,-3 2 1,-4 0 0,-8-2-1,-2-3-96,-2-3 0,-1 6 1,3-3-1,-1 0-52,1-4 0,1 2-698,3-2 515,-1 0 0,15-5 1,8 0-1,8 0 202,6 0 1,6 0 0,-3 0 0,0 0 119,-3 0 0,1 5 0,-1 2 0,-4 2 519,-5 3 1,-5 1 0,-7 3 0,0 1 35,0 4 1,-7-4 0,-5 4 0,-5-4-941,-4-2 0,-4-1 1,4-2-1,2-3-291,2-3 0,1 0 528,1-6 0,-7-7 0,-3-2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50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10654,'-9'0'154,"2"0"0,14 7 1,2 2-1</inkml:trace>
  <inkml:trace contextRef="#ctx0" brushRef="#br0" timeOffset="150">16 186 10518,'0'-9'9830,"0"4"-10061,0 10 0,0-1 0,0 6-4580,0 2 4811,0 2 0,6 1 0,3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45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198 167 9206,'9'-7'1249,"-1"6"0,-2-5-777,4 5 0,4-1 0,1-2 0,1-1-343,-1 2 1,7 1-1,3 2 1,0 0-691,1 0 0,-5 0 0,3 0 0,-2 0-1060,-3 0 0,-3 2 1621,-6 3 0,4-3 0,-6 5 0</inkml:trace>
  <inkml:trace contextRef="#ctx0" brushRef="#br0" timeOffset="148">229 214 8448,'-10'0'1168,"1"1"-418,2 4 0,-3 4 0,5 6-662,2 1 1,1-1 0,2 1-317,0-1 0,5 1 0,2-1 0,0 1-2342,0-1 2570,5-6 0,-4 5 0,8-6 0</inkml:trace>
  <inkml:trace contextRef="#ctx0" brushRef="#br0" timeOffset="465">461 229 8448,'16'0'1775,"-8"0"0,-1 7 0,-7 3-1626,0 4 0,-7 1 1,-3 1-1,-4 1-375,-1 4 1,-2-4 0,-4 4 0,-5-4-69,-3-2 0,-2-4 0,0-1 0,0 0-72,0-1 0,-5-1 0,0-4 1,2 1 302,1-2 1,9-1 0,2-2 663,-1 0 1,13-2-251,0-3 0,13-2 1,9-3-1,7 3-50,7 0 1,10 4 0,5-6 0,4 2-241,1 4 1,-5-4 0,1 2 0,1 1-312,1 3 0,1-4 1,-4-1-1,-6 3-527,-8 1 0,1 2 1,-8 0-1,-1 0-1116,-2 0 1,-10 0 1892,-7 0 0,-13-7 0,-11-1 0</inkml:trace>
  <inkml:trace contextRef="#ctx0" brushRef="#br0" timeOffset="631">384 244 8448,'0'-10'1833,"0"0"1,0 8 0,0 2-1269,0 9 1,0 6 0,0 6 0,0 5-532,0 3 1,0 2 0,0 0 0,0 0-360,0 0 1,0 1-1,0 1 1,0 0-691,0-4 0,2-7 1015,3 4 0,3 0 0,8 5 0</inkml:trace>
  <inkml:trace contextRef="#ctx0" brushRef="#br0" timeOffset="865">616 275 8861,'10'-8'1945,"1"3"-1466,1 3 0,1 2 1,3 0-1,-1 0-1150,1 0 0,1 0 1,2 0-1,2 0-985,-3 0 1,0 0 1655,-3 0 0,1-7 0,-8 5 0,-1-5 0</inkml:trace>
  <inkml:trace contextRef="#ctx0" brushRef="#br0" timeOffset="1364">724 214 8448,'0'-9'1582,"0"-5"0,0 14 1,0 0-1027,0 9 0,0 5 0,0 1 0,0 0-271,0 1 1,0 5 0,0-1-1,0-1-561,0-2 0,0 4 0,0 0-1107,0-3 0,0 0 339,0-3 1,7-8 0,4-7 237,2-9 1,3-4 0,-1-5 0,1 0 805,-1-3 0,1-7 0,-1 3 0,1-5-42,-1-1 1,1 1 0,-1-1 0,-1 1 310,-4 5 0,2 2 1,-5 9 3025,2 4-2610,-6 3 0,2 9 0,-8 3 0,-4 5-276,-2 4 1,4 2-1,-3-1-342,1 1 0,1-6-327,6 0 1,0-5 0,2 4 21,3-2 1,4-2 0,8-5 0,2 0 118,2 0 1,4-5 0,-2 0 0,-1 1 399,1 3 0,-3 1 0,-4 0 0,-1 1 342,1 4 1,-3-1 0,-2 8-1,-6 3 208,-3 4 0,-2 9 0,0-1 0,0 6-376,0 3 0,0 5 0,-2-3 0,-2 2-385,-1 3 0,0-5 1,5-4-1,0-5-937,0-3 0,0-7-1615,0 1 0,-2-9 1064,-3-6 0,3-10 0,-4-6 0,-1-2 1418,-4-3 0,-2-6 0,-3-2 0</inkml:trace>
  <inkml:trace contextRef="#ctx0" brushRef="#br0" timeOffset="1496">972 337 8928,'2'-8'1352,"1"1"1,4 2-1874,2 0 0,1-1 0,5 6 521,1 0 0,-1 7 0,1 2 0</inkml:trace>
  <inkml:trace contextRef="#ctx0" brushRef="#br0" timeOffset="1613">956 554 8448,'0'-10'3845,"2"-1"-3671,3-1 1,-1 4-1,6-3 1,4-1-966,5-1 1,0-3 790,6 1 0,1-8 0,5-1 0</inkml:trace>
  <inkml:trace contextRef="#ctx0" brushRef="#br0" timeOffset="1848">1421 90 8841,'8'-7'790,"6"5"0,-4-3-638,4 3 1,1 2 0,3 0 0,1 0-946,1 0 1,3 0-1,-5 0 793,3 0 0,0 0 0,-6 0 0</inkml:trace>
  <inkml:trace contextRef="#ctx0" brushRef="#br0" timeOffset="1996">1390 136 8766,'-9'2'1921,"4"3"0,3-2 1,2 8-2123,0 1 0,2 2 1,1 1-1,4 1-753,2-1 1,-4 0 953,5 1 0,1-1 0,4 1 0</inkml:trace>
  <inkml:trace contextRef="#ctx0" brushRef="#br0" timeOffset="2282">1668 152 12528,'-7'15'689,"-1"1"1,-4-1-835,-4 1 0,2-1 0,-10 2 0,-1 2-128,-5 2 0,3 1 0,-9-5 1,1 0-47,-1-3 0,4-3 1,-5 1-1,7-4 190,4-1 1,3-2 634,8-5 1,6-2 0,6-1 0,6-2-39,8 1 0,9-2 0,8-1 0,4 0-301,5 0 1,7 0 0,1 4 0,5-3-537,0 3 0,-2-4 1,-4 2-1,-1 2-484,-1 1 1,-8 2 0,1 0 0,-8 0-1525,-6 0 2377,-11 0 0,-3-7 0,-7-2 0</inkml:trace>
  <inkml:trace contextRef="#ctx0" brushRef="#br0" timeOffset="2463">1575 167 8448,'-8'2'2178,"3"3"1,3 4-1,2 6 1,0 2-1612,0 4 1,0 3 0,0 9 0,0 4-542,0 10 1,-5 1 0,0 7 0,-1 0-743,0 0 0,4-12 0,-2-2 0,6-8 716,3-7 0,14 3 0,-2-5 0</inkml:trace>
  <inkml:trace contextRef="#ctx0" brushRef="#br0" timeOffset="2664">1916 183 13912,'15'0'-1214,"1"1"-794,-1 4 1,-5-1 2007,1 6 0,-1 1 0,6 4 0</inkml:trace>
  <inkml:trace contextRef="#ctx0" brushRef="#br0" timeOffset="2998">1854 337 8639,'-16'0'1210,"6"0"273,0 0 0,8 0-1333,2 0 1,2 0 0,10 0 0,3 0-393,4 0 1,2 0 0,-6 0 462,1 0 1,-1 7 167,1 4 0,-8 2 0,-3 3 0,-5-1-117,-5 1 0,-2 1 0,-5 2 0,2 1-316,-2-1 0,3-1 0,1-3-1455,1 0 1045,2-6 1,12-9-1,3-9 1,4-1 120,1 0 1,2 0 0,2-4 0,0 2 433,-5 1 0,1 8 0,-4-2 389,3 3 1,-6 4-1,-1 3 1,-2 5-99,0 4 1,0 3 0,-5 2 0,0 2-1141,0-2 1,0-2 0,0-2 0,2-1 747,3-4 0,11 4 0,8-5 0</inkml:trace>
  <inkml:trace contextRef="#ctx0" brushRef="#br0" timeOffset="3299">2117 306 8448,'-9'0'2002,"4"-5"1,12 0-1776,8 2 0,8 1 0,8 0 0,0-1-199,0-2 0,-2-1 1,-2 6-1,-3 0 77,-1 0 0,-3 2 1,-6 3-1,-3 6 690,-6 2 1,-4 3-1,-1 1 1,-1 4-142,-4 4 1,-4 5 0,-7 1-1,1-2-498,-1-3 1,3 3 0,1-5 0,3 0-1284,2-3 0,-3-9-2095,5-2 0,0-8 719,5-2 1,-2-12 2502,-3-9 0,3-6 0,-5 2 0</inkml:trace>
  <inkml:trace contextRef="#ctx0" brushRef="#br0" timeOffset="3430">2303 229 8448,'6'-15'1875,"-4"4"-833,3 1 0,-3 8 1,-2 2-1,0 11-253,0 7 0,-5 1 0,-2 5 1,-2 0-651,-3 1 0,-1-1 1,-3 3-1,1-1-1041,-1 1 1,6-3 0,1 1 901,2-3 0,-5-1 0,4-6 0</inkml:trace>
  <inkml:trace contextRef="#ctx0" brushRef="#br0" timeOffset="4229">2581 260 8788,'-9'-7'1416,"3"5"0,7-6 0,4 4-1600,6-1 0,3 0 0,1 3 0,0-1-199,1-2 0,-1 0 1056,1 5-298,-1-7 0,-6 7 0,-6 0 352,-6 8 1,0 6-1,-8 1 1,-1 1-186,-2-1 0,1 6 0,1 1 1,1 1-399,-1-1 0,4 4 1,-1-4-1,0 1-388,1-1 1,4 4 0,-1-6-767,4-1 1,1-2-762,0-1 1,1-9 997,4-7 1,-1-5-1,4-7 1,-1 1 431,-3-1 0,-1 4 0,1-3 238,1-1 1,2 4 35,-2-3 2301,3 1-1688,8 2 0,-7 8 0,-3 8 1,0 2-81,-1 1 0,0-1 0,-5 6-398,0-1 0,0 0-452,0 1 1,2-7 0,3-4-144,5-4 0,4-2 0,1-3 212,1-1 0,-1-7 0,1 2 0,-1-4 233,1-1 0,-1-3 0,1-1 0,-1-3 120,1-2 1,4 3 0,1-4 0,-1-5-25,3-4 0,-6 0 1,4-8-1,-4-1 66,-2-1 0,-1 4 0,-4 6 0,-4 6 373,-5 8 1,-2 4 0,-5 6 0,-6 6 191,-7 8 0,1 10 0,-8 8 0,-2 2-59,-1 3 0,5 1 1,3-1-1,4-2-46,2-3 0,1 5 1,4-3-1,4 2-265,5 0 1,1-7 0,0 3 0,1 1-239,5 2 1,2-2 0,8-1 0,1-1-128,3-1 1,-2 6-1,2-5 1,-3-2 21,-1-2 1,-1-2 0,1 1 0,-1-1-801,1 1 1,-6-8-2487,0-2 2196,1-5 1,-3-2 0,-2-5-69,-5-4 1,-1 2 1225,0-3 0,0 1 0,0-6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55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138 140 9142,'7'-9'1699,"3"4"0,4-2 0,3 2 0,4 1-1921,5 3 0,5 1 1,3 0-1,2 0-1448,-1 0 1,-3 0 0,-3 0 1669,-3 0 0,-3 7 0,-8 1 0</inkml:trace>
  <inkml:trace contextRef="#ctx0" brushRef="#br0" timeOffset="132">200 186 8509,'-10'0'2350,"-1"0"1,8 7-2218,-2 3 1,-2 4 0,2 2-1,1-1-713,3 0 1,2 1-1,3-1 1,3 1 579,1-1 0,3 1 0,4-1 0</inkml:trace>
  <inkml:trace contextRef="#ctx0" brushRef="#br0" timeOffset="399">463 202 8448,'16'-2'859,"-1"-3"0,-6 5-133,-4 0 1,-5 7 0,-5 10 0,-6 2-595,-2 1 0,-5 3 0,-2-4 0,-6 1-545,-3-1 0,-2 3 0,0-1 1,2-2-161,3-2 0,-3-3 0,3-2 0,-3-3 88,-2-3 1,1 0-1,5-6 1,4 0 608,4 0 1,-4 0 2350,1 0 0,6-2-1695,9-3 1,10 3 0,5-5 0,6 2-625,4 0 0,9 0 1,9 3-1,4-1-286,6-3 1,0-4-1,9 5 1,-1 1-896,-1 3 0,-1-4 0,-10-1 0,-2 3-2750,-6 1 3775,-4 2 0,-1-7 0,0-1 0</inkml:trace>
  <inkml:trace contextRef="#ctx0" brushRef="#br0" timeOffset="566">448 233 8448,'-9'-7'4587,"0"5"-3451,4-3 0,2 10 1,-6 7-1,2 5-738,4 4 0,-1 6 1,1-1-1,-2 5-721,1 5 0,-2-1 1,0 4-1,3-1-866,1-4 0,2-3 1189,0-5 0,7 3 0,2-5 0</inkml:trace>
  <inkml:trace contextRef="#ctx0" brushRef="#br0" timeOffset="766">711 341 12344,'7'-9'96,"3"4"1,4 3-1822,1 2 0,7-5 0,4 0 1725,3 2 0,-4-6 0,-3 0 0</inkml:trace>
  <inkml:trace contextRef="#ctx0" brushRef="#br0" timeOffset="1305">803 248 8585,'0'-9'6314,"0"15"-5907,0 9 0,0 4 0,0-4 0,0 3-815,0 2 1,0-3 0,0 4 0,0-4-1445,0-1 1,2-1 955,3 1 0,4-8 0,6-3 0,1-5 896,-1-5 0,1-5 0,-1-9 0,1-3 0,-1-2 0,-1-2 0,-2-7 0,0-1 0,5-2 0,-1 0 0,4 5 0,-2 0-247,-3 0 1,-5 7-1,-1 3 1852,-2 4-771,-2 8 1,-10 9 0,-2 11 0,-2 2-416,-3 3 0,0-1 0,0 1 1,4-1-405,1 1 1,-4-1 0,6 1-313,2-1 1,1-5-1,4-1 83,3-2 1,5-2 0,9-5 0,4 0-17,1 0 0,-4 0 1,6-2-1,0-1 510,-2-2 1,0 0 0,-5 5 0,2 0 439,-3 0 1,0 1-1,-5 4-166,-2 6 1,1 3 0,-7 1-1,-2 0-115,-1 1 1,-2 5 0,0 1 0,0 2-224,0 3 0,0-2 0,-2-1 0,-1 0-165,-2 0 1,-2 0 0,3 2 0,-1-6-705,2-3 1,1 4 0,0-2 0,-1-4-4118,-2-2 1873,0-10 2897,-2 4 0,-2-21 0,-6-3 0</inkml:trace>
  <inkml:trace contextRef="#ctx0" brushRef="#br0" timeOffset="1415">1051 341 10720,'0'-9'727,"2"2"0,3 7-4448,5 0 3721,4 0 0,1 7 0,1 2 0</inkml:trace>
  <inkml:trace contextRef="#ctx0" brushRef="#br0" timeOffset="1532">1067 496 8448,'-6'-11'2271,"1"1"0,0 5 1,8-6-2697,8-1 1,1 4 0,14-2 424,1-3 0,9 0 0,4-3 0</inkml:trace>
  <inkml:trace contextRef="#ctx0" brushRef="#br0" timeOffset="1766">1531 171 9084,'-9'-7'676,"2"5"1,14-5 0,5 7 0,5 0-2065,4 0 1,1 2 1387,-1 3 0,-4 4 0,5 6 0</inkml:trace>
  <inkml:trace contextRef="#ctx0" brushRef="#br0" timeOffset="2132">1407 310 8581,'-9'0'1356,"4"0"0,10 0-1366,6 0 0,4 0 1,4 0-1,2 0 0,-2 0 0,-2 0 1,-2 0-1,1 0 352,-1 0 0,-5 0 0,-1 2 31,-2 3 1,-4 3 0,-6 8 0,-4-1 51,-2 1 1,-1 1 0,-5 2-1,-1 2-359,1-3 1,4-2 0,3-4-1365,1-2 919,2 1 1,7-3 0,4-4 0,8-8-126,5-6 0,3-2 0,-3 0 0,4 1 398,1-1 1,-5 0 0,1 2-1,-4 3 1551,-6 0-972,4 6 1,-12 1 0,3 10-1,-4 4-297,-1 1 0,0 1 0,0-1 1,0 1-1180,0-1 0,2 1 0,3-3 1003,6-2 0,2 2 0,3-4 0</inkml:trace>
  <inkml:trace contextRef="#ctx0" brushRef="#br0" timeOffset="2435">1778 310 8448,'-8'-10'1842,"4"1"0,8 2-1618,6 4 0,9-4 1,3 2-1,2-1-547,4 0 0,1 4 1,0-3-1,-1 3 472,-2 2 1,-8 0 432,3 0 0,-5 9 0,-6 4 122,-5 6 1,-10 4 0,-5-3 0,-2 4-405,1 0 1,-3 4 0,6-6 0,-2 1-867,-1-1 0,8-1-1,-4-6-4797,0 1 3775,5-1 0,-6-6 1589,3-4 0,3-17 0,-5-5 0</inkml:trace>
  <inkml:trace contextRef="#ctx0" brushRef="#br0" timeOffset="2582">1964 217 8563,'-2'-9'1819,"-3"4"1,2 5 0,-6 5 0,0 6-1414,1 3 1,-2 8-1,-6 4 1,-1 3-1066,-4 2 0,4-2 1,-2-1-1,5-3-1708,4 3 1,7-6 2366,-3-1 0,5-4 0,1-1 0</inkml:trace>
  <inkml:trace contextRef="#ctx0" brushRef="#br0" timeOffset="3232">2072 233 8448,'7'-16'960,"3"1"1,4 4 0,2 3 0,-1 1-1058,1 3 1,1-3 0,2 2 0,1 2-169,-1 1 0,-7 2 751,-1 0 0,-10 5 1,-1 2-1,-8 2 236,-6 3 0,-1 2 0,-1 1 0,1 1-137,-1-1 1,1 6 0,-1-1-1,2-1-269,4-2 0,-4 1 0,6 0 1,-1 5-368,4 1 1,2-5-1,-1 3 1,-1-1-788,2-1 1,1 1 0,2-5-1298,0-1 1,7-6 1236,3-4 1,-1-5-1,1-5 1,0-6 427,-1-2 0,5-3 0,-6-1 0,2-2 326,1-2 0,-6 1 0,4 4 1,-1 1 492,1-1 1,-6 6 0,4 0 1144,0-2 0,-5 6-685,3 6 0,-3 7 1,-2 9-1,0-1-473,0 1 0,0-1 0,0 1 1,0-1-303,0 1 1,0-6-1,1-1 1,4-3-367,6-2 0,8-2 0,3-2 0,2 0-135,4 0 0,-1-7 1,1-5-1,-4-6 181,-2-2 0,2-6 1,-7 4-1,-5-1 159,-3 1 1,1-6 0,-5 3 0,-1-5 254,-3 0 1,-7 0 0,-5 5-1,-2 4 341,-3 4 0,1 8 1,-1 4 240,1 3 1,-1 9 0,1 3 0,1 6-42,4 5 1,-2 3 0,6 7-1,3-1-271,1 1 1,2 0 0,2-1 0,3-3-634,5-1 1,4-2 0,2 3-1,-1-2-1144,1-3 0,4-3 0,3-7 0,-1-4 1379,0-1 0,6-2 0,-4-5 0</inkml:trace>
  <inkml:trace contextRef="#ctx0" brushRef="#br0" timeOffset="3382">2753 356 8722,'0'-15'1146,"2"6"-1146,3 4 0,-3 3 0,5 2 0</inkml:trace>
  <inkml:trace contextRef="#ctx0" brushRef="#br0" timeOffset="3515">2753 434 13053,'-7'8'3038,"5"1"-3277,-3-4 0,5-2 239,5 8 0,4-1 0,7 6 0</inkml:trace>
  <inkml:trace contextRef="#ctx0" brushRef="#br0" timeOffset="4066">3186 248 8448,'9'-15'584,"-2"-1"1,-9 2 236,-3 4 0,-4 3 0,-6 7 1,-2 0-436,-4 0 1,-1 0-1,-6 2 1,2 1-536,-1 2 0,3 7 0,0-3 0,1 1-1203,4 1 0,7-6 671,2 5 1,8-6 0,2 1 0,9-4 375,5-1 0,6 0 0,1 0 1,0 0 809,1 0 0,-5 0 0,4 0 0,-4 2 885,-2 3 0,-1 4 0,-2 6-379,-1 1 1,-8 1 0,2 2 0,-3 3-547,-2 2 1,0-3-1,0 3 1,-2 0-452,-3 0 0,3-5 0,-3 2-3519,3-4 2078,2-2 1,7-8-1,4-8 1,2-11-2101,3-7 3527,-1-9 0,1 4 0,-1-7 0</inkml:trace>
  <inkml:trace contextRef="#ctx0" brushRef="#br0" timeOffset="4219">3341 16 8448,'0'-9'1579,"7"2"1,1 7-1,6 2-2385,-3 3 1,2 4-1,-4 6 1,1 1 805,1-1 0,-8 1 0,4-1 0</inkml:trace>
  <inkml:trace contextRef="#ctx0" brushRef="#br0" timeOffset="4783">3264 233 9648,'1'-9'1152,"6"4"-1132,9 3 1,-1-3 0,8 0 0,-3 1 135,1 3 0,-1 1 1,-4 0-1,-1 0 951,1 0 1,-2 1-602,-4 4 1,-5 2 0,-10 5 0,-5-1-403,-4 1 1,-2 1-1,-1 3 1,-2-1-201,-1 1 0,-1-1 1,6-1-1,-1-2-1086,1-2 1,-1-1-1,1 3-3144,-1-2 3723,8-6 1,2 1-1,12-8 732,4-3 1,-2-4 0,3 5 944,1 1 1,2 3 749,1 1 0,-1 1 0,-2 5-1104,-2 4 0,-6 4 0,1 1 1,-4 1-793,-1-1 1,0-5 0,0 1 0,0 1-1130,0 2 1,0 1-567,0 1 0,2-8 785,3-3 1,4-8 0,6-4-1,-1-2 899,-3-3 1,2-1-1,-2-5 1,2-1 90,3-1 0,-1-1 0,1 6 0,-1-1 125,1 1 0,-6 1 0,-1 2 1,-3 2 3067,-2-2-2476,-2 5 1,-9 0 0,-5 7 0,-5 0-200,-4 0 0,0 5 1,6 2-90,-1 2 1,3 1-336,2 5 0,4-4-130,7-1 1,2-1-1,3 1 1,6-3-519,2 0 1,3-4 0,1 6 0,2-1-2072,2 1 2617,-1 1 0,3 6 0,1-1 0</inkml:trace>
  <inkml:trace contextRef="#ctx0" brushRef="#br0" timeOffset="5049">3666 217 8448,'-16'-9'1091,"11"-3"0,10 7-910,14 2 1,9 1 0,3 2 0,1 0-1058,5 0 0,-5 0 1,4 0-1,-5 0 876,-5 0 0,3 7 0,-5 2 0</inkml:trace>
  <inkml:trace contextRef="#ctx0" brushRef="#br0" timeOffset="5400">3805 171 8448,'0'-16'2274,"0"6"-1259,0 0 1,2 6 0,1 1-173,3 6 1,-1 6 0,-5 6 0,0 2-317,0 4 1,0-2-1,0 7 1,0 1-454,0 2 0,0 1 0,0-3 0,0-1-454,0 1 1,-5-2 0,-1-1 0,3-2-1289,1-3 0,2-2-185,0-1 0,-2-10 953,-3-6 0,2-1 1,-6-10-1,1 1 620,-1 1 1,-1-4 0,-6 4-1,1-1 677,-1-1 1,1 6 0,-1-5 517,1-2 1,1 3 1262,4-1 0,3 5-1940,7-5 0,7 4 0,5-2 0,5-1-698,4 1 0,5-1 1,-4-3-1,2 2-522,3-2 1,-2-2 0,-1-2-1,-2 1 982,-3-1 0,5-6 0,0-2 0</inkml:trace>
  <inkml:trace contextRef="#ctx0" brushRef="#br0" timeOffset="5748">3975 31 9528,'7'-15'1329,"-3"6"0,6 4-599,2 3 0,2 2 0,1 0-569,1 0 1,-1 0 0,1 2-1,-1 2-414,1 1 1,-1 5 0,-1-3-317,-4 2 0,-3 1 127,-7 5 0,-3-1 0,-6-2 1,-6-3-132,-3-2 1,1-1 0,0-2 0,-2 1 17,-2-2 0,1-1 1,4-2 789,1 0 1,5 0 1007,-1 0 1,8-2-240,-2-3 0,5 4 1,3-3 45,2 8 1,2 4 0,-3 9 0,1 2-275,-2 2 0,-1 8 0,-4 0 1,-1 6-420,-2-1 1,-7 6 0,3-1 0,-1 1-1057,-1-4 0,8-3 1,-2-4-1,3-3-44,2-6 0,0-3 0,2-3 1,3-4-1193,5-4 0,4-5 1,1-2 1934,1-5 0,6-9 0,2-9 0</inkml:trace>
  <inkml:trace contextRef="#ctx0" brushRef="#br0" timeOffset="5916">4068 279 8448,'-5'-10'1849,"0"-1"1,0 6-1935,5-5 1,5 5-1,2-4 1,1 2-280,4 4 0,2 1 1,2 2-1,-1 0-1137,1 0 1,-6 0 1500,0 0 0,-6-7 0,3-1 0</inkml:trace>
  <inkml:trace contextRef="#ctx0" brushRef="#br0" timeOffset="6185">4130 202 8448,'-8'10'1004,"1"-2"23,0-1 0,5 5 0,-3-1-754,3 2 1,2 3 0,0-1 0,0 1-250,0-1 1,2 1-1,1-1 1,4 1 87,2-1 0,-4-4 0,4-1 0,-1 2 57,1 2 0,-4 1 0,4 1 62,-3-1 1,0-5-1,-6 1 1,0 1 51,0 2 0,-2-1 1,-2-1-1,-2-3-45,-3-2 0,-1 5 0,-6-4-250,1 1 1,-1-2-1,2-9-964,4-3 0,3-4 0,9-6 0,3-2-3112,5-4 4088,4-3 0,15-14 0,4-1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3:54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26 124 8649,'14'-10'0,"-2"0"454,-2-2 0,3 3 0,5 1 0,3-1-140,-2 0 1,-2 6 0,-1-4 0,-1 2 390,1 0 0,-1 0 273,1 5 0,-8 1 454,-3 4 0,-5 4-770,-5 6 1,2-1 0,-6-2 0,2-1-313,4 1 0,-4 1 1,2 3-1,1-1-382,3 1 0,1 1 1,0 2-1,0 2-237,0-3 0,0 5 1,0-3-1,1-1-946,4-1 0,-3-3 1,5 0-1,-2 1-1793,0-1 0,2 1 3008,-2-1 0,-3-6 0,5-2 0</inkml:trace>
  <inkml:trace contextRef="#ctx0" brushRef="#br0" timeOffset="165">88 418 8448,'-15'0'923,"-1"0"0,1 0 0,1 2 321,4 3 0,1-3 0,6 5-912,-2 0 0,6-4 0,10 6 0,4-2-304,6-4 1,3 0-1,7 1 1,0 1-809,0-1 1,5-3 0,0-1-1,-2 0-1000,-1 0 1,-2 0 1779,0 0 0,0 0 0,0 0 0</inkml:trace>
  <inkml:trace contextRef="#ctx0" brushRef="#br0" timeOffset="331">568 171 9084,'0'-16'4604,"0"6"-3421,0 0 0,2 6-1411,3-1 0,-2 3 1,6 4-1,-1 2-840,1 1 1,1 5 0,4-3 1067,-4 1 0,4 3 0,-5 4 0</inkml:trace>
  <inkml:trace contextRef="#ctx0" brushRef="#br0" timeOffset="481">614 326 14842,'9'6'-931,"5"-4"1,-4 5 930,4 0 0,8-5 0,2 4 0</inkml:trace>
  <inkml:trace contextRef="#ctx0" brushRef="#br0" timeOffset="750">955 202 8448,'-2'-16'446,"-1"1"377,-3-1 0,3 3 1,6 1-1,4 1-431,2-1 1,6-2 0,8 1 0,-1 1-243,0 1 1,4 3-1,-3-4 1,-1 3 687,0 2 0,-1-3-54,-6 5 0,-4 0 1,-3 6-1,-1 4 29,-3 6 0,-4 8 0,-4 3 0,-1 0-791,2 1 0,1 4 1,2-1-1,0 3-247,0 2 0,0 0 1,0-2-1,0-1 95,0-2 0,0-2 0,0 3 0,0-3-5246,0-1 5376,0 4 0,0-10 0,0 6 0</inkml:trace>
  <inkml:trace contextRef="#ctx0" brushRef="#br0" timeOffset="864">1109 480 8448,'0'-15'1462,"0"4"1,0 1 604,0-2 0,2 5 0,2 0-1937,1 0 0,9 6 1,-1-4-1,8 3-2513,3 2 1,-3 0 2382,4 0 0,1 7 0,5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4:03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326 14 10197,'0'-8'1572,"1"3"1,5 8-2948,4 2 0,-1 7 1375,1-1 0,0 2 0,6 3 0</inkml:trace>
  <inkml:trace contextRef="#ctx0" brushRef="#br0" timeOffset="200">1 138 8448,'2'-10'1226,"3"-1"1,3 8 0,10-2 0,4 3-1135,9 2 1,8 0-1,11-2 1,4-1-418,1-2 0,-6-5 0,1 4 0,-7 1-879,-7-2 0,-10 6 0,-7-6-1376,-7 0 2580,-5 5 0,-21-5 0,-3 7 0</inkml:trace>
  <inkml:trace contextRef="#ctx0" brushRef="#br0" timeOffset="350">279 123 11948,'0'10'1526,"0"0"-1505,0 2 1,0 2 0,0 2 0,0-1-1146,0 0 1,0 1 0,0-1 1123,0 1 0,-7-1 0,-1 1 0</inkml:trace>
  <inkml:trace contextRef="#ctx0" brushRef="#br0" timeOffset="501">403 107 8448,'7'-8'1190,"-5"1"0,5 14 1,-7 3-1,0 5-1198,0 6 1,0-4 0,-2 4 0,-2-4-352,-1-2 1,0 1 0,5-1 0,0 1-1014,0-1 0,0-4 1372,0-1 0,-7 0 0,-1 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4:04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29 356 8838,'-10'-2'4561,"0"-3"-4529,6 3 0,-1-4 0,12 6 0,8 0-740,10 0 0,4-2 1,3-2-1,3-1 708,1 2 0,0-6 0,-5 1 0</inkml:trace>
  <inkml:trace contextRef="#ctx0" brushRef="#br0" timeOffset="631">153 232 13660,'0'16'0,"0"1"413,0 4 1,2-3 0,1 8 0,2 0-106,-1-2 0,-2 5 0,-2-5 1,0 2-57,0 0 1,0-2-1,0 2 9,0-6 1,-2-2-816,-3-3 1,5-8-160,0-7 1,7-7-1,8-8 1,1-3-267,-1-2 1,2 1 0,2-7-1,3 0 194,3 2 1,-7-5 0,3 5-1,-4-2 785,-1 0 0,-1 1 0,-1-5 0,-2 3 0,-2 1 0,-6 7 0,1-1-218,-3 2 1,-9 5 909,-4 2 0,-2 4 1655,-3 7-1787,8 0 1,1 2 0,7 3-237,0 6 0,0 2 0,-2 3 0,-1-1-107,-3 1 1,-4-1-1,3 2 1,0 2-83,0 2 1,-3-6 0,5-4 0,0-1-323,-2-1 0,5 4-30,-3-2 1,5-4 0,5-4 0,6-5-71,2-3 0,10-7 0,2 2 0,3-4 178,-2-1 0,3 1 0,-5 2 0,2 3 385,0 2 1,-7 2-1,1 5 1,-3 0 312,-1 0 0,-6 2 0,-1 3 0,-2 5 37,-4 4 0,-1 7 0,-2 1 1,-2 2-76,-3 4 0,1-4 0,-4 2 0,-1 1-300,1 2 1,2 1 0,-2-3 0,1-1-205,4 1 1,1-3-1,2 0 1,0-1-623,0-4 1,0-7 0,0-2-3011,0 2 2091,0-5 0,0-2 0,0-10-262,0-5 0,-5-4 1756,0-2 0,-7-6 0,3-2 0</inkml:trace>
  <inkml:trace contextRef="#ctx0" brushRef="#br0" timeOffset="849">354 418 8668,'0'-16'1424,"5"6"1,2 2-1,2 1-1391,3 3 1,2 3 0,1 1-1,1 1-362,-1 4 1,1-1 0,-1 6 453,1 2 0,-8 2 0,-3 1 556,-3 1 1,-4-6-1,-3 1-778,-5 1 1,-4 0-1,-1 0 1,-1-4-731,1-1 827,6-2 0,-5 2 0,6 2 0</inkml:trace>
  <inkml:trace contextRef="#ctx0" brushRef="#br0" timeOffset="1233">911 139 9542,'-10'-8'1574,"0"3"1,4 3-1,-2 4 1,-1 3-1364,1 5 1,-4 6-1,-7 3 1,-4 1-26,-1-1 0,5-2 1,-1-1-1,3-1-8,1 1 1,1-6 0,1 0-355,4 2 1,6-5 0,13-2-15,6-3 0,16-2 1,2-2-1,3-1 13,2-2 0,3 0 0,-5 5 0,-2-2-379,-1-3 0,-4 3 0,-3-3 0,-5 3-1222,-4 2 1,-2 0 1777,1 0 0,-7 7 0,-3 2 0</inkml:trace>
  <inkml:trace contextRef="#ctx0" brushRef="#br0" timeOffset="1650">757 433 12735,'22'0'0,"5"0"77,8 0 1,-1 0 0,6 0-1,-2 0 235,-4 0 1,-3 0 0,-5 0-1,-6 0 442,-3 0 0,-3 2 0,-2 3-179,-1 6 1,-10 4-1,1 4 1,-7 2-187,-4-2 0,-1 3 0,-6-1 0,1-3-413,0 0 1,4-3 0,3 1-1091,1-1 0,-4 1-1172,6-1 1,-2-6 1176,2-4 1,4-10 0,-6-4-1,1-1 475,1-1 0,0-1 1,3-7-1,-1-1 634,-2 1 0,-2 2 0,4 1 0,-3 1-170,3-1 1,-4 1 0,2-1 3740,1 1-2141,-4-1 1,-1 8 0,-4 4-820,2 8 0,-3 3 1,4 5-1,-4-2-770,-1 2 1,-6 2 0,-1 3 0,0 0-1671,-1-1 0,3 3 1829,4-9 0,1-3 0,-1 0 0</inkml:trace>
  <inkml:trace contextRef="#ctx0" brushRef="#br0" timeOffset="1899">1422 108 8448,'0'-10'2259,"0"0"1,2 6 0,3-1-2435,5 4 0,9 2 0,2 4-1330,-2 6 0,-2 2 0,-4 3 1505,-2-1 0,-4 1 0,-7-1 0</inkml:trace>
  <inkml:trace contextRef="#ctx0" brushRef="#br0" timeOffset="2082">1252 201 12732,'0'-7'3557,"0"9"-2822,0 12 0,0 1 0,0 8 0,0-3-704,0 1 1,0 5 0,0-4 0,0 0-693,0 1 1,0 3-1,0-6 1,0-1-1924,0-2 0,0-1-1902,0-1 4486,0-6 0,0-2 0,0-7 0</inkml:trace>
  <inkml:trace contextRef="#ctx0" brushRef="#br0" timeOffset="2516">1360 356 8448,'15'-15'0,"1"1"0,-1 2 287,1 1 1,1 3 0,2-4-1,2 3 379,-2 2 0,-2 2 1,-2 5 81,1 0 0,-8 2 0,-3 3-211,-3 5 0,-4-1 0,-3 1 1,-5 2-142,-4 2 1,-1 0 0,-1-2 0,1-4-268,-1-1 1,6 5 0,0-3-401,-2 0 1,5 4-294,2-2 0,3-3 1,4 1 207,3-2 0,-2-2 1,7-5-1,3 0 118,0 0 0,3 0 1,-1 0 475,1 0-86,-1 7 0,-13 0 1,-7 3-1,-7-3-2,-4 0 1,-4-6-1,-1 6 1,0-2-59,-1 1 0,5 0 1,-4-2-1,4 3 65,2 1 1,-1-2-1,1 4-112,-1 2 1,6-5 0,1 0-5,2 0 0,4-1 32,8 5 0,4 1 1,6-7-1,1-2-8,-1-1 1,7 0-1,2 1 1,2 2-259,0-1 1,0-2 0,3-1 0,-1 3-404,-3 1 1,-4 0 0,3-5 0,-2 0-327,-3 0 1,-2 0 0,-1 0 0,-1 0 921,1 0 0,6-14 0,2-3 0</inkml:trace>
  <inkml:trace contextRef="#ctx0" brushRef="#br0" timeOffset="2665">1716 356 8448,'-7'-9'1558,"4"3"277,-8 6 0,10 0-1877,1 0 1,1 1 0,10 4-1,1 4-350,1 0 0,-2 4 392,-1-2 0,0 2 0,6 3 0</inkml:trace>
  <inkml:trace contextRef="#ctx0" brushRef="#br0" timeOffset="2865">2056 217 9124,'-10'-5'1358,"0"-1"1,6 0-1301,-1 0 1,5 5 0,5-3 0,5 6-1599,4 3 1,2 7-1,-1-3 1540,1-1 0,-1 6 0,1-5 0</inkml:trace>
  <inkml:trace contextRef="#ctx0" brushRef="#br0" timeOffset="3049">1932 356 8448,'-13'2'823,"1"1"1939,1 2-2117,8 1 1,-1-6 0,13 0-650,7 0 1,4 0-1,1 0 1,5 0-701,3 0 0,-3 0 1,-1 0-1,1-2-545,-2-3 1,-1 3 0,-8-5 1248,1 0 0,-8 5 0,-1-11 0,-7 4 0</inkml:trace>
  <inkml:trace contextRef="#ctx0" brushRef="#br0" timeOffset="3417">2056 310 17004,'0'15'0,"0"1"569,0-1 0,0 6 1,0-1-1,0-1-613,0-2 0,0-1 0,-1-1 0,-3 1-941,-1-1 0,0 1-434,5-1 1,1-6-1,5-6 443,4-6 0,4-7 0,1-9 0,1-4 513,-1-1 1,1-2-1,-1-5 1,1-1 249,-1-4 1,1 1 0,-1-4-1,0 1 468,1 4 0,-7 6 0,-3 4 0,0 2 4410,-1 3-3654,0 8 0,-5 11 0,0 11 0,0 2-286,0 3 1,-5 1-1,0 2 1,1 3-553,2 2 1,2-5 0,-1 4 0,-3-3-846,-1 1 0,0 0 0,5-6-3990,0 1 3041,0-1 0,2-6 0,3-6 733,5-6 0,-1-6 888,1-6 0,7-8 0,7-1 0</inkml:trace>
  <inkml:trace contextRef="#ctx0" brushRef="#br0" timeOffset="3649">2397 78 8448,'0'-16'116,"1"2"0,3 2 497,1 2 0,0 5 0,-3-4 630,3 2 0,-2 2-769,8 5 1,-6 0 0,4 2 0,-1 3 21,1 5 0,-4 4 0,3 2 1,1-1 39,0 1 1,-6 1 0,2 3 0,-3 4-123,-2 1 0,5 4 1,0-3-1,-1 1-248,-3-1 0,-1 1 0,0-4 0,0-1-1054,0 0 1,0-1 0,0-6-3903,0 1 2070,0-1 0,-1-8 1977,-4-7 1,-4-7 0,-7-8 742,1-1 0,-7-6 0,-2-2 0</inkml:trace>
  <inkml:trace contextRef="#ctx0" brushRef="#br0" timeOffset="3866">2273 201 8448,'-10'-8'46,"1"1"577,2 0 0,2 4-93,5-8 0,7 8 0,3-2 0,6 3-291,4 2 1,-1 0 0,5 0 0,0 0-179,0 0 1,-5 2 0,2 1 0,-4 2 126,-1-1 1,-3 4 0,-2 3 119,-6 2 1,-4 3-1,-4-1-307,-7 1 1,-1-6 0,-11 0-1,1 1-627,1-3 0,-6 1 1,5-6-1,2 2-1282,2-1 0,2-2 762,-1-2 0,8-2 1146,3-3 0,3-11 0,2-8 0</inkml:trace>
  <inkml:trace contextRef="#ctx0" brushRef="#br0" timeOffset="4065">2381 170 8448,'2'-15'550,"3"-1"0,-3 6 2817,3 0-2575,-3 6 1,-2 4 0,0 11 0,0 4-80,0 6 0,0-2 0,0 6 0,0 3-228,0 1 1,0 2-1,0 0 1,0 0-384,0 0 1,0-2-1,0-1 1,0-4-759,0-2 1,0 4 0,1-5-1690,5-3 1,-5 0 332,4-3 1,-3-8 0,-2-7 1207,0-9 1,-5 1-1,-2-2 804,-2-3 0,-8-7 0,-7-4 0</inkml:trace>
  <inkml:trace contextRef="#ctx0" brushRef="#br0" timeOffset="4350">2257 418 8448,'-8'-7'749,"1"-2"1,9 1 0,3 3 0,5 3-524,4 2 0,1 0 0,1 0 0,-1 0-132,1 0 1,-1 2 0,1 1 0,-1 2 101,1-1 1,-3 4-35,-2 3 1,-4 2 0,-9 3-1,-3-2 18,-6-4 1,-8 4 0,-3-6-1,0 3 29,-1-1 0,3-5 1,4 4-1,1-2 183,-1-4 0,1 4-273,-1-2 0,10 0 0,6-5 0,10 0-11,9 0 0,10 0 1,9 0-1,0 0-267,-1 0 0,6-2 0,-3-1 0,0-2-540,-4 1 1,-5 3 0,-6 1-1,-4 0-1936,-4 0 2635,-1 0 0,-8 7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5:38.43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16 18290,'10'0'-529,"-2"-2"1337,-1-3 1,5 3 0,-1-3 0,4 3-385,6 2 0,5 6 1,11 1-1,10-1-86,8 1 0,10-2 1,4-5-1,1 0 2,4 0 0,-1 0 0,0 0 1,3 2-136,-2 3 1,-2-3 0,2 3 0,-3-3-75,-3-2 0,-1 5 0,-8 0 0,-6 0 64,-6 2 1,-3-5 0,6 5-1,2-2 10,-2 0 0,3 0 1,0-5-1,1 0-94,-1 0 1,-8 0 0,-9 0 0,-4 0-55,-1 0 0,-5 5 1,-2 1-58,-2-3 1,-1 4 0,-5-2 0,-1 0-79,0 2 1,8-5 0,3 3 0,3-3 79,2-2 1,7 0-1,3 0 1,4 0 36,1 0 0,0 0 0,1 0 0,1 0 13,4 0 0,-11 0 0,2 0 0,-5 0-47,-2 0 1,-4-2 0,-4-1 0,1-3-148,-1 3 1,-8 1 0,1 2 0,-4 0-1374,-1 0-1072,-8 0 0,6 0 2689,-4 0 0,11-7 1,3-1-1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4:12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1 480 8154,'1'-9'1191,"5"4"0,-3 3 0,7 2 0,2 0-707,2 0 0,8 0 1,6 0-1,8 0-177,10 0 1,11 0 0,15 0 0,11 0-135,6 0 0,4 0 0,-2 0 0,-5 0-110,-8 0 0,-5 6 1,-11-1-1,-8-2-54,-10-1 1,-6-2 0,-7 2 0,-2 1-904,-3 2-708,-3 0 378,-8-5 0,-6-1 1,-3-3-1431,1-1 2654,-5 0 0,5-2 0,-7-2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5:40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326 216 8448,'-9'-7'771,"4"-3"0,12-4 0,6-2 1,6 3-729,0 2 1,4-8 0,-3 6-1,-1-1 31,-2 2 0,-1 2 0,-1-6 693,1 1 1,-2-1 1724,-4 1-2147,-3 6 0,-7 4 0,0 10 0,0 7-192,0 7 0,0-2 0,0 6 0,0-3-336,0 1 0,0 6 0,0-3 1,0 2-788,0 0 0,0-7 0,0 3 0,0-1-1220,0 0 0,0-1 2190,0-4 0,0-1 0,0 1 0</inkml:trace>
  <inkml:trace contextRef="#ctx0" brushRef="#br0" timeOffset="165">326 355 8448,'-9'-7'3556,"-3"4"-2920,7-8 1,1 8 0,11-2-1,9 3-454,8 2 1,5 0-1,4 0 1,1 0-523,2 0 0,0 0 1,-5 0-1,0 0-1008,0 0 1,-2 0 0,-3 0 1347,-5 0 0,-4 7 0,-2 2 0</inkml:trace>
  <inkml:trace contextRef="#ctx0" brushRef="#br0" timeOffset="450">1 603 9271,'0'-16'1985,"8"8"1,8 2-1,8 5-1651,5 1 0,17 0 1,11 0-1,12 0-363,7 0 1,4-5 0,-1-1 0,-5 3-414,-3 1 1,-11-3-1,-10 0 1,-7 0-829,-7-2 1,-9 5 0,-2-3-1512,-3 3 2781,-8 2 0,-14 0 0,-9 0 0</inkml:trace>
  <inkml:trace contextRef="#ctx0" brushRef="#br0" timeOffset="818">372 665 11055,'15'0'1132,"3"0"0,1 0-922,1 0 0,8 1 0,-4 4 0,0 4-51,-4 0 1,-2 4 0,-3-4 0,-1 1 48,-4 1 0,-3-1 0,-9 5 0,-3 3-152,-5 2 0,-11-3 0,-3 4 0,-2-4-95,1-1 1,6-6 0,-2-1 0,4-1-365,1 1 192,1-6 0,13 4 1,9-7-1,10 0 94,9 0 1,3 0-1,2 0 1,0 0 320,0 0 1,-7 2 0,-3 3 0,-4 5 485,-1 4 0,-8 8 0,-3 3 0,-5 0-28,-5 1 0,-10-2 1,-11 4-1,-5-4-343,-5-2 0,5-1 0,-2-8 1,7-1-1621,4-1 0,-4-8 0,7 1 1301,6-8 0,-3-11 0,8-9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5:39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31 8448,'0'-10'836,"0"0"-836,0 6 0,7-3 0,1 7 0</inkml:trace>
  <inkml:trace contextRef="#ctx0" brushRef="#br0" timeOffset="132">1 140 10852,'20'1'0,"1"5"0,7 2 0,-4 8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05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63 8448,'0'-16'2840,"0"1"1,0 5-2343,0-1 1,7 8 0,3-2-1,4 3-274,1 2 1,8 0 0,1 2-1,1 1-53,1 2 0,-2 7 1,2-3-1,-5 1 7,-4 1 1,-7-1-1,-1 5-49,-2 1 0,-4-1 0,-8 1 0,-5-1 13,-4 1 0,-3-1 0,-2-1 0,-4-2-147,-1-2 1,0-5-1,-3 4 1,3-2 33,1-4 0,3 4 0,4-2-286,1-1 58,-1-2 0,9-4 0,7-2 0,11-1-54,8 2 1,5 1-1,7 2 1,0 0 189,0 0 1,-1 2 0,1 3-1,-1 5 81,-5 4 1,1 3 0,-9 2-1,-3 3 348,0 3 1,-7-5-1,-2 4 1,-5-1 259,-5-4 0,-4 1 0,-6-3 0,-2-3-339,-4 0 1,2-7-1,-5 0 1,0-2-495,0 0 1,3 0-1,-3-5 1,0 0-526,0 0 1,5 0 0,-2 0-1,6-2-2247,5-3 1,-2 2 2978,6-8 0,-6 1 0,4-5 0</inkml:trace>
  <inkml:trace contextRef="#ctx0" brushRef="#br0" timeOffset="432">47 63 8448,'0'-16'3179,"0"1"-2058,0-1 1,7 8-1,3 3 1,5 3-773,6 2 0,3 2 0,9 3 0,1 5-238,2 4 1,0 1 0,-6 1 0,-5-2 11,-4-4 1,-4 4 0,-3-4 0,-4 4 157,-5 1 1,-5 1-1,-6-1 1,-10 1 131,-8-1 0,-10 1 0,-4-1 0,0-1-94,0-4 0,2 2 1,7-7-1,1-1 85,3-2 1,6-2-546,-2 0 0,14-2 0,11-2-226,9-1 0,18 0 0,2 5 0,3 0-39,2 0 0,3 0 1,-5 2-1,-1 3 495,-3 5 1,-8 4 0,-3 3 0,-6 2 594,-4 2 0,-6 6 0,-12-3 1,-8 2 142,-9 0 1,-6-7 0,-2 1 0,-3-2-767,-1-3 1,0-6-1,5-4 1,0-3-926,0-2 1,7 0 0,4 0 0,4-2-1599,6-3 0,-2-4 2462,7-6 0,-1-8 0,6-1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11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63 8434,'2'-14'1314,"1"2"-402,2 2 0,6 4 0,-4-2 0,1 1-263,4 3 0,2 3 0,3 1-547,4 0 0,-4 1 0,4 5-147,-4 4 0,-7 4 0,-1 1 1,-2 1 111,-4-1 0,-3 1 1,-3-1-1,-4 1 92,-2-1 0,-1-5 0,-6 1 0,1-1 50,-1-1 0,1-3 0,-1-4-32,1 3 0,5-3-422,-1 3 0,15-3 0,1-4 1,9-1-29,6-2 0,3-1 1,4 6-1,-1 0 221,2 0 1,-6 7 0,-2 4 0,-2 2 416,-3 3 0,-1 1 0,-4 4 1,-5 4 419,-3 5 1,-10-5 0,-6 1 0,-7 0-518,-3-2 0,3-2 1,-3-6-1,0-2-1079,0-4 0,5 2 0,-1-7 0,2-1-1233,3-3 1,1-8 0,2-3 2043,2-4 0,0-8 0,-6-2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11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78 8434,'-13'-2'1428,"1"-1"-51,1-2 0,6 0 0,-3 6-778,1 4 0,2-1 0,3 6 0,-2 2-462,-1 2 0,-2 1 0,4 1 0,-4-1 35,-2 1 0,6-1 0,-4 1 58,0-1 1,6-4-412,-5-1 0,6-2 0,6 3 47,4-6 0,9-3 0,3-2 0,2 0 186,4 0 1,-4 0-1,0 1 1,-2 5 183,-3 4 0,3-2 0,-1 3 1,-4 1 93,-5 2 1,-3 6 0,-6 3 0,2-1 39,-1 0 1,-4 1 0,-5-5 0,-7 3-950,-7-2 1,0-2-1,-5-3 1,0-2-1275,0-2 1,5-6 0,-4 1-2607,1-3 4459,5-9 0,-5-2 0,6-6 0</inkml:trace>
  <inkml:trace contextRef="#ctx0" brushRef="#br0" timeOffset="114">76 78 8434,'15'-15'975,"1"-1"-194,-1 1 0,-3 6 0,2 2 0,3 2-380,1 0 0,6 0 1,1 5-1,5 0-3708,1 0 3307,0 7 0,0 1 0,-1 8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15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16 8407,'-16'-7'4506,"8"6"-4506,-6-6 0,12 7 0,-5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14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8434,'16'0'609,"-1"0"79,1 0 1,-1 0 0,1 0-384,-1 0 0,-1-7 0,-2-1 0,-2-3 3,2 1 1,2 0 0,0-6 0,-2 1 130,-2-1 1,-7 1 0,4-1 393,0 1 1,-5 5-518,3-1 1,-5 8-1,-3-1 1,-4 8-2,-2 6 0,6 4 0,-4 3 0,2 2-75,0 2 0,-1 6 0,5-3 0,-3 2-75,-1 0 0,0-1 1,5 6-1,0 0-313,0 0 1,0-5 0,0-2 0,0 0-949,0 0 1,0-5-1,0 2-3617,0-4 3237,0-8 1,0-4-1,0-10 1476,0-6 0,-2 4 0,-3 1 0,-5-1 0,1 5 0,-1-3-43,-2 3 1,-2 2 0,-1 0 979,-1 0 1,6 0 1178,-1 0 0,10 2-1502,1 3 0,1-3 0,10 3 0,1-3-411,2-2 1,6 0-1,3 0 1,-1 0-735,0 0 1,6 0 0,-4 0-1,2 0-4361,-1 0 4892,-6 0 0,10-7 0,-4-2 0</inkml:trace>
  <inkml:trace contextRef="#ctx0" brushRef="#br0" timeOffset="150">464 162 9159,'0'-10'4492,"0"-1"-5102,0 8 1,0-2 0,2 8-1240,3 2 0,-1 6 1849,6-6 0,0 7 0,6-3 0</inkml:trace>
  <inkml:trace contextRef="#ctx0" brushRef="#br0" timeOffset="300">480 301 8939,'-9'7'2460,"2"-3"-1734,7 6 1,0-5-1264,0 5 1,2-1 0,3 1 0,4-3-2208,-1 0 2744,6-5 0,2 5 0,8-7 0</inkml:trace>
  <inkml:trace contextRef="#ctx0" brushRef="#br0" timeOffset="719">774 193 8434,'0'-15'2552,"0"4"-1800,0 1 1,2 7-1,1-4 1,4 1-582,1 1 1,3-2 0,6 2 0,2-3-177,1-1 1,3-5-1,-4 4 1,1-4 152,-1-1 0,-7 1 1,-3 2-1,0 3 1991,-1 3-1632,-4-6 1,1 12 0,-9 0-1,-3 8-204,-1 6 0,4 7 0,-1 1 0,3 2-117,2 3 0,0-3 1,0 2-1,0 0-172,0-2 0,0 5 1,2-3-1,2 3-538,1 2 0,5-1 1,-5-3-1,-1-3-1049,-3-2 1,5 4-1,-1-5 1,-2-2 230,-1-2 1,-7-2 0,-2-1 720,-2-3 0,-1-5 0,-6-6 1,1 0 754,0 0 0,-1-1 0,1-3 0,-1-1 1523,1 2 1,-1-4-1,2 0 3898,4-2-5075,3 6 0,9-6 1,5 6-1,8-2-776,9 1 0,11-3 0,3 0 1,-1 1-1393,1-1 0,3 0 1688,-4 2 0,12-4 0,0-6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13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78 8480,'0'-16'4090,"0"1"-3602,0 6 1,-1 2 0,-3 9-190,-1 3 1,-2 4-1,4 6 1,-2 1-96,1-1 1,1 1 0,-1-1-1,-1 1-132,2-1 1,-4-5 0,2 1-380,1 1 274,3-5 0,2-1 1,4-6-1,7 0-28,7 0 1,-1-5 0,4 0 0,-1 2 251,-1 1 0,3 2 0,-5 0 0,3 2 180,-2 3 0,-4 3 0,-3 10 0,-3 1 25,-2 1 0,-2 8 1,-7-4-1,-3 1-211,-5 1 0,-4-2 0,-1 2 0,-1-5-493,1-4 1,-1-3 0,1-2 0,-1-4-1312,1-1 0,-1-2 0,1-6 309,-1-4 0,6-4 1,2-7-1,1-1 1310,3-3 0,-4-4 0,-1-7 0</inkml:trace>
  <inkml:trace contextRef="#ctx0" brushRef="#br0" timeOffset="115">16 109 8434,'0'-16'264,"0"1"0,0-1 815,0 1 0,0-1-537,0 1 1,7 6 0,3 4-658,4 3 0,7 2 1,1 0-1,2 0-1576,4 0 0,1 5 1691,2 1 0,0 6 0,0-4 0</inkml:trace>
  <inkml:trace contextRef="#ctx0" brushRef="#br0" timeOffset="283">573 140 8434,'-9'-7'1681,"1"5"218,3-3 0,5 3-1865,0 2 1,1 0 0,10 2-1322,1 3 0,2-3 0,-1 5 1287,-2-1 0,2 3 0,-4 6 0</inkml:trace>
  <inkml:trace contextRef="#ctx0" brushRef="#br0" timeOffset="432">558 310 9167,'-16'0'2638,"1"0"0,6 7-2942,4 3 1,10-3-1,5 0 1,4-2-2497,2 0 2800,-1 0 0,7 2 0,2 2 0</inkml:trace>
  <inkml:trace contextRef="#ctx0" brushRef="#br0" timeOffset="785">821 31 8807,'1'-14'1427,"4"4"0,-1 3 0,6 7-1154,2 0 0,2 2 1,0 3-176,-4 5 0,2 4 0,-7 2 0,-1-1-35,-3 1 0,-2 1 1,-4 2-1,-6 3-130,-3 2 1,1-5 0,1 2-1,1-4-130,-1-2 0,5-4 180,2-1 0,5-7 0,5 3 1,6-5 138,3-1 0,6-5 0,3 0 0,1 2 211,3 1 0,1 2 1,-3 0-1,-4 2 450,-4 3 0,-8 3 0,-4 9 0,-5 4-341,-5 5 0,-12 3 0,-14 2 0,-7 0-578,-2 0 1,-3-7 0,7-3 0,4-4-3821,4-2 3956,6-6 0,-1 5 0,-1-6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47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16 279 7833,'-14'0'1298,"13"0"0,7 0-1202,9 0 0,-1 0 0,4 0 0,-3 0 180,-2 0 1,0 0 0,0 0 102,1 0 1,-1 6 0,-1 3 22,-3 3 1,-4 1 0,-5 0-1,0 2-133,0 2 1,-1 0 0,-2 3-1,-1-1-103,1-2 0,1-1 1,2 0-1,0 2-37,0-2 0,0-1-709,0-2 0,2-6-35,2-2 0,3-10 0,5-4 0,-2-2-288,-1-3 1,-4-3-1,2-2 1,0-1-261,1 1 1,-4-4 1162,5 1 0,-6-3 0,3-2 0</inkml:trace>
  <inkml:trace contextRef="#ctx0" brushRef="#br0" timeOffset="300">135 54 7833,'0'-7'2564,"0"-5"1,1 12-2809,4 0 1,-2 1 0,4 8-1,0 1-629,1 2 1,-1-3 872,2 0 0,3 6 0,-5 5 0</inkml:trace>
  <inkml:trace contextRef="#ctx0" brushRef="#br0" timeOffset="948">320 186 7833,'-7'-5'925,"-5"3"1217,3-2-1923,3 2 0,2 2 0,8 0 0,7 0-156,5 0 0,-1 0 0,4 0 0,-2 0-29,1 0 1,0 0 0,-5 0 0,0 0 84,1 0 1,-7 2-1,-3 2 31,-2 5 1,-2-2-1,-2 2 1,-1 1 27,-1 2 0,-6-3 1,1 0-1,-3 0-82,-1-2 1,0 3-1,1-4 1,1 0-586,3 0 212,5 4 0,-2-10 0,10 2-176,4-5 0,2-6 0,3 3-77,-1-1 0,0 4 1,-1-3-1,-2 1-1457,-1 1 1561,-6 0 0,3 5 407,-6 4 1,-5-3-1,-1 6 1,1-1 437,-1 1 0,-5-4 0,3 5 178,-4 1 1,3-3 0,2 2 0,-1 0 61,1-2 1,2 5 0,-2-3 0,1 3-356,3 1 1,2 0 0,1 1-1,0-1-165,0 0 0,0 0 0,1-1 1,4-2-132,4-1 1,8-6 0,5 2 0,3-4-156,2-1 1,-1 0-1,2 0 1,2-1 56,1-4 1,-6 2 0,-8-4 0,-2 0 310,-2-1 0,-1 4 102,-3-5 1,-5 0-693,-8-4 1,-4 0 0,-3-1-1101,2 1 0,3 0 0,6-2 1469,0-3 0,0 4 0,0-5 0</inkml:trace>
  <inkml:trace contextRef="#ctx0" brushRef="#br0" timeOffset="1165">863 120 8332,'-5'-7'527,"-4"2"0,-3 4 1,-1 1-1,-1 0-484,1 0 0,-4 6 1,-3 3-1,0 2-714,-4 3 0,4-1 1,-1 0-1,2 0 671,3 1 0,-5-1 0,1 0 0</inkml:trace>
  <inkml:trace contextRef="#ctx0" brushRef="#br0" timeOffset="1350">771 186 7833,'9'0'1406,"-1"0"1,1 6-711,4 3 1,-5 3-1,-4 1 1,-2 0-186,-2 1 1,0 3-1,0 2 1,0 2-439,0 3 1,0-1-1,0 1 1,0-4-760,0-1 0,0-1 1,0-5-1,0 1-3158,0-1 3844,0-6 0,6-13 0,1-8 0</inkml:trace>
  <inkml:trace contextRef="#ctx0" brushRef="#br0" timeOffset="1500">943 27 7833,'1'-7'698,"4"3"0,-2-2 0,6 1-1259,1 2 1,2 2 0,1 1-1507,0 0 2067,0 6 0,1 1 0,-1 6 0</inkml:trace>
  <inkml:trace contextRef="#ctx0" brushRef="#br0" timeOffset="1750">930 160 7833,'-9'0'1162,"0"0"1,8 0-965,1 0 0,5 0 1,9 0-1,-1-2-114,0-2 1,5 3 0,1-4 0,0 4 214,0 1 0,-1 0 0,-5 1 1,0 2 171,1 2 0,-6 5 0,0-1 0,-2 2-90,-3 3 0,3-1 1,-2 0-1,-1 2-233,-2 3 1,-1 1 0,0 4 0,0-2-280,0-2 1,0 3 0,0-3 0,0 0-501,0 0 0,0-1 1,2-5-1090,2 1 0,-2-1-1579,2 0 3299,-2-6 0,-8-7 0,-2-7 0</inkml:trace>
  <inkml:trace contextRef="#ctx0" brushRef="#br0" timeOffset="1934">930 345 8777,'-8'0'2332,"14"0"0,12 0-2513,5 0 1,8 0-1,0 0 1,-1 0-539,-2 0 1,-3 0 0,-2 0 0,-2 0-1221,-2 0 1939,-1 0 0,-5 0 0,0 0 0</inkml:trace>
  <inkml:trace contextRef="#ctx0" brushRef="#br0" timeOffset="2117">943 465 12452,'23'0'0,"2"0"404,3 0 1,6 0 0,-1 0-1,1 0-366,2 0 0,1-5 0,-2 1 1,-4 1-297,-3 1 0,-6 2 0,-1 0 1,-3 2-1774,-7 2 2031,-3-2 0,-2 4 0,1-6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5:42.36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697 78 18290,'-9'-2'-743,"2"-1"785,0-2 0,1-2 0,-6 3 349,1-1 1,1 0 0,-6 5-1,1 0 26,-1 0 1,1 0 0,-2 0 0,-2 2 5,-2 3 1,-6-2 0,1 8 0,-3 1-129,-2 1 0,-5 3 0,0 1 0,1 4-96,3 5 1,-3 1-1,2 2 1,4 1-93,0 2 1,2 8-1,1-4 1,5 0-65,4 2 0,3-6 0,2 5 0,4-5 13,1-1 0,2 0 0,5 0 0,0-2-215,0-3 0,0 3 1,0-3-1,0 2-68,0-3 0,0 5 0,1-5 1,3 5-97,1 1 1,5-1-1,-3 1 1,0 0 64,0 0 1,5 4 0,-4-3 0,3-2 16,-1-1 1,0-5-1,6 2 1,1 1 31,4 2 0,-2-3 1,6-2-1,3-1 26,1-4 1,4 3 0,3-2 0,5-1 72,4-1 1,1 2-1,2 1 1,2-2-3,2-2 1,-6-2 0,-6 1 0,-1-1 94,1 1 1,1 3-1,6-2 1,-1-3 245,0-1 0,8-6 0,4 0 0,4-2-118,0 1 1,1-1 0,-11-5 0,-4 0 69,-5 0 1,2 0-1,-6-2 1,3-3 97,-1-5 1,0-9 0,7-4 0,2-1-158,2-3 1,-1-3 0,-4-1 0,-3 1 21,-2-1 0,1-7 0,-9-2 0,-3-1-12,-3 0 0,-10 5 0,3-6 0,-5-1-76,-6-1 0,2 2 0,-7 1 0,-2-4-38,-1-4 1,-2 0 0,-2-2 0,-3 1-60,-5-2 0,-2 4 0,0-5 0,2 1-65,-2 1 0,0-1 0,0 6 0,1 1-103,-1 4 0,-2-2 0,-1 7 0,-1 1 54,1 3 1,-7 6 0,-6 2 0,-5 2 74,-3 3 1,-7 3 0,0 4 0,-5 4 121,-3 1 0,-6-5 0,5 3 0,3-1-74,0-1 1,5 6 0,1-3 0,3 1 174,2 3 0,2 3 1,4 1-1,-4 0 101,-6 0 0,-2 0 0,-5 1 1,0 5-289,-3 4 0,0 4 0,4 3 1,0 2-307,2 1 0,3 1 0,14-6 0,3-1 582,5-4 0,-3 4 0,0-5 1</inkml:trace>
  <inkml:trace contextRef="#ctx0" brushRef="#br0" timeOffset="1000">511 527 14817,'5'-11'0,"2"3"1071,2 1 0,1-3 0,6 4-434,-1 3 1,-5 1 0,1 2 0,1 0-298,1 0 1,3 0 0,-1 2-567,1 3 0,-1 2 1,-1 5-149,-4-2 0,-3-4 0,-7 4 395,0 2 0,-8 0 0,-6 0 0,-7-2 132,-3 2 1,4 2 0,-4 2 0,-1-3 48,1-2 1,5 2 0,-1-4 0,3 1-161,1 1 1,2-6-261,4 5 1,5-6 0,10 1-10,5-4 0,6-1 0,3 0 0,1 0 183,-1 0 0,4 0 1,-3 0 437,-1 0-327,-2 0 1,-10 6-1,-8 0 1,-11 3-154,-7 3 1,-9 2 0,2 1 0,-5 1-35,-5-1 0,4-4 1,-4-1-1,3 2 113,2 2 1,2-1 0,1-1 0,4-3 36,2-2 0,6 0 133,6-2 1,8-3 0,2 3-174,9-3 1,6-8 0,6-1 0,5 1-70,3-1 1,7-4 0,0 5 0,0-1-179,2 0 1,-5-5 0,3 3 0,-3-1-1039,-3 0 1287,1 6 1,0-17 0,0 4 0</inkml:trace>
  <inkml:trace contextRef="#ctx0" brushRef="#br0" timeOffset="1151">743 697 19638,'0'10'162,"0"1"1,2-6-1,1 5 1,3 2-740,-3 2 0,6-4 0,-1 0 0,2 2-1259,1 2 1,-3 2 0,4-1 1758,-1 1 1,-1 6 0,6 2-1</inkml:trace>
  <inkml:trace contextRef="#ctx0" brushRef="#br0" timeOffset="1518">650 883 19073,'-8'6'2668,"3"5"-2615,3 3 1,2 1 0,0 2 0,0 2-188,0 2 1,0 6 0,0-3-1,0 2-35,0 0 1,0-5 0,0 3 0,0-2-1032,0-3 1,0-7 0,0-2-916,0 2 0,-7-7 1631,-3-5 0,1-1 0,1-10 0,-1-2 247,0-6 1,-1 0 0,-5-5 0,-1 0 49,1 0 0,-1 3 0,1-3 0,-1 2 366,1 3 1,-1 1-1,1 5 1,-1 2 975,1 6 0,4 5 0,1 5 0,0 6-363,1 2 0,1 3 0,4 1 1,-1 2-904,2 2 0,1-1 0,2-4 0,2-1-621,3 1 0,-2-6 0,8-1 690,1-3 1,1 0 0,3-6 0</inkml:trace>
  <inkml:trace contextRef="#ctx0" brushRef="#br0" timeOffset="1651">681 975 18290,'16'0'21,"-6"2"1,0 2 550,2 1 0,2 5 1,0-3-1,-2 0-429,-2 0 0,-1 5 1,3-4-1,-2 3-993,2-1 0,-3 0 1,1 4 749,2-4 1,2 4 0,1-5 0</inkml:trace>
  <inkml:trace contextRef="#ctx0" brushRef="#br0" timeOffset="2167">1161 635 18986,'-16'0'1356,"1"0"1,0 0-663,-1 0 1,1 2-1,-1 1 1,1 4-556,-1 2 0,1 1 1,-1 5-1,2 1-633,4-1 1,-2-4 0,5-1-1780,-1 2 1597,4 2 0,6 0 1,12-4-1,5-5 435,0-3 0,3-2 0,-2-2 0,-1-1 287,-1-3 1,-3 1 169,1 5 0,-8 2 1,-3 3-1,-5 4-11,-5-1 1,-3 6 0,-8-4 0,1 4-62,-1 2 0,1-1 0,-1 1 1,1-1-19,-1 1 0,8-6-326,2 0 1,8-6-1,7 1 228,6-4 0,4-1 0,-3 0 1,1 0 191,3 0 1,-2 0-1,2 0 106,-3 0 1,-6 7 0,-3 4 0,-1 2-62,-3 3 1,-3 1-1,-1 2 1,0 2-90,0-2 0,-5-2 1,0-2-1,2 1-1733,1-1 1,2 1-1197,0-1 0,0-8 2825,0-7 0,14-14 1,3-10-1</inkml:trace>
  <inkml:trace contextRef="#ctx0" brushRef="#br0" timeOffset="2352">1331 434 18290,'0'-9'596,"0"1"-157,0 3 1,2 3-1346,3-3 0,4 10-695,6 5 0,-1 4 1448,-4 1 0,-3 1 0,-7-1 1</inkml:trace>
  <inkml:trace contextRef="#ctx0" brushRef="#br0" timeOffset="2835">1254 650 18492,'-9'0'1386,"4"0"0,10 0-1387,6 0 1,7 0 0,3 0 0,-2 0-230,-2 0 0,-7 0 1,1 0-1,1 2 247,2 3 1,-6-1 0,-1 4-152,0-1 1,-5 5 0,3-1 97,-3 2 0,-8-2 0,-1-1 1,1 2-169,-1 2 0,-4-4 0,5 0-514,-3 2 1,6-3 176,-3 1 1,6-6-1,6 1 385,4-3 1,4-2 0,1 0 0,1 0 147,-1 0 0,0 0 0,1 0 271,-1 0 0,-4 0 0,-3 1 89,-1 5 0,-3 2 0,-10 8 0,-4 1 72,-4 3 1,-1-2 0,-1 2 0,1-1-182,0 2 1,-6-4 0,0 4-1,4-4-95,5-2 0,0 1 1,5-2-1,0-2-205,0-2 1,2-5 0,7 4-289,3-2 0,-1-1 1,6-2-1,2 1 206,2-2 1,1-1 0,1 0 0,-1 1 120,1 2 0,-1 2 0,0-3 0,3 1 495,2-2 1,-3-1-1,6-2 1,-3 0-321,1 0 1,1-7-1,-3-3 1,4-6-2311,1-4 2169,2-4 1,-2-7 0,-2 0-1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6:56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1 515 7833,'1'-9'826,"4"0"1,2 2 0,6-2-1,1 5-577,-1 2 1,2 2-1,2 0 1,5 0-895,3 0 0,2 0 0,-1 0 1,1 0-303,-1 0 0,-5 0 947,-3 0 0,2 6 0,1 2 0</inkml:trace>
  <inkml:trace contextRef="#ctx0" brushRef="#br0" timeOffset="182">54 621 7833,'-9'0'2105,"0"0"0,9 2-1660,5 2 1,3-3-1,16 4 1,3-4-629,2-1 0,3 0 0,-1 0 0,3 0-265,0 0 1,3 0 0,-5 2 0,2 1 447,3 1 0,1 1 0,2-5 0</inkml:trace>
  <inkml:trace contextRef="#ctx0" brushRef="#br0" timeOffset="499">1220 65 7925,'-14'-8'2623,"1"5"-2045,0 6 1,0 6 0,-1 9 0,0 4-521,-4 3 1,3 1 0,-4 2-1,1 2-444,1 1 0,-1 4 0,6-4 0,2-3-102,1-4 0,5-5 0,-4-6 488,3 0 0,0 0 0,5 1 0</inkml:trace>
  <inkml:trace contextRef="#ctx0" brushRef="#br0" timeOffset="683">1220 105 7833,'8'-5'164,"1"1"0,-4-1 0,3 5 584,3 0 0,-4 2 1,2 2-1,1 4-353,2-1 1,1 9-1,1-3 1,-1 2-589,0 0 1,2-2 0,1 2 0,2 1-486,-2 2 0,-2-2 0,-2-6 0,-1-3 678,-3-1 0,1-1 0,4-5 0</inkml:trace>
  <inkml:trace contextRef="#ctx0" brushRef="#br0" timeOffset="848">1564 12 7833,'-2'-8'1081,"-2"4"0,3 4 1,-4 4-1,2 5-774,-1 3 0,2 3 1,-4 1-1,2 3-631,0 2 1,-5 1-1,3 4 1,0 1-395,0-1 0,-3 5 0,3-1 0,1-4 718,-1-2 0,-11-2 0,3 4 0</inkml:trace>
  <inkml:trace contextRef="#ctx0" brushRef="#br0" timeOffset="1133">716 555 7833,'-7'0'1852,"17"0"1,14 0-1401,7 0 0,5 0 0,11 0 0,11 0-153,11 0 1,15 0 0,7-2 0,3-1-223,-2-1 0,-1 0 0,-7 4 0,-2 0-448,-1 0 0,-7 0 1,-4 0-1,-5 0-601,-7 0 0,-10 0 1,-17 1-5,-9 4 0,-7 2 0,-8 5 976,-7-4 0,-12 10 0,-8-3 0</inkml:trace>
  <inkml:trace contextRef="#ctx0" brushRef="#br0" timeOffset="1448">1034 992 7833,'-6'-9'176,"-3"0"281,-2-1 0,-3 0 1,1-1 36,0 3 0,4 5 1,0-2-185,-1 4 1,3 5-1,-2 2 1,0 3 57,2 6 1,-5-1 0,3 7 0,-1 0-69,1-1 0,-2-2 0,7 2 0,1 1-456,2 0 1,1-5-1,0 1-404,0-2 1,6-3 0,2-3-1,4-5-146,1-2 1,5-4 0,1-2 0,0-5-42,0-3 1,4-3-1,-6-1 1,-2-1 746,-5 0 0,2-3 0,-5-1 0</inkml:trace>
  <inkml:trace contextRef="#ctx0" brushRef="#br0" timeOffset="1600">1061 860 7833,'1'-12'0,"2"1"206,1 3 1,1-1 949,-5-4 1,0 7-578,0 6 1,0 6 0,0 7 0,0 2-215,0 2 0,-5-1 0,0 6 1,-1 2-505,0 1 1,-3 6 0,3 0 0,0-2-377,0-1 0,-3-1 1,4-2-1,-1-2-1288,0-1 1803,1-5 0,5 2 0,0-6 0</inkml:trace>
  <inkml:trace contextRef="#ctx0" brushRef="#br0" timeOffset="1815">1365 886 9554,'-7'1'3294,"1"4"-2737,0 4 0,0 7 0,-6 3 0,1 2-403,-4 2 1,-3 2 0,2 3 0,-3 2-642,-2 1 0,1-1 1,-2-5-1,4-2-1010,3-6 0,4-2 0,2-2-1036,4 0 2533,4-5 0,7-8 0,1-8 0</inkml:trace>
  <inkml:trace contextRef="#ctx0" brushRef="#br0" timeOffset="1998">1326 952 7809,'5'-13'903,"-2"1"1,6 3-205,1 5 0,-2 3 0,1 2 0,-1 3-139,0 5 1,8 4-1,-3 4 1,2 0-480,0 0 0,-2 2 1,0 0-1,0 0-623,1 0 1,-1-1-1,0-5 1,0-1-1026,1-3 0,-3 2 0,0-3 1567,-2-1 0,-1-1 0,6-6 0</inkml:trace>
  <inkml:trace contextRef="#ctx0" brushRef="#br0" timeOffset="2134">1657 886 7833,'0'-7'3726,"-2"2"-2865,-2 10 1,1 8-1,-6 9 1,-1 4-516,-2 5 0,-1-1 1,-1 4-1,3 0-968,2-1 1,-3-3 0,5 1 621,-1-3 0,-3-8 0,3-1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7:07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292 102 8202,'0'-14'-307,"0"1"0,0-6 3023,0-3-2082,0 3 0,-6 6 0,-3 11-350,-2 9 1,-3 4 0,1 11 0,0 3 1,0 4 1,-1 1 0,1 4 0,1-1-91,4 1 0,-3 2 0,7 2 0,1-1-297,1-2 1,2-1 0,0 3 0,2-2-50,2 2 0,-2-5 1,4-1-1,-2-3-326,0-1 0,1-2 0,-5-3 0,-2-5-219,-2-2 0,1-8 0,-6-2 0,-1-4-589,-2-1 0,-1-6 1284,0-2 0,-1-10 0,1-3 0</inkml:trace>
  <inkml:trace contextRef="#ctx0" brushRef="#br0" timeOffset="133">1 300 9873,'10'-1'658,"2"-2"1,4-1-1085,3 1 1,9 1 0,7 2 425,4 0 0,0 0 0,1 0 0</inkml:trace>
  <inkml:trace contextRef="#ctx0" brushRef="#br0" timeOffset="384">623 102 8202,'-20'0'215,"2"0"0,3 0 1,2 0-1,0 1 518,0 4 0,-4 2 0,3 8 0,2 2-160,0 5 1,-3 8 0,1 2 0,3 2-442,4 3 1,3 1 0,4 3-1,0 2-523,0 1 0,0-4 0,1-6 0,3-3-372,5-6 0,7 0 1,4-8-1,0-2-1295,4-5 2058,-5-4 0,6-6 0,-5 0 0</inkml:trace>
  <inkml:trace contextRef="#ctx0" brushRef="#br0" timeOffset="732">663 433 8202,'-13'0'851,"4"0"1404,0 0-2095,0-6 1,3 0-1,6-4 1,8 1 46,3-1 1,3 2-1,-1 1 1,0 0-343,0-1 1,1 5-1,-3-3 359,-2 0 0,3 5 1,-5-2 148,1 6 0,2 4 0,-5 7-159,-3-1 0,4 5 1,0-1-1,0-1-221,0-1 0,3-2 0,-3 1 0,1-1-294,3 0 1,-2-4 0,1-2-20,1-1 1,2-3 0,-1-7 112,-2-5 1,-1-3 0,-5-3-1,1-1-9,-1-2 1,-2-1 0,-1 3 0,-1-3-168,-3-2 1,2 5 0,-2-1 0,1 2-809,-2 2 0,4-1 1191,-4 1 0,4 0 0,1 0 0</inkml:trace>
  <inkml:trace contextRef="#ctx0" brushRef="#br0" timeOffset="983">1021 194 8202,'-2'-8'2248,"-2"-1"-1583,2 6 1,-2-3 0,8 7 0,5 4-224,3 4 0,3 4 0,1 5 0,1 2-229,0 1 0,2 8 0,-2-2 0,-2 2-142,-5 3 1,1 2 0,-7 6 0,-4 0-300,-7 0 1,-4 2 0,-9-1 0,-1-4-717,1-3 1,3-9 0,0-9 0,2-5-2320,2-7 3263,5-8 0,-3-10 0,3-6 0</inkml:trace>
  <inkml:trace contextRef="#ctx0" brushRef="#br0" timeOffset="1434">1564 380 8202,'-14'-12'795,"1"3"1,0-1 0,0 6-151,-1 1 0,1 1 1,0 4-1,0 1-246,-1 1 0,1 11 0,1-2 0,2 2-139,1-1 0,5 1 0,-3 1 1,1 2-230,3-2 1,1 3-1,2-1 1,2-3-420,2-5 0,3 2 0,8-5-238,3 0 0,-3-1 0,2-7 0,-2-4-61,-2-3 0,0-4 1,1-3-1,-1-1 274,0-2 1,-1-5-1,-2 1 1,-1-2 267,1 2 0,-2-7 0,-1 1 1,-1-3 233,-3-2 1,3-2 0,-2 6-1,-1 2 1183,-1 3 1,-2 8-73,0-1 1,-6 9 0,-2 10-575,1 10 1,0 7 0,4 6 0,-2 0-420,2 1 1,0-2 0,1 7 0,-3-3-510,2-2 1,2 1-1,1-1 1,0-1-921,0-3 1,4 2 0,2-7-966,1 0 0,2-4 2187,4-4 0,1-3 0,-1-6 0</inkml:trace>
  <inkml:trace contextRef="#ctx0" brushRef="#br0" timeOffset="1651">1762 221 8851,'0'-7'4842,"2"15"-4299,2 10 0,-1 9 0,5-5 0,-1 3-193,0 1 0,-2 5 0,4 0 1,1-2-225,2-1 1,-4-3 0,1-3-1,2-5 95,0-7 0,3-4 0,0-9 0,2-6-371,2-9 1,6-10-1,-4-5 1,2-4-1076,0-4 0,-10-1 1,1 6 1224,-1 0 0,-6 1 0,0-5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8:52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326 170 8193,'0'-15'413,"0"-1"0,0 1 173,0-1 0,0 6 0,-2 1 1,-3 3-85,-5 2 0,1 2 1,-1 4-1,-2 3-200,-2 6 1,-2 2 0,3 5-1,1 2-75,1 6 1,1 1 0,-4 1 0,4-2-42,5 1 0,-2 3 0,2 2 0,0 3-9,-2 1 0,5 7 0,-3-2 0,3 4-119,2 1 1,0-1 0,0-2 0,0-4-39,0-1 1,0 3 0,0-5-1,0-3-25,0-5 0,0-6 0,-2-7 1,-1 1-182,-2-1 1,-7-1 0,1-4 0,-2-4-164,-3-5 0,1-1 0,-1 0 1,3-1-441,2-5 0,-1-2 0,7-8 0,2-1-2430,1-3 3219,2 2 0,7-11 0,1 5 0</inkml:trace>
  <inkml:trace contextRef="#ctx0" brushRef="#br0" timeOffset="597">217 913 8056,'0'-10'616,"0"-1"22,0-1 0,0 4 0,0-3-428,0-1 0,2 4 153,3-3 1,4 3 326,6-2 0,-4 3-110,-1 7 1,-7 7-1,3 3-357,-5 4 0,-1 1 0,0 1 0,0-1-204,0 0 0,6 1 1,-1-1-138,-2 1 0,4-1 1,0 1-178,1-1 1,-2-6 0,4-4-64,2-3 1,-3-2-1,-1-2 1,1-3-77,-1-5 1,3-4 0,2-2 0,-1 1-104,-1-1 0,-6-4 0,4-1 0,-1 2-196,1 2 1,-6 7 0,4-1-364,0-1 1096,-5 6 0,5-8 0,-7 5 0</inkml:trace>
  <inkml:trace contextRef="#ctx0" brushRef="#br0" timeOffset="763">527 867 8193,'0'10'2485,"0"0"1,0-5-2041,0 6 1,0-1 0,0 5-416,0 1 0,0-1 0,0 1 0,0-1-1529,0 1 0,0-1 1499,0 1 0,7-1 0,1 1 0</inkml:trace>
  <inkml:trace contextRef="#ctx0" brushRef="#br0" timeOffset="1182">341 124 8193,'0'-9'2153,"0"1"-1787,0 2 0,7 5 1,3-4-1,4 3-433,2 2 0,6 0 0,4 0 0,3 0-542,2 0 0,0 0 0,-2 0 1,-1 0-1391,-3 0 1999,-6 0 0,11-7 0,-6-2 0</inkml:trace>
  <inkml:trace contextRef="#ctx0" brushRef="#br0" timeOffset="1349">542 0 8193,'-15'0'957,"-1"0"1,6 0-1,2 2-401,1 3 1,2 4 0,5 6 0,0 2-405,0 4 0,0-4 0,0 5 0,0-1-418,0 0 0,0 4 0,0-4 0,0-2-891,0-2 1,1-1-1,3-1 1157,1 1 0,7-1 0,-4 1 0</inkml:trace>
  <inkml:trace contextRef="#ctx0" brushRef="#br0" timeOffset="1782">620 186 8193,'0'-16'587,"0"1"0,0 4 0,0 1-182,0-2 1,1 0 0,3 0-1,3 3-218,1 3 1,3-1 0,4 3 32,1-1 1,-1 0 0,1 7 0,-3 3 143,-2 5 1,2 4-1,-4 1 1,1 1-157,1-1 1,-6 1 0,3-1 0,1 1-149,0-1 0,-4 1 0,5-3 0,0-1-300,-1-1 1,5-8 0,-4 2 0,4-3-493,1-2 1,1-2 0,-1-3 270,1-5 1,-6-4 0,-1-1 0,-3-1 57,-2 1 1,-2-6 0,-2 0 706,0 3 0,-7 2 1,-4 6 362,-2 5 0,-3 3 1,1 2 66,-1 0 1,1 7 0,-1 3-406,1 4 1,1 1-1,2-1 1,3-2-180,3-2 0,-6 1 1,1 2-1,-1 0-108,2-3 0,-4-2 0,4 3 0,-4-4-143,-1-1 1,-1-4 0,1 3 0,-1-3-554,1-2 0,4 0 0,1 0-304,-2 0 1,5-2-1,2-3 1,5-5 957,5-4 0,11-1 0,8-1 0</inkml:trace>
  <inkml:trace contextRef="#ctx0" brushRef="#br0" timeOffset="2200">1455 232 8193,'-5'-17'109,"-2"-2"1,0-2 508,1 3 1,-5 5 0,4 5-55,-1 1 1,-3 2-1,-2 7 1,2 3-95,6 5 0,-2 9 0,0 3 0,1 1-89,-1-1 0,0 5 1,3-1-1,-1 4-102,2 0 0,1 3 0,2 2 0,-2 2-138,-3 3 1,3 1 0,-4 6 0,0-1-104,1 0 0,-2-1 0,4-4 0,-2-5-567,1-3 1,-3-7 0,2-2-1085,2-2 1,-6-10 421,-1-12 0,1-8 0,1-11 0,-1-4-774,1-1 1965,-3-1 0,-4-13 0,-1-2 0</inkml:trace>
  <inkml:trace contextRef="#ctx0" brushRef="#br0" timeOffset="2333">1084 418 8595,'9'-7'1535,"-1"5"-1129,-3-3 1,4 3 0,6 1 0,3-3-213,2-1 1,4 0 0,7 5-1,2 0-990,3 0 1,4 0 0,4 0 795,-3 0 0,4 0 0,-5 0 0</inkml:trace>
  <inkml:trace contextRef="#ctx0" brushRef="#br0" timeOffset="2566">1672 310 8193,'-16'1'-22,"1"3"0,-1 3 638,1 1 0,0-3 0,1 6 0,2 1 381,1 1 0,3 8 1,-2 1-1,3 2-715,0 4 1,5 1 0,-3 4 0,3 1-485,2 2 0,2 0 1,1-5-1,4-1-275,2-5 1,-4 3 0,5-7 0,2-4 476,2-5 0,8 2 0,2-6 0</inkml:trace>
  <inkml:trace contextRef="#ctx0" brushRef="#br0" timeOffset="2964">1827 511 8193,'-16'0'209,"1"1"1,-1 3 675,1 1 1,4 0-285,1-5 0,8 0 0,2 0-446,9 0 0,5-2 0,1-1 1,1-4 1,-1-2 0,1 1 0,-1-4 1,1 3 353,-1 2 1,1 2 115,-1 5 1,0 2-288,1 3 0,-7 4 0,-4 6 0,-4 1-173,-1-1 0,0 2 0,0 2 0,0 2-164,0-2 0,6 3 0,0-1 14,3-2 1,1-4-1,6-5-186,-1-4 1,-4-5 0,-1-2 0,0-5-195,-1-4 1,3-4-1,-7-3 1,-2-2-359,-1-1 1,-2-1 0,0 4 0,0-2-673,0-2 1,0 1-1,0 4 1393,0 1 0,-7-8 0,-1-1 0</inkml:trace>
  <inkml:trace contextRef="#ctx0" brushRef="#br0" timeOffset="3215">2198 356 16063,'9'15'745,"4"8"0,-2 3 0,2 3-776,3 2 0,-8 7 0,-1 3 0,-1 3-838,-1 3 0,0-1 0,-7-1 0,-3-4-3351,-5-5 4220,3-3 0,-14-2 0,4 0 0</inkml:trace>
  <inkml:trace contextRef="#ctx0" brushRef="#br0" timeOffset="3565">2770 588 8193,'-15'-14'-118,"1"2"1,2 4 1170,2 1 1,0 0 0,-6 3-408,1-1 0,-6 0 0,0 7 0,2 3-40,2 5 1,2 6 0,-1 3 0,1 1-178,-1-1 1,6 0 0,1 0-1,3 2-405,2-2 1,2-2-1,4-2 1,3 1-451,6-1 1,8-1 0,3-4 0,0-5-654,1-3 1,4-2 0,-3 0 0,2 0-1093,0 0 1,-7-7 2170,1-3 0,4-11 0,0-3 0</inkml:trace>
  <inkml:trace contextRef="#ctx0" brushRef="#br0" timeOffset="3749">2786 371 8193,'-10'0'711,"-1"0"318,-1 0 0,4 0 0,-1 2-98,2 3 1,-3-1 0,5 6 0,1 4-593,3 5 1,1 0 0,0 6 0,0 3-271,0 1 0,0 4 1,0 1-1,0 2-443,0-1 1,5-4 0,0-4-1,-2-3-1300,-1-1 1,3-3-1,2-4 1674,2-1 0,1-6 0,5-2 0</inkml:trace>
  <inkml:trace contextRef="#ctx0" brushRef="#br0" timeOffset="4032">2941 449 9256,'0'-16'1669,"0"8"1,0 3 0,0 10-1,1 7-1046,5 7 1,-3 5 0,6 7-1,-1 0-262,1 0 0,-4 5 1,4 0-1,-3-2-146,-2-1 1,4-9-1,1-2 1,1-1-65,1-1 0,-1-6 1,5-9-1,1-5-292,-1-5 0,6-5 0,0-12 0,-1-8-585,3-4 1,-6-9 0,3 2 0,-2-2-683,-3 1 1,-1-1-1,-2 7 1,-3 4-852,-3 4 1,0 1 2258,-6 6 0,0 0 0,0 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8:58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16 8193,'15'-7'935,"-5"5"2161,1-3-2412,-8 3 1,4 9-1,-9 4 1,-3 4-466,-5 6 0,-6 3 1,-2 7-1,-3 0-986,2 0 1,-3 0 0,3-2 766,5-3 0,-8 3 0,4-5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03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774 0 11020,'0'23'332,"0"1"0,0 7 0,0 1-107,0 4 1,0 6 0,-1 7 0,-3 5-71,-1 1 0,0 7 0,3 6 1,-1 1-26,-3 0 0,0-2 1,2-3-1,-3 3-61,-1 5 0,3 2 0,-4-4 0,0-6 13,1-6 1,4-1 0,-3 5 0,2 0-47,0 0 1,-5 0 0,3-1 0,0 1-26,0 0 0,2 4 0,3-3 1,-1-4 17,-2-4 1,0 1 0,5-2 0,0-1 30,0 0 0,0 1 0,0-3 0,0 4 51,0 0 0,1 5 1,3-5-1,1 0-31,-2-3 0,4-2 0,-2 0 0,-1 1-101,-3-1 0,-1 0 0,0 2 0,0 3-89,0 0 1,0 3-1,0-6 1,-1-4-213,-4-5 1,3 0-1,-3-7 1,3-4-794,2-4 0,0-6 0,0-6-2097,0-1 3212,0 1 0,0-8 0,0-1 0</inkml:trace>
  <inkml:trace contextRef="#ctx0" brushRef="#br0" timeOffset="765">1 2460 8023,'15'0'218,"1"0"-13,-1 0 0,1 2 1,1 1-1,2 3 137,1-3 1,8-1 0,-2-2-1,4 0-75,7 0 0,-3 5 0,7 0 0,2-1-66,2-3 1,6 1 0,3 1 0,1 4-92,3 2 1,2-4 0,4 4 0,0-1-18,-2 1 1,1-6 0,-11 4-1,-2-2-101,-2 0 0,5 1 1,2-5-1,2 3 45,-1 1 1,6 0-1,7-5 1,-2 0-5,-3 0 0,-6 0 0,-11 0 1,-1 0 27,1 0 1,4 5 0,1 0 0,-1-1-11,3-2 0,2-2 0,10 1 1,1 3 5,-2 1 1,-8 0 0,-4-5 0,-1 0 16,-1 0 1,2 0-1,-1-2 1,5-1-23,3-2 1,2 0-1,1 5 1,3 0-1,1 0 1,-5 0-1,-7 0 1,-2 0 75,-3 0 0,5 0 0,2 0 0,4 0 65,7 0 0,0 0 0,6 1 0,-3 3-54,-3 1 0,-6 2 0,-7-4 0,0 2-49,0-1 1,7 3 0,7-2 0,2-2 32,2-1 1,-4 0-1,-2 1 1,-5 2-54,-5-1 0,-4-3 0,-5-1 0,2 0-2,2 0 1,10 0 0,-4 0 0,-1 2-29,-2 3 1,-4-3 0,-6 3 0,-4-3-128,-4-2 0,-7 0 1,-2 0-1,-4 0-84,-2 0 0,-1 0 0,-6-2 0,3-1-302,2-2 1,-2-2-1,4 3 1,0-1-91,4 2 1,-2-4 0,0 2 0,0 1 50,0 3 0,0-1 0,2-2 1,-5-1-761,-4 2 0,-8 3 1272,-4 5 0,-17-3 0,-6 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10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1718 8031,'7'-9'505,"2"2"1,6 6-421,1-5 1,-1 5 0,2-6 0,2 2-7,2-1 0,1-6 0,-3 4 0,4-2-13,1-1 1,-4 1 0,6-6 0,2-1-38,1-3 1,2 1-1,0-5 1,0 0-18,0 0 0,6-2 0,3-4 0,1 3 38,0 1 1,-4 2 0,2-3 0,1 1-12,-1-2 1,-4 1-1,1-1 1,-4 3-29,-1-3 1,0-1 0,-2-2 0,-1 0-6,-2 0 1,-6 0 0,6 0 0,3-2-12,6-3 0,-1 4 0,7-4 0,2 5 16,2 5 0,3-3 1,2 3-1,0-2 30,-5 2 1,-1-3-1,-6 5 1,0-2-6,0 1 1,-2 6 0,-5-4 0,0 3 2,0-1 1,7-5-1,3 4 1,4-2 14,1-4 1,7 4-1,2-1 1,2-3-19,0-1 0,-7 5 0,1 1 0,-4 3 5,-6-1 1,2 0 0,-5 6 0,1 0-14,4-1 0,2 1 0,3 1 1,4 2 33,4 1 0,-2 3 0,-3-4 1,-3 2 14,-1-2 0,-6 3 0,-1 0 0,-3 2 14,-2 4 1,-3 1 0,1 2-1,3 0 31,5 0 1,-1 0 0,-1 0 0,1 2-15,0 3 1,-4 4 0,5 6-1,0 1-1,-1-1 0,-2-1 0,-8 0 0,1-1 0,0 5 1,-5 1 0,0-4-1,0 2 15,-2 4 0,7-2 0,-2 5 0,5 0-40,1 0 1,4-3 0,3 4 0,2 3 19,3 1 1,-3 2 0,-1 0 0,-3 0-26,-2 0 0,3 0 1,-5 0-1,-2-2-21,-1-3 1,-4 3-1,-1-3 1,-1 3-5,6 2 1,-2-5 0,7 0 0,-2 1-5,0 2 1,7-3 0,-2 0 0,2 1-1,-2 3 0,2 1 1,-6 1-1,-1 3 36,2 1 0,-11 0 1,4-5-1,-4 0-12,-2 0 0,4-6 0,-3 1 0,3 0-25,2-2 1,1 4-1,3-8 1,3 1-25,1 1 0,2-5 0,6 4 0,-1-4 11,1-1 1,-6-1-1,0 1 1,0-1-25,-1 1 0,-2-6 1,-7 0-1,1 2-12,5 2 0,-3-4 0,5-1 0,1-1-82,0 1 1,-4 0 0,3 3 0,-1-4-381,-4-1 1,-3 0-1,-5-4-3828,-5 3 1646,-11-1 2646,-3-5 0,-14 0 0,-2 0 0</inkml:trace>
  <inkml:trace contextRef="#ctx0" brushRef="#br0" timeOffset="614">4472 2151 8034,'-9'7'1496,"2"-5"-1248,7 4 0,2-6 1,3 0-1,6-1 2,2-4 0,8 3 0,3-3 1,4 3-41,4 2 0,10-2 0,1-1 0,6-2-74,8 1 0,3 3 0,2-1 0,2-2-76,3-1 1,-2-2-1,6 4 1,-1-2-17,1 1 0,-6 3 0,2 1 0,-3 0 146,-3 0 1,-6 0-1,-3 0 1,-4 1 23,-1 4 0,1-3 0,3 3 0,6-1 17,3 1 1,9-3-1,1 3 1,3-3-128,-1-2 0,-8 5 0,-3 0 1,-6-2-35,-1-1 1,1 3-1,7 0 1,0-1-27,-1-3 1,0-1 0,-5 0 0,-4-1-221,-4-4 0,-8 1 0,-4-4-1266,-4 1 0,-8-4-2750,-3 6 4192,-11 0 0,-17-2 0,-10-1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14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449 0 11693,'0'16'426,"0"1"0,0 3 0,0 6-73,0 3 1,0 8 0,0 2 0,0 4 21,0 5 1,0 9 0,-2 0 0,-1 5-204,-2 5 0,-2-4 0,4 4 0,-4-3-63,-2-2 0,6-5 0,-2-2 0,3-2-96,2-3 0,-2-4 0,-1-3 0,-3-3-25,3-3 0,1 10 0,2-4 0,0-2-13,0-1 1,0-3-1,0 0 1,0 2 80,0 1 1,0-3-1,0-6 1,0 0 38,0 0 1,0 0 0,0 0-1,0 0-16,0 0 1,-5 2 0,0 1 0,2 2-62,1-1 0,2-1 0,0 0 0,-2 2 47,-3-1 0,3 3 1,-3-2-1,3-2 11,2-1 0,-5 3 0,0 0 0,2-3-58,1-6 0,0 2 1,-1-4-1,-2-1-132,1-4 1,2 3 0,2-3-1,0-1-144,0-2 1,0 0 0,0 2-5,0 2 1,0-5 0,0-6-1,0 4 35,0 4 0,0 0 0,0 4 0,0-1-25,0-1 0,0 1 1,0-4-714,0 4 0,-1-4-249,-4 4 0,3-13 1214,-3-8 0,3-14 0,2-10 0</inkml:trace>
  <inkml:trace contextRef="#ctx0" brushRef="#br0" timeOffset="433">140 2646 8009,'0'-15'275,"0"-1"0,-2 2 0,-1 2 339,-3 2 0,3 5 0,8-4-202,5 2 1,6 2 0,3 5 0,1 2-41,-1 3 1,-1 0 0,-3 9-1,1 3 102,-1 0 0,0 2 0,-1 0 0,-2 3-134,-1 3 1,-6-1 0,3 1-1,-1-4-151,-3-4 1,-3 4 0,-1-1-97,0-1 1,0-7-19,0-1 1,0-10-1,0-1-159,0-8 1,0-8 0,0-3 0,0-1 29,0 1 1,2-3-1,2 1 1,1 0-124,-2-1 1,4 5-1,-2-6 1,0 3-442,2-1 1,-3 1 0,6 4-691,2 1 1,-3 6-1,1 2 1308,2 0 0,2 6 0,1-6 0</inkml:trace>
  <inkml:trace contextRef="#ctx0" brushRef="#br0" timeOffset="998">1 3389 7968,'0'-9'1578,"0"0"-1106,0 4 0,0 2 1,1-6-1,4 1-251,6-1 1,4 0-1,4-3 1,3 2 57,2-2 1,-5-2-1,4-1 1,-3-1 78,1 1 1,0 1 0,-8 2 0,-1 4 184,-1 1 1,-6 2-250,5 5 1,-6 1 0,1 6-80,-3 9 0,-2 1 1,0 9-1,-2-1-19,-3-1 1,3 6-1,-3-5 1,3 3-114,2-2 0,-5 1 0,0-6 0,1-2-238,3-2 1,2-3 0,4-4-11,6-5 1,3-3 0,1-2 0,0-2 21,1-3 0,-2-9 0,-2-8 0,-2-2-55,2-4 0,0-1 1,0-2-1,-3 2 36,-2 3 0,0-3 0,-4 5 0,2 0-409,-1 3 1,-4 4-220,-6 2 1,3 8 0,-6 7-44,2 8 0,2 6 1,5 3 832,0 4 0,-7-4 0,-1 5 0</inkml:trace>
  <inkml:trace contextRef="#ctx0" brushRef="#br0" timeOffset="1181">480 3451 13796,'0'15'1456,"0"1"0,0-1-1303,0 0 1,0 6 0,0 0 0,0-1-920,0 3 1,0-6-1,0 4 766,0-4 0,-7-2 0,-1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21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929 155 7978,'9'-15'713,"-4"-1"0,-3 1 70,-2-1 0,-2 8 1,-3 3-358,-5 3 1,-4 2-1,0 2 1,2 1-74,2 2 1,-1 7 0,-4-1-1,0 2-87,-1 3 0,1 1 0,-1 2 0,1 3-58,-1 2 0,2 0 0,2 4 0,4-1-115,1 6 1,0-2 0,4 7 0,-3-2-128,3 0 0,1 5 0,2-5 1,0-1-6,0-3 0,0-2 1,0-3-1,0-3-38,0-1 1,0-3-1,0-4 1,-1-1-39,-5 1 1,0-1 0,-7-1 0,3-2-395,-2-2 0,4-6 0,-3 1-641,-1-3 0,4-4 0,-1-3-266,2-6 0,2-2 1416,5-3 0,0-6 0,0-2 0</inkml:trace>
  <inkml:trace contextRef="#ctx0" brushRef="#br0" timeOffset="536">790 790 8022,'-9'-2'362,"4"-3"0,4 1 1,2-4-209,4 1 1,4-5 0,7 3-1,-1-1-28,1 0 1,1 4 0,2-4 378,1-2 1,1 5 0,-6 2 74,1 3 1,-8 4 0,-2 3 117,-5 6 0,-1 2 0,-1 4-363,-5 4 1,5-4-1,-4 4-311,3-4 0,2-1 1,0-1-197,0 1 0,7-3 0,3-2-90,4-6 0,-4-4 1,0-1-1,2 0 22,2 0 0,-4-6 0,1-5 0,-1-2-33,-1-3 1,3-5-1,-5 1 1,0-1-200,-1-1 0,0 5 0,-5-4-309,4 4 1,-3 1-1710,3 1 1153,-3 6 1337,-2 2 0,0 7 0,0 0 0</inkml:trace>
  <inkml:trace contextRef="#ctx0" brushRef="#br0" timeOffset="714">1192 774 12274,'-1'10'1053,"-3"1"1,-1 1-1083,2 2 0,1 1 0,2 1 1,0-1-289,0 0 0,0-4 0,0-1 0,0 2-2875,0 2 3192,0-5 0,-7-3 0,-2-6 0</inkml:trace>
  <inkml:trace contextRef="#ctx0" brushRef="#br0" timeOffset="1065">1038 140 7995,'0'-16'1007,"0"6"-376,0 0 1,0 5-1,1-4-446,5 2 0,-3 2 0,7 5 0,2 0-247,2 0 1,7 0-1,-1 0 1,-1 0-537,-2 0 0,-1 0 0,-1 0 0,1 0 598,-1 0 0,1 0 0,-1 0 0</inkml:trace>
  <inkml:trace contextRef="#ctx0" brushRef="#br0" timeOffset="1248">1130 1 12343,'0'15'288,"0"2"1,0 2 0,0 2-380,0-2 1,-5 0 0,0-1 0,2 3-800,1-2 0,2-2 0,0-1 0,0-1 890,0 1 0,7-8 0,1-1 0</inkml:trace>
  <inkml:trace contextRef="#ctx0" brushRef="#br0" timeOffset="1682">1208 124 7995,'0'-15'329,"0"-1"1,5 6 0,0 0 45,-1-2 0,-1 5 1,0 0-1,4 2-33,2 0 1,1-1 0,6 6 197,-1 0 1,1 2 0,-1 3-92,1 6 0,-3 2 0,-2 5 1,-4 1-241,-1 1 0,-4 1 1,5-6-1,-2 1-163,0-1 0,2-4 0,-3-1 0,3 0-297,1-1 1,1-1 0,3-4 0,-2 1-286,2-2 0,2-3 0,1-5 0,-1-5 179,-4-4 0,2-1 0,-6-1 0,-3 1 152,-1-1 0,-2 1 0,0-1 294,0 1 1,-2 1 0,-3 4-1,-4 3 327,1 0 1,-6 5 0,4-3 8,-4 3 1,-2 9 0,1 2-1,-1 1-15,1 1 1,0-1 0,-1 5-258,1 1 1,-1-6-1,1 0 1,-1 1-17,1-3 1,-1 4 0,1-5 0,-1 0-287,1 0 1,-1-2 0,1-5-1630,-1 0-59,8 0 0,1-7 1837,7-3 0,7-4 0,1-1 0</inkml:trace>
  <inkml:trace contextRef="#ctx0" brushRef="#br0" timeOffset="2247">1641 573 7995,'-9'-7'478,"4"-3"0,-2 1 0,2-1 265,2-2 0,1 3 0,4 1-501,3 1 0,4-5 0,6 3-63,1 1 1,-1-4 0,1 6 0,-1 1 455,0-2 1,1 6 126,-1-4 0,-1 5-332,-4 5 0,3-2 0,-8 7 0,-2 2-189,-1 2 1,-2 7-1,0-1 1,-2-1-101,-3-1 0,3-1 0,-3 2 0,3 1-141,2-1 1,0-2-1,2-1-345,3-1 1,-1-4 0,6-3-182,2-1 0,2-3 1,1-10 182,1-4 0,-3-4 0,-1-3 1,-3-2 21,-2-1 0,3-6 0,-5 3 0,-1-1-96,-2-3 1,-2 5-1,0 1 1,0 4-358,0 1 1,0 1-1,0-1-1157,0 1 1931,0 6 0,0 2 0,0 7 0</inkml:trace>
  <inkml:trace contextRef="#ctx0" brushRef="#br0" timeOffset="2632">2415 295 7995,'-7'-16'465,"5"6"0,-5 1 0,2 1 635,0-1 1,-7 6 0,2-3-309,-4 5 0,4 1 0,-1 0-104,-1 0 1,-2 7-1,-1 3-242,-1 4 0,3 6 0,1 1 0,3-1-151,2 3 0,-3-4 0,5 7 0,0 3-108,-2 5 0,5-1 0,-5 5 1,2-2-144,0 0 1,0 5-1,5-5 1,0 0-401,0 2 0,-2-7 0,-2 0 0,-1-9-291,2-4 0,1-3 1,0-1-375,-3-4 0,2-3 0,-7-7 0,-1-2-367,3-3 0,-6-4 0,4-6 1388,-4 0 0,-2-8 0,1-1 0</inkml:trace>
  <inkml:trace contextRef="#ctx0" brushRef="#br0" timeOffset="2782">2012 511 7995,'11'-15'533,"-1"-1"1,-5 8 0,6 2 0,2 5-258,6 1 0,0 0 0,7 0 0,3 0-583,6 0 1,-1 5 0,5 0 306,-1-2 0,5-1 0,-3-2 0</inkml:trace>
  <inkml:trace contextRef="#ctx0" brushRef="#br0" timeOffset="3016">2585 341 7995,'-14'2'0,"2"1"708,2 2 1,0 2-1,-6-2 1,1 6-12,-1 2 0,2 5 0,2 2 1,4 6-204,1 3 1,2 2 0,5 0 0,0 2-515,0 3 1,0-3 0,1 3 0,3-5-509,1-6 1,7-2 0,-2-6 0,4 0-616,2-1 0,-6-4 1,0-12 1142,2 0 0,9 0 0,3 0 0</inkml:trace>
  <inkml:trace contextRef="#ctx0" brushRef="#br0" timeOffset="3382">2616 589 8144,'-16'-9'1265,"6"-3"-23,0 7 1,6-7-804,-1 1 1,10 3-233,6-3 1,2 3-1,1-4 1,-2 3 386,-1 2 0,-1 2-131,5 5 1,-4 0-1,-3 2-165,-1 3 0,-2 4 0,-5 6 1,0 1-83,0-1 1,0 1-1,2 1 1,1 2-76,3 1 1,-1 1-1,-4-6-244,5 1 1,2-2-1,8-2 1,-1-4-291,1-1 1,-1-3-1,1-10 1,-1-4-196,0-4 0,1-1 0,-2-1 0,-2-1-48,-2-3 1,-6 1 0,1-5 0,-4 1-36,-1 4 0,0 2 1,0 2-1,0-1-562,0 1 1,0 4 1232,0 1 0,-6 0 0,-3-6 0</inkml:trace>
  <inkml:trace contextRef="#ctx0" brushRef="#br0" timeOffset="3600">3003 356 7995,'0'-8'6592,"1"1"-6071,5 7 0,-3 7 1,7 3-1,1 6-146,-3 4 1,4 4-1,-5 9 1,0 1-437,0 2 1,-2 2 0,-5-3 0,0 1-956,0-2 0,-5-3 0,-2-5 1,0-5-3437,0-4 4452,-5-2 0,4-6 0,-8-2 0</inkml:trace>
  <inkml:trace contextRef="#ctx0" brushRef="#br0" timeOffset="3900">3467 465 7995,'-16'-7'245,"3"3"0,1-4 1,1-1 553,-1 1 0,-7 4 1,-1-1-1,1 3-89,2 2 1,1 0 0,1 0-1,-1 2-73,1 3 1,-1 4 0,2 6 0,4 1-368,5-1 0,-2 6 0,2-1 0,2 1-332,1 1 1,2-4-1,0 2 1,0-3-282,0-1 0,7-2 0,3-2 0,4-4-1130,1-1 0,2-2 0,2-5 0,2-1-2145,-2-5 3618,5-2 0,-7-14 0,6-3 0</inkml:trace>
  <inkml:trace contextRef="#ctx0" brushRef="#br0" timeOffset="4082">3467 264 8616,'-16'-9'3552,"6"0"-2696,0 4 1,5 5 0,-4 0 0,2 9-360,4 5 0,1 3 0,0 2 0,-1 3-322,-2 2 0,0 2 1,5 5-1,-2 0-611,-3 0 0,3 0 0,-3-2 0,3-3-1434,2-6 0,0 3 0,0-3 1870,0-1 0,0-2 0,0-1 0</inkml:trace>
  <inkml:trace contextRef="#ctx0" brushRef="#br0" timeOffset="4515">3482 527 10060,'0'-16'2054,"0"6"-1775,0 0 1,2 4-1,3-2 1,6-1 22,2 1 0,-2 2 0,-1-2 0,2-1 126,2 1 1,-4 2 0,0-2 244,2 1 0,-3 0 234,1 2-586,1 3 0,-1-5-57,0 7 0,-6 2 27,1 3 0,-3 4-74,-2 6 1,0 1-1,0-1-83,0 1 1,0-1 0,0 1 0,0-1-107,0 1 0,0-1 0,0 1 1,0-1-156,0 1 1,0-1-1,1 0-28,4 1 0,-1-7 1,6-4-138,2-4 1,2-1 0,3-1 0,2-6-167,2-9 1,-1-1 0,-4-9 0,-2-1-624,-4-2 1,-2 3 0,-4 0 0,-1 0 1080,-4 2 0,-6-5 0,-9 5 0</inkml:trace>
  <inkml:trace contextRef="#ctx0" brushRef="#br0" timeOffset="5668">1 975 8007,'2'9'783,"3"-4"0,5-3-330,4-2 1,10 5-1,7 0 1,8-1-42,6-3 0,10-1 0,5 0 0,6-1-31,-1-5 1,0 5 0,1-4 0,1 3-80,-2 2 0,6 0 1,1 0-1,3 0-111,3 0 0,-4 0 0,-6 0 0,-7 0-32,-6 0 0,3 2 0,-1 1 0,5 2 124,5-1 0,-2-3 0,6-1 1,-1 0-74,1 0 0,-13 0 0,-1 0 0,-6 0-45,1 0 0,-2 2 1,6 1-1,3 3-40,1-3 1,2-1-1,0-2 1,0 0-76,0 0 0,-9 0 1,-7 0-1,-8 0 3,-5 0 0,5 0 0,1 0 0,2 0-5,1 0 1,-1-5 0,5-1 0,3 3 45,2 1 0,-8 2 1,2 0-1,-4 0 7,-1 0 1,-4 0-1,2 0 1,-4 0-18,-5 0 1,-1 0-1,3 0 1,1 0-18,4 0 0,-3 0 1,5 0-1,0 0-44,3 0 0,5 0 0,4 0 0,0 0-19,-5 0 0,1-5 1,-6 0-1,1 2-41,0 1 1,-6 2 0,1 0 0,-5 0-67,-6 0 1,5 0-1,-4 0 1,1 0-586,-1 0 1,-4 0 0,-6 0-1,-1 0-1942,1 0 1,-8-2 2629,-3-3 0,-3-4 0,-2-6 0</inkml:trace>
  <inkml:trace contextRef="#ctx0" brushRef="#br0" timeOffset="6514">991 1146 7995,'7'-9'416,"-5"-5"541,3 4 1,-3-4-198,-2-1 0,-2 1 1,-3 4-393,-5 4 0,1 5 0,-1 1 0,-2 1 14,-2 5 0,-2 4 0,1 9 0,-1 3 26,1 2 0,-1 2 0,1 5 0,0 0-104,-1 0 1,6 0 0,1 0 0,1 1-196,-1 4 0,5-3 0,-1 3 1,4-1-113,1 1 0,0-5 0,0 3 0,-2-5-49,-3-1 1,3-2 0,-5-9 0,0 0-374,-3-2 0,-4 4 0,-3-10-297,-4 0 0,4-3 0,-3-6 0,2 0-498,3 0 0,-1-6 0,3-5-302,2-3 0,-1-1 1522,7 0 0,0-8 0,5-1 0</inkml:trace>
  <inkml:trace contextRef="#ctx0" brushRef="#br0" timeOffset="7064">929 1641 7717,'-10'-6'1766,"0"1"-1192,6 0 0,-3-2-505,7-3 1,2 3 0,2 0-1,2 2 101,3 0 1,1 0 0,4 3 0,-2-1 393,-2-3 0,-4 1 1,4 5 75,2 0 0,-5 2 1,-2 3-344,-3 5 1,-2 4 0,0 2-1,0-1-162,0 1 0,0-1 1,0 1-1,0-1-87,0 1 0,5-1 0,0 0-474,-2 1 1,6-2 110,1-4 0,4-3 0,2-9-37,-1-3 0,-1-5 0,-2-9 1,-4-2-25,-1 2 1,0-3-1,-3 1 1,1 2-8,-2 2 0,-1 2 1,-2-1-1,0 1-688,0-1 1,0 6-750,0 0 1820,0 6 0,0-10 0,0 6 0</inkml:trace>
  <inkml:trace contextRef="#ctx0" brushRef="#br0" timeOffset="7247">1239 1610 8252,'-2'8'1874,"-1"-1"-946,-3 0 0,1-4 0,5 8-460,0 1 0,0 2 0,0 1-535,0 1 1,0 1-1,0 2-728,0 1 0,0 1 0,0-6 795,0 1 0,0-1 0,0 1 0</inkml:trace>
  <inkml:trace contextRef="#ctx0" brushRef="#br0" timeOffset="7583">1084 1192 8063,'0'-16'602,"-2"8"1,-1 1 1631,-2 0-1844,0 5 1,11-4-1,5 6-385,3 0 0,1 0 1,0 0-1,1 0-696,-1 0 0,6 1 0,0 3 0,-2 1-392,-2-2 0,-2-1 0,1-2 1083,-1 0 0,1-7 0,-1-1 0</inkml:trace>
  <inkml:trace contextRef="#ctx0" brushRef="#br0" timeOffset="7764">1208 1084 7776,'-10'-6'1629,"-1"1"1,8 2-1247,-2 8 1,3-2-1,2 8 1,0 1-251,0 2 0,0 6 0,0 3 0,0-1-378,0 0 0,0 4 1,0-4-1,0 1-982,0-1 0,0-1 0,0-6 1227,0 1 0,0-1 0,0 1 0</inkml:trace>
  <inkml:trace contextRef="#ctx0" brushRef="#br0" timeOffset="8216">1301 1192 7682,'0'-16'1911,"0"6"-1643,0 0 1,1 1-1,5-1 1,4 5-30,4 3 1,1 2 0,1 0 93,-1 0 0,1 0 0,-1 2 0,0 3 87,1 5 1,-6 4-1,-1 1 1,-2 1-164,-4-1 1,4 3-1,-2 1 1,0 1-149,2-1 0,-5-2 1,5-3-1,-2-2-460,0-2 0,7-4 1,-1 2-18,2-1 0,3-2 1,-1-7-1,-1-3 26,-4-5 0,2-4 1,-5-1-1,0-2 249,0-4 0,-2 4 0,-5-6 1,0 3 205,0-1 1,-7 0 0,-3 6 252,-4 0 0,-1 6 0,-1 4 9,1 3 0,-1 2 0,1 2 0,-1 3-65,1 5 0,-1 4 0,1 1 0,-1 1-103,1-1 1,-1 1 0,1-1 0,-2 1-70,-4-1 1,4 1 0,-5-1 0,1 1-210,0-1 0,1-4 1,4-3-1,1-1-287,-1-4 1,1-1 0,1-4-219,4-3 1,3 2-1,7-7 1,0-3-98,0 0 1,2-8 0,3 0-1,7 1-2190,7-3 2863,-2 6 0,12-12 0,-5 5 0</inkml:trace>
  <inkml:trace contextRef="#ctx0" brushRef="#br0" timeOffset="8697">2121 1238 7869,'0'-15'39,"-5"-1"1,-2 3-1,-2 1 828,-3 1 0,-2 8 0,-1-2-131,-1 3 0,1 2 0,-1 2 0,3 3-156,2 5 1,-1 9 0,5 3 0,1 1-167,-1-1 1,2 6-1,3-3 1,-2 5-204,-1 1 0,0 0 0,5 1 0,0 3-74,0 1 0,0 0 0,0-4 0,0 3-163,0 1 0,0-5 1,-2-5-1,-1 1-547,-2 2 0,-6-4 0,6-5 0,0-3-700,-2-1 1,4-8-1,-8-2 263,-1-5 0,0-8 1,0-5-1,4-5 35,1-3 0,-3-8 975,4 2 0,-6-10 0,4-3 0</inkml:trace>
  <inkml:trace contextRef="#ctx0" brushRef="#br0" timeOffset="8830">1765 1409 7995,'0'-11'66,"2"3"920,3 1 1,-2 2 0,8 5-621,1 0 1,1 0-1,4 0 1,4 0-772,5 0 0,5 0 0,5 0 0,5 0 405,4 0 0,8 6 0,2 3 0</inkml:trace>
  <inkml:trace contextRef="#ctx0" brushRef="#br0" timeOffset="9066">2415 1285 7995,'-16'0'145,"1"0"1,-1 0-1,1 0 1146,-1 0 0,-1 1 1,-3 5-514,-6 4 0,9 5 1,1 4-1,4 4-424,3 1 0,-4 2 1,4 5-1,1-1-291,2 1 1,5-1 0,1-3 0,1-1-744,5 1 1,4 1 0,9-2 0,3-7-1405,2-7 0,-3 0 0,5-7 2084,1-2 0,2-1 0,2-2 0</inkml:trace>
  <inkml:trace contextRef="#ctx0" brushRef="#br0" timeOffset="9416">2477 1501 7995,'-16'-6'1057,"1"-5"0,6 3-463,4-3 0,3 6 0,4-3-289,3 1 1,4-4 0,6 6 557,1 2 0,-6 1-201,0 2 0,-5 2 1,4 3-463,-2 5 1,-2 4-1,-5 1 1,2 1-196,3-1 0,-2 1 0,6-1-153,-2 1 1,3-6 0,-3-1 0,0-1-247,0 1 0,5-6 0,-2 3 123,4-5 0,0-2 0,-2-3 0,-4-3 197,-1-1 1,-2-4 0,-5-7 0,0-2-131,0 2 1,0 2 0,0 1 0,0 1-969,0 0 0,0-1-2003,0 1 3175,0-1 0,-7 1 0,-1-1 0</inkml:trace>
  <inkml:trace contextRef="#ctx0" brushRef="#br0" timeOffset="9700">2832 1316 7995,'-15'-5'439,"1"-2"3355,4-2-3073,-4 6 1,14-4-1,0 7 1,9 1-343,5 5 1,6 2 0,3 9 0,-1 2-141,0 2 1,-1 5 0,-6-4-1,1 2-149,-1 4 0,-4 1 0,-3 0 0,-1-1-609,-4-3 1,-8 1 0,-3 3 0,-3-3-401,1-5 0,0-4 1,-6-3-2679,1-4 3597,-1-3 0,1-14 0,-1-1 0</inkml:trace>
  <inkml:trace contextRef="#ctx0" brushRef="#br0" timeOffset="10018">3436 1455 7995,'-16'-2'124,"1"-3"1,0 3 0,1-4 0,2 0 848,1 1 1,1-2 0,-5 4-1,-1-2-82,1 1 1,-1 3-1,1 1-230,-1 0 1,2 1-1,2 4-290,2 6 1,2 3 0,-3 1 0,6 0-259,3 1 1,2-1 0,0 1 0,0-1-573,0 1 1,2-1-1,3 1 1,6-2-690,2-4 0,3 2 0,-1-7 0,1-2-63,-1-1 1,6-4-1,1-3 1,1-5-399,-1-4 1609,-1-1 0,1-8 0,2-1 0</inkml:trace>
  <inkml:trace contextRef="#ctx0" brushRef="#br0" timeOffset="10182">3436 1238 7995,'-2'-13'362,"-1"1"879,-2 1 0,-7 8-334,1-2 1,4 10 0,2 5 0,4 4-392,1 1 0,0 8 1,0 1-1,0 2-446,0-1 1,0 1-1,0 5 1,0 0-617,0 0 1,0-5-1,0 0 1,0-1-1038,0-1 1,5-1-1,2-9 1583,1-4 0,2 4 0,6-6 0</inkml:trace>
  <inkml:trace contextRef="#ctx0" brushRef="#br0" timeOffset="10732">3668 1331 7016,'0'11'-182,"0"-1"278,-7-7 217,5 4 0,-4-5 863,6 3 504,-7-3 113,5 5-315,-5-7-1305,7 0 1,0-2 0,2-2-55,3-1 1,4-5 0,6 5 102,0 1 1,-4-2 0,-1 0 116,2 3 1,-3 1 0,-1 4 0,1 1 119,0 3 0,-6 6 0,2-2 0,-3 4-238,-2 1 0,5 1 0,0-1 0,0 1-242,2-1 0,-3 0 1,6 1-1,2-2-156,2-4 1,1-3 0,1-7 0,-1 0-371,1 0 0,-1-2 1,-1-5-1,-2-6-198,-2-6 1,-1-7 0,1 3 0,-5-1-1354,-3-3 1,-2-2 2097,0-2 0,0 0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41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7862,'0'10'2335,"0"0"366,0 2 1,2-5-1877,3-2 1,4-3 0,6-2-722,0 0 0,-4 0-2518,-1 0 1,-6-2 2413,1-3 0,-4-3 0,-1-8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37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557 101 7995,'-5'-16'119,"-2"1"1,0-1 721,1 1 1,-5 4-1,4 3-382,-1 1 0,-3 2 0,-4 7 0,0 3-91,-1 5 1,1 5-1,-1 4 1,1 4-34,-1 1 1,6 3 0,0 8 0,-3 3 8,0 1 0,2 4 0,3 9 1,1 3-10,4 0 0,1 5 0,0-2 1,-1 6-104,-3 3 0,1-2 1,4-8-1,-3-5-63,-1-4 1,-7 3 0,2-1 0,-4-5-190,-2-7 0,1-6 1,-1-2-1,1-5-417,0-4 1,-1-9-1,1-3 1,-1-3-392,1-2 1,-3-2 0,1-4 0,0-3 26,3-6 0,4 3 0,0-4 0,5-4 801,3-3 0,-5-8 0,-2 3 0</inkml:trace>
  <inkml:trace contextRef="#ctx0" brushRef="#br0" timeOffset="433">480 1137 7995,'-15'0'1443,"-1"0"0,6 0-1073,-1 0 0,8-1 1,0-5-403,6-4 1,6-4 0,6-1 138,1-1 0,-1 8 0,0 1 456,1 0 1,-6 5 0,-1-1 5,-2 6 0,-2 6 0,-5 6 1,0 1-219,0-1 0,0 3 0,0 0 0,0 3-224,0-2 0,0-2 0,2-1 0,1-1-280,2 1 1,2-6 0,-2-1-117,6-3 0,-3 0 1,2-6-1,1-2-107,-3-3 1,4-4 0,-5-6 0,0-1-138,0 1 1,-2-6 0,-5 0-1,0 1-85,0-3 0,0 6 0,0-3 0,0 2-186,0 3 1,2 5 0,1-1 0,4-1 783,2-1 0,1-3 0,6 1 0</inkml:trace>
  <inkml:trace contextRef="#ctx0" brushRef="#br0" timeOffset="599">851 1075 8488,'9'16'2996,"-2"-2"-2312,0-4 0,-6 4 1,5-4-1,-5 4-309,-1 1 0,0 2 0,0 2 1,0 2-286,0-2 1,0 0-1,0 0-1571,0 1 0,0 1-3024,0-6 4505,0-6 0,7-2 0,2-7 0</inkml:trace>
  <inkml:trace contextRef="#ctx0" brushRef="#br0" timeOffset="1133">588 224 8027,'0'-15'937,"0"5"1,0-1-706,0-1 0,0 4 0,2-3 1,3-1-40,5-1 0,4-1 1,0 2-1,-2 2 43,-2-3 0,1 5 0,4-1 0,1 1 168,-1-1 0,-5 6 1,1-3 82,1 5 0,-5 8 1,-2 3-1,-4 4-39,-1 1 0,0 6 1,0-1-1,0 1-292,0 1 1,0-4 0,0 2 0,0-3-145,0-1 1,2-1-1,3 1-147,6-1 1,2-6 0,3-4 0,-1-5-210,1-5 0,-1-4 1,1-8-1,-2-2-31,-4-1 1,4-6 0,-6 3 0,1 1 45,-4 0 1,-3-4 0,-1 5 0,3 2-750,1 2 0,0 2-423,-5-1 0,0 4-443,0 7 1944,7 0 0,-5 26 0,5-4 0</inkml:trace>
  <inkml:trace contextRef="#ctx0" brushRef="#br0" timeOffset="1397">1022 240 8451,'10'-10'2042,"0"1"-1616,2 2 0,-3 2 0,1 5 1,0 2-125,-1 3 0,3-2 1,-7 8 63,-1 1 1,-3 1 0,-1 3-1,0-1-26,0 1 0,-5-1 1,-2 1-1,-1-1-125,-4 1 0,3-6 0,1 0 0,-1 1-196,0-3 0,6 1-1324,-2-4 641,3-3 0,9 5 1,3-9-1,4-2-159,1-1 1,3-2 0,1 4 0,1-2 822,-1 1 0,-2-4 0,-1-1 0</inkml:trace>
  <inkml:trace contextRef="#ctx0" brushRef="#br0" timeOffset="1947">1656 163 7995,'-16'-16'191,"1"6"0,-2 1 517,-4 2 1,4 4-1,-5 8 1,1 7-192,0 7 0,1 7 0,4 10 0,1 5-20,-1 4 0,8 1 0,3 1 0,3 1-53,2 3 0,0 3 0,0 2 0,0-4-188,0-4 1,0-3 0,0 0 0,0-3-179,0 1 0,-5 0 0,-2-8 0,0 1-429,0-2 0,-5-3 0,2-3-711,-4-2 1,-2-9-1,1-2-80,0-8 0,1-7 0,2-7 1,3-8-1913,2-9 3054,-5-6 0,4-7 0,-8-3 0</inkml:trace>
  <inkml:trace contextRef="#ctx0" brushRef="#br0" timeOffset="2081">1207 580 7995,'0'-15'763,"0"-1"0,7 8 0,3 3 0,4 3-806,2 2 1,8 0-1,8 0 1,13 0-2332,10 0 2374,5 0 0,2 0 0,0 0 0</inkml:trace>
  <inkml:trace contextRef="#ctx0" brushRef="#br0" timeOffset="2298">1795 426 7995,'-14'1'0,"2"3"635,2 1 1,0 7 0,-6-2-1,3 6 66,2 4 1,-3-1 0,6 7-1,-2 2-319,-1 1 0,8 9 0,-2 1 0,3 1-683,2-4 1,0 2 0,0-2 0,2-2-496,3-1 0,3-9 1,10-4-1,0-4-2438,3-6 3234,0 4 0,1-12 0,2 5 0</inkml:trace>
  <inkml:trace contextRef="#ctx0" brushRef="#br0" timeOffset="2615">1888 704 8085,'-10'-14'0,"1"2"487,2 2 1,0 0 787,2-6 0,5 1-1176,0-1 0,7 3 1,9 0-1,-1 5 60,0 1 1,1 2 0,-1 5 341,1 0 1,-6 7 0,-1 3 0,-2 4-57,-4 1 1,-1 2 0,-2 4 0,0 5-177,0 3 1,0 0-1,2-3 1,1-5-310,2-4 1,2 4 0,-2-3 0,6-2-457,2-4 0,4-9 1,2 1-1,4-8-290,1-6 0,2-11 0,3-4 1,-3-5 262,-6 0 1,-4-3-1,-6-2 1,-5-1 142,-3 2 0,-2 1 0,-2 4 0,-3 3-43,-5 6 0,-4-1 0,-2 4 0,1 5 423,0 3 0,-1 4 0,1 5 0</inkml:trace>
  <inkml:trace contextRef="#ctx0" brushRef="#br0" timeOffset="2864">2368 472 8806,'-9'2'1492,"4"3"0,5 3 0,3 10 0,4 1-1170,2 1 0,1 9 0,6 1 1,-1 4-200,1 0 0,-8-1 0,-3 0 0,-3 1-273,-2 2 1,0-1-1,-2-8 1,-3-3-1042,-5-1 0,-4 1 1,-1-9-2730,-1-6 3920,8-6 0,-6-10 0,5-1 0</inkml:trace>
  <inkml:trace contextRef="#ctx0" brushRef="#br0" timeOffset="3333">2956 642 7995,'-14'-10'303,"2"1"0,2 1 341,-3-1 1,0 6-1,-4-4 1,-2 2 94,-2-1 1,-1 3 0,1 8 0,-3 6-192,0 2 1,-4 4-1,8 2 1,1 4-240,2 1 1,3-4-1,2 4 1,3 1-279,2-1 1,2-5 0,7 1 0,3-3-339,5-1 1,6-6-1,3-1 1,3-2-406,2-4 0,0-3 0,4-5 0,-2-5 91,1-4 0,-3-3 1,0-2-1,0-4 161,0-1 0,-5 4 0,0-6 1,-5-2 253,-4-1 1,-1-7 0,1-3 0,-5-4 217,-3-6 0,-2-6 0,0 4 0,0 3 667,0 5 1,0 7 210,0 10 0,0 12 1,-2 16-21,-3 12 1,2 10 0,-6 10-1,2 4-495,4 1 1,-1 3 0,1 4-1,-2 0-488,1 1 0,3-6 0,1-1 1,0-1-486,0 1 1,0-6 0,0 1 0,0-6-357,0-3 1,6-13 0,5 1 0,3-5-638,1-6 0,1-3 1591,-1-5 0,0-11 0,1-8 0</inkml:trace>
  <inkml:trace contextRef="#ctx0" brushRef="#br0" timeOffset="3549">3157 611 7995,'-9'0'2896,"2"2"1,7 3-2366,0 5 1,2 9 0,3 2 0,4-2-88,-1-2 1,6-1-1,-5-1 118,-1 1 0,6-3-386,-4-2 1,4-5 0,2-7 0,-1-4-578,1-6 0,-1-9 1,0-6-1,1-3-644,-1-2 1,1 0 0,-1 2 0,-1 1-3067,-4 2 4111,-3 7 0,-7-3 0,0 6 0</inkml:trace>
  <inkml:trace contextRef="#ctx0" brushRef="#br0" timeOffset="3999">3110 689 7855,'-8'-11'866,"1"3"289,0 1 0,-2 2 1,-6 5-651,-1 0 0,1 1 1,-2 6-1,-2 7-2086,-2 5 0,-6 7 1581,1-6 0,-3 8 0,-2-4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5:50.76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109 1006 18290,'15'0'490,"1"0"1,-1 0-1,2 0 262,4 0 1,5-5-1,10 0 1,7 2-415,7 1 1,6 2-1,12 0 1,4-2-49,3-3 0,3 2 1,1-6-1,5 1-144,9-1 1,0 5-1,3-1 1,-7 4-4,-6 1 0,-7 0 0,-3 0 0,5 0-107,1 0 0,3 0 1,10-2-1,-3-2 70,-1-1 1,-16 0 0,-2 5 0,-6-2 16,0-3 1,9 4 0,1-5-1,2 5-98,-5 1 1,-13 0 0,-8-2 0,-7-2-394,-7-1 1,-15 0-1191,-6 5 1,-12 0-2623,-3 0 4178,-6 0 1,-10 0 0,1 0 0</inkml:trace>
  <inkml:trace contextRef="#ctx0" brushRef="#br0" timeOffset="483">0 1548 20397,'2'-10'143,"5"1"0,9 2 688,8 4 0,12-4 0,7 2 0,7 0-397,6-2 0,16 5 0,6-5 1,1 2-110,0 0 1,-2 0-1,-1 5 1,0 0 16,1 0 1,2 0-1,10 0 1,-3 0-76,-1 0 1,-1 0 0,-5 0-1,0 0-120,-3 0 0,5 0 0,5 0 1,3 0-32,4 0 0,-16 0 0,4-2 0,-9-1 114,-7-3 1,1-4-1,-1 5 1,2 0-557,-2-2 1,-3 3 0,-5-4 0,-7-1-713,-7 1 0,-7 4 0,-10-3 0,-6 2 1026,-2 0 1,-10-7 0,-1 3 0</inkml:trace>
  <inkml:trace contextRef="#ctx0" brushRef="#br0" timeOffset="1167">2321 434 18836,'0'-9'2087,"0"4"-1626,0 10 1,7-1-1,4 8 1,2 3-184,3 4 0,4 9 0,4-2 0,4 3-161,5 2 0,3 7 1,-2 1-1,4 2-156,2 1 0,-1-3 1,2 4-1,-3-3-254,0-3 1,-4-2 0,8-8 0,1-1 56,1 2 0,1-6 0,-2-3 1,-4-5-21,-1-4 1,4-1-1,-8 3 1,-3-4 322,-4-1 1,-8-2 236,2-5 179,-11 0 1,-3-1-176,-7-5 1,-2 5-82,-3-4 1,-3 3-1,-8 2 126,1 0 0,-1 2 1,1 1-1,-2 4 67,-4 1 0,2 3 0,-7 6 0,0 2 214,2 1 1,-7 8 0,2-2 0,-7 5 89,-3 5 1,-3 9 0,-4 8-1,1 2-607,4 3 1,-2 2 0,7 4 0,1 0-238,3-2 1,8-4 0,5-13 0,5-4-2657,4-5 1,6-10-1,1-7 2718,6-7 1,13-5 0,8-7 0</inkml:trace>
  <inkml:trace contextRef="#ctx0" brushRef="#br0" timeOffset="1719">16 248 22517,'0'21'-485,"0"0"1,2-1-203,3 3 0,-2-1 0,6 5 0,-2-1-376,-4 2 1,4-6 0,-2 0 0,-1-1-912,-3 0 1,5-1 1875,-1-4 1,0-1-1,-5 1 1</inkml:trace>
  <inkml:trace contextRef="#ctx0" brushRef="#br0" timeOffset="2150">78 388 18290,'10'-16'-4064,"0"1"4661,2-1 0,-3 6 0,1 1 384,2 2 0,2 2 0,2 5-486,-1 0 1,1 2 0,-1 3-361,1 5 1,-8 4 0,-3 2 0,-3-1-31,-2 1 0,0-1 1,-2 1-1,-3-1 34,-5 0 1,1-1 0,-1-2-1,0-1-345,1 1 0,-3-4 1,5 1-1,0-1-1602,0 1 990,2-6 1,7 4 0,3-8 0,5-5 178,4-4 1,2-4 0,1-3 0,2-2 206,1-1 1,6-6-1,-5 5 1,-1 2 541,3 2 1,-6-4 0,4 1-1,-4 3 451,-2 5 1,1-2 1371,-1 4-846,1 3 1,-8 2 0,-3 10-520,-3 5 1,-2 4 0,0 1 0,-2 1-215,-3-1 0,4 6 1,-6-1-1,0-1-274,-4-1 1,3 2 0,-1 3-1,1-1-227,-1 0 1,4 1 0,-4-5 0,1 1-839,-1-5 1,6 2 0,-2-6-3044,3 4 2869,2-6 1,0-8-1,2-12 1015,3-7 0,3 2 0,8-5 0</inkml:trace>
  <inkml:trace contextRef="#ctx0" brushRef="#br0" timeOffset="2516">310 202 18290,'0'-10'-1323,"0"-1"0,2 6 0,3-3 2110,5 1 0,4 1 1,3 6-1,4 0-724,4 0 0,3-5 0,-1 0 0,-1 2-6,2 1 0,-1 4 1,-1 3-1,-5 3-93,-4 1 0,-7 5 0,-1-4 0,-2 4 235,-4 1 1,-1 6-1,-4 0 1,-1-2 61,-2-2 1,-8-2 0,5 1-701,-1-1 1,2-5 240,7 1 1,2-8 0,3 2-267,6-3 1,2-2-1,3 0 1,-1 0 247,1 0 0,-1 0 1,1 0 611,-1 0 1,-6 2 0,-4 3-1,-3 5 24,-2 4 1,-2 2 0,-3-1 0,-6 0 21,-2 1 0,-3-1 0,1 3 0,-1 1-730,1 1 1,-1-4 0,1-6 0,-1 0-1070,1-1 1,-1 3 0,1-7 1580,0-2 0,-1-1 0,1-2 1</inkml:trace>
  <inkml:trace contextRef="#ctx0" brushRef="#br0" timeOffset="2650">465 465 18290,'10'-2'1254,"0"-3"1,1 3 0,4-3-732,1 3 1,-1 4 0,0 3 0,1 4-806,-1 0 1,3 4-1,1-2 1,3 2-628,2 3 1,2-2 0,5-2 858,0-2 0,6 0 1,3 6-1</inkml:trace>
  <inkml:trace contextRef="#ctx0" brushRef="#br0" timeOffset="2899">821 202 18290,'-14'-2'740,"3"-3"1,6 3 0,10-3-585,6 3 1,9 2 0,8 0 0,6-1-1084,8-4 1,2 3 0,3-3-1,-1 1 971,0-1 1,-6 3 0,-2-5 0</inkml:trace>
  <inkml:trace contextRef="#ctx0" brushRef="#br0" timeOffset="3366">1068 78 18290,'-15'0'1891,"4"0"-963,1 0 1,7 2-1,-3 3-747,5 5 1,1 4 0,0 2-1,1 1-336,5 3 0,-3-1 0,6 5 0,-3 0-325,-2 0 1,-1 1 0,1 2-1,1-3-213,-2-2 1,-1 4-1,-2-5 1,0-2-455,0-2 0,0-7 0,-2-1-243,-3-2 0,2-2 0,-8-5 1146,-1 0 1,-1-2 0,-3-3 0,1-4 240,-1 1 1,1-1 0,-1 4 1687,1-5 1,1 1-40,4-1 0,3 5-1164,7-6 0,2 6 0,4-3 1,8-1-288,5 0 1,7-1 0,-4-5 0,2-1-301,4 1 0,1-1 0,2-1 1,0-2-134,0-1 0,0-1 0,0 5 1,0 1 212,0-1 0,-2 3 0,-3 2 0,-6 6 534,-2 4 0,-3 1 0,-1 1 1,-4 4-32,-5 6 1,-3 2 0,-2 5 0,2 1 24,3 1 1,-3 6-1,3-5 1,-4-1-458,-1 3 0,0-6 0,0 3 0,2-2-1109,3-3 0,-1-5 0,4 1-4542,-1 1 5441,5-5 0,-10 0 0,5-7 0</inkml:trace>
  <inkml:trace contextRef="#ctx0" brushRef="#br0" timeOffset="3566">1362 1 18290,'-2'10'-2878,"-1"0"3344,-2 2 0,0 2 0,5 2 1,-2-1-9,-3 1 0,3 1 1,-3 3-1,1 6-364,-1 3 0,2 2 0,-8 0 0,1-1-396,2-5 0,-6 3 0,4-6 1,-4 1-751,-2-1 0,6-3 0,0-9 0,-2-5 1229,-2-3 0,-2 5 1,1 1-1</inkml:trace>
  <inkml:trace contextRef="#ctx0" brushRef="#br0" timeOffset="3699">1176 295 18290,'11'0'243,"-1"0"524,2 0 0,2 0 0,1 0-305,1 0 0,-1 5 1,1 2-771,-1 1 1,1 1 0,-1 3 0,1-3 187,-1-3 0,1 7 1,-1-5-1</inkml:trace>
  <inkml:trace contextRef="#ctx0" brushRef="#br0" timeOffset="3866">836 496 18290,'-15'2'1595,"-1"3"1,7-2-2263,4 8 1,5-3-1,5 4 1,6-3-1161,3-2 0,6 0 1773,1-2 1,-1 3 0,-4 8 0</inkml:trace>
  <inkml:trace contextRef="#ctx0" brushRef="#br0" timeOffset="4016">1130 511 18290,'15'0'605,"-4"0"629,-1 0 1,0 0-881,6 0 0,-6 0 0,0 2-1715,3 3 1,-5-3 0,2 5 1134,2 0 0,-5 1 1,0 8-1</inkml:trace>
  <inkml:trace contextRef="#ctx0" brushRef="#br0" timeOffset="4233">1362 527 17897,'2'8'-2065,"3"-2"1,-2-3 1416,8 2 0,-6-3 0,5 3 828,2-3 1,2-2 0,1 0 0,1 0-36,-1 0 0,1 0 0,-1 0 0,1 0 920,-1 0 1,1 0-1,-1 0 1,1 0 326,-1 0 1,1 0-1,-1 0-1480,1 0 33,-1 0 0,1 7 0,-1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58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31 7855,'-30'-8'60,"-1"-1"0,1 5 338,5-1 1,2 0 0,9 7 0,4 3 230,5 5 0,5-1 0,7 1 0,8 2-244,9 2 1,7 0 0,5-2-1,6-2-133,2 2 1,-2-3 0,-3-1 0,1 1-136,-1 0 0,-3-6 0,4 4 0,-2-2-30,-4 0 0,-1 0 0,-2-5 0,1 0-199,5 0 0,-5 0 0,6 0 1,-2 0 31,0 0 0,0 0 0,-5 0 0,-1 0 139,-5 0 1,3 0 0,-8 2 0,1 2 57,1 1 0,-3 0 0,5-3 1,-1 1-52,-4 2 1,3 0 0,0-5 0,1 0-35,-1 0 1,0 0 0,-1 0 0,5 0 43,3 0 0,2 0 0,0 0 1,2 0-15,3 0 1,5 5 0,9 1 0,1-3-24,-1-1 0,-2-2 0,-1 1 0,-1 3-20,1 1 0,-3 0 1,-2-5-1,-6 0-28,-4 0 0,1 2 0,1 1 0,4 3 15,2-3 1,-6-1-1,2-2 1,-3 0 48,-2 0 1,0 0 0,-2 0 0,-1 1 48,-3 5 1,1-5-1,5 4 1,-2-3-27,-3-2 0,3 0 0,-3 0 0,3 0-72,2 0 0,2-5 1,1 0-1,4 0-316,2-2 0,-4 5 0,3-5 1,-1 2-578,-3 0 1,-8-2 0,-3 4-1,-2-3-3211,-3 3 4098,-1-6 0,-3 1 0,1-8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49:58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974 666 7855,'6'-7'2571,"-6"7"-1759,-8 8 0,-8 13 0,-4 5 0,-6 5-245,-3 5 1,-11 5-1,-6 11 1,-11 4-392,-8 5 0,-7 6 1,31-33-1,-1 0 1,-1 1-1,0-1-132,0 0 1,0 1-1,3 1 1,3 0 0,-29 31-1,10-5-325,9-9 1,9-10-1,13-17-2690,4-5 586,11-11 0,5-10 82,10-10 2303,-4-4 0,13-1 0,-5-1 0</inkml:trace>
  <inkml:trace contextRef="#ctx0" brushRef="#br0" timeOffset="235">76 1331 8841,'10'-7'1323,"1"7"0,-8 7 0,2 9 0,-3 1-1001,-2 3 1,0-1 0,0 7-1,-2 0 15,-3-2 1,-2 5 0,-5-5 0,4 0 135,1-3 0,-3-4 0,4-1-643,3-1 0,5-6 1,6-6-599,8-6 0,11-8 0,2-9 1,8-8-2721,2-6 3488,9-6 0,7-20 0,7-4 0</inkml:trace>
  <inkml:trace contextRef="#ctx0" brushRef="#br0" timeOffset="619">1422 248 7855,'-7'-9'981,"4"1"470,-7 3 1,8 3-1054,2-3 0,9 3 0,9 2 0,5 0-470,1 0 1,-3 0-1,4 0 1,3 0-693,1 0 0,0 0 1,-1 0-1,-4 0-1822,-2 0 2586,6 0 0,-11-7 0,5-1 0</inkml:trace>
  <inkml:trace contextRef="#ctx0" brushRef="#br0" timeOffset="786">1654 109 10017,'-5'15'1321,"0"2"1,0 2-1057,-2 2 1,-2 8-1,-8 0 1,-2 6-260,-1-1 0,-8 4 0,2-2 0,-3-2-468,-2-1 1,2-4 0,2-3 0,2-7-873,3-7 1,-4 0 0,6-7 1333,1-1 0,2-9 0,1-4 0</inkml:trace>
  <inkml:trace contextRef="#ctx0" brushRef="#br0" timeOffset="969">1422 325 8941,'16'0'1280,"-6"7"1,-1 4-1,-2 2-708,-4 3 0,-1 1 1,-2 2-1,0 3-349,0 2 1,0 2 0,0 5 0,0 0-524,0 0 1,0-5-1,0-2 1,0-2-2005,0-3 1,-2-4-1443,-3-4 3746,3-4 0,-5-7 0</inkml:trace>
  <inkml:trace contextRef="#ctx0" brushRef="#br0" timeOffset="1288">1546 465 7855,'7'-9'1105,"3"4"0,-1-2 1,1 2-1,2 1-1050,2 3 0,1 1 0,1 0 0,1-2-886,4-3 1,-4 3-1,4-3-693,-4 3 0,-3 0 1524,-4-3 0,-5 4 0,-10-5 0,-4 5 0,-6 1-342,-1 0 0,1-5 1173,-1-1 0,6 1 491,0 5 1,6 2 0,-1 3-617,3 5 1,2-1 0,0 1-1,0 2-197,0 2 1,0 2 0,0-1-1,0 1-387,0-1 1,0-5 0,0 1 0,2-1-886,3-1 0,-1 3 0,6-7 1,2-2-1088,2-1 0,3-2 1850,4 0 0,-4-14 0,5-3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05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202 116 8055,'2'-10'4349,"3"-1"-3442,-4 1 1,8 3-702,-4 7 1,-3 7 0,3 9 0,-3-1-474,-2 1 1,2 2-1,1 0 1,2-5-811,-1 1 0,-3 0 0,-1 1-2072,0 1 3149,0-8 0,-7 6 0,-1-5 0</inkml:trace>
  <inkml:trace contextRef="#ctx0" brushRef="#br0" timeOffset="502">16 147 9032,'-8'-7'831,"1"5"1,7-3 0,1 9 0,5 3-1439,4 1 0,4 1 1,1 3-1,1-2-213,-1 2 0,1-5 0,-1 0 0,1-2 820,-1 0 0,6 0 0,-1-5 0,-1 0 0,-2 0 0,1 0 0,0 0 0,3 0 89,-2 0 1,-7-1 0,-2-3 3002,2-1-1841,2 0 1,-7 7-1011,-7 3 1,-9-2 0,-9 8-1,-5 1-108,-1 1 0,0 3 0,-3-1 0,1 1 68,-2-1 1,1-1-1,-1-2 1,4-2-100,2 2 0,1-3 1,6 0-864,-1-3 360,8 6 0,8-10 0,12 3 0,7-5 89,6-5 0,5 2 1,-1-6-1,-2 1 177,-1-1 0,-2 0 1,4-1-1,-4 3 313,-2 0 1,-1 6 0,-6-5 803,1 5 1,-6 1-312,0 0 0,-13 5 0,-2 3 1,-7 4-402,-4 6 1,-4 1-1,-3-4 1,1 2-295,0 4 0,-4-4 1,5 4-1,2-4-535,2-2 1,2-1 0,1-2 0,2-3-5086,1-2 4231,8 5 0,-4-12 1413,7 0 0,7-7 0,2-9 0</inkml:trace>
  <inkml:trace contextRef="#ctx0" brushRef="#br0" timeOffset="667">202 456 8055,'15'-8'-256,"-4"-1"1235,-1 4 0,0 3 1,4-1-9,-4 6 1,-1 6 0,-6 6-471,3 1 1,-1-1-1,-4 1 1,3-1-262,1 1 1,5-1 0,-4 1 0,-1-2-234,2-4 1,-1-2 0,6-4 0,-1 1-333,1-2 1,2-3-1,-1-5 1,-1-7-1284,-1-7 1,-1 0-1,5-5 1608,1 2 0,-1-5 0,1 2 0</inkml:trace>
  <inkml:trace contextRef="#ctx0" brushRef="#br0" timeOffset="1035">651 193 8055,'0'-8'4653,"-2"-4"-3957,-3 7 0,3 1 0,-3 9 1,5 6-837,5 2 1,-3 3 0,5-1-1,-2 1-678,0-1 1,5 1 0,-3-1 0,0 1-1461,0-1 2278,5 1 0,-4-1 0,8 1 0</inkml:trace>
  <inkml:trace contextRef="#ctx0" brushRef="#br0" timeOffset="1353">759 240 8055,'7'-16'-133,"-4"6"1,8 1 1033,1 3 0,3-5 1,4 6-400,2 2 1,-1-1 0,-3 1 0,4-2-223,5 1 0,-2 2 0,0 2 0,-2 2 202,-3 3 1,-2-1 0,-3 6-136,-4 2 1,-3-3 0,-8 1 0,-5 2-55,-4 2 1,-5-4 0,-4 0 0,-4 1-339,-1-3 0,4 6 0,-4-5 0,0 1-214,0 0 0,5-6 0,-2 1 1,4-2-110,1 3 0,1-5-19,-1 4 0,10-3 236,6-2 1,12-5 0,8-2 0,1 0 0,-1-1 0,3 1 0,-1-2-1,0 2-927,-3 0 0,-1 2 0,-3 5 1,-1-1-276,-4-5 0,4 5 1353,-4-4 0,-3-4 0,0 0 0</inkml:trace>
  <inkml:trace contextRef="#ctx0" brushRef="#br0" timeOffset="1568">914 23 8055,'0'-15'5221,"0"8"-4204,0 7 1,0 14 0,0 11 0,0 5-359,0 1 0,0 5 1,0 2-1,0-1-426,0 1 1,0 5-1,0-3 1,0-1-693,0-3 0,0-3 1,0-4-1,0-1-1401,0-2 1,0-8 0,1 1 1859,5-7 0,-5 2 0,6-5 0</inkml:trace>
  <inkml:trace contextRef="#ctx0" brushRef="#br0" timeOffset="1717">1331 410 8055,'16'0'1345,"-1"2"797,1 3 0,-1-2-1609,1 8 0,-8-1 1,-2 5-4246,-5 1 3712,-8-1 0,-15 8 0,-11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08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0 224 8660,'9'-6'1089,"0"4"0,-4-3-1045,5 3 0,4 2 0,1 0 0,1-2-354,-1-3 1,1 3 0,-1-3-1,1 4-98,-1 1 1,-1-2 0,-2-2-216,-2-1 0,-6-2 1266,1 2 0,-3 2 617,-2-8 1,-7 8-634,-4-2 1,3 10 0,-1 5-1,2 4-61,4 2 1,1 1 0,2 3 0,0 4-298,0 0 0,0 6 0,0-4 1,0 3-325,0 2 0,0-2 0,0-2 1,0-3-275,0-1 0,2-3 0,1-4 0,2-1-507,-1 1 0,-1-8 0,1-1 283,1 0 0,-2-5 0,-6 1 0,-4-4 108,-2-4 0,1-8 0,-4 5 0,1-2 400,-1-1 0,-1 6 0,-1-5 0,2-1 461,2 3 1,1-6-1,-3 6 285,2-1 1,6-5-552,-1 4 1,5-4 0,5-1 0,6-1-717,2 1 1,8-1 0,1-1 0,2-2 565,4-2 0,1-6 0,2 3 0</inkml:trace>
  <inkml:trace contextRef="#ctx0" brushRef="#br0" timeOffset="335">294 39 12224,'16'0'0,"1"0"-151,4 0 0,-4 0 1,3 0-1,-2 0-391,-3 0 1,1 0 0,-1 0 546,1 0 382,-8 0 0,-3 2 26,-10 3 0,2-4 0,-6 6 0,1 0 161,-1 3 1,4 4-1,-4 2 1,1-1-100,-1 1 0,0 4 0,-3 3 0,2 1-298,-2 3 0,0 2 0,0 2 0,2 2-244,-2 3 0,3-3 1,0 3-1,3-5-643,2-5 1,2 1 0,2-6 0,0-2-496,0-2 1,2-9 0,3-2 0,6-5-1362,2-1 2566,3 0 0,-1-13 0,1-5 0</inkml:trace>
  <inkml:trace contextRef="#ctx0" brushRef="#br0" timeOffset="652">418 302 8055,'0'-10'1030,"0"-1"0,0 1-778,0-6 0,2 8 0,3 3 0,5 3-475,4 2 1,2-2 0,-1-1 0,1-2-245,-1 1 0,0 2 0,1 2 1,-1-1-248,1-4 1,-6 3 1095,1-3 0,-8 5 123,2 5 1,-5-3-1,-3 4 1,-4 0 217,-2-1 1,6 2 0,-4-2 222,0 5 0,5-1 0,-3 1-230,3 2 1,2 2 0,0 1 0,0 3-141,0 2 1,0 2 0,0 6 0,0-2-463,0 1 1,-5 8 0,0 1-1,2-2-478,1-1 0,2-2 0,0 0 0,0 0-1401,0 0 1,5-7-1,2-5 1765,2-7 0,1 1 0,5-4 0</inkml:trace>
  <inkml:trace contextRef="#ctx0" brushRef="#br0" timeOffset="1601">929 163 8055,'-2'-11'737,"-3"1"1,-4 5-1,-6-4-418,-1 2 1,6 2 0,0 5 0,-2 0-236,-2 0 1,4 0-1,-1 0-709,-1 0-226,-2 0 863,6 0 1,1 2 0,9 1 353,3 2 0,2 2 0,5-1 297,-2 4 1,-6 4-1,1 1 1,-4 1 17,-1-1 1,0 2 0,0 2 0,0 2-591,0-2 1,0 3-1,0-1 1,0-2-884,0-2 1,0-2 0,-1 1 0,-3-1-2226,-1 1 1727,0-8 1,7-1 0,1-9 1289,2-3 0,2-5 0,-3-9 0,2-2-127,3 2 1,-4-3-1,4 1 1,-1 3 5,1 0 1,-4 3-1,5-1 1,1 1 850,-3-1 1,6 1 754,-4 0 0,4 6-489,2 4 1,-8 5 0,-3 5-384,-3 5 1,3 6 0,0 3-1,-1 3-212,-2 2 0,-2-3 0,-2 4 1,-2 3-165,-1 1 0,0 2 0,3 0 0,-1 0-211,-2 0 0,0-2 0,5-1 1,0-2-627,0 1 0,0-5 0,1-3 0,3-5-1363,1-4 1,2-6 1141,-2 1 1,-3-5 0,3-5 0,-3-6 260,-2-2 0,0-3 0,0-1 0,-2-2 560,-3-1 0,-4-6 0,-6 3 0,-1 1 0,1 0 0,-1 1 0,1 4 0,-1-2 0,1-2 0,-1 1 0,1 4 0,-1 1 202,1-1 1,5 3 0,-1 0 904,-1 3 0,5 5-743,2-5 1,10 6-1,7-1 1,7 3-262,7 2 1,-2 0-1,0 0 1,0 0 182,0 0 0,-5 2 1,2 3 116,-4 6 0,-8 2 0,-6 3 0,-8-1 111,-10 1 0,-3-1 0,-7 2 0,-3 2-255,-1 2 1,3-2 0,2-7-1,2-2-697,3 2 0,2-3 0,1-1-1809,1-1 1,8-3 2246,7-9 0,13-11 0,12-8 0</inkml:trace>
  <inkml:trace contextRef="#ctx0" brushRef="#br0" timeOffset="2147">1099 194 8482,'0'-9'1462,"7"-3"0,3 7 0,6 1-1548,4 3 1,3 1-1,4 0 1,-3-2-391,-1-3 0,2 3 1,-4-3-1,-2 3-521,-2 2 1,-7 0 0,-1-2 996,-2-3 0,-2 2 0,-5-8 0,-2 8 0,-1-4 0,-4 2 0,-2 0 0,4-5 0,-3 3 0,-1 0-385,0 0 0,4-3 3842,-5 4-2424,6 1 1,-2 7-1,6 3 1,0 7-332,0 7 0,0 3 0,0 8 0,0-1-301,0 4 0,0 3 0,0 0 0,0 3-225,0 1 1,1 5 0,3-6 0,1 1-519,-2-4 1,1 0 0,-1-3-1,2-6-1927,-1-3 0,-2-3 852,-2-6 0,0-8 1,-2-7 754,-3-9 0,1-6 0,-6-4 1,-2-3 661,-2-2 0,2 3 0,-2-3 0,-3 0 70,0 0 1,5 5-1,2-2 1,-1 4 439,3 2 1,-4-1 0,7 1 164,1-1 0,4 2 1,5 4-1,7 3-145,7 0 0,4 6-530,2-4 0,11-4 0,-3 0 0</inkml:trace>
  <inkml:trace contextRef="#ctx0" brushRef="#br0" timeOffset="2866">1656 255 10803,'-9'7'3134,"4"4"-3009,3 2 1,2 5-1,0 0 1,0 3-489,0-2 1,0 3 0,0-1 0,0-2-625,0-2 0,0-7 0,0 1-2261,0 1 3248,0-5 0,0-7 0,0-11 0,0-2 0,0-3 0,6-1 0,-1-2 0,-2-3 0,-1-2 0,3 3 0,2-3 0,0 2-105,0 3 0,-2-4 1,-3 3-1,1 1 1073,2 2 0,0 1 1,-3 1 482,3-1 0,-1 8-946,6 2 0,0 6 0,4 6-233,-4 4 1,2 4-1,-5 3 1,0 2 21,0 1 1,3 6 0,-4-5-1,-3-1-97,-1 3 1,3-4 0,0 5-1,-2-2-158,-1-3 0,-2-2 1,0 0-1145,0 4 1,0-4-3040,0 4 2964,0-11 0,-2-5 0,-3-10 1180,-5-5 0,1 1 0,-1-1 0,-2-2 0,-2-2 0,-1 0 0,-1 2 0,1 2 0,-1-2 0,1 3 0,-1-1 0,1 0 91,-1 1 0,6-5 587,0 4 1,8 1-1,2 1-248,9 1 1,4 2-1,5 5 1,1 0-216,1 0 1,6 2 0,-5 1 0,-2 2 322,-2-1 1,-2 4-163,1 3 0,-8 2 1,-4 3-1,-8-1-166,-6 1 1,-6-6 0,-2 0 0,-5 1-347,-1-3 1,5 4 0,-1-7 0,2-1-1640,3-2 387,-1-2 1,10-6 1387,6 1 0,13-14 0,11 2 0</inkml:trace>
  <inkml:trace contextRef="#ctx0" brushRef="#br0" timeOffset="3118">1919 132 8055,'-15'0'1057,"6"-2"-367,4-3 1,5 3 0,5-3-755,5 3 0,6 2 1,3 0-1,1 0-473,-1 0 0,4 0 0,-3 0 0,-1 0 26,-2 0 1,-1 0 510,-1 0 0,1-7 0,-1-1 0</inkml:trace>
  <inkml:trace contextRef="#ctx0" brushRef="#br0" timeOffset="3319">2043 23 8055,'0'-10'1823,"0"0"0,1 8-1081,5 2 1,-5 3 0,5 11 0,-3 5-230,2 3 1,-1 6 0,4 8 0,-1 4-289,-4-1 0,4 8 0,-1-3 0,-3 8-277,-1 3 0,-2-5 0,0 1 0,0-4-278,0-6 1,0-2-1,0-6 1,0 0-1154,0-4 1,0-8 0,-2-2-1964,-3-7 3446,3-6 0,-12-12 0,6-3 0</inkml:trace>
  <inkml:trace contextRef="#ctx0" brushRef="#br0" timeOffset="3435">1950 441 8055,'0'-15'1182,"0"-1"1,5 6 0,2 1-810,2 2 1,1 2 0,7 5 0,2 0-374,2 0 0,6 7 0,-3 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3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294 109 8055,'9'-16'39,"-2"-4"0,-7-1 0,0 2 353,0 2 0,-7 8 1,-3 4 176,-4 3 1,-2 4-1,1 3 1,-1 7-180,1 7 1,5 5 0,-1 7-1,1 0-79,1 0 1,1 5-1,4 2 1,-1 0-57,2 0 1,1 3-1,2-5 1,0 0-111,0 2 1,-2-5 0,-1 3 0,-2-3-215,1-3 0,1 0 0,-1-5 0,-1-2-625,2-1 0,-4-10 1,0 2-97,-2-5 0,-1-4 0,-4-7 0,2-3 50,2-5 1,5-4 0,-4-3 0,1-2 739,-1-2 0,-1-6 0,-6 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3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8055,'7'-9'832,"-3"1"0,6 4-635,2-1 1,2 0-1,1 5 1,2 0-1645,4 0 1447,3 0 0,14 0 0,2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4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31 8055,'0'-10'1193,"0"-1"1,-2 8-1,-3-2-741,-5 3 1,-11 4 0,-3 1 0,-2 4-266,0 2 0,1-1 1,-5 4-1,5-1-80,4 1 0,4-4 0,1 1-1535,1-2 0,6 0 968,4-2 1,10-4-1,6 5 1,2-5 578,3-1 1,4 6 0,1 0 0,-2 1 365,-2 0 0,-3 5 0,-2-1 0,-3 2 18,-3 3 1,5 4 0,-6 1 0,-2-2-92,-1-2 1,-2-1 0,0-1 0,0 1-844,0-1 0,0-5-947,0 1 1,2-8 0,3 0 407,5-6 1,-1-6 0,0-6 0,-1-2 969,1-4 0,-1 2 0,3-7 0,2-6 0,-4-8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4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 7730,'7'-16'184,"-6"6"631,5 0 1,-5 8 0,-1 2-189,0 9 1,0 4 0,0 5-1,0 1-312,0 1 1,0 1 0,0-6 0,0 1-341,0-1 0,0-4 1,2-3-121,3-1 1,4-2-1,6-5-76,1 0 0,-6-7 0,-1-3 0,-3-4-146,-2-1 1,3 4-1,-2 1 1,-2-2 23,-1-2 1,-7 4-1,-2 1 1,-2 3-853,-3 2 0,-1 2 1195,-3 2 0,1 7 0,-1 2 0,1 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4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53 108 8111,'-15'0'958,"0"0"-72,-1 0 0,9-1-702,7-5 1,9 3-1,11-6 1,6 1-125,3-1 1,8 4-1,-1-3 1,-2-1-274,-1 0 0,-2 6 1,0-4-1,0 2-938,-1 0 0,-5 0-1320,-5 5 2471,-10 0 0,-3-7 0,-7-2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5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8578,'-9'0'1930,"2"2"1,7 3-1,0 5-1268,0 4 0,0 8 0,0 4 1,0 3-355,0 2 0,0 2 0,0 3 0,0 4-378,0-1 0,0 6 0,0-6 1,2 1-613,3-4 0,-3-5 0,5-4 0,-2-2-4900,0-3 5582,7-8 0,-10-7 0,5-7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2.675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32 248 18290,'0'-15'-1366,"0"-1"1,0 1 1918,0-1 0,7 8 1,5 1-1,5 2-23,4 0 1,4 0-1,-2 5 1,-1 0-343,0 0 0,4 6 1,-7 5-1,-3 2-84,-4 3 0,-9 1 1,2 4-1,-5 3 172,-5 0 1,-3 5-1,-8-5 1,1 2-57,-1 0 1,-1-7 0,-2 1-1,-2-2-376,2-3 0,2-1 0,0-2 312,-4-2 1,4-6-1,-3 1 348,2-4-460,10-1 1,1 2 178,7 3 0,2-1 1,3 6 90,5 2 0,4 2 0,1 0 1,1-2-362,-1-2 1,3-7 0,0 3 0,3-5-105,-2-1 0,3 0 1,-1-1-1,-2-3-654,-2-1 1,-1-12 0,-1 1-1,-1-1-368,-4 0 1,2-4-1,-5 1 1,0 1-2175,0 2 3172,-2 1 1,2-6 0,1-2-1</inkml:trace>
  <inkml:trace contextRef="#ctx0" brushRef="#br0" timeOffset="269">512 63 18290,'-2'-9'-578,"-3"4"0,-2 2 2207,-3-3 0,-3 6-325,8 0 1,-5 7-1,5 9-1155,1-1 0,3 1 0,1-1 1,0 1-336,0-1 0,7-5 0,3-1 23,4-2 1,3-2 0,2-5 0,1 0-292,-1 0 0,-2-7 1,-3-3-1,-2-4-177,-1-1 0,-8-1 0,2 1 0,-3-1-35,-2 1 1,-2-1-1,-3 2 622,-5 4 1,-11-4 0,-3 6-1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5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0 10407,'-2'12'998,"-3"2"0,-5 3-1167,-4 1 1,-2 4 0,1 0 0,-1 1-578,1-1 1,-1-1-1,1-6 746,-1 1 0,1-1 0,0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5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8055,'15'0'93,"1"0"1,-1 0-94,1 0 0,1 0 0,2 0 0,3 0 210,2 0 1,2 5 0,5 2-211,0 1 0,0 3 0,0 4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5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77 8541,'-9'-6'901,"2"2"1,9-4-773,3 1 1,5 2-1,9 5 1,4 0-469,1 0 1,-4-2-1,4-2 1,-1-1-317,-4 2 1,-2 1 0,-2 2 0,-1-2-255,-4-3 909,4 3 0,-12-6 0,1 4 7,-6-1 1,-6 0 570,-6 5 0,4 0 413,1 0 1,7 2 0,-2 3-293,3 5 1,2 4-1,0 2 1,0-1-374,0 0 1,0 3 0,-2 1-1,-1 1-246,-3-1 1,1 3 0,5 1-1,0-1-334,0 1 0,0-3 0,0-4 0,0-1-1010,0 1 1,0-1-1284,0 1 1987,0-8 0,-1-1 1,-5-7 429,-4 0 1,-4-5 0,-1-2-1,-2 0 263,-4 0 0,7-3 0,-3 3 0,2 0 791,3 0 0,0-5-125,-4 2 1,8-4 0,4-1-768,8-1 0,4 1 0,8-1 1,1 1-455,3-1 1,-1 1-1,7-1 1,0 1 421,-2-1 0,12-6 0,-3-2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6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54 139 8055,'-9'0'2251,"2"-1"-1682,7-5 0,2 5 0,3-4-646,5 3 1,9 2 0,2 0 0,0-2-696,1-3 0,-5 3 1,5-3-1,-1 2-485,0-2 0,-1 1 1257,-4-6 0,-8-1 0,-2-4 0,-5-1-6,-1 1 1,-7 5 0,-3 1 543,-4 2 0,4 2 1,0 5 834,-2 0 0,3 0-730,-1 0 0,1 7 1,-1 3-1,3 4-211,0 1 1,5 6-1,-3 0 1,3-1-251,2 3 0,0-6 1,0 5-1,0-1-267,0 0 0,0-1 0,2-6 0,2-2-492,1-2 0,7-6 0,-2 1 0,4-3-313,1-2 1,1 0 0,-1 0-1272,1 0 1742,-1-7 1,-8 5 0,-7-3 235,-8 3 1,-11 2 0,-2 2 0,2 1 182,2 2 0,-4 7 0,1-3 0,-1 1 0,-1 1 0,4-1 0,-2 4 0,3-2-10,1-2 0,6-1 0,1 3 506,2-2 291,-5-7 1,12 4 0,0-7 0,9 0-326,5 0 1,1 0-1,2 0 1,4 0-526,5 0 1,3 0 0,2-1 0,0-3-334,0-1 0,-5-2 1,-1 4-1,1-4-434,-2-2 0,4 4 0,-8-5 830,-1-2 0,-1-2 0,-3-1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6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0 7946,'-10'0'772,"0"0"1,6 2-1,-3 1 1,2 4-287,0 2 1,0 1 0,5 6 0,0 1-207,0 3 1,0 4-1,0 7 1,2 0-91,3 0 1,-2 0 0,6 2 0,-1 1-240,1 2 0,-4-1 0,4-8 0,-2-3-649,-4-1 1,4-3-1,-2-4-391,-2-1 1,-3-6-1,-5-6 471,-5-6 1,-4-6-1,-3-6 1,-4-1 596,-4 1 1,1-1 0,-1 1 0,3-1 219,3 1 1,2 5 0,3-1 0,2-1 539,2-1 0,6-3 0,1 1-600,6-1 0,13 6 0,10-1 0,5-1-462,5-1 323,-4-3 0,20 1 0,-4-1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7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47 8055,'0'-15'1267,"1"4"-740,5 1 1,2 7 0,8-3-327,-1 5 0,1 1 0,-1 0-152,1 0 1,-1 5 0,1 2 89,-1 1 0,-6-3 1,-4 6-96,-4 1 1,-2-4-1,-4 1 1,-6 0-226,-2-1 1,-5 3-1,-1 4 1,-3-1-404,-2-4 1,5 2-1,-2-5 1,4 0-994,2 0 1577,-1 5 0,1-11 0,-1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7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8248,'10'2'1811,"0"3"0,-6-2 0,1 8 0,-3 2-1218,-2 6 0,5-2 0,0 6 0,-2-3-648,-1 1 1,-2 5 0,0-6 0,0-1-619,0-1 0,0-3 0,0 1-3469,0-1-23,0 0 4165,0-6 0,-7-9 0,-1-9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7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 8055,'10'-5'109,"1"-2"612,1-2 1,1 6-90,3-2 0,-1 3 0,1 4-689,-1 3 1,-4-2 0,-1 7-989,2 3 1045,2-7 0,1 8 0,1-5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7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32 7934,'-11'-6'1082,"3"0"102,1-3 1,3 5 0,10-1-851,4 4 1,4 1-1,1 0 1,1 0-714,-1 0 0,0 5 1,1 2-1,-1 0-1220,1-1 1,-6 6 1598,1-1 0,-8 2 0,4 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7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 7934,'15'0'772,"1"0"0,-1-5 0,1 0 0,1 1-650,4 2 0,-3 2 0,8-1 0,2-3-559,1-1 1,0 0 0,-1 5 0,-4-2-506,-2-3 1,-1 3-721,-6-3 1662,-6-3 0,-2 6 0,-7-5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5:56.379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91 447 18290,'0'-15'-801,"2"-1"0,2 1 0,1-1 1765,-2 1 1,4 5 345,-2-1 1,0 10 0,-5 2-846,0 13 1,-1 5-1,-4 10 1,-6 4-87,-3 0 1,-1 4 0,1-1 0,2-1-594,2-3 0,1-2 0,-1-3 0,3-1-2797,0 2 0,6-6 2751,-5-1 0,12-11 0,2-3 0</inkml:trace>
  <inkml:trace contextRef="#ctx0" brushRef="#br0" timeOffset="266">525 169 18695,'-16'0'1976,"6"2"1,0 1-1368,-2 2 1,5 7 0,2-2-1,3 4-1039,2 2 1,0-1 0,2 1-39,3-1 1,3-6-1,8-4 1,1-3 249,4-2 1,-4 0 0,3-2-104,-2-3 0,-5-4 0,-2-6 0,-4-1 461,-1 1 1,-4-1 0,2 1 0,-8-1-211,-6 1 1,1 4 0,-3 3 0,-3 1-2915,-4 4 3014,-2 1 0,6 2 1,-1 0-1</inkml:trace>
  <inkml:trace contextRef="#ctx0" brushRef="#br0" timeOffset="684">834 447 18290,'-7'-8'-2398,"-1"1"3573,-1 0 1,2 7-494,7 0 0,0 7 0,0 8 0,2 2-791,3 4 0,-1 1 0,6 6 0,2-2-857,2 1 1,-1 2 0,-1 1 0,-1-3-1325,1-1 0,0-7 2232,-2 2 1,4 3 0,-6 0 0</inkml:trace>
  <inkml:trace contextRef="#ctx0" brushRef="#br0" timeOffset="967">973 447 18734,'11'-5'0,"-1"-2"371,2-1 1,4 3 0,4-4 0,6 2-35,3 4 1,7-6 0,2 0 0,2-1-161,3 0 1,1 6-1,1-1 1,-4 3 48,-5 2 0,-5 2 0,-5 3 1,-7 6-207,-7 2 0,-5 10 0,-7 1 0,-2 2 256,-3-1 0,-9 1 0,-6 5 0,-1 0-285,-1 0 0,5-2 0,-4-3 1,4-5-844,1-4 1,2 3 0,2-1-3287,2-5 461,7-5 3479,-11-16 0,12-2 0,-5-6 0</inkml:trace>
  <inkml:trace contextRef="#ctx0" brushRef="#br0" timeOffset="1150">1267 200 18290,'2'-9'1293,"3"4"1,-3 5 0,3 5 0,-3 7-1307,-2 7 1,-7 5 0,-3 7-1,-4 2-375,-2 3 0,1-2 0,-2 6 0,-2-1-121,-2 1 1,-5-6 0,6 1 0,1-8-3755,2-6 4290,8-4 0,-5-8 0,6-3 0</inkml:trace>
  <inkml:trace contextRef="#ctx0" brushRef="#br0" timeOffset="1266">1190 478 18290,'16'0'-144,"-1"7"0,0 3 460,1 4 0,-1-3 0,1-1 1,-1 0-985,1-1 1,4 4-1,3-4 663,1 0 0,2 4 0,5-4 0</inkml:trace>
  <inkml:trace contextRef="#ctx0" brushRef="#br0" timeOffset="1532">1639 169 21690,'15'0'574,"8"0"1,2-2-1,6-1-835,5-3 1,-1 0 0,4 2 0,-1-1-1192,-3 2 1,-5-1 1490,-4-1 1,-3 3 0,-8-5-1</inkml:trace>
  <inkml:trace contextRef="#ctx0" brushRef="#br0" timeOffset="1699">1809 184 18290,'-2'14'-1346,"-1"-2"0,-2-2 1938,1 2 1,1-3 0,-1 1-1,-1 2 138,2 2 0,-4 8 1,0 4-1,0 3-443,0 2 0,-3 0 0,3 2 0,0 1-411,0 3 0,0-1 0,4-5 0,-2-2-1140,1-3 1,3 1 0,1-6-1671,0-2 0,1-9 2820,5-5 0,2-3 1,8-2-1</inkml:trace>
  <inkml:trace contextRef="#ctx0" brushRef="#br0" timeOffset="1932">1902 324 18290,'0'-11'-4065,"0"1"4087,0-2 1,2 0 1237,3 1 0,-2 5-936,7 6 1,-1 12 0,1 3-1,-5 4-94,-3 3 1,0 2 0,1 7-1,3 0-136,-3 0 1,-1 5 0,-4 1 0,-1-3-223,-3-1 0,1-3 0,5 1 0,0-1-1716,0-5 0,0-2 1,0-8 1788,0 1 0,7-1 0,2 1 0</inkml:trace>
  <inkml:trace contextRef="#ctx0" brushRef="#br0" timeOffset="2149">1732 432 17766,'6'-9'459,"5"2"0,8 7 1,3 0-865,2 0 1,0 0-1,4 2 1,-4 2 49,-2 1 0,-3 2 0,-9-2 190,-5 5 1,-5 4 0,-6 1 339,-10 1 0,1-3 1,-8-2-1,3-4-101,-1 0 12,0-6 1,6 6 0,-1-7-1</inkml:trace>
  <inkml:trace contextRef="#ctx0" brushRef="#br0" timeOffset="2332">2412 184 18539,'-15'0'583,"-1"0"1,1 0-1,0 0 1,-3 0-347,-2 0 0,-4 7 0,-6 3 1,3 4-231,1 2 0,-7-1 0,-6 1 1</inkml:trace>
  <inkml:trace contextRef="#ctx0" brushRef="#br0" timeOffset="2516">2149 138 22094,'9'7'-69,"-4"3"1,-3 6-200,-2 4 0,5-3 1,0 6-1,-1-3-429,-3 1 0,6 5 0,3-6 0,4-1-11,2-2 0,-1-3 1,2-3-1,4-5-2990,5 1 3851,-4-5 0,7 5 0,-5-7 0</inkml:trace>
  <inkml:trace contextRef="#ctx0" brushRef="#br0" timeOffset="2633">2428 401 18290,'-10'14'-665,"-1"-2"0,-1-2 1143,-2 2 0,-6 0 0,-1 0 0,1-2 269,-3 2 0,4 2 0,-6 2 0,-3-1-924,-1 1 1,0-6-1,1 0 1,4 1-2573,2-3 2792,1 6 0,6-12 1,-1 4-1</inkml:trace>
  <inkml:trace contextRef="#ctx0" brushRef="#br0" timeOffset="2882">2103 447 18290,'9'0'1497,"-3"7"1,-6 3-1323,0 4 0,0 2 1,2-1-1,2 2-194,1 4 0,0-2 1,-5 5-1,2 0-27,3 0 0,3-5 1,6 2-1,0-4 54,1-2 1,-1-1-1,12-4 1,1-3-227,3 0 1,1-5 0,0 1-1,-1-4-22,1-5 0,-1-4 0,-5 3 0,-4-1-206,-4-4 1,-8-2-1,-2-2 1,-2 1 81,0-1 1,0 1 0,-7-1 0,-1-1-1039,-2-3 1386,-7 2 1,10-18 0,-5 4-1</inkml:trace>
  <inkml:trace contextRef="#ctx0" brushRef="#br0" timeOffset="3766">2675 215 18290,'-15'0'0,"5"0"3352,-1 0-2768,8 0 1,-2 0-1,12 0 1,6 0-884,6 0 1,7 0 0,-5 2 0,-2 1-157,-2 3 0,-2 4 0,-1-3 0,-4 1 126,-5 4 1,-3-3-1,-2 1 1,0 2 186,0 2 0,-8 2 1,-6-1-1,-5 0 89,0 1 0,2-6 0,1-1 0,1-1-469,-1 1 1,6-6-11,0 3 1,8-5 599,2-1 1,2 0 551,8 0 1,0 2 120,6 3 1,-7 4-1,-4 6 1,-4 1-8,-1-1 1,0 2 0,0 2 0,0 4-594,0 1 1,0-4-1,0 4 1,0-1-250,0-4 1,0 3 0,0-1-1,0-2-512,0-2 1,0-7 0,2-1-922,3-2 0,4-4 1,5-8 514,-4-5 1,4-4 0,-6-3-1,3-4 170,-1-5 1,-5 0 0,4-3-1,-1-5 822,1-4 1,-1-3 0,4-6 0,-1 1 85,1-1 0,-4-4 1,3-1-1,1 4 18,2 5 1,-1 5 0,-1 9 0,-1 3 76,1 6 1,-4 3 2741,3 1-1709,-8 7 0,6 4 0,-6 10-1071,2 6 0,0-3 0,-5 3 0,0 1-118,0 1 0,0 5 0,0 1 0,-1 1-176,-5-1 0,5-2 1,-4-1-158,3-1 0,2 1 1,0-1-122,0 1 0,2-8 0,3-1 0,5-2 266,4 0 0,3 1 0,2-6 0,3-2 25,2-3 1,-5 1 0,2-4 0,-4 1 480,-1 3 0,-1 1 995,1-2 1,-8 5-364,-3 0 1,-3 7 0,-4 8-503,-3 1 0,2 1 1,-8 3-1,1 5 74,1-1 1,-4 5 0,1-2 0,-6 6 59,-2 3 0,-3 5 0,3-5 0,-6-1-793,-3-3 1,3-1 0,2 0-1,2-1-1169,3-5 0,2-7 0,1-10-2635,1-1 3880,6-2 0,-5-19 0,6-3 0</inkml:trace>
  <inkml:trace contextRef="#ctx0" brushRef="#br0" timeOffset="3949">2830 416 18290,'9'0'1938,"5"2"1,-4 2-1451,4 1 1,1 7 0,2 0-1,4 5-534,5 4 1,3 6-1,2-1 1,1 3-327,5 2 1,-3-5-1,7 0 1,2-1 321,2-1 1,-6 6-1,-1-6 1</inkml:trace>
  <inkml:trace contextRef="#ctx0" brushRef="#br0" timeOffset="4182">3526 14 22689,'7'9'-3445,"0"4"1,5-4 3416,-1 0 0,6 4 0,7-4 0</inkml:trace>
  <inkml:trace contextRef="#ctx0" brushRef="#br0" timeOffset="4382">3325 169 18290,'16'0'291,"-1"0"332,1 0 0,4-2 1,3-1-1,1-3-391,3 3 1,4 1 0,5 2 0,6-1-351,2-5 0,1 5 0,-4-4 0,-6 3-481,-8 2 0,-5 0 587,-6 0 1,-7 0 0,-3 0 0</inkml:trace>
  <inkml:trace contextRef="#ctx0" brushRef="#br0" timeOffset="4530">3557 184 18290,'0'11'-3568,"0"-1"4068,0 2 1,-5-3-1,0 1 1,0 2 189,-2 2 1,5 1-1,-3 1 1,2-1-913,-2 1 0,3-1 0,-3 0 0,1 1-957,-1-1 0,3 1 0,-3-1 1043,3 1 0,9-8 1,2-1-1</inkml:trace>
  <inkml:trace contextRef="#ctx0" brushRef="#br0" timeOffset="4696">3697 231 18517,'8'0'885,"-1"7"1,-9 3 0,-1 5-1321,-2 6 0,-2-4 0,3 6 0,-2-3-541,-3 1 0,4-1 0,-4-4 0,1-1 1032,-1 1 0,-1-1 0,-6 1 1</inkml:trace>
  <inkml:trace contextRef="#ctx0" brushRef="#br0" timeOffset="4830">3325 246 18290,'-8'7'441,"-1"-4"1,6 8-279,-3 1 1,1 2 0,5 1 0,0 2-1204,0 4 1,0-2 0,2 5 750,3-2 1,4 6 0,6-4 0</inkml:trace>
  <inkml:trace contextRef="#ctx0" brushRef="#br0" timeOffset="4981">3759 277 18290,'15'0'102,"6"0"1,1 0-1,0 0 250,1 0 1,2 2 0,-4 3 0,-2 4-673,-2-1 1,-1 6 0,-3-4 19,-2 4 1,2 8-1,-4 2 1</inkml:trace>
  <inkml:trace contextRef="#ctx0" brushRef="#br0" timeOffset="5233">3465 556 18221,'1'-9'945,"4"4"0,4 3 0,8 2 0,2 0-808,2 0 1,6 0-1,-3 0 1,2 0 342,0 0 1,-7 0-1,1 2 1,-2 3-179,-3 5 0,-6 4 0,-4 2 0,-7-1-225,-8 0 1,-2 6 0,-14 1-1,-3 1-537,-6-1 1,3 4 0,-3-5-1,6-2-1017,3-2 1,2-7-1,-3-1 1525,1-3 0,7 0 1,-3-6-1</inkml:trace>
  <inkml:trace contextRef="#ctx0" brushRef="#br0" timeOffset="5383">3372 602 18290,'10'0'955,"0"0"1,1 0-1,4 2 1,1 3-103,-1 5 1,2 4-1,6 3 1,6 2-883,5 2 1,9 4 0,0-2 0,5-1-712,4 1 0,5-3 0,-4-6 768,2-4 0,-5 4 0,3-5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7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0 7934,'-2'9'648,"-1"-2"-117,-2 0 0,0-4 0,5 8 0,0 1-110,0 1 0,0 3 0,-2-1 0,-2 3-623,-1 2 0,0-1 1,5 5-1,0 0-551,0 0 1,0-10 0,0 1 0,0-1-1273,0 0 2025,0-5 0,7 4 0,2-4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8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432 45 7934,'8'-16'249,"-1"6"0,-5 1 415,3 3 1,-3 2-1,3 9-143,-3 6 1,-4 4 0,-1 4 0,-4 3-530,-2 2 1,4 1-1,-4 2 1,1-3-493,-1-2 1,1 1-1,-4-4-368,1 1 0,3 1 0,-4-7 387,1-4 0,1-3 1,-5-7-1,-1 0 481,1 0 0,-6-5 0,-1-2 0,-2-2 0,-4-3 0,-1 4 0,0-1 0,1 0 52,2 1 0,7 3 1,-1-4-1,3 2 569,1 4 0,8-1-107,2-1 1,17 3 0,6-3 0,7 2-288,9-2 0,4 1 0,10-4 0,-1-1-193,1 0 1,-3 6-1,-2-4 1,-6 2-61,-4 0 0,-1 0 0,-1 5 144,-5 0 1,-9 1 0,-11 5 19,-3 4 1,-9-2-1,-5 3 1,-5 1-84,-4 2 1,-1 1-1,3-1 1,0-2-223,5-2 0,-1-1 1,6 3-1,-1-4-255,-1-1 1,8 5 133,-2-1 0,5-5 1,5 0 209,5-5 1,4 5 0,1-1 275,1-2 1,-2 1 0,-2-1-1,-4 4 170,-1 1 1,4-2-1,-6 4 1,-2 2-121,-1 2 1,-4-1 0,-1 0 0,-4-3-251,-2 2 1,-1 0-1,-6 0 1,-1-3-508,-3-3 1,2 1 0,-2-3 0,3 1-421,1-2 1,1-1-1,-1-4 1,1-3 928,-1-5 0,1 1 0,1-1-507,4-2 0,-2-2 579,6-1 0,3 1 0,8 4 715,6 4 0,4 5 0,4 1 0,3 0-152,2 0 1,-3 0-1,5 0 1,0 1-841,-2 5 0,3 0 1,-5 7-1,3-3-1196,2 2 1401,-5 2 0,8 1 0,-6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8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1 7934,'-15'0'105,"-1"0"307,1 0-412,6 0 0,-4 0 0,4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9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10060,'-9'2'3402,"2"3"-3211,0 5 0,6 4 0,-5 3 0,5 4-341,1 5 0,0 1 0,0 1 1,0-3-139,0 3 0,0-1 1,0-1-1,0-5-1543,0-4 0,0-7 1831,0 1 0,7-8 0,1 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9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7934,'16'-7'444,"-6"6"1,0-5 252,2 5 0,2 1 1,2 0-306,-1 0 1,-5 0-1,-1 1 1,0 5-71,-1 4 1,1 4-1,1 3 1,-3 2 47,0 1 1,-5 8 0,3-4-1,-4 3-183,-1 4 1,0-3-1,0 8 1,0-3-348,0-2 1,0 1 0,0 3-1,0-1-753,0-5 0,0-5 0,0-8 0,0-1-2824,0 1 3737,0-8 0,0-8 0,0-8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19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10018,'7'8'96,"3"-2"1,4-5-1077,1-1 0,8 0 1,1 0 979,0 0 0,5 7 0,-5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0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14 7934,'-9'-7'675,"0"5"-87,4-3 0,2 10 0,-6 6 1,1 2-138,-1 3 1,6 1-1,-4 2 1,2 3-405,-1 2 0,1-3 1,5 3-1,0-1-135,0-5 1,0 0 0,2-3 0,3 1-28,6-1 1,2-5 0,3-1 0,-1-2-218,1-4 1,-6 4 0,-1 0 131,-3 2 1,-2-4-1,-9 3-370,-6-1 0,-7 4 1,-5-6 569,-1-2 0,-9 6 0,-6-1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0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 7934,'0'-11'887,"0"1"0,12 7 0,5-2 1,7 3-1000,9 2 0,0 0 0,8 0 1,2 0 22,2 0 0,-1 0 0,-4 0 0,-9 0 351,-9 0 0,-6 7 0,-6 3 245,-5 4 1,-3 6 0,-4 1 0,-5 0-81,-8 1 1,-1 0 0,-6 6 0,1-4-503,1-2 0,-1 4 0,5-5 0,3-2-654,2-2 1,-1-7-1,5-1-404,-1-2 1,3-2-1,-4-7 1,2-3-1003,4-5 2135,-6-11 0,1-3 0,-8-7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0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0 7934,'15'0'1289,"-5"0"-361,1 0 0,-8 2 0,2 3 0,-5 7-466,-5 7 1,-5-2 0,-9 5 0,-3 1-455,-3 3 1,5-4 0,-6 0 0,-1-1-864,-3-1 1,1-1 0,2-7-1,1-3 855,-2-2 0,-1-2 0,-2-5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0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7934,'16'0'559,"-1"0"1,3 0 189,2 0 0,-3 2 0,6 3 0,-1 5-404,4 4 0,-2 3 0,0 4 0,-2 5-1114,-3 3 0,4 0 769,-3-3 0,1 3 0,-6-5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4.06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266 46 18290,'0'-10'-277,"0"0"1,-7 5 870,-4-6 1,-2 8-1,-3-2 1,1 3-353,-1 2 1,1 5 0,-1 2 0,-1 2-411,-4 3 0,4 0 0,-3 0 0,2-2-1264,3 2 1,0-3-1514,-1 1 2994,1-7 1,13 4 0,7-7-183,7 0 1,-2 0 0,1 0 0,1 0 1162,1 0 0,-2 2 0,-1 3 360,2 6 1,0 2 0,-2 3 0,-3 1-954,0 4 0,-5-3 0,3 7 0,-3-1-594,-2 0 0,0 0 0,0 2 0,0-4-998,0 0 1,0-5-1,0 4-1811,0-4 0,2-8 2988,3-4 0,3-17 1,8-5-1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1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8643,'2'-11'1373,"5"3"0,7 1-1277,4 3 1,15 3 0,0-1 0,5-2-684,5-1 1,1 0 0,1 5-1,-4 0-456,-5 0 1,-5 0 1042,-5 0 0,-4 0 0,-6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1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 12457,'0'15'688,"-1"2"0,-3 4 0,-1 5-757,2 3 0,-4 2 1,0 0-1,0 0-437,0 0 1,2 0 0,5-2 0,0-1-2168,0-3 2673,0-13 0,7 9 0,1-12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1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 7934,'-10'0'1445,"-1"0"0,8 1 1,-2 5-1,3 4-1016,2 4 0,0 6 1,0 3-1,0 1-366,0 3 0,0 8 1,0 1-1,0-2-488,0-1 1,0-4-1,0-1 1,0-4-1036,0-2 1,0-1 0,0-6 1459,0 1 0,7-8 0,2-1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2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339 31 8388,'-9'-9'987,"8"1"1,9 4 0,4-1-1327,5 2 1,2 1 0,-3 2 0,-1 0-118,1 0 1,-1 0 0,-1 2 0,-2 1 75,-2 2 0,-6 2 0,-1-2 261,-6 6 0,-6 1 0,-8 0 1,-2-2 120,-2 2 1,-4-3-1,4-1 1,2 1 763,2-1 0,1-2 67,1 4 0,8-7-731,7 3 0,7-5 0,10-1 0,2 0-261,2 0 0,4 0 0,-4 0 0,-2 0-555,-2 0 1,-1-5-80,-1 0 0,-8 2 793,-7 8 0,-12-2 0,-10 6 0,-2-1 0,-4 1 0,-1-4 0,-2 4 0,0-1 0,0 1 0,0-4 0,0 4 0,0-1 0,0 1 0,2 1 0,1 4 0,4-2 91,2-2 0,1-1 1,8 3 457,2-2 0,6-6 1,10 1-198,6-4 1,9-2 0,8-3 0,4-3-370,5-1 1,4 3 0,-3-6 0,-1-1-121,1-1 1,4 2 0,-6 1 0,-2 0-155,-1 1 1,-8-3 0,0 7 1076,-3 1-320,-8 3 1,-9 8 0,-12 3 0,-7 4-121,-5 1 0,-1 1 0,2 1 0,0 2-389,-3 1 1,0 1 0,4-6 0,-2 1-609,-1-1 0,-1 1 0,5-1-738,1 1 1,5-8 1388,-1-2 0,8-5 0,-4-1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2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7934,'16'0'-137,"-6"0"1,0 0 0,1 2 852,-3 3 0,6-1 0,-4 6-780,4 2 0,1 2 0,1 0 0,-1-2 64,1-2 0,-1 0 0,1 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2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 8265,'-9'0'4132,"4"0"-3651,10 0 0,4 2 0,6 3-611,1 5 0,-2 4 1,-2 1-1,-4 1 126,-1-1 0,-2 2 1,-6 2-1,-5 2-67,-4-2 1,-4 3-1,-3-1 1,-3-2-337,-6-2 0,3-2 0,3-1 0,3-3-63,1-6 1,1-4-1,1-2 1,4-4-112,4-6 0,5-3 1,1-1-1,0-2 617,0-4 0,0 4 0,0-4 597,0 4 0,5 7 0,2 1 100,1 2 1,3 2 0,4 5 0,1 2-380,-1 3 0,2 4 1,2 6-1,3 1-727,3-1 1,-5 1 0,4-1-1,0 1 373,0-1 0,2 0 0,5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2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32 7934,'-8'0'4805,"14"0"-4870,15 0 1,1 0 0,3 0-1,-1 0-672,0 0 1,-5 0-1,1 0 1,-3 0-408,-1 0 1,-2-2 1143,-4-3 0,4-4 0,-6-6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3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16 7934,'0'-9'1465,"2"3"0,1 7 0,2 4-739,-1 6 1,-3 8 0,1 5 0,2 3-323,1 6 1,2 3-1,-4 0 1,2 7-494,-1 7-1,-3-2 1,-1 2 0,0-5-168,0-4 0,0-7 0,0 1 0,0-8-2532,0-6 2012,0-11 0,-5-10 0,-2-10 0,0-4 533,1-1 0,-5-6 0,4 0 0,0 1 215,1-3 1,0 6 0,6-3-1,0 1-88,0-2 0,0 4 0,2-4 0,3 4-1090,6 2 1207,-4-1 0,6 1 0,-4-1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3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 8112,'7'-9'381,"-6"0"1,6 6 0,0-2 118,3 1 1,-1 3-1,1 1 1,2 0-761,2 0 0,3 0 0,2 0 1,2 0-1126,-2 0 1,3 1 1384,-1 4 0,-1 4 0,-4 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3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8266,'16'0'607,"-4"0"0,1 0 0,6 0-33,4 0 0,4 0 1,9 0-1,6-1-728,2-5 1,3 3-1,-1-6 1,-1 2-329,-4 4 1,-3-4 0,-9 2 0,-5 0-1056,-8-2 1,-6 5 1536,-5-3 0,-17-4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4.229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47 18953,'0'-9'1205,"6"2"0,5 6 1,4-3-1255,6-1 1,-2 0 0,5 5 0,0 0-517,0 0 0,-5 0 1,1 0 651,-2 0 0,-3-7 1,1-1-1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3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0 10928,'0'11'1979,"0"-1"0,0 2-1389,0 2 0,2 3 0,1 4 0,2 4-116,-1 5 1,-2 6 0,-2 0 0,0-2-289,0-1 1,0-4-1,0-3 1,0-5-587,0-4 0,-2-3 1,-3-4-787,-6-5 1,-4-5 0,-4-5-1,-5-5-3869,-5-4 5055,1-2 0,-23-6 0,2-2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4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31 7934,'0'-10'5639,"0"-1"-5533,0 8 0,12-4 0,4 7 0,3 2-273,3 3 0,2-3 0,5 5 0,-3-2-283,-5 0 1,-4 5 0,-2-5 0,-1 1 183,-4 0 1,-3-2-1,-10 4 1,-6 1 368,-6 0 1,-11-1 0,0 4-1,-3-3 291,-2-2 1,5 3 0,2-5-1,2 0 676,3 2-1112,2-5 1,10 5 0,7-7-1,10 0-219,9 0 1,0 0-1,7 0 1,0 0-227,-2 0 0,-2 0 0,-6 0 80,-1 0 1,-6 2 0,-6 1 224,-6 2 1,-8 6 0,-9-5 0,-6 3 35,-3 3 0,-2 0 1,0 0-1,2-3 39,3-2 1,-3 3 0,4-3 0,1 0 105,4 0 0,3 3 1,1-5 336,1-2 1,6 1-41,4 1 0,10-3 0,5 3 19,4-3 0,3-2 0,4 0 1,5-2-361,3-3 1,2-2 0,0-5 0,0 2-446,0-3 0,1 0 0,1-1 0,0 2-1353,-4 2 1843,-8-1 0,1-4 0,-7-1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5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0 8124,'16'0'1098,"-8"2"0,-1 3-436,0 5 0,-5 6 0,3 5 1,-3 4-219,-2 5 1,-2 2 0,-3 3 0,-7 2-291,-7 3 0,-4 0 0,-4 3 1,1-4-170,-1-1 1,-1-2 0,1-5 0,2-2-944,3-3 1,3-4 0,7-8-475,2-4 1,5-3-1,-4-8 1432,2-5 0,2-2 0,5-8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5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61 8047,'15'0'691,"-5"0"1,-1 1 232,-2 5 0,3-1 1,-5 8-1,-1 5-500,-2-1 1,-2 7 0,0 2 0,0 1-305,0-1 1,0 3 0,-2-5-1,-2 2-250,-1 0 0,0-7 0,5 1-563,0-2 1,2-10-1,3-4-52,5-8 1,4-6 0,3-9 0,2-3 211,2-2 0,5-4 0,-4-6 0,0-2 337,1 1 1,2 3 0,-2 1 0,-3 1 317,-2 5 0,-1 2 1,-10 8 1048,1-1 0,-6 8-476,-2 3 1,-5 5 0,-9 5-1,0 5-238,-3 4 0,-2-1 0,4 0 0,-1-3-274,1 2 1,-1 0-1,3 0 1,1-3-39,1-3 1,6 5 0,-4-4-128,3 1 1,0-3-69,6 6 0,2-6 1,3 3-1,6 1-160,2 0 1,3-4 0,-1 3-1,2 1-366,4 0 1,-4-4 0,4 3 0,-4 1 575,-1 0 0,6-6 0,2 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5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31 7934,'-15'0'2582,"8"0"0,9 0-2794,11 0 1,4 0 0,9 0 0,2 0-569,1 0 1,0 0-1,-1 0 1,-4 0 167,-2 0 1,-1 0 0,-7-1-1,-2-3 612,-2-1 0,-7-7 0,4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5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16 7934,'-1'-8'2971,"-4"3"-2361,3 3 1,-10 9 0,7 3 0,-1 4-612,0 1 1,2 6-1,-6 1 1,-1 1-703,3-1 1,-6 4 0,4-6 0,-2-1-2824,1-1 3526,-2-3 0,4 0 0,-6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6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7934,'15'0'876,"0"0"1,1 0 0,-1 1-1,1 3-565,-1 1 0,1 2 1,-1-4-1,1 4-522,-1 2 0,6-4 0,0 3 0,-3 1-1336,0 0 1,-3-4 1546,1 5 0,-8-6 0,-1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6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0 8801,'0'16'1797,"0"-1"-1557,0 1 1,0-1-1,-1 1 1,-3 1-597,-1 3 1,0-2 0,3 4 0,-1-1 115,-2-1 1,-1 1 0,6-6 534,0 1 0,2-8 0,5-1 0,8-2 156,10 1 0,5-1 0,8-7 0,9-1 88,8-3 1,5 0 0,2 2 0,-2-1-913,-3 1 1,-6 1-1,-9 0 1,-6-3 372,-4 3 0,-8-6 0,-1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7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93 7934,'-16'0'0,"1"0"428,-1 0 0,-1 0 0,-2 0 0,-1 0-29,1 0 0,2 0 0,1 0 1,1 0-695,-1 0 0,1 0 0,-1 0-565,1 0 0,4 0 2,1 0 1004,7 0 371,-4 0 0,12 2 1,2 2 330,1 1 0,-4 7 1,3-4-1,-2 3-351,0-1 0,0 2 0,-5 7 1,2 2-349,3-3 1,-3 5 0,3-1 0,-3 2-263,-2 4 1,0-6-1,0-1 1,0-4-542,0-2 0,0 1-1896,0-1 2021,0-6 1,1-9 0,3-12 0,1-5 296,-2-4 0,4-1 1,0 3-1,2-4 72,3-1 1,-4 5-1,3-1 1,-1 3 383,-1 1 1,4 1-1,-2-1 522,2 1 0,-2 6 0,-3 6-163,-1 6 0,-2 2 1,-5 9-1,0 3-344,0 0 0,0 6 1,-1-1-1,-3 0-342,-1 1 1,0-3 0,3-4-560,-3-1 349,3-6 0,-5-4 0,7-10 0,0-5 147,0-4 0,2-3 1,2-2-1,2-4 118,3-1 1,-4 4 0,6-6 0,1-2 41,1-1 0,3 3 0,-1 2 1,1 0 216,-1 0 0,6 5 0,-1 0 117,-1 7 0,-1 6 0,-3 6 0,1 0 75,-1 0 1,0 6-1,1 6 1,-2 6-56,-4 2 1,4 8 0,-6-2 0,3 3-266,-1 2 0,-5 0 0,4 0 0,-2 0-138,-4 0 0,-1-2 0,-2-2 0,-2-1-374,-3 2 1,-5-6 0,-9-1 0,-2-6-102,2-5 1,2-3 0,0-9 0,0-3 201,1-5 1,-3-4 0,11-3 0,-3-4 176,1-4 0,7 1 0,-3-2 1,6-2-173,6-1 0,2 0 0,9 1 0,2 3 323,2-3 0,13-1 0,-1-2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7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11249,'18'0'235,"2"0"1,1-5 0,8-1 0,4 1-224,-1-2 0,6 6 1,-2-4-1,-1 3 268,-3 2 0,-2 0 1,-5 0-1,-6 2 152,-7 3 0,-5 3 0,-7 9 0,-1 4-121,-5 5 0,-4 3 0,-9 0 1,-3-1-248,-2-2 0,5-1 0,-3 5 1,3-3-423,3-1 0,-3-9 0,11 0 0,-3-6-1023,1-5 0,5 0 0,-4-8 577,2-3 1,-3-9 0,5-8 0,1-2-70,3-4 0,-4-1 873,-1-2 0,1-7 0,5-1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5.428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47 107 18290,'0'-11'-4012,"2"3"5369,3 1 1,-1 2-807,6 5 0,-7 1 0,4 5 0,-2 6-628,1 6 1,-1 1 0,-5 7 0,0 2 220,0 1 0,0 2 0,-2 0 0,-3 0 76,-5 0 1,-4 0 0,0 0 0,2-2-185,2-3 1,5-4-1,-4-7-646,2 1 1,2-9-1,7-7 250,3-9 0,9-6 1,6-4-1,1-4 27,1-1 1,-5 5 0,6-3 0,-3 1 79,1 1 1,0 1 0,-8 7 0,-1 3 1228,-1 2 1,-8 4-399,2 8 0,-3 4 0,-2 6 0,-2 1-127,-3-1 1,2 1-1,-6-1 1,2 1-66,4-1 0,-4 1-1972,2-1 979,0-6 1,5-9 0,0-11-1,1-2-91,5-3 1,-3-5 0,7-1 0,1 0 349,-3-1 0,6-4 0,-4 1 1,2-3 58,-1-2 1,2 0 0,-2 0 0,2 0 559,3 0 0,-6 7 0,1 3 0,-1 4 915,-2 2 1,1 6-437,-4 4 1,-3 10 0,3 5 0,-3 4-486,-2 2 1,0 1 0,0 2 0,0 1-333,0-1 0,0-1 1,0-3-1,0 0-191,0 1 1,0-1 0,1-1 0,3-2-144,1-1 1,5-6 0,-3 3 0,2-1 228,3-3 1,-3 2 0,1 0 0,2-1 434,2 2 1,-4-4 0,-1 7-75,-3 2 1,0 2-1,-6 2 1,0-1 183,0 1 1,-7-1 0,-4 2 0,-2 2-54,-3 2 1,-1 1-1,-2-3 1,-2 2-781,2-2 1,2-2 0,2-3-1,1-2-1731,4-2 1,-4-7 286,4 3 1971,3-5 1,-7-8-1,5-1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7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14 8050,'0'-9'1219,"0"4"0,0 10 0,-2 7-826,-3 7 0,-5 0 0,-9 7 1,-2 2-518,2 1 0,-3 2 1,0 0-1,-1 0-429,1 0 1,1-2 0,6-2-1,-1-3-2362,1-1 2915,0-10 0,-1-13 0,1-8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7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7934,'9'0'1845,"-1"7"0,-3 3-1636,6 4 0,4 2 0,6 1 0,6 3-1925,8 6 1,-1 3 1715,7 2 0,1 0 0,4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8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0 217 7798,'7'-10'532,"3"1"-659,4 3 0,-4-5 0,1 4 0,1 1 60,1-1 1,1 0 0,-2 3-1,-3-3 1439,-2-1 159,5 4-971,-11-2 0,5 11 0,-10 2 1,-3 1-138,-1 4 1,2 7-1,-2 2 1,-1-1-195,1 3 1,-1-1-1,-1 6 1,3-4-199,0-2 1,4 5-1,-6-2 1,2 0-172,4 1 0,-4-7 1,2 2-1,1-4-1081,2-2 1,2-4 562,0-1 1,7-8 0,4-2-1,2-9 198,3-5 0,-2-6 1,-2-3-1,-2 1 332,2 0 0,0 1 0,0 6 0,-3-1 193,-2 1 1,-1-1 644,0 1 0,-5 8-168,4 7 0,-5 7 0,-3 8 1,-2 1-126,1-1 0,1 2 0,0 2 1,-3 2-244,3-2 0,1-2 0,2-2-215,0 1 1,7-2 0,3-4 0,4-5-291,2-3 0,-1-4 1,1-3-1,1-5-76,3-4 1,-1-3-1,5-4 1,-1-3 126,-4 0 1,-2-5 0,-2 3 0,1-3 209,-1-2 1,-4 0 0,-3 0-1,-1-2 77,-3-3 1,-3 3-1,-1-3 1,-1 5 120,-5 6 0,3 4 1,-7 11-1,-2 4 398,-2 5 0,-2 2 1,1 6-1,-1 7 97,1 5 1,-1 9-1,1-3 1,1 6-182,4 5 1,1-3 0,6 3 0,-2-1-324,1 1 0,4-4 1,5 4-1,6-3-836,3-2 1,6-7 0,3-3-1,2-4-3914,8-2 4631,-2-6 0,7-2 0,-7-7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28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13457,'0'16'-451,"0"-1"1,0 1-735,0-1 1,0 0-1,0 1 42,0-1 1,1-1 1142,5-4 0,-5 4 0,6-5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0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54 7934,'8'-15'517,"4"4"1948,-7 1-1443,7 0 1,-5 3-618,4 7 0,1 7 0,-7 8 0,-2 1-22,-1-1 0,-2 1 0,0 1 0,0 2-57,0 1 0,0 3 0,0-4 0,0 1-129,0-1 0,5 0 0,0 2-483,-1 5 1,-3-9 0,-1-2-3023,0-1 1627,0-7 0,0-2 911,0-10 0,-5-4 0,-2-6 526,-1-1 1,-1 1 0,-3-1 0,2 3 184,-2 2 1,3-2-1,-1 4 1,0-1 115,1-1 1,0 8 0,6-4 115,-2 0 1,-5 4-201,4-8 1,3 8-6,8-2 1,-1 3 143,6 2 0,-2 2 97,3 3 1,-4-2-1,-7 8-239,0 1 0,-6-4 1,0 1-1,-3 0 29,-3-1 0,3 1 0,1 3 39,1-2 1,2-5-17,5 6 1,1-8-24,5 2 0,2-3 0,8-2-40,-1 0 1,1 0-125,-1 0 1,-6 2-172,-4 3 0,-5-4 1,-4 6 98,-1 0 0,-7-5 1,2 3-1,-4-1 237,-1 1 0,-6-2 0,0 6 0,1-2 0,-3-4 0,-1 4 0,-7-2 0,2 0 39,3 2 1,-3-5-1,5 3 1,0-3 1271,3-2-1022,4 0 0,10 0 0,9 0 0,10 0-170,7 0 0,10-5 0,0-2 0,6 0-51,-1 0 0,-1-3 1,-2 3-1,0 0-100,0 0 0,0-5 1,-2 3-1,-3 1-77,-6 3 0,-2 3 1,-5 0 281,-2-3 1,-5 5 26,-6 0 1,-5 2 0,-2 6 0,-1 1 83,-4-1 0,3 1 0,1 3 0,-1-2 49,0 2 1,6 2 0,-2 2-143,3-1 0,2 6 0,0-1 0,0 1-138,0 1 0,0-4 0,0 4 0,0-1-179,0-1 0,0 1 1,0-6-1,-2 1-467,-3-1 0,4-4-8,-5-1 0,3-7 0,-1 1 113,-1-8 1,-2-4 0,4-8-1,-2 1 118,1-1 0,-2 1 1,-1-1-1,0-1 318,0-3 1,-3 2 0,3-2-1,0 3 171,0 1 1,-3 1 0,3 1 322,-2 3 1,6-2 422,-2 2 0,5 5-533,5 0 0,3 5 0,8 1-230,-1 0 1,1 0 0,-1 1-27,1 5 1,-8-3 0,-1 6 0,-2-1 68,0 1 0,1-4 0,-6 5 0,-2 1 62,-3-3 0,1 6 0,-6-4 97,-2 4 0,-2 1-272,-1 1 1,4-2-1,3-2-118,1-2 0,2-5 37,5 6 0,2-8 0,3 2 1,5-3-115,4-2 0,1 0 0,1-2 1,-1-1-185,1-2 0,-1-1 0,1 5 1,-1-3-786,1-1 1,-3-2 1131,-2 2 0,2-4 0,-4-6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0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62 7934,'-2'-10'905,"-3"-1"0,-4 8 0,-6-2 1,-1 3-703,1 2 1,-1 0-1,-1 0 1,-2 2-429,-1 3 0,-6-2 0,3 6 1,1-2-477,0-4 0,1 4 250,6-2 0,6 2 184,4-2 1,5-3 0,5 3 410,5-3 1,4 3 0,2 0-1,-1 0 298,1 2 0,-3 2 0,-1 5 0,-1-2 64,1-2 1,-4 0 0,1 6 0,-2-1-24,-4 1 0,-1-1 0,-2 2-434,0 4 0,0 1 1,0 4-510,0-5 1,-5-9-1232,0-2 1056,-1-6 0,6-4 1,0-11 293,0-2 0,7-8 0,4 0 1,2 2 261,3 2 0,-1 2 1,1-1 329,-1 1 1,1 1-1,-1 4 492,1 5 1,-6 3 0,-1 4-347,-3 3 1,0 3 0,-6 8 0,0-1-121,0 1 0,-6 4 1,0 1-339,-3-2-103,6-2-461,-4-8 0,7-9 1,0-11 399,0-2 1,1-5 0,3-1 0,1-1 95,-2 1 1,4 0 0,0 0 0,2-3 50,3-2 1,-4 3 0,3-3 0,1 2 232,2 3 0,1 2 1,0 3-1,1 2 115,-1 1 0,1 8 0,-1-2 0,1 3 11,-1 2 0,6 7 0,0 3 0,-3 4 22,0 2 1,-3 4 0,-1 3-1,-4 1-89,-5 3 0,-3 2 1,-2 1-1,-2-3-86,-3-1 1,-5-2-1,-9 2 1,-2-6-211,2-2 0,2-5 1,2-1-237,-1-1 0,3-10 1,2-1-108,6-8 0,3-6 0,2-1 1,2-1-313,3 1 1,4-6 0,6-1 0,1-1-1159,-1 1 1895,1 1 0,6-1 0,2-2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1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 7934,'0'-10'933,"1"1"-682,4 2 1,4 2 0,7 5-252,-1 0 0,7 0 0,2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2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31 8133,'7'-8'2344,"-4"-4"-1616,8 6 1,-6 1 0,5 5 0,2 0-762,2 0 1,3 0-1,2 2 1,2 3-635,-3 5 1,-2-1 0,-4 1 0,-3 2-205,-3 2 1,0-4-1,-8 1 1,-3-1 577,-6-1 0,-9 4 0,-4-4 0,-2 1 293,0 1 0,0-6 0,-3 3 0,2 1 143,1 0 1,7-6 0,-2 2 0,6-1 1739,4 1-1572,-2-4 0,14 6 0,3-8 0,11-3-168,8-1 1,3-5-1,4 3 1,1 0-167,0 0 1,-5-3 0,-2 3-1,-1 0 258,-5 0 1,0 2 0,-5 3 303,-2-3 1,-6 5-138,-10 0 0,-4 7 0,-6 7 0,-1 0-132,1 1 1,1-3 0,4 9-1,3-4-70,0-2 0,5 6 1,-3 0-1,3-1-47,2 3 0,0-5 0,2 8 1,1 2-307,3 1 1,6-5 0,-4-2 0,1-1-251,-4 0 0,-3-1 0,-2-4-130,0-1 0,-2-6 1,-3-4-1,-5-3-45,-4-2 1,-2-2 0,1-3 0,-1-4 301,1 1 1,-6-11 0,1 3 0,2-1 182,6 0 1,0 0 0,5-2-1,1-2 160,-1 2 1,2 2-1,5 2 1,0-1 148,0 1 0,6-1 0,5 1 0,3-1-65,1 1 1,2-1 0,2 1 0,3-1-261,2 1 0,-3 5 1,3 1-1,-1 0 63,-5 1 1,0 4-1,-3-1 568,1 3 148,-1 2 0,-6 2 0,-4 3 338,-3 6 0,-2 2-650,0 3 0,1-1 1,3 1-279,1-1 0,5-4-366,-5-1 0,0-5 0,-3 4-1479,3-2 999,-3-2 0,5-7 0,-7-3 301,0-6 1,0-2 0,0-3 382,0 1 1,5 4 0,0 1 0,0-2 67,2-2 1,-3 4 0,6 0 0,2-1 251,2 3 1,0-6-1,-1 5 1,1 1 133,3 3 1,2-2-1,-3 2 1,-1 1-62,1 3 0,-1 1 0,1 0 0,-1 0 30,1 0 0,-1 1 1,-1 4 37,-4 6 0,-3 2 0,-9 3-290,-3-1 1,-5-1 0,-9-2 0,-2-1-363,2 1 1,-5-4 0,0 1 0,-2-2-998,1-4 0,6-1 0,-4-2 477,1 0 1,6-2 0,-1-1 0,7-4 792,3-2 0,2-8 0,5-7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2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12415,'0'15'1156,"0"2"0,0 4 0,0 8-763,0 11 0,0 4 0,-2 18 1,-1 5-1050,-2 2 1,0 5-1,5-7 656,0-2 0,0-8 0,0-4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3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16 8269,'8'-7'1689,"6"6"-974,-4-5 0,-1 5 0,1 1-832,2 0 0,2 1 0,1 3 0,1 3-242,-1 1 0,-4-3 1,-1 4-1,0 0-192,-1-1 1,-2 3 287,-7 4 0,-7 0 0,-3-1 0,-4-2 93,-2-1 1,-1-3-1,-3 4 1,-4-1 173,-1 1 1,-2-6 0,6 1-1,2-2 157,2 1 0,2 1 0,-1-4 1436,1 2-783,-1 0 1,9-5-749,7 0 0,12 0 1,11-1-1,1-3-519,3-1 0,3 0 0,1 3 1,0-1 64,-1-3 0,-4 1 0,-2 4 0,-1-3-1114,-4-1 1502,-2 0 0,-2-2 0,1-2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5.56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30 18575,'0'-11'-1092,"2"3"2613,3 1 0,-2 3-1194,8 10 0,-1 2 0,5 8 0,1-1-599,-1 1 0,2-1 0,2 1 0,4-1-1399,1 0 1,2 1 1712,5-1 0,6 1 1,3-1-1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3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0 7934,'-9'2'931,"2"2"-367,0 1 0,5 2 1,-3-2-490,4 5 1,1 4 0,0 3-1,-2 2-54,-3 2 1,3-1 0,-3-4 0,3-1-1095,2 1 0,0-1-1273,0 1 2346,0-8 0,0-1 0,0-7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3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11558,'9'7'591,"-3"2"1,-6 8-1,0 4-471,0 5 1,-1 5-1,-3 5 1,-1 3-90,2 1 0,-4 4 1,2-4-1,1-2-819,2-7 1,2-2 0,0-8-490,0-3 1,7-2 0,2-7-577,0-9 1853,4-7 0,-4-16 0,6-1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4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30 7934,'15'-7'2014,"1"-3"-1259,-7 3 0,-3 2 1,-7 10-496,-4 5 0,-2 4 1,-5 1-1,1 1-253,-1-1 1,-1 1-1,-1-1 1,2 1-68,1-1 0,1 1 0,-5-1-308,-1 0 1,2 1-1324,4-1 1401,3-6 0,16-2 0,5-7 137,4 0 0,-2 0 0,-6 0 1,2 0 475,2 0 0,-4 0 44,1 0 0,-8 7 1,2 3-199,-3 4 1,-7-4-1,-2 0 1,-2 3-109,-3 0 1,4-2 0,-1-1-327,2 2 0,2-3-53,5 1 0,2-7 0,3 2 195,5-3 0,4-2 0,2 0 0,-1 0 130,0 0 0,1 0 0,-2 2 256,-4 3 0,2 4 1,-7 6-1,-1 1 125,-3-1 0,-2 1 1,-3-1-1,-3 0-417,-1 1 1,3-1 0,-6 1-909,-1-1 0,4-6-396,-3-4 1333,8-3 0,-4-2 0,7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4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11625,'3'-9'1268,"6"4"-1645,7 3 1,9 2 0,1-1 0,2-3-219,-3-1 0,3 0 0,-7 5 0,-3 0-2169,0 0 2764,-3 0 0,-6-7 0,-2-1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4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 7934,'2'-8'1296,"3"2"0,-2 6 0,6 6 0,-1 4-894,1 4 0,-6 8 0,4 4 0,-2 5-344,1 5 1,4 3-1,-5 8 1,0-3-207,2-2 0,-3-4 0,4-8 1,1 1-1221,-1 0 0,3-12 1,4-5-1788,1-5 3155,-8-11 0,6-7 0,-5-6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4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9944,'16'7'175,"-6"-5"1,-1 5 0,-1-2-1008,1 0 1,-1 7 831,3-2 0,2 4 0,-4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4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0 7704,'16'0'-109,"-1"2"529,0 3 0,-6 4 0,-4 6-139,-3 1 1,-2-1-1,-2 1 1,-3-1 559,-5 1 0,-4-1 0,-1 1 44,-1-1 1,6-5-752,-1 1 1,11-8 0,4 2-850,10-3 0,11-9 0,1-3 715,3-4 0,2-1 0,0-1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35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11636,'9'16'2323,"3"-6"0,-7 0-1790,-2 2 0,4 2-3385,-2 2 2852,0-1 0,-5-6 0,0-2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46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0 8040,'-16'0'622,"1"0"316,-1 0 1,8 2-698,2 3 1,6 3 0,4 8-1,4-1-111,6 1 0,-2 5 0,9-1 0,-2-1-65,1-2 1,4-3 0,7-2 0,0-3-224,0-2 0,0-2 0,0-5 0,2 0-63,3 0 0,3-2 0,8-3 0,-1-6 94,1-2 0,4 4 1,3 2-1,-1 2 71,0 0 0,1 0 1,-6 5-1,-2 0 56,-6 0 1,-6 0-1,-3 0 1,0 0 139,0 0 1,-2 0 0,-1 0 0,-3 0-45,3 0 0,3 0 0,3 0 1,4 0-68,2 0 0,1 0 0,5 0 1,2 0 56,4 0 0,-9 0 0,2 0 0,-6 0 40,-4 0 0,-3 0 0,1 0 1,1 0-72,2 0 1,2 2 0,-2 1 0,6 4-7,2 1 0,4 1 0,2 1 0,2-3 4,-2 0 1,3-5 0,0 5 0,-1-2-8,-4 0 1,2 0-1,-9-3 1,4 1 2,1 2 1,1 1 0,-3-5 0,-1 3-8,-1 1 0,-8 7 0,4-3 0,-2 1-3,0 0 1,0-1 0,-5 3 0,0-4-72,0-1 1,0 4-1,0-5 1,0 1-155,0 0 0,1-2 1,4-6-1,6-4-260,2-6 1,3-3 0,-1-3-1,1-2-578,-1-1 0,-1-3 1024,-4 3 0,-3 3 0,-7-6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52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8186,'16'0'1807,"-1"0"1,1 0-278,-1 0 0,1 0-4426,-1 0 2896,-6 0 0,-2 6 0,-7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1:13.0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65 40 8121,'0'-8'964,"0"0"0,0 5 1,0 3-627,0 4 0,-1 4 1,-1 2-1,-1 1-74,2 2 0,-3 0 1,0 4-1,1 0-104,-1 2 0,-1 0 0,2-3 0,-2 0-404,-1-1 1,1 1-1,1-2 1,0-2-1058,-1 0 1,3-2-394,0-2 1,1-4 1693,1-4 0,3-7 0,2-6 0</inkml:trace>
  <inkml:trace contextRef="#ctx0" brushRef="#br0" timeOffset="383">57 64 8030,'0'-8'-1,"1"3"1,0-1-1,2 0 392,-1-1 0,2 2 0,2 0-49,1 2 1,1 0-1,2 3 1,2 0-71,0 0 1,1 4-1,0 2 1,-3 3-44,-1 1 0,-2 4 0,-1-1 0,-4 0-151,-1 0 1,-2 1-1,-1 2 1,-4-1-168,-4-2 0,1 1 0,-2-3 0,2-1-37,-2-2 0,2-2 1,-2-2-1,3 0-170,0-2 1,0-2-1,0 0 29,0 0 1,2-3 0,2-2 155,0-3 1,2 3-1,2 0 76,0-1 0,1 2 0,1 1 193,4 3 1,1 0 0,1 3 80,0 2 0,0 2 0,0 1 1,0 0-24,0 0 0,2 3 0,1 0 0,-1-1-364,2 2 1,0-3 0,4 1 0,0-2-249,0-2 1,0-3 0,0-3 0,-1-1-197,-2-1 0,-1-4 0,-4-3 592,0-2 0,-4-7 0,0 1 0</inkml:trace>
  <inkml:trace contextRef="#ctx0" brushRef="#br0" timeOffset="885">344 96 7780,'-7'-1'35,"1"-2"0,0 1 1,3-2 861,-2 1 1,3-4-681,0 2 1,1-2 0,1-1-96,0 0 1,3 3 0,0-1-1,1 1 73,3 1 1,-3-3 0,1 2 12,2 1 1,-3-1 0,1 3-8,2 0 1,-3-1 0,1 4-83,2 2 1,0 0 0,1 3 0,0-1-127,0-2 0,2 1 0,2-2 0,0 1-23,2 2 0,2-4 0,2 2 1,1-2-202,-2-1 1,0 1-1,-1 1 1,-1 0-480,-2 0 0,-1 2-589,-4-2 1,-4 2 400,-1-2 1,-3-1 897,-3 2 0,-1-6 0,-4-1 0</inkml:trace>
  <inkml:trace contextRef="#ctx0" brushRef="#br0" timeOffset="1101">503 56 8030,'-5'0'773,"0"0"1,2 0 0,-1 1-97,0 1 1,-1 4 0,2 4 0,0 1-65,0 1 0,-2 4 0,-3 4 0,0-1-294,0 1 1,3 1-1,0-2 1,-1-2-647,2 0 0,1-4 0,3-3-1163,0-1 0,0-4 1490,3-3 0,1-8 0,4-3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5.944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0 31 18531,'2'-8'-179,"3"1"770,5 0 0,4 5 1,3-3-1,2 3-499,2 2 0,-1 0 1,-4 0-1,-1 0 430,1 0 1,-6 0 0,-1 2-84,-2 3 0,-2 4 1,-5 6-1,0 3-74,0 2 0,-5-3 0,-2 4 0,0-2-255,0 2 0,-3-4 0,5 3 0,1-2-908,2-3 0,2 0-217,0 1 1,2-7-1,3-4-60,6-4 1,-3-7 0,1-6-1,-1-6-105,1-2 1,0-3 0,3 4 0,-4-3 570,-1-2 689,5 5 0,-3-10 1,6 5-1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0:46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184 138 8040,'-10'-9'771,"0"4"-37,-2 4 1,3 2 0,-1 6-1,-2 9-205,-2 8 0,-7 7 1,1 5-1,1 7-408,2 7 1,6 5-1,3 8 1,1 1-146,3-2 0,4 3 0,7-10 0,7 0-818,5-3 1,10-6 0,0-5 0,6-6 841,-1-8 0,6-4 0,-1-8 0</inkml:trace>
  <inkml:trace contextRef="#ctx0" brushRef="#br0" timeOffset="223">525 417 8586,'15'0'-492,"1"0"1,-1 0 491,1 0 0,-1 6 0,1 3 0</inkml:trace>
  <inkml:trace contextRef="#ctx0" brushRef="#br0" timeOffset="372">447 571 7914,'-15'0'-95,"8"0"-24,7 0 0,7 5 0,8 2 0,1 0 119,-1 0 0,8 5 0,1-3 0</inkml:trace>
  <inkml:trace contextRef="#ctx0" brushRef="#br0" timeOffset="504">540 834 8399,'-8'-1'2269,"3"-5"-1993,3-4 0,2 1 1,2-1-1,3-2-787,5-2 1,9-6 0,3-3-1,1-1-1998,-1-3 2509,5-2 0,-2-2 0,5 0 0</inkml:trace>
  <inkml:trace contextRef="#ctx0" brushRef="#br0" timeOffset="638">850 138 8004,'8'-7'23,"1"5"-36,-4-3 0,-3 5 0,3 5-952,-3 6 965,-2 2 0,7 10 0,1 1 0</inkml:trace>
  <inkml:trace contextRef="#ctx0" brushRef="#br0" timeOffset="922">772 432 8060,'0'-15'400,"0"4"-466,0 1 0,7 1 0,4-3 0,2 4-38,3 1 1,4-4-1,1 6 1,0 0 339,1-2 0,-5 6 1,4-5 213,-4 5 1,-3 8-1,-4 3 1,-5 4 252,-3 1 0,-2 2 1,0 4-1,0 5-407,0 3 1,-5-3 0,0-1-1,1 3-295,3 1 1,-5 2 0,1-2 0,2-1-124,1-2 1,2-2-1,0 2 1,0-6-1071,0-3 0,2-3-698,3-4 0,-3-4 1890,3-12 0,-10-2 0,-4-8 0</inkml:trace>
  <inkml:trace contextRef="#ctx0" brushRef="#br0" timeOffset="1089">788 571 9555,'7'-15'448,"-4"6"1,7 4-1,4 2-754,5-3 1,0 5-1,5-4 1,0 3-320,0 2 0,-5 0 1,2 0-1,-4 0 625,-2 0 0,-6 0 0,5 0 0,-6 0 0</inkml:trace>
  <inkml:trace contextRef="#ctx0" brushRef="#br0" timeOffset="1257">788 695 8255,'-9'7'1197,"2"-5"1,9 4 0,3-6-1155,6 0 1,9 0 0,6 0 0,3 0-520,2 0 0,5 0 1,0 0-1,-1 0-789,-3 0 1,-1 0 1264,0 0 0,-7 0 0,-1 0 0</inkml:trace>
  <inkml:trace contextRef="#ctx0" brushRef="#br0" timeOffset="1473">1484 30 10948,'10'5'-334,"1"0"1,-1 7 0,6-3 0</inkml:trace>
  <inkml:trace contextRef="#ctx0" brushRef="#br0" timeOffset="1755">1267 200 8368,'7'-10'265,"4"-1"1,2 8-1,3-2 1,1 3-517,4 2 1,1-5 0,6 0 0,-4-1-505,-2 0 1,4 4 0,-6-5 754,-1 0 0,-1 5 0,-12-4 0,-6 6-2,-8 0 0,-1 5 0,-1 2 342,-2 1 0,0 2 1,0 4-1,3-2 174,2-1 1,-3-1 0,3 5 0,0 3-404,0 2 0,-3-3 0,5 4 0,0-4-717,-2-1 1,5-1-1,-3 1 606,3-1 0,2 1 0,0-1 0</inkml:trace>
  <inkml:trace contextRef="#ctx0" brushRef="#br0" timeOffset="2671">1515 215 8030,'9'-7'279,"-4"7"0,-3 7 0,-4 11 0,-3 0-550,-6 3 0,-2 0 0,-3-4 1,1 2-43,-1 1 1,1 1 0,-3-5 0,0-1 101,-3 1 1,-5-3 0,4-1-1,-1-3 217,1-2 1,-4-2-1,6-5 1,1 0 294,2 0 1,3-2-49,4-3 0,4 2 0,12-6 0,6 0-193,6 1 0,5 3 0,4-4 0,-1 0-172,2 1 0,1-1 1,0-3-1,-1 4-98,-3 1 0,-6-5 1,4 3 288,-1 1 0,-5-4 401,4 6 1,-11 3-45,-5 8 1,-5-1 0,-5 6 0,-5 2-65,-4 2 1,4 6 0,-1 1-1,1 0-178,2 1 1,-6-3-1,5 5 1,-1 0-149,0 0 1,4-3-1,-2 3 1,1-2-245,3-3 1,-2-2-1,0-1 1,3-1-1682,1 1 1257,2-8 1,0-3 0,0-10 286,0-5 0,0-4 0,0-1 0,2-3 335,3-2 0,-1 3 0,6-4 0,2 2-67,2-2 0,-4 4 1,0-3-1,2 2 358,2 3 0,2-1 0,-1 3 490,1 2 1,-1-1-459,0 7 0,-4 5 0,-3 7 1,-1 2-173,-3 3 0,-3 1 0,-1 3 1,-1-1-142,-4 1 1,-2-1-1,-5 1 1,1-1-94,-1 1 1,0-6 0,0-1 0,2-2 108,-2-4 0,3-1 0,-1-2 45,-2 0-223,-2 0 0,6-7 1,4-2-1,6-1-44,3 0 0,7 4 0,-2-2 0,2-1 240,-1 1 0,2 4 0,-2-1 343,3 3 1,-4 2-52,0 0 0,-6 7 0,1 4-155,-4 2 0,-2 3 0,-3-1 0,-3 1-160,-1-1 0,-2 1 1,-6-3-1,1-1-134,-1-1 1,-5-3-1,1 4 1,-1-3-43,-1-2 1,5 3-1,-6-5 1,3-1 118,-1-3 1,0-1-1,6 0 1,-1 0 154,1 0 1,0 6 0,1 1 285,3 1 1,6-3-219,10 6 1,6-8 0,8 2-1,3-3-40,2-2 0,4 0 1,6 0-1,2 0-20,-2 0 1,4-5 0,-2 0-1,-1 1-166,-3 2 1,-1 2-1,0 0 1,-1 0-685,-5 0 0,3 0 0,-7 0-998,-3 0 1,-6 0 1720,-1 0 0,-15 0 0,3 0 0</inkml:trace>
  <inkml:trace contextRef="#ctx0" brushRef="#br0" timeOffset="2822">1654 540 8578,'9'-7'735,"-4"-3"0,-2 3 54,3 2 0,2 3 0,8 2-754,-1 0 0,-1 7 0,-2 4 0,-3 2-3068,-3 3 3033,6-1 0,-3 1 0,7-1 0</inkml:trace>
  <inkml:trace contextRef="#ctx0" brushRef="#br0" timeOffset="3121">1979 246 8040,'-14'-1'546,"4"-5"0,-2 3 268,7-7 1,7 6-1,10-3 1,7 2-561,6 0 1,5 0 0,1 5-1,0 0-696,-1 0 1,1 0 0,0 0 0,-1 0 42,-5 0 1,3 0 0,-7 0-1,-4-2-2591,-5-3 2990,2 3 0,-13-11 0,6 4 0</inkml:trace>
  <inkml:trace contextRef="#ctx0" brushRef="#br0" timeOffset="3288">2118 92 8040,'-10'0'859,"0"0"0,5 5 0,-4 3 0,2 4-823,4 6 0,-4 7 0,2 1 1,1 3-394,3 2 1,1 0 0,0 0 0,0-2-2442,0-3 2798,0-3 0,0-8 0,0 1 0</inkml:trace>
  <inkml:trace contextRef="#ctx0" brushRef="#br0" timeOffset="3818">2211 123 8040,'0'15'492,"-1"0"1,-5 1-26,-4-1 1,2 8 0,-3 3-1,-1 3-176,-2 2 0,-6 7 0,-3 3 0,1 2-98,0-2 1,-4 2 0,4-7 0,-1-3-28,1-6 0,3-4 0,7-10 0,3-1-204,2-1 1,2-10-242,5-1 1,7-1-1,4-10 1,2-1-210,3-1 1,-1-3 0,1 1 0,-1-1 37,1 1 0,-1-1 0,1 1 0,1-1 191,3 1 1,-2-1-1,2 1 1,-3 1 300,-1 4 0,-1-4 0,1 4 0,-1-2 232,1 1 1,-1-1 0,1 7 0,-1 2 550,1 1 1,-1 4-355,1 3 0,-8 4 1,-3 6-249,-3 1 0,-4-1 1,-3 0-400,-5 1 1,1-7 0,-1-3-260,-2 1 1,3-5 0,-1 3 12,-2-3 1,3-7 0,1-2 191,1-2 1,2 4 1023,5-5 496,-7 6 1,5-1-417,-3 10 0,-2 4 0,2 6-588,2 1 1,1-1 0,2 1 0,0-1-196,0 1 1,0-1 0,2 1-498,3-1 0,-2 1 1,7-1-1715,3 1 0,2-8 2120,6-3 0,-4-3 0,5-2 0</inkml:trace>
  <inkml:trace contextRef="#ctx0" brushRef="#br0" timeOffset="4154">2706 215 8109,'0'-15'4193,"0"8"-3655,0 7 0,2 14 1,2 12-1,1 3-161,-2 2 0,-3 1 1,-3 3-1,-4 1-410,-2-2 1,4-1 0,-3-2 0,-1-2-841,0-3 0,6-4 1,-2-6-890,3-1 1,4-6 0,3-4 1761,5-3 0,4-16 0,1-3 0</inkml:trace>
  <inkml:trace contextRef="#ctx0" brushRef="#br0" timeOffset="4439">2892 61 8040,'10'-6'300,"1"1"0,-6-5 0,5 5 0,1 0 145,-3-2 0,6 5 1,-4-3-1,4 3-255,1 2 0,1 2 1,-1 1-1,1 6 266,-1 5 1,-4-2 0,-1 10 0,0 0 135,-1 4 0,-2 5 0,-7 4 0,0 2-206,0 3 1,-2-1 0,-1 4 0,-4-1-419,-2 1 0,4-5 1,-4-1-1,2-2-440,4-4 1,1 1 0,2-11 0,0-2-1377,0-2 0,7-8 593,4-4 0,-5-5 0,0-5 1255,-5-6 0,-1-2 0,0-3 0</inkml:trace>
  <inkml:trace contextRef="#ctx0" brushRef="#br0" timeOffset="4605">2846 215 8040,'0'-10'781,"1"0"-507,5-2 1,-3 5 0,7 0 0,2 2-278,2 0 1,2-1 0,-1 6 0,1 0-1201,-1 0 1,6 0 1202,-1 0 0,1 7 0,-6 2 0</inkml:trace>
  <inkml:trace contextRef="#ctx0" brushRef="#br0" timeOffset="4754">2861 293 9962,'7'-9'-536,"3"4"1,4 3-1,2 2 1,-1 0-11,1 0 1,-1 0 0,0 0 545,1 0 0,-7 7 0,-3 2 0</inkml:trace>
  <inkml:trace contextRef="#ctx0" brushRef="#br0" timeOffset="5189">2799 447 8040,'-10'6'1104,"0"-1"-710,-1 0 0,10-5 0,6 0 0,7 0-593,3 0 1,8-5 0,2-2 0,3 0-145,-2 0 0,3 2 0,-5 3 0,0-1 345,-3-2 1,-4 0 0,-2 5 0,1 0 477,-1 0-374,-6 0 1,-4 0 0,-10 0 0,-5 0-364,-4 0 0,-7 0 0,1 0-381,1 0 0,1 0 1,3 0-1,1-2 638,4-3 0,-2 1 0,5-8 0,0-3 0,0-4 0,2-9 0,5 2 0,0-1 104,0 1 0,2-1 0,1 6 1269,2 2 1,6 11-583,-6 8 0,0 13 0,-5 13 1,0 3-347,0 2 1,-5 2-1,-2 3 1,0 4-215,0-1 1,-5 4-1,4-7 1,-1-1-271,4-3 1,-2-3 0,2-1-350,1-2 1,4-7 0,7 0-252,9-7 1,-1-6-1,6-7 1,-4-4-169,-1-6 0,4-2 0,1-3 0,-2 1 807,-2-1 0,5 1 0,2-1 0</inkml:trace>
  <inkml:trace contextRef="#ctx0" brushRef="#br0" timeOffset="5489">3356 45 8358,'2'-14'649,"3"4"1,-1 1 0,8 6 0,3-2 6,4 1 1,3 10 0,-3 6 0,4 7-213,1 6 1,-4 11 0,4 7 0,-1 7-95,-4 7 0,-7-2 1,-4 2-1,-3 1-400,-6 2 1,-6 6-1,-10-4 1,-2-9-1353,-2-8 1,-5-9 0,6-9 1401,1-1 0,2-14 0,1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1:47.83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2456E7"/>
      <inkml:brushProperty name="anchorY" value="-2.10559E7"/>
      <inkml:brushProperty name="scaleFactor" value="0.5"/>
    </inkml:brush>
  </inkml:definitions>
  <inkml:trace contextRef="#ctx0" brushRef="#br0">108 139 7932,'0'-15'867,"0"5"0,0-1-181,0-1 1,0 7 0,0 5 0,0 9-160,0 4 0,-5 5 0,0 0 0,0 5-89,-2 1 1,5 2 0,-3 6 0,4 3-93,1 1 0,0 2 0,0-2 0,0 3 19,0 1 0,-6 5 1,1-6-1,2 2-102,1 1 1,-3-8 0,-2 2 0,0-3-167,0-2 1,2-7 0,5-2-1,-2-3-174,-3-3 1,4 2-1085,-5-7-91,5-4 456,1-1 629,7-6 0,-6-1 0,6-3 111,0-1 0,-4 0 0,8 5 58,1 0 1,2-2 0,1-1 0,0-2 32,1 1 0,-1 3 0,3 1 0,1 0 12,1 0 0,6 0 0,-4 0 0,1 0 0,-1 0 0,6 5 0,-3 0 0,5-2-36,0-1 0,3 3 0,3 0 1,5-1-25,4-3 0,8-1 1,4 0-1,3 2 6,2 3 0,-2-3 1,-1 3-1,-4-3 0,-2-2 0,-1 0 0,-8 0 0,-2 0 7,-6 0 0,2 0 0,-1 0 0,3 0-1,3 0 0,2 0 1,1 0-1,1 0-3,-1 0 0,0 0 0,-1 0 0,-2 0 46,-2 0 0,-6-2 1,1-1-1,-2-2-17,2 1 0,-1-3 0,4 2 1,1 2 29,-1 1 0,4 0 0,7-1 0,2-2-16,-2 1 0,-2 1 0,-2-1 0,1-1 18,-1 2 1,-1-1-1,-4 1 1,-5-2-3,-3 1 1,-1 3 0,3 1 0,3 0 8,1 0 1,2 0 0,6 0-1,1 0 29,3 0 1,-2 0-1,2 0 1,-4-2-38,-6-3 1,4 3 0,-6-3 0,2 3-13,1 2 1,-1 0 0,7 0-1,5-2 21,9-3 1,-5 4 0,5-5-1,-4 3 3,-3-2 0,0 3 0,-7-3 0,1 3-18,-5 2 1,-6-2-1,3-1 1,6-2-49,8 1 1,-4 3 0,11 1 0,-2 0 10,1 0 1,1-2-1,-2-1 1,-4-3 26,-4 3 1,-4 1 0,-1 2-1,1 0 41,3 0 0,-3 0 1,6 0-1,-3 0 2,1 0 1,1 0-1,-3 0 1,2 0-39,-3 0 1,-6 0 0,-3 0-1,1 0-12,4 0 0,-2 0 0,8 0 0,-1 0-9,2 0 0,-1 0 0,8 0 0,-1 0 3,-4 0 0,-6 0 0,-5 0 0,-4 0-13,-1 0 1,-2 0 0,-3 0 0,1 0-12,2 0 1,9 0 0,-2 0 0,4 0-16,-3 0 0,-1 0 1,4 0-1,1 0 2,3 0 0,-9 0 1,1 0-1,-6 0-6,-1 0 0,1 0 0,-6 0 0,1 0-32,4 0 1,-1 0 0,6 0 0,2 0 42,2 0 1,-6 0-1,-1 0 1,-2 0-8,0 0 0,0 0 0,-5 0 0,0 0-55,0 0 1,-7 0-1,-1 0 1,-3 0-55,1 0 0,-1 0 1,-4 0-1,-1 0-72,1 0 0,-1 0 0,1 2 1,-1 1-150,1 3 0,4-1 0,1-5 0,0 0 108,1 0 1,-3 0 0,5 0 0,0 0 76,0 0 1,-3 0 0,3 0 0,-2 0 91,-3 0 0,-2 0 0,-1 0 1,1 0 102,4 0 1,-4 0 0,3 0-22,-2 0 1,-3 0-1,1 0 1,-1 0 28,0 0 1,-4 0 0,-3-2 0,1-1-33,0-3 1,-4 1 43,5 5 17,0-7 1,1 4 0,-3-7 79,-1-2 1,-2 3-1,-5-1 1,0-2-27,0-2 1,0-3 0,0-2 0,0-4-73,0-1 1,0-1-1,0-6 1,0 0-78,0 0 1,0 0 0,0 0 0,0 0-41,0 0 1,0 0-1,0 2 1,0 1-61,0 2 0,0 8 0,0-3 0,0 4 89,0 1 0,0 6 65,0 0 0,0 4 0,-1-2 114,-5 1 1,3 2 41,-7 5 0,5 0 1,-6 2 48,-1 3 1,4-4-217,-3 5 1,1-5-1,-6-1-12,1 0 1,-6 0 0,-1 0 0,-2 0-85,-4 0 1,-3 0 0,-5 0 0,-5 0 22,-4 0 1,-3 0 0,-2 0 0,-1 0 373,1 0 0,4 0 1,4 0-1,5 0-262,-1 0 1,5 0-1,-3 0 1,2-1-27,-3-5 1,5 5-1,-6-4 1,0 1-51,-3-1 0,-4 3 0,-3-3 0,-2 3-110,-1 2 0,-8-5 1,4 0-1,-2 2-76,1 1 1,4 2-1,-5 0 1,-1 0 93,-2 0 1,0 0 0,1 0 0,6 0 77,5 0 1,-2 0 0,10 0 0,1 0-4,3 0 1,3-5 0,2 0-1,-2 1 6,-3 2 1,-2 2-1,-6 0 1,-1 0-63,-3 0 1,-11 0 0,1 0 0,-4 0 13,2 0 1,14 0-1,-1 0 1,2 0 2,1 0 0,4 0 1,4 0-1,2 0 42,-2 0 0,-1 0 0,-6 0 1,-1 0 50,1 0 1,-5 0 0,-4 0 0,2 0-12,2 0 1,3 0 0,4 0 0,3 0-45,0 0 1,4-1 0,-7-3-1,-2-1-7,-2 2 0,-1-1 0,-1 1 0,-1-2 5,-3 1 0,2 1 0,-2-1 1,4-1 12,6 2 1,2 1 0,4 2-1,-1 0 27,2 0 1,-1 0-1,-1 0 1,-5 0-11,-4 0 0,4 0 1,0 0-1,-2 0-26,-2 0 1,4 0 0,1 0-1,3-2 18,2-3 0,2 3 0,3-3 1,-1 4 9,0 1 0,5 0 0,2-2 0,0-2-17,0-1 1,-4 0 0,-6 5 0,-2 0-23,1 0 1,-3 0 0,1 0-1,-3 2 8,-3 3 0,5-3 1,2 3-1,4-3 19,1-2 1,0 0 0,1 0 0,5 0 17,4 0 1,-1 0-1,1 0 1,2 0 11,2 0 0,-4 0 1,1 0-1,1 0-8,2 0 1,-4 0 0,-1 0-1,-2 0 3,-4 0 0,4 0 0,-2 0 1,-1 0-10,-3 0 1,-1 0 0,1 0 0,-1 0-4,0 0 0,0 0 1,0 0-1,2 0-3,3 0 0,-4 0 0,6 0 0,-1 0-9,-1 0 0,7 0 0,-2 0 1,2 0-14,-1 0 0,3 0 0,-6 0 1,3 0-25,-1 0 1,-7 0-1,4 0 1,-3 0-48,-4 0 0,3 0 0,-9 0 0,-1 0 115,-3 0 0,-4 0 0,-2 0 0,3 0 36,2 0 0,5 0 0,6 1 0,-2 3-36,-3 1 1,10 0 0,-1-5 0,3 2 10,-2 3 1,2-3 0,-2 3 0,-2-4-23,-1-1 1,3 0 0,1 0 0,-3 0-54,-1 0 0,-2 0 0,0 0 0,0 0-18,0 0 0,-2 6 1,-1-1-1,-2-2 90,2-1 1,6 3 0,4 0 0,0-1 62,0-3 1,10 5 0,-1-1 0,3 0-31,3 2 1,-5-5 79,4 3 0,1-4-64,-1-1 0,5 0 0,-5 0 0,-1 0-13,-4 0 1,-1 0-1,1 0 1,-1 0 9,1 0 1,5 0 0,-1 0-1,-1 0 10,-2 0 0,-1 0 1,-1 0-57,1 0 0,0 0 0,1 2 0,2 2-137,1 1 1,6 0-828,-5-5-1728,7 0 1223,-4 0 1,7 2-1115,0 3 2557,0 3 0,-7 1 0,-2-2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1:57.54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2555E7"/>
      <inkml:brushProperty name="anchorY" value="-2.1065E7"/>
      <inkml:brushProperty name="scaleFactor" value="0.5"/>
    </inkml:brush>
  </inkml:definitions>
  <inkml:trace contextRef="#ctx0" brushRef="#br0">86 1 8357,'-1'5'1402,"-1"0"-748,-4 1 1,2 2 0,-1 4 0,-2 3 2,-3 5 1,1 7 0,-4 4-1,2 4-218,1 3 1,5 3-1,2 4 1,4 0-207,5 0 0,2-8 0,8-4 1,0-5-318,-1-5 1,4-4-1,-2-6 1,-1-3-1035,-2-1 1,-4-4 0,0-2-2238,-1 1 3355,-5 0 0,-4 4 0,-4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2:01.253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2651E7"/>
      <inkml:brushProperty name="anchorY" value="-2.10717E7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275E7"/>
      <inkml:brushProperty name="anchorY" value="-2.10778E7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285E7"/>
      <inkml:brushProperty name="anchorY" value="-2.10841E7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2952E7"/>
      <inkml:brushProperty name="anchorY" value="-2.10904E7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055E7"/>
      <inkml:brushProperty name="anchorY" value="-2.1097E7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16E7"/>
      <inkml:brushProperty name="anchorY" value="-2.1103E7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267E7"/>
      <inkml:brushProperty name="anchorY" value="-2.11093E7"/>
      <inkml:brushProperty name="scaleFactor" value="0.5"/>
    </inkml:brush>
    <inkml:brush xml:id="br7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375E7"/>
      <inkml:brushProperty name="anchorY" value="-2.11157E7"/>
      <inkml:brushProperty name="scaleFactor" value="0.5"/>
    </inkml:brush>
    <inkml:brush xml:id="br8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485E7"/>
      <inkml:brushProperty name="anchorY" value="-2.11223E7"/>
      <inkml:brushProperty name="scaleFactor" value="0.5"/>
    </inkml:brush>
    <inkml:brush xml:id="br9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599E7"/>
      <inkml:brushProperty name="anchorY" value="-2.11288E7"/>
      <inkml:brushProperty name="scaleFactor" value="0.5"/>
    </inkml:brush>
    <inkml:brush xml:id="br1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715E7"/>
      <inkml:brushProperty name="anchorY" value="-2.11348E7"/>
      <inkml:brushProperty name="scaleFactor" value="0.5"/>
    </inkml:brush>
  </inkml:definitions>
  <inkml:trace contextRef="#ctx0" brushRef="#br0">83 86 11341,'0'10'734,"1"1"1,1-2-545,0 0 0,4-1 0,-1 0 0,1 0-42,2 0 0,-1-1 0,5-2 0,0-3-111,0-1 1,1-1-1,2 0 1,-2 0-1108,-2 0 0,-2 0 273,-2 0 0,-3 4 1,-4 1-1,-5 2-1519,-5 1 2316,-2-4 0,-4 7 0,0-2 0</inkml:trace>
  <inkml:trace contextRef="#ctx0" brushRef="#br1" timeOffset="419">4 322 9597,'-3'0'1056,"3"0"-880,4 0 1,7-3 0,2 0 0,2-1-199,0 1 1,4-3 0,-1 4 0,-1 0 42,0 1 1,-2 1-1,-2 0 1,-3 1 141,-4 2 0,-3 1 1,-3 4-1,0 0 158,0 0 1,-6 2-1,-2 1 1,0 1-254,-1-1 0,1 0 0,0-3 0,0-1-268,0 1 0,3 0 1,0-1-1,0-1-107,0-1 0,-1-2 1,3 2 386,-2 1 0,4 1 0,-2 1 149,2 0 0,1-3 1,0 1-1,0 0 328,0 1 1,0-2 0,1 0-278,2 1 1,1 0 0,4 0 0,0-3-274,0 1 1,-1-3 0,2 1 0,1-1-333,0-1 1,1-3-1,-3 0 1,2-1 40,1-3 1,-1 3-1,-3-1 1,-1-1-255,-1-1 1,-2-1-1,2 0 1,0 0-163,0 0 1,-1 0 0,-2 1 0,1-2-355,2-2 0,-3 2 1054,4-4 0,-1 0 0,3-3 0</inkml:trace>
  <inkml:trace contextRef="#ctx0" brushRef="#br2" timeOffset="601">335 243 8357,'0'-8'1329,"0"4"0,0 1 0,2 6 1,2 3-1799,0 4 1,-2-2 0,1 3 0,0-2-454,0-2 0,2 1 0,-2 0 1,2 0 921,1 0 0,1-4 0,1 0 0</inkml:trace>
  <inkml:trace contextRef="#ctx0" brushRef="#br3" timeOffset="801">484 78 8393,'3'-4'338,"-2"1"0,2 6 757,-2 2 0,-1 6 1,0 5-1,0 4-361,0 3 0,0 7 0,0 4 0,0 5-324,0 3 1,0 4-1,0 4 1,0-1-338,0-1 1,0-9-1,0-5 1,0-7-765,0-5 0,1-5 1,1-6-2211,4-2 1,-2-3 2900,1-6 0,0-3 0,3-2 0</inkml:trace>
  <inkml:trace contextRef="#ctx0" brushRef="#br4" timeOffset="1068">799 54 8396,'0'-7'59,"3"2"0,1 3 0,2 4 0,-2 3-59,0 2 0,2 1 0,-2 0 0</inkml:trace>
  <inkml:trace contextRef="#ctx0" brushRef="#br5" timeOffset="1519">696 212 8508,'-8'0'1461,"1"0"-936,-1 0 0,4 0 1,5 0-575,6 0 1,2-3 0,4 0-1,1-1-321,1 1 1,0-3 0,1 3 0,-1-1 221,-2 1 1,-1 0-1,-5 3 1,1 0 389,0 0 1,-3 1 116,-3 2 1,-1 1 0,-2 4-1,-1 1-169,-4 1 0,2-1 0,-1 1 0,-1-1-183,2-1 0,0 2 1,2 1-1,-1-1-189,2-2 0,0 0 0,1 0 95,0 0 1,2 0-1,2 0 1,0-1 118,2 1 0,1-2 0,1-1 0,0 1 79,0 1 1,-1 2-1,-1 0 1,-1 2 12,1-2 0,-2 3 0,-1-1 0,0 0 60,0 1 0,-1 1 1,-3-3-1,0 1-131,-2 0 0,-3-2 0,1 1 0,-2-1-111,-1-1 1,0 0 0,0 0 0,0 0 40,0 0 1,0-3 0,1-1 0,-2 1 30,-2-1 0,3-2 1,-3 0 203,2-1 1,4-4-1,1-3 1,0-1-93,3-4 1,1-1 0,3-4 0,4 0-461,3 1 0,3-5 1,-2 0-1,1-1-502,2 0 0,1 4 0,0-1 836,-2 4 0,5-4 0,-1 1 0</inkml:trace>
  <inkml:trace contextRef="#ctx0" brushRef="#br6" timeOffset="1901">940 235 8357,'4'-7'309,"1"1"-54,2 1 1,4 2 0,3-1 0,3 0-428,1-1 1,4 3 0,-2-3 0,0 2 274,-1 1 0,-6-2 0,-3 2 532,-1 0 0,-5 2 0,-2 3 86,-4 2 1,-3 2 0,-5 1 0,0 1-76,0 1 0,2 2 0,0 4 0,0 0-377,0-1 1,0 1 0,0 1-1,0 0-151,0 2 1,1 2 0,0-2 0,0 0-526,2 0 0,3 0 0,-3-5 0,2 0-1504,1-4 0,2-4 0,3-2-2213,2 0 4124,2-1 0,4-10 0,1-2 0</inkml:trace>
  <inkml:trace contextRef="#ctx0" brushRef="#br7" timeOffset="2118">1129 337 8357,'8'-7'120,"-3"-1"1,0 1 0,0 1 356,0 0 1,2 4 0,-2-3-408,2 2 1,1-2 0,0 2-88,0 1 1,-1-1 103,1 0 1,-3 1-1,-3 5 508,-1 2 0,-1 3 0,0 2 0,0 1 267,0 1 1,0 2-1,-1 5 1,0 2-363,-2 1 1,0 3-1,3 0 1,0 2-484,0 1 1,0-2-1,1 0 1,1-2-1353,1 0 0,2-2 0,-2-3 1335,2-3 0,0-6 0,3 1 0</inkml:trace>
  <inkml:trace contextRef="#ctx0" brushRef="#br8" timeOffset="2651">1349 220 8980,'2'-7'280,"3"1"0,4-1 0,7 3 0,4-2-630,3-2 0,1 2 0,3-5 1,-1 2 340,0-2 0,0 2 1,-4 0-1,-3 2 1381,-6 2-751,-4 3 1,-7-1 0,-3 6-1,-2 2 275,-3 2 0,-1 4 0,0 2 0,1 1-307,0 1 0,5-1 1,-2 6-1,2-1-220,1 2 0,1 2 1,2 4-1,3 1-369,3 0 1,0 2-1,2-1 1,0 1-346,-1-1 1,1-6-1,-3-5 1,0-4-846,-1 0 0,0-7 0,0 0-184,-2-3 1,-3-2 0,0-5-171,-1-2 0,-1-2 1544,0-1 0,0-3 0,0-2 0</inkml:trace>
  <inkml:trace contextRef="#ctx0" brushRef="#br9" timeOffset="2830">1727 15 9085,'3'-4'772,"-1"-2"1,3 3-426,1 1 1,1 2 0,1 3 0,0 2-925,0 2 1,2 4 0,1 3 0,-3 0 576,-1 2 0,3 0 0,-1 0 0</inkml:trace>
  <inkml:trace contextRef="#ctx0" brushRef="#br10" timeOffset="3069">1396 353 8108,'9'-1'191,"1"-1"1,-1 1 0,2-2-1,-3 2 131,0 1 1,0 1 0,-1 2 0,-1 2 11,-1 2 1,-3 4-1,1 0 1,-2 1 240,-1 2 0,-5 1 1,-2 1-1,-2-1 241,-1 1 0,4-4 0,2-1-931,0-2 0,3-5 1,7-3-1,5-6-1329,5-5 0,8-7 0,6-5 1444,3-4 0,6-2 0,5-3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2:05.603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829E7"/>
      <inkml:brushProperty name="anchorY" value="-2.11412E7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3949E7"/>
      <inkml:brushProperty name="anchorY" value="-2.11477E7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068E7"/>
      <inkml:brushProperty name="anchorY" value="-2.1154E7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187E7"/>
      <inkml:brushProperty name="anchorY" value="-2.11603E7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284E7"/>
      <inkml:brushProperty name="anchorY" value="-2.11641E7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411E7"/>
      <inkml:brushProperty name="anchorY" value="-2.11706E7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539E7"/>
      <inkml:brushProperty name="anchorY" value="-2.11768E7"/>
      <inkml:brushProperty name="scaleFactor" value="0.5"/>
    </inkml:brush>
    <inkml:brush xml:id="br7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669E7"/>
      <inkml:brushProperty name="anchorY" value="-2.11831E7"/>
      <inkml:brushProperty name="scaleFactor" value="0.5"/>
    </inkml:brush>
    <inkml:brush xml:id="br8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8E7"/>
      <inkml:brushProperty name="anchorY" value="-2.11896E7"/>
      <inkml:brushProperty name="scaleFactor" value="0.5"/>
    </inkml:brush>
    <inkml:brush xml:id="br9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4905E7"/>
      <inkml:brushProperty name="anchorY" value="-2.11935E7"/>
      <inkml:brushProperty name="scaleFactor" value="0.5"/>
    </inkml:brush>
    <inkml:brush xml:id="br1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5009E7"/>
      <inkml:brushProperty name="anchorY" value="-2.11975E7"/>
      <inkml:brushProperty name="scaleFactor" value="0.5"/>
    </inkml:brush>
    <inkml:brush xml:id="br1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5147E7"/>
      <inkml:brushProperty name="anchorY" value="-2.12035E7"/>
      <inkml:brushProperty name="scaleFactor" value="0.5"/>
    </inkml:brush>
    <inkml:brush xml:id="br1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5256E7"/>
      <inkml:brushProperty name="anchorY" value="-2.12075E7"/>
      <inkml:brushProperty name="scaleFactor" value="0.5"/>
    </inkml:brush>
    <inkml:brush xml:id="br1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5367E7"/>
      <inkml:brushProperty name="anchorY" value="-2.12115E7"/>
      <inkml:brushProperty name="scaleFactor" value="0.5"/>
    </inkml:brush>
    <inkml:brush xml:id="br1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5508E7"/>
      <inkml:brushProperty name="anchorY" value="-2.12177E7"/>
      <inkml:brushProperty name="scaleFactor" value="0.5"/>
    </inkml:brush>
    <inkml:brush xml:id="br1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5623E7"/>
      <inkml:brushProperty name="anchorY" value="-2.12219E7"/>
      <inkml:brushProperty name="scaleFactor" value="0.5"/>
    </inkml:brush>
  </inkml:definitions>
  <inkml:trace contextRef="#ctx0" brushRef="#br0">1 220 7883,'1'-5'1076,"1"2"-897,3-1 0,3 4 0,3-4 0,1 1-197,0 1 0,5-3 0,-3 1 0,0 1 111,1-1 1,-4 1 0,0 1 151,1-1 0,-3 0 26,1 0-117,-1 2-190,-1-2 0,-3 3-5,0 0 125,-3-4 13,5 3-82,-6-2 70,2 3 1,0 1-20,-1 1 1,2-1 0,-1 3 120,2-1 1,-1-1-49,1 3 0,-2 0 0,1 1 1,1-1 102,-1 1 1,-2 1 0,1 1 0,0 1 121,0 1 0,0 2 1,-1 4-1,0 1-79,0 1 0,-1 3 1,0 4-1,1 2-63,0 1 1,1-2 0,-3 0 0,0-2-137,0 0 0,0-4 0,0-1 0,0-4-362,0-2 0,0-1 1,0-4-390,0-1 1,-1-2 0,-2-3-131,-2-1 0,1-1 1,-1-1-1,-1 0 48,-1-2 0,1-3 0,0 0 1,-2-3-703,-1-1 1449,-2-1 0,0-4 0,-1-1 0</inkml:trace>
  <inkml:trace contextRef="#ctx0" brushRef="#br1" timeOffset="149">32 338 8345,'-4'-4'1846,"1"3"-1912,6-5 1,2 5 0,5-2 0,1 2-477,1 1 1,1 0-1,3 0 1,-1 1 541,-2 2 0,-2 1 0,-3 4 0</inkml:trace>
  <inkml:trace contextRef="#ctx0" brushRef="#br2" timeOffset="266">40 503 8102,'-8'0'948,"1"1"-439,2 1 0,1-2 0,6 1-442,3-2 0,5-9 0,9-1 0,4-3-1744,2-1 1677,5-8 0,2 2 0,3-6 0</inkml:trace>
  <inkml:trace contextRef="#ctx0" brushRef="#br3" timeOffset="568">504 94 8690,'0'-4'2024,"0"7"0,0 8-1855,0 3 0,0 1 0,-1 1 1,-1 0-147,0 0 1,-2-1 0,3 1 0,-3 0-427,0-1 1,1 0-1,-1-2 1,0-2-2612,2-2 1052,2-2 1962,0-2 0,3-9 0,1-4 0</inkml:trace>
  <inkml:trace contextRef="#ctx0" brushRef="#br4" timeOffset="1299">567 63 8102,'8'-3'493,"0"0"1,0 1 51,-1 2 0,-2 3 0,-2 3 0,0 4-85,0 3 0,-1 2 0,-2 1 0,0 0-157,0 3 1,0-2-1,0 3 1,0 0-162,0 0 1,-1-2 0,0 0-1,-2-1-151,1-2 1,1-2 0,1-3-1,0-1-2371,0-1 1409,0 0 0,0-5 0,-1-3 261,-1-4 1,1-3 0,-3-1 0,2 0 709,-1 0 0,-3-2 0,1-2 0,-1 0 0,0-2 0,-1 2 0,3 0 0,-1-1-65,0 1 0,0 3 0,-1-2 85,1 2 0,1 2 0,-3 0 1571,2 1-1324,3 3 0,2 3 0,6 0 0,1 0-206,0 0 1,2 0-1,1 1 1,0 0-25,0 2 1,-4 3 0,-1-1 89,1 2 0,-2 1 1,-1 0-1,-3 0 23,-3 0 0,-1 2 1,-5 1-1,-1-2-73,0 0 0,-1 1 0,3-2 0,0-1-51,1 0 0,-1 0 0,1-1-299,2-1 1,2-1 140,6 2 0,2-3 0,4-3 0,3 0 100,0 0 1,1 0 0,2 0 0,-2 0 64,-2 0 0,-3 0 1,0 0 108,0 0 1,-4 1 0,-1 2 23,-2 2 0,-6 2 1,-1 0-1,-4-1-246,0-1 0,-1 0 0,0 3 0,1 0-44,-1 0 1,2-1-1,-3-1 1,2-1 85,0 1 0,-4 1 0,3-1 0,0-1 209,-1 1 0,-2-2 1,2 2-1,0-1 282,1-1 1,3 2-1,1-2-87,1 0 1,4 1-1,5 1 1,5-2-48,4 0 1,7 1-1,3-3 1,2 0-124,2-1 0,3 2 0,-2-1 0,2 1-201,3 0 1,1-2-1,3 3 1,-2-1-331,0 3 1,-5-3-1,-2 1 1,-2-2-510,-5 1 0,-6-1 0,-3-2 0,-3 0-842,0 0 0,0-3 1686,0-2 0,0-6 0,0-1 0</inkml:trace>
  <inkml:trace contextRef="#ctx0" brushRef="#br5" timeOffset="1834">748 55 8049,'8'-4'57,"0"-1"0,-1 1 0,1-1 0,1 2 401,2 1 0,2 1 0,4 1 0,1 0-325,0 0 1,-1 4-1,-3 0 1,0 1-292,-1 0 1,-6 1 0,0 2 144,-2-1 0,-6 1 0,-4 0 0,-3-1 167,-3-2 0,2 2 0,-4-1 0,-1 0-64,-1-1 0,2 2 0,0-2 0,2 1 34,1 0 1,2 1 0,0-2-1,1 2-22,2 1 1,-1 0-1,3-1 1,0 1 56,0 0 1,2 3 0,-2 0-1,2 0 153,1 1 0,0 2 0,0-1 0,-2 1-9,-1-1 0,-2 1 0,1-3 0,1 1-97,-1-1 1,2-1 0,2-2-608,0 0 0,1-4 80,1-4 0,3-1 0,3-5 0,0-2-21,3-2 0,0-3 1,3 3-1,-2 0 249,0 1 1,-2 1 0,-2 1 0,0 2 202,0 2 1,0 3 0,-1 0 304,-2 3 0,-2 1 0,-3 5 1,0 2 149,0 2 1,-3 2-1,-1 0 1,-2 0-101,1-2 0,3 1 1,0-3-520,1-2 1,2-3 0,2-5-728,5-6 1,4-4 0,7-7 0,2-2-1630,1 0 2410,5 0 0,1-2 0,4 0 0</inkml:trace>
  <inkml:trace contextRef="#ctx0" brushRef="#br6" timeOffset="2284">1228 133 8058,'0'-8'-147,"0"1"2448,3 2-1765,-2 2 0,2 9 0,-3 3 0,0 2-257,0 3 0,-2 2 0,-1 1 0,1 1-156,-2 0 0,2-1 1,-2-2-1,0 1-348,3 0 0,-3-3 0,2-1-3126,0-1 2366,1 0 1,4-8-1,0-5 985,1-5 0,2-6 0,2 0 0</inkml:trace>
  <inkml:trace contextRef="#ctx0" brushRef="#br7" timeOffset="2949">1338 31 7863,'14'-8'-55,"0"0"1,0 3 0,-3 1 0,0 0 512,1 3 0,-2 1 0,-2 3 1,-1 4-83,-2 3 1,1 4 0,-2 1 0,-1 4 104,1 1 1,-2-2 0,-2 3 0,0 0-136,0-1 0,-2 2 1,-2-3-1,0 0-250,-2 1 1,1-3 0,1-4 0,0-2-199,-1-3 1,1-2 0,-2-2 0,1 0-155,-1-3 0,-1 0 1,-1-1-1,-1 0-331,-2 0 0,0 0 0,-3-1 1,1-1 45,-1-4 1,2 0 0,0 0 0,0 1 343,3-1 1,0-4-1,1 0 1,1 0 135,2 1 1,1 2 0,4-1 125,0 0 1,4 0 0,2 1-1,3 1 105,1 1 0,4 3 1,-1-2-1,2 2 42,1-1 1,-3 1 0,-1 2 0,-1 0 2,-1 3 1,-1-1-1,-1 3-70,0 1 1,-4 1-1,-2 1 1,-3 0-67,-2 0 0,-6 0 0,1-1 0,-4 1-35,-2 0 0,-1 3 0,0 0 0,-1 0 26,0 1 1,1-1 0,-1-1 0,1 1-19,2 1 0,-1-2 0,3-1 0,3-2-12,2-1 1,-1-4-195,5 4-60,-1-5 1,7 2 0,1-6-1,2-1 61,1 0 0,3-4 1,3 1-1,4-3 87,3 1 1,2 0 0,3 1 0,4 0 99,3 0 0,2 1 0,2 2 0,-4 2 82,-3 2 1,-3 1 0,-4 2 0,-3 3 253,-4 2 1,-8 7 0,-5-1-1,-2 2 167,-1 4 0,-4-2 0,-1 3 1,-3 0-136,-2-3 1,1 2 0,-2 0 0,2-3-247,-2-2 1,3 0-1,-3-3 1,2-2-381,2 0 1,0-4 0,0 0 0,2-2-479,-1-1 0,-2-1 0,-1-1 0,-2 0-339,1 0 0,2-1 0,-1-2 0,-1-2-141,0-2 0,-1-2 1182,0-1 0,-1-6 0,-4-4 0</inkml:trace>
  <inkml:trace contextRef="#ctx0" brushRef="#br8" timeOffset="3082">1322 354 8090,'-8'3'386,"0"1"1,1 2-1,1-2-99,1-1 0,0 4 1,-1-2-1,1 2-1323,-1 1 1,2 0 1035,2-1 0,-3 1 0,1 0 0</inkml:trace>
  <inkml:trace contextRef="#ctx0" brushRef="#br9" timeOffset="3216">1487 338 8058,'8'3'0,"-4"-1"0,-1 4 0,-3 2 672,-3 2 1,-5 4 0,-6 1 0,-7 4-97,-5 1 1,-4 1 0,-4 1 0,0 0-1261,-2-1 0,4-1 1,3-2-1,8-5 684,3-3 0,6-6 0,0-1 0</inkml:trace>
  <inkml:trace contextRef="#ctx0" brushRef="#br10" timeOffset="3599">1754 125 8058,'0'-5'1308,"0"0"-646,0-1 0,1 2 1,2 1-1,3 0-398,4 1 0,2-1 0,4 3 1,3 0-299,2 0 0,1-1 1,-1-1-1,0 0-795,1 0 1,-2 1-1,-3 0 1,-3 0-106,-4-2 0,-2-1 1,-3 2 933,-5-3 0,-7-2 0,-6-1 0</inkml:trace>
  <inkml:trace contextRef="#ctx0" brushRef="#br11" timeOffset="4035">1912 31 8058,'3'-4'794,"-2"-3"1,3 7-1,-4 1 1,0 5-385,0 3 0,0 5 0,-1-1 1,-2 3-225,-2 2 0,-2 0 0,-1 2 0,0-1-72,0-1 1,1-2 0,1-1 0,2-2 36,0-2 1,2 0-317,2 0 0,6-4 0,3-5 0,2-2-79,3-2 1,2-3-1,2-3 1,3 1-69,2-1 0,0-1 0,1-1 0,-1 0-205,-3 0 0,2 2 0,-3-1 1,-3-1 0,-2 0 1,-2 0 0,-5 4 0,-2 1 159,-3-1 0,-1-1 0,-2 0 302,-1 1 1,0 2 0,-2 1 24,0-2 0,2-2 0,2-1 273,0 0 0,0 1 0,1-1 1663,1 0-995,-1 3 0,2 3 0,-7 4 0,-4 5-46,-4 2 0,-4 6 0,-2 4 0,-3 0-449,-2 1 0,0 2 0,-2-1 0,0 4-320,-1 1 0,-1 4 1,4-2-1,-1 1-463,1-1 1,0-1 0,2 1 0,3-6-645,5-2 1,-1-4 0,3-4 0,2 0-3265,3-3 4274,-1-3 0,6-3 0,-2-3 0</inkml:trace>
  <inkml:trace contextRef="#ctx0" brushRef="#br12" timeOffset="4334">2014 267 13109,'0'9'0,"-1"1"502,-2 3 0,0 3 0,-2 2 0,1 3-173,1-1 0,2 2 0,-2-1 1,3 2-136,3 1 0,2-5 0,5-3 0,1-2-133,1-3 1,1 2 0,0-3 0,-3-3-124,-1 0 0,-2-2 0,-3 3-71,-4 0 1,-4-3 0,-8 0 0,-2 0-106,-4 0 0,-3 1 0,3-4 0,0 0-512,2-1 0,3-1 1,0 0-1,2-2-446,1-3 0,3 0 1,1-7 1195,4 1 0,-3-1 0,1-4 0</inkml:trace>
  <inkml:trace contextRef="#ctx0" brushRef="#br13" timeOffset="4466">1959 354 8058,'0'-8'655,"1"1"1,1 1 0,5 1-300,2 2 1,8-3 0,6 3-1,6-1-638,4 1 1,4 0 0,4 2 281,1-1 0,-3-3 0,-5-2 0</inkml:trace>
  <inkml:trace contextRef="#ctx0" brushRef="#br14" timeOffset="4717">2384 86 8059,'10'0'449,"1"0"1,1 0 178,-1 0 1,4 4-1,0 2 1,2 4 85,1 6 1,1 3 0,-2 7 0,-2 2 40,-3 6 0,-7 5 0,-2 5 0,-4 4-501,-5 3 1,-6 1 0,-9-8 0,-1-3-1052,-2-3 1,-3-1-1,0-6 1,1-4-238,5-4 0,6-7 0,3-7 1034,4-3 0,6-6 0,-2-4 0</inkml:trace>
  <inkml:trace contextRef="#ctx0" brushRef="#br15" timeOffset="4901">2863 589 9209,'8'0'0,"0"0"0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2:19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61 141 8205,'0'-4'2154,"0"0"0,1 2-1870,1 0 0,1 2 1,2 2-1,-1 1-850,1 0 0,1 1 0,0 1 0,0-1-1167,1 1 1,-1-2 1732,-2 2 0,2-1 0,-3 2 0</inkml:trace>
  <inkml:trace contextRef="#ctx0" brushRef="#br0" timeOffset="150">16 250 8205,'-6'0'425,"1"0"504,1 0 0,3 0-920,1 0 1,3 0 0,4 0 0,0 0-634,1 0 1,0 3 0,2-1 0,-1 2 623,-1 1 0,2 1 0,0 0 0</inkml:trace>
  <inkml:trace contextRef="#ctx0" brushRef="#br0" timeOffset="417">87 404 8205,'0'7'0,"0"-1"914,0 1 1,-1-2 400,-1 0 0,2-3-1504,0-4 0,0-5 0,5-4 0,-1-1-514,0 0 1,1-2-1,0-1 1,0-1 198,2-1 1,-1-3 0,0 0 0,0 0 205,-2-2 0,3-3 0,-1-4 0,1 1 298,1-1 0,2 2 0,-2 4 0,0 4 173,-1 3 1,-1 6 0,1 2 476,-1 3 1,0 3-1,-1 4-31,-1 2 0,-2 1 0,2 0 0,0-1-185,-1-2 1,-1 3-1,3 0-797,-1 0 0,0 0 0,0-1 0,-2 1-2159,0 1 2522,-1 0 0,-1 3 0,0 1 0</inkml:trace>
  <inkml:trace contextRef="#ctx0" brushRef="#br0" timeOffset="700">176 212 9218,'7'-4'496,"2"-1"0,2 1 0,3 0-473,1 0 1,3-2 0,-1-1 0,1 1 254,-1 0 0,-1 3 0,-4 1 1,-2 2 248,-1 0 0,-3 0 1,-1 3-1,-3 4 76,-2 3 1,0 2-1,-2 1 1,-2 0-283,0 2 0,-1-1 0,1 3 0,1-1-186,0 0 0,3 1 0,0 0 0,0-2-488,0-2 0,0 0 0,2-2 0,1-1-1135,0-1 0,2-1 337,1-4 1,-2-2-1,-2-4-372,-2-5 1,-2 0 1522,0-4 0,-6-2 0,1-4 0</inkml:trace>
  <inkml:trace contextRef="#ctx0" brushRef="#br0" timeOffset="883">215 295 8205,'-7'0'868,"1"0"1,3 0-234,3-3 1,6 3 0,5-3 0,4 1-803,2 0 1,1-3-1,1 3 1,-1-1-404,-1 0 0,-3 0 0,1 2 0,-2-2-93,-3 2 0,-1 1 0,-5 2 663,-2 2 0,-4 5 0,-1 1 0</inkml:trace>
  <inkml:trace contextRef="#ctx0" brushRef="#br0" timeOffset="1032">234 398 8205,'-2'4'0,"-1"0"2672,0-1-2179,1 2 0,5-5 0,6 2 0,2-2-611,2-2 1,3-1 0,3-4 0,1-1-670,1-1 0,-3 1 0,-2 2 1,0 1 786,-2 1 0,0-1 0,-1-1 0</inkml:trace>
  <inkml:trace contextRef="#ctx0" brushRef="#br0" timeOffset="1250">613 13 8095,'2'-4'495,"3"0"-41,0 1 0,2 1 0,-1 2-597,1 0 1,-1 2 0,0 1 0,-1 1-1889,-1 1 2031,-3 1 0,5 0 0,-2 0 0</inkml:trace>
  <inkml:trace contextRef="#ctx0" brushRef="#br0" timeOffset="1533">504 77 10306,'9'0'5,"1"0"1,5 0 0,3-3-1,-1-1-575,0-2 0,1 2 0,-2 1 0,-1 0-1144,-2 1 1714,-1 2 0,-9 0 0,-3 2 0,-5 3 0,-2 0 0,-1 2 0,-3-1 0,0 0 306,1-2 0,1 1 0,2-2 0,0 1 482,0 1 1,-2 0 0,4 2 0,1-1-534,0 1 0,0 0 0,2 1 0,1 2-429,0 0 0,1 2 0,0-4 0,1 0-643,1-1 1,1 1 816,4-2 0,2-1 0,1-5 0</inkml:trace>
  <inkml:trace contextRef="#ctx0" brushRef="#br0" timeOffset="2364">664 103 8095,'0'-7'-340,"0"1"0,0 0 1090,0-1 1,0 4-1,-1 4-537,-1 5 1,-2 1 0,-4 4 0,-1 0-546,2 1 1,-3 3 0,-1 0 0,-1-1-153,-1 0 1,-1-1 0,0-1 0,-1-1 188,1-3 0,-3 1 1,1-2-1,0-2 280,1-2 0,1 2 0,2-3 0,1-1 385,3 0 0,4-2 0,1-1 117,3-2 0,3 0 0,2 0 0,2-1-195,4-1 1,4 0-1,2-1 1,2 0-212,0-1 0,2 0 0,1-2 1,-2 0-365,0 0 0,0 1 1,-2-1-1,-1 1-42,-2 1 1,-4 1-1,-3 1 1,-1 1 479,-3 1 1,-2 3 0,-4-1 211,-2 4 0,-3 1 0,0 4 0,-2 1 31,1 1 1,1 2 0,1 0-1,-1 0-159,1 0 1,0 1-1,1-1 1,1 0-232,-1 0 1,-1 3 0,0-2 0,1 0-96,1 0 0,2-4 0,-2 2 0,2 0-878,0-3 615,1 1 0,1-6 0,0-2-1,0-3 1,0-5 0,1-1 0,1-1 163,3-2 0,-2 2 0,1 0 1,1-2 113,1 0 1,1 2 0,-1 0 0,0 0 85,1 2 0,1 1 1,1 1-1,-1 0 187,-1 2 1,-1 1 0,1 3 0,-2 1 233,0 1 0,0 1 1,-3 4-1,-1 0-171,0 2 0,-1 0 1,-1 2-1,-1 0-239,-2 0 1,-2-1 0,0-1 0,-1-1-174,-2 1 0,1-1 0,-2-3 0,1-2-24,1 0 1,1-1 0,1-2-1,-1 0 45,1 0 1,2 0 0,2-3 0,1-1 1,1-1 1,3-3-1,2 1 1,2 0 106,2 1 0,2 1 0,-3 0 0,0 0 115,-1 3 1,-1-1-1,1 1 1,-1 2 107,-2 1 0,-1 0 0,-1 4 0,0 2 67,-1 1 1,-3 2-1,-2 0 1,-2 0-159,0 1 0,-3 1 1,-2 0-1,-1 0-165,-1-2 0,-1-2 0,-1 1 0,-1-3-66,0-2 0,-2 1 0,3-2 1,1-2 101,0 0 0,4-1 0,2-1 108,3-1 1,5 0 0,5-1 0,1-1 62,3 1 1,3 1-1,3-2 1,2 1-16,1 2 0,-1 0 0,1 1 0,-1 0-150,-2 0 0,1 0 0,-2 0 0,1 1-123,-1 1 0,0-1 0,-2 1 0,-1 1-905,0-1 0,-1 1 1038,1-1 0,-2-2 0,-3 3 0</inkml:trace>
  <inkml:trace contextRef="#ctx0" brushRef="#br0" timeOffset="2532">766 270 13898,'4'6'-222,"2"1"0,-2 1 1,2 1 221,0-2 0,1 3 0,-1 0 0</inkml:trace>
  <inkml:trace contextRef="#ctx0" brushRef="#br0" timeOffset="2866">940 167 10819,'7'0'-77,"1"0"1,2-2 0,4 0-1,0 0-105,1 2 1,0 0 0,-2 1-1,-1 3 433,-1 2 0,-3 4 0,-3 0 0,-3 1 222,-2 3 1,-3 1-1,-4-1 1,-2 1-235,-1-1 1,0 0-1,2-2 1,0-1-662,0-3 1,3-3 0,1 0-1740,-1 0 2161,2-3 0,-3-2 0,3-3 0</inkml:trace>
  <inkml:trace contextRef="#ctx0" brushRef="#br0" timeOffset="3049">1049 64 8082,'-1'7'990,"0"0"-104,-2 2 0,-2 0 0,1 4 1,-2 1-508,0 1 1,-1 2 0,-1 4 0,0 1-342,0 1 1,1-5 0,0 1 0,1-3-653,2-2 1,1-3-1,4-3 614,1-3 0,5-5 0,3-4 0</inkml:trace>
  <inkml:trace contextRef="#ctx0" brushRef="#br0" timeOffset="3266">1139 193 8082,'0'6'261,"0"1"1,0-1 686,0 0 1,0 1 0,0-1 0,0 1-521,0 2 0,2-2 0,3 2 1,0-3-341,2-2 1,2-1-1,1-3 1,1 0-190,-1 0 0,0-5 0,1-2 0,-2-2 48,-2-3 1,-4 0-1,-1 0 1,-1 1 170,-1 0 1,-3 3 0,-2 0-1,-2 3-172,-1 3 1,-4 1 0,2 1 0,-2 1-291,1 1 0,2 1 1,3 2 343,2-1 0,-2 1 0,3 1 0</inkml:trace>
  <inkml:trace contextRef="#ctx0" brushRef="#br0" timeOffset="3566">1472 32 8023,'-6'0'1136,"-1"-2"0,2 2 109,0 0 0,2 2 0,3 5 0,0 0-1041,0 1 1,3 0-1,2 0 1,0-1-456,2-3 0,-1 1 0,0-3 0,1-1-176,-1 0 1,1-1 0,-1-1-1,1-1 33,-1-2 0,-2-2 1,-2 0-1,1-1 28,-1 1 1,0 0 0,-3 0 0,-2 2-90,-3 1 0,-1 3 0,-4 0 0,0 0-1191,-2 0 1646,-2 3 0,1 3 0,-1 4 0</inkml:trace>
  <inkml:trace contextRef="#ctx0" brushRef="#br0" timeOffset="3948">1299 193 10538,'7'0'526,"2"0"0,1 0 0,5-1 0,4 0-462,4-2 1,0 1 0,5-1 0,-2 0-367,0-1 1,-3-1 0,-3 0 0,-2 0-476,-3 1 1,-5-2 11,-3 2 1,-5 1-1,-4 1 1,-4 2 622,-2 2 0,-3 2 0,2 2 1,0-1 398,0 2 0,0-2 0,3 3 0,-1-1 716,1 0 0,1 0 1,1 1-1,0 0-374,0 0 0,1 1 0,3 0 0,0-1-308,0 2 0,1-3 0,1 2 1,3 0-168,0-1 1,0 1 0,-1-3 0,1 1 174,1-1 0,-1 0 0,0 1-111,-3-1 1,-2 1 0,0-2 0,-2 0-389,-3 0 1,-3-4-1,0 2 1,0-1-1492,1 0 0,0 0 1691,1-5 0,0 0 0,-1-4 0</inkml:trace>
  <inkml:trace contextRef="#ctx0" brushRef="#br0" timeOffset="4081">1825 295 9536,'0'7'4851,"0"-1"-4851,0 1 0,3-4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2:32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13 161 8434,'-3'0'1503,"0"0"1,6 0 0,2 0-1366,2 0 1,4 0 0,4 0 0,3-1-497,2-1 0,0 1 0,2-3 0,-3 1-331,-2-1 1,-1 3 0,-4-1 0,-1 0-657,-3 0 0,-4 1 1345,-4-1 0,-6-1 0,-4-1 0</inkml:trace>
  <inkml:trace contextRef="#ctx0" brushRef="#br0" timeOffset="218">129 97 8192,'-7'0'477,"4"1"1,0 1-29,0 2 0,2 0 0,-1 0 1,1 1-77,1 1 1,0 1-1,0 1 1,0 1-85,-3 1 0,3-1 0,-3 2 1,1 2-93,0-2 1,-3 0 0,3 1-1,1 0-154,0-1 0,1-4-216,0 2 1,3-5 0,2-2 0,3-1-223,2-1 0,5-3 1,0-3-1,0-2-513,0 0 1,-1 1-1,1 1 1,-2-1-233,0 1 0,-1-1 1140,-1 1 0,1 0 0,-2-1 0</inkml:trace>
  <inkml:trace contextRef="#ctx0" brushRef="#br0" timeOffset="434">257 116 8192,'-1'-3'634,"-1"0"0,1 3-25,-4 3 1,3 1 0,-2 4 0,-2 4 12,-2 2 0,-2 3 0,-3 5 0,-2 2-212,-2 3 1,-3 2 0,0 2 0,-2-1-404,2-5 0,1-3 0,1-4 0,3-4-828,2 0 0,3-5 0,2-2-1697,3-2 1,2-4 2517,3-1 0,0-3 0,0-3 0</inkml:trace>
  <inkml:trace contextRef="#ctx0" brushRef="#br0" timeOffset="1115">129 321 8192,'6'-3'-88,"0"-2"0,1 3 979,-1 0 1,-2 2-1,0 2-250,-1 3 0,-1 3 1,-2 0-1,0 1-395,0 0 0,0 0 0,0 3 0,0-2-469,0-1 0,-2 0 0,0-1 0,0 0-1172,2 0 903,0-3 1,0-4 0,2-5 80,0-2 0,2-4 0,-1 1 0,1 0 272,1-1 1,0 1 0,1 1-1,-1 0 204,-1 0 0,1 3 0,1 1 1,0 1 205,1 2 1,-3 0 0,0 2 94,1 1 1,-2 2-1,-1 2 1,-1 0 166,-1 1 1,2-1-1,0 1 81,0-1-760,-2 1 0,0-5 0,0-2-53,0-3 1,0-3 0,0-1 0,0-2-33,0-1 1,1-2-1,1-2 1,2-1-15,-1-2 0,3 1 0,-2-1 0,2 2 139,0 0 0,1 2 0,0 1 164,2 1 1,-2 2 0,1 5-1,-1 2 138,0 1 0,-1 1 0,1 0-103,-1 0 1,0 2 0,1 1 0,-1-1-66,-2 1 1,2-2-1,-2 3-5,2 1 1,-3-1 0,0 0 0,-1 1 24,0 1 0,1 0 1,-2 1-19,2-1 0,-1 0 0,-2 1-175,0-1 1,0-1-746,0-1 649,0-3 1,-3 2 0,-1-3 123,-2 0 1,0 0 0,-1 0-1,1 0 171,-1 0 0,1-2 1,-1 0 199,1 0 0,2 0 232,-1-1 1,4 1 138,-1-1 0,2 3 1,1 0-28,1 4 1,1 5-1,-3 1 1,0 3-117,0 2 1,0 1 0,0 4 0,0 1-476,0 0 0,0 3 0,0-3 0,0-2-1457,2-1 0,2-6 0,2-1 1450,1-3 0,5-3 0,2-5 0</inkml:trace>
  <inkml:trace contextRef="#ctx0" brushRef="#br0" timeOffset="1502">558 238 8478,'1'-6'868,"1"1"0,2 2-316,2 0 1,4-1 0,3 1 0,4 1-557,4-1 1,1 3-1,2-2 1,-1 2 22,-1 2 0,-3 1 1,-3 4-1,-3 0 40,-3 1 1,-5 0-1,-3 3 1,-1 0 164,-1 1 0,-5-1 0,-2-1 0,-1 0-230,-2 0 0,-1-1 1,1 1-1,-1-1-614,0-1 0,4-3 1,-2-2-1,2 1-549,1-1 0,-1-1 1169,1 0 0,-4-7 0,0-2 0</inkml:trace>
  <inkml:trace contextRef="#ctx0" brushRef="#br0" timeOffset="1666">674 180 8142,'0'-4'1527,"0"0"1,0 3-915,0 1 0,-2 4 0,-1 4 0,-2 3-606,-2 1 0,0 4 1,-3 1-1,-2 1-463,0 1 1,-1 0 0,0-2-1,1-3-687,2-2 0,0-3 1143,4-3 0,-3-2 0,-1-1 0</inkml:trace>
  <inkml:trace contextRef="#ctx0" brushRef="#br0" timeOffset="1800">565 148 8142,'4'3'370,"0"1"347,1 2 0,2 3 1,0 0-1,3 2-601,0 2 0,0 1 0,3 2 0,1 0-1719,1 1 1603,-2-3 0,6 2 0,-3-3 0</inkml:trace>
  <inkml:trace contextRef="#ctx0" brushRef="#br0" timeOffset="2151">892 78 10195,'-4'-3'868,"2"2"1,5-1-1,3 1-657,4 1 0,3 0 0,2 0 1,2 0-538,2 0 1,0 0 0,0 0-1,0 0-761,-2 0 0,-4 0 0,-5 0 0,-1 0 1087,0 0 0,-4 3 0,0 1 0</inkml:trace>
  <inkml:trace contextRef="#ctx0" brushRef="#br0" timeOffset="2317">969 39 7850,'-7'0'29,"3"0"1,0 0 736,-1 0 0,2 1 0,1 1-183,1 2 0,1 4 0,0 1 1,0 1-345,0-1 1,0 2 0,0 0 0,0 1-834,0 1 0,0-1 0,0-1 0,0-1-2690,0 0 3284,0-2 0,0-1 0,0-1 0</inkml:trace>
  <inkml:trace contextRef="#ctx0" brushRef="#br0" timeOffset="2634">1052 58 8219,'1'-3'712,"1"1"0,1 2-421,1 2 0,-1 1 0,-3 5 1,0-1-341,0 2 0,-3 2 0,-1-2 0,-2 1-234,0 1 1,-4 1 0,-1-1 0,-2 0-58,-2 0 1,-3-2 0,1 0-1,-1-2 92,1 0 1,-2-1-1,3 0 1,0-1 292,3-1 1,1-2 0,4 2 1887,0-2-1444,4 3 1,2-4 0,6 1-1,2-1-203,1-1 1,4 0 0,2 0 0,2-1-356,2-1 1,2-1-1,0-2 1,1 1-245,1-1 0,-1-1 0,-2 0 0,0 0-473,-1-1 1,-3 1 0,-1 1-1,-2 1 56,-2-1 0,-3-1 730,-4 0 0,-1 0 0,-1-1 0</inkml:trace>
  <inkml:trace contextRef="#ctx0" brushRef="#br0" timeOffset="2951">1039 142 8219,'-6'1'436,"0"1"1,0-1-1,1 3 1,1 1 271,-1 1 1,1 3-1,0 2 1,-1 2-276,-1 2 1,0 1-1,0 3 1,1 0-375,1-2 1,2-1 0,0-3-1,1-1-212,1-2 0,1-3 1,2-5-1,3-1-251,1-1 0,3-3 0,-2-2 0,1-2-38,1-2 0,-2 0 1,1 1-1,-1-1 194,1 2 1,0 2 0,-1 1 307,1 1 0,-1 2 0,-2 3 0,-1 2 226,-1 2 0,-2 2 0,0 2 0,-2 0 172,0 1 1,-2-1-1,-1 0 1,0-1-99,-2-1 1,-1-1 0,0-1 0,-1-2-214,1-2 1,2-1 0,-1-2-1,0-1-362,0-2 1,1-4 0,1-1 0,1-1-827,0-1 1,1-2 0,3-2 1040,2 0 0,5-5 0,1 0 0</inkml:trace>
  <inkml:trace contextRef="#ctx0" brushRef="#br0" timeOffset="3267">1302 39 8509,'-3'0'456,"3"0"1,5 2 0,5 1 0,0 0-761,1 0 0,-1 1 1,0-2-1,0 0 304,0 1 0,-2 1 0,1 2 0</inkml:trace>
  <inkml:trace contextRef="#ctx0" brushRef="#br0" timeOffset="3450">1174 180 8455,'-4'3'765,"2"-2"1,4 1 0,3-1-538,3-1 1,6 0 0,4 0 0,4-1-254,1-1 0,2-1 0,3-2 0,-2 1-553,-1-1 1,-4 1-1,-4 1 1,-3 0-1435,-2 1 2012,-3-1 0,-5-1 0,-2-2 0</inkml:trace>
  <inkml:trace contextRef="#ctx0" brushRef="#br0" timeOffset="3599">1360 103 11342,'0'7'831,"0"2"0,0 2 1,0 4-1,0 2-691,0 4 0,0 3 1,0 3-1,0 1-366,0-1 1,0-2 0,1-3 225,1-3 0,1-4 0,4 1 0</inkml:trace>
  <inkml:trace contextRef="#ctx0" brushRef="#br0" timeOffset="4398">1674 135 8219,'-4'-2'156,"0"-3"0,0 2 1,-3 1-1,1 2 548,-1 0 1,-2 0-1,-2 2 1,-4 3-406,-2 3 0,-1 1 1,-2 3-1,2-1-540,1 0 0,2-2 0,4 0 0,3-2-232,1-1 1,4-2 0,3-2-41,3-1 0,5-2 1,2-1-1,1-2 422,3-2 1,0 2-1,-1 2 1,-1-1 570,-1 1 1,0 1-1,-2 3 1,-1 2 434,-1 2 1,-3 1-1,0 2 1,-2 1-412,0 2 0,-2 3 1,-2 0-1,0 0-358,-2-2 0,1-1 1,-2-1-810,0-2 113,4-2 1,-2-5 0,3-4 0,1-3 21,1-2 0,-1-3 0,4-1 0,0-1 172,0-1 1,2 1 0,-1 0-1,0 2 269,1-2 1,-3 2-1,0 0 1,1 1 269,1 1 1,1 3-1,-1 2 287,0 0 1,0 1 0,-1 5 0,-1 1-48,-2 2 0,1 1 0,-3 0 0,0 2-53,0-1 0,0-1 1,0-1-299,0 1-397,0-4 0,0 0 0,0-6-56,2-1 0,-1-4 0,2-1 0,-1-1 66,0-1 0,3-1 0,0-1 0,0-1 165,2-1 1,1 2 0,1-2 0,-1 3 229,2 2 0,-3 2 1,3 2-1,0 3 404,-3 2 1,1 5 0,-2 2 0,0 3 59,1 3 0,-1 0 0,-2 5 1,-2-1-247,-1 0 0,1 2 1,0 0-1,-1 0-217,0-1 1,-1-3-1,0 1 1,-1-2-409,-1-2 1,-1-3 0,-4-3 137,-2-3 1,2-2 0,-2 0 0,2-2 88,1 0 0,-1-4 0,1 0-129,0-1 1,2-1 0,2-3 0,1 2-354,1 0 1,4 0 0,2-3 581,4 1 0,5-2 0,1-3 0</inkml:trace>
  <inkml:trace contextRef="#ctx0" brushRef="#br0" timeOffset="4717">1989 142 8219,'-7'0'-233,"2"-1"468,0-1 1,3 1 0,4-1-260,3 1 1,3-1-1,3 0 1,4 0-1122,2-1 0,-1 2 1145,-2-4 0,3 1 0,-1-2 0</inkml:trace>
  <inkml:trace contextRef="#ctx0" brushRef="#br0" timeOffset="5415">2046 90 8760,'-4'1'2055,"1"1"-1482,0 3 1,1 3 0,2 3 0,0 2-220,2 4 1,0 1 0,1 6-1,0-1-388,-1 0 1,-2 1-1,0-2 1,0 0-404,0-2 1,0-3 0,0-6-151,0-3 0,0-3 1,0-2-41,0-2 1,-2-1 0,-3-4-1,0-1 272,-2-1 0,1 2 1,-1 0-1,1 0 341,-1 0 1,1 1 0,0 1 313,-1 0 1,4-1-1,1 1 23,1-2 0,1-3 0,1-1 0,3-1-180,2-1 0,3-1 0,-1-2 1,2-1-374,0-1 1,2-1 0,-1 1 0,1-2-292,1-2 1,0 3 0,-1 0-1,-1 1 257,0 0 1,-3 3 0,0 2 0,0 0 263,-2 3 0,-2 2 0,1 1 167,0 1 1,-2-1 217,1 2 1,-2 0 0,1 4 0,-1 1 190,0 0 0,0-1 0,-1 3 0,0 0-130,1 3 1,0-1 0,-2 2-1,0 1-246,0 0 1,0 0 0,0 1 0,0 0-133,-2-1 1,1 0 0,-1-2-1,1 0-156,1 0 0,2-1 0,1 0 0,1-1-143,1 0 1,0-1 0,2-2 0,-1 1-26,1-1 0,-1-1 0,0 3 242,1 0 0,-3 0 0,0 2 0,-2-1 147,0 1 1,-1 1 0,-2 1 0,-1-1-35,-3-1 0,0 1 0,-2-1 0,1-2-349,0 1 1,-3-2 0,0-1 0,1 0-231,-1-1 0,1-2 0,-2 0 0,0 0-43,0-3 0,2 3 0,-1-3 0,2 0 259,1-1 0,0-2 0,2 0 590,2-1 1,1 3 0,2 0 0,1 1 385,2-1 1,4 3-1,1-1 1,1 1-300,2 1 0,0 1 1,1 0-1,-1 2-390,1 0 0,0 2 1,0 2-1,0 1-1258,0 0 1235,-1 1 0,1 0 0,0 1 0</inkml:trace>
  <inkml:trace contextRef="#ctx0" brushRef="#br0" timeOffset="6152">2470 116 8219,'-7'-1'486,"1"-1"1,-1 2 31,1-3 0,2 3 1,3 3-610,2 1 1,0-1-1,2 2 1,-1 0-37,0 0 1,3 3 0,-3-1 0,0 2 203,1-1 0,-3 0 0,3-1 1,-3 3 48,0 0 1,2-2 0,1 2 0,0 0 66,0 0 0,1-1 1,-1 1-1,1 1-61,1-1 0,0 1 0,0-1 1,-1-1-75,1 0 0,-2 1 0,0-3 0,-1 2 50,0-1 1,-1-1 0,-3-1 0,-2-1-55,-2-1 1,0-2 0,-1 2 0,-2-2-62,-2 0 0,1-1 0,0-2 0,-1-1 9,1-3 1,0 2 0,2-1 0,0-1-23,3-1 0,-1-1 1,4-1-1,1-1-109,3-1 1,2 1 0,4-2-1,3-1-146,1-2 1,2 1 0,0-3 0,1 1-321,-1 0 0,2 0 0,-1 2 0,-1 0 49,0 0 1,-4 3 0,0 2 0,0 1 502,-3 0 1,-2 1 0,0 0 0,-1-1-134,0 1 1,-2 1-1,-2 1 407,0-1 1,0 2 0,-2 1 531,-3 1 1,2 1 0,-2 0-148,0 0 0,0 3 1,1 2-1,1 0-220,0 2 1,3 1 0,-2 2-1,1-1-194,1 0 1,3 2 0,1-1-1,2 1-38,0 0 0,3 0 0,0 4 0,0 2-20,0 2 0,0 0 0,-3 0 0,-2 1-132,-2-1 1,-2-2 0,-2-1 0,-3-1-389,-3-3 1,0 0 0,-2-5 0,0-2-1312,0-2 0,2 0 1687,-3-3 0,3-6 0,-1-1 0</inkml:trace>
  <inkml:trace contextRef="#ctx0" brushRef="#br0" timeOffset="6686">2797 212 9410,'-4'1'732,"2"1"1,1 0-1,1 2-1225,0 1 0,0 1-1198,0 0 1236,0-2 1,0-2 0,0-4 348,0-3 0,3-3 1,-1 0-1,1-1 121,0 0 0,1-1 0,-1-2 0,1 1 30,1 0 0,-2 1 0,2-1 0,-1 3 302,-1 1 0,2 0 0,-2 1 187,1 2 0,-2 1-292,2 3 0,-2 0 0,2 1-267,-1 1-431,2-1 0,-4 4-1801,4-3 1188,-4 3 1069,2-1 0,-3-1 0,0 0 0</inkml:trace>
  <inkml:trace contextRef="#ctx0" brushRef="#br0" timeOffset="6999">2874 1 8219,'-3'3'151,"-1"2"0,-1-2 0,0 1 702,0 1 1,2 2 0,-1 3 0,1 0-313,3 1 1,0 1 0,0 1 0,0 0-264,0 0 1,0 0 0,0-1-1,0-1-490,3 0 1,-3-3-1,3 0 1,-1-1-1892,0 0 578,1-1 1,-3-2 811,2-2 0,-1-4 0,2-3 0,-1-1 713,0-3 0,0 2 0,1-5 0,1 2 0</inkml:trace>
  <inkml:trace contextRef="#ctx0" brushRef="#br0" timeOffset="7565">2867 71 8219,'0'-4'-358,"0"0"413,0-1 0,3-1 537,2 0 0,2 0 1,2 1-1,-1 1-372,2 1 1,0 1-1,3 2 1,-1 0-35,1 0 0,0 1 1,-1 1-1,0 2 91,-2 2 0,-2 1 0,0 1 0,-2 1 21,-2 1 1,-3-1 0,1 1-1,-1-1-80,-1-1 1,-3 1-1,-1-1 1,-2-1-282,0 0 0,-1-4 0,-1 3 0,-1-3-181,2-1 1,-3-1 0,0-1-1,-1 0-12,0 0 1,3 0 0,0 0 0,1-1 8,0-1 0,2 0 1,0-2-1,1-1 154,1-1 1,2 0-1,2 0 142,1-1 1,3 3 0,0 0-1,0 1-5,2-1 0,1 3 0,1-1 0,-1 1-103,-1 1 1,0 0 0,1 0-85,0 0 1,0 3-1,-3 0 127,-1 1 1,-2 2 0,-1-2-1,-3 2 22,-4 0 0,-1-1 0,-4 0 0,-1 1 1,0-1 1,-3 0 0,0 1 0,-1 0-39,0 1 0,-1-1 1,2 0-1,-1-1-39,0-1 0,1 1 0,3 0 1,1 0 68,3-1 1,1-2 119,0 0 1,4-1-74,3-1 0,3 0 0,4 0 0,-1 0 35,1 0 0,0-2 1,1-1-1,1 1 16,1-1 1,1 2 0,4-2-1,2-1-112,2 0 0,3 2 0,1-2 0,2-1-278,1-1 1,2 2 0,-1 0-1,-2 1-572,-3-1 0,-6 3 0,-3-1 408,-4 1 0,-5 1 0,-4 0 0,-4 1 457,-4 1 0,-4 1 0,-3 1 0,-3 5 0,2-2 0</inkml:trace>
  <inkml:trace contextRef="#ctx0" brushRef="#br0" timeOffset="8067">2944 200 9021,'0'-3'2649,"0"3"-1995,0 3 0,1 3 0,0 1 0,2 2-177,-2 1 0,0 2 0,-1 2 0,0 1-246,0 2 1,0-1-1,0-1 1,0-2-200,0 0 1,0-1 0,0-1 0,0-3-617,3 0 1,-3-4 92,2 0 1,-2-2 0,-1-1 0,-2-2-44,0-4 1,-2 2 0,-1-2 0,0 0 207,-1 0 1,1-2 0,-1-1 0,-1-1 180,-1 1 0,1-1 1,1 0-1,1 0 394,-1-1 0,2 2 1,0 1-1,3 1 48,2-1 1,0 3-1,0 1 1,2 0-109,3 1 0,1 2 0,3 0 0,1 0-124,2 0 1,1 2-1,0 1 1,-1-1-120,-1 1 0,0 2 0,-2-1 0,-1 0-40,-1 0 1,-1 1 0,-2 1 260,-2 1 0,-4-1 0,-3 0 0,-3 0 31,-3-2 0,-2 2 1,-1-2-1,-1 2-20,-2 0 1,3 1 0,-1-1 0,2-1 40,2-1 1,0-1 0,3 2-238,2 0 0,4-4 0,4 1 0,5-1-355,3-1 0,3 0 1,2 0-1,4-1-241,2-1 1,2 1-1,-2-1 1,0 2-50,-1 0 0,-3 0 0,0 0 0,0 0 663,0 0 0,1 2 0,-1 2 0</inkml:trace>
  <inkml:trace contextRef="#ctx0" brushRef="#br0" timeOffset="8232">3374 353 7962,'4'-3'2426,"0"0"713,-1 0 1,2 2 467,-1-1-3727,-1 2-1676,3 2-3022,-6-1 4818,3 2 0,-6 0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2:50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495 371 11446,'0'9'449,"0"2"0,0 3 1,0 6-1,0 5-190,0 4 0,2 7 0,2 2 1,0 3-18,-1 3 0,4 2 0,-3 3 1,2 0-10,-1-2 1,-3-3 0,1-6 0,-2-1-70,-1-1 1,0-5-1,0 2 1,0-1-77,0 1 1,0 0-1,0 2 1,0 1-129,0-1 1,-1-1 0,-1-1-1,-1-1-34,1 1 1,1 3 0,-1 0 0,-1-1-132,1-1 0,-1-2 0,0 1 0,1-3-88,1-3 0,1-2 0,0-2 0,0-2-333,0-1 0,0-1 1,0-3-1,0-2-405,0 0 1,0-4-1,1 0-823,2-3 1854,-2-4 0,2-3 0</inkml:trace>
  <inkml:trace contextRef="#ctx0" brushRef="#br0" timeOffset="334">462 354 10860,'-6'4'243,"1"2"1,-1 4 0,-3 2 0,-1-1-955,-1 1 1,-4 3 0,2-2 710,1 0 0,-4 2 0,3-2 0</inkml:trace>
  <inkml:trace contextRef="#ctx0" brushRef="#br0" timeOffset="467">470 346 8712,'4'-4'1152,"0"0"0,4 5-416,1 2 1,-1 5-1,0 6 1,0 1-972,1 2 1,0 2 0,1 1 0,2 0 234,0 0 0,2 3 0,3-2 0</inkml:trace>
  <inkml:trace contextRef="#ctx0" brushRef="#br0" timeOffset="1014">0 1220 7808,'5'-4'454,"-1"3"1,-1-3-14,3 1 1,5 2 0,2-2 0,4 2-53,2 1 0,10 0 0,12 0 0,9 0-101,9 0 0,8-1 0,3-1 0,1 0-184,4 0 0,5 1 0,2 1 0,-7 1 71,-4 2 0,4-2 1,4 4-1,3 0-52,0-1 0,-2-1 0,0 1 1,4 0-107,2-2 0,4 2 1,-2-2-1,1 0 69,-1-1 0,2 2 0,2 0 1,2-2 82,-2 0 0,1 2 1,-12 1-1,2-1-3,-4 1 1,-10 2-1,-12-3 1,-6 1-100,-3 0 1,-2 2 0,-1-1-1,-4-1-586,-8-1 1,-8 1 0,-7-2 0,-5 0-3728,-1-1 1056,-1-1 3190,-6-4 0,-9 0 0,-5-4 0</inkml:trace>
  <inkml:trace contextRef="#ctx0" brushRef="#br0" timeOffset="1198">2975 1244 10062,'0'-3'1711,"1"2"-1275,1 3 0,3 3 1,3-1-1,0 0-80,1 3 0,-1 0 0,0 1 0,0 1 174,1-1 0,-4 0 1,0 0-394,-2 1 1,0-1 0,-5 0 0,-2-1-549,-4-1 0,-5 0 0,1-2 411,-1 0 0,-1-2 0,-2 2 0</inkml:trace>
  <inkml:trace contextRef="#ctx0" brushRef="#br0" timeOffset="1550">3189 1409 7808,'-5'-4'941,"2"3"0,3-5 83,0 0 0,1-2 1,1 0-829,4 0 0,1-3 0,2 0 0,1 1-45,1 1 0,3-2 1,-2 1-1,0 1 250,0 3 1,-4 1-1,-2-1 182,0 1 1,0 4 0,0 1-162,-3 4 1,-2 4-1,0 1 1,0 2-208,2 2 0,0 0 0,-2 2 0,1 0-476,0 1 1,5 2-1,-3-4 1,2 2-189,-1 0 1,1 0 0,2-3 0,0-2-1255,1-1 0,-1-6 0,0-1-1975,0-2 3678,-3-5 0,2-4 0,-2-5 0</inkml:trace>
  <inkml:trace contextRef="#ctx0" brushRef="#br0" timeOffset="1666">3428 1343 7808,'-8'0'1387,"-1"0"-34,1 0 1,0 0-1,0 1-834,0 2 0,-1 1 1,1 5-1,-1 0-1278,-2 2 0,1 4 1,-4 5 758,-1-2 0,0 3 0,-2 0 0</inkml:trace>
  <inkml:trace contextRef="#ctx0" brushRef="#br0" timeOffset="2431">486 25 7808,'-8'0'1417,"0"0"0,3 4 0,3 1-1473,1 2 0,2 2 0,4-2 0,3-2-196,1-2 1,4-2-1,1-1 1,2-1 77,0-2 0,1-1 0,-2-4 0,0-1 298,-2 1 1,-2 0 0,0 0 1814,-2-1-1221,-5 1 0,-4 8 0,-4 6 0,-2 6-458,1 3 0,3 3 0,-1 0 0,2 2-223,1 1 0,4-2 0,1 2 0,2-1-91,-2-1 0,2-5 0,-5-1 0,0-1-36,-1-2 1,-2-1-1,-2-1 1,-5-3-95,-2-2 1,-7-2 0,0-1-1,0-1-40,0-2 1,3-1 0,1-5 0,2 0 7,4-2 0,-1 2 1,6-3-1,3 1-116,4 0 1,10-3-1,5 3 1,6-1-2712,7 0 3043,0 1 0,8 3 0,-4-1 0</inkml:trace>
  <inkml:trace contextRef="#ctx0" brushRef="#br0" timeOffset="3550">486 1211 7859,'0'-8'238,"0"0"1,0 2-1,0 1 1,0-1 260,0-2 0,0 0 1,0 0-1,0-1-285,0-2 0,4-3 0,2-4 1,2-4-64,3-1 0,2 0 0,4-5 0,1 3-117,1 0 0,4-2 0,-1-1 0,2 1-86,1 2 0,-1 1 0,-1 2 1,-1 2 56,0 0 0,-1 3 1,-2 1-1,-3 4 54,-2 3 0,2 3 1,-1 2-1,2 0 70,-2 2 0,0 2 1,1 4-1,0 3 62,-2 3 1,0 5 0,-3-1 0,-1 1-10,-1 2 0,2 2 0,0 1 0,0 0-12,1 0 0,-3 3 1,2-2-1,-1 1-34,-2 0 0,1-1 0,1 2 1,1-2-52,-1-1 0,-1 3 0,0-1 1,-1 1-121,0-1 1,0 2 0,0-3-1,1 1-43,-1 0 1,0-4 0,0 2 0,2 0-38,1-1 1,-1 1 0,2-2 0,0 1 39,-2 0 1,3-1 0,0 0-1,1 3 47,0 0 0,-2-3 1,3 1-1,-2-1 0,-1-2 1,2 1 0,0-1 0,1 0-63,-1-3 0,1 2 0,-1-3 0,1 0-14,2 0 1,-3-1 0,-2-4 0,1-2 73,0-2 0,1-2 0,2-1 0,1 0-71,-1 0 0,1-4 0,-1-2 0,2-4 8,1-4 1,1-2-1,2-3 1,-2-1 115,0-1 1,-2-2 0,4-3-1,-2-2 26,-2 2 0,-3-1 1,-3 1-1,1-3-11,0 0 0,-3 0 0,1-1 0,-2 1 15,0 1 0,-1-2 0,-1-2 0,0 1 16,-2 1 0,1 3 1,2-3-1,0 2-39,0 1 0,0 5 1,2 3-1,0 2 4,1 0 1,1 1-1,-1 0 1,1 3 4,1 2 1,2 1-1,-3 2 1,1 0 65,1 0 1,1 3 0,0 2 0,-2 1-88,2 0 0,-2 1 1,0-2-1,1 3-40,-1 3 1,2 1 0,-3 4 0,-1-1 71,1 1 1,2-1-1,-2 5 1,0-1 139,0 0 1,2 3 0,-1 0 0,0 1 13,-2-2 0,-1 3 0,0-2 0,1 2 108,-1 3 0,-1-1 1,0 1-1,-1-2-61,0 0 0,0 3 1,0 2-1,-2 2-108,0 0 0,-2-2 0,3 0 1,-2 2-33,2 3 0,-3-4 1,2 0-1,0-1-308,1 0 1,2-2 0,-1 3 0,0 0-668,0 0 0,1-3 1,-1 1-1,0 0-755,0-3 0,0-2 0,-2-3 1619,-1-5 0,1 1 0,2-5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2:54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62 424 8388,'0'-5'1304,"0"-1"1,5 4 0,4 0 0,6 1-663,6 1 0,14 0 0,7 0 1,8 0-268,5 0 1,1 0 0,-1 1 0,-1 0-179,0 2 1,-5 1 0,-5-2 0,-6 1-631,-8 2 1,-11-3-2778,-8 0 2072,-6-1 1,-5-1 0,-5 0 278,-2 0 1,-5 0 858,-2 0 0,-5 0 0,-2 0 0</inkml:trace>
  <inkml:trace contextRef="#ctx0" brushRef="#br0" timeOffset="266">29 515 7808,'-8'0'179,"2"0"1,1 0 1492,-2 0 0,5 0-939,2 0 0,4 0 0,8 0 1,5 0-231,4 0 1,7 0 0,6 1-1,6 0 31,6 2 1,3 0 0,0-3 0,0 1-412,1 2 1,-3-2-1,-2 1 1,0 0-488,-2 1 1,-6-2 0,-7 2 0,-7-3-1480,-5 0 0,-5 0 18,-2 0 0,-6 0 1109,-5 0 1,-4-3-1,-4-2 1</inkml:trace>
  <inkml:trace contextRef="#ctx0" brushRef="#br0" timeOffset="618">548 309 8361,'-8'0'2276,"0"-3"-982,0 0 1,4 1-782,4 2 0,4 0 0,7 3 1,3 3-75,2 1 1,1 5-1,2 1 1,3 0-227,2 1 0,0-1 0,-1 2 0,-1-2-171,1 2 1,0-2 0,-1 0 0,-1-1-69,0-2 0,-2-4 0,-4-1 0,-1-2 656,-3-1-87,-5-1 0,-4-1 0,-5 0-155,-6 0 0,-6 2 0,-8 2 1,-4 6-637,-3 1 1,-6 3 0,-6 4 0,-3 1-2662,-4 3 2909,0-2 0,3 4 0,1-3 0</inkml:trace>
  <inkml:trace contextRef="#ctx0" brushRef="#br0" timeOffset="1570">960 78 8018,'-3'-7'590,"3"1"0,7 3 1,7 3-1,1 0-727,2 0 0,2-3 1,0 0-1,0 1-82,1 1 1,-3-1 0,0-2 0,-3 0 140,-2 1 0,-4-1 813,-2 1 0,-4 1 215,0-3 1,-4 3-614,-4-1 1,1 3-1,1 3 1,0 3-83,2 1 0,-1 4 0,0 1 1,0 0-74,0 0 1,2 2-1,-2 0 1,1 1-74,-1-2 1,2 3 0,-1-2 0,1 0-197,1 0 1,0-2 0,0-4 0,0 0-328,0 1 1,1-2 0,1-2 61,4-2 1,1-2-1,1-2 1,2-2-13,1-2 1,-1-2 0,3-3 0,-2 0 121,0-1 1,-3-2 0,-2 2 0,-1 1 265,-2 0 0,0 2 1,-4 1-1,-2 1 282,-2 4 1,-3-2-1,-3 1 1,-4 2 148,-3 3 0,-1 3 0,-2 4 0,0 1-88,0 1 1,2 3 0,-2-2 0,1-1-107,2 1 0,4 2 1,3-3-1,3 0-162,2 1 0,2-3 1,6 1-1,4-2-386,5-3 1,7-3 0,4 1 0,3-2-399,2-1 0,-1 0 0,1 0 0,-1 0-583,-1 0 0,2 0 0,1 0 1268,-2 0 0,0 0 0,-1 0 0</inkml:trace>
  <inkml:trace contextRef="#ctx0" brushRef="#br0" timeOffset="1852">1455 4 8296,'-5'-1'1807,"2"-2"1,3 3-1832,3 0 1,2 4 0,4 4-1173,2 0 1,-2 1 0,2-1 1195,-2 0 0,-1 0 0,1 1 0</inkml:trace>
  <inkml:trace contextRef="#ctx0" brushRef="#br0" timeOffset="2219">1282 111 8474,'8'0'634,"0"-3"1,1 0 0,3 2-576,5 0 1,0 1-1,4 0 1,-1 0-101,-2 0 0,0 0 1,-3 0-1,-1 1 74,-3 1 1,-4-1 0,-3 3 181,0 0 0,-5 0 0,-5 4 0,-1-2-19,-1-1 1,-3 1 0,0 2 0,1 0-134,1 1 1,0-4-1,2 1 1,2 0-242,2 1 0,2-1 0,2-1 0,3 1-148,4-2 0,4 3 0,4-3 0,1-1 140,-1 1 0,1 2 0,-1 0 0,0 0 221,-3 0 1,-4 1 0,-7-2-1,-1 3 552,-1 0 0,-4 0 0,-4 0 0,-3-2-70,-1-1 0,-1-2 1,-2 2-1,2-2-1133,1-1 1,1-1-2813,3-1 3428,0 0 0,7-3 0,2-2 0</inkml:trace>
  <inkml:trace contextRef="#ctx0" brushRef="#br0" timeOffset="2949">1661 78 7808,'0'-8'448,"0"0"-47,0-1 1,3 4 0,3 0 0,1 1-34,1-1 1,3 3 0,1 0 0,1 1-474,2 1 0,-1 0 1,0 0-1,-3 0-216,-2 0 1,-3 0 618,-1 0 0,-4 0 0,0 1 193,-3 1 0,-4 0 0,-1 4 0,-2 0-130,-2 1 0,-1 2 0,2 0 0,-2 1-48,0 1 0,1 2 0,0-1 0,-1 1-91,-2 2 1,-1 3-1,1 2 1,1 0-271,1 1 1,-2 1 0,3-3 0,2-1-351,3 0 1,2-5 0,4 0-186,0-1 0,1-5 0,2-4 76,2-2 0,3-2 1,2-3-1,2-3 18,1-3 1,-2-2 0,2 2 0,0-2 268,0-1 1,0 0 0,3-1 0,-1 0 171,-2-1 0,1 3 0,2-2 1,1 0 97,-1 1 0,0 1 0,-1 4 0,-2 0 279,2 0 1,0 3 0,-2 2 0,-1 2 84,0 1 0,-3 1 0,3 3 0,-2 3-9,-1 3 1,1 5 0,-6-1 0,2 1-46,-1 2 0,-3-1 0,1 2 0,-2 0-207,-1 1 1,-3 3 0,-1-2 0,0 1-267,-3-1 1,0-1 0,-2-4-1,-1-1-503,-1-3 0,0-3 0,3-2 1,-2-3-49,-1-2 1,2-2 0,-2-2-1,2-3 191,1-1 0,0-5 1,-1-2-1,1-1 256,0-2 0,2 1 1,2-1-1,0 1 213,2 0 1,1-1-1,1 1 1,0 0 203,0 2 0,1 2 0,2 4 0,3 1 330,1 1 1,-2 3 0,1 3-110,0 0 1,1 1 0,-1 1 0,-1 4-48,-2 1 1,1 1-1,-2 1-297,1-1 0,-2-1 0,-3 0-780,-4-2 0,2-3-1795,-2 1 2498,4-2 0,-5-1 0,2 0 0</inkml:trace>
  <inkml:trace contextRef="#ctx0" brushRef="#br0" timeOffset="3117">2246 408 8131,'0'-6'5567,"0"1"-6246,0-2-1592,0 4 2271,0-5 0,0 7 0,0-2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10.80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9251E7"/>
      <inkml:brushProperty name="anchorY" value="-2.16006E7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9353E7"/>
      <inkml:brushProperty name="anchorY" value="-2.16048E7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9455E7"/>
      <inkml:brushProperty name="anchorY" value="-2.16093E7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9556E7"/>
      <inkml:brushProperty name="anchorY" value="-2.16137E7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9684E7"/>
      <inkml:brushProperty name="anchorY" value="-2.16207E7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09786E7"/>
      <inkml:brushProperty name="anchorY" value="-2.16253E7"/>
      <inkml:brushProperty name="scaleFactor" value="0.5"/>
    </inkml:brush>
  </inkml:definitions>
  <inkml:trace contextRef="#ctx0" brushRef="#br0">79 59 8132,'0'-9'231,"0"1"0,0 3 306,0-1 0,-1 5 1,-1 1-489,0 5 0,-1-1 0,3 2 1,0 0-72,0 2 0,1 0 0,1 0-46,0 0 0,5-3 1,-2-2-1,3-3-7,0 0 0,0 0 0,0 0 0,1 0-72,-1-3 1,-1-2-1,0-3 1,-3 0 151,0 0 1,1-3-1,-2 0 111,-1 0 0,-5 2 0,-2 2 0,-3 2-126,0 2 1,-3 2 0,-1 2 0,0 2-655,0 2 664,1 2 0,3 5 0,0 1 0</inkml:trace>
  <inkml:trace contextRef="#ctx0" brushRef="#br1" timeOffset="266">145 108 9871,'0'8'598,"-1"0"0,-1 2-463,0 1 1,-1-1 0,3 3-1,0 2-241,0 1 1,0 3 0,-1 0 0,-1-1-336,-1 0 1,1-4 0,2-2 0,0 0-1542,0-2 1982,0-1 0,3-4 0,2-1 0</inkml:trace>
  <inkml:trace contextRef="#ctx0" brushRef="#br2" timeOffset="465">120 190 8050,'-5'0'1139,"-1"0"0,1 1-895,-3 2 0,2 2 0,1 3 1,-2 0-228,0 0 1,-1 3 0,-1 1 0,1 1-240,0 2 1,-2-3-1,1-1 1,1-2-2633,1-1 2854,3 0 0,8-7 0,5-2 0</inkml:trace>
  <inkml:trace contextRef="#ctx0" brushRef="#br3" timeOffset="598">137 223 8535,'4'4'606,"-1"1"0,1 0 0,-1 0 0,1-1-1036,0 1 1,2-2 0,0 1-1,0 1 430,0-1 0,1 2 0,-3 2 0</inkml:trace>
  <inkml:trace contextRef="#ctx0" brushRef="#br4" timeOffset="781">162 297 8493,'-8'6'824,"3"-1"1,1 2-314,0 0 1,1 2 0,-4 2 0,2 3-296,-2 2 0,-1 0 1,-2 1-1,-1-1-457,1 1 0,2-5 0,1-1 1,3-1-2683,0-2 2923,-2 0 0,9-7 0,-3-2 0</inkml:trace>
  <inkml:trace contextRef="#ctx0" brushRef="#br5" timeOffset="930">153 363 8267,'5'4'1126,"-1"-2"0,-1 3-392,3 2 0,-2 1 0,1 2 0,-1 2-403,1 1 0,0-2 0,1 2 0,-1-1-538,2 1 0,-1-3 0,1 1 1,-2-2-2630,2-4 2836,-4-1 0,5-1 0,-4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6.21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16 20030,'8'-6'1683,"6"4"1,-4-3-1386,4 3 1,2 2 0,-1 0 0,2 0-299,4 0 0,1 0 0,6 0 0,-2 0 36,1 0 0,2 0 0,0 0 0,-1 0 23,-2 0 0,-7 2 1,1 1-1,-2 4 10,-3 2 1,-6 1 0,-4 5 0,-4 1-9,-1-1 1,0 1-1,-1-1 1,-4 2-11,-6 4 0,-2-2 1,-3 5-1,1 0-554,-1 0 0,1-5 1,-1 2-1,1-4-1588,-1-2 0,1-1 917,-1-4 0,1-3 1,1-8-412,4-5 1,1-2 1313,4-8 0,3-6 0,-5-2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16.549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41 42 21389,'0'-9'-1241,"0"1"2252,0 0 1,0 2-231,0 1 0,1 3 525,2-1 0,-1 2-811,3 1 0,0 1 0,1 2-323,0 2 1,-4 0 0,0 1 192,-1 0 0,-1 1 1,0 2-1,-1-2-28,-1-2 1,0 3-1,-4-4 1,1 2 198,0-1 0,-2-2 0,1 2-536,-1-2 0,2 0 0,-1-3 0,0 0 0,1-4 0,1-2 0,0-4 0,1 1 0,3-2 0,0 2-100,0 0 0,3 1 0,1 1 1,0 0 232,2 2 0,2 3 0,0-1-133,0 2 0,1 1 0,-1 1 0,0 2 0,-2 2 0,-2 3 0,0 0 0,-1 0 0,-3 1 0,0-1 0,0 0 0,-1-1 0,-2-1 0,1 0 0,-3-3 0,-2-1 0,0-1 0,-1-1 0,-1 0 0,1 0 0,3-3 0,0-1 0,1 0 0,3-3 0,0 3 0,1-2-389,0 0 1,3-1 0,3-1 586,1 3 1,1 1-1,1 4 87,-1 0 0,0 1-285,0 2 0,-2 1 0,-2 5 0,0-1 0,-2 0 0,-5 0 0,-1 0 0,-5-2 0,1-1 0,3-3 0,-1 1 0,0-2 0,2-5 0,1-1-382,2-3 1,1 0-1,1 0 1,2 1 274,2 1 0,3-5 1,0 2-1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18.883"/>
    </inkml:context>
    <inkml:brush xml:id="br0">
      <inkml:brushProperty name="width" value="0.08" units="cm"/>
      <inkml:brushProperty name="height" value="0.08" units="cm"/>
      <inkml:brushProperty name="color" value="#E71224"/>
    </inkml:brush>
    <inkml:brush xml:id="br1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 0 20343,'-4'0'896,"0"4"0,4 1 1,0 3-1335,0 0 0,0 0 1,0 1-1,0 2-42,0 0 0,0 2 0,0-2 0,0 0-399,0 1 1,0-3-1,1 2 668,2-2 0,-2 3 1,2 1-1</inkml:trace>
  <inkml:trace contextRef="#ctx0" brushRef="#br0" timeOffset="264">58 91 9927,'5'0'-347,"1"0"1,-1 0 0,4 0-11,2 0 0,-1 0 0,3 0 0,0 0 357,0 0 0,1 0 0,2 0 0,1 0 0</inkml:trace>
  <inkml:trace contextRef="#ctx0" brushRef="#br0" timeOffset="433">305 83 9649,'5'0'-188,"1"0"0,-1-1 1,1-1 440,-1-1 0,1 0 1,2 3-369,0 0 0,1 0 0,-1 0-156,0 0 0,0 0 0,2 0 0,0 0-280,1 0 541,0 0 0,-3 4 0,0 1 0</inkml:trace>
  <inkml:trace contextRef="#ctx0" brushRef="#br0" timeOffset="583">569 83 8255,'8'0'84,"0"0"43,0 0 0,-2 0 1,-1 0-173,2 0 0,-3 0 0,2 0 0,0 0-205,2 0 1,-2 1-1,1 0 1,2 2 239,1-1 1,2-1-1,1-1 1</inkml:trace>
  <inkml:trace contextRef="#ctx0" brushRef="#br1" timeOffset="751">898 91 7170,'8'0'267,"1"0"-413,-1 0 0,1 0 0,1 0 0,2 0-689,1 0 835,-3 0 0,9 0 0,-1 0 0</inkml:trace>
  <inkml:trace contextRef="#ctx0" brushRef="#br1" timeOffset="916">1170 99 8473,'8'0'400,"1"0"0,-4 0-670,1 0 1,-1 0-1,3 0-221,1 0 1,-1 0 490,0 0 0,4 4 0,1 0 0</inkml:trace>
  <inkml:trace contextRef="#ctx0" brushRef="#br1" timeOffset="1067">1467 107 8404,'8'-3'-80,"-2"2"1,-1-2-13,1 2 1,-1-2 0,0 1-1,2 0-144,0 1 1,1 1 0,1 0 235,-1 0 0,4 0 0,1 0 0</inkml:trace>
  <inkml:trace contextRef="#ctx0" brushRef="#br1" timeOffset="1334">1516 33 8366,'9'3'452,"2"0"1,-1 2-1,1-1 1,-1 0-89,1-1 0,-2 4 0,2-2 0,-2 2-246,-1 2 1,-2-4 0,-2 1 0,0 0-207,-2 1 0,-9 3 88,-4 1 0,-3-2 0,-3 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26.6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13 8673,'1'7'1186,"0"0"0,2 2-964,1 1 1,0 4-1,2 2 1,0 1-247,-2 0 1,2 3 0,-2 0 0,1-1-479,-1-3 1,1-2 0,-2-3 0,0-1-381,0-1 1,0-3 881,-1-4 0,-1-4 0,2-1 0</inkml:trace>
  <inkml:trace contextRef="#ctx0" brushRef="#br0" timeOffset="284">90 26 7661,'3'-3'367,"3"2"1,-2-3 0,2 2-258,0 0 0,4-1 0,1 1 1,3 0 17,4-1 0,3 2 0,2-1 0,2 2-29,-2 0 0,-1 2 0,-3 3 0,-2 1 176,-2 3 1,-5-1 0,-4 2 0,-3 2 81,-2 0 1,-2 1 0,-1 2 0,-3 2-56,-3-1 1,1 3 0,-2-3 0,0 0-231,1-1 0,-1-1 1,3-2-1,0-1-814,2-3 1,-1-1 0,2-1-344,-1-2 0,3-2 0,-2-4-955,0-2 2040,2-2 0,-7-3 0,1-1 0</inkml:trace>
  <inkml:trace contextRef="#ctx0" brushRef="#br0" timeOffset="450">103 129 8110,'-3'-4'-47,"2"1"462,-1 1 1,2-1 0,2-1-1,3 1-400,3 0 0,3 1 0,3-1 1,2-1-462,0 1 1,1 1-1,2-2 1,0 0-1310,-2 1 1755,-4 1 0,-1-3 0,-2 1 0</inkml:trace>
  <inkml:trace contextRef="#ctx0" brushRef="#br0" timeOffset="602">186 65 8253,'-6'0'577,"-1"0"1,2 0-214,0 3 0,2-1 0,1 3 0,0 0-333,1 3 1,-1-1 0,0 3-1,-2 0-382,-2 2 0,0 0 1,-1 3-1,1-2-389,-1 0 1,3-2 0,0-2 739,-1-2 0,-1 1 0,0-4 0</inkml:trace>
  <inkml:trace contextRef="#ctx0" brushRef="#br0" timeOffset="749">160 142 8253,'10'-2'0,"0"-1"124,-1 2 0,-2 0 0,2 2 0,0 1 225,-1 2 0,1 0 1,-2 0-1,1 1-214,0 1 0,1 3 1,-3 1-784,-2 0 1,-1-1-1,-3-2 648,0-1 0,-6 1 0,-1-1 0</inkml:trace>
  <inkml:trace contextRef="#ctx0" brushRef="#br0" timeOffset="883">77 251 8253,'4'-2'-47,"1"-1"0,0 2 149,0 0 1,4-1 0,3 0 0,3 0-621,4-1 518,6 0 0,7-7 0,4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29.18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 84 7983,'-4'0'706,"0"0"0,3 0-424,1 0 1,6 0 0,5 0 0,1 0-340,3 0 1,2-1-1,5-1 1,1 0-112,-1-2 1,3 0 0,-3-1 0,0 1-135,0-1 0,-1 0 1,-4 0-1,-1 2-391,-2 0 0,-1-1 139,-4 1 0,-5 1 554,-6 2 0,-5 0 0,-5 0 0</inkml:trace>
  <inkml:trace contextRef="#ctx0" brushRef="#br0" timeOffset="181">106 19 8248,'0'7'739,"0"-1"1,0 1-705,0-1 0,2 3 0,1 0 1,-1 1-270,1 1 0,2-1 1,-3 0-1,0-1-524,1-1 1,-2 2 757,3-2 0,-2 1 0,1-3 0</inkml:trace>
  <inkml:trace contextRef="#ctx0" brushRef="#br0" timeOffset="349">215 0 8257,'5'1'499,"0"1"-217,0 2 0,-4 2 0,1 0 0,-1 2-162,-1 0 0,-1 2 0,-1 4 1,-2 0-372,-2 1 1,0 0 0,-1-2 0,-1-1-527,-1 1 1,0-3-1,1 0 777,0-1 0,-4-2 0,2 2 0</inkml:trace>
  <inkml:trace contextRef="#ctx0" brushRef="#br0" timeOffset="516">35 180 8137,'4'-4'11,"1"2"512,0 1 0,0-1 1,2 0-543,-1 1 0,1 0 0,1 1 0,1 1-707,-1 1 1,-4-1-1,1 3-576,0-1 1302,-2 2 0,2-2 0,-1 4 0</inkml:trace>
  <inkml:trace contextRef="#ctx0" brushRef="#br0" timeOffset="780">35 257 7951,'4'0'-277,"1"0"1,-1 0 0,2 0 0,-1 2 76,-1 0 1,-1 3 0,2-1 199,0 2 0,-3 3 0,1-1 0,0 0-127,-1-1 0,-2 2 1,0 0-1,0 0 328,-2 0 0,0 1 1,-2-3-1,-1 2 110,-1-1 1,2-1 0,0-1 510,-1 1 1,2-3-700,1 0 1,2-6-1,2-2-392,2-5 0,2-2 1,3-1-1,1-2-237,0-2 0,2-1 0,-2-3 506,0-1 0,5-2 0,-1-3 0</inkml:trace>
  <inkml:trace contextRef="#ctx0" brushRef="#br0" timeOffset="1049">221 122 9745,'0'6'-303,"0"-1"0,1-2 155,1 0 1,2 1 0,2-1 0,0-2 98,1 0 1,1-1 0,2 0-1,-1 2 102,0 0 0,0 1 0,-3-2 0,0 2 285,-2 1 1,-1 1 0,-4 2 0,-2 3-64,-3 3 1,-3-2 0,-5 5 0,0-1-316,-1 0 1,-1 2 0,2-2 0,-1-2-353,1-1 0,2-3 1,2-3-1,1 0-512,1-2 0,1-2 904,1-4 0,2-4 0,1-4 0</inkml:trace>
  <inkml:trace contextRef="#ctx0" brushRef="#br0" timeOffset="1232">176 212 8253,'6'-1'0,"-1"0"0,-1-1 339,1 0 1,1 1 0,0 1 0,1 0 63,-1 0 1,1 1 0,1 1 0,1 3-312,1 0 1,1 2 0,3-1-1,0 0-267,4 1 0,-2 1 0,0 1 0,0-1-254,-2-1 1,-1-1-1,-2 1 1,-3-1 428,0 1 0,-5-1 0,0 0 0</inkml:trace>
  <inkml:trace contextRef="#ctx0" brushRef="#br0" timeOffset="1483">247 340 8253,'-3'7'158,"1"-1"0,-1 0 0,0 1 336,2-1 1,0 1 0,1-1-358,0 0 0,3 0 1,2-1-370,3-1 1,-1-2 0,1-1 0,-1-1 106,0-3 1,-1-2 0,1 1 0,-2-2 242,0 0 1,0 0 0,-3-1 34,-1 1 0,-3-1 0,-3 2 0,-2 0-118,-2 0 1,0 4 0,1-1 0,0 1-519,0 1 0,3 0 483,1 0 0,-1-3 0,-1 0 0</inkml:trace>
  <inkml:trace contextRef="#ctx0" brushRef="#br0" timeOffset="1750">516 103 8210,'-4'-4'400,"0"1"-27,1 1 1,2 1 0,3-1 0,3 1-273,3 1 0,3 0 0,4-1 0,2 0-568,4-1 0,-1 0 0,1 2 0,-1-1-483,0-1 0,-4 1 950,-1-1 0,-4 1 0,-2 1 0</inkml:trace>
  <inkml:trace contextRef="#ctx0" brushRef="#br0" timeOffset="1950">542 116 8128,'-7'6'476,"3"-2"1,1 1 0,-1 0 149,0 3 1,2 1 0,-2 3 0,0 2-177,0 2 1,-1 1 0,3 3 0,0 1-382,-1 3 1,2-3-1,-3-2 1,1-3-487,2-2 1,0-2 0,1-2-758,0-1 1,1-5-1,1-2-377,2-1 0,0-4 1551,0-1 0,-3-5 0,2-1 0</inkml:trace>
  <inkml:trace contextRef="#ctx0" brushRef="#br0" timeOffset="2349">548 199 8209,'3'-4'0,"1"2"225,2-1 0,0 2 0,2-1 0,0 0-138,3 0 1,1 2 0,1-3 0,0 2-447,2-1 1,-1 1-1,1-1 1,-2 1-95,-3-2 0,0 3 0,-4-2 329,0 1 1,-3 4-1,-3 0 1,-3 2 153,-3-1 0,0-2 0,-1 2 1,1 1 181,-1 1 0,0-2 0,-1 1 1,0 2 261,0 1 0,1 1 0,0-1 0,1 1-101,0 1 0,-1 0 0,1 1 0,2 0-124,2 0 1,1-1 0,1 0-1,0 0-274,0-3 0,5-2 0,2-1 0,3-1-257,4-2 1,-1-1 0,2-2-1,-2-3-2,0-3 1,-2 0 0,-1-2 0,-2 1 209,-2 1 0,-2 1 1,-4 1-1,0-1 279,0 1 1,-3 0 0,-2 2 0,-3 2 74,-3 1 1,-1 1 0,-1 0 0,0 0-434,1 0 0,2 0 1,0 1-1918,1 1 2070,2 2 0,1-1 0,3 0 0</inkml:trace>
  <inkml:trace contextRef="#ctx0" brushRef="#br0" timeOffset="2499">1004 289 7949,'-5'6'150,"1"1"1,0-1 0,-2 0 0,1 1 227,1-1 0,2 1 1,-2-1-1,1 1-1016,-1-1 0,0-2 638,-3 0 0,-2 1 0,-1 1 0</inkml:trace>
  <inkml:trace contextRef="#ctx0" brushRef="#br0" timeOffset="3080">1279 141 7916,'3'-3'1032,"-2"3"0,1 4 0,-1 2-744,-1 3 0,-1 1 0,-1 3 0,-2 0-240,-2 2 0,-1 2 0,-2 1 0,-2 0-335,-3-1 1,0 0-1,-1 2 1,2-3-846,0-3 1,0-1 0,1-4-708,1-2 1839,5-3 0,0-6 0,2 0 0</inkml:trace>
  <inkml:trace contextRef="#ctx0" brushRef="#br0" timeOffset="3224">1222 282 7942,'6'0'0,"1"0"202,-1-2 0,0 1 1,1-1-1,-1 4 100,1 2 0,0 2 1,1 0-1,0 1-268,0-1 1,-1 0 0,-1 1-1,2 0-380,0 2 1,-1-4-1,1 1 1,-2-1 345,-2-1 0,0-2 0,3-2 0</inkml:trace>
  <inkml:trace contextRef="#ctx0" brushRef="#br0" timeOffset="3415">1433 161 8535,'0'6'2529,"0"0"-2077,0 1 1,-2 1-1,-1 2 1,0 0-363,-2 4 1,-1-1 0,-1 2 0,-1-1-408,0 1 1,-2-2 0,2 2 0,0-2-822,0-2 0,2-2 0,1-2 1138,0-1 0,1-2 0,-2-2 0</inkml:trace>
  <inkml:trace contextRef="#ctx0" brushRef="#br0" timeOffset="3549">1414 295 7916,'7'-2'262,"-1"0"1,3 0 0,-1 2 0,0 1 183,-1 1 0,-1 1 1,2 4-1,-1-1-321,2 0 0,2 1 1,-2 0-1,1 1-782,1 0 0,-1 0 0,0-3 657,0-1 0,1 1 0,-1 1 0</inkml:trace>
  <inkml:trace contextRef="#ctx0" brushRef="#br0" timeOffset="3933">1639 141 7916,'0'-6'832,"0"-1"1,2 3 0,1 1-562,0 0 0,1 1 0,3 2 0,0 0-254,2 0 0,0 0 1,2 0-1,-1 2-81,-1 0 1,0 2 0,-3-2 0,0 0-382,-2 1 0,-1-1 1,-3 1-1,-3 1-112,-1-1 1,-4 2 0,-4 1 0,-1 1 246,-2-1 0,0 0 0,1 1 1,1-2 309,0 0 0,-1 0 0,4-1 0,-3 2 0</inkml:trace>
  <inkml:trace contextRef="#ctx0" brushRef="#br0" timeOffset="4082">1581 199 6757,'0'4'3184,"0"-1"-2849,0-1 1,1 2-1,0 2 1,2 1-203,0-1 1,1 3 0,1 1 0,-1 1-333,1 0 0,-2-1 0,0 3 0,-1 0-366,0 0 1,0-1 0,-2-1 0,0-1-1604,0 0 2168,0-2 0,0-1 0,0-1 0</inkml:trace>
  <inkml:trace contextRef="#ctx0" brushRef="#br0" timeOffset="4332">1671 250 7916,'10'-6'0,"-2"-1"42,-1 1 0,3 2 0,0 0 0,2 1 311,1 2 0,5-2 1,1 1-1,1 1-196,0 0 1,-1 1 0,-1 0 0,-2 0-51,0 0 1,-4 2-1,-2 1 1,-1 0 61,-3 2 0,-1 1 1,-2 0-1,-2 1-20,0-1 1,-4 3 0,-1 0 0,-2 0-211,-1 1 0,0 0 1,-1-1-1,-3-1-439,-1-1 1,1-1 0,1 0 0,0-2-192,0-2 0,2-1 0,-2-1 0,1 0 691,1 0 0,-2-3 0,0 0 0</inkml:trace>
  <inkml:trace contextRef="#ctx0" brushRef="#br0" timeOffset="4448">1728 263 8411,'-3'7'139,"0"0"0,3 1 0,0 0-337,0 0 0,0-1 1,1 0-520,1 2 1,1-2 716,1 1 0,2 0 0,-3-2 0</inkml:trace>
  <inkml:trace contextRef="#ctx0" brushRef="#br0" timeOffset="4582">1825 257 7916,'6'0'376,"-2"0"0,-2 3 198,-2 4 1,0 2 0,0 4 0,0 0-501,-2-1 0,-1 4 0,-2 1 0,1 0-831,1 0 1,1-4 756,2 0 0,0 0 0,0-3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36.2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58 116 7916,'0'-7'352,"-1"3"163,-1 0 0,0 2 0,-2 1-100,-1 2 1,2 6 0,-1 3 0,1 3-271,-1 2 1,0 1-1,-2 2 1,1-1-110,1 0 0,2 0 0,-2-1 0,1 0-424,2-2 0,0-1 1,2-2-1,0-3-549,1-1 0,3-3 0,0-2 937,0-1 0,2-4 0,-1-1 0</inkml:trace>
  <inkml:trace contextRef="#ctx0" brushRef="#br0" timeOffset="314">141 19 7916,'7'-4'49,"-1"0"0,0 2 80,1 0 1,-1 1 0,1 1 0,2-2 99,2 0 0,1 0 1,1 2-1,1 0-36,1 0 1,3 3-1,-3 1 1,-1 2 105,-1 0 1,-3 1-1,-2 0 1,-2 1 118,-2 3 1,-2 1 0,0 2-1,-2 1-42,0 2 1,-2 1 0,-1 2 0,0 2-199,-2 1 0,2 0 1,1 1-1,1 0-166,1 1 1,0-5-1,0-1 1,0-3-678,0-1 1,1-4 0,0-1-825,1-1 1,1-3 860,-1-4 0,-2-2 1,1-2-1,-3-2-1141,-2-2 1769,0-1 0,-2 1 0,-1 0 0</inkml:trace>
  <inkml:trace contextRef="#ctx0" brushRef="#br0" timeOffset="515">103 141 7916,'-4'-6'373,"1"1"-92,3 1 1,3 1-1,2-2 1,3 1-304,3 1 0,3 1 0,2 2 0,0 0-202,2 0 0,0 0 0,1 0 0,-2 1-133,-2 1 0,-4-1 0,-4 4 0,-2 0-157,-2 0 1,-3 0 513,0-1 0,-5 0 0,-3 3 0</inkml:trace>
  <inkml:trace contextRef="#ctx0" brushRef="#br0" timeOffset="682">109 231 7916,'-4'1'0,"0"0"858,-1 1 1,2 1-277,1-1 0,2-1 0,2 1-521,5-1 1,2-2-1,4-1 1,0-2-317,2-2 1,2 0 0,1-1 0,0 1-297,-1 2 0,-3-2 0,1 2 0,-2-2-579,-2 0 0,-2 0 1130,-5-1 0,2 1 0,-3-1 0</inkml:trace>
  <inkml:trace contextRef="#ctx0" brushRef="#br0" timeOffset="883">199 103 7916,'3'0'1737,"3"0"-1214,-2 3 0,-1 2 1,-1 5-1,-1 0-7,-1 4 0,0-1 0,-1 5 0,-1 1-250,-2 2 0,0 0 0,1-2 1,-1-1-416,1-1 0,1-5 0,0 0 0,1-2-678,1-2 0,0-3 0,1-2 1,1 0-43,3-1 0,0-2 0,2-3 869,2-4 0,1-2 0,3-4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38.24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1 216 7905,'3'-4'80,"-2"2"0,3 4 1,1 0-475,1 2 1,1 0 0,0 3 0,1 0 393,0 1 0,4 2 0,-3 3 0</inkml:trace>
  <inkml:trace contextRef="#ctx0" brushRef="#br0" timeOffset="151">71 395 7916,'-6'4'0,"0"-1"430,2 0 0,-2-3 22,2 3 0,1-3 0,-1 0 0,1-3-471,2-1 0,0 1 0,2-2 1,0 0-418,1 0 0,3-5 0,0 0 0,1 0-80,3-1 1,-2-2-1,2-3 1,-1 0 515,1-2 0,0 0 0,0-4 0,1-1 0</inkml:trace>
  <inkml:trace contextRef="#ctx0" brushRef="#br0" timeOffset="833">148 126 7916,'0'-4'285,"-2"2"310,0-1 1,1 2-431,3-1 1,0 1-1,4 1 1,2 0-202,1 0 1,2 0 0,1 0 0,1 0-203,0 0 1,0 0 0,0 0 0,1 0-155,-1 0 0,0-1 1,-4 0 357,-1-1 228,-1 0 0,-6 2 1,-4 1-1,-2 0 1,-1 1 1,0 1-1,-1-2 1,1 2 28,-1 1 1,1-1-1,0 2 1,-1 0-47,1 0 0,0 2 1,1 3-1,1 0-5,-1 1 1,-1 2 0,-1 2 0,-1 2-59,0 1 1,-3 2-1,2-1 1,1 0-54,1 0 0,1-2 0,-1-3 1,2-2-411,0-4 0,3-3 23,2-1 0,0-3 0,2-1 30,3-4 0,0-2 0,0-2 0,-1 0 78,1 0 1,1-1 0,0-1-1,1 0-50,2-1 1,-2 1 0,1 0 0,0 1 139,-2 1 0,0 1 1,1 0-1,-1 2 293,1 0 0,-3 2 1,0 4-1,-2 1 117,0 3 1,-1 3-1,-2 3 1,-1 1 14,-3 1 1,0 0 0,-2-1 0,-1-1-68,-1 0 1,1-3 0,3 0 0,1-3-289,-1-3 1,-1 0-344,0-2 0,0-4 0,2-5 0,1-2 47,0-2 0,3-1 0,-3-2 0,1-1 49,-1 1 0,1-3 1,0-3-1,0-1 127,1-1 0,0-1 1,2-2-1,1 1 216,2 0 1,2 3 0,2 6-1,1 3 145,-1 5 1,-1 1 0,1 7 0,1 1 223,-1 4 1,1 5 0,0 4-1,1 3 84,2 3 1,0 1 0,1 1 0,0 1-171,2 0 0,-1 4 1,1 3-1,-2 0-270,0 1 0,0 0 0,0-1 0,-1-1-322,-2-3 0,2-5 0,-4-6 0,0-3-1162,-1-2 0,0-3 1432,-1-2 0,1-6 0,-1-6 0</inkml:trace>
  <inkml:trace contextRef="#ctx0" brushRef="#br0" timeOffset="1034">463 203 7916,'-7'3'0,"1"1"0,0 2 421,-1 0 0,1 1 0,-1 0 1,-1 1 61,-1 3 0,-2 0 1,2 1-1,-1-1-429,-1 0 0,2-2 0,-1 0 0,2-2-323,-1-1 0,1-2 0,1-3-292,1-2 0,0-3 0,1-4 0,2-2-1779,0 0 2340,1-3 0,-1-3 0,-1-4 0</inkml:trace>
  <inkml:trace contextRef="#ctx0" brushRef="#br0" timeOffset="1167">360 23 7916,'4'0'599,"1"0"1,0 0-1,3 1-668,0 1 1,1 0 0,0 2 0,2 1 68,1 1 0,3 3 0,2 1 0</inkml:trace>
  <inkml:trace contextRef="#ctx0" brushRef="#br0" timeOffset="1369">597 43 8311,'-2'6'496,"1"-2"1,-2 1-1,1 0-135,0 0 0,0 2 0,2-1 1,0 1-358,0-1 0,0 0 0,0 1 1,2-1-779,0 1 0,3-1 0,-2 0-1032,1 1 1806,2-4 0,-6 3 0,3-2 0</inkml:trace>
  <inkml:trace contextRef="#ctx0" brushRef="#br0" timeOffset="1835">617 75 7916,'6'-9'-18,"1"1"0,1 0 117,1 3 1,-1 3-1,-1 2 1,-1 0 293,0 0 0,0 0 0,-1 2 0,-1 3-207,-1 0 1,-1 4 0,0 0 0,0-1-143,-1 1 0,-3-1 1,-2 0-1,-2 0-200,0 0 1,-1 0 0,-1 0 0,-1-1-326,-1 0 0,0-1 1,-2 0-1,2-1 43,-2-1 0,0 0 0,0 1 0,1-2 289,0 0 1,0 1 0,-2-1 0,1 0 176,2 0 1,-3 1 0,3-1 0,-2 0 399,2 0 1,0-1 0,5-1 465,0 1 0,4-2-649,5 3 0,2-3 1,6 0-1,2-3-247,2-1 0,3 1 0,3-2 0,0 0-137,0 0 0,3-2 0,-2 1 0,-1 1-58,0 1 1,-3 3 0,-1-1 0,-3 1 341,-1 1 1,-3 0-1,-5 1 202,-2 1 0,-1 1 0,-6 4 0,-1 1 52,-2 1 0,0 0 0,0 0 0,0 1-190,2 0 0,1 1 1,3-2-1,0 1-150,0-1 1,2 2 0,1-1-1,0 0-78,2-1 1,0-1-1,0-1 1,-1 2 63,-1-1 1,-1-1 0,-3-1 0,-2 1-75,-3-1 0,-6 1 0,-6-1 0,-3 0-2387,-2 1 2416,-2-1 0,-1 1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3:41.34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1 106 7916,'3'-3'1548,"-2"0"1,3 4-1062,1 1 1,1 2-1,0 5 1,1 1-251,-1 2 0,1 4 0,1 1 0,1 2-275,-1 0 0,-1 0 1,-2-2-1,0 0-220,0-2 0,-4-2 0,1-3-2839,-1 0 1624,-1-5 1,0-3 1472,0-7 0,-3 1 0,0-5 0</inkml:trace>
  <inkml:trace contextRef="#ctx0" brushRef="#br0" timeOffset="280">91 138 7916,'4'-2'0,"0"-1"0,1 1 321,1-1 0,0-1 1,1 1-1,1-1-68,1-1 1,5 2-1,0-1 1,3 0-78,3 1 1,-2 1-1,6 0 1,1 2 27,2 0 0,-4 0 1,0 2-1,-5 3 71,-5 3 1,-3 0 0,-5 3-1,0 0 127,-3 1 0,-2 2 0,-2 0 0,-3 2-95,-3 0 0,1-2 0,-2 1 0,2-2-228,1-2 0,-1 1 0,1-2 0,-1-1-681,1-2 1,0-1 0,1-2-478,1-1 0,0 0 1,-3-3 130,1 0 0,-1-3 0,1-1 1,0-2 947,-1 0 0,-2-1 0,-1 1 0</inkml:trace>
  <inkml:trace contextRef="#ctx0" brushRef="#br0" timeOffset="431">142 190 7916,'-4'3'1568,"2"-3"-1215,4 2 0,3-1 1,3-1-1,3-1-613,1-1 1,1 1 0,0-3-1,-1-1 104,1 2 1,-2-3 0,-1 2-1,-1-2 156,-4 0 0,2-1 0,-4 1 0</inkml:trace>
  <inkml:trace contextRef="#ctx0" brushRef="#br0" timeOffset="666">225 126 8534,'-3'-4'1724,"3"2"-1282,-2 4 0,1 2 0,1 4 0,-1 1-94,-1 1 0,1 3 0,-4 2 0,1 0-198,0 1 0,0-3 0,1 2 0,2-4-201,0-2 0,1-2 0,1-2-186,1 0 1,2-2 0,3-3 0,1-1-17,3-1 1,1 1 0,1-1 0,-1 1 0,-1 1 0,-2 0 0,-3 1 0,-3 1 223,-3 2 0,-6 5 1,-7 2-1,-3 1-425,-3 0 0,-1 1 1,0-1 453,-2-1 0,4-2 0,2-2 0</inkml:trace>
  <inkml:trace contextRef="#ctx0" brushRef="#br0" timeOffset="1066">501 119 7916,'3'-6'122,"1"0"1,2 1 64,0 1 0,1 2 0,1 0 0,2 2-310,0 0 0,0 0 1,3 0-1,1 0-345,1 0 1,-5 0-1,1 0 1,-3 0 467,-2 0 0,1-3 0,-1-1 0</inkml:trace>
  <inkml:trace contextRef="#ctx0" brushRef="#br0" timeOffset="1482">591 55 7916,'0'-4'320,"0"0"1,-1 2 0,-1 0 218,-2 1 0,1 4 0,0 2 1,0 2-167,-1 2 0,0 2 1,0 1-1,-1 1-185,-1 2 0,2 0 1,1-2-1,0 0-124,1 0 1,2-1 0,2 0 0,3-1-169,0-2 0,5-2 1,0-1-1,1-1-195,2-1 0,-4-3 0,3 1 0,-1 0-30,-1 0 1,-2-1 236,0 1 1,-4-1 161,-4 1 0,-4-1 0,-4 2 0,-3-1 58,-1 0 1,-2 3 0,0-1-1,-1 2 44,-2 1 1,3-1 0,-1 0-1,1-1 56,2-1 0,2 0 1,1 2-1,3-1 35,1-1 1,3 0-236,4 3 1,3-4-1,4 0 1,4-1-173,3 1 0,3-1 1,3-2-1,1 0-39,2 0 1,2 2 0,-1 1-1,0 0-85,-4 2 1,-1 1-1,-2 0 1,-2 1-24,0-1 1,-3 0 0,0-1 0,-4-2-589,0 0 0,-1-1 1,-1-2-987,0-2 1865,-2-2 0,0-5 0,-3-1 0</inkml:trace>
  <inkml:trace contextRef="#ctx0" brushRef="#br0" timeOffset="2009">700 68 7916,'0'-6'155,"0"-1"0,1 1 0,1 1-84,2 1 1,2 3 0,1-1 0,1 1 38,3 1 0,1 0 0,-1 1 0,-1 1-177,-1 2 0,1 2 0,-3 0 0,-2 1-29,-1-1 0,-2 0 0,-3 1 72,-1-1 1,-1 1 0,-4-2-103,1 0 0,-1-3 0,1-1-52,0 1 0,-1-1 312,1 1 1,1-1 146,1-1 1,2 2 0,-2 1 0,1 0 41,-1 2 0,2 2 1,-1 1-1,-1 1 5,0 1 0,3 1 0,-2 1 1,1 0-175,0-1 1,0 1 0,2-2 0,0 0-305,0-1 0,0-3-222,3-2 1,0-1 0,4-6 150,-1-4 0,0 1 0,1-3 0,-1 2 192,1 1 1,-2 2 0,0 0 0,0 1 188,0 2 0,-2 0 1,1 2-1,-1 1 146,1 2 0,-3 4 0,1 1 0,-1 1 34,-1 2 0,-1-2 0,0 0 0,-2-1-177,0-1 1,-2-1 0,-1-1 0,0-2-255,-1-2 0,3-1 0,0-1 0,-1-1-541,-1-1 1,2-2 0,2-5-1,1-2 632,1-1 0,3-4 0,1 0 0</inkml:trace>
  <inkml:trace contextRef="#ctx0" brushRef="#br0" timeOffset="2280">1072 10 8262,'-6'-4'715,"2"0"1,1 3-760,3 1 0,1 1 0,1 3 0,2 0 44,2 0 0,0 1 0,1-1 0</inkml:trace>
  <inkml:trace contextRef="#ctx0" brushRef="#br0" timeOffset="2565">1213 10 7659,'-6'0'0,"-1"0"-171,1 0 1,-1 2 0,-2 0 0,-2 1 680,-1-1 0,0 0 0,-2 2 0,-1 2-333,-2 2 0,-1-1 0,0 1 1,1 0-9,-1 1 0,2-2 0,0 1 0,0 0 153,2-2 1,0-2-1,2 0 121,1-1 0,3-1-355,6-2 1,6 0 0,7 0 0,1 0-136,1 0 0,2-1 0,2 0 0,0-2-105,0-1 0,0 1 1,2-2-1,0 1-185,-2 1 1,1-1-1,-1 1 1,2 0-58,0-2 1,0 2 0,-2 0-1,-3 1-683,-3 0 1,-3 0 1076,-6 2 0,-5 0 0,-7 0 0</inkml:trace>
  <inkml:trace contextRef="#ctx0" brushRef="#br0" timeOffset="2765">1046 126 8091,'-6'2'0,"-1"3"479,1 0 0,2 3 0,0 0 0,-1 3 28,2 1 0,-2 2 1,2 0-1,0 4-245,0 0 0,-2 1 0,2 0 0,-2-1-237,1-1 0,0-3 0,0 0 0,2-2-1196,1-4 504,1-1 0,3-4 0,1-3 0,0-4-24,0-4 1,1 0-1,1-2 1,0-2 690,1 0 0,-1-1 0,-2 0 0,4-2 0,-1-2 0</inkml:trace>
  <inkml:trace contextRef="#ctx0" brushRef="#br0" timeOffset="3182">1059 132 8072,'4'-3'309,"-1"2"528,-1-1 0,0 2 0,1 0-448,0 2 1,-1 4-1,-1 3 1,1 1-40,0 2 0,0 3 0,-2 2 0,0 1-46,0 2 0,0 0 1,-1 0-1,0 0-395,-1-2 0,-1-3 0,1 0 0,0-2-714,1-2 1,0-2-77,1-3 0,0-3 1,0-3 82,0-3 0,-1-4 0,0-1 0,-1-1 798,0-1 0,1 1 0,-1-1 0,-2 0 0,1 1 0,-3-1 0,2-2 0,-1 1 0,0 0 0,0 1 0,1-1 0,1 1-157,0 0 1,1-2 0,-1 4 0,2 0 372,0 1 1,2 1 186,1 2 0,0 1 1,2 3-1,1 0-171,0 0 1,2 0 0,-1 0-1,1 1 10,-1 1 1,1 1 0,-2 4-48,0-1 0,-3 1 0,-2 0 0,-2 1-40,-3 0 1,0 1 0,-2-3 0,1 0-395,-1-2 1,-1 1 0,-1-3-865,1 0 1,3-2-995,1 0 2097,3 0 0,1-5 0,3-2 0</inkml:trace>
  <inkml:trace contextRef="#ctx0" brushRef="#br0" timeOffset="3348">1155 171 8133,'-3'0'545,"1"2"49,1 3 1,-1 0 0,0 2-798,0-1 0,2 1 0,0 1 0,0 1-544,0-1 1,0-1-1,0-1-732,0 1 1479,2-4 0,2 0 0,2-3 0</inkml:trace>
  <inkml:trace contextRef="#ctx0" brushRef="#br0" timeOffset="3515">1219 151 8091,'4'-3'542,"0"3"-50,-2-2 0,-1 4 0,3 5 1,-1 4 203,-2 3 1,0 2 0,-1 4 0,0 2-250,3 1 1,-3 2 0,2 1 0,-1-2-371,-1-3 1,0-1 0,0-6 0,0-3-2442,0-1 1374,0-1 1,1-9 0,0-4 989,1-3 0,3-7 0,-1 0 0</inkml:trace>
  <inkml:trace contextRef="#ctx0" brushRef="#br0" timeOffset="3664">1444 299 7939,'0'4'706,"0"0"-648,0 1 0,-2 1-58,0 0 0,-6 1 0,1-1 0</inkml:trace>
  <inkml:trace contextRef="#ctx0" brushRef="#br0" timeOffset="4099">1758 119 7943,'4'0'341,"-2"-3"0,-1 3 421,-1 0 0,0 3 0,-1 4 0,-1 2-583,-2 2 1,-3 3-1,-1 2 1,-3-1-468,-1 1 1,-1 2-1,0-2 1,0 0-372,0-1 1,1-4 0,2-3-438,1-3 1096,5-2 0,-2-3 0,3 0 0</inkml:trace>
  <inkml:trace contextRef="#ctx0" brushRef="#br0" timeOffset="4231">1720 222 7943,'6'0'-58,"1"0"1,-1 1-33,0 1 1,3 1 0,0 2 0,-2 1 771,1 1 1,-1 2 0,0-2 0,2 2-918,-1-1 1,0-1-1,0-1 1,0 0-1527,0-2 1761,-1 2 0,-1-5 0,1 2 0</inkml:trace>
  <inkml:trace contextRef="#ctx0" brushRef="#br0" timeOffset="4432">1951 106 8229,'3'1'2301,"-1"2"-1937,-1 3 0,-2 2 0,-1 4 0,-4 3-222,-2 0 1,-3 5-1,0 1 1,-1 0-112,-1-1 1,0-2 0,1-1 0,1-3-1165,3-2 0,3-4 1133,1-3 0,2-3 0,-1-2 0</inkml:trace>
  <inkml:trace contextRef="#ctx0" brushRef="#br0" timeOffset="4514">1887 280 8127,'6'-7'285,"0"1"0,1 2 0,0 2 1,1 1-119,0 1 1,4 1 0,-2 1 0,3 2-290,2 2 1,1 1 0,2-1 121,-1 0 0,3 4 0,3 0 0</inkml:trace>
  <inkml:trace contextRef="#ctx0" brushRef="#br0" timeOffset="4933">2182 74 7925,'0'-6'287,"0"2"1,2 0 0,3 1 13,0 2 0,3 0 0,0 1 0,2 0-153,0 0 1,2 0-1,-2 1 1,0 1-33,-1 2 0,-5 2 1,-2 1-1,-1 1-276,-1 0 0,-6 1 0,-3-2 0,-4 1-344,-2 1 0,-3 1 0,2-1 0,-1-1-16,0-1 1,2-1-1,-2 0 1,2-2 519,3-2 0,0-1 0,4-1 0,0-1 0,1-1 397,0 1 115,4-4 1,3 4 0,4 0 0,2 1 121,0 2 0,3 3 0,-1 0 0,1 3-457,0 0 1,-2 3 0,2 0 0,-2 1-255,-1 1 1,1 0-1,-2 0 1,0 0-676,0-1 0,-3-2 0,1-1 752,0-2 0,-1-1 0,-2 1 0</inkml:trace>
  <inkml:trace contextRef="#ctx0" brushRef="#br0" timeOffset="5181">2201 151 8073,'4'0'1602,"1"-2"-1346,2 0 1,3-2-1,4 2 1,3-1-116,4 1 1,3 1 0,3-1-1,0 1 14,1 1 1,-3 0 0,-5 0 0,-3 1 27,-4 1 0,-3 2 0,-6 4 1,-2 2-119,-1 2 0,-5 0 1,-2 2-1,-4 0-257,-2-1 0,-4 0 0,0 1 0,-2-1-169,1-3 0,3-2 1,-1-3-1,2 0-873,0 0 1,1-4 0,0 0 1233,2-2 0,-1-3 0,-2-2 0</inkml:trace>
  <inkml:trace contextRef="#ctx0" brushRef="#br0" timeOffset="5330">2246 164 7791,'-4'3'-62,"1"-2"0,3 4 216,0 0 1,0-2 0,0 2 0,0 0-630,0 0 1,0 2 0,0-1 474,0 0 0,3 1 0,1-1 0</inkml:trace>
  <inkml:trace contextRef="#ctx0" brushRef="#br0" timeOffset="5447">2310 177 8240,'1'-4'951,"0"3"0,1 3-477,0 5 1,-2 2-1,0 4 1,0 2-401,0 2 0,-3 4 0,-1 1 0,-1 0-873,1 0 799,-2 0 0,3 0 0,-4 1 0</inkml:trace>
  <inkml:trace contextRef="#ctx0" brushRef="#br0" timeOffset="5833">2676 113 8051,'-5'0'353,"1"0"0,0 1 143,0 1 1,1 2 0,3 4 0,-2 4 156,0 2 1,0 3 0,2 3-1,0 0-888,0 2 0,0-1 0,0-2 0,0 0-474,0-2 0,2-4 0,0-5 0,0-1-274,1-3 1,1-1 982,2-3 0,1-6 0,-1-1 0</inkml:trace>
  <inkml:trace contextRef="#ctx0" brushRef="#br0" timeOffset="6131">2746 49 8017,'3'-7'0,"0"1"-237,1-1 0,2 3 1,-2 1-1,2-1 641,3 0 0,-1 3 0,3-1 0,0 1-37,1 1 0,2 0 1,0 1-1,1 1 78,-1 2 0,-1 2 1,-2 1-1,-2 2-24,0 1 0,-2 3 0,-1-1 0,-3 2-19,-3 1 1,0 2 0,0 4 0,0 4-263,0 2 0,0-1 0,-2 2 0,0-2-223,1 0 1,0-4 0,1-3 0,1-4-1136,1-3 1,-1-3-144,4-3 0,-4-4 0,0-3-63,-2-5 0,-3-2 1424,-2-1 0,-3-1 0,-1-3 0</inkml:trace>
  <inkml:trace contextRef="#ctx0" brushRef="#br0" timeOffset="6297">2727 158 8017,'-4'-3'526,"1"-1"0,4-1-245,1 0 1,2 2 0,3 1 0,2 0-374,4 1 0,1 0 1,5 1-1,1 0-437,3 0 0,-6 0 0,1 1 0,-6 1 529,-3 2 0,-1 2 0,-4 0 0</inkml:trace>
  <inkml:trace contextRef="#ctx0" brushRef="#br0" timeOffset="6431">2727 222 9439,'9'0'-68,"2"0"0,2-1 1,2 0-1,2-2-575,1-1 1,1 0 0,0-2 642,-2-1 0,-1 1 0,-3-1 0</inkml:trace>
  <inkml:trace contextRef="#ctx0" brushRef="#br0" timeOffset="6580">2797 100 8017,'-4'4'540,"1"1"1,0 0-160,1 0 1,2 4-1,0 2 1,0 2-368,0 2 1,0 4 0,0 3 0,0 0-307,0 3 0,0-3 292,0-1 0,2-1 0,2-1 0</inkml:trace>
  <inkml:trace contextRef="#ctx0" brushRef="#br0" timeOffset="6947">3080 196 9015,'-11'-1'396,"0"-1"1,5 0-1,2-3-706,5 3 0,7 1 1,2 1-1,3 0 649,2-2 0,0 1 1,2-1-1,0 1-52,-1 1 1,0 1 0,-4 1-1,-1 2 115,-3 2 1,-1 1 0,-3 1 0,-2 3-35,-1 1 0,-4-1 0,-2 0 0,-2 0-537,-2 1 1,-2-2-1,3-1 1,0-2-1223,1-1 0,1-1 718,-1-1 1,4-3 0,0-1-1,3-4 93,3-2 0,-3-1 0,2-1 1,-1-1 579,-1-1 0,3-4 0,1-2 0</inkml:trace>
  <inkml:trace contextRef="#ctx0" brushRef="#br0" timeOffset="7299">3169 106 9694,'-4'3'615,"0"2"0,0 3 0,-3 3 0,0 2-341,-2 2 0,2 3 0,-4 4 0,0 1-312,1 1 1,1-2 0,3-3 0,2-3-231,2-3 0,3-3 0,2-2 0,4-3-650,3-3 1,0-2 0,3-2 0,1-2 388,1-2 0,-2-3 1,2 0-1,-1 0 409,-2 0 1,1-2-1,-3 2 1,-1 2 119,-2 2 0,-1-1 286,1 2 0,-4 2 1,-1 2 374,-1 4 0,-1 1 0,0 2 0,0-1 123,0 1 1,0-1-1,1 0-582,1 1 1,-1-4 0,4 0-1,2-3-132,1 0 0,1-3 0,-1-1 0,0-2-46,0 0 1,-1-3 0,-1 0 0,-2 0-115,-2 0 0,-1 0 1,-1 3-1,-1-1-232,-1 1 0,-1 2 0,-4 0 0,1 1-2601,0 2 2923,-1 0 0,1-2 0,-1 0 0</inkml:trace>
  <inkml:trace contextRef="#ctx0" brushRef="#br0" timeOffset="7733">3631 68 9055,'-6'0'0,"-1"0"483,1 0 0,2 0-700,-1 0 1,4 3 0,-1 1 298,1 2 0,3 0 1,1 1-1,1-2-713,1 0 1,-2 0 0,2-1-108,0-1 0,0 0 629,2-3 1,-2 0 0,0-2 0,-1-1 167,-1 0 1,1-2-1,-1-2 1,0-1 204,2 0 1,-1-1 0,0 3 0,-1 0 227,1 2 0,-2-2 0,1 2-255,0-2 0,-1 3 0,-4 1 1,-3 1-393,0 1 0,-4 3 0,0 1 0,-1 2-336,-2 0 0,3 1 1,1-1 490,0 0 0,-1 1 0,-1-1 0</inkml:trace>
  <inkml:trace contextRef="#ctx0" brushRef="#br0" timeOffset="8182">3387 190 8060,'1'3'-530,"1"-1"645,3-1 0,2-1 1,3 0-1,6 0 291,4 0 1,3 0 0,3-1 0,1 0-238,1-1 0,3-3 0,-2 1 0,0 0-400,-1 0 0,-2 2 1,-3 0-1,-3-1-255,-4 1 0,-5-1 255,-7 1 0,-4 2 0,-4-3 0,-2 3 193,-3 0 0,-1 0 0,-3 0 0,1 0 440,-1 3 1,0-2 0,0 3 0,1 1 155,1-2 1,0 3-1,2-2 1,2 2-221,-1 0 1,4 1 0,1-1 0,0 0-188,1 1 0,2 1 0,0 2 1,2 0-160,3 1 0,0 0 0,0 1 0,-1-1-58,1 0 0,1-1 1,0 0-1,0 0 102,1 0 0,-1-2 1,1 0 42,-1-1 0,0 0-70,-2-1 1,-2-2-308,-4 1 0,-1-4 0,-5 1 0,1-1-3262,-2-1 3560,0 0 0,0 0 0,-1 0 0</inkml:trace>
  <inkml:trace contextRef="#ctx0" brushRef="#br0" timeOffset="8364">4067 350 7947,'-6'0'3987,"0"0"-2878,-1 0-2708,4 0 1599,0 0 0,3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4:01.129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4.17063E7"/>
      <inkml:brushProperty name="anchorY" value="-2.20379E7"/>
      <inkml:brushProperty name="scaleFactor" value="0.5"/>
    </inkml:brush>
  </inkml:definitions>
  <inkml:trace contextRef="#ctx0" brushRef="#br0">54 50 15023,'0'-6'-668,"-1"2"1002,-1 0 0,0 1 1,-3 4 479,2 2 0,-3 2 0,3 6 0,-1 3-274,0 1 1,1 2-1,1 2 1,-1 3-199,1 2 1,1 4 0,1 2 0,0 1-115,0 2 0,0-1 1,0 2-1,0 0 1,0-2 1,0 2 0,0-6 0,0 1-169,0 1 1,0 1-1,0 0 1,0-2-93,0-1 1,0-1 0,0-2 0,0-1 80,0 1 0,0-5 0,1 0 0,1-3-387,1-1 0,0 0 0,-3 1 0,0-2 174,0-1 1,0 0 0,2-3-1,1-1-32,-1-1 1,-1-1 0,-1 0 47,0 0 98,0-3-209,0-1 246,0-4 1,3-3 0,3 0-1,1 0 285,1 0 0,1 2 0,1-2 0,2 2 63,1 1 1,1-1-1,4 0 1,1-2-31,-1 1 1,1 1-1,0 2 1,1 1-85,1 1 1,4 3 0,-2-2-1,4 2-48,2-1 1,5 0 0,4 1-1,2-1-24,1-2 1,-4 0 0,-1-3-1,0 0 24,2 0 1,-1 1 0,1 1 0,1 0-129,1 0 1,0-1 0,-2 0 0,-4 1 4,-3 1 1,-3 0 0,-3-1 0,-1 1-19,1-1 1,2 1-1,1 0 1,0-1 2,0-1 1,3-1 0,-3 0 0,-1 0-11,-2 0 1,-6 0 0,3 0 0,0 0 53,-1 0 1,0-3 0,-3 0 0,2 1 10,0 2 1,2 0 0,3 2 0,-1 1-53,1-1 1,-1 1 0,0 0-1,0-1-22,-2-1 0,-2 2 0,-5-1 0,0 0-66,-2-1 0,3-1 0,3 0 0,0 0 15,-2 0 1,3-3-1,1 1 1,3-1 8,0-1 1,-2 3 0,0-1 0,0 1 25,-1 1 1,0 0 0,-4 0 0,-2 0 67,-2 0 0,-2 0 0,-1 0 0,1 0-8,-1 0 0,-1 0 1,-1 0-1,1 0-40,-1 0 0,1-1 0,1-1 0,1-2-48,-1 0 1,0 1 0,-1-1 0,2-1-5,-1 0 0,-2 3 1,-1-3 45,-2 2 1,-3-4 0,1 2 0,-2-2 57,-1-2 0,0 0 1,0-1-1,0-4-140,0-1 0,-3-3 0,-1-1 1,1-2-174,-1-3 0,1-7 1,3-1-1,0-4-187,0-3 0,1-2 0,2-9 1,2 0 20,3 1 0,1 2 0,1 7 1,1 2 205,-1 3 1,0 1 0,-1 3 0,-4 1 136,0 3 1,-5 2-1,3 2 1,-3 3 30,-3 0 1,2 3 0,-5 5 0,1 0 223,0 2 1,-2-2 0,2 1-78,-3 1 0,3 1 0,0 1-60,2 0 0,-1 4 0,1 0 84,-2 0 1,0 3-1,0-1 24,-1 1 1,-2 1-1,0 0 1,-1 0-106,-2 0 1,1 0 0,-3 0 0,-2 0 29,0 0 0,-1 0 1,-1 0-1,1 0 7,0 0 0,-2 0 0,-1 0 0,-2 0 56,-3 0 0,-1 0 1,-2 0-1,-3 0-26,-2 0 1,-3 0-1,0 0 1,4 0 11,3 0 1,2 0 0,1 0 0,-1-1-58,-2-2 1,1 2 0,3-2-1,-1 3-1,1 0 1,-4 0 0,-1 0 0,0 0-20,2 0 1,1 0-1,2 0 1,0 2-27,3 1 1,-3 0-1,2-2 1,-1 0-60,-2 2 1,-2 0 0,-1-3-1,0 0-23,0 0 0,1 0 1,2 0-1,2 0 30,1 0 1,-1 0-1,4 1 1,0 1 46,-1 0 1,-1 1 0,-3-3 0,-1 0-5,-3 0 0,2 3 0,-4-1 0,0 0-5,1-1 1,2 2 0,5 0 0,1-2-14,1 0 1,1-1-1,3 0 1,-1 0-29,1 0 1,0 0-1,-2 0 1,0 0 10,-1 0 0,-3 0 1,0 0-1,-2 0 42,0 0 1,1 0 0,1 0 0,-1 0 24,3 0 1,-1 0 0,3 0 0,1 1 66,0 2 0,2-2 0,-4 2 1,2-2-11,1-1 1,-3 0 0,0 0 0,1 0-135,0 0 0,6 0 0,1 0 0,1 0-204,-1 0 1,5 0-2191,-3 0 817,7 0 1,2 0-1,5 0 1,3-1 1626,3-2 1,2 2 0,3-3-1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4:09.7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159 98 15137,'0'-8'711,"0"0"1,0 2-525,0 1 1,2 7-1,2 0-887,0 5 1,-1 1-1,3 0-949,0 0 0,1 0 1590,1 1 1,0-1-1,1 0 1</inkml:trace>
  <inkml:trace contextRef="#ctx0" brushRef="#br0" timeOffset="316">387 49 14964,'13'-8'348,"1"0"1,-4 3 0,1 3-1,-2 1 133,-1 1 1,-4 1 0,0 0 0,-1 3-515,0 1 0,-1 0 0,-3 3 0,-1 0 291,-4 1 1,-4 1 0,-2 1 0,0 0-106,-3 1 1,-3-3 0,-2 3 0,0-1-132,0-1 1,-2 2 0,1-2 0,0 1-36,2-1 0,0-1 0,2-2 0,2 0 117,3-2 0,1-2-72,3 2 0,4-3 1,4 1-23,5-2 1,2-2 0,2-1 0,1-1 145,1 1 1,3-2-1,0-1 1,1 0-323,1 0 1,1 2-1,-1-2 1,1 1-175,2-1 1,-1 3 0,1-3-1,-3 1-203,-3 3 1,2-1-1,-4 0 1,-1-1-996,-1 1 1537,-1 1 0,-4-2 1,0-2-1</inkml:trace>
  <inkml:trace contextRef="#ctx0" brushRef="#br0" timeOffset="700">330 0 15308,'5'3'-570,"0"1"0,-2 0 709,-1 3 0,2 3 0,-2 5 0,0 3 583,-1 4 0,-1 4 1,0 2-1,-1 1-244,-1 2 1,-2 1 0,-2 0 0,0 0-306,0-2 1,1-2-1,1-5 1,0-2-398,2-4 1,1-5-1,1-4-1122,0 0 0,1-4 478,2-4 0,-2-1 0,3-4 0,-2-2 48,1 0 1,0-1-1,-3-1 878,0-2 0,0-2 0,0-3 0</inkml:trace>
  <inkml:trace contextRef="#ctx0" brushRef="#br0" timeOffset="882">273 269 15137,'-9'0'857,"1"0"0,0 0 0,0 1-476,0 2 1,0 1-1,0 5-577,-1-1 0,1 0 0,0 0 0,1 0-632,1 0 0,-1 1-1065,2-1 1884,1-4 1,1 0-1,3-4 1</inkml:trace>
  <inkml:trace contextRef="#ctx0" brushRef="#br0" timeOffset="1014">297 277 16397,'21'-4'0,"-2"1"-69,-2 2 1,-1 1-1,1 0 1,-1 0 326,0 0 0,-2 1 0,-1 1 0,-2 2-554,-1 0 0,2 2-399,-1 2 1,-4 0 0,-4 0-460,-2 0 0,-2-2 1253,-2-1 1,-5 1 0,-5 2 0</inkml:trace>
  <inkml:trace contextRef="#ctx0" brushRef="#br0" timeOffset="1232">4 514 14907,'-3'0'319,"5"0"0,7 0 385,5 0 0,5-1 0,8-2 1,1-2-433,1-2 1,1-2 0,6 1-1,2-1-221,2-2 0,-2 2 0,-1-2 0,-2 2-706,-3 1 1,-4 1 0,-7 1 0,-5 0-1697,-4 0 2387,-3 2 0,-5-3 0,0 2 1</inkml:trace>
  <inkml:trace contextRef="#ctx0" brushRef="#br0" timeOffset="1432">338 383 20860,'-5'4'0,"2"1"307,-1 3 1,0 1 0,-5 2 0,0 2-197,-2 3 0,2 1 0,-4 1 1,0 1-322,0-1 1,1-3 0,-2-2 0,3 0-1565,2-3 0,1 1-2261,0-6 3981,0-1 1,3-8-1,2-5 1</inkml:trace>
  <inkml:trace contextRef="#ctx0" brushRef="#br0" timeOffset="1564">289 489 15137,'16'-3'254,"-2"2"1,-1-2 0,1 2 223,-1 1 1,1 3 0,-2 1-1,1 0-220,1 2 1,1 2 0,-1 0-1,0 0-499,0 0 1,-1-2 0,0-2 0,1 1-1182,-1-1 0,1-2 1400,-3 1 0,0 1 0,-3 1 1</inkml:trace>
  <inkml:trace contextRef="#ctx0" brushRef="#br0" timeOffset="1900">582 261 15049,'6'1'969,"-1"2"0,-3 1 0,1 5 0,-2 3-491,-1 4 0,2 1 0,1 3 0,-1-1-316,-1 0 0,-1 1 1,0-3-1,0 0-342,0-2 1,0-4 0,0 0 0,0-2-668,0-1 1,3-3-302,3-2 1,1-6-1,1-3 1,0-2-16,1-3 1,-1 2-1,0-5 1150,0-1 0,0 0 0,0-1 0</inkml:trace>
  <inkml:trace contextRef="#ctx0" brushRef="#br0" timeOffset="2031">729 294 15137,'-1'-5'-1896,"-2"3"2486,-2 1 0,1 1 1,-2 0-1,0 0-24,-1 0 0,0 2 1,0 2-1,-2 0-949,0 3 0,0 0 0,2 1 1,0-1-1223,2-1 1628,-1 1 1,2-2 0,0 3 0</inkml:trace>
  <inkml:trace contextRef="#ctx0" brushRef="#br0" timeOffset="2198">917 261 17604,'-4'8'-46,"-1"0"1,-5 1 0,-2 0-232,-1 2 0,2-2 0,-2 1 360,-2 0 1,0 1 0,-2 2-1</inkml:trace>
  <inkml:trace contextRef="#ctx0" brushRef="#br0" timeOffset="2516">827 212 17542,'-3'6'415,"0"-1"0,1-2 0,2 2 1,0 3-270,0 1 0,0 1 0,0 5 0,0 1-5,0 2 1,0 4-1,0-2 1,0 0-189,0 0 1,1-1 0,1-3 0,4 0-289,1 1 0,1-5 1,1-1-1,1-3 177,1-2 1,4-2 0,-3-4 0,2 0 341,-1 0 1,-2-1-1,2-2 1,0-3 48,-1-1 1,-2 2 0,1-1-1,-2 0-249,-1-1 1,-3-1-1,-2-1 1,-2 1-748,-1 0 0,0-1 0,-1-1-700,-2-1 0,-1 0 1396,-1 3 0,-6-3 0,2-2 0</inkml:trace>
  <inkml:trace contextRef="#ctx0" brushRef="#br0" timeOffset="2816">1267 294 15137,'-5'0'3946,"-1"0"-3435,1 0 1,0 1-1675,3 1 0,1 0 862,1 4 1,3-1 0,2 3 0</inkml:trace>
  <inkml:trace contextRef="#ctx0" brushRef="#br0" timeOffset="2981">1234 457 18839,'5'5'85,"-1"0"-976,-1-2 0,-1 3 740,4-3 1,-5 3-1,3-2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4:18.8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48 129 15137,'-8'0'129,"0"0"1,2 0 0,1 0 1782,-2 0 0,3 0-1534,-2 0 0,5-3 1,-1-2-1,3 0-89,1-1 1,8 1-1,-2-3 1,2-1 34,1 1 1,-2 3-1,3-1 1,-1 1 6,0 0 1,3 2-1,-4 3 1,0 0-83,-1 0 1,-1 1-1,-2 1 1,-1 4-57,2 1 0,-4 2 1,0 2-1,-1 3-18,1 1 1,-2 4 0,1 0 0,-1-1-209,-1-1 1,3 0 0,1-1-1,0 0-282,2 1 1,3-5 0,1-2-1,0-2-542,0-3 1,3-3 0,0 0-1,0-1-645,1-1 0,-4-1 1,1-1-1,-2-4-711,-1-1 0,-1-1 2228,-1 0 0,1-4 0,-3-1 0</inkml:trace>
  <inkml:trace contextRef="#ctx0" brushRef="#br0" timeOffset="183">350 72 15137,'-5'-3'2711,"-2"2"-1799,1-2 1,-2 6-1,-2 3 1,-2 4-272,-4 4 1,0 2 0,-8 3 0,-2 3-759,-2 5 1,-1-2 0,-1 1 0,4-3-1493,3-4 1,6-3-1967,3-2 3572,8-6 1,2-4 0,9-4 0</inkml:trace>
  <inkml:trace contextRef="#ctx0" brushRef="#br0" timeOffset="483">488 113 15137,'-5'0'3093,"0"-1"12,2-2-2463,0 2 0,7-2 0,5 3 0,3 0-681,4 0 1,4 0 0,1 0-1,3 0-618,0 0 0,1 0 0,-1-1 0,1-1-1141,-1-1 0,-4 1 1827,-4 2 0,1-4 0,-5-1 0</inkml:trace>
  <inkml:trace contextRef="#ctx0" brushRef="#br0" timeOffset="649">496 251 21892,'9'0'0,"2"0"-34,3 0 0,2 0 0,4 0 0,4 0-1439,5 0 1,2 0 0,0 0 1472,-1 0 0,-4 0 0,2 0 0</inkml:trace>
  <inkml:trace contextRef="#ctx0" brushRef="#br0" timeOffset="1188">879 251 15137,'-4'0'-432,"0"-2"686,1-1 0,-1-3 108,-1 0 1,1 2-1,4-2 1,0 0 66,0-1 1,4-2-1,4-1 1,3-2 49,1-1 1,3 1 0,3-3 0,1 2 8,-1 2 1,-1-3 0,-1 3 0,-2 2 168,0 3 1,-4 1 0,1 3-154,-2 0 1,-2 4 0,-2 5-238,-2 3 1,-2 4 0,-1 0 0,0 1-39,0 2 0,0-1 0,0 0 0,0 0-111,0 1 1,0-1 0,0-1 0,0 0-403,0-1 1,1-5 0,1 2 0,3-2-265,0 0 1,2-5 0,-2-1 0,2-2 149,2-1 0,-1-1 0,0-2 0,0-3 48,0-4 0,3 0 0,-1-3 0,-2 0 161,-1 1 1,-2-1-1,2-1 1,-1 0 252,-4 0 0,2-1 0,-1 1 1,-1 0-72,-2-1 1,-2 3 0,-2-1 0,0 1-525,-3 2 1,0 2 0,-1 2-439,0 0 1,0 5 1083,-1-2 0,5 2 0,0 1 0</inkml:trace>
  <inkml:trace contextRef="#ctx0" brushRef="#br0" timeOffset="1531">1279 72 17169,'-5'-3'543,"3"2"1,4-2 29,4 2 0,5-2 1,2 1-1,3 0-572,3 1 0,0 1 0,1 0 1,1 0-472,0 0 0,-1 0 1,0 0-1,-4 0-1056,0 0 1,-5 0 1533,0 0 1,-5 0 0,-3 0 0</inkml:trace>
  <inkml:trace contextRef="#ctx0" brushRef="#br0" timeOffset="1850">1442 15 15137,'-3'-5'348,"0"-1"1,0 4 0,1 1 1304,-1 2 1,-2 1 0,1 5 0,1 2-836,-1 3 0,-2 4 0,0 1 1,0 2-342,0 3 0,-1 1 0,3 2 0,-1-1-178,2 1 0,2-2 1,1-1-1,0-3-348,0-2 1,1-4 0,2-2 0,3-3-625,4-3 1,-1-1-1,2-4 1,-2 0-271,0 0 1,-1-1 0,0-1 0,-1-1-304,-1-2 0,1 2-478,-2-2 0,2-1 976,-2-2 1,-1 4-1,-2 0 418,1 0 0,0 3 186,-3-5 0,0 1-601,0-3 721,0 3 1,0-2 0,0 2 0</inkml:trace>
  <inkml:trace contextRef="#ctx0" brushRef="#br0" timeOffset="2099">1703 309 15137,'5'-5'1444,"0"1"2347,-2 1 0,1 2 2042,-1-2-5554,-3 2-3966,4 1 719,-4 0 2924,0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6.36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217 1 22418,'-8'7'427,"-4"3"1,5 10 0,-2 6-864,-3 3 0,-7 9 0,-3 4 0,-2 4-3577,-4 6 3952,6-4 1,-7 5-1,5-7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26T15:57:08.31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140 14 12082 232390 54540,'-14'0'181'0'0,"5"0"1"0"0,0 0-1 0 0,-2 0 835 0 0,-2 0 0 0 0,-1 2 1 0 0,0 2-1 0 0,2 7-174 0 0,2 6 0 0 0,-2 1 1 0 0,4 3-1 0 0,0 0-459 0 0,4-4 1 0 0,2 3 0 0 0,4-1-373 0 0,2-2 1 0 0,9-8 0 0 0,7-4 0 0 0,2-5-51 0 0,3-5 1 0 0,-3-4 0 0 0,1-8-1 0 0,-1-4 31 0 0,-5 0 0 0 0,2 2 0 0 0,-12-3 0 0 0,1 2-227 0 0,-3 3 0 0 0,-5 1 0 0 0,-5 4 0 0 0,-6 2-477 0 0,-6 6 1 0 0,0 2 0 0 0,-6 2 0 0 0,-1 0-3240 0 0,2 0 3951 0 0,2 6 0 0 0,0 8 0 0 0,-2 8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26T15:57:00.30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1864 854 12082 232390 54540,'8'-9'0'0'0,"-3"-1"686"0"0,-4-1 0 0 0,4 4 0 0 0,1-1 833 0 0,2 2 1 0 0,-5 3-1225 0 0,2 7 1 0 0,1 4 0 0 0,-1 6-1 0 0,0 0-723 0 0,1 0 0 0 0,-5 0 1 0 0,4 0-1 0 0,-3 0-361 0 0,-2 0 1 0 0,4 0 0 0 0,1 0 0 0 0,-2 0 788 0 0,-1 0 0 0 0,-2 6 0 0 0,0 2 0 0 0</inkml:trace>
  <inkml:trace contextRef="#ctx0" brushRef="#br0" timeOffset="266">1738 1134 12082 232390 54540,'0'-9'1025'0'0,"0"0"0"0"0,2 6 0 0 0,3-4 0 0 0,4 3-888 0 0,3-1 1 0 0,9 0-1 0 0,0 4 1 0 0,3-2-139 0 0,-1-2 1 0 0,0 0 0 0 0,4 5 0 0 0,-4 2 166 0 0,-4 3 1 0 0,-3-2-1 0 0,-4 6 1 0 0,-3 2 201 0 0,-4 1 1 0 0,-3 7-1 0 0,-2 0 1 0 0,-2-1-17 0 0,-3 3 0 0 0,-4-6 0 0 0,-8 5 0 0 0,-3-1-509 0 0,-2 0 0 0 0,3 1 0 0 0,-3-3 0 0 0,1 2-552 0 0,-1-2 1 0 0,5-3-1 0 0,0-3 1 0 0,4-3-788 0 0,4-2 1 0 0,-1-1-1409 0 0,-4-5 2904 0 0,7 0 0 0 0,-6-7 0 0 0,5 0 0 0 0</inkml:trace>
  <inkml:trace contextRef="#ctx0" brushRef="#br0" timeOffset="431">1752 1218 12082 232390 54540,'8'-14'1817'0'0,"5"2"-813"0"0,-4 3 0 0 0,3 2 0 0 0,2 7-554 0 0,0 0 1 0 0,2 7-1 0 0,1 2 1 0 0,2 3-468 0 0,-2 2 0 0 0,3 0 0 0 0,-1 2 0 0 0,-2 1-408 0 0,-1 2 1 0 0,-2 0-1 0 0,-2-5 1 0 0,-1 0-1025 0 0,-2 0 1 0 0,-4-5-1477 0 0,4 0 2925 0 0,-6-6 0 0 0,4 4 0 0 0,-7-7 0 0 0</inkml:trace>
  <inkml:trace contextRef="#ctx0" brushRef="#br0" timeOffset="682">1626 1162 12082 232390 54540,'-8'2'1364'0'0,"4"3"0"0"0,2-2 1 0 0,2 6-1 0 0,0 2-680 0 0,0 1 1 0 0,0 4 0 0 0,0 1 0 0 0,2 3-276 0 0,2 2 0 0 0,4-5 0 0 0,6 4 0 0 0,2-3-358 0 0,3 1 1 0 0,-2-2-1 0 0,6-6 1 0 0,2-3-270 0 0,1-2 0 0 0,2 3 0 0 0,0-4 0 0 0,0-2-1038 0 0,0-1 0 0 0,-6-2 1 0 0,-1 0-1 0 0,-3 0 1256 0 0,1 0 0 0 0,6-7 0 0 0,-3 0 0 0 0</inkml:trace>
  <inkml:trace contextRef="#ctx0" brushRef="#br0" timeOffset="950">2285 980 12082 232390 54540,'-9'0'281'0'0,"-1"0"0"0"0,-1 0 2001 0 0,-1 0-1650 0 0,4 0 0 0 0,3 5 0 0 0,10 0 1 0 0,4-2-662 0 0,4-2 1 0 0,7 4-1 0 0,2 0 1 0 0,1-1-889 0 0,1 2 0 0 0,-7-4 0 0 0,1 3 1 0 0,-2-4-1504 0 0,-2-1 2420 0 0,0 6 0 0 0,0-4 0 0 0,0 4 0 0 0</inkml:trace>
  <inkml:trace contextRef="#ctx0" brushRef="#br0" timeOffset="1131">2145 1162 12082 232390 54540,'-10'0'647'0'0,"1"0"800"0"0,-2 0 1 0 0,5 2-777 0 0,1 3 0 0 0,5-4 0 0 0,7 4-644 0 0,7-4 0 0 0,6-1 0 0 0,8-1 0 0 0,0-2-351 0 0,0-2 0 0 0,0-1 1 0 0,-2 3-1 0 0,-2-2-868 0 0,-6 2 1 0 0,3-3 0 0 0,-3 1-1519 0 0,-1 2 2710 0 0,-7-5 0 0 0,2 7 0 0 0,-4-6 0 0 0</inkml:trace>
  <inkml:trace contextRef="#ctx0" brushRef="#br0" timeOffset="1331">2341 1078 12082 232390 54540,'-14'-6'1588'0'0,"0"5"-796"0"0,0-4 0 0 0,6 5 0 0 0,3 5 1 0 0,2 4-220 0 0,-1 3 1 0 0,2 4-1 0 0,-3 1 1 0 0,4 3-159 0 0,1 2 0 0 0,-5 0 0 0 0,1 3 0 0 0,0-2-347 0 0,3 2 1 0 0,1 0 0 0 0,0 0 0 0 0,0-3-564 0 0,0-2 1 0 0,1-3 0 0 0,4-8-350 0 0,4-4 0 0 0,4-3 0 0 0,1-2 0 0 0,1-2 21 0 0,4-3 1 0 0,-3-7 0 0 0,4-8 0 0 0,-1-1 822 0 0,-1 1 0 0 0,7-11 0 0 0,-3 1 0 0 0</inkml:trace>
  <inkml:trace contextRef="#ctx0" brushRef="#br0" timeOffset="1480">2579 854 12082 232390 54540,'-14'-6'1212'0'0,"6"4"1"0"0,4-4 0 0 0,8 6-1664 0 0,6 0 1 0 0,2 6-1 0 0,2 4-707 0 0,0 2 1158 0 0,0 2 0 0 0,-6 0 0 0 0,-2 0 0 0 0</inkml:trace>
  <inkml:trace contextRef="#ctx0" brushRef="#br0" timeOffset="1766">2467 1078 12082 232390 54540,'-9'-4'936'0'0,"-1"-1"0"0"0,7-1-508 0 0,-1 1 1 0 0,4 2 0 0 0,4-5 0 0 0,6 2-342 0 0,2 3 0 0 0,7 0 1 0 0,1 0-1 0 0,0-2-85 0 0,1 2 0 0 0,2 1 0 0 0,-4 2 0 0 0,-2 0 100 0 0,-2 0 1 0 0,-5 0-1 0 0,-3 2 1 0 0,1 1 46 0 0,0 2 1 0 0,-5 5 0 0 0,2 0 0 0 0,-5 2 194 0 0,-5 2 0 0 0,-1 0 0 0 0,-5-1 0 0 0,2-1-184 0 0,-2 2 1 0 0,-2-3 0 0 0,-1 8 0 0 0,-1-4-457 0 0,-4-1 0 0 0,3 0 1 0 0,-2 0-1 0 0,2 0-156 0 0,2 0-1 0 0,2 0 1 0 0,1 1 0 0 0,1-3-1549 0 0,0-3 0 0 0,3 4-29 0 0,3-4 2030 0 0,2-3 0 0 0,8 1 0 0 0,2-7 0 0 0</inkml:trace>
  <inkml:trace contextRef="#ctx0" brushRef="#br0" timeOffset="1947">2551 1246 12082 232390 54540,'2'-9'1794'0'0,"2"0"1"0"0,0 1-598 0 0,5-1 1 0 0,-6 4 0 0 0,3 10-603 0 0,0 4 1 0 0,-4 5 0 0 0,4 3 0 0 0,-1 2-301 0 0,0-2 0 0 0,4 3 0 0 0,-3-1 0 0 0,2-2-343 0 0,3-1 1 0 0,-3-4 0 0 0,1-1-494 0 0,2-2 1 0 0,1-6 0 0 0,2 2 0 0 0,-1-5-720 0 0,-4-5 1 0 0,4-7-1 0 0,-4-8 1 0 0,3-2 1259 0 0,2-3 0 0 0,0-8 0 0 0,0-3 0 0 0</inkml:trace>
  <inkml:trace contextRef="#ctx0" brushRef="#br0" timeOffset="2198">3042 770 12082 232390 54540,'-14'0'640'0'0,"0"0"0"0"0,1-2 2605 0 0,4-2-2937 0 0,3 2 1 0 0,12-4 0 0 0,3 6 0 0 0,4 2-527 0 0,1 2 1 0 0,0-2 0 0 0,-2 4 0 0 0,-1-1-612 0 0,-2-1 0 0 0,1 6 0 0 0,2-4 0 0 0,-1 0 829 0 0,-2 0 0 0 0,1 5 0 0 0,4-3 0 0 0</inkml:trace>
  <inkml:trace contextRef="#ctx0" brushRef="#br0" timeOffset="2516">2859 896 12082 232390 54540,'-7'-9'1249'0'0,"2"-1"0"0"0,10 7 0 0 0,6-1 0 0 0,6 1-1165 0 0,6-2 1 0 0,4 3-1 0 0,1-2 1 0 0,0 1-549 0 0,0-2 1 0 0,0 3 0 0 0,-2-2 0 0 0,-2 2-473 0 0,-6 2 1 0 0,-2-5-1 0 0,-2 1 198 0 0,0 1 1 0 0,-8 1 0 0 0,-6 2 737 0 0,-8 0 0 0 0,-4 2 0 0 0,-2 1 0 0 0,0 1-47 0 0,0 0 1 0 0,0 2 0 0 0,0 0 551 0 0,0 2 0 0 0,0 0 1 0 0,1 2-1 0 0,2 0 247 0 0,2 1 0 0 0,1 1 1 0 0,-3 2-1 0 0,3 0-369 0 0,2 0 0 0 0,-5 0 0 0 0,4 2 0 0 0,-1 1-417 0 0,3 2 1 0 0,2 1 0 0 0,0-3-1 0 0,-2 2-830 0 0,2-2 1 0 0,3-3 0 0 0,3-3 0 0 0,3-4-2110 0 0,2 0 2973 0 0,2-3 0 0 0,4-4 0 0 0,0 0 0 0 0</inkml:trace>
  <inkml:trace contextRef="#ctx0" brushRef="#br0" timeOffset="3466">3098 952 12082 232390 54540,'4'-14'0'0'0,"1"0"1177"0"0,-2 0-149 0 0,5 0 1 0 0,-6 8-876 0 0,2 6 0 0 0,-7 6 1 0 0,-3 10-1 0 0,-3 1-279 0 0,-7 2 0 0 0,2 1 1 0 0,-5-3-1 0 0,2 2-81 0 0,-2-2 1 0 0,-2 3-1 0 0,-6-1 1 0 0,2-2-257 0 0,2-2 1 0 0,1-1 0 0 0,-3 0 0 0 0,2 0 373 0 0,-2 0 1 0 0,3-1 0 0 0,0-2 743 0 0,2-2 1 0 0,1-1-255 0 0,5 1 1 0 0,8-3 0 0 0,6-7-1 0 0,9-2-136 0 0,9-2 0 0 0,5-7 0 0 0,8-1 0 0 0,3-4-309 0 0,2 0 0 0 0,0-3 0 0 0,3-1 0 0 0,-3 1-87 0 0,-2 0 1 0 0,3 1 0 0 0,-4 4-1 0 0,-3-2 202 0 0,-5-2 1 0 0,-5 5 633 0 0,-6 5 1 0 0,-8 1-359 0 0,-6-2 0 0 0,-2 10 1 0 0,-8 11-1 0 0,-4 5 31 0 0,-4 3 0 0 0,0 1 0 0 0,4-3 1 0 0,0 3-214 0 0,0 2 0 0 0,0 0 1 0 0,1 3-1 0 0,2-4-126 0 0,2 0 0 0 0,0 2 0 0 0,-4-3 0 0 0,2 1-177 0 0,2-1 0 0 0,4-2 0 0 0,-3-3 0 0 0,2-1-649 0 0,3 0 1 0 0,-3-5-1688 0 0,1 0 1812 0 0,1-6 1 0 0,4 2-1 0 0,0-10 1 0 0,0-4 81 0 0,0-3 1 0 0,4 2-1 0 0,1 1 377 0 0,-2-2 1 0 0,0-2 0 0 0,0-1 160 0 0,2 0 1 0 0,4 0 0 0 0,-2 0 184 0 0,0 0 0 0 0,1 0 1 0 0,3 0-1 0 0,-2 2 352 0 0,2 3 1 0 0,0-4 0 0 0,0 4 0 0 0,-2-2 56 0 0,2 2 1 0 0,2-2-1 0 0,1 6 1 0 0,0 2 131 0 0,0 1 1 0 0,0 2-504 0 0,0 0 1 0 0,-2 2-1 0 0,-2 3 1 0 0,-6 4-47 0 0,-2 3 1 0 0,-4 2 0 0 0,-1 0 0 0 0,-3 0-122 0 0,-2 0 0 0 0,-1 0 1 0 0,-5 0-1 0 0,0 0-223 0 0,0 0 0 0 0,-5-1 1 0 0,0-2-1 0 0,2-2-58 0 0,2 2 0 0 0,1-5 0 0 0,1 1-20 0 0,4-1 1 0 0,-4-5 150 0 0,4 4 1 0 0,4-3 158 0 0,5-2 1 0 0,2-5 0 0 0,7 0 0 0 0,4 1 25 0 0,4-3 1 0 0,-2 4 0 0 0,4-5 0 0 0,-3 2 45 0 0,-2 3 0 0 0,0-3 0 0 0,0 1 0 0 0,0 2 390 0 0,0 1 0 0 0,-5 2 8 0 0,0 0 1 0 0,-7 0 0 0 0,-2 2-303 0 0,-8 3 0 0 0,-4 2 0 0 0,-4 7 0 0 0,-1 1-254 0 0,-2-1 1 0 0,-6 0 0 0 0,2 0-1 0 0,-2 0-124 0 0,2 0 1 0 0,-4-4 0 0 0,4 1-1 0 0,-2 2 64 0 0,2-2 1 0 0,-2-2 0 0 0,6 2 0 0 0,2-3 265 0 0,1-2 0 0 0,7-1 112 0 0,0-5 0 0 0,7 0 0 0 0,2 0 80 0 0,8 0 1 0 0,9-7 0 0 0,2 0 0 0 0,0-3 91 0 0,1 1 1 0 0,-3 4 0 0 0,6-2 0 0 0,1 0-232 0 0,-3 4 0 0 0,6-3 0 0 0,-4 1 0 0 0,4 2-323 0 0,1 2 0 0 0,-5 1 0 0 0,0 0 0 0 0,2 0-396 0 0,2 0 0 0 0,-5 0 0 0 0,-4 0 1 0 0,-2 0-1840 0 0,-2 0 0 0 0,-5 0 674 0 0,1 0 0 0 0,-6 0 1688 0 0,6 0 0 0 0,-7 6 0 0 0,3 2 0 0 0</inkml:trace>
  <inkml:trace contextRef="#ctx0" brushRef="#br0" timeOffset="3646">3294 1218 12082 232390 54540,'0'-14'879'0'0,"-2"2"2620"0"0,-2 3-2207 0 0,2-4 1 0 0,-3 12 0 0 0,9-2-1 0 0,0 6-1095 0 0,-1 6 0 0 0,4 3 0 0 0,-3 4 0 0 0,1 1-727 0 0,1 2 1 0 0,-4-1 0 0 0,2-3 0 0 0,0-1 529 0 0,0 0 0 0 0,-2 0 0 0 0,4 0 0 0 0</inkml:trace>
  <inkml:trace contextRef="#ctx0" brushRef="#br0" timeOffset="4214">3686 1036 12082 232390 54540,'-6'-14'682'0'0,"-3"0"0"0"0,1 6 1 0 0,0 2 115 0 0,2 0 1 0 0,0 6-1 0 0,3 0 1 0 0,-2 9-472 0 0,2 8 0 0 0,1 1 1 0 0,2 3-1 0 0,0 1-405 0 0,0 0 0 0 0,5-5 1 0 0,0 3-512 0 0,-2 1 0 0 0,3-6 0 0 0,-1 4-1254 0 0,-2-4 1561 0 0,5-1 1 0 0,-7-7 0 0 0,4-7-1 0 0,-4-8 293 0 0,-1-5 0 0 0,2-5 1 0 0,1-1-1 0 0,3 2 119 0 0,2 1 1 0 0,-3-2-1 0 0,2-1 1 0 0,1 2 281 0 0,0 1 1 0 0,0 7 0 0 0,3 1 0 0 0,-4 0 336 0 0,0 1 1 0 0,4 3-275 0 0,-2 0 0 0 0,2 8 0 0 0,-2 6-255 0 0,-4 2 1 0 0,-4 2 0 0 0,-1 0 0 0 0,0 0-260 0 0,0 0 1 0 0,-6 0 0 0 0,-2 0 0 0 0,-1 0-293 0 0,0 0 1 0 0,4-4 0 0 0,-4-2 0 0 0,-1-1-1060 0 0,3 1 0 0 0,-1-5-10 0 0,3 2 0 0 0,5-5 0 0 0,0-5 1400 0 0,8-4 0 0 0,4-4 0 0 0,2-1 0 0 0</inkml:trace>
  <inkml:trace contextRef="#ctx0" brushRef="#br0" timeOffset="4447">3939 840 12082 232390 54540,'0'-14'2198'0'0,"0"0"0"0"0,-5 5-1042 0 0,0-1 1 0 0,-1 7-703 0 0,1-1 0 0 0,4 8-394 0 0,-4 6 0 0 0,5 0 1 0 0,3 1-1 0 0,3-3-63 0 0,2-2 0 0 0,2-1 0 0 0,4-5 0 0 0,1 0-459 0 0,4 0 1 0 0,-4 0 0 0 0,6 0-493 0 0,-1 0 1 0 0,-5-5-1 0 0,4 1-2699 0 0,-3 1 3653 0 0,-8 1 0 0 0,-8 2 0 0 0,-8 0 0 0 0</inkml:trace>
  <inkml:trace contextRef="#ctx0" brushRef="#br0" timeOffset="4648">4009 868 12082 232390 54540,'-10'0'2207'0'0,"1"0"1"0"0,6 8 0 0 0,-2 4-1655 0 0,4 5 1 0 0,-1 8-1 0 0,-1-1 1 0 0,-2 4-77 0 0,2 4 1 0 0,0 0 0 0 0,0 5 0 0 0,-2 2-274 0 0,2 1 1 0 0,-3 4 0 0 0,1 0 0 0 0,2-2-301 0 0,2-7 1 0 0,1-5-1 0 0,0-7 1 0 0,0-2-2015 0 0,0-1-876 0 0,0-11 1 0 0,6 2 2985 0 0,3-16 0 0 0,4-2 0 0 0,1-7 0 0 0</inkml:trace>
  <inkml:trace contextRef="#ctx0" brushRef="#br0" timeOffset="4830">4037 1064 12082 232390 54540,'-10'-14'4219'0'0,"1"0"-3594"0"0,6 0 1 0 0,3 6 0 0 0,11 4-1116 0 0,6 2 0 0 0,-2 2 1 0 0,4 2-1 0 0,-3 1 490 0 0,-2 2 0 0 0,0 5 0 0 0,0-2 0 0 0</inkml:trace>
  <inkml:trace contextRef="#ctx0" brushRef="#br0" timeOffset="4963">4009 1190 12082 232390 54540,'-8'0'2705'0'0,"3"0"0"0"0,11 0-3265 0 0,8 0 1 0 0,2 0 559 0 0,7 0 0 0 0,1-6 0 0 0,4-2 0 0 0</inkml:trace>
  <inkml:trace contextRef="#ctx0" brushRef="#br0" timeOffset="5164">4457 896 12082 232390 54540,'-14'0'1879'0'0,"0"0"-1021"0"0,0 0 0 0 0,2 6 1 0 0,2 4-765 0 0,6 2 1 0 0,2 2 0 0 0,2 0 0 0 0,0 0-1632 0 0,0 0 1 0 0,5 0 1536 0 0,-1 0 0 0 0,14 0 0 0 0,-3 0 0 0 0</inkml:trace>
  <inkml:trace contextRef="#ctx0" brushRef="#br0" timeOffset="5347">4401 1204 12082 232390 54540,'-9'-12'5659'0'0,"-1"3"1"0"0,7 4-5054 0 0,-1 10 1 0 0,2 2 0 0 0,2 7 0 0 0,0 2-983 0 0,0 3 1 0 0,0-4-1 0 0,0 4 1 0 0,0-2-1367 0 0,0 2 1 0 0,5-4 0 0 0,1 2-3969 0 0,2-6 5710 0 0,-5-4 0 0 0,9-1 0 0 0,-4 2 0 0 0</inkml:trace>
  <inkml:trace contextRef="#ctx0" brushRef="#br0" timeOffset="5682">4555 910 12082 232390 54540,'0'-14'0'0'0,"2"2"989"0"0,2 2 1 0 0,0-2 0 0 0,5 4-224 0 0,2 0 1 0 0,-3 2 0 0 0,1 8-628 0 0,2 2 0 0 0,1-1 1 0 0,1 7-1 0 0,-2 2-245 0 0,-2 5 0 0 0,-6-1 0 0 0,2 3 0 0 0,-4-4 100 0 0,-1-1 0 0 0,0 0 1 0 0,0 2-1 0 0,-1 1 63 0 0,-4 2 1 0 0,-1-5 0 0 0,-5-5 0 0 0,3 2 23 0 0,2 1 0 0 0,-5 1 0 0 0,3-2 1 0 0,-1-4-158 0 0,0 0 1 0 0,4 2 0 0 0,-3-3-150 0 0,2 2 0 0 0,-3 1 0 0 0,4 5 441 0 0,2 0 1 0 0,0 0-1 0 0,0 0 173 0 0,-2 0 0 0 0,0 0 1 0 0,5 0-1 0 0,0 0-55 0 0,0 0 1 0 0,0 1 0 0 0,2-1 0 0 0,2 0-240 0 0,6 0 0 0 0,2-7 0 0 0,4-2 0 0 0,1-3-540 0 0,2-2 1 0 0,6 0-1 0 0,-1-2 1 0 0,6-4-791 0 0,3-8 1 0 0,1-2 0 0 0,-3-7 1234 0 0,2-2 0 0 0,0-2 0 0 0,-5-1 0 0 0</inkml:trace>
  <inkml:trace contextRef="#ctx0" brushRef="#br0" timeOffset="7148">2243 279 12082 232390 54540,'-6'-31'-33'0'0,"-4"3"0"0"0,-4-1 1 0 0,-4 8-1 0 0,-6 3 226 0 0,-2 2 0 0 0,-13-1 1 0 0,-5 9-1 0 0,-6 1 736 0 0,-7 2 0 0 0,-9 3 0 0 0,-13 2 0 0 0,-8 2-426 0 0,-4 3 0 0 0,7 2 1 0 0,10 7-1 0 0,2 2 95 0 0,2 3 0 0 0,-5-2 1 0 0,0 6-1 0 0,4 2-220 0 0,4 1 1 0 0,5 9-1 0 0,7 2 1 0 0,7 4-143 0 0,10 1 0 0 0,12-5 1 0 0,17 0-1 0 0,4 2-214 0 0,3 2 0 0 0,4-1 0 0 0,3-2 0 0 0,6-6-196 0 0,6-2 1 0 0,1-4 0 0 0,9-1 0 0 0,4-3-77 0 0,3-2 1 0 0,5-1 0 0 0,6-7-1 0 0,0-1 199 0 0,-4-1 1 0 0,-2-1 0 0 0,-11 5 0 0 0,-8 0 407 0 0,-7 0 0 0 0,-10 5 0 0 0,-13 3 0 0 0,-11 3 210 0 0,-14 4 1 0 0,-10 8 0 0 0,-14 1-1 0 0,-3 2-99 0 0,-2 2 1 0 0,5 0-1 0 0,1-1 1 0 0,8-4-303 0 0,8-4 0 0 0,11-5 0 0 0,3-3 1 0 0,9-3-160 0 0,8-2 0 0 0,5-1 0 0 0,6-4 0 0 0,2 2-96 0 0,2 2 1 0 0,10 4 0 0 0,10-4 0 0 0,4 0-305 0 0,5 1 1 0 0,1-3 0 0 0,5 5 0 0 0,-2-2 124 0 0,2-3 1 0 0,2 0 0 0 0,-1 1 0 0 0,-1 0 236 0 0,-2-1 0 0 0,-1 5 0 0 0,1 0 0 0 0,-5 1 251 0 0,-7 1 0 0 0,-7-1 0 0 0,-8 5 0 0 0,-6 0 25 0 0,-2 0 0 0 0,-2 0 1 0 0,0 0-1 0 0,0-1-101 0 0,0-4 0 0 0,6 2 0 0 0,5-6 0 0 0,6-4-259 0 0,6-4 1 0 0,7 0 0 0 0,6-5 0 0 0,6 0-180 0 0,1 1 0 0 0,7-3 0 0 0,3-4 0 0 0,5 0 78 0 0,3 0 1 0 0,9 2 0 0 0,-3 1 0 0 0,-2 3 116 0 0,-1 2 1 0 0,-3-3 0 0 0,-7 4 0 0 0,-3 2 71 0 0,-4 1 0 0 0,-8 2 0 0 0,-3 0 0 0 0,0 0 126 0 0,0 0 0 0 0,6 0 1 0 0,4-1-1 0 0,-1-2-18 0 0,-1-2 0 0 0,0-6 1 0 0,2 2-1 0 0,4-3-60 0 0,0-2 0 0 0,3-2 0 0 0,-5-3 1 0 0,5-2-17 0 0,9-1 1 0 0,7-5 0 0 0,12 5 0 0 0,-2-1-216 0 0,2 0 0 0 0,-4 4 0 0 0,-1-3 0 0 0,-1 2 137 0 0,-1 3 0 0 0,1 1 0 0 0,-5 2 0 0 0,-1 0 87 0 0,-4 0 0 0 0,1 2 0 0 0,-12 1 0 0 0,-9 3 204 0 0,-9 2 0 0 0,-2-5 0 0 0,1 3 1 0 0,0-1-53 0 0,4 0 1 0 0,-3 1 0 0 0,1-3 0 0 0,2 2 20 0 0,2-2 0 0 0,6-2 0 0 0,1-1 0 0 0,2 0-264 0 0,3 0 1 0 0,-4-1-1 0 0,3-4 1 0 0,1-4-200 0 0,1-4 1 0 0,4-1 0 0 0,3-1 0 0 0,4-4-73 0 0,4-4 1 0 0,-1-4 0 0 0,-4-2-1 0 0,-8-4-10 0 0,-8-4 1 0 0,-9 1 0 0 0,-3-1 0 0 0,-3-1 149 0 0,-7 2 1 0 0,-4-3-1 0 0,-8 5 1 0 0,0 0 360 0 0,0 0 1 0 0,-2-4 0 0 0,-1 6-1 0 0,-3-1 329 0 0,-2-1 0 0 0,5 4 0 0 0,-1-4 0 0 0,2 1-141 0 0,2 0 1 0 0,2 1 0 0 0,2 4 0 0 0,7 0-177 0 0,6 0 1 0 0,5-7-1 0 0,5-2 1 0 0,-2-5-679 0 0,-2-5 0 0 0,-1-3 0 0 0,1-7 0 0 0,-6-4 157 0 0,-6-4 0 0 0,-9 2 0 0 0,-8 4 0 0 0,-4 5 421 0 0,-5 2 1 0 0,-7 7 0 0 0,-12 0 0 0 0,-10 4 29 0 0,-10 4 0 0 0,-12 6 0 0 0,-15-2 0 0 0,-11 4 261 0 0,-7 1 0 0 0,-7 4 0 0 0,8 1 0 0 0,6 0-57 0 0,5 1 0 0 0,6-3 0 0 0,6 6 0 0 0,10 2-389 0 0,6 1 1 0 0,15-2-1 0 0,7-2 1 0 0,7-2-193 0 0,7-3 1 0 0,2 3 0 0 0,7-1 0 0 0,2-1-16 0 0,3 3 1 0 0,-4-4-1 0 0,4 6 382 0 0,-4 2 1 0 0,-8 6 0 0 0,-7 3 0 0 0,-10 2 97 0 0,-7 3 0 0 0,-11 7 0 0 0,-8 7 0 0 0,-3 5-70 0 0,-3 3 1 0 0,-1-1-1 0 0,-12-4 1 0 0,1 0-151 0 0,-4 0 1 0 0,-1-6 0 0 0,3-3 0 0 0,1-4-273 0 0,4-1 0 0 0,9 0 1 0 0,9 0-1 0 0,5 0-728 0 0,5 0 0 0 0,-7-4-1 0 0,7-1 1 0 0,2 2-3244 0 0,4 1 4281 0 0,-3 9 0 0 0,-2 0 0 0 0,-6 7 0 0 0</inkml:trace>
  <inkml:trace contextRef="#ctx0" brushRef="#br0" timeOffset="7730">253 2241 12082 232390 54540,'-14'0'1053'0'0,"0"0"0"0"0,-2 2 1 0 0,-1 4-39 0 0,-2 8 1 0 0,-5 7-1 0 0,0 7 1 0 0,-1 1-552 0 0,2 4 0 0 0,3-4 0 0 0,6 4 0 0 0,1-3-382 0 0,4-2 0 0 0,9-8 1 0 0,11-4-1 0 0,6-7-233 0 0,6-3 1 0 0,5-3 0 0 0,3-9 0 0 0,2-8-265 0 0,-2-8 0 0 0,-1 0 0 0 0,-2-1 0 0 0,-3-2 215 0 0,-7-1 1 0 0,0-2 0 0 0,-14 1 0 0 0,-1 4 287 0 0,-1 4 1 0 0,-4-1-1 0 0,-4 3 1 0 0,-8 4-157 0 0,-8 7 1 0 0,-6 5-1 0 0,-4 1 1 0 0,-4 1-679 0 0,0 4 0 0 0,2 7 1 0 0,7 8-1 0 0,4 1 746 0 0,4-1 0 0 0,-3 11 0 0 0,1-1 0 0 0</inkml:trace>
  <inkml:trace contextRef="#ctx0" brushRef="#br0" timeOffset="8797">3434 111 12082 232390 54540,'-6'-14'405'0'0,"-7"7"1"0"0,-7 2 0 0 0,-3 3 166 0 0,-7 2 1 0 0,-4 0-1 0 0,-10 0 1 0 0,-4 2-257 0 0,-8 3 1 0 0,-5-2 0 0 0,-6 4 0 0 0,2 0-165 0 0,-2-4 0 0 0,11 3 0 0 0,8-1 0 0 0,12-2 77 0 0,12-2-425 0 0,7-1 1 0 0,16-4 0 0 0,7-3-1 0 0,10 1-119 0 0,7 0 1 0 0,-3-5-1 0 0,0 3 1 0 0,-2-1 445 0 0,-4 0 1 0 0,0 5 314 0 0,-14 0 1 0 0,-11 2 0 0 0,-17 4 0 0 0,-11 2 19 0 0,-11 6 1 0 0,-3 4-1 0 0,-14 5 1 0 0,-2 2-271 0 0,1 1 1 0 0,3 0 0 0 0,16-6 0 0 0,13-1-1195 0 0,16-2 1 0 0,22-9 0 0 0,21 1 997 0 0,18-4 0 0 0,22-1 0 0 0,9 0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7:40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248 125 7785,'0'-9'1119,"0"2"1,7 7 0,3 0-1,4 0-1317,2 0 1,6 0-1,2 0 1,2 0-229,0 0 0,-1 0 1,5 0-1,-3 0-1523,-1 0 1949,-7 0 0,10 0 0,-5 0 0</inkml:trace>
  <inkml:trace contextRef="#ctx0" brushRef="#br0" timeOffset="199">542 1 8152,'-14'2'945,"4"3"1,-2 3-1,5 8 1,0-1-687,0 1 1,-3 6 0,3 4 0,-3 3-180,-7 2 0,-1 0 1,-9 2-1,-4 1-378,-3 2 0,-8 0 0,5-6 0,-3-3-422,-3-1 0,7-7 0,3 0 0,7-6-1895,4-2 2615,1-8 0,6-3 0,0-8 0</inkml:trace>
  <inkml:trace contextRef="#ctx0" brushRef="#br0" timeOffset="383">248 249 7785,'10'-6'1258,"1"1"1,-8 2 0,2 8 0,-1 5-697,1 4 1,-3 7 0,3 1 0,-3 2-459,-2 4 1,0 1 0,0 0-1,0-1-505,0-3 0,0 1 0,0 3 0,0-3-1090,0-5 0,0-4 1,0-2-1518,0 1 3008,0-8 0,0-1 0,0-7 0</inkml:trace>
  <inkml:trace contextRef="#ctx0" brushRef="#br0" timeOffset="549">387 372 7785,'2'-10'2094,"3"0"0,4 5-1749,6-6 0,1 8 0,-1-2-822,1 3 0,-1 2 0,1 0-1382,-1 0 1,1 0-30,-1 0 1888,-6 0 0,4-7 0,-4-2 0</inkml:trace>
  <inkml:trace contextRef="#ctx0" brushRef="#br0" timeOffset="733">496 310 7785,'0'-10'2086,"0"0"-20,0 6-1599,0-3 1,0 14 0,0 4 0,0 2-44,0 3 1,0-1 0,0 3 0,0 0-47,0 3 1,0 0 0,0-4-552,0 4 1,0-4-1,0 3-505,0-2 0,1-5 0,5-2-1040,4-6 0,4-5 1718,1-5 0,7-11 0,2-8 0</inkml:trace>
  <inkml:trace contextRef="#ctx0" brushRef="#br0" timeOffset="1274">774 218 7785,'-10'0'802,"0"0"0,8-2 0,2-2-811,8-1 1,6 0 0,2 5 0,1 0-405,3 0 1,-2-2 0,2-1 0,-3-2 80,-1 1 1,-1 3-1,-1-1 350,-4-3 2355,4 3-1597,-12-5 1,0 9 0,-7 3 0,-1 4-154,-1-1 0,6 6 1,-4-4-1,3 4-240,2 2 0,-5-1 1,0 0-1,1 3-240,2 2 0,2-2 1,0 4-1,0-2-245,0 1 1,0 5-1,0-5 1,0-3-445,0 0 1,0-3 0,0 1-657,0-1 0,0-5 416,0 1 1,-1-8 0,-4 2 354,-6-3 0,1-7 0,-4-2 0,-3 0 221,0 0 1,0-3 0,1 3 0,1 0 302,-1 0 0,1-3 1,-1 3-1,2-2 592,4-3 0,3 4 0,7-2-284,0-2 1,2-2 0,3-2 0,5 1-460,4-1 0,3 1 0,2-1 0,4 1-606,1-1 1,2-1 0,3-2 0,-2-1-359,-1 1 1022,0 2 0,-2-6 0,-2-1 0</inkml:trace>
  <inkml:trace contextRef="#ctx0" brushRef="#br0" timeOffset="1581">1037 47 7785,'-8'-1'1347,"1"-3"1005,0-1-1985,5 0 1,-3 5-750,10 0 1,4 0 0,6 0-330,1 0 0,-1 0 1,1 2 442,-1 3 0,-5-3 768,1 3 1,-8-2 166,2 2 1,-3 4-111,-2 6 1,0-4-1,-2-3 1,-1 1-85,-2-1 1,-2 3-1,3 4 1,-2 2-128,-3 4 1,0-2-1,-3 5 1,4 0-353,1 0 1,-5 2-1,3 3 1,-1-1-142,0-3 0,6-4 0,-1 3 0,3-1-2043,2-5 1,0 0 82,0-3 1,2-1 2106,3-4 0,4-10 0,6-8 0</inkml:trace>
  <inkml:trace contextRef="#ctx0" brushRef="#br0" timeOffset="1899">1099 310 7785,'0'-15'1405,"0"-1"1,2 6-1358,3 0 0,-2 5 0,8-4-423,1 2 1,2-3-814,1 5 0,0 0-359,1 5 1718,-7 0 436,-3 0 1,-6 1 432,0 4 1,0-1 0,0 6-208,0 2 1,0 2 0,0 1 0,0 1-250,0-1 1,0 6 0,0 1 0,0 2-492,0 4 0,0-4 1,0 2-1,0 1-646,0 3 0,0-1 1,0-2-1,0-3-864,0-1 0,2-3 0,3-6 1417,6-4 0,9-3 0,4-7 0</inkml:trace>
  <inkml:trace contextRef="#ctx0" brushRef="#br0" timeOffset="2266">1579 47 8083,'0'-10'1475,"-2"1"-519,-3 3 0,1 0-984,-6 6 0,0 2 0,-7 2 0,-2 2-221,-2 3 0,0-4 0,6 4 0,-1-1-15,1 1 1,0-6-6,-1 3 434,1-5 1,13-1 0,7 2 270,7 3 1,-2-3 0,1 5-1,1-2 160,1 0 0,-4 7 0,-2-3 0,-2 1-223,0 0 0,0 6 0,-5 4 0,0 1-290,0 1 0,-5-3 1,-2 5-1,-1 1-454,-4-1 0,3-4 1,1 4-1,1-1-2170,3-4 1,3-7-646,1-2 3186,0-7 0,6-10 0,3-10 0</inkml:trace>
  <inkml:trace contextRef="#ctx0" brushRef="#br0" timeOffset="2749">1548 187 8065,'0'-16'1518,"0"6"-470,0 0 0,0 4 352,0-4-1050,7 7 0,0 3 0,3 10 0,-5 4 152,-3 1 1,3 6 0,0 1-1,-2 2-156,-1 4 1,-2 1-1,0 2 1,0 0-373,0 0 0,0 0 0,0 0 0,0 0-240,0 0 0,0-2 1,0-3-1,0-6-1002,0-3 0,0-1 0,2-2-103,3-4 1,-3-5 0,3-12 793,-3-8 1,-2-2-1,0-7 1,-2-1 576,-3 1 0,1-1 0,-6-6 0,-2 0 0,-2 0 0,-1 5 0,-1 0 0,1 0 0,-1 2 0,1 2 0,-1 6 186,1 1 1,-1 1-1,1 4 2874,0 5-2709,6 3 0,6 2 1,11 0-1,9 0-324,6 0 1,-3 5-1,4 2 1,0 0-95,0 0 0,-5 3 1,2-3 150,-4 2 0,-3 1 0,-4 5 1,-8-1 311,-11-3 1,-3 2 0,-13-2 0,-3 2-116,-1 3 1,-2-1-1,2 1 1,1-2-402,2-4 1,7-3 0,-1-7-983,3 0 0,10 0 0,7-2 1102,8-3 0,20-11 0,5-8 0</inkml:trace>
  <inkml:trace contextRef="#ctx0" brushRef="#br0" timeOffset="2965">1672 202 7785,'15'-14'547,"1"4"7,-1 5 1,-5-2 0,1 2 0,2 1-513,6 3 1,-2 1-1,4 0 1,-4 0-747,-1 0 0,-1 0 0,1 0 0,-1 0 704,1 0 0,-1 0 0,1 0 0</inkml:trace>
  <inkml:trace contextRef="#ctx0" brushRef="#br0" timeOffset="3165">1826 109 7785,'0'-8'4655,"0"3"-3989,0 10 1,0 0 0,0 9 0,0 5-405,0 3 0,0 5 0,2 8 1,1 3-230,3 1 1,-1-3 0,-5 5 0,0 1-226,0-3 1,0 4-1,0-7 1,0-1-1962,0-3 0,0-8 15,0-3 0,-5-12 2138,-1-9 0,-6-14 0,4-10 0</inkml:trace>
  <inkml:trace contextRef="#ctx0" brushRef="#br0" timeOffset="3265">1718 388 7451,'-9'-7'2427,"-4"5"-2455,11-5 0,7 7 0,11 0 28,1 0 0,7 0 0,0 0 0</inkml:trace>
  <inkml:trace contextRef="#ctx0" brushRef="#br0" timeOffset="3582">2151 295 7785,'0'-10'1058,"0"-1"0,5 1 1,2-4-702,2 4 0,3-2 0,7 7 0,3 1-627,2 3 0,2 1 0,5 0 0,0 0-546,0 0 0,-5 0 816,-1 0 0,-6 0 0,4 0 0</inkml:trace>
  <inkml:trace contextRef="#ctx0" brushRef="#br0" timeOffset="3766">2352 171 8041,'0'-8'1866,"0"2"0,0 12 1,0 4-1642,0 4 1,6 8 0,-1 2 0,-2 2-421,-1 0 0,-2-2 1,0 3-1,0-3-1245,0-1 0,0-1 1,0-3 1439,0 2 0,0-1 0,0-4 0</inkml:trace>
  <inkml:trace contextRef="#ctx0" brushRef="#br0" timeOffset="3899">2213 372 10666,'7'-8'676,"-4"1"0,8 7 1,1 0-730,2 0 1,6 0-1,3 0 1,-1 0-1031,0 0 0,-1 0 0,-6 0 1083,1 0 0,-1 0 0,1 0 0</inkml:trace>
  <inkml:trace contextRef="#ctx0" brushRef="#br0" timeOffset="4083">2043 264 10786,'0'15'258,"0"1"0,0-1-1104,0 1 1,0 1 0,0 2 0,0 3 845,0 2 0,-7 2 0,-2 5 0</inkml:trace>
  <inkml:trace contextRef="#ctx0" brushRef="#br0" timeOffset="4216">1950 589 9428,'7'-9'1674,"3"4"-1504,4 3 1,8 2 0,4 0 0,5 0-197,5 0 0,4 0 1,6 2-1,2 2-864,4 1 1,-4 0 0,2-5 889,-7 0 0,2 0 0,-6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7:52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402 143 7983,'-22'-9'221,"3"-3"0,-5 7 0,0 2 571,0 1 1,5 4-1,-2 3-241,4 5 1,9 4-1,2 3 1,5 2-261,1 1 1,0 8 0,1-2 0,3 5-110,1 5 0,0-2 0,-5 6 0,0 1-141,0 4 0,-2-7 1,-3 8-1,-5-3-234,-4-4 1,-3 1 0,-2-7 0,0-2-1374,5-7 1,-1-12 269,5-7 0,1-5 0,0-7 1296,3-8 0,-6-8 0,3-8 0</inkml:trace>
  <inkml:trace contextRef="#ctx0" brushRef="#br0" timeOffset="151">0 375 7983,'10'0'1008,"1"0"1,-6-5-1,5 0 1,2 1-767,2 2 0,1 2 0,3 0 0,2 0-2049,6 0 1807,10 0 0,4 0 0,6 0 0</inkml:trace>
  <inkml:trace contextRef="#ctx0" brushRef="#br0" timeOffset="483">634 282 9672,'-8'-7'1282,"1"5"1,7-3 0,0 10-1,0 6-1061,0 2 0,0 5 0,2 2 0,1 6-568,2 3 0,6 1 0,-5-3 0,1-1-325,0 1 0,5 3 1,-3 1-1,1-2 672,0-3 0,1-4 0,4-7 0</inkml:trace>
  <inkml:trace contextRef="#ctx0" brushRef="#br0" timeOffset="917">774 313 12530,'-9'22'189,"2"-4"1,5 4-1,-3-2-497,-5 1 0,1 7 0,-1-3 0,-2 3-449,-2-2 0,-1 1 0,-1-6 0,-1-2 242,-3-2 1,2-3 0,-4-4 0,1-5 507,1-3 1,-1-4-1,6-3 1,1-5 277,4-4 0,-2-2 1,6 1-1,3 0-7,1-1 1,9-1 0,3-2 0,4-2-47,2 2 1,1 2-1,2 2 1,3-1-381,2 1 0,-3-6 0,5 1 1,-1 1-83,-1 1 0,4 3 0,-6-2 1,1 0 87,-1 1 0,4-3 0,-6 9 704,-1-4 0,-1 0 534,-3 4 1,0 3-321,1 7 1,-6 0 0,-1 2 0,-1 1-494,1 2 0,1 6 0,6-6 1,-1 0-388,1 2 0,-1-4 0,1 6 0,-1-2-323,1-4 1,-1 4 0,1-2-1150,-1-1 1,-1-1 0,-2 1-905,-2 1 2494,-6 0 0,2-5 0,-6 0 0</inkml:trace>
  <inkml:trace contextRef="#ctx0" brushRef="#br0" timeOffset="1200">928 390 8071,'-13'16'3158,"2"-1"-2588,6 1 0,-2-1 0,2 1 0,2 1-485,1 4 0,2-4 0,0 5 1,0-1-397,0-1 0,5 1 0,2-6 0,2-1-270,3-4 1,-4 3-1,3-8 1,1-2-100,1-1 0,3-7 0,-1-2 0,1-4 566,-1-6 0,1 2 1,-3-8-1,-2 3 246,-6-1 0,-3-1 0,-2 3 1,0-2 522,0 2 1,-2 2 0,-3 3-130,-6 4 1,-2 2-1,-3 4 1,1-1-369,-1 2 1,1 3 0,-1 3 0,3 4-1180,2 1 1,-2 3 1020,2 4 0,4 1 0,0-1 0</inkml:trace>
  <inkml:trace contextRef="#ctx0" brushRef="#br0" timeOffset="2032">1470 282 7983,'0'-10'807,"0"-1"1,0 6-1,-2-3-241,-3 1 1,-4 2 0,-6 6-773,0 4 1,-1-1 0,1 5-1,1-1-176,4 1 1,-4-1 0,3 4 197,-2-1 1,4-6 0,2 3-85,0-1 0,6 5 334,-5-1 1,5-3 0,2 1 192,5-2 1,-3 0 0,6-2 0,-1 5 118,1 4 0,-4 1 0,4 1 1,-3-1 97,-2 1 0,-2 4 0,-2 3 0,0-1-49,0 0 1,0 4-1,0-5 1,0-2-601,0-2 0,0-2 0,1-1-269,5-4 1,-3-4 0,6-12 0,-1-4-235,1-4 0,1-8 0,4-4 1,-2-3 158,-2-2 1,-1 0 0,3-2 0,-2-1 161,2-2 1,-3-7-1,1 3 1,0-1 238,-1 0 1,3 1 0,-5-3 0,0 4 410,0 1 1,-2 9 0,-4 8 1952,5 4-1792,-5 2 0,8 11 0,-6 6 1,4 5-98,2 5 0,-4 1 0,5 5-275,2 2 0,0-3 1,0 4-1,-1-4-159,1-1 1,0 1 0,0 2 0,-2 1-16,2-1 0,-3-1 0,-1-3 0,-1 1 149,-3-1 1,3 6 0,-2-1 35,-2-1 0,-8-2 1,-5-3-1,-4-2-138,-1-2 0,-8-4 1,-1 2-1,-2 1-295,1-1 0,0-4 0,-2 1 0,3-3-347,2-2 1,1 0-1,5 0 128,1 0 0,6-7 1,4-3-1,3-4 352,2-2 1,0 1 0,2 1 0,3 2 462,6 2 1,1-1 0,0-2 0,-4 1 665,-1 1 0,5 8 0,-1-2 109,2 3 1,3 2 0,-1 0-601,1 0 1,-1 7 0,1 3-1,-1 2-304,1-1 1,-1 2 0,1-2 0,-1 2-555,1 3 1,1-1 0,2 1 0,1-2-502,-1-4 1,-2 4 0,-1-6 0,-1 1-2163,1-4 3088,-8 4 0,6-8 0,-5 6 0</inkml:trace>
  <inkml:trace contextRef="#ctx0" brushRef="#br0" timeOffset="2248">1578 514 8188,'-8'0'1489,"2"0"1,12 2-1,4 1-1614,4 2 0,1 1 1,2-5-1,2 3-329,2 1 1,0 2 0,-6-4-561,1 2 0,-3 2 0,-1-3 1014,-1 1 0,-8 7 0,4-4 0</inkml:trace>
  <inkml:trace contextRef="#ctx0" brushRef="#br0" timeOffset="2383">1547 669 9405,'-15'0'1338,"6"0"0,9 0 0,11 0 0,2 2-1684,3 3 1,1-2 0,2 6 0,2-1-56,-3 1 1,5-4 0,-3 4 400,-1-2 0,-1 5 0,-3-4 0</inkml:trace>
  <inkml:trace contextRef="#ctx0" brushRef="#br0" timeOffset="2768">2104 236 8231,'0'-11'897,"0"1"0,7 7 0,5-3 0,7 5-846,7 1 0,8 0 1,4 0-1,2 0-174,3 0 1,-4 0-1,-1 0 1,-4 1 280,-4 5 1,-11-3 234,-4 7 1,-15-5-1,-15 4 1,-11 0-256,-9-1 0,3-3 0,-6 6 0,2-1-365,0-1 1,0 4 0,5-4 0,0 1-516,0 1 1,7-6 0,3 3 0,4-1-1918,1-3 2659,8-3 0,-6 6 0,5 2 0</inkml:trace>
  <inkml:trace contextRef="#ctx0" brushRef="#br0" timeOffset="2950">2275 313 7983,'1'9'1049,"3"-3"-12,1 1 0,0-3 0,-5 6-437,0 2 1,5 2-1,0 1 1,-1 3-240,-3 2 1,-1-1 0,0 5 0,0 0-604,0 0 1,0-5-1,0 4 1,0-3-1345,0 1 0,0-1 0,0-4 1586,0-1 0,-6-6 0,-3-2 0</inkml:trace>
  <inkml:trace contextRef="#ctx0" brushRef="#br0" timeOffset="3101">2383 437 12914,'10'0'1256,"0"0"0,2 1-1749,2 5 1,2-5 0,-1 6 0,2-2-1409,4 1 0,-4 4 1901,4-5 0,-4 7 0,-1-3 0</inkml:trace>
  <inkml:trace contextRef="#ctx0" brushRef="#br0" timeOffset="3317">2893 81 7983,'16'-5'2254,"-1"0"0,-4-1-2248,-1 6 0,0 0 0,4 2 1,-2 2-1095,-2 1 0,-4 5 0,2-3 1088,-1 2 0,5 1 0,-3 5 0</inkml:trace>
  <inkml:trace contextRef="#ctx0" brushRef="#br0" timeOffset="3517">2723 158 6942,'11'9'2084,"-1"-4"0,2-3-1642,2-2 1,3 0-1,3 0 1,8 0-538,6 0 1,4-5 0,5-1 0,-3 3-659,-2 1 1,-2-3 0,-5 0-1601,0 1 2353,-14 3 0,-4-6 0,-13-2 0</inkml:trace>
  <inkml:trace contextRef="#ctx0" brushRef="#br0" timeOffset="3682">2847 174 14466,'0'15'53,"0"1"1,-2-1-872,-3 1 0,3-1 1,-3 1-1,4-1-3342,1 0 4160,0 1 0,0-1 0,0 1 0</inkml:trace>
  <inkml:trace contextRef="#ctx0" brushRef="#br0" timeOffset="3884">2924 220 7983,'11'-14'922,"-3"2"489,-1 2 1,0 7-674,-2-3 1,-3 12 0,3 4-509,-3 4 1,-4 1-1,-3 1 1,-4-1-429,1 1 0,-6-1 0,5 0 0,-1 1-438,0-1 0,5 1 0,-6-2 0,1-2-241,1-2 0,-3 0 0,5 4-308,-1-4 1,3-1 1184,-6-4 0,1-3 0,-5 5 0</inkml:trace>
  <inkml:trace contextRef="#ctx0" brushRef="#br0" timeOffset="4367">2599 375 7983,'-15'0'165,"5"0"1069,-1 0 1,8-2-892,-2-3 0,12 3 1,8-5-1,9 2-223,5 0 0,-1-5 0,1 3 0,4 0-129,-1 0 0,1 0 1,-2 4-1,0-2 143,0 1 1,-2-3-1,-1 2 1,-4 2 143,-2 1 0,-1 2 0,-6 0 85,1 0 0,-6 0-291,0 0 1,-6 2 0,-1 1 0,-6 4-44,-8 2 0,-4-4 0,-6 5 1,-3 2-76,0 2 0,-3-4 1,4 1-1,1 1 41,0 1 1,1-2 0,6-1 16,-1 2 0,2 2-122,4 1 1,5-6 0,10-4-56,5-3 0,11-2 0,3 0 0,2 0 102,0 0 1,-2 0-1,1-2 1,-4-1 179,-4-3 1,-1 1 0,-1 5 0,-1 2 232,-4 3 0,-3-1 0,-7 6 1,0 2 13,0 2 0,-7 1 0,-3 1 0,-4 1-179,-1 3 0,-8-1 1,-1 5-1,0-1-288,4-4 1,-3-2-1,3-2 1,1 1-600,2-1 0,1-1 0,1-4 1,-1-5-605,1-3 1,4-2 0,3-2 0,1-3 350,3-5 1,-2 1 0,0-1 954,3-2 0,1-9 0,2-3 0</inkml:trace>
  <inkml:trace contextRef="#ctx0" brushRef="#br0" timeOffset="4650">2739 561 7983,'0'-11'2912,"0"1"-1762,0 6 0,1-8-424,5 7 0,-3 0 0,7 5-319,2 0 1,2 5 0,2 2 0,1 2-145,3 3 1,4 2 0,7 1 0,2 0-6,3 1 1,-3 1-1,5 2 1,-2 2-56,0-2 1,0-2-1,-7-2 1,-1-1-209,-2-4 0,-8 2 0,1-5-549,-7 2-66,-5-6 0,-7 2-294,0-10 1,0-3-1379,0-8 1,0 1 2291,0-1 0,0 1 0,0-1 0</inkml:trace>
  <inkml:trace contextRef="#ctx0" brushRef="#br0" timeOffset="4851">3652 653 7983,'8'-1'2134,"-1"-3"-685,0-1 0,-4 0-414,8 5 1,-6 0-1728,5 0 1,-5 0-2612,6 0 3303,-8 0 0,11 0 0,-6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7:50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200 124 8104,'0'-15'286,"0"4"0,0 1 0,1 0 2383,5 1-1979,-5-5 0,8 13 0,-4-4-819,5 3 1,2 4 0,0 3 0,-1 5-605,1 4 1,2-4 0,-1 0 0,-1 1-2417,-1-3 3149,-8 6 0,11-5 0,-6 6 0</inkml:trace>
  <inkml:trace contextRef="#ctx0" brushRef="#br0" timeOffset="448">14 232 8557,'-9'2'843,"4"3"1,5-3 0,7 3-1,7-3-924,5-2 1,8 0 0,-1 0 0,3 0-261,2 0 0,-2-2 1,-1-1-1,-4-2 186,-2 1 1,-1 1 0,-5-1-79,-1-1 1,-6-2 973,-4 2 1,-5 3-213,-5-3 0,-2 5 0,-5 4 0,3 3-111,2 1 0,2 2 1,5 6-1,0-1-215,0 1 0,0-1 0,0 1 0,0 1-107,0 4 1,0-2-1,0 5 1,0 0-269,0 0 0,0-4 0,0 4 0,0-1-591,0-4 1,0-2-1,0-2-514,0 1 0,-2-8 713,-3-2 1,2-5 0,-8-1-1,-1-1 276,-1-5 1,-3 3 0,1-7 0,-1-1 424,1 3 1,-1-4 0,1 5 719,-1-2 1,1-1-66,-1-5 1,8-1-1,3 1-528,3-1 0,9 1 0,3-1 0,6-1-508,4-4 0,-1 4 0,5-5 0,0 1-369,0 1 1,2-3 0,5 4 612,0-1 0,0-8 0,0 4 0</inkml:trace>
  <inkml:trace contextRef="#ctx0" brushRef="#br0" timeOffset="1081">463 62 7948,'-9'-7'1998,"2"6"0,6-6-1499,-5 7 1,5 7-1,-5 3-447,5 4 0,1 1 1,0 1-1,0-1-475,0 1 0,0-1 1,0 1-1,0-1-1114,0 1 1,0-6-1034,0 0 2535,0-6 1,0 1 0,1-10 0,3-6-5,1-2 0,5-3 0,-3 1 0,0-1 165,0 1 0,5-1 0,-3 1 1,1-1 478,0 1 0,1-1 0,4 1 0,1-1 0,-1 6 0,0 1-469,1 3 1,-6 0-1,-1 8-256,-2 3 1,-2 4 0,-7 6-1,-3 1-377,-5-1 1,-4 2 0,-3 2 0,-2 2 46,-2-2 0,-1-2 1,3-1-1,-2-1 450,2 1 0,2-3 0,2-1 0,-1-3 194,1-2 325,6 5 1,4-10-76,10 3 1,4-9-1,6-3 1,1 1-102,-1-1 1,1 0 0,-1 3 0,1-1-362,-1 2 0,-5 1 0,1 0 144,1-3 0,2 3 159,1-3 1,-6 5-85,-4 5 1,-4-1-157,-1 6 1,0 0 0,0 6 201,0-1 0,0-4 0,0-1 1,-1 2 135,-4 2 0,3 3 1,-5 2-1,2 2-75,0-2 0,0-2 1,5 0-1,0 2-318,0 1 1,0 1 0,0-5 0,0-1-817,0 0 1,0 1-2751,0-1 2795,0-6 1,0-4 0,0-10 0,-2-5 336,-3-4 1,3-2-1,-5 3 444,0 2 0,-1-9 0,-8 3 0</inkml:trace>
  <inkml:trace contextRef="#ctx0" brushRef="#br0" timeOffset="1367">385 387 8372,'0'-10'695,"0"0"0,7 6 0,4-1 0,2 3-839,3 2 1,4-5 0,3 0 0,-1 2-290,0 1 1,1 2 0,-6 2-1,0 1-131,-3 2 1,-7 5 0,1-3 291,-1 2 0,-7 1 0,-7 6 0,-1-3 245,-4-2 1,-2 3 0,-1-6 0,-3 2 119,-2 1 0,3-3 1,-4 4 441,4-1 0,1-3 0,1 4 2699,-1-1-2621,8-8 0,3 9 1,10-7-679,5-1 0,9-4 0,3-4 0,2-1-767,4 2 0,-1-4 0,1 0 832,-2-2 0,-1-1 0,6-5 0</inkml:trace>
  <inkml:trace contextRef="#ctx0" brushRef="#br0" timeOffset="1617">834 248 13288,'5'15'-198,"2"-1"0,0-2-1253,0-1 1,5-1 1450,-2 5 0,-3 1 0,0-1 0</inkml:trace>
  <inkml:trace contextRef="#ctx0" brushRef="#br0" timeOffset="1950">1035 217 7983,'16'-9'149,"-1"-3"1,2 7 0,2 2 291,2 1 1,1 2 0,-3 0 0,2 0-62,-2 0 0,-2 2 0,-2 1 1,-1 4-231,-4 2 0,-3-4 1,-7 5-33,0 2 0,-1-3 0,-6 1 0,-7 0-83,-5-1 0,-8 5 1,1-6-1,-3 3-262,-2-1 0,0-5 1,0 4-1,0-1-2,0 1 0,7-6 1,3 4 28,4 0 121,1-5 1,16 5 0,9-7 0,10 0-122,5 0 1,2-5 0,5-1 0,0 1-323,0-2 1,-6 6 0,1-4 0,0 1 521,-2-1 0,-2-4 0,-6-6 0</inkml:trace>
  <inkml:trace contextRef="#ctx0" brushRef="#br0" timeOffset="2148">1128 78 8625,'-15'0'925,"6"7"1,4 5-285,3 7 0,2-1 1,0 8-1,0 2-166,0 1 0,0 9 0,0 3 0,0 4-605,0 1 0,0-5 0,0-1 1,0 0-810,0-1 1,5-5-1,2 1 1,0-8 938,0-6 0,5-4 0,-3-1 0</inkml:trace>
  <inkml:trace contextRef="#ctx0" brushRef="#br0" timeOffset="2299">1468 496 7983,'9'6'1111,"3"-2"0,-7 6-873,-1 2 0,-3-3 0,-1 1 1,0 2-2947,0 2 2708,0 1 0,0 1 0,0-1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7:59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5027 264 7983,'-22'-15'100,"5"-1"0,-5 1 0,-1-1 183,-3 1 1,-5 5 0,-6-2-1,-8-4-43,-5-3 1,-10 0 0,0 7 0,-9 2-33,-7-2 0,-11-2 1,35 6-1,-1 1 0,-3-1 1,-2 0-90,-3 0 0,-1 1 0,-1 2 0,0 1 1,-7 1-1,-1 1 0,-5 1 0,-3 0-251,-6 1 1,-3 0 0,-5 1 0,-2 0 0,-1 1 0,-2 1 0,30 0-1,0 1 1,-1 1 150,-2 1 1,0 0 0,-1 1-1,-5 0 1,0 1 0,0 1-1,2 1 1,0 1 0,0 1-1,2-1 1,0 0 0,1 1-1,1 0 1,2 0 0,-1 0 0,-1 2-1,1 0 1,-1-1 0,2 0 0,0 0 0,1-1-1,-29 7 1,2 0 28,6 0 1,2 0 0,2 0-1,2 0 1,10-2 0,3 0-1,5 1 1,1 0 92,6-1 1,3 1 0,5 0-1,2 0 1,-35 13 0,11-6-82,7 0 0,16-13-1168,8 3 182,21-10 0,13 2 83,17-7 0,4 0 0,1 0 0,1-2-1003,-1-3 2151,1 3 0,-1-11 0,1 4 0</inkml:trace>
  <inkml:trace contextRef="#ctx0" brushRef="#br0" timeOffset="421">602 233 8214,'9'0'1375,"-2"0"1,-7 2-1,0 3-998,0 5 1,-2-1 0,-1 1-1,-4 2-15,-2 2 1,-1 2 0,-6-1 0,1 1-62,-1-1 1,-1 6 0,-3-1 0,-6 1-90,-3 1 1,-4-3 0,-2 5 0,-2-1-98,-3-4 0,6-4 0,-4-3 1,2-2-20,0 2 1,0-5 0,6-2 0,5-3-227,4-2 0,4 0-153,1 0 131,8 0 1,3 0 344,10 0 0,-2 0 0,7 0 0,4 0 38,5 0 1,0 0 0,7 0 0,3 0 153,5 0 0,1 0 1,4 0-1,-1 0-168,-3 0 0,4 0 0,1 0 0,-1 0-1304,-3 0 1,-3 0 0,0 0 0,1 0-3926,2 0 5012,0 0 0,-5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04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264 213 7983,'1'-15'3900,"4"0"-2731,-3-1 0,10 9-1041,-7 7 0,0 7 0,-5 9 0,0-1-808,0 0 0,6 1 1,-1-1-1188,-2 1 0,1-7 1867,1-4 0,-3 3 0,4 1 0</inkml:trace>
  <inkml:trace contextRef="#ctx0" brushRef="#br0" timeOffset="581">16 353 7983,'-9'1'2584,"4"5"-2311,4-5 1,2 6-1,4-7 1,7 0-257,7 0 1,0 0 0,7 0-1,0 0-104,-2 0 1,3 0 0,-4-2 0,-1-1-10,0-2 1,-1 0 0,-5 5 0,-3-2 114,-2-3 69,-5 3 0,-6-3 0,-1 8 0,-3 4-44,-1 2 1,-7-4-1,2 5-111,-4 2 0,4 0 0,-1 0-28,-1-1 0,0-1 0,0 4-87,2-4 0,5 2 1,-4-5-212,2 2 271,2-6 1,7 4 0,3-7 76,5 0 1,4-2 308,2-3 0,-1 3 274,1-3 1,-8 5 77,-3 5 0,-3-1-236,-2 6 0,0 0-234,0 6 0,5-1 1,2 1-29,2-1 0,-4-1 0,3-2 1,-1-2-39,-3 3 0,3 0 1,-2 3-16,-2-1 1,-1 1 0,-2-1-1,0 1-153,0-1 0,-7-5 0,-3-1 1,-4 0-89,-1-1 1,-1-4-1,1 1 1,-3-3-18,-2-2 0,3 0 1,-4 0 145,4 0 1,3-2 0,4-3 65,5-6 1,3 3 0,4-3 0,3-1-238,5-1 0,5-3 0,4 1 1,4-1-574,1 1 0,-5-1 0,1 1 791,-2-1 0,4 1 0,2-1 0</inkml:trace>
  <inkml:trace contextRef="#ctx0" brushRef="#br0" timeOffset="1132">341 507 7983,'-9'0'5609,"4"-1"-5582,10-4 1,4 3 0,8-3 0,2 1-306,2-1 1,4 3 0,-4-4 0,-2 0-754,-2 1 0,-1-2 1,-1 4-595,1-2 1,-3-2 1503,-2 2 1,-11 3-1,-11-3 532,-2 3 0,2 2 1,1 0 471,-2 0 1,3 0 668,-1 0 1,5 7-818,-5 3 0,6 4 1,-3 2-480,0-1 1,6 0 0,-6 1 0,2-1-203,-1 1 1,-4-1 0,5 3 0,0 0-278,-2 3 0,5 0-2029,-3-6 1653,3 1 0,4-8 1,3-4 644,6-8 1,2 3-1,3-5 1,-3 3 542,-2-2 1,8 3-1,-4-1-134,2 6 0,1 1 0,-3 4 1,-1 1-8,-4-1 0,4-3 0,-4 4-721,4-2 1,1-2-1,1-5-461,-1 0 1,1-9 0,-2-4 0,-2-6-260,-2 0 1,-7-5 0,3-2-1,-5-3-728,-1-2 1721,0 0 0,0 0 0,0 0 0</inkml:trace>
  <inkml:trace contextRef="#ctx0" brushRef="#br0" timeOffset="1264">619 213 7983,'-6'-8'1086,"4"-6"0,-3 14 0,10-2 0,7 8-2965,7 2 1879,5-4 0,7 9 0,0-4 0</inkml:trace>
  <inkml:trace contextRef="#ctx0" brushRef="#br0" timeOffset="2564">1022 337 7983,'-16'0'820,"1"0"-270,-1 0 0,1 0 0,-1 0 1,-1 0-180,-3 0 1,2 2 0,-4 1 0,1 4-312,1 2 1,-1-6 0,6 4-1,-1-2-411,1 1 0,-1 4-557,1-5 843,6 0 0,9-5 0,10 0 0,4 2 234,2 3 0,-1-3 0,-1 5 1,-2-2 371,-2 0 0,1 7 0,2-2 0,-1 4 156,-1 2 1,-8 4-1,4 3 1,-2-1-457,0 0 1,0 1-1,-3-5 1,2 3-79,1-2 0,2-2-723,-2-1 0,-2-8-322,8-3 0,-3-11 1,4-8-1,-3-7-7,-2-3 1,0 0 0,-4-3 0,4-1 369,1-5 0,-4 1 0,3-8 0,-2 1 222,0-1 1,5 1-1,-3-4 1,0 1 182,0-1 1,0 5 0,-4 2 0,4 5 326,2 6 0,-6 2 0,4 10 0,-2 1 676,0 1 0,2 8 0,-3-1-144,1 8 0,2-1 1,-4 8-308,2 1 1,2 1-1,-3 3-208,1-1 0,2 1-254,-2-1 0,3-1 1,8-2-364,-1-2 0,1-6 1,-1 1-481,1-3 0,-1-2-8,1 0 1,-8 1 531,-2 4 0,-6-1 1,-6 5-1,-4-3 241,-4-2 1,-6 3 0,-1 0 0,0-1 165,-1 1 0,5-2 0,-4-3 0,4 2 238,2 1 1,-1 0 0,2-3 0,2 1 327,2 2 1,5 0 0,-4-3 115,2 3 0,2-1 1,5 6-140,0 2 1,0-3-1,0 1 1,0 2-110,0 2 0,0-4 0,2 0-536,3 2 0,2 2 0,3 2-780,-5-1 1,2 1-1181,-2-1 0,2-6 393,-1-4 1,-3-3 1111,7-2 1,-6-7-1,3-4 493,-1-2 0,-4-3 1,5 2-1,-2 2 111,0 2 0,2 1 0,-3-3 1,3 2 356,1-2 0,-3 3 0,6-1 77,1-2 0,-4 5 1,3 2-1,-1 2-123,-1-2 1,4 3 0,-2-3-420,2 3 1,-2 2-38,-1 0 0,-7 2 0,1 3 6,-8 5 0,-2-1 0,-7 1 1,3 2-16,-2 2 0,-2-4 1,-1-1-1,-1-1-2,1 1 0,5-4 1,-1 4-60,-1-2 1,5-1-1,1-2-70,-1 1 171,5 0 0,2-5 95,10 0 1,-1-2 858,1-3-397,0 4 0,4 1-251,-3 10 0,-3 4 1,-4 1-112,1 1 1,5-1-1,-5 1 1,0-1-110,2 0 0,0 1 0,3-1 0,-3 1-62,0-1 1,-3 6 0,4 0-1,-1-2-64,-3-2 0,-3 3 0,-1 1 0,0-2 39,0-2 1,-1-3 0,-5-2-1,-4-4-26,-4-1 0,-1-1 1,-1-6-1,1 0 22,-1 0 1,1-6 0,-1-1 0,3-1 134,2-4 1,-1-4 0,7-3 0,2-1-28,1 1 1,2 2-1,0 0 1,2-2-40,3-2 0,5 0 0,9 6 0,4-1-393,1 1 0,3-1 0,7 1 0,3 0-1437,-3-1 1,4 7 1768,-2 4 0,7-3 0,-4-1 0</inkml:trace>
  <inkml:trace contextRef="#ctx0" brushRef="#br0" timeOffset="2850">1517 353 7983,'0'-11'1478,"0"1"1,2 7-1,3-2-1827,5 3 0,4 2 1,1 0-3021,1 0 3369,-1 7 0,1 1 0,-1 8 0</inkml:trace>
  <inkml:trace contextRef="#ctx0" brushRef="#br0" timeOffset="2999">1455 461 8758,'2'-9'-261,"3"4"0,-2 4 0,8 1 0,1 0-1064,1 0 1325,-4 6 0,12-4 0,-4 5 0</inkml:trace>
  <inkml:trace contextRef="#ctx0" brushRef="#br0" timeOffset="3333">1563 693 7983,'-8'7'783,"-1"-5"2190,4 3-2587,3-3 0,-5-9 0,9-4-526,3-2 1,-1-8-1,6 0 1,2 1-296,2-3 1,-4 5-1,0-7 1,2 1-224,2 0 0,-4 0 0,-1-3 1,0 1 259,-1-2 1,-3 6 0,4 0 856,-2-1 1,0 6-1,-4-3 1600,2 2-1029,1 10 1,-6 8-1,0 10-525,0 4 0,0 1 0,1 3 1,3 0-205,1 3 0,0 5 0,-5-4 0,0 2-234,0 4 0,0-1 0,0 1 0,0-2-141,0 1 0,-2-3 0,-1 0 0,-2-1-1799,1-5 1,3 0 346,1-3 0,1-6 0,3-6-501,1-6 2027,0-13 0,2-8 0,1-7 0</inkml:trace>
  <inkml:trace contextRef="#ctx0" brushRef="#br0" timeOffset="3533">1733 322 7983,'0'-11'962,"2"3"-453,3 1 1,-1-3 0,6 5 0,2-1-262,2 0 0,3 4 0,2-3 0,3 3-167,2 2 0,0 0 0,2 0 0,-3 2-88,-1 3 1,-10-2-1,2 8 1,-6 1-267,-4 1 0,-4-2 1,-5-1-1,-4 2-396,0 2 0,-4-1 0,2-2 0,-2-4-1646,-3 0 2315,8-6 0,-13 6 0,4-7 0</inkml:trace>
  <inkml:trace contextRef="#ctx0" brushRef="#br0" timeOffset="3950">1842 198 7925,'1'-9'1688,"5"4"0,-5 5-1289,5 5 0,-5-1 1,-1 6-1,0 4-243,0 5 0,0-2 1,0 4-1,0-4-203,0-2 0,-5 1 0,0-1 0,1 1-63,3-1 0,1 1 1,1-1-1,3 1-227,1-1 1,7-5 0,-2-1 0,4 0 123,2-1 1,-1-3 0,1 4 0,-3 0 341,-2-1 1,1-3 0,-7 6 0,-2 1 111,-1 1 1,-2 3 0,-2-1-1,-3-1-249,-5-4 1,-9 4 0,-2-3 0,2 2-364,2 3 1,2-8 0,-1-3-1,1-3-479,-1-2 1,6 0 0,0-2 384,-2-3 1,5-3 0,0-8-1,2 1 465,0-1 0,-1 1 0,6-1 0,0 1-169,0-1 0,0 1 2911,0-1-1378,0 8 1,7 1-1,4 9-996,2 3 0,5 3 0,0 6 0,5-2-819,1-1 0,2 1 1,6 5-1,3 2-596,1 0 1047,7-12 0,-4 20 0,8-10 0</inkml:trace>
  <inkml:trace contextRef="#ctx0" brushRef="#br0" timeOffset="4201">2383 260 8981,'-15'0'2294,"-1"0"-2106,1 0 0,-6 2 1,-1 1-1,-2 4-678,-4 2 1,-1 1 0,-2 5 0,2-1-401,3-4 1,-1 2 889,6-6 0,0 6 0,6-4 0</inkml:trace>
  <inkml:trace contextRef="#ctx0" brushRef="#br0" timeOffset="4798">2229 322 8560,'15'0'2653,"-5"0"-1779,1 0 1,-6 5 0,3 2 0,-1 1-281,-3 4 0,-3 7 0,-1 4 1,0-1-457,0 0 1,-5 6 0,-2-2 0,1 1-533,-1-1 1,-4 2 0,6-8 0,2-1-1735,1-2 485,-5-1 0,7-8 1,-2-4 1008,6-8 0,3-9 0,-4-8 0,4 0 634,2-1 0,-4 3 0,3-5 0,1 2-45,0 3 0,-4-4 0,3 3 1,-1 1 130,-3 2 1,3 6 0,-2 1 0,0 0 2822,2 1-2284,-6 2 1,8 9-1,-5 5 1,1 7-413,-2 4 0,-1 5 0,-2-4 0,0 3-207,0 2 0,0 0 0,0 2 1,0-4-127,0 1 1,0-6-1,-2 4-1198,-3-4 983,3-9 1,-5-8-1,7-12 1,0-5 153,0-4 0,0-4 0,0 2 0,2-1 173,3-3 1,-1-2 0,6-2 0,0 0 85,-1 0 1,5 1 0,-4 5-1,4 2 190,1 1 1,1 10-1,1-4 1,2 4 108,1 4 1,1 1 0,-5 7 0,-1 2-53,0 3 0,3 3 0,1 8 0,-1 1-187,-4 4 0,2-2 1,-8 6-1,1 3-59,-4 1 0,-3 2 1,-2 0-1,0 0-106,0 0 0,-7-2 0,-3-1 1,-4-4 7,-2-2 1,1-1 0,-1-8 0,1-2-132,-1-6 0,1-3 0,1-4-142,4-3 1,3-9 0,7-7-1,0 3 25,0 0 0,0-2 0,2-3 0,3 1-572,5 0 1,4-4 0,1 5 838,1 2 0,6-5 0,2 0 0</inkml:trace>
  <inkml:trace contextRef="#ctx0" brushRef="#br0" timeOffset="5299">3018 90 7983,'0'-16'1027,"0"1"0,0 4-349,0 1 1,7 7 0,3-2-468,4 3 1,1 7-1,-1 2 1,-2 1-209,-2 4 1,-6-3-1,1 1 1,-3 2 94,-2 2 1,-2 3 0,-3 2 0,-6 2-140,-2-2 1,-5-2 0,-1-2 0,-1 1-616,1-1 0,3 1 1,4-2-1,2-2-967,-2-2 1,3-7 1622,-1 3 0,7-6 0,-2-6 0,3-4 0,2-4 0,0-1-305,0-1 1,5 1 0,2-1 1585,1 1 0,-2 5 640,4-1 0,0 8-1308,6-2 1,-1 5-1,1 5-732,-1 5 1,1-1-1,-1 1-525,1 2 0,-1-3 0,1 1-1144,-1 2 1,-6-3 1787,-4 1 0,3 0 0,1 6 0</inkml:trace>
  <inkml:trace contextRef="#ctx0" brushRef="#br0" timeOffset="5568">2847 275 8148,'0'-10'1727,"2"1"-1373,3 3 0,9 0 1,7 6-1,-1 0-224,3 0 1,-6 0 0,4 0 0,-4 0-10,-2 0 0,1 0 0,-3 2 83,-2 3 1,1 4-1,-9 6-255,-4 1 1,-6-1 0,-9 1-1,1-1-106,-1 1 0,-4-1 0,-1 1 0,0-1-748,-1 1 0,5-6 1,-4-1-1892,4-3 2796,8 6 0,-4-10 0,4 5 0</inkml:trace>
  <inkml:trace contextRef="#ctx0" brushRef="#br0" timeOffset="5733">2863 337 8986,'-10'0'5642,"-1"0"-5551,8 0 0,-2 0 1,10 0-312,5 0 0,4 5 0,0 2 0,-2 0-732,-2 0 0,-5 3 1,4-3-1,-1 0 952,1 0 0,1 5 0,6-3 0</inkml:trace>
  <inkml:trace contextRef="#ctx0" brushRef="#br0" timeOffset="5983">3080 275 7983,'5'-10'382,"0"0"1,5 5 0,-3-4 0,2 2 195,3 4 1,1-4-1,3 2 1,-1 1-33,1 2 1,-1 2-1,1 0 1,-2 2-95,-4 3 0,2 4 0,-7 6-367,-1 1 1,-4 5-1,-6-1 1,-6-1-452,-7-2 0,2-1 0,-3-1-398,2 1 1,3-3-1,1-1 1,2-3-798,2-2 0,5-2 0,-6-5 1561,-1 0 0,5-2 0,2-3 0,-3-3 0,-1-8 0</inkml:trace>
  <inkml:trace contextRef="#ctx0" brushRef="#br0" timeOffset="6117">3095 306 11452,'16'-8'302,"-6"1"1,0 7 0,2 0-464,2 0 1,-4 2 0,1 1-1253,1 2 1,-6 7 1412,0-1 0,-5-5 0,-1 1 0</inkml:trace>
  <inkml:trace contextRef="#ctx0" brushRef="#br0" timeOffset="6299">2894 368 12556,'9'7'-33,"-4"3"1,-2-1 0,1 1 0,1 2-1430,-2 2 0,-1 2 1462,-2-1 0,-7 1 0,-2-1 0</inkml:trace>
  <inkml:trace contextRef="#ctx0" brushRef="#br0" timeOffset="6500">3002 415 7983,'16'-6'445,"-1"0"0,2-1 269,4 0 0,-2-3 1,7 4-1,1 3-326,2 1 1,2 2 0,0 0 0,0 0-269,0 0 1,-7 0 0,-3 0 0,-6 2-206,-4 3 0,-3 4 1,-11 6-919,-9 1 0,-14-1 0,-3 1 0,-6-1-603,1 1 0,1-6 1606,2 0 0,0-6 0,1 2 0</inkml:trace>
  <inkml:trace contextRef="#ctx0" brushRef="#br0" timeOffset="6664">3049 477 7983,'0'-9'4011,"0"0"-3348,0 4 0,0 5 0,0 0-575,0 9 0,0 5 1,0 1-1,0 0-655,0 1 1,-2-1 0,-2 1-1,-1-1-1298,2 1 1,1-6-495,2 0 2359,0 1 0,-7-3 0,-1-1 0</inkml:trace>
  <inkml:trace contextRef="#ctx0" brushRef="#br0" timeOffset="6883">3111 461 7983,'8'-15'204,"4"4"0,-5 3 1,0-1 1096,0 0 0,0 6-536,-2-2 1,2 5 0,3 5-388,-5 5 1,-3 9 0,-2 4-1,0-1-145,0 0 0,-2 6 0,-1-2 0,-4 1-239,-2-1 0,6 3 0,-2-5 0,3 2-613,2 0 0,0-7 1,0 1-1,0-2-2355,0-3 1738,0-6 1,0-6 0,0-12 1235,0-6 0,0-4 0,0-3 0,0-2 0</inkml:trace>
  <inkml:trace contextRef="#ctx0" brushRef="#br0" timeOffset="7316">3064 538 7983,'-7'-8'260,"6"-1"1,-6 6 1617,0-2-1235,5-1 1,-3 1-709,10 0 1,4 0 0,6 5 3,1 0 0,-6 5 1,-2 2-246,-1 2 1,-1-4 0,-6 5-65,0 2 1,-2 0 0,-2 0 308,-1-1 1,-7-3-1,4 4 425,-1-2-248,2-6 1,9 3 0,3-7-99,5 0 1,-1 0 0,1 0-221,2 0-23,2 0 1,-5 2 0,-6 3-337,-6 5 0,-6-1 0,-6 1 0,-1 0 561,1-1 0,-1 3 0,1-5 0,-3 0 0,-2-1 0,1 1 0,-5-3 0,1 3-54,5 1 1,-1-4-1,0 1 55,-2-3 757,0-2 1,15 0-1,6 0 1,8 0-170,6 0 0,8-6 0,6 0 0,4-1-512,5 0 0,-1-4 1,-5 5-1,1-1-530,4 0 1,-3 2 0,5 5-1,-2 0 453,0 0 0,7-7 0,-3-2 0</inkml:trace>
  <inkml:trace contextRef="#ctx0" brushRef="#br0" timeOffset="7666">3451 415 7983,'-14'-2'1538,"4"-3"0,0 3-1105,10-3 1,5 3 0,15 2-1,6 0-458,3 0 0,2 0 0,2 0 0,1 0 31,2 0 1,-1 0 0,-9 0 0,-6 2 327,-3 3 1,-1-2-1,-2 8 80,-4 1 1,-3 2 0,-9 3 0,-3 2-193,-5 1 1,-9 6 0,-4-4-1,1 1-695,0-1 1,-1 1-1,4-5-986,-1 3 0,4-5 205,6-6 0,7-8 0,-3-2 569,5-9 1,1-5-1,0-1 685,0-1 0,-7-6 0,-2-2 0</inkml:trace>
  <inkml:trace contextRef="#ctx0" brushRef="#br0" timeOffset="8084">3683 275 7983,'0'-15'2408,"0"8"1,0 7-1851,0 9 1,-7 6-1,-3 4 1,-4 3-409,-1 2 0,-1 2 0,1 5 0,-1 0-254,1 0 0,-1 0 0,2 0 0,2-2-595,2-3 1,7-4-1,-2-6 1,3-1-233,2 1 0,2-8 0,3-3 1,7-3 393,7-2 0,0-7 0,5-3 1,-2-5 536,-3-6 0,3 4 0,-1-6 0,-1 3 0,3-1 0,-6 0 0,4 8 0,-6 1-107,-5 1 1,4 3 622,-3-3 0,-3 5 0,1 7 459,-2 4 0,-4 4 1,-6 7-1,-3-1-240,3 0 0,1 6 0,2 0-629,0-2 0,2-4 0,3-3 0,5-3-117,4-2 0,3-2 0,2-7 1,4-1-34,1-3 0,-5-6 1,1 2-1,-4-4 71,-6-1 1,-3-1 0,-7 1 0,-2-1 462,-3 1 0,-4 5 0,-8 1 0,-2 2-227,-1 4 0,-6 1 0,4 0-2816,-2-3 1,5 3 2552,-2-3 0,4 10 0,1 4 0</inkml:trace>
  <inkml:trace contextRef="#ctx0" brushRef="#br0" timeOffset="8433">4286 430 10354,'6'-10'1325,"0"1"1,3 2-1544,3 4 1,2 1 0,3 2 0,4 0-765,4 0 1,6 0 981,6 0 0,-5 0 0,6 0 0</inkml:trace>
  <inkml:trace contextRef="#ctx0" brushRef="#br0" timeOffset="8650">4642 399 8444,'2'-8'881,"3"2"0,6 3-573,2-2 0,10 3 1,1-3-1,1 3-443,1 2 0,0 0 0,5 0 0,0 0-729,0 0 1,-7-2 0,-3-1 863,-4-2 0,5 0 0,2 5 0</inkml:trace>
  <inkml:trace contextRef="#ctx0" brushRef="#br0" timeOffset="8899">4890 244 7713,'-7'-8'898,"4"1"641,-8 7 1,8 2-1,-2 3-871,3 5 1,2 6-1,0 4 1,0 6-292,0 3 1,0 4 0,0 1 0,0 2-423,0-1 1,0 3 0,0-2 0,0-2-232,0-1 0,0-4 0,0-3 0,0-6-1145,0-2 0,0-3 1,2-1-133,3-4 1,-3-5-1,3-10 1553,-4-5 0,-1-4 0,0-1 0</inkml:trace>
  <inkml:trace contextRef="#ctx0" brushRef="#br0" timeOffset="9100">4813 446 9318,'-14'1'2716,"2"3"-2232,1 1 0,6 7 0,-5-2 0,0 4 189,1 1 1,-3 1 0,5-1-306,-1 1 0,-1-1-743,-1 1 0,4-8 0,13-2 0,9-6-437,8-6 1,5-2 0,2-8-1,0 1-1627,0-1 2439,0-6 0,0 5 0,0-5 0</inkml:trace>
  <inkml:trace contextRef="#ctx0" brushRef="#br0" timeOffset="9299">5060 136 11365,'9'7'-917,"-1"-5"0,-4 5 0,3-2 917,1 0 0,-4 7 0,3-3 0</inkml:trace>
  <inkml:trace contextRef="#ctx0" brushRef="#br0" timeOffset="9550">5246 167 7983,'10'-9'2167,"0"4"-1506,-6 4 0,-4 2 0,-12 4-312,-7 6 1,2 3 0,-4 1-1,2 0-48,-1 1 0,2-1 0,-2-1 0,3-2-76,1-1 1,6-3-1,1 4 1,1-3-337,-1-2 0,7 3-264,2-5 0,7 0 0,9-5 0,1 0-97,3 0 1,-2 0 0,2-1 0,-1-3-38,2-1 0,-4-2 0,4 4 0,-4-3-711,-2 3 1,-4 1-196,-1 2 1415,-7 0 0,4-7 0,-7-1 0</inkml:trace>
  <inkml:trace contextRef="#ctx0" brushRef="#br0" timeOffset="9733">5107 399 7983,'-9'2'2102,"4"3"-1206,-4-3 0,9 5 0,0-7-723,9 0 1,5 0 0,1 0 0,0 0-327,1 0 1,-1 0 0,1 0 0,-1 0-894,1 0 0,-1 0 1,1 0-1892,-1 0 2937,-6 0 0,-9 5 0,-10 0 0,-11 7 0,-3-3 0</inkml:trace>
  <inkml:trace contextRef="#ctx0" brushRef="#br0" timeOffset="9899">4936 600 10192,'17'0'1093,"2"0"1,4 0-984,1 0 0,2-5 0,5-2 0,0 0-479,-1 1 1,1-1-1,2 3 1,1-3-413,3-1 1,-7 4 0,-7-3 0,-4 2 780,-5 0 0,-2-7 0,3 3 0</inkml:trace>
  <inkml:trace contextRef="#ctx0" brushRef="#br0" timeOffset="10100">5199 368 10089,'9'7'1563,"-2"2"1,-7 8 0,0 5-753,0 9 0,0 7 1,0 10-1,0 4-499,0 4 0,-5 1 0,-1-4 1,3-8-547,1-5 0,2-4 1,0-7-1,2-5-4074,3-8 1236,-3-1 3072,5-20 0,-7 3 0,0-13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20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31 990 9359,'-15'0'3790,"6"2"-1427,4 3-2138,3-3 1,4 3-1,3-12 1,7-7-77,7-5 1,7-8 0,8 1 0,4-3 112,2-2 1,1 0 0,5 0 0,-1 0-99,-4 0 0,-4 7 1,-10 4-1,-3 4-72,-2 6 0,-6 1-1008,-6 4 1,-8 5-422,-2 0 1,-2 2 0,-6 8-763,1 2 1,-4-3 2098,6 1 0,-7 0 0,4 6 0</inkml:trace>
  <inkml:trace contextRef="#ctx0" brushRef="#br0" timeOffset="283">310 650 8408,'0'-9'1860,"2"-3"0,3 7-1631,5 2 1,4 1-1,1 2 1,1-2-6,-1-3 0,6 3 1,0-3-1,-3 3 53,0 2 1,-3 0 0,1 0 0,-1 0 355,1 0 0,-1 0-27,0 0 0,-6 2-363,-4 3 1,-5 2 0,-5 5 0,-5-1-411,-4 1 0,-1 1 1,-1 3-1,1-1-1232,-1 1 1,2-1 1398,4 1 0,3-1 0,7 1 0</inkml:trace>
  <inkml:trace contextRef="#ctx0" brushRef="#br0" timeOffset="849">929 217 7983,'-7'-16'278,"5"1"0,-3-3 0,3 0 328,2-3 1,0 0 0,0 6 0,2 1-185,3 4 1,6-4 0,7 5 0,5 1-112,1 3 1,-3 3 0,3 2 0,0 0-120,0 0 0,-5 5 0,0 2 0,-7 2 34,-7 3 1,-4 7-1,-1 1 1,-1-1-131,-4-2 0,-4 0 0,-8 2 1,-2 2-97,-2-2 0,-5-2 0,6-1 0,1-3-189,2-2 1,-4 2 0,0-4 0,4 1 10,5 1 1,-2-8 0,4 2 274,-4-3 95,6-2 0,8 0 0,10 0 0,4 0 52,1 0 1,6 0-1,1-2 1,1-1-127,-1-2 0,4-1 1,-4 6-1,1 0-459,-1 0 0,0 0 0,-3 2 0,2 2-563,-2 1 0,-7 0 0,-2-5 1,2 0-466,2 0 1,-4 0 0,0 0 1368,2 0 0,2-14 0,2-3 0</inkml:trace>
  <inkml:trace contextRef="#ctx0" brushRef="#br0" timeOffset="1081">1238 31 7983,'-8'-7'2401,"1"5"1,9-10-2019,3 7 1,3 0 0,8 5 0,1 0-330,4 0 0,-4 0 0,3 0 0,-2 0-374,-3 0 1,1 0-1,-1 0 1,0 0-1354,1 0 1,-1 0-1563,1 0 3235,-8 0 0,-1 7 0,-7 1 0</inkml:trace>
  <inkml:trace contextRef="#ctx0" brushRef="#br0" timeOffset="1248">1347 31 8408,'-9'-7'3514,"0"5"-2715,4-3 1,2 10 0,-6 6-599,2 2 1,2 5 0,5 1 0,-2 1-377,-3-1 1,4 3 0,-5-1 0,5-2-1210,1-2 1,0-1 0,0-1-2054,0 1 3437,0-8 0,7 6 0,1-5 0</inkml:trace>
  <inkml:trace contextRef="#ctx0" brushRef="#br0" timeOffset="1400">1408 46 8557,'0'-8'1785,"0"3"0,0 10 0,0 5-1524,0 4 1,-1 3 0,-3 2 0,-1 2-703,2-2 1,1 3 0,2-1 0,0-1-1156,0 3 1,-2-6 0,-1 3 1595,-2-2 0,0-3 0,5 0 0</inkml:trace>
  <inkml:trace contextRef="#ctx0" brushRef="#br0" timeOffset="1716">681 464 9054,'-7'-2'1623,"7"-3"0,9 4 0,12-5 0,6 5-1149,8 1 0,18 0 1,14 0-1,8-2-204,8-3 1,1 3-1,4-5 1,-6 2-296,-2 0 0,-17 0 0,-6 5 0,-9 0-314,-7 0 0,2 0 1,-8 0-1,-6 0-1002,-7 0 0,-5 0-2086,-1 0 2318,-8 0 0,-8 0 0,-10 1 1109,-4 5 0,-8-5 0,-2 6 0</inkml:trace>
  <inkml:trace contextRef="#ctx0" brushRef="#br0" timeOffset="1983">1238 573 8672,'-1'-9'2415,"-5"4"0,3 3-1869,-7 2 0,4 5 1,-2 2-1,-1 3-298,1 8 0,-3-3 0,-4 7 1,-1-1-336,1 0 1,-1 4 0,1-2 0,0-1-409,-1 0 1,2-1 0,2-5-3839,2-1 867,0 1 3466,-6-8 0,8-15 0,1-10 0</inkml:trace>
  <inkml:trace contextRef="#ctx0" brushRef="#br0" timeOffset="2234">1006 573 7983,'9'-7'306,"-2"-4"7,0-2 1,-6 2-1,6 3 1,0-1 64,3 0 0,9 6 0,4-4 0,-1 2-87,0 0 0,6 0 0,-4 5 0,2 0 261,-1 0 0,-6 7 0,0 3 0,-7 5 182,-7 6 1,-3 5-1,-2 8 1,-2 2 9,-3-1 1,-3 2 0,-8 0 0,2-3-789,4-1 1,-2-8-1,7-1 1,2-1-385,1-4 1,9-9-1,5-5 1,5-7-881,4-8 0,6-2 1,-3-12-1,2 0-2859,0 0 4167,-7 5 0,3-10 0,-7 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2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125 401 7983,'-11'-5'0,"3"-2"3404,1-2-3043,2 6 0,12-6 1,3 6-1,5-2-478,6 1 0,3 2 1,7 2-1,-2 0-141,-3 0 0,3-1 1,-5-3-1,2-1 552,0 2 1,-7 1 2254,2 2-1994,-4-7 0,-10 7 1,-7 0-1,-11 9-240,-8 4 0,2 3 0,-5 1 0,0 2-266,-4 2 1,2 6-1,-2-1 1,0 1-516,2-1 0,-4 2 1,6-6-1,0 0-626,-1 1 0,3-3 0,4-6 0,1-2-1056,-1-1 1,6-8 2147,0 2 0,-1-3 0,-4-2 0</inkml:trace>
  <inkml:trace contextRef="#ctx0" brushRef="#br0" timeOffset="184">94 509 7983,'0'-15'1849,"2"6"-547,3 4 1,-2 3-614,7 2 1,-6 7 0,1 5 0,-2 5-303,3 4 1,-5 5 0,5-4 0,-5 2-739,-1 4 0,0-4 0,0 2 0,0-1-403,0-1 1,0 4 0,0-7 0,0-3-2605,0 0 3358,0-3 0,0 1 0,0-1 0</inkml:trace>
  <inkml:trace contextRef="#ctx0" brushRef="#br0" timeOffset="351">202 618 7983,'9'-11'103,"-4"1"0,-2 0 496,2 1 1,-1-3-1,6 7-235,2 1 1,7 1 0,2-1 0,-1-1-587,3 2 0,-1 1 0,6 2 1,-4 0-467,-2 0 1,4 0 0,-6 0-780,-1 0 1467,-8 0 0,-4 0 0,-7 0 0</inkml:trace>
  <inkml:trace contextRef="#ctx0" brushRef="#br0" timeOffset="531">372 525 7964,'-10'0'1422,"0"0"0,6 1 0,-3 5-907,1 4 1,4 4-1,-3 3 1,3 2-349,2 1 0,0 6 0,0-4 0,0 1-233,0-1 0,5-1 0,2-7 0,2-2-296,3-2 0,1-7 0,3 3 0,1-5-1852,4-1 1,-4-1 2213,3-5 0,5-2 0,-1-8 0</inkml:trace>
  <inkml:trace contextRef="#ctx0" brushRef="#br0" timeOffset="934">713 293 11686,'24'0'-99,"-2"0"0,-5-2 0,2-2-428,2-1 1,0 0 0,-6 3 0,0-1-157,1-2 1,-1 0 30,1 5 0,-8-2 701,-2-3 0,-6 3 0,-6-3 555,-4 3 1,2 7-1,-3 2 1,-1 2 68,-2 3 0,4-4 0,0 3 1,-2 3-15,-2 4 1,-1 1 0,-1 5 0,1 0-111,-1 1 0,1 5 0,-1 7 0,1-1-324,-1 2 0,1-6 0,-1 4 0,3-3-801,2-2 0,4-7 0,7-3-1076,0-4 1,2-3 0,3-6 273,6-8 1,2-2 1377,3-8 0,-1-7 0,1-7 0</inkml:trace>
  <inkml:trace contextRef="#ctx0" brushRef="#br0" timeOffset="1283">806 494 8108,'0'-16'414,"0"1"1,0 4 0,1 3 203,4 1 1,-1-3-561,6 5 1,1-1 164,4 6 1,-1 2 174,-4 3 0,-1-1 0,-6 6 0,2 2 74,-1 2 0,-3-4 0,-2 0 0,-3 2-70,-1 2 0,-5 3 0,5 2 1,-1 2-390,0-2 0,4-2 0,-3-1 0,3-1-593,2 0 1,0 1 77,0-1 1,2-1 0,3-4-11,5-4 1,2-6-1,0-6 1,-1-4 408,1-4 1,0-1-1,-2-1 1,-5 1 348,-3 0 0,-2 4 1,0 1-58,0-2 1,-2 5-1,-3 2-889,-5 3 0,-4 2-507,-2 0 1207,8 0 0,-6 0 0,5 0 0</inkml:trace>
  <inkml:trace contextRef="#ctx0" brushRef="#br0" timeOffset="1568">1301 200 7983,'-7'-9'958,"7"1"-95,0 2 0,7 5 1,8-4-674,1 3 0,4 7 0,1 2-364,-2 1 1,-4 3-1,-4 4-228,-6 1 1,-4-1-1,-2 1-208,-4-1 0,-4 1 1,-8-1-1,-2 1-1361,-2-1 1971,-6-6 0,3 4 0,-7-4 0</inkml:trace>
  <inkml:trace contextRef="#ctx0" brushRef="#br0" timeOffset="1718">1115 354 7983,'-15'-5'2994,"-1"0"-2496,7-7 0,3 12 0,7 0 0,3 9-312,1 4 0,7 8 0,-3 1 0,1 3-203,0 2 1,-1 2-1,3 0 1,-4-1-477,-1-2 1,4-6 0,-5 4-1,1-1-2194,0-4 2687,-2-9 0,2 4 0,2-6 0</inkml:trace>
  <inkml:trace contextRef="#ctx0" brushRef="#br0" timeOffset="1983">1239 370 8484,'10'-5'0,"0"0"441,2 1 0,-1 1 1,3-1-1,4-1-248,5 2 0,3 1 0,6 2 1,3 0-173,1 0 1,0 0-1,-5 0 1,0 0 405,0 0 0,-2 5 0,-3 2 0,-6 2 117,-2 3 0,-3 1 1,-1 3-1,-4-1-222,-5 1 0,-5 6 0,-5 4 0,-5 1-386,-4-1 0,-7 4 1,1-6-1,1 0-496,2-4 1,1 3 0,1-4 0,-1-4-1094,1-3 0,4-9 0,1 3 355,-2-5 0,0-2 1298,2-5 0,-4-2 0,5-8 0</inkml:trace>
  <inkml:trace contextRef="#ctx0" brushRef="#br0" timeOffset="2133">1378 432 7983,'-9'-7'1611,"3"5"1,6 2-1,0 11-2345,0 2 1,0 3 0,0-1-2067,0 1 2800,0-1 0,0 1 0,0-1 0</inkml:trace>
  <inkml:trace contextRef="#ctx0" brushRef="#br0" timeOffset="2300">1486 385 7983,'9'0'1732,"-2"2"0,-7 3 0,0 6-1386,0 2 1,0 10-1,-2 3 1,-1 3-683,-2 2 1,-1-6 0,6 0 0,0-1-1140,0 0 1,0-5-1478,0 1 2952,0-9 0,0-11 0,0-9 0</inkml:trace>
  <inkml:trace contextRef="#ctx0" brushRef="#br0" timeOffset="2466">1363 416 8284,'-9'-7'1304,"0"6"0,6-6-731,-2 0 1,1 5 0,10-3-716,4 3 0,4 4 0,1 2 0,1 1-783,-1-2 0,0 4 1,1-2-1,-1-1-101,1-3 0,-6 5 1026,1-1 0,-1 7 0,5-4 0</inkml:trace>
  <inkml:trace contextRef="#ctx0" brushRef="#br0" timeOffset="2599">1378 509 8170,'16'0'-1421,"-1"0"1421,0 0 0,1 0 0,-1 0 0</inkml:trace>
  <inkml:trace contextRef="#ctx0" brushRef="#br0" timeOffset="2732">1301 664 8205,'-11'5'2279,"1"0"-1879,0 0 0,3-5 1,9 0-1,10 0-826,7 0 0,8 0 0,-1-1 426,3-4 0,9-11 0,1-8 0</inkml:trace>
  <inkml:trace contextRef="#ctx0" brushRef="#br0" timeOffset="3066">2059 231 8134,'0'-11'851,"0"1"0,7 7 0,3-3 0,4 5-1471,1 1 1,1 1-1,-1 3 1,1 3-1151,-1 1 1770,1-4 0,-8 10 0,-1-6 0</inkml:trace>
  <inkml:trace contextRef="#ctx0" brushRef="#br0" timeOffset="3266">1749 432 8180,'-8'7'725,"3"-6"1,12 5-55,8-5 1,14-1 0,12 0 0,6 0-593,4 0 1,-1-5 0,5-2 0,-1 0-421,-5 1 1,-7-7 0,-8 5 0,-6-1-2192,-8 4 2532,-3-3 0,-15-1 0,-4-7 0</inkml:trace>
  <inkml:trace contextRef="#ctx0" brushRef="#br0" timeOffset="3416">2152 277 7983,'-11'0'1081,"3"2"-100,1 3 1,2 4 0,5 6 0,0 2-490,0 4 0,0 5 1,0 8-1,0 4-913,0 1 1,0 3-1,0 4 1,0-1-666,0-4 0,0-3 1086,0-7 0,0 0 0,0 0 0</inkml:trace>
  <inkml:trace contextRef="#ctx0" brushRef="#br0" timeOffset="3683">2430 231 7983,'-10'-2'3340,"0"-3"-3007,6-4 0,4 1 0,10 4 0,4 6-1000,2 3 0,-1 5 1,1-3-1,-3 2 667,-2 3 0,2 2 0,-4 1 0</inkml:trace>
  <inkml:trace contextRef="#ctx0" brushRef="#br0" timeOffset="3799">2353 385 7076,'10'0'-64,"0"0"1,1 7 0,4 2 0</inkml:trace>
  <inkml:trace contextRef="#ctx0" brushRef="#br0" timeOffset="4134">2415 664 8811,'-9'0'4314,"2"-2"-4627,7-3 1,7 2-1,3-8 1,4-2-534,2-6 0,-1 0 1,2-7-1,2-2 325,2-1 1,1-3 0,-3-5 0,3-4 520,3-4 0,-1-8 0,3-2 0,-3 2 0,-1 6 0,-1 8 0,-3 8 0,0 2-640,-6 3 1580,3 10 1,-9 11 0,3 10 197,-5 6 0,-3 4 0,-2 4-787,0 2 1,0-1 0,0-4 0,0-1-272,0 1 1,0-1-1,2 3-401,3 2 1,-3-3 0,3 4 0,-4-4-1647,-1-1 1,0-6-235,0 0 2201,0-6 0,0 9 0,0-4 0</inkml:trace>
  <inkml:trace contextRef="#ctx0" brushRef="#br0" timeOffset="4616">2678 215 7983,'-11'0'-128,"1"0"1044,-2 0-731,5 0 1,9 0 0,12-1 0,6-3-282,4-1 0,-3 0 0,5 5 0,0 0-290,-2 0 1,-2-5 0,-7-1 698,1 3 1,-1 1-112,1 2 1,-7 2 0,-4 3-1,-5 4-167,-5-1 0,-4 6 0,-5-4 0,2 4-21,2 2 1,-1-6 0,-4 0-8,0 2 0,-1 2 239,1 2 1,1-6-163,4 0 0,3-5-67,7 6 0,0-6 1,1 3-132,5-1 0,2-2 1,8-5-23,-1 0 1,1 0-1,-1 0 265,0 0 1,1 0 473,-1 0-387,-6 0 0,3 2-90,-7 3 1,0-1-1,-3 4 0,3-1 0,-3 0 0,5-3 0,-2 2 86,0 3 1,2-4 0,-4 5-1,3 3 235,-3 0 0,-1 3 1,-2-1-1,0 1 2,0-1 0,-5 1 1,-2 1-1,-2 0-432,-3-2 0,-2 8 1,-3-11-1334,-3 0 0,2-7 1,-2 0-2370,3-3 3685,1-2 0,1-14 0,-1-3 0</inkml:trace>
  <inkml:trace contextRef="#ctx0" brushRef="#br0" timeOffset="4782">3250 587 7983,'9'10'1332,"-2"0"0,-2 2-810,0 2 1,0 1 0,-5 1 0,0-1-974,0 1 1,-2-1 0,-1 1 450,-2-1 0,-7 1 0,3-1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1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1687 7983,'-15'0'1647,"5"0"1,1-2-1015,2-3 0,4 3 0,8-5 0,7 1-395,7-5 0,7-9 1,11-8-1,10-6-145,8-8 1,14-9 0,6-6 0,-34 27-1,1-2-37,1-1 0,0-1 1,0 0-1,0-1 1,1-1-1,-1-2 1,-1 3-1,-1-2-123,-2 1 1,1-2-1,2 0 1,2-1-1,2-1 1,1-1 0,2 0-1,0 0-27,-1 0 1,0 1 0,-4 4-1,-2 0 1,28-31 0,1 5 146,-1 5 1,3 0 0,2 9 0,-4 5 18,-9 4 1,-14 8 0,-14 7 0,-6 3 726,-8 7-1911,-9 6-320,-11 8 0,-4 0-1835,-6 0 3267,6 0 0,-2 0 0,6 0 0</inkml:trace>
  <inkml:trace contextRef="#ctx0" brushRef="#br0" timeOffset="267">1840 47 10738,'7'-9'532,"2"2"1,8 6 0,2-3-272,1-1 0,6 0 0,-5 5 0,-1-2 411,3-3 0,-6 3 0,4-3-86,-4 3 1,-9 4 0,-2 3 0,-5 6-356,-1 2 1,-1 4 0,-6 4 0,-7 7-860,-5 6 0,-3-1 0,5 1 1,-1-6 627,5-8 0,1 4 0,-4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6.710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78 16 18290,'-7'-8'-1527,"4"1"2784,-8 7 0,3 8 1,-4 8-1,1 8-902,-1 5 1,5 4 0,2 3 0,3 5-776,2 4 0,0 1 0,0 1 0,4-3-572,6-2 1,1-5 0,11-7 963,0-5 0,9 5 1,9-6-1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8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0 7839,'-10'0'708,"0"0"23,-2 0 0,-2 2 1,-2 3-1,1 4-471,-1-1 0,1 6 0,-2-3 0,-2 2-853,-2 3 0,1-1 0,4 1 0,1-1-791,-1 1 0,8-1 1384,2 1 0,-2-8 0,-1-1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8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1 7983,'-15'1'354,"-1"4"1,-4-1 0,-1 4 0,0 1 456,-1 0 0,3-4 0,-5 3 0,0 1-759,0 0 0,5-1 0,0 4 1,5-1-928,4 1 0,1-4 0,-1 2-1723,5 3 2598,3-7 0,-5 1 0,-1-7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8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8374,'15'0'1162,"-4"2"1,-3 3-592,-1 6 1,-2 2 0,-5 5 0,0 2-159,0 6 0,0-2 0,0 2 0,-1 1-420,-5 3 0,3-6 0,-6-2 0,3-1-1261,2-1 1,2 1-2738,2-6 4005,0-6 0,0-9 0,0-9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8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7983,'2'-15'1122,"3"-1"1,-2 8-1114,8 2 1,-1 5 0,5 1 0,-1 1-2382,-3 5 2372,2 2 0,-4 8 0,6-1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9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9264,'2'-8'413,"3"3"0,5 3-914,4 2 1,2 0 0,-1 2 500,1 3 0,-1-3 0,1 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9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16 264 7983,'-5'10'3208,"0"0"-2790,0-6 0,6 2 0,4-7-517,6-4 0,-3-4 0,3-6 0,1-1-651,1 1 1,3-6 0,-1-1 0,1-2-583,-1-4 1,-4-1 1331,-1-2 0,7-7 0,7-2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9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8319,'0'-9'5158,"2"2"-5495,3 7 1,4 2-87,6 3 1,-1 4 0,-4 6-1,-5 1-1104,-3-1 1,3-4 1526,0-1 0,1 7 0,-6 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39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0 7983,'-16'0'-182,"-4"0"0,-1 2 3018,2 3-2133,9-3 0,6 4 1,13-6-724,6 0 1,11 0 0,-2 0 0,2 0-225,0 0 0,-2 0 0,2 0 0,-6-1 308,-2-4 0,-3 3 0,1-3 0,-1 3 626,0 2 0,-4 0 7,-1 0 1,-1 2-1,1 3 1,-5 5-80,-3 4 0,-7 1 0,-2 3 0,0 2-413,0 6 1,0 3-1,4 2 1,-2-2-80,1-3 1,2 3 0,2-3 0,0 3-119,0 2 1,0-5 0,0-2 0,0-1-427,0-4 1,0-7 0,0-2 0,-1 0-1291,-4-1 0,1-2 482,-6-7 1,5-7 0,-4-4 0,2-2 1225,4-3 0,-6-6 0,1-2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0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1 7983,'-15'0'195,"-6"0"0,-1 0 0,-2 0 256,-4 0 1,-1 2-1,-2 3 1,-2 5-538,-3 4 1,5 0-1,0-2 1,9-4-2511,5-1 2596,8 5 0,9-15 0,10 1 0,4-3-331,2-2 1,-1-3-1,1 3 1,-1 0 666,1 0 0,-1 2 0,0 5 685,1 0 1,-2 2 0,-4 3 0,-5 5-173,-3 4 0,-2 1 0,0 2 1,0 2-445,0 2 1,-2 7 0,-3-3 0,-4 5-281,1 0 0,-6 1 1,5 0-1,1-1-566,3-5 1,-2-2-1,2-8-1425,1 1 1,4-3 677,5-2 1,2-11-1,5-11 1,-1-4 1187,1-6 0,1 4 0,3-12 0,-1 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0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40 8200,'0'-16'1386,"0"6"-627,0 0 0,0 8 1,1 0-257,5 6 0,-5 13 1,4 0-1,-3 5 11,-2 6 0,0 1 0,-2 4 0,-1 1-29,-2 2 0,-5 2 0,4-4 0,1 4-164,-2 2 0,6-4 0,-5 3 0,5-2-480,1-8 0,0 0 1,0-8-1,0-2-841,0-2 0,0-7 0,1-1-45,5-2 1,-5-9-1,4-8 1,-3-4-1,-2-2 1,0-4-1,0-3 1,-2 1 1044,-3 0 0,-3-6 0,-8 4 0,1-7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7.01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139 16 18801,'-15'0'0,"1"-2"1174,4-3-1096,-4 3 1,14-5 0,2 7 0,10 0 391,7 0 1,6 0 0,-2 2 0,1 1-62,3 2 1,-6 7-1,-4-3 1,-6 1-129,-5 1 1,5-1 0,-6 7 0,-5 2-173,-9 2 1,-4 4 0,-17-2 0,-2-1-526,-1 1 1,0 2-1,2-4 1,2-2-2564,3-2 1,4-8 1681,7-4 1,6-7-1,4-7 1160,3-6 0,2-4 0,0 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0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47 7983,'0'-16'793,"0"6"-440,0 0 0,7 6 0,3-1 1,4 4-242,2 1 0,6 0 1,2 0-1,2 1-60,0 4 1,-8-1-1,3 6 1,-5 2 247,-6 2 1,-3 1 0,-7 1 0,0-1 151,0 1 1,-9-1 0,-5-1 0,-6-2-207,-4-2 1,0 1 0,-4 4 0,4-1-911,2-4 1,1 2-1,6-7 1,-1 1-811,1 1 1,4-6 1473,1 4 0,7-3 0,-4-2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0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7983,'10'-10'1148,"1"1"-446,1 2 0,2-3 0,3 5 0,2 1-496,1 3 1,3 1 0,-4 0-1,3 0-422,2 0 1,-3 0-1,3 0 1,-2 0-521,-3 0 1,-2 0-2234,-1 0 2969,-8 0 0,-8 0 0,-8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0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 11595,'0'22'953,"0"-3"0,0 7 1,0 1-602,0 3 1,0 7 0,0 5-1,0 1-223,0-2 1,0 2 0,0-7 0,0-2-470,0-1 0,0-7 0,0-2-1312,0-2 1,-2-8 199,-3-9 0,-2-12 1,-5-7 996,2-4 0,5-3 1,-4 5-1,2-1 449,4-3 1,-4 2 0,2-2 0,1 3 633,2 1 1,2 1 0,0-1-15,0 1 1,2-1 0,3 3 0,4 0-862,-1 3 0,6 7 247,-3-2 0,9-4 0,4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1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21 7983,'-7'-15'4366,"-2"9"-3857,-6 12 0,6 4 0,2 16 0,0-1-428,-3 0 0,3 4 0,0-5 1,2 2-529,0-1 0,0-6 1,5 2-1,0-4-1558,0-1 1,0-6 584,0 0 0,0-8 1420,0-2 0,0-14 0,0-10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1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78 7983,'9'-7'0,"-2"-1"454,0-1 0,-4-3 0,7 5 169,2-2 1,2 1 0,2-2 0,-1 4-186,1 5 1,-1 1-1,0 0-241,1 0 1,-1 7 0,-1 3 0,-2 4 61,-1 1 0,-8 6 1,2 1-1,-3 0 236,-2 1 1,-5 3 0,-2-4 0,-2 0-230,-3 1 0,0 2 0,0-2 0,2-1-396,-2 0 0,3-1-2118,-1-5 309,6-1 0,-2-8 823,6-7 0,0-7 0,0-8 675,0-1 0,0 1 0,-2-1 0,-3 1 283,-6-1 1,3 1 0,-3-1 0,-1 1 179,-1-1 0,-3 1 1,1-1-1,1 1 513,4-1 0,-4 1 589,4-1 0,3 6-723,2 0 1,10 6 0,5-1 0,4 4-195,1 1 0,6 5 0,-1 2 0,-1 1-97,-1 4 0,-3-3 0,1 1 0,-3 2 55,-2 2 0,-5-4 0,-6 1 1,0 1 166,0 1 1,-6-2 0,-5-1 0,-4 2-251,-6 2 1,-3-4 0,-7 0 0,0 1-271,0-3 0,2-1 0,2-7 0,2 0-1453,3 0 1,2 0-1441,4 0 3081,7 0 0,9-14 0,9-3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1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7983,'0'-10'2337,"0"0"0,2 1-1770,3-1 1,-1 3 0,6 7 0,2 0-803,2 0 0,6 0 0,1 0 1,-2 0-420,-2 0 1,4 0 0,-1 0 0,-1 0-963,-2 0 0,-6 0 1616,-1 0 0,-7 0 0,4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2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15 7983,'0'-9'1691,"0"4"1,0 10 0,0 7-1107,0 7 1,2 10 0,1 9 0,4 3-334,2 7 0,-4 0 1,3 9-1,-1 2-8,-3 1 1,3 2 0,-2-2 0,-2-3-83,-1-6 0,-2-10 0,0-3 0,0-3-374,0-4 1,0 1-1,-2-13-923,-3-5 0,-4-7 1,-4-12 399,2-6 1,-2-8-1,4-3 1,-1-2 497,-1-4 0,6-1 0,-3-2 0,1-1 235,3-4 1,3 1 0,1-4 0,1 1-285,5 3 0,9 3 0,11 1 286,3 0 0,9-7 0,1-2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3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30 155 7983,'-9'-6'1142,"-3"2"328,7-6 0,2 6-1180,8-1 0,5 3 1,9 1-1,3-3-257,2-1 1,4 0 0,6 5 0,2-2-539,-1-3 0,-3 3 0,-1-4 0,-1 0-521,-5 1 1,-2-5 0,-10 3-29,-2-2 1,-4-1 1053,-7-5 0,-14-1 0,-3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3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16 7983,'0'-9'1849,"0"2"1,-7 19 0,-3 6-1287,-4 4 0,-2-2 1,1 6-1,0 0-383,-1-2 1,-5 5-1,-1-3 1,-2 3-431,-3 2 0,4-5 0,3-2 0,2-1-1188,3-5 1,-1-2-1,3-4-2626,2-2 4064,4-6 0,14-4 0,2-9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3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14 8063,'8'-9'1606,"-1"4"1,-7 10 0,0 6-1129,0 2 0,0 8 0,0 1 0,0 2-454,0 4 1,-2-4 0,-1 2-1,-2-1-497,1 0 0,-3 2 0,2-6 1,2-2-3758,1-2 1671,2-2 2559,0-6 0,7-16 0,2-10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7.145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45 18290,'0'-15'-2573,"0"5"5037,0-1-1574,0 8 1,6-2 0,5 10 0,2 5-844,3 4 0,1 1 1,2 1-1,3-1-256,2 1 1,2 4 0,5 1 202,0-2 0,0 5 0,0 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3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7983,'1'-15'325,"4"-1"1,-1 3 0,4 1 0,1 3 166,0 2 0,1 2 1,5 5-144,1 0 1,-1 0 0,-1 2 0,-2 3 68,-2 5 1,-1 4 0,1 1-1,-3 3 46,0 2 1,-5 4 0,3 7 0,-3 0-204,-2 0 1,0 2 0,0 1 0,-2 4-214,-3 1 0,3-4 1,-3 1-1,3-3-594,2-2 0,2-6 0,1-1-3992,3-1 3705,6-3 0,-9-13 0,6-7 0,-2-8 90,-4-6 1,-1-3 742,-2-4 0,-7-3 0,-2-7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3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8360,'-9'0'1056,"9"5"0,10 2 0,6 2-1044,4 3 1,-2-4 0,2 3 0,-3-1-64,-1-1 0,-8 4 1,-2-2 194,-5 3 1,-1 1 0,-1-1 0,-5-2-212,-4-2 1,-9-6 0,-1 1 0,1-4-749,1-1 1,8 0 814,0 0 0,0-6 0,-6-3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4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8301,'0'-10'781,"0"0"0,2 6 0,3-1-1011,5 3 0,-1 4 0,1 1 0,0 4-490,-1 2 1,-2-4 0,-5 4 0,1-1 236,2 1 0,-1 1 483,-9 6 0,-4-1 0,-7 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4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62 7983,'-26'2'-4,"2"2"1,2 1 475,3-2 1,7-1 241,1-2 0,10 0 1,1 0-484,8 0 1,13 0 0,5 0-1,3 0-205,2 0 0,0 0 0,-2 0 0,0 0-361,2 0 0,-10-5 0,6 0 0,-4 1-480,-3 2 1,1-3 0,-6 0-126,1 2 0,-2-6 940,-4-1 0,-3 1 0,-7-1 0,-7 6 0,-2-2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5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253 30 7983,'0'-11'1242,"0"1"1,-1 7-63,-4-3 1,3 6-696,-3 6 1,3 4-1,2 9 1,0 3-112,0 2 1,0 2 0,0 5-1,0 0-146,0 0 0,0 5 0,-2 2 0,-1 1-165,-2 4 0,0 2 0,5 0 0,-2-4-341,-3-5 0,3-3 1,-3-4-1,3-3-1694,2-6 1123,0-9 1,0-6 0,0-10 0,0-6 20,0-2 0,-5-10 1,0-1-1,1-2 424,3 1 0,-5-1 0,0-5 0,-1 0 371,0 0 0,-5 0 0,3 2 0,1 1 40,2 3 0,0 6 0,-1 0 0,0 5 786,0 4 1,0 6 0,4 1-29,-3 6 1,1 1 0,5 8 0,0 3-399,0 4 1,0 3-1,0-3 1,0 2-354,0-2 0,0-2 0,0-1 1,0-1-314,0 0 1,0 1-576,0-1 1,2-8 432,3-7 0,4-8 0,4-11 0,0-2 278,-3 2 1,0-3-1,6 0 1,-1-1 282,1 1 1,-1-4-1,1 5 1,-1 3 208,0 0 0,-4 8 0,-1 1 135,2 3 0,-5 2 0,0 9 1,-2 7 11,0 7 0,0 0 1,-5 7-1,-1 0-225,-5-2 1,3 5 0,-6-5-1,3 0-247,2-3 1,-3-4 0,2-2-1,0-1-229,-2-4 0,4 3 4,-8-8 1,8-2 0,-4-8 0,2-5-205,0-4 1,-2 0 0,3 0 0,-3 2 136,-1 0 0,4-5 1,-2 7-1,0-4 227,1-1 1,0 4 0,5 1-22,0-2 317,0 5 0,2 0-63,3 7 0,4 0-157,6 0 0,-6 2 1,-2 1 5,-1 2 0,-4 8 1,3-3 52,-3 4 0,-4-4 0,-1 0 9,-2 2 0,-2 0 1,3 0-83,-1-1 1,0-6-1,5 5-193,0 2 0,2-5 0,3 0-90,5 0 1,-3-4 0,0 6 64,0-2 1,0 5 153,3-2 0,-3-1 170,-7 1 1,-7 0 0,-3 4-13,-4-4 1,-3-1 0,-2-6 0,-2 3-19,2-3 1,0 4-1,1-2 1,-3-2 102,2-1 0,-3 3 1,1 2 279,2 2 1,7-6-256,2 2 1,10-3-1,3-2 1,13 0-203,6 0 1,-1 0 0,6 0 0,2 0-293,1 0 1,9 0-1,-8 0 1,3 0-216,4 0 1,-5-5 0,5 0 0,-2 0 503,0-2 0,14-2 0,-2-6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5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16 8188,'-8'0'1430,"13"1"0,12 3-1701,5 1 1,4 0-1,5-5 1,0 0-358,0 0 1,-5 0 0,0 0 0,-1-2 627,-1-3 0,-1-3 0,-8-8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5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0 8111,'-9'2'1021,"4"3"1,-2 4-1,0 6 1,-1 3-738,-4 2 0,-2 6 1,-3 8-1,-4 4-506,-5 2 0,-3-1 1,-2 3-1,2-6-437,3-4 0,-1-2-570,6-5 0,7-11 0,9-14 494,3-9 1,9-6 734,4-6 0,2-3 0,3-7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5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7983,'16'0'95,"-1"0"0,1 0 0,-1 2 189,0 3 0,1-2 1,1 9-1,2 4-145,2 3 1,1 3 0,-3-3 0,3 2-838,2-2 698,2-2 0,12-2 0,2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6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 8195,'-16'0'556,"1"0"0,6 2 0,2 1 0,2 4-19,0 2 1,0 1 0,5 7-1,0 4-333,0 4 1,-2 5-1,-1 2 1,-3 3-322,3 1 1,1 5 0,2-3 0,0 0-440,0 0 0,0-9 1,0-9-1,0-2-1440,0-3 0,2-6 1996,3-4 0,4-10 0,6-4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6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 7983,'6'-10'0,"0"1"329,3 2 0,1-3 0,6 3 143,-1-2 0,1 6 0,-1-2 0,1 3-94,-1 2 0,1 0 0,-1 2 1,1 1-80,-1 2 1,-1 9-1,-2 0 1,-4 7 110,-1 3 0,-2 1 0,-5 6 0,0 0-25,0 0 0,-1 7 1,-3 3-1,-3 4-154,-1 2 0,-1 1 1,-3 2-1,2 1-392,-2-1 1,5-4 0,2-4 0,3-8-1137,2-6 1,0-1-1027,0-6 0,2-8 1398,3-7 0,-3-17 0,3-6 925,-3-5 0,-9-4 0,-2-5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7.360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47 18448,'0'-15'330,"2"4"0,3 3 1,5 1-29,4 3 0,1 3 0,2 1 1,2 0-975,2 0 1,5 0 0,-6 0 652,-1 0 1,-1 7-1,-3 1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6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 8384,'7'-9'372,"3"4"0,-2 3 1,5 2-1,2 0-375,4 0 1,8 0 0,-1 0-1,5 0-337,5 0 1,-3 0 0,1 2 0,-4 1-581,-5 3 1,-11-1 919,2-5 0,-4 7 0,3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6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40 124 7983,'-16'7'290,"6"-5"1158,0 3-1245,6-3 0,6-2 0,13 0 1,8-2-567,1-3 0,8 2 0,-4-8 0,-1 1 62,3 1 1,-3-4-1,1 2 1,-4-2-444,-2-3 1,-1 6 743,-6-1 0,1 1 0,-1-5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6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7983,'-9'2'826,"4"3"1,3 3 0,2 8 0,0-1-628,0 1 1,0 4 0,0 4-1,0 4-324,0 5 1,2 1 0,1-3 0,4 0-2132,2 0 2256,1 0 0,6 0 0,-1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7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23 7983,'9'-7'1576,"-4"-3"1,0 5-852,-5 5 0,-4 7 0,-13 8 1,-2 1-578,-1-1 0,-11 6 1,3-1-1,1-1-446,-2-2 1,4-1 0,1-1 0,2-1-3209,3-4 667,2 4 2839,8-12 0,2-2 0,7-9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7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7983,'15'0'356,"0"0"0,1 0 178,-1 0 1,-4 2 0,-1 1 0,0 4-187,-1 2 1,5 1 0,-4 5-735,4 1 1,1-1 0,-1 1 0,-2-1-233,-2 1 1,-6-6-1,1 0 618,-3 3 0,-2 0 0,0 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7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16 7983,'-9'-1'650,"4"-5"1,5 5-709,5-4 1,4 3-1,6 4-359,1 3 0,-1 2 0,-1 5 18,-4-2 1,-1-1 0,-6 3 232,2-2 1,-1-2-1,-9 3 1,-6-4 132,-3 0 0,-1-1 1,0 5-1,-1-4 94,1 0 0,-6-4 0,0 6 0,2-1 267,2 1 1,2-6 0,-1 2 0,3-1 1135,2 1-1134,4-3 1,14 5-1,5-9 1,5-2-368,4-1 1,5-5 0,-6 3 0,1 0-234,1 0 1,-4 0 0,2 4 0,-3-2-790,-1 1 0,-6-3 606,1 2 1,-6-5 452,5 5 0,-6-2 0,-1 4 0,-6-3 0,-6-1 124,-7 2 1,6 4 561,0-5 1,5 5 41,-6 1 1,8 7-1,-2 3-290,3 4 0,2 3 1,0 4-1,-2 3-273,-3 0 1,3 5 0,-3-3 0,4 3-302,1 2 0,-2-5 0,-2-2 1,-1-2-512,2-3 1,1-2 193,2-1 0,-5-10 0,-2-6-28,-2-8 0,4-6 0,-3-1 1,-1-1 306,0 1 0,1-1 0,-4 1 0,3-1 348,2 1 1,1 1 0,2 2 0,-1 2 677,1-2 0,1 5-236,-2 2 0,-4 3 0,-4 4-338,2 3 0,-3 3 0,6 8 0,-2-1-489,-1 1 0,6-1 0,-4 1 1,3-1-1606,2 1 1,2-6 1815,2 0 0,14 1 0,3 4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8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7983,'16'7'264,"-2"-3"0,-2 4 1,-4 1 278,-1-1 0,0 1 1,-3 3-1,2-2-758,3 2 0,-4 2-822,5 2 1037,-6-1 0,3 1 0,-7-1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8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0 7983,'-15'7'481,"1"2"0,2 6 0,2 1 434,-2-1 0,5 8 1,2 4-1,3 7-142,2 8 0,2 2 0,3 3 0,7-3-597,7-2 1,5 1 0,8-9 0,5-3-566,4-3 1,4-10 0,3 1-1,3-7-829,6-6 0,-2-6 0,0-6 0,-2-4 1218,-3-4 0,-2-8 0,-1-2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48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7983,'0'-16'3103,"7"8"0,-4 1-6211,8 7 3108,-8 0 0,4 7 0,-7 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8:53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 7706,'-8'0'-508,"-6"6"0,5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7.66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78 8 18853,'0'-7'0,"0"7"243,0 9 1,1 11-1,3 6 1,3 3-36,1 2 1,-4 2 0,3 1 0,-2 4-272,0 2 1,0 4 0,-5 4-1,0-3-331,0 0 0,0-7 0,0-2 0,0-5-1096,0-6 1,0-2 498,0-8 1,-2-6 0,-1-6 0,-4-6 75,-2-7 0,4-4 1,-3-2-1,-1 1 887,0-1 0,1 1 0,-4-1 0,2 1 682,-2-1 1,3 3 0,0 1 0,2 1-63,4-1 0,1-1 0,2-3 0,2 1 187,3-1-626,11-6 1,8-2-1,7-7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02.390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45 263 19107,'-10'-5'66,"0"0"0,6-2 0,-3 4 292,0-2 1,6-2-1,-4 2 1,5-4 188,5 0 1,5-4 0,9 2 0,3-2-205,2-3 1,2-5 0,5 3 0,0 2 518,0 4 1,-5 3 0,-2-1-100,-2 5 0,-1 5 0,-7 5 1,-4 5-375,-5 4 1,-3 9-1,-2 2 1,-2 3-120,-3-2 0,3 3 1,-3-5-1,3 0-246,2-3 1,0 1-1,0-1 1,0-1-201,0 3 1,0-11-1,2 3 1,1-1-752,3 0 0,6-6 1,-2-3-239,4-3 1,1-2 0,1 0-181,-1 0 1,1-7 0,-1-3-1,1-4-322,-1-1 0,-5-1 0,1-1 1883,1-4 1,8-3 0,4-7 0</inkml:trace>
  <inkml:trace contextRef="#ctx0" brushRef="#br0" timeOffset="266">479 0 18831,'-9'2'2948,"2"2"1,2 2-1924,0 3 1,-6 3 0,5 9 0,-3 4-305,-3 5 0,-9 7 0,-3 6 1,-2 6-460,1 2 1,-6 1 0,-7-6 0,0-1-1186,0-4 1,9-5 0,8-10 962,4-5 1,2-11 0,-1-3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39.52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0 310 24424,'0'-9'950,"0"4"0,0 10 0,2 7-1221,3 7 1,-1 0 0,6 7-1,0 1-287,-1 3 1,5-1-1,-4-2 1,4-3-623,1-1 1,-1 3 0,-2-6 0,-2-1-1668,2-2 0,2-8 3103,2-4 1,-1-3-1,1-2 1</inkml:trace>
  <inkml:trace contextRef="#ctx0" brushRef="#br0" timeOffset="266">155 356 23951,'0'-15'-4687,"2"-1"4735,3 1 1,-2 1 0,8 2-1,1 3 1501,2 3 0,6 0 0,3 6 0,1 0-994,3 0 0,2 0 0,2 0 0,-1 2-132,-5 3 0,3-1 0,-8 6 1,-1 2-143,-1 2 0,-5 1 1,-2 1-1,-6-1-8,-4 1 1,-1-1-1,0 1 1,0-1-501,0 1 0,-1-1 0,-3 1 0,-3-1-552,-1 1 0,3-1 0,-6 0-1041,-1 1 0,4-2 1,-3-4-186,-1-5 0,4-3 2020,-3-2 1,1 0-1,-5 0 1</inkml:trace>
  <inkml:trace contextRef="#ctx0" brushRef="#br0" timeOffset="433">186 434 23780,'-15'0'494,"-1"-7"1,8 3-1,6-4 1,9 1 133,8 3 0,11 3 0,-2 1 0,4-2-852,2-3 1,-4 3-1,7-3 1,-7 3-924,-4 2 0,4 0 1,-6 0 1046,-1 0 1,-1 7 0,-3 2 0</inkml:trace>
  <inkml:trace contextRef="#ctx0" brushRef="#br0" timeOffset="568">186 573 27550,'16'0'372,"-1"0"0,2 0 0,4 0-1278,5 0 1,5-5-1,3-2 1121,2-2 1,0-1-1,-5-6 1</inkml:trace>
  <inkml:trace contextRef="#ctx0" brushRef="#br0" timeOffset="783">418 62 23951,'-8'-7'-4316,"-1"6"6444,4-4 1,1 5-1073,-6 5 1,7 5-1,-3 11 1,5 4-1045,1 5 0,0 1 0,0 0 0,0 0-459,0-1 0,0 7 1,0-1-1,0-2-1040,0-1 1,0-9 1327,0-4 0,7 4 0,1 1 0</inkml:trace>
  <inkml:trace contextRef="#ctx0" brushRef="#br0" timeOffset="1033">805 0 29323,'0'16'177,"0"1"0,0 2 1,0 3-280,0 2 0,-5 7 0,0 5 0,1 1-725,3 0 0,1-4 0,0 1 0,0-4-517,0-5 0,0-4 0,0 3-4157,0-2 5435,0-1 1,0-12-1,0-2 1</inkml:trace>
  <inkml:trace contextRef="#ctx0" brushRef="#br0" timeOffset="1631">913 109 23951,'0'-16'-1921,"5"6"1,1 0 3354,-3-2 1,6 5-577,1 2 1,4 5 0,1 3 0,-1 4-1001,-4 1 0,2 5 0,-5 5 0,0 5 208,0 1 1,-2 0 0,-5 3 0,0-1 52,0 2 1,-2 1-1,-1 0 1,-4-3-345,-2-5 0,4 1 1,-3-1-1,-1-3-693,1 0 0,-3-5 0,-3-1 416,4-1 0,-2-10 1,5 1-126,-1-5 0,-1-9 0,-3 1 0,2-2 51,-2-3 1,3 1 0,-1-1 0,-1 1 770,3-1 1,-1 1-1,6-1 256,-2 1 0,-1 5 0,6-1-126,0-1 1,2 4 0,3-1 0,6 2 185,2 4 1,3 1-1,-1 2-245,1 0 0,-1 0 1,1 2-390,-1 3 1,-6-2 0,-4 8 0,-3 1 197,-2 1 0,0 3 0,0-1 0,-2 1 282,-3-1 0,-2 1 0,-5-1-16,2 1 1,1-1-1,-3-1 1,2-2 220,-2-2 0,0-5 1,0 4-1,1 0-34,-1-1 1,-2-3-1,-1 4 1,0 0-338,-1-1 1,6-4-1,1 2 1,1 0 497,-1-1-265,6 0 0,-3-5 0,13 0-141,9 0 0,1 0 0,9 0 0,3 0-259,5 0 1,1 0-1,4 0 1,1 0-25,-1 0 0,1 0 0,3 0 0,-4 0 0,-1 0 0,-3 2 0,-8 1 0,-1 4-24,1 2 1,-4-6-1,-4 4 0,-6-2-2264,-2 0 0,-6 0-337,5-5 1,-1-6 2502,1-5 1,4-3-1,-6-1 1</inkml:trace>
  <inkml:trace contextRef="#ctx0" brushRef="#br1" timeOffset="2132">1192 31 11454,'15'0'-110,"1"0"1,-6 7 0,0 2 0,1 1 51,-3 0 1,-1-4-1,-7 4 1,0 2 16,0 2 0,-2 1 0,-1 1 0,-4-1 16,-1 1 1,-3-3 0,-4-1 0,-1-1 20,1 1 1,-1-4-1,1 1 115,-1-2 0,6 0 326,0-2 1,6-2 89,-1 8 0,5-6 0,4 5-66,1 2 1,0 2-1,-5 1 1,0 1-176,0-1 0,0 1 1,0-1-1,0 1-309,0-1 0,0-5 0,2-1-267,3-2 1,-2-2 0,8-5 0,1-2-23,1-3 1,5-3 0,0-8 0,3 1 264,-2-1 1,-2 2-1,-3 2 1,-2 4 717,-2 1 0,1-3-142,4 5 1,-6 6 0,-4 10 0,-5 2-185,-5 3 1,3 1 0,-5 2 0,2 1-952,0-1 0,0-1 1,6-5-1,4-2-1201,6-6 0,4-3 1807,6-2 0,3-7 0,7-2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46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0 9128,'-5'16'1002,"-1"-1"1,-4-4-1,5-1-751,2 2 1,-1 2 0,1 1 0,-4 1 69,-2-1-321,6-6 0,-11 11 0,5-2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47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71 326 7565,'-14'-10'93,"4"-1"1,-4 8 0,4-4 2541,-4 0-2086,5 5 1,14-4-1,13 6 1,6 0-491,8 0 0,6 0 0,7 0 0,-2-2-150,-2-3 1,-5 3 0,2-3 0,-4 3-85,-4 2 1,-10 0 0,1 0 0,-4 0-1477,-1 0 1425,-8 0 0,-8 5 0,-10 0 1,-4-1 212,-1-2 0,-1-2 1,1 0 212,-1 0 1,1 0-1,1-2 1,2-2 312,2-1 0,5 0 1,-6 5 138,-1 0 0,4 7 1,-1 3-84,2 4 1,-5 1-1,3 1 1,-1 1-283,0 4 1,5-1 0,-6 10 0,1 2-230,1 1 1,-3 0 0,7-2 0,0 1-361,-2 4 1,6-5 0,-5 2 0,5-7-1065,1-4 0,0 4 0,0-6-2186,0-1 3552,0-8 0,7-4 0,1-7 0</inkml:trace>
  <inkml:trace contextRef="#ctx0" brushRef="#br0" timeOffset="233">767 450 7997,'-7'-9'1335,"5"1"-559,-3 2 1,5 5 0,5-5 0,8 5-1104,5 1 0,1 0 0,7 0 0,2 0-70,1 0 0,2 0 1,-2 1-1,-3 3 397,-6 1 0,5 7 0,-1-3 0</inkml:trace>
  <inkml:trace contextRef="#ctx0" brushRef="#br0" timeOffset="384">783 573 7997,'-16'0'4088,"1"0"-3744,-1 0 0,16 0 0,10 0 0,15 2-1025,9 3 0,0-3 1,6 3-1,-1-3-1448,1-2 2129,1 0 0,6-7 0,-1-2 0</inkml:trace>
  <inkml:trace contextRef="#ctx0" brushRef="#br0" timeOffset="600">1866 1 9167,'-16'0'1774,"2"2"-1270,4 3 1,-2 5 0,5 9 0,0 3-1190,0 3 0,2-5 0,5 6 0,0 1-2483,0 3 3168,-7-6 0,6 5 0,-6-5 0</inkml:trace>
  <inkml:trace contextRef="#ctx0" brushRef="#br0" timeOffset="818">1293 434 8235,'16'-5'609,"-1"0"1,1 0 0,1 5 0,3 0 134,6 0 1,10 0-1,7 0 1,5 0-525,4 0 0,6 0 0,-3 0 0,2 0-333,0 0 0,-5 0 0,4 0 1,1 1-420,-2 5 1,-9-5 0,-9 6 0,-7-2-3388,-4 1 3919,-3-1 0,-8 2 0,1 1 0</inkml:trace>
  <inkml:trace contextRef="#ctx0" brushRef="#br0" timeOffset="1084">1866 573 8014,'-16'0'377,"1"0"1,-1 0 428,1 0 0,4 0 0,1 0 1,-2 2-236,-2 3 1,4 4-1,0 6 1,-1 3-196,3 2 0,-4-1 0,7 7 1,1 1-119,2 3 1,2 1 0,0 1-1,0 3-48,0 1 1,0 0 0,0-5-1,0 0-170,0 0 0,6 3 0,-1-1 0,-2-6-518,-1-3 1,-2-1 0,0-4-58,0 1 0,-7-1 1,-3-7-1,-4-3-462,-1-2 1,-1-2 0,1-7 0,-1-3-1549,1-5 2545,-1-4 0,1-2 0,-1 1 0</inkml:trace>
  <inkml:trace contextRef="#ctx0" brushRef="#br0" timeOffset="1236">1572 852 8229,'0'-15'1510,"0"6"1,7-3 0,5 7-1410,6 1 0,1 3 1,7 1-1,2 0-1058,1 0 1,2 5 0,2 0 956,3-2 0,3-1 0,8-2 0</inkml:trace>
  <inkml:trace contextRef="#ctx0" brushRef="#br0" timeOffset="1499">2577 465 7972,'0'-8'1576,"2"-4"0,5 6 1,8 3-1884,10 1 0,4 2 1,2 0-1,0 0-631,0 0 0,0 2 0,-1 1 0,0 3 938,-4-3 0,-4 6 0,-7-1 0</inkml:trace>
  <inkml:trace contextRef="#ctx0" brushRef="#br0" timeOffset="1651">2624 604 10087,'15'-6'1094,"2"4"1,2-3 0,4 3-804,1 2 0,2 0 0,3 0 0,-2 2-599,-1 3 1,-7-3 0,2 4 0,-4 0-1543,-2-1 1850,1 7 0,-1-10 0,1 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43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372 93 8181,'1'-16'53,"3"1"1,1-1 663,-2 1 1,-3 1 29,-5 4 0,2 3 1,-7 7-252,-2 0 1,-2 7-1,-2 3 1,1 6-28,-1 4 0,1-1 1,-1 7-1,3 3-4,2 6 1,-1-1-1,7 7 1,0 1-144,-2-3 0,5 6 0,-3-4 1,4 4-167,1 1 1,0 6 0,0-2 0,-2-4-298,-3-3 0,3-9 0,-5 2 0,2-5-686,0-5 0,-2-3 0,2-8 0,-4 1-69,0-1 1,-4-6 0,2-4 0,-2-4-30,-3-1 0,1-1 0,-1-4 925,1-6 0,-1-9 0,1-4 0</inkml:trace>
  <inkml:trace contextRef="#ctx0" brushRef="#br0" timeOffset="165">0 402 8181,'0'-15'1092,"0"-1"0,0 6 1,2 1-647,3 3 0,4 0 1,8 6-1,4 0-636,4 0 0,12 0 0,6 0 1,6 0-1794,8 0 1983,10 0 0,-3 0 0,5 0 0</inkml:trace>
  <inkml:trace contextRef="#ctx0" brushRef="#br0" timeOffset="383">604 402 8165,'0'-8'698,"8"-4"0,6 7 0,7 1-1666,3 2 1,-4 2 0,6 0 967,2 0 0,-6 0 0,0 0 0</inkml:trace>
  <inkml:trace contextRef="#ctx0" brushRef="#br0" timeOffset="550">635 511 8181,'-16'0'3858,"3"1"-3328,2 5 0,6-5 0,10 4-859,6-3 1,9-2-1,6 0 1,5 0-1577,5 0 0,2 0 1905,3 0 0,11-7 0,-4-1 0</inkml:trace>
  <inkml:trace contextRef="#ctx0" brushRef="#br0" timeOffset="900">1176 433 8344,'-15'0'851,"-1"0"0,8-7-362,3-3 1,5 2-1,5-1 1,5 0-467,4 1 0,6-3 0,1-4 1,-2-1-217,-2 1 0,-1 5 0,-1-1 858,1-1 0,-1 0 615,1 2 0,-8 5-840,-3 10 1,-5 9 0,-3 8 0,-4 2-208,-2 4 0,6-4 0,-2 2 0,3-1-339,2-1 0,0 4 1,0-6-1,0 1-811,0-1 0,0 4 1,0-6-1,0-1-658,0-2 0,0-6 0,0-1 1575,0 2 0,0 2 0,0 1 0</inkml:trace>
  <inkml:trace contextRef="#ctx0" brushRef="#br0" timeOffset="1033">1192 665 8774,'-9'-8'1269,"9"1"1,10 5-1,4-1-1634,2-2 1,4-1 0,3 6 0,1 0-2693,3 0 3057,2-6 0,2 4 0,0-5 0</inkml:trace>
  <inkml:trace contextRef="#ctx0" brushRef="#br0" timeOffset="1350">1625 402 8181,'-21'0'122,"1"0"1,-1 2 453,-1 3 1,5 4-1,-2 6 1,5 1 315,4-1 0,1 1 0,-1 1 0,5 2-526,3 1 0,5 3 1,6-4-1,6 0-410,2-6 0,8 1 1,0-9-1,5-1-108,1-3 1,-1-1-1,1-1 1,-1-4-392,-5-6 1,3-3 0,-7-1 0,-4 0 211,-5-1 0,0-5 0,-7 1 0,-2 1 371,-1 2 1,-9-4 0,-5 0-1,-5 3 233,-4 0 1,-6 8 0,1 1 0,-3 3-104,-2 2 0,0 2 0,2 2 0,1 2-679,2 3 1,9-1 0,0 6-1,7 2-2036,3 2 2545,2 1 0,12 1 0,1-1 0</inkml:trace>
  <inkml:trace contextRef="#ctx0" brushRef="#br0" timeOffset="1635">2012 418 8248,'-14'-2'1915,"2"-1"-1300,2-2 1,-1 6 0,-2 10-1,1 2-43,1 3 0,6 4 0,-3 3 0,1-1-468,3 0 0,2-1 0,4-5 0,3-1-323,6 0 1,2-1 0,3-3 0,-1-6-98,1-4 0,4-1 1,1 0-1,-2-1-109,-2-4 0,-1-4 1,-1-7-1,-1 1 258,-4 0 1,-3-6-1,-7 0 1,0 2 291,0 2 1,-7 7 0,-3 0-1,-4-1-222,-1 3 1,1-1 0,2 6 0,2-3-1967,-2 3 2063,-2 1 0,-2 2 0,1 0 0</inkml:trace>
  <inkml:trace contextRef="#ctx0" brushRef="#br0" timeOffset="1866">2507 310 8047,'-16'0'355,"6"0"0,0 0 939,-2 0 1,0 6-1,1 5 1,6 2-705,4 3 0,1 1 0,0 2 0,0 3-490,0 2 0,0 1 0,0 2 0,0-1-623,0 1 0,0-4 0,0-3 0,0-3-1523,0-1 1,0-1 54,0 1 0,5-9 1991,0-7 0,7-7 0,-3-9 0</inkml:trace>
  <inkml:trace contextRef="#ctx0" brushRef="#br0" timeOffset="2001">2461 495 8062,'0'-15'552,"0"-1"1,1 2 90,4 4 1,-1 3-1,6 7 1,2 0-471,2 0 1,7 0 0,1 0-1,2 0-549,3 0 0,-2 0 0,0 0 0,3 0-879,1 0 0,-3 0 0,-2 0 1255,-2 0 0,6-7 0,-4-1 0</inkml:trace>
  <inkml:trace contextRef="#ctx0" brushRef="#br0" timeOffset="2183">2801 279 8047,'-7'-9'2977,"4"-3"-2116,-8 7 1,8 6 0,-2 10 0,3 3-400,2 1 1,-2 7 0,-1 4 0,-2 3-574,1 2 1,1-3 0,-1 1 0,-1 4-600,2-1 1,1-1 0,2-3 0,0-4-3317,0-2 4026,0-1 0,0 1 0,0 2 0</inkml:trace>
  <inkml:trace contextRef="#ctx0" brushRef="#br0" timeOffset="2601">3095 371 9055,'7'-15'721,"1"1"0,8 4 1,-1 5-293,1 3 1,1-3 0,2 0 0,3 3-207,2 5 1,-5 1 0,2 6 0,-6 2 12,-4 2 1,-4 3 0,-7 2 0,-2 3 32,-3 2 1,-11 2 0,-10 3 0,-3-1-179,-2-2 0,0-2 0,0 3 1,0-3-14,0-1 0,7-3 1,5-4-1,7-1-228,7 1 1,7-8-1,7-2-359,6-5 1,11-1 0,0 0-1,3-1-403,2-5 1,0-2-1,-2-8 1,-2 1 316,-1-1 1,-9 1 0,1-1-1,-8 1 72,-3-1 0,-2 1 0,-7 0 487,-3-1 1,-5 2 0,-11 2-1,-3 2-37,0-2 1,-5 3-1,3 1 1,-1 1 460,1 3 1,-4 1 0,6 0 0,0-3 792,4 3 1,8 1-561,1 2 0,11 0 0,4 0 0,11 0-738,8 0 1,2 0 0,6 2-1,0 1-719,0 3 1,0 4 835,0-5 0,7 7 0,2-3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52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62 8235,'-2'-15'921,"-3"-1"1,-4 8 0,-5 1 0,2 2-376,2-1 0,0 1 1,-6 5-1,1 0-224,-1 0 0,6 5 1,0 2-1,-2 2-18,-2 3 1,-1-4-1,-1 3 34,1 1 0,6 2-458,4 1 0,3 1 0,4-3 0,1-1-159,2-1 0,7-6 0,-1 5 0,3 0 14,1-1 1,0 5 0,1-4 519,-1 4 0,-1 1 0,-4 1 226,-4-1 1,-5 1-1,-1-1 77,0 1 0,-7-6 1,-3-1-428,-4-3 0,-1 0 0,-1-6 1,1 0-517,0 0 1,4 0-1,1 0-3097,-2 0 530,5 0 2952,0-7 0,14-2 0,2-6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52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32 7972,'-10'-2'1880,"2"-3"27,1-6 1,0 5-958,2 0-1808,3 5 1,-3 1 857,10 0 0,-3 0 0,5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53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78 7972,'6'-16'1544,"3"2"-580,7 4 1,-3 5 0,-2 10-297,-6 5 0,-4 6 0,-1 5 0,0 4-403,0 5 1,-6 1-1,-5-1 1,-2 1-464,-3 0 0,1 0 1,-3 0-1,-1-2-201,-1-3 1,-1 2 0,6-8 0,-1-1-1566,1-1 0,-1-10 1160,1-3 0,6-12 0,4-6 0,3-6 804,2 0 0,2 0 0,2 0 0,2 0 0,3 5 0,1-1 0,6 5 0,-1-4 0,1 5 0,-1 4 359,1 3 0,-1 2 0,1 2 564,-1 3 1,1 4 0,-1 8-858,1 4 0,-6-4 0,-2 3 0,1-2-367,0-3 0,-1-5 0,3 1 0,-5-1 301,1-1 0,2 4 0,6-4 0</inkml:trace>
  <inkml:trace contextRef="#ctx0" brushRef="#br0" timeOffset="201">449 93 8207,'0'-8'1680,"0"2"1,0 12 0,0 4-1351,0 4 1,0 3-1,-2 3 1,-3 5-367,-5-1 0,1 5 1,-1-3-1,-2 3-402,-2 2 1,-6-2-1,-1-1 1,2-4-1116,2-2 0,3-1 1,2-8 1552,2-2 0,-1 2 0,-4-4 0</inkml:trace>
  <inkml:trace contextRef="#ctx0" brushRef="#br0" timeOffset="351">403 310 7972,'15'0'128,"1"0"0,-1 0 1,1 2 285,-1 3 0,1-4 0,-1 6 1,0-2-61,1 1 0,5 6 0,-1-2 0,1 4-584,1 1 1,-3 1 0,5-1 0,-2-1-2663,-3-4 2892,-1 4 0,4-12 0,2 5 0</inkml:trace>
  <inkml:trace contextRef="#ctx0" brushRef="#br0" timeOffset="602">836 16 8822,'7'-9'715,"3"4"0,4 3 1,3 2-624,4 0 0,-4 0 1,3 2-299,-2 3 1,-5 4 0,-2 6 97,-6 1 1,-5-1 0,-5 1 0,-7-1-278,-7 1 0,-4-1 1,-4 1-1,1-1-313,-1 1 1,3-3 0,0-1 697,1-1 0,-4-1 0,3 5 0</inkml:trace>
  <inkml:trace contextRef="#ctx0" brushRef="#br0" timeOffset="752">697 201 12781,'5'16'770,"2"-1"1,1 1-1067,4-1 0,-3 1 0,1-1 1,1 1-276,-3-1 0,4 6 0,-5 0 1,2-3-338,3 0 1,-5-8 907,-2 0 0,3 1 0,1 4 0</inkml:trace>
  <inkml:trace contextRef="#ctx0" brushRef="#br0" timeOffset="1000">851 263 7972,'16'-6'503,"-1"-5"1,1-1 0,1 0 0,2 4-187,2 1 1,8 0 0,2 3-1,8-1-174,6 2 1,7-4 0,-1 2-1,-1 1 122,-2 3 1,-8 6 0,-6 2 0,-6 1 32,-8 4 0,-10 2 0,-8 3 0,-9 2-136,-8 2 1,-13 4 0,-1-4 0,-7 0-618,-4 1 1,6-5-1,-2 4 1,3-6-348,2-4 1,2 1 0,3-7-1,6-2 113,3-1 1,-4-2 0,0 0 0,2-2 688,2-3 0,2-10 0,-1-9 0</inkml:trace>
  <inkml:trace contextRef="#ctx0" brushRef="#br0" timeOffset="1135">960 279 8773,'8'2'1237,"-3"3"0,-3-2 1,0 6-1583,3-2 0,-3 5 0,3-2-1126,-3 4 0,-2-4-407,0 0 1878,0 1 0,0-3 0,0-1 0</inkml:trace>
  <inkml:trace contextRef="#ctx0" brushRef="#br0" timeOffset="1284">1037 279 7972,'16'-5'107,"-1"0"1,0-6 0,1 6 915,-1 2 0,-4 1-21,-1 2 1,-7 9-1,3 4 1,-6 8-412,-6 3 1,3 2-1,-7 5 1,-1 0-438,3 0 1,-6 5 0,5 0 0,-1-2-607,0-1 1,6-7 0,-2-2 0,0-2-3787,1-3 4238,0 5 0,-2-7 0,-1 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50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31 7972,'-1'-13'1515,"-4"2"0,-4 4 1,-7 9-912,1 3 0,0 4 0,-1 8 0,1 4-330,-1 4 0,2 5 1,2 1-1,4 0-168,1-1 1,2 1 0,5 0 0,1-1-244,5-5 1,4-4-1,10-11 1,6-5-61,4-3 0,0-4 1,0-3-1,-3-7 24,-1-7 0,-7 0 0,2-6 0,-6-1 156,-5 2 0,-3-5 0,-7 5 1,0-2 32,0 0 0,-8 7 1,-6-2-1,-7 6-39,-3 5 1,-2 1 0,-5 6 0,0-3-530,1 3 1,5 1 0,5 4 0,3 1-538,1 3 0,8 6 1,2-2 1088,5 4 0,8 1 0,1 1 0</inkml:trace>
  <inkml:trace contextRef="#ctx0" brushRef="#br0" timeOffset="167">465 248 10355,'-7'-9'1029,"5"2"0,-5 9 0,7 3-2581,0 6 0,2 2 1552,3 3 0,4-1 0,6 1 0</inkml:trace>
  <inkml:trace contextRef="#ctx0" brushRef="#br0" timeOffset="499">898 93 7972,'-10'0'659,"-1"0"2,-1 0 1,4 0 0,-2 0-1,-1 2 49,3 3 1,-6 4-1,4 8 1,-2 3-422,1 6 1,-1-2-1,7 2 1,2 0-291,1-2 0,4 3 0,3-6 0,5-4-75,4-5 1,8-5-1,4-7 1,3 0-221,2 0 0,-5-7 0,-2-3 0,0-5 64,0-6 0,-5 2 1,2-5-1,-6 0 292,-5 0 1,-3 3-1,-7-3 1,0 0 24,0 0 0,-7 5 0,-3-2 0,-4 6-39,-1 5 1,-6-2-1,1 6 1,1 3-939,2 1 1,1 2-1,1 2-926,-1 3 1818,7-3 0,3 12 0,6-6 0</inkml:trace>
  <inkml:trace contextRef="#ctx0" brushRef="#br0" timeOffset="767">1331 47 7972,'-1'-9'1314,"-3"2"1968,-1 0-2204,0 6 0,5 1 0,0 12-678,0 7 1,0 0 0,-2 5 0,-1 0-102,-2 0 0,-2 2 0,2 4 0,-4 1-335,0 0 0,-3 0 0,5-1 0,1-3-1015,-1-1 0,1-7 0,6 1-1648,0-2 1,2-12 2698,3-6 0,4-13 0,6-11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59:57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138 402 7972,'5'-15'0,"2"-1"700,2 1 1,-6 5 198,2-1 0,-5 8 0,-5-1-381,-5 8 1,-4 1 0,-1 9 0,-1 3-245,1 0 0,-1 2 0,2 2 1,2 3-183,2 0 0,1 3 1,-1-6-1,3-2-101,0-2 1,6 4 0,-4-1 0,5-2-308,5-6 1,-2 0 0,7-7-1,4-2-169,5-1 0,0-2 1,5-2-1,0-3 144,0-5 0,-3-4 0,3-3 1,-2-2 142,-3-2 0,-2-1 0,-3 3 0,-2-2 305,-2 2 0,-1 2 861,1 2-632,-3 6 1,-7 9 0,0 10 0,-1 6-39,-5 5 0,5-4 0,-4 3 1,3-2-117,2-3 1,0 1 0,0-1-325,0 1 0,7-6 0,3-2-105,4-1 1,1-3-1,1-9 1,-1-6 55,1-2 1,-1-3 0,1 1-1,-3-3 247,-2-2 0,-3 3 0,-4-4 0,1 4 215,-2 1 0,-1 1 0,-4-1 7,-3 1 0,-3-1 0,-8 3-501,1 2 1,-1 4-1,1 6-3614,-1-4 3837,8 3 0,1-5 0,7 7 0</inkml:trace>
  <inkml:trace contextRef="#ctx0" brushRef="#br0" timeOffset="284">680 418 7972,'-14'-2'954,"4"-3"1,4 3 0,12-3 0,6 3-1025,7 2 1,5 0-1,7 0 1,-1 0-384,1 0 1,0 0 0,0 0 0,0 0-75,0 0 1,-7 0 0,-3 0 526,-4 0 0,5 7 0,2 2 0</inkml:trace>
  <inkml:trace contextRef="#ctx0" brushRef="#br0" timeOffset="451">726 526 8138,'-9'0'1463,"21"0"1,14 0-1863,5 0 1,2 0 0,0 0-1,1 0 399,2 0 0,14 7 0,-2 2 0</inkml:trace>
  <inkml:trace contextRef="#ctx0" brushRef="#br0" timeOffset="835">1422 170 7972,'0'-17'0,"0"-2"233,0-1 0,0-1 0,2 5 356,3 1 1,6 1 0,7 2 0,3 4-250,-2 1 0,3 2 0,1 5 0,-1 1-215,0 4 0,-1 6 0,-7 8 0,-4 3 41,-5 2 1,-3 0 0,-2 4 0,-4-3-57,-6 3 1,-2-4-1,-14 2 1,-1 0-167,-2-2 0,3-2 0,0-7 0,-1 1 39,-3-1 1,6-4 0,2-3 406,0-1-387,4-2 0,5-6 0,13-3 0,10-1-187,9 2 1,7-4 0,8 2 0,2 1-359,-2 2 0,4 2 0,-2 0 0,-1 0-1034,-3 0 0,-1 0 1576,0 0 0,-7 0 0,-1 0 0</inkml:trace>
  <inkml:trace contextRef="#ctx0" brushRef="#br0" timeOffset="1066">1763 46 7972,'-9'-6'1435,"2"2"1,9-4-939,3 1 1,9 2 0,8 5 0,2 0-525,4 0 1,6 0 0,4-2-1,2-2-163,3-1 0,-6 0 1,-1 5-1,-3 0-871,-2 0 0,-2 0 0,-3 0-129,-5 0 0,-13 0 1190,-8 0 0,-7 7 0,-8 2 0</inkml:trace>
  <inkml:trace contextRef="#ctx0" brushRef="#br0" timeOffset="1233">1995 0 7972,'-11'0'211,"1"2"1004,-2 3 0,-2-2-560,-1 8 0,1 1 1,2 7-1,4 3-393,1 2 0,-4-3 0,4 4 0,1 3-394,-1 1 0,2 0 0,5-3 1,0-5-1209,0-4 1,0-1 0,1-3 1339,4-2 0,4-5 0,6-6 0</inkml:trace>
  <inkml:trace contextRef="#ctx0" brushRef="#br0" timeOffset="1384">2088 62 11373,'-11'7'1505,"3"5"0,-1 5-1339,1 4 1,2 6 0,-2-1 0,1 3-765,3 2 1,-2-2 0,0-1-1,3-2-3536,1 1 4134,2-4 0,-7-1 0,-1-7 0</inkml:trace>
  <inkml:trace contextRef="#ctx0" brushRef="#br0" timeOffset="1650">1128 480 11633,'24'0'591,"7"0"0,16 0 0,18 0 0,16 0-298,15 0 0,4 0 0,-49 0 0,-1 0 1,48 0-202,-7 0 1,1 0 0,-12 0 0,-4 0-413,-7 0 0,-13 0 0,-6 0 0,-8 0-1573,-11 0 0,-7 5-1248,-9 0 3141,-6 0 0,-9 2 0,-9 2 0</inkml:trace>
  <inkml:trace contextRef="#ctx0" brushRef="#br0" timeOffset="1817">1701 650 8007,'-16'0'788,"8"0"0,4 0 0,13 0 0,8 2-1034,5 3 0,4-3 0,5 3 0,0-4-1036,0-1 1,-2 0 1281,-3 0 0,3 0 0,-5 0 0</inkml:trace>
  <inkml:trace contextRef="#ctx0" brushRef="#br0" timeOffset="1967">1886 634 7972,'-15'0'100,"0"0"747,-1 0 1,6 6 0,1 0 0,2 3-220,4 3 0,-4 7 1,2 3-1,1 2-336,3 4 1,1 1-1,0 2 1,0 0-365,0 0 0,0-2 0,0-3 0,0-4-1113,0 1 1,0-11 0,1 2 1184,5-6 0,2-3 0,8-5 0</inkml:trace>
  <inkml:trace contextRef="#ctx0" brushRef="#br0" timeOffset="2218">2707 387 11044,'15'-7'929,"-5"5"0,2-3 1,6 3-739,6 2 0,5 0 0,2 0 0,0 0-650,0 0 0,5 0 1,0 0-1,-3 2-2881,-6 3 3340,-5-3 0,-6 12 0,-1-6 0</inkml:trace>
  <inkml:trace contextRef="#ctx0" brushRef="#br0" timeOffset="2367">2722 542 14019,'15'0'0,"3"0"-83,2 0 1,10 0 0,6 0-1,0 0-869,2 0 0,-6 0 952,4 0 0,-3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8.06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232 0 20386,'-10'2'1939,"1"3"1,1 4-2103,-1-1 0,4 6 0,-4-4 0,1 4-424,-1 2 0,6-1 1,-2 1-1,1-1 65,-1 1 1,3-6 0,-1-2-372,6-1 0,6 4 0,6-6 613,1-2 0,-1-1 0,3-2 0,0 0 353,3 0 1,-5 0 0,-6 2 348,2 3 1,-3 3 0,-1 10-298,-1 2 1,-9-3-1,-8 6 1,-4-3 217,-1 1 0,-6 7 0,-1-4 1,-1 0-464,1-4 0,-4 3 0,4-3 0,0-2-755,-1-6 0,3 0 0,4-7-1128,1-2 1950,-1-1 1,1-16 0,-1-3-1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01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542 140 7976,'0'-15'219,"0"-1"1,0 1-1,0-1 1,0 1 585,0-1 0,7 1 0,3 1-449,4 4 0,1 3 0,1 7 1,1 0-310,4 0 0,-2 7 0,5 3 0,-2 6 0,-3 4 1,-4-1 0,-4 5 0,-6 0 3,-3 0 0,-2 0 1,-4 4-1,-4-4 8,-8-2 1,-5-1 0,3-6 0,-5 1-36,-1-1 0,5-1 0,-3-4 0,1-3-9,1 0 1,-1-5 0,6 3 328,-1-3 47,7-2-274,3 0 0,19 0 1,6 0-125,4 0 1,1 0 0,-4 0-1,6 0-254,3 0 0,-3 0 1,-2 0-1,0 0-360,0 0 0,-3 2 1,3 1-1,-2 2-619,-3-1 0,-2-3 0,-1-1 1240,-1 0 0,1 0 0,-1 0 0</inkml:trace>
  <inkml:trace contextRef="#ctx0" brushRef="#br0" timeOffset="217">944 109 8505,'7'-10'459,"3"0"0,4 6 1,2-1-1,1 3-272,4 2 1,3 0 0,7 0 0,-1 0-547,1 0 0,0 0 0,0 0 1,0 0-8,0 0 0,-5 0 0,-2 0-593,-2 0 1,-8 2 958,-9 3 0,-10-3 0,-3 5 0</inkml:trace>
  <inkml:trace contextRef="#ctx0" brushRef="#br0" timeOffset="367">1161 125 7976,'-10'0'-19,"-1"0"437,-1 0 1,4 5-1,-1 2 1,2 1 123,4 4 1,-4 2 0,2 2 0,0 1-572,-2 3 1,3-1-1,-4 7 1,1 0-285,3-2 1,3 0 0,1-5-2053,0 2 2365,0-1 0,0-4 0,0-1 0</inkml:trace>
  <inkml:trace contextRef="#ctx0" brushRef="#br0" timeOffset="518">1254 218 8668,'-16'6'1320,"6"-2"0,1 6 0,1 2-872,-1 2 0,6 7 1,-4 1-1,2 0-911,0 1 0,-1-1 0,5-3 0,-3 3-751,-1 2 1,0-5 1213,5 2 0,-7-4 0,-2-1 0</inkml:trace>
  <inkml:trace contextRef="#ctx0" brushRef="#br0" timeOffset="865">0 620 7976,'11'-5'264,"-1"0"0,4-1 254,5 0 1,0 4 0,8-3 0,6 3-15,6 2 1,13 0 0,6 0 0,6 0-176,3 0 1,9 0 0,3 0-1,14 0-255,-40 0 1,0 0 0,-1 0 0,-1 0 0,3 0 0,-1 0 0,47 0-100,-9 0 1,-5 0 0,-9 0 0,-1 0-273,-4 0 0,-3 0 0,-9 0 0,-3 0-179,-6 0 0,-11 0 0,-9 0-312,-9 0 1,-12-2 312,-4-3 1,-6 3 0,-6-3-1,-4 3 475,-4 2 0,-8 0 0,-2 0 0</inkml:trace>
  <inkml:trace contextRef="#ctx0" brushRef="#br0" timeOffset="1134">604 806 7978,'-10'0'1508,"-1"0"1,3 6 0,-4 5-1147,1 2 0,6 5 0,-3 1 0,-1 3-292,0 2 0,1 0 1,-4 4-1,3-3-292,2 3 1,-3-6-1,5-1 1,1-4-2806,3-1-135,1-1 3162,0-6 0,13-3 0,5-6 0</inkml:trace>
  <inkml:trace contextRef="#ctx0" brushRef="#br0" timeOffset="1485">851 883 7566,'-15'-9'1883,"5"2"-1632,-1 7-730,8 0 865,-4 0 0,5 0 88,-3 0 1,3 2 169,-3 3-516,4-3-1251,1 5 32,0-7 0,0 2-758,0 3 1849,0-3 0,-7 4 0,-2-6 0</inkml:trace>
  <inkml:trace contextRef="#ctx0" brushRef="#br0" timeOffset="1834">604 883 8301,'-16'-10'563,"1"-1"0,5 8 0,-1-2 13,-1 3 0,4 7 0,-1 2 1,0 3-110,1 8 1,4-3 0,-1 7 0,4-1-192,1 0 0,0 4 1,0-4-1,0-2-67,0-2 0,1-1-246,4-1 0,6-6 0,8-4 1,1-3-349,-1-2 0,4-7 0,-1-4 1,0-2 72,1-3 1,-3-5 0,-4 1 0,-3-1 251,-2-1 0,-3 5 0,-4-4 0,1 4 90,-2 1 0,-3-3 0,-5 2 0,-5 5 134,-4 4 0,-3 1 0,-2 3 0,-2-1-323,3 2 1,-5 8 0,3 5-926,1 4 0,3 1 0,6 1-1319,5-1 2403,3 1 0,9-1 0,1 1 0</inkml:trace>
  <inkml:trace contextRef="#ctx0" brushRef="#br0" timeOffset="2000">960 991 8161,'8'0'2223,"-1"7"1,-7 3-2250,0 4 0,0 2 1,0-1-928,0 1 1,0-6 0,0 0 0,2 1 952,3-3 0,4-1 0,6-7 0</inkml:trace>
  <inkml:trace contextRef="#ctx0" brushRef="#br0" timeOffset="2284">1223 945 7978,'-11'0'1686,"3"2"-833,1 3 0,-3-2 1,3 7-1,0 2-572,0 2 1,2 2 0,5-1 0,0 1-250,0-1 1,2 1 0,3-1 5,5 1 1,4-8 0,1-3-1,1-3-219,-1-2 1,1 0 0,-1-2 0,1-3-120,-1-5 0,-1-4 1,-2 0-1,-3 1 216,-3-3 0,5 4 0,-6-9 0,-2 4 192,-1 2 1,-9 4 0,-1 1-1,-4 0-112,-4 1 1,4 2 0,-9 7 0,4 0-814,2 0 1,-1 0 0,1 2-1824,-1 3 2640,8-3 0,-6 12 0,5-6 0</inkml:trace>
  <inkml:trace contextRef="#ctx0" brushRef="#br0" timeOffset="2465">1672 883 9157,'8'2'1796,"-3"3"0,-3 3 0,-4 8 0,-1 1-1648,-2 4 0,-7 1 1,1 6-1,-1-3-750,2 3 1,-2 1 0,5 0 0,0-3-3377,0-5 3978,2-4 0,5-2 0,0 1 0</inkml:trace>
  <inkml:trace contextRef="#ctx0" brushRef="#br0" timeOffset="2734">2275 527 7981,'-9'-2'1147,"2"-1"-240,1-2 0,6-2 0,0 3 0,8-1-871,6 2 0,10 1 0,5 2 1,6 0-1498,-1 0 1,-1 0 0,-2 0 1460,0 0 0,0 7 0,-1 2 0</inkml:trace>
  <inkml:trace contextRef="#ctx0" brushRef="#br0" timeOffset="2900">2275 682 8577,'-16'0'1701,"8"0"1,25 0 0,14 0-2399,3 0 1,6 0 0,-2 0 0,1 0 696,4 0 0,-5 7 0,0 1 0</inkml:trace>
  <inkml:trace contextRef="#ctx0" brushRef="#br0" timeOffset="3932">3002 496 7981,'0'-15'0,"0"-1"1123,0 1 1,2-1 0,3 2-415,5 4 1,6 3 0,4 7 0,5 2-407,-1 3 0,3 4 0,-6 8 0,-2 2-195,-2 1 0,-7 6 1,-1-3-1,-2 1 85,-4 3 1,-13-3 0,-7 2-1,-8 0-52,-7-2 1,-1 3 0,-6-6 0,1-4-133,3-5 1,3 0 0,3-5 0,3 0-210,5 0 0,6-4-75,4-8 0,11-2 0,12-5 0,9 2-367,10-2 1,2-2 0,8-1 0,0 1-60,-1 4 0,3-4 0,-7 4 0,-2-4 161,-1-2 0,-2 1 0,-2 1 1,-2 2 434,-1 2 0,-7 5 1,2-6 330,-4-1 0,-3 4 925,-4-3-387,-3 8 0,-12-2 0,-2 8 0,0 4-105,0 2 0,0 1 0,4 5 1,-2 1-380,1-1 1,3 6 0,1 0 0,0-2-129,0-2 1,0-7-1,0 0 1,1 1-189,4-3 1,4-1-1,8-7 1,4 0-354,5 0 1,1-7-1,1-3 1,-4-4 47,-2-1 1,-1-6 0,-6 0-1,-1 3 399,-4 0 0,-3 1 0,-9-2 142,-3-1 0,-5-1 0,-9 7 0,-3 2 149,-2 2 0,3 6 0,-5-1 1,0 4-135,2 1 0,2 1 1,6 4-1,1 4-662,0 0 0,4 3 1,3-5-358,1 1 1,3 1 0,11 1 0,9-5 257,8-3 0,5-2 0,4 0 0,3 0 115,5 0 1,2-5 0,-2-2 0,-3 0 382,0 0 1,-5-3-1,3 5 1,-4 1 768,-1 3 0,-7 1 0,-3 0-6,-4 0 0,-8 1 1,-4 4-1,-3 6-128,-2 3 1,-6 1 0,0 0 0,-3 1-345,-3-1 1,3 1-1,1-1-317,1 1 1,2-1-146,5 1 1,1-2-1,5-4-113,4-5 0,4-3 1,1-4 121,1-3 0,-1-4 0,1-6 0,-1-1 89,0 1 0,-4-1 1,-3 1-1,1-1 347,0 1 0,-6-1 0,2 1 1,-3 0 235,-2-1 1,-7 1 0,-3 1-266,-4 3 0,-3 5 0,-2 6 0,-2 0-386,2 0 1,2 6 0,2 3 0,-1 1-950,1 1 0,4-1 0,3 6 1138,1-1 0,2 0 0,5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07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16 7904,'-16'-5'8009,"1"0"-7320,6 0 1,2 6-1785,7 4 1,0-1 0,0 6-2816,0 2 3910,0-5 0,0 7 0,0-6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06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31 8518,'-14'-2'1143,"4"-3"0,-2 2-369,7-7 0,8 6 1,13-1-1,8 3-578,5 2 1,9 0 0,3 0 0,4 0-407,1 0 1,-1 0 0,-2 0 0,-4 0-605,-1 0 0,-3 0 0,-10 0-1080,-4 0 1,-12 0 199,-9 0 1694,-14 0 0,-10 0 0,-7 0 0</inkml:trace>
  <inkml:trace contextRef="#ctx0" brushRef="#br0" timeOffset="150">228 31 7981,'-16'0'542,"6"2"0,-1 1 323,-1 2 0,4 7 0,-1-1-352,2 3 1,-3 6-1,3 3 1,0-1-399,0 0 0,-3 6 0,5-4 0,0 2-532,-2-1 1,5-6 0,-3 2-1,3-4-1318,2-1 0,2-8 1735,3-3 0,4-3 0,6-2 0</inkml:trace>
  <inkml:trace contextRef="#ctx0" brushRef="#br0" timeOffset="316">351 47 8336,'9'-7'1350,"-4"7"0,-3 7 0,-2 10 0,-2 2-1262,-3 1 0,3 8 0,-5-2 0,2 3-580,0 2 0,0 0 1,5-2-1,0-2 492,0-1 0,7 0 0,1 5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08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7900,'7'-8'756,"-4"-4"0,8 6 0,1 3-349,2 1 0,3 2 0,2 0 1,3 0-614,2 0 1,-3 0-1,4 2 1,1 1-572,-2 3 1,4-1 0,-8-5 0,-2 2 776,-6 3 0,1-4 0,-4 6 0</inkml:trace>
  <inkml:trace contextRef="#ctx0" brushRef="#br0" timeOffset="168">31 201 7900,'-9'0'2258,"15"0"0,9 0-2213,2 0 0,7 0 1,0 0-1,2 0-329,0 0 1,-2 0-1,4 0 1,-3 2-39,3 3 0,-4-3 322,2 3 0,-7-3 0,3-2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10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1 7900,'-10'0'231,"0"0"553,-2 0 1,-2 7 0,-1 5-1,-3 7-106,-2 6 0,-4 13 1,-7 9-1,0 6-351,0 2 0,-5 3 0,0-6 0,1-2-336,3-2 1,2-8-1,6-6 1,9-7-971,8-6 91,5-11 1,4-3-1,5-8 1,7-5-2111,4-4 2998,10-10 0,-4-5 0,7-6 0</inkml:trace>
  <inkml:trace contextRef="#ctx0" brushRef="#br0" timeOffset="217">372 94 7946,'0'-16'1386,"0"1"0,1 8 0,3 9-775,1 11 1,0 5 0,-3 9 0,1 4-247,2 3 0,1 4 0,-6-3 0,1 2-142,4 3 0,-3-6 0,3 2 0,-3-3-577,-2-2 1,0-2 0,0-1 0,0-4-1320,0-2 1,2-6-433,3-6 0,-3-8 2105,3-2 0,-4-7 0,-1-9 0</inkml:trace>
  <inkml:trace contextRef="#ctx0" brushRef="#br0" timeOffset="383">155 372 7900,'-10'-8'318,"1"1"1656,2 0-1412,2 5 0,8-5 0,6 9 0,8 1-533,6 3 1,1 0-1,3-2 1,-1 1-511,1-1 0,-2-3 1,-1 1-1,-2 1-62,-3 3 1,-2-1 0,-1-5 542,-1 0 0,0 0 0,1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16.01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248 308 27460,'-10'-7'-1106,"-1"-3"0,8 1 1,-4 1-1,2-1 1574,0 1 0,-7 4 0,3-3 0,-1 2 480,-1 0 0,1 0 1,-5 5 144,-1 0 1,6 2 0,-1 3 0,-1 5-935,-1 4 1,-3 3-1,2 2 1,2 3-160,2 2 0,5-3 0,-4 3 0,2-2 0,4-3 0,1 4 0,4-3-717,3-1 1,9-3 0,8-6 0,2-5-49,4-3 0,3-2 1,3-2-1,2-3 132,-1-5 1,-3-6 0,-1-3 0,-1-1 440,-5 1 1,-1 0 0,-6 0 0,-1-2 215,-3 2 0,-4 2 1,0 2 191,-5-1 1,-3 6 0,-4 1 881,-3 2 0,-3 4 0,-8 6 0,2 4-73,4 2 1,-4 1 0,4 7 0,-2 2-1026,2 2 0,1 1 0,6-3 0,-3 2 0,3-2 0,1-2 0,2-2 0,0 1 0,0-1 0,2 1 0,3-2-433,5-4 0,9-3 0,4-7 0,-1-2 186,0-3 1,4-4-1,-3-8 1,-1-2 134,0-1 1,-1-6 0,-7 5 0,-4 2 140,-5 2 0,-3 0 0,-2-2 0,-2-2-404,-3 2 1,2 7 0,-10 2 0,-2 0 540,-4 1 0,-2 1 0,6 4 0,0-1-561,-1 1 0,6 3 0,-1 2-394,-1 5 0,6-3 1,0 7-3064,5 2 3299,1-5 0,0 7 1,0-5-1</inkml:trace>
  <inkml:trace contextRef="#ctx0" brushRef="#br0" timeOffset="317">991 324 27786,'-2'-11'-3933,"-2"1"1,-2 0 4348,-3 1 1,4-3 0,-6 7-1,1 0 675,2-2 0,-6 5 1,4-3-1,-4 3 97,-2 2 1,-1 2 0,0 3 0,-2 5-674,0 4 0,10-3 0,-4-1 0,4 2-515,6 2 0,1-4 0,2 0 0,0 2-300,0 2 0,9-4 0,4 1 0,6-1-98,0-1 0,-2 4 0,-1-2 0,-1 1 884,1-2 0,-6 4 0,-1-4 0,-2 4-274,-4 1 0,-1 1 0,-2-1 0,-2 2-212,-3 4 0,-9-5 0,-7 1 0,1-7 0,-3-3 0,5-2 0,-7-5-2327,3 0 1,3-3-1,9-6 2060,5-6 1,3-4 0,2 3-1</inkml:trace>
  <inkml:trace contextRef="#ctx0" brushRef="#br0" timeOffset="866">1640 45 28168,'-15'-15'-1020,"-1"4"1,1 3 0,0 1 2817,-1 3 1,1 6 0,-3 7 0,0 8-1684,-3 5 1,-7 6-1,4 8 1,-1 7-116,-1 7 0,5 0 0,-3 6 0,3 3 0,8 1 0,-1 2 0,9 0 0,3 0 0,5 0 0,13-9 0,10-8 0,3-13 0,2-9 0,2-11 0,1-4 0,2-1-3143,-2-4 0,-3-6 3559,-5-2 1,3-7-1,-5 3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14.6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23 185 28412,'-11'0'230,"1"0"1,8-5 0,2-2 0,9-2-39,5-3 1,3-2 0,2-1 0,1-1 233,-1 1 0,-2-1 1,-1 3-1,-1 1-187,1 1 0,-2 6 0,-2-3 0,-4-1-239,-1 0 0,5 6 0,-2-2 0,-1 5 0,0 5 0,-1 7 0,1 7 0,-4 0 0,4 7 0,-1-1 0,1-1 0,-4 6 0,3-6 0,1 1-122,0 1 1,-1-7-1,3 2 1,-5-4-2962,1-2 1,-3 1 1017,6-1 0,0-6 1,6-7-1,-1-9 1928,1-9 0,-1-9 0,1 1 0</inkml:trace>
  <inkml:trace contextRef="#ctx0" brushRef="#br0" timeOffset="115">502 45 27786,'-22'0'0,"-2"2"1245,0 3 0,1-1 0,6 6 1,-2 4-1246,-1 5 0,-3-2 0,4 5 0,-1-1 0,1 0 0,-4-1 0,3-3 0,3 2 0,5 2 0,-2 0 0,5 1 0,-6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19.28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147 94 14519,'0'-16'0,"0"1"1411,0-1 0,2 1 271,3-1 1,3 8 0,8 3 0,-1 3-623,1 2 0,4 0 0,3 3 0,-1 6-898,1 6 0,-5 4 0,-7-2 0,-6 2-57,-3 2 1,-2 1-1,-2-3 1,-5 2 526,-8-2 0,-8 1 0,-6-2 1,1-5-419,3 1 0,-1-2 0,-3-2 0,3-4-214,5-5 0,-1-1 0,1 0 0,2 0 0,2 0 0,7 0 0,0 0 0,8-7 0,2-3 0,7 3 0,10 2 0,2 3 0,1 2 0,6 0 0,-3 0 0,1 0 0,3 0 0,2 0 0,2 0 0,0 0-526,0 0 1,-5 0 0,0 0-1,1 0-3563,3 0 4112,0 0 0,1-6 0,0-3 0</inkml:trace>
  <inkml:trace contextRef="#ctx0" brushRef="#br0" timeOffset="303">627 94 29279,'-16'-9'-277,"1"2"1218,-1 7 0,2 2 0,4 3 1,3 5-942,0 4 0,6 2 0,-5 1 0,5 2-90,1 1 1,0 1-1,0-6 1,0 1-286,0-1 0,1-1 1,5-2-1,4-3 265,4-2 1,3-2-1,2-7 1,1-3 34,-1-5 1,-1-4 0,-5-2 0,-1 1-228,-1-1 1,-3-4 0,3-1 0,-6 2 402,-4 2 1,-1 2-1,0-1 1,-1 2-317,-4 4 0,-4-2 0,-8 7 0,-2 1 116,-2 3 0,1 1 0,4 1 1,1 3-1315,-1 1 1,8 7 1573,2-2 0,5 11 0,1 3 1</inkml:trace>
  <inkml:trace contextRef="#ctx0" brushRef="#br0" timeOffset="602">1029 94 27786,'-16'-2'-822,"1"-2"1914,-1-1 1,1 0 0,0 7-462,-1 3 0,1-2 0,-1 10 1,1 2-632,-1 4 0,6 3 0,1-3 0,2 2 0,4-2 0,1-2 0,4-2 0,3 1 0,5-1 0,6-6 0,5-4 0,3-3 0,0-2 0,5-2 0,-5-3 0,2-5 0,0-4 0,-8-2 0,3 1 0,-5-1 0,-6 1 0,2-2 0,-7-4 0,-7 4 0,-8-4 0,-5 6-157,-6 5 1,2 1-1,-7 5 1,0-1-452,2 2 1,-3 1-1,6 2 1,2 2-1181,2 3 1,9-2 1695,2 8 0,12-1 0,2 6 0</inkml:trace>
  <inkml:trace contextRef="#ctx0" brushRef="#br0" timeOffset="952">1292 63 27786,'-16'0'943,"6"0"0,0-2 2152,-2-3-3095,5 3 0,3-5 0,13 7 0,8 0 0,6 0 0,-1 0 0,7 0 0,4 0 0,0 0 0,-1 0 0,-1 0 0,0 0 0,0 0 0,0 0 0,-2 0 0,-3 0-2608,-5 0 1,-4 0-1045,-2 0 3652,-6 0 0,-2 0 0,-7 0 0</inkml:trace>
  <inkml:trace contextRef="#ctx0" brushRef="#br0" timeOffset="1152">1400 63 29065,'-15'0'1851,"4"0"0,3 1-1851,1 5 0,2-3 0,3 7 0,-1 4 0,-2 5 0,-2-2 0,3 6 0,-1-1 0,2 4 0,-4-2 0,2 0 0,1-2-1079,2-3 0,2-2 1,0-1-2567,0-1 0,2-6 3640,3-4 1,4-3 0,6-2-1</inkml:trace>
  <inkml:trace contextRef="#ctx0" brushRef="#br0" timeOffset="1335">1539 78 29901,'-5'-7'-654,"0"7"1534,2 9 0,-4 5 0,0 3 0,0 3-880,0 6 0,0-2 0,4 2 0,-2 0-467,1-2 1,-3 5-1,2-5 1,2 0-2560,1-3 0,2-9 2852,0-2 0,0 1 0,0 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23.38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14 139 27938,'-7'-8'-483,"5"-6"1,-3 12 0,10-3 1610,6 4 1,8 1 0,3 0 0,2 0-988,4 0 0,6 1 0,4 3 1,0 1-840,-1-2 1,1-1-1,-3-2 1,-1 0-238,-5 0 0,0 0 0,-8 0 0,-2 0 1181,-2 0 1,-8-7 0,-2-1 0</inkml:trace>
  <inkml:trace contextRef="#ctx0" brushRef="#br0" timeOffset="184">308 0 27786,'-9'0'2167,"-3"2"0,7 3-2222,2 5 0,1 6 1,2 5-1,0 4-260,0 5 1,0 0 0,0 1 0,0 0-306,0 0 1,0 0 0,0-2 0,0-3-2295,0-5 0,0-4 2563,0-1 0,7-8 0,2-1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24.91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248 93 27421,'2'-10'-5430,"1"-1"6726,2-1 0,7 4-10,-1-2 0,2 4 0,3-2-486,-1 1 0,4 3 0,-2 8 1,-3 3-812,0 1 1,-2 3 0,0 4 0,-3 1-306,-3-1 1,0 1 0,-6-1 0,0 2 383,0 4 1,-7-4 0,-5 4 0,-6-4-53,-2-2 1,-3 1 0,3-1 0,-4 1 362,0-1 0,-4-4 0,8-3 0,1-1-190,1-4 1,3 4 0,0-2-190,-1-1 0,7-2 0,9-2 0,12 0 0,6-2 0,2-3 0,8 3 0,-4-3 0,2 3 0,-1 2 0,-4 0 0,3 0 0,-1 0-587,-5 0 0,5 0 0,-3-2 688,-1-3 1,-2 4 0,-1-6 0</inkml:trace>
  <inkml:trace contextRef="#ctx0" brushRef="#br0" timeOffset="252">557 31 27786,'2'-8'1118,"3"2"0,-1 5 1,6 1-1,2 0-991,2 0 0,1 0 0,2 0 0,4 0-127,5 0 0,8 0 0,2 0 0,0 0 0,2 0 0,-5 0 0,3 0 0,-3 0-1057,-2 0 1,-7-2 0,-4-1-2359,-2-3 3456,-10 1 1,-8 5-1,-8 0 1</inkml:trace>
  <inkml:trace contextRef="#ctx0" brushRef="#br0" timeOffset="435">743 16 27786,'-15'1'1245,"-1"5"0,6 2 0,1 8 1,2-1-1600,4 1 0,-1 1 1,1 2-1,-2 3-296,1 2 1,1-5-1,-1 2 1,-1-4-1375,2-2 1,1 6-2255,2 0 4039,0-1 1,0-11-1,0-2 1</inkml:trace>
  <inkml:trace contextRef="#ctx0" brushRef="#br0" timeOffset="601">898 78 28022,'-9'1'4327,"2"4"-4223,0 6 1,6-3-1,-4 3 1,1 2-532,-1 6 0,3 0 0,-3 5 0,2 0-854,-3 0 0,5-5 0,-4 4 0,3-3-4168,2 1 5294,-7 0 0,5-6 0,-5 1 0</inkml:trace>
  <inkml:trace contextRef="#ctx0" brushRef="#br0" timeOffset="1002">0 495 28943,'16'0'3015,"1"0"-2813,4 0 0,-1 0 0,11 0 1,9 0-203,8 0 0,7 0 0,7 0 0,1 0 0,4 0 0,2 6 0,3-1 0,-3 0 0,0 2 0,0-4 0,5 6 0,-6-2 0,-4-4 0,-7-1 0,-16-2 0,-7 0 0,-6 0 0,-6 0-1374,-6 0 1,-8-7-652,-3-3 0,-5 3 1820,-5 2 1,-3 3 0,-8 2 0</inkml:trace>
  <inkml:trace contextRef="#ctx0" brushRef="#br0" timeOffset="1452">542 758 27419,'0'-8'-859,"-2"1"1,-3 9 2012,-5 3 0,1 5 0,-1 9 0,-2 3-725,-2 2 0,-2 1 0,1 2 0,0-1-416,-1 1 0,2-3 0,2 0 0,4-1-1135,1-4 0,-3-2-3250,4-2 2535,1-6 1,5-4 1677,0-10 1,7-4 0,2-6 0</inkml:trace>
  <inkml:trace contextRef="#ctx0" brushRef="#br0" timeOffset="1785">387 666 29214,'2'-9'-610,"3"4"1,5 3 1169,4 2 0,2 0 0,-1 0 0,0 0-76,1 0 1,-1 5 0,1 2-1,-1 2-336,1 3 1,-2 7-1,-4 3 1,-5 0-149,-3 1 0,3 4 0,0-1 0,-1 5 0,-3 5 0,-1-8 0,0 3 0,0-4 0,0-3 0,0-2 0,0-6 0,0-1-1122,0 1 1,2-8-1,3-2-446,5-5 1,4-1 0,2 0 353,-1 0 0,-5-7 0,-1-3 0,0-2 1078,-1 2 1,-4-11 0,3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8.177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0 18290,'10'0'1134,"0"0"-700,2 0 0,2 0 0,2 0 0,-1 0-508,1 0 0,6 2 0,2 1-24,0 3 0,5 6 1,-5-4-1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0:43.83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308 463 28619,'0'-9'-800,"-2"2"1,-1 9 1765,-2 3 1,-7 4 0,1 6 0,-4 2-497,-6 4 0,2-2 0,-5 5 0,2 0-470,3 0 0,-3-3 0,-1 3 0,1-2 0,0-3 0,1 3 0,5-1 0,1-2 0,6-7 0,4-2 0,5-6 0,5 1 0,6-4 0,4-1 0,6 0 0,3 0 0,0 0 0,5 0 0,-3 0 0,3 0 0,2 0 0,-2 0 0,-1 0 0,-4 0 0,-2 0 0,-1 2 0,-6 2 0,1 1 0,-1-2 0,-1 1 0,-4 1 0,-3-5 0,-7 0 0,-1-7 0,-5-10 0,-4-4 0,-2 4 0,0-5 0,2 1 0,-2 0 0,-2-1 0,-2 1 0,1-3-492,-1 0 1,3 0 0,1 5 0,1-3-2336,-1-2 1,5 5 0,2-2-4475,4 4 7102,1 2 0,6-1 1,3 1-1</inkml:trace>
  <inkml:trace contextRef="#ctx0" brushRef="#br0" timeOffset="383">586 617 27786,'0'-15'-3211,"0"4"1,0 1 3372,0-2 1,0-2 0,0-1 0,0-1 230,0 1 0,6 5 0,0-1 0,3-1 259,3-1 1,-3 2-1,1 3 1,2 1 583,2 3 0,-4 3 0,0 1-651,2 0 0,1 6 0,-1 5 0,-4 4-455,-1 6 0,-2 3 0,-3 7 1,1 2-131,3 3 0,0-4 0,-2 3 0,3-6-15,1-3 1,3-2-1,4 2 1,1-6-491,-1-3 0,6-3 0,1-4 0,0-4-160,1-5 1,-1-1 0,-3-1 0,2-5-1326,-2-4 0,-2-4 0,-2-1 1730,1-1 1,-1-6 0,1-2-1</inkml:trace>
  <inkml:trace contextRef="#ctx0" brushRef="#br0" timeOffset="548">1035 493 27786,'-10'-5'-1722,"0"0"1,-2 2 2763,-2 1 0,3 2 1,1 0-1,-4 2 21,-5 3 1,1 5 0,-7 11 0,1 5-1064,0 3 0,-1 4 0,-8 3 0,-1 5-94,-3 4 1,8-6 0,9-3 0,2-5-3380,3-5 3379,6-4 0,-4-6 1,4-1-1</inkml:trace>
  <inkml:trace contextRef="#ctx0" brushRef="#br0" timeOffset="1033">1345 60 27786,'10'-15'-1933,"0"-1"2908,2 1 1,-3 6 0,1 4 0,2 5-224,2 5 1,7 6 0,1 11 0,2 7-753,4 6 0,1 9 0,2 3 0,0 8 0,0 5 0,-7 3 0,-5 4 0,-7 7 0,-7 7 0,-10 5 0,-9 4 0,-8-6 0,-9-7 0,-11-12 0,1-3 0,-2-10-253,2-9 1,8-7 0,9-10-1,2-6 405,3-2 0,-5-3 0,0 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01.18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47 295 27786,'7'-9'133,"-6"0"1,6 6 0,0-2 948,3 1 0,-1 3 0,1 1 0,2 0-1019,2 0 0,7 0 0,1 0 0,1 0-63,-1 0 0,5 0 0,-3 1 0,2 3 0,0 1 0,-5 2 0,3-4 0,-2 4 0,-3 2 0,-4-4 0,-3 4 0,-3-1 0,-2 1 0,-2 1 0,-5 6 0,0-1 0,0 0 0,0 1 0,-2 1 0,-3 2 0,-5 2 0,-4 6 0,-1-3 0,-1 2 0,1 0 0,-1-7 0,1 3-2025,-1 0 0,1-4-1792,-1 2 0,6-9 3924,0-6 0,-1-10 0,-4-4 0</inkml:trace>
  <inkml:trace contextRef="#ctx0" brushRef="#br0" timeOffset="334">0 310 30657,'0'-7'-2855,"0"7"2848,0 9 1,0 6 0,2 4 0,2 4-352,1 1 1,0 1 0,-5 5 0,2-3-436,3-1 0,-4-2 1,5 3-1,-5-2-950,-1-3 1,5-1 0,1-6-3306,-3 0 4997,-1 1 1,-2-1-1,0 1 1</inkml:trace>
  <inkml:trace contextRef="#ctx0" brushRef="#br0" timeOffset="516">31 465 27786,'7'-9'-1222,"-5"1"0,5 4 2459,0-1 0,1 0 0,6 3 0,-2-1-733,-2-2 0,6-1 1,4 6-1,1 0-753,1 0 0,-4 0 1,2 0-1,-3 0-1058,-1 0 1,-1 0 0,1 0 1172,-1 0 1,1 7 0,-1 2 0</inkml:trace>
  <inkml:trace contextRef="#ctx0" brushRef="#br0" timeOffset="699">47 620 28505,'-7'0'1065,"7"0"1,7 0-1,10 0 1,2 0-1608,2 0 0,6 0 1,-1 0-1,1 0 30,-1 0 0,3 0 0,-5 0 0,2 0 512,0 0 0,-7 0 0,3 0 0</inkml:trace>
  <inkml:trace contextRef="#ctx0" brushRef="#br0" timeOffset="899">294 63 29102,'0'15'-1074,"0"0"0,0 1 0,0 1 0,-1 4 1292,-4 5 1,3 8 0,-5 5 0,2 4-820,0 6 1,-1 0 0,6-2-1,0-2-1040,0-4 0,0-3 1429,0-7 0,7 0 0,2-1 0</inkml:trace>
  <inkml:trace contextRef="#ctx0" brushRef="#br0" timeOffset="1166">867 78 27786,'-16'0'648,"3"2"0,1 1 0,3 4 30,2 2 0,-3 1 0,3 5 0,0 3-774,0 2 1,2-1 0,5 7 0,0 0-766,0-2 1,0 5-1,0-5 1,0 2-497,0 0 1,0-7 0,2-1 0,1-4 1130,2-3 1,7-8 0,-3 4 0</inkml:trace>
  <inkml:trace contextRef="#ctx0" brushRef="#br0" timeOffset="1848">913 63 27786,'0'-11'-584,"0"1"1,2 13 0,1 2 354,3 8 0,-1 9 0,-5 2 0,0 2 542,0 0 0,0-1 0,0 6 0,0 0-350,0 0 1,1 0 0,3-2 0,1-1-484,-1-2 0,-3-7 0,-1 1-3095,0-3 1320,0-1 1,-1-9 1230,-5-7 0,3-7 0,-7-9 0,-1 1 715,3-1 1,-6-4 0,4-1-1,-4 1 407,-2-3 0,3 6 0,1-4 0,3 4 474,2 2 1,-3 4 0,5 1 1880,1-2-1685,3 5 0,7 0 0,5 7-64,2 0 0,3 0 0,-1 2-179,1 3 1,-2 4 0,-4 6-601,-5 1 1,-3-1 0,-2 1 656,0-1 1,-2 1 0,-3-1 0,-4 1-169,1-1 0,-1-1 1,6-2 160,-2-2-599,-1 0 1,8 4 0,3-4-162,6-4 0,-3-5 0,2-1-202,3 0 763,0 0 1,-4 2 0,-4 3-134,-3 6 0,-4-3 0,-3 2 0,-5 1 340,-4-3 1,-7 6 0,1-5 0,-1 1 25,-1 0 0,3-5 1,-7 4-1,-2 0 224,-1-1 0,3 1 1,2 1-1,2-3-575,3 0 1,7-5-219,2 3 0,8 2 0,4-2 0,11-2 0,11-1 0,6-2 0,2 0 0,3 0 0,1 0 0,2 0 0,-4 0 0,4 0 0,1 0 0,3 5 0,2 2 0,1 0 0,2 0 0,-5 3 0,8-5 0,-5 0-168,-4 2 0,-6-5 1,1 3-1,-5-3-1383,-5-2 0,-4 0 0,-7-2 1492,1-3 0,-1-4 0,1-6 0</inkml:trace>
  <inkml:trace contextRef="#ctx0" brushRef="#br0" timeOffset="2317">1161 63 27786,'0'-16'-3161,"0"6"1,0-1 3507,0-1 1,7 6 0,3 0 580,4 5 0,6 1 1,3 0-1,-1 1-1004,0 5 0,-1 2 0,-7 8 1,-2-1-75,-2 1 1,-6 1 0,-1 2 0,-6 3 621,-8 2 1,-4-5-1,-4 3 1,-3-1-59,-2 0 0,-1-1 1,-2-4-1,3-1-294,2 1 1,1-3 0,5-1 1047,1-1-1074,6-8 0,4 4 0,10-7 0,6 0-174,2 0 0,5-5 0,2 0 409,6 1 0,-9 3 0,-1 1 86,-3 0 0,-4 1 1,0 4-416,-2 6 0,-4 3 0,-6 1 0,-3 2 0,3 4 0,-4-4 0,0 4 0,-1-4 0,4-7 0,-1 0 0,5-6 0,5 1 0,5-5-192,4-5 1,2-2-1,-1-5 1,2 2-540,4-2 0,-4 0 0,4 0 0,-4 3-207,-2 2 1,1 2-1,-1 5 1,1 0-677,-1 0 0,1 0 1973,-1 0 0,1 14 1,-1 3-1</inkml:trace>
  <inkml:trace contextRef="#ctx0" brushRef="#br0" timeOffset="2448">1904 604 27786,'0'16'-5501,"-2"-1"6284,-3 0 1,1 1 0,-4-1 0,-1 3-37,0 2 1,4-3-1,-5 6 1,-2-3-847,-2 1 206,6 0 1,-13 1 0,4 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05.7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294 109 27786,'0'-16'-1550,"0"1"0,0 5 1,0-1 1840,0-1 1,2 4 0,3-1-1,6 1 925,2-1 1,8 6 0,1-3-1,4 5-551,7 1 0,-2 1 0,5 5 0,-5 4-431,-5 4 1,-4 8-1,-7 2 1,-1 2-235,-4 0 0,-4-1 0,-12 5 0,-4-3 0,-4-1 0,-8 0 0,-4 3 0,-5-3 0,-5-6 0,4-2 0,-5-3 0,5 0 0,1 1 0,7-7 0,3-4 0,4-4 0,1-1 0,1 0 0,6-6 0,6-3 0,6 0 0,6-3 0,8 7 0,4 2 0,5 1 0,1 2 0,2 0 0,1 0 0,2 0 0,3 0 0,-4 0 0,0 0-740,-1 0 1,1 0-1,0 0 1,0 2-2727,0 3 3283,-7-3 1,6 4-1,-6-6 1</inkml:trace>
  <inkml:trace contextRef="#ctx0" brushRef="#br0" timeOffset="233">805 16 31124,'17'5'0,"4"0"410,5-1 1,3-2 0,2-2 0,1 0-713,5 0 0,-3 0 1,5 0-1,-1 0-722,-3 0 1,-4 0 0,-6 0-1,-4 0-1905,-4 0 2977,-8 0 0,-2 0 0,-7 0 0</inkml:trace>
  <inkml:trace contextRef="#ctx0" brushRef="#br0" timeOffset="399">1022 32 27786,'-16'0'741,"1"0"0,1 1 1,2 4-1,2 4-237,-2 0 0,3 6 0,0-1 0,1 7-504,-1 3 0,4-4 0,-5 6 0,-1 1-277,3 3 1,-4-1 0,7-2 0,1-2-1496,2-3 1,2-1 0,0-6-3981,0 0 5586,0-6 1,14-2 0,3-7 0</inkml:trace>
  <inkml:trace contextRef="#ctx0" brushRef="#br0" timeOffset="565">1130 109 30242,'-10'5'841,"-1"0"1,6 7 0,-3-1-842,1 2 0,0 8 0,3 1 0,-1 1-253,2-1 1,-4 4 0,2-4-1,1 1-1708,3-1 0,-5 4 0,1-6 0,0-1 1954,-2-2 1,-1-1-1,-8-1 1</inkml:trace>
  <inkml:trace contextRef="#ctx0" brushRef="#br0" timeOffset="900">0 589 31711,'23'0'352,"1"0"0,10 0 0,7 0-352,11 0 0,22 0 0,14 0 0,10-2 0,-48-1 0,1 1 0,1 1 0,-1 0 0,46-6 0,-6 2 0,-5 0 0,0 0 0,-16 5 0,-1 0 0,-7 0 0,-4 0 0,-13 1 0,-9 3 0,-7 1 0,-10 0 0,2-5 0,-9 0-1544,-2 0 1,-8 0-1361,-2 0 2904,-7 0 0,-9 0 0,1 0 0</inkml:trace>
  <inkml:trace contextRef="#ctx0" brushRef="#br0" timeOffset="1199">728 852 27786,'-9'-7'374,"-5"5"0,4-3 684,-4 3 0,4 9 0,0 3 1,-2 6-1059,-2 4 0,-2-1 0,-1 7 0,-2 2 0,-1 1 0,-1 2 0,4 0 0,-2 0 0,-2 0 0,2-2 0,7-2 0,2-4-289,-2-6-1337,5 2 0,0-19 0,7 0-1317,0-9 1,0-10 2689,0-1 0,0-8 0,0 4 1</inkml:trace>
  <inkml:trace contextRef="#ctx0" brushRef="#br0" timeOffset="1450">511 743 27786,'9'-15'-1003,"-1"1"1,-4 2 0,3 3 2143,1 3 1,-3 0 0,6 6-1,1 0-376,1 0 0,3 2 1,-1 3-1,1 6-675,-1 2 0,1 5 0,-2 0 1,-2 5-95,-2 1 0,-7 2 0,2 5 0,-3 0 8,-2 0 0,0-1 0,0 1 0,0 0-4,0 0 0,0 0 0,0-2 0,0-3-214,0-5 0,2-4 0,3-3 0,5-2-795,4-2 0,2-6 0,-1 1 0,1-5-68,-1-5 1,0 1-1,1-4 1,-2-1-2998,-4 0 4371,4-1 1,-6-5 0,8-1-1</inkml:trace>
  <inkml:trace contextRef="#ctx0" brushRef="#br0" timeOffset="2081">1873 434 29017,'0'-7'-2319,"-2"7"1,-3 9 3531,-6 4 0,-2 5 1,-5 2-1,0 4-485,-3 0 0,-7 6 0,3-5 0,-3 3-573,2-2 1,4 1-1,5-6 1,0-2-156,1-2 0,-1-7 0,12 0 0,1 3 0,4-7 0,6 0 0,4-5 0,4-1 0,6 0 0,3 0 0,1 0 0,3 0 0,4 0 0,3 0 0,3 0 0,-3 0 0,-3 0 0,-4 0 0,-3 0 0,-1 0 0,-3 5 0,-4 1 0,-2-1 0,-4 2 0,4-6 0,-14 6 0,0-7 0,-5-7 0,-7-3 0,3-4 0,2-1 0,-3-1 0,3-1 0,0-2-180,0-1 0,-3-8 1,3 4-1,-2-2-1499,-3 0 0,4 2 0,-1-3 1,1 3-689,-1 1 1,6 3 0,-4 4-1654,0 1 3822,5 6 0,-12 2 0,6 7 0</inkml:trace>
  <inkml:trace contextRef="#ctx0" brushRef="#br0" timeOffset="2434">2244 604 27786,'-5'-10'-8022,"-2"-1"7691,-2-1 1,6-1 0,-2-3 1159,3 1 0,2-1 0,2 1-157,3-1 1,3 1 0,8 1-1,-1 2 208,1 2 0,-1 5 0,1-4 0,-1 2-9,1 4 0,-1 1 0,1 2 0,-1 0-418,1 0 0,-1 9 0,1 4 1,-3 8-454,-2 3 0,1 0 0,-5 4 0,1-1 0,4 6 0,-3-4 0,1 4 0,2-6 0,2 1 0,1-4 0,1 0 0,-1-4-106,1-6 1,4 0-1,1-7 1,-2 0-1181,-2 0 0,-1-2 0,-1-7 0,1-1-602,-1-3 1,-1-6 1655,-4 2 1,4-11 0,-5-3 0</inkml:trace>
  <inkml:trace contextRef="#ctx0" brushRef="#br0" timeOffset="2599">2770 387 27786,'-14'2'865,"4"3"0,-4-1 0,4 6 0,-6 2-485,-4 2 0,1 3 0,-7 4 1,-1 4-381,-3 5 0,-2 2 0,-4 3 0,-4 1 0,1-2 0,-4-1 0,6-4 0,3-1 0,1-3 0,9-11 0,4 2 0,2-11 0,3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12.01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16 217 27786,'-5'-10'-3444,"0"-1"0,0 6 4104,5-5 0,1 5 0,6-4 1,7 2 470,5 4 0,8 1 1,-1 2-1,3 0-1133,2 0 1,0 0 0,-1 0 0,-3 0-533,-1 0 0,-7 0 0,3 0-1497,0 0 2147,-11 0 1,9 0 0,-11 0 0</inkml:trace>
  <inkml:trace contextRef="#ctx0" brushRef="#br0" timeOffset="166">248 47 27786,'-10'0'1245,"0"0"0,4 0 0,-2 1 1,1 6-1246,4 9 0,1 1 0,0 9 0,-1 1-371,-2 3 0,-1 0 0,6 3 0,0 2-731,0 1 1,0-5-1,0-6 1,0 1 721,0-2 0,7-1 0,2-8 1</inkml:trace>
  <inkml:trace contextRef="#ctx0" brushRef="#br0" timeOffset="602">712 232 27786,'-15'-6'-1974,"1"-5"0,4-3 1785,5-1 1,3 0-1,2-1 1,2-1 828,3-4 1,5 4 0,11-4-1,5 4 108,3 2 1,-3 1 0,-1 4 0,1 5-199,-2 3 0,-1 2 0,-8 2 0,-1 4-236,-4 10 1,2-1-1,-7 8 1,-1-1-148,-2 4 0,-11 1 0,-5 1 0,-6-4-167,-5-2 0,1 4 0,-3-4 0,3 1 0,1-1 0,-2-1 0,2-6 0,1-1 0,0-4 0,-1-3 0,4-5 0,-1 3 0,-1-3 0,14 5 0,7-7 0,9 0 0,11-6 0,6 1 0,5 2 0,5 1 0,-3 2 0,3-2 0,-3-1 0,-2-2 0,0 0 0,0 5 0,-2 0-3228,-3 0 3325,3 0 1,-12-7 0,5-2 0</inkml:trace>
  <inkml:trace contextRef="#ctx0" brushRef="#br0" timeOffset="835">1238 31 27786,'-17'-1'-117,"-3"-5"573,2 5 1,5-6-1,13 7 1,10 0 361,9 0 0,10 0 0,9 0 0,2 0-818,3 0 0,0 0 0,-1 0 0,-2 0 0,-2 0 0,-2 0 0,-5 0 0,0 0-78,0 0 0,-7 0 0,-4 0 1,-2 0-4209,-3 0 4435,-6 0 1,4-7-1,-4-2 1</inkml:trace>
  <inkml:trace contextRef="#ctx0" brushRef="#br0" timeOffset="1017">1440 31 27786,'-16'0'1104,"6"0"1,0 2-412,-2 3 0,3 4 0,0 6 0,1 2-693,-1 4 0,1-2 0,-3 7 0,4 1 0,0 2 0,4 2 0,-6 0 0,3-1-1014,2-5 1,2-1 0,4-5-5293,3 2 6083,-3-7 1,19 0-1,-4-6 1</inkml:trace>
  <inkml:trace contextRef="#ctx0" brushRef="#br0" timeOffset="1183">1579 78 27786,'-10'0'1660,"-1"0"0,8 1 1,-4 5-1661,0 4 0,5 5 0,-3 6 0,2 5 0,-2 3 0,1 7 0,-4 2 0,1 0-519,3 0 1,-3-2-1,2-5 1,2-2 332,1-3 1,-5-4 0,-1-7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09.12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0 279 27786,'0'-10'-74,"0"0"1,0 4 652,0-4 1,2 7-1,3-2 1,7 3 122,7 2 1,-2 0-1,6 2 1,-3 1-703,1 2 0,7 2 0,-3-4 0,5 3 0,0-3 0,1 4 0,-1-2 0,-3-1 0,-1-3 0,-2-1 0,2 0 0,-6 0-1986,-2 0 0,-3 0-3042,1 0 4579,-8 0 841,-1 0 0,-7 0 0</inkml:trace>
  <inkml:trace contextRef="#ctx0" brushRef="#br0" timeOffset="218">47 465 27786,'-16'0'3443,"9"5"-3059,7 0 1,14 0-1,12-3 1,3 2-385,2 1 0,5 0 0,0-5 0,0 2 0,2 3 0,-5-4 0,1 5 0,-4-3 0,-5 2 0,-6-1 0,2 4 0,-4-1 0,-1-3 0,-6 2 0,0 0-2073,2-3 2186,-5-1 1,7-9 0,-6-2 0</inkml:trace>
  <inkml:trace contextRef="#ctx0" brushRef="#br0" timeOffset="1567">975 94 27786,'0'-16'-3469,"-5"6"0,-2-1 4058,-1-1 97,4-1 0,-1-1 1,10 4 728,5 4 1,9 5-1,2 1 1,0 0-993,1 0 0,2 0 0,9 1 0,1 3-764,2 1 0,5 0 0,-3-5 0,0 0-788,0 0 0,-2 0 1,-7 0-1,-3 0-3295,-5 0 4939,-11 0 0,-10 0 0,-9 0 0</inkml:trace>
  <inkml:trace contextRef="#ctx0" brushRef="#br0" timeOffset="1734">1114 47 27650,'-10'0'1279,"0"0"0,5 7 0,-4 3 1,2 4-1477,4 2 0,-1 1 0,1 2 0,-2 3-454,1 2 0,3 0 0,1 4 0,0-4-1306,0-2 0,0-1 0,0-6 1662,0 1 0,0-1 0,0 1 1</inkml:trace>
  <inkml:trace contextRef="#ctx0" brushRef="#br0" timeOffset="1918">1254 63 27700,'8'0'5067,"-1"1"-5696,-7 4 1,0 4-1,0 7 1,0-1 289,0 1 1,-5 4 0,-2 2-1,0 3-661,0 2 1,-3-3 0,3 0 0,0 0 970,0 0 0,-5-5 1,4 4-1</inkml:trace>
  <inkml:trace contextRef="#ctx0" brushRef="#br0" timeOffset="2167">805 403 27786,'-16'-7'193,"8"5"1,3-4-1,12 6 1,6 0 857,6 0 1,9 0 0,-1 0 0,6 0-1052,3 0 0,9 0 0,-1 0 0,8 0 0,3 0 0,7 0 0,7 0 0,-1 0 0,1 0 0,-3 0 0,-10 0 0,-6 0-495,-7 0 1,-7 0 0,-10 0-4171,-5 0 4346,-11 6 1,-3 3 0,-7 6 0</inkml:trace>
  <inkml:trace contextRef="#ctx0" brushRef="#br0" timeOffset="2570">1130 542 27786,'-9'-7'-2280,"4"-3"1,3 1 3109,2-1 1,7 7 0,5-2 0,6 3-260,2 2 0,6 0 1,-5 2-1,-3 1-450,0 2 0,-3 7 1,-1-1-1,-4 2-247,-5 3 1,-5-1 0,-5 1 0,-5-1 421,-4 1 1,-6 1 0,-1 0 0,2 0-103,2-3 1,-4-2 0,1 2-308,1-4 0,7-3 386,1-7 0,10 0 0,1-2 0,10-1-201,9-2 0,3-6 1,6 6-1,-3 0-12,3-2 0,-1 5 0,1-1 1,-4 6 134,-2 8 0,-1 2 0,-7 5 1,-4 1-196,-5 1 0,-5 8 0,-5-3 0,-7 5 0,-7 1 0,-3-2 0,-6-2 0,4-3 0,2-1 0,-4-8 0,5-6 0,1-2-1,-3-4 1,6-1 0,-2-4-5040,7-3 4415,5-4 0,1-13 0,-3-2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15.74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31 85 27786,'9'-15'-1925,"-4"-1"1,-2 1 3456,3-1-462,-5 1 1,11 8-1,-7 7-1074,-1 8 0,-1 6 1,1 2-1,1-1-122,-2 1 1,-1-1-1,-2 1 1,0-1-603,0 0 0,-7 1 0,-1-1 0,-3 1-2343,1-1 3030,0-6 1,-13 12 0,-1-4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16.2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326 187 27786,'0'-11'-235,"0"1"1,-2 8 0,-1 2 1243,-3 9 1,-6 6-1,0 6 1,-5 5-631,-4 3 0,-1 2 1,3 0-1,-1 0-541,1 0 1,-4-2 0,3-3 0,1-6-730,2-2 1,1-5 0,2-1-1,2-3-1362,2-2 1,5-2 2267,-5-5 1,-1-7-1,-4-1 1</inkml:trace>
  <inkml:trace contextRef="#ctx0" brushRef="#br0" timeOffset="299">125 63 27596,'0'-16'-2614,"5"6"0,2 0 3731,1-2 0,2 5 0,6 2 1,-1 3-348,1 2 0,-1 0 0,1 0 0,-1 0-240,1 0 0,-1 2 0,2 3 0,1 5-348,-3 4 1,4 3-1,-10 4 1,-1 4-183,-3 5 0,2 1 0,-2 0 0,-1 0 0,-2-1 0,-4 7 0,-2 0 0,-1 1 0,2 0 0,-1-4 0,1-6 0,-2-4 0,1-2 0,9 2 0,6-8-862,3-8 1,6-6 0,3-7 0,-1-5-1099,0-4 0,4-7 1,-5 1-1,-1-1 1911,3-1 1,-6-2-1,5-7 1</inkml:trace>
  <inkml:trace contextRef="#ctx0" brushRef="#br0" timeOffset="702">867 187 28123,'0'-16'-81,"-7"1"1,7 4 0,0 3 0,9 1 1312,5 3 0,6 3 1,3 1-1,1 0-1223,3 0 0,1 0 0,-1 1 0,-1 3-809,2 1 0,-6 5 0,-1-5 1,-4 1-1837,-2 1 0,-4-4 2416,-1 7 1,-7-6-1,4 3 1</inkml:trace>
  <inkml:trace contextRef="#ctx0" brushRef="#br0" timeOffset="933">821 372 32767,'15'0'0,"1"0"0,1 0 0,4 0 0,4 0 0,-1 0 0,2 0 0,2 2 0,1 3 0,-5-3 0,-3 3 0,-4-3 0,-2-2 0,1 0 0,-1 0 0,1 0 0,-6 0-2682,0 0 2693,-6 0 1,10 0-1,-6 0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30.17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481 538 27936,'-9'-7'-3116,"2"4"3177,7-7 1,7-1-1,3-2 1,6 1 729,4 1 0,3 1 0,4-5 0,-3-1-83,-1 1 0,-3 1 0,-4 4 0,-1 3-140,1 0 0,-6 5 1,-1-1-569,-3 6 0,0 7 0,-6 9 0,-2 4 0,-3 1 0,1-4 0,-4 4 0,1 0 0,3 1 0,1-1 0,-1 1 0,-1-4 0,2-4 0,1-1 0,4-1 0,3 1 0,4-8 0,6-3 0,1-3 0,-1-2 0,2-8 0,2-6 0,2-7-753,-2-3 1,-2-2 0,-2-5-1,1 0-138,-1 0 1,-1 0 0,-2 2 0,-3 2 353,-2 1 0,3 7 1755,-5-2 1,0 13 19,-5 8 1,-5 8 0,-2 13 0,0 5-1176,0 3 0,-3-3 0,3 0 1,0 1-64,0 2 0,-3-3 0,5-2 0,2-1 0,1-5 0,2 0 0,0-3 0,2 1-695,3-1 0,3-6 0,8-4 0,-1-3-1406,1-2 0,1 0 1,2-2 2523,1-3 0,15-4 1,-2-6-1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31.22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62 27786,'0'-15'833,"2"1"1,3 3-6,5 6 1,6 4-1,4-1 1,6-2-829,3-1 0,2 0 0,0 5 0,2 0 0,3 0 0,-8 0 0,1 2 0,-3 1-1660,-2 2 1,-11 2-954,3-2 0,-11-1 2165,0 6 1,-3-6 0,-2 3 0</inkml:trace>
  <inkml:trace contextRef="#ctx0" brushRef="#br0" timeOffset="201">31 217 31887,'7'-9'293,"2"2"0,8 7 1,3-1-294,6-5 0,5 5 0,3-4 0,3 3 0,-3 2 0,-1 0 0,-2 0 0,-2 0-195,-3 0 1,-4 2-4872,-7 3 4640,-6-4 0,-2 13 1,-7-5-1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42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76 140 8113,'-15'-2'758,"-1"-3"0,1 1 376,-1-6 0,8 5-787,3-6 0,4 8 0,7-4 0,4 2-149,4 0 0,10-2 0,5 4 0,7-3 37,4 3 1,1 1 0,7 2-1,0 0-268,-1 0 1,2 0 0,-7 0 0,1 0-274,-2 0 1,2 0-1,-7 0 1,-3 0-127,-6 0 0,1 0 0,-6 0 1,0 0-425,1 0 1,-8-2-1,-6-3-544,-2-5 0,3 1 1400,-5-1 0,-7 0 0,-6-6 0</inkml:trace>
  <inkml:trace contextRef="#ctx0" brushRef="#br0" timeOffset="381">633 217 8113,'9'-16'361,"-4"1"302,-3 0 1,-2-1-1,-2 2 1,-2 2 271,-1 2 0,-7 6 0,2-1-514,-4 4 0,-5 7 0,0 7 1,4 4-127,1 3 0,-3 8 1,7-2-1,-4 3-135,-2 2 1,6 5 0,2 0-1,1-2-26,3-1 1,-3-2-1,2 0 1,2-2-165,1-3 1,2 3-1,0-5 1,0 2-218,0 0 0,-5-7 0,0 3 0,0-1-421,-2-1 1,-2 1 0,-6-7 0,1-2-321,4-2 1,-4-6-1,3 1 1,-2-5-86,-3-5 1,6-4 1072,0-7 0,-1-6 0,-4-2 0</inkml:trace>
  <inkml:trace contextRef="#ctx0" brushRef="#br0" timeOffset="514">246 403 8880,'7'-14'2068,"5"4"-1495,7 4 0,0 5 0,7 1 0,1 0-673,3 0 1,7 1 0,3 3 0,1 1-1555,0-2 1,-6-1 1653,1-2 0,4 7 0,-1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1:39.2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32 17893,'8'-8'532,"-3"3"0,-2 1 1040,1 0 1,-2-1-892,3 2 0,0 1-698,3 2 1,-2 0 0,-2 3-266,0 2 1,-2 3 0,-2-1 0,0 1 239,0 0 1,0 1 0,-1 1-1,0 1 3,-2-2 1,-1 1 0,3 0 0,-3 1-15,0-2 0,1 0 1,-1-1-1,0 0-391,2 0 1,0-3 0,1 1-169,-2 0 1,0-3 449,3-3 0,3-1 0,0-6 1,-1 0 24,2-3 0,-1-2 1,4 2-1,-2-1 330,1-1 1,1 1-1,1-1 1,-1-1-70,-1 1 0,1 2 0,-2-1 0,2 3 134,1 3 0,-3-1 0,1 2 267,0 0 0,1 2-105,1-1 0,-1 6-508,-2 2 1,0 3-1,-3-1 1,0 1 43,0 0 0,-1 0 0,-1 0 1,0 1 98,0 2 1,0-2 0,-1 1 0,-1 0-91,0 1 1,-1-2-1,3 1 1,0-1-222,0-1 0,0-3 0,0 1-2338,0 0 1100,0-3 0,3 0 1,0-6 1511,2-2 0,0-2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8.427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16 1 18699,'-9'15'309,"3"1"1,6-1-1,0 2 301,0 4 1,0 5-1,0 10 1,0 5-291,0 4 0,0 7 0,0 1 0,0 0-541,0 0 1,0 4-1,0-5 1,0-2-516,0-2 1,5-9 0,0-4-1,-2-8-3977,-1-6 4717,5-11 0,2-3 0,6-7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44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32 8113,'1'-9'316,"3"2"0,3 2 230,1 0 1,3 0 0,4 5 0,1 0-108,-1 0 0,1 0 0,1 0 0,2 2-327,1 3 0,1 2 0,-6 5 0,-1-2-74,-4 2 0,-3 2 0,-7 1 0,0 1 25,0-1 1,-7 1 0,-5-1 0,-5-1 30,-3-4 0,-8 2 0,4-5 1,0 0-22,3 0 1,4-2 0,2-5 0,-1 0-475,1 0 114,6 0 0,4 0 0,12 0 0,8 0 39,9 0 0,6-5 0,-1 0 0,-2 1 199,-1 3 1,-2 1 0,4 0 0,-4 0 340,-2 0 0,-1 6 0,-7 5 117,-4 3 1,-3 1 0,-7 2 0,-2 2 145,-3 2 1,-4 1-1,-8-3 1,-2 2-476,-1-2 0,-3-2 1,4-2-1,-1 1-741,1-1 1,2-5 0,1-1-2325,1-2 2985,6-2 0,9-19 0,9-3 0</inkml:trace>
  <inkml:trace contextRef="#ctx0" brushRef="#br0" timeOffset="319">676 109 8113,'-15'-1'662,"-1"-3"0,1-1 198,-1 1 1,3 4-1,1 6 1,1 4-318,-1 4 1,4 1 0,-1 2 0,0 2-154,1 2 0,4 5 0,-1-4 0,4 0-274,1 1 1,6-3 0,5-4-1,4-2-306,6-4 0,3-3 0,7-7 0,0-2-157,0-3 1,-6-9 0,1-6 0,0 1 156,-2 1 0,-3-2 0,-9-1 0,-4 1 330,-1-3 0,-2 6 0,-5-4 0,-1 4 84,-4 2 1,-11-1 0,-8 2 0,-2 4-553,0 5 1,1 3-1,-5 2 1,3 2-629,1 3 0,7-1 0,0 6-105,7 2 1,5 2 1060,7 1 0,14-6 0,3-2 0</inkml:trace>
  <inkml:trace contextRef="#ctx0" brushRef="#br0" timeOffset="587">1063 125 8113,'-9'1'2672,"3"5"-1728,-1 4 1,3 4 0,-4 1 0,1 2-506,3 4 1,-3-2-1,2 7 1,2-1-353,1 0 1,2 2-1,0-5 1,2-1-9,3-4 1,4-5 0,6-12-1,1 0-160,-1 0 1,2-7-1,2-5 1,2-7 123,-2-6 1,-7 1-1,-4-2 1,-1 0 167,-3 2 0,-3 2 0,-1 6 1,-1 1-186,-5-1 1,-2 2-1,-8 4 1,1 5-907,-1 3 1,1 2 0,0 2 0,-1 3-3896,1 5 4775,6-3 0,-5 7 0,6-5 0</inkml:trace>
  <inkml:trace contextRef="#ctx0" brushRef="#br0" timeOffset="952">26 697 8113,'-8'-7'600,"-1"6"0,6-6 388,-2 0 0,8 5 0,13-3-519,8 3 0,13 2 1,8-1-1,7-3-94,3-1 0,8 0 0,11 5 0,9 0-425,10 0 1,-41 0 0,2 0-1,4 0 1,-1 0 0,0 0 0,-2 0-64,-3 0 1,-1 0 0,39 0 0,-10 0 0,-4 0-339,-4 0 1,-15 0-1,-5 0 1,-15 0-1088,-9 0 998,-13-7 0,-15 5 1,-12-3-1,-5 5-1300,-3 5 1840,-8-3 0,-3 12 0,-8-6 0</inkml:trace>
  <inkml:trace contextRef="#ctx0" brushRef="#br0" timeOffset="1184">444 867 8113,'-7'-8'1535,"6"1"1,-6 14 0,7 3 0,-2 6-1500,-3 4 1,1 4 0,-6 7 0,0 0-157,1 0 1,1 0-1,4-2 1,-1-3 119,1-5 0,10-4 0,2-2 0</inkml:trace>
  <inkml:trace contextRef="#ctx0" brushRef="#br0" timeOffset="1469">707 852 8765,'-10'2'1409,"0"3"0,4 3 0,-2 10 0,1 1-1257,3 1 0,3 6 1,1-5-1,1-1-228,5 3 0,4-8 0,9 2 0,1-6-142,-1-5 1,5-2 0,1-9 0,-1-6 45,-4-2 0,3-5 0,-3 0 0,-3-3 229,-5 2 1,0-3 0,-6 1 0,-3 2 347,-1 2 1,-4 1-1,-5 3 1,-7 2-286,-4 6 1,-8 3-1,3 4 1,-1 3-668,-3 6 1,3 2 0,0 3 0,1 1-435,4 4 0,7-4 0,4 4 0,1-4-1298,3-2 2279,3-6 0,15 5 0,3-6 0</inkml:trace>
  <inkml:trace contextRef="#ctx0" brushRef="#br0" timeOffset="1719">1048 867 12367,'0'16'1213,"-6"1"0,1 4 0,2 4-997,1 5 1,2 1 0,0 0 0,0-2-328,0-3 1,7-2 0,3-7 0,4-2 37,2-6 1,4-6-1,3-4 1,-1-6-98,0-9 0,-1-1 0,-6-9 1,1-1 235,-1-2 1,-6-2 0,-4 1 0,-3 5-7,-2 4 1,-2 4 0,-3 1-1,-7 3-487,-7 2 1,2 4 0,-4 7 0,4 2-820,1 3 1,3-1 1245,2 6 0,-2 0 0,4 6 0</inkml:trace>
  <inkml:trace contextRef="#ctx0" brushRef="#br0" timeOffset="2001">1976 542 8113,'-22'-6'1250,"4"4"1,-2-3 987,3 3 1,10 2-2010,7 0 0,13 0 0,15 0 0,6 0-507,8 0 0,2 2 0,1 1 0,-4 2-681,-5-1 1,-3-3 0,-2-1-1,-2 0 959,-3 0 0,3 0 0,-5 0 0</inkml:trace>
  <inkml:trace contextRef="#ctx0" brushRef="#br0" timeOffset="2167">1899 775 9315,'-7'0'1755,"7"0"0,10 0-1380,9 0 1,7 0 0,8 0 0,4 0-1270,1 0 1,3 0 0,2 0 0,-1 0 893,-1 0 0,-8 0 0,4 0 0</inkml:trace>
  <inkml:trace contextRef="#ctx0" brushRef="#br0" timeOffset="2569">2502 419 8113,'0'-16'1067,"2"6"1,3 1-166,5 2 1,9 2-1,2 5 1,-1 2-610,3 3 1,-6 4 0,4 6 0,-4 2-202,-2 4 1,-1-4-1,-4 6 1,-5-3 106,-3 1 1,-9 1-1,-5-3 1,-5 2 97,-4-2 0,-6-2 1,1-2-1,-3 1-194,-2-1 1,7-1 0,3-2-1,4-3-125,2-2 0,1-1-215,4 0 0,10-6 1,12 1-1,6-6-127,8-3 0,3 2 1,2-2-1,0 1 168,0 3 1,-5 3 0,0 1 0,0 1 344,-2 5 1,-4-3 0,-8 7 0,-3 2 235,-2 2 0,-2 7 0,-7-1 1,-5 1-7,-8 1 1,-7-3 0,-9 5 0,0-1-246,0-4 1,2-2-1,1-2 1,4 1-1844,2-1 1,-4-6-2228,5-4 3936,1-3 0,11-9 0,2-2 0</inkml:trace>
  <inkml:trace contextRef="#ctx0" brushRef="#br0" timeOffset="3118">3044 635 9200,'0'-8'2088,"0"3"1,0 10 0,0 5-1591,0 4 0,-2 6 0,-2 1 0,-2 0-406,-3 1 1,4-3-1,-4 5 1,2-2-156,4-3 0,-4-2-990,2-1 506,0-1 0,5-8 0,1-7 0,5-10 148,4-9 0,4 2 0,-1-5 0,-1 1 340,-1 0 1,-1-1 0,6 3 0,-1 0 32,0 5 0,-4 1 1,-1 6 243,2-2 0,-3 6 0,-1-1-104,-1 8 1,3-1 0,-4 7-1,-3 2-174,-1 2 0,-2 2 0,0-1-218,0 1 1,0-6 0,2-1-43,3-3 1,-2 0 145,7-6 0,1-7 0,4-4 0,1-2 171,-1-3 1,1 1 0,1-1 0,2 1 453,1-1 1,3 1-1,-4-1 72,1 1 0,1 6 0,-6 4 1,-1 5 84,-4 5 1,-3 6-1,-7 7 1,0 7 126,0 4 1,-7-2-1,-1 9 1,-2-3-649,-1-2 1,1 5 0,-4 0-1,2-3-1183,2-6 0,5-4-1126,-6-8 1,8-8 0,-2-9 2221,3-11 0,-5-10 0,-1-8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1:54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45 8113,'0'-15'817,"0"4"0,-1 3-130,-5 1 1,5 4-1,-5 9 1,5 8-110,1 5 1,-5 10-1,-1 1 1,3 7-145,1 8 0,2-2 0,0 9 0,0-3-124,0 3 1,-5-6-1,0 3 1,0-6-23,-2 0 1,5-6 0,-3-2 0,3-8 410,2-6-689,-7-11 1,6-5 0,-4-10-1,3-5-365,2-4 0,0-6 1,2-3-1,1-1-57,2-3 0,6-3 1,-5-1-1,1 0 103,0 1 1,3-1 0,-3 1 0,0 3 160,0 1 0,3 7 0,-3-1 359,2 2 1,1 10 0,4 4 54,-4 8 1,-3 9 0,-7 10 0,0 1-55,0 3 0,0 1 1,0-1-1,0-2-126,0-3 1,-2-2-1,-1-4 1,-2-1-14,1 1 0,-4-8-232,-3-2 1,-2-5 97,-3-1 0,2-1 0,4-5 346,5-4 1,3 2 180,2-3-17,0 8 0,0-2 0,0 10 0,0 5-69,0 4 0,7 3 1,2 2-1,1 2-614,0-2 0,1-2 0,6-2 1,2 1-883,1-1 0,10-6 0,-1-4 1,7-3-1063,4-2 2178,1-7 0,5-9 0,1-8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8:44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1 171 7930,'0'-16'374,"0"6"10,0 0 0,6 1 1,3-3-1,1 3-49,1 3 0,4-1 0,7 3 0,1-1-134,-1 2 0,4 1 1,-5 2-1,-2 0 108,-2 0 0,-4 7 1,-1 3-1,-3 4 5,-2 1 1,-2 6 0,-7 1 0,-3 2-24,-5 4 0,-2 1 0,0 2 0,3 0-177,2 0 0,-3-5 0,5-2 0,1-2-262,3-3 1,1-2-1,1-3-134,5-4 0,7-3 0,8-7 1,0-1-173,1-5 0,2-4 0,7-11 0,-2-4-54,-3-5 1,2-1 0,-8-1 0,-1-3 308,-2-1 0,2 0 0,-2 5 0,-5 2 289,-3 3 1,1-1 0,-5 6 827,-1 2 1,-4 11-390,-5 8 1,-2 8 0,-5 11 0,2 3 47,-2 3 1,-1-5-1,1 6 1,2 1-257,-2 3 0,3 1 0,1 0 1,1-2-251,4-3 1,1 1 0,2-5 0,0 1-434,0-1 1,2-3 0,3-7 0,5-3-1953,4-2 0,1-2 2314,1-5 0,6-7 0,2-2 0</inkml:trace>
  <inkml:trace contextRef="#ctx0" brushRef="#br0" timeOffset="265">852 171 7930,'-16'0'2472,"1"0"-1000,-1 0 0,9 0-1342,7 0 0,7-2 0,10-1 0,4-3-299,5 3 0,3 1 0,2 2 0,0-1-244,0-5 1,-5 5 0,-2-4 0,-2 3-2418,-3 2 2830,-2 0 0,5-7 0,3-2 0</inkml:trace>
  <inkml:trace contextRef="#ctx0" brushRef="#br0" timeOffset="431">759 341 8809,'3'9'2278,"6"-4"-2257,6-4 0,11-1 1,0 0-1,5-1-1013,5-4 1,-2 3 0,6-5 991,-2 0 0,5-1 0,-4-8 0</inkml:trace>
  <inkml:trace contextRef="#ctx0" brushRef="#br0" timeOffset="866">1269 62 7930,'7'-13'1259,"4"2"1,2 5 0,3 6 0,-1 0-1107,1 0 0,1 0 1,2 1-1,0 4-84,-6 6 0,1-3 1,-9 3-1,-1 1-24,-2 1 0,-2 8 0,-2 0 0,-3-1-152,-6 3 1,-4-6-1,-4 5 1,-2-1 3,2-1 1,2-1 0,2-7 0,-1-3-439,1-2 223,-1 5 0,8-12 0,3 0 0,5-7 168,5-2 1,5-4 0,9 2 0,2-1-76,-3 2 0,5 1 0,-3 6 0,-1-2-77,-1 1 0,-3 4 1,1 4-1,-1 3 456,0 1 0,-4 3 1,-3 4-1,-1 2 43,-3 4 1,-4-4-1,-5 4 1,-6-2-103,-3 1 1,-1-3 0,0 4 0,-3-4-210,-2-1 1,3-2 0,-2-2 0,5-4-1082,4-1 1,-1-2 1194,-4-5 0,-1 0 0,1 0 0</inkml:trace>
  <inkml:trace contextRef="#ctx0" brushRef="#br0" timeOffset="1216">1749 202 7930,'-10'5'384,"-1"0"1,8 2 0,-4-4 0,2 4 560,0 2 1,-6 1-1,5 6 1,-1-1-555,0 1 0,2 4 1,5 1-1,0-2-377,0-2 0,1 4 0,4-1-116,6-1 0,3-9 1,1-4-1,2-5-478,4-1 1,-4-1-1,4-5 1,-4-6 8,-2-7 1,1 2 0,-2-5-1,-4 1 351,-5 1 1,2-6 0,-2 4 0,-1-1 263,-3 1 0,-8 1 0,-3 6 0,-4 1 134,-1 4 1,-1-2-1,1 6 1,-1 3-56,1 1 0,-1 4 0,1 1-712,0 3 0,6 6 0,4-2 589,3 4 0,2 1 0,0 1 0</inkml:trace>
  <inkml:trace contextRef="#ctx0" brushRef="#br0" timeOffset="1516">2043 171 7930,'-5'10'745,"-2"0"-54,-2 2 0,4-3 1,-3 1-1,-1 4 94,0 5 0,6-2 0,-4 4 0,2-4-420,0-1 1,0 4-1,6 1-380,4-2 1,-1-9 0,6-3 0,2-2-175,2 0 1,7-1-1,-1-8 1,1-3-195,1-1 0,-5-4 1,4-7-1,-4-2 177,-1 2 1,-3 2-1,0 0 376,-3-4 0,-7-1 0,1-4 98,-8 5 1,-4 6 0,-8 3 0,1 3-215,-1 2 1,-1 2 0,-2 5-1,-1-1-710,1-5 1,1 5-2705,3-4 3360,-1 3 0,1 9 0,0 1 0</inkml:trace>
  <inkml:trace contextRef="#ctx0" brushRef="#br0" timeOffset="2114">2600 155 8297,'-9'0'6033,"3"2"-5777,6 3 1,0 4 0,0 6 0,0 1-104,0-1 0,0 1 0,0-1 0,0 2-91,0 4 0,-2-4 1,-2 4-1,-1-4-457,2-2 0,1 1-797,2-1 916,0-6 1,0-4-1,0-10 1,2-5 184,3-4 1,-2-7-1,6-1 1,0 0 68,-1-1 1,1 1 0,3 3 0,-2-2 161,2 2 1,0 2-1,0 4 1,-1 0 237,1 3 1,-4 7 0,2-2-42,2 3 0,-5 4 0,-1 3 0,-5 7-90,-1 7 0,0-2 1,0 3-1,-1-2-234,-5-3 0,5 1 1,-6-1-409,0 1 1,5-6 99,-3 0 0,3-8 1,4-2 94,3-9 0,2-4 0,5-3 0,-2 1 155,2-1 1,2 1-1,2-1 1,-1 1 116,1-1 0,-6 3 0,0 0 0,2 5 365,2 1 0,-4 2 1,-1 7-29,-2 3 1,0 3-1,-4 8 1,2-1-281,-1 1 1,-3 4-1,-1 1 1,-1-2-1096,-4-2 0,3-1 0,-3-1-572,3 1 0,2-6-1881,0 0 3419,0-6 0,0 2 0,0-6 0</inkml:trace>
  <inkml:trace contextRef="#ctx0" brushRef="#br0" timeOffset="2314">3188 1 9665,'-9'1'4321,"2"4"-3712,1 6 1,2 4-1,-6 6 1,-2 5-33,-2 3 0,-3 9 0,-4 3 0,-3 2-783,0-2 0,2 2 0,8-7 0,2-1-1700,2-3 1,6-8 0,1-5-2692,6-7 4597,6-5 0,13-7 0,2 0 0</inkml:trace>
  <inkml:trace contextRef="#ctx0" brushRef="#br0" timeOffset="2566">3312 93 7930,'-7'-13'1317,"-3"2"1,1 4 0,0 9 0,1 2-880,-1 1 0,1 7 0,-3-2 1,6 4-506,3 1 0,2 1 1,0-1-1,0 1-163,0-1 0,0-4 0,2-1 129,3 2 1,-1 0 0,4 0 0,1-3 307,-1-3 1,-4 6 0,1-1 497,-3 3 1,-2-4 0,0 0 0,0 2-455,0 2 0,-7 0 1,-2-2-1,-1-4-2072,0-1 1,-1-2 1820,-4-5 0,-1-6 0,1-3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8:48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47 8007,'9'-7'415,"-4"-3"0,-3 1 356,-2-1 0,-2 7 0,-3-3-289,-5 5 0,-6 1 0,-3 1 1,-1 5-63,1 4 0,3 4 0,4 1 0,2 2-76,-2 4 1,3 3-1,1 7 1,1 0-124,3 0 0,3 5 0,1 2 0,0 1-108,0 4 1,1 2 0,3 1 0,1 1-29,-2-1 0,-1 1 0,-2-3 0,0-2-280,0-6 0,-5-5 0,-2-6 1,0-4-485,0-4 0,-5-3 0,2-4-397,-4-5 1,0-5-1,2-5 1,2-7-576,-2-7 0,3 0 1651,-1-6 0,0-8 0,-6-7 0</inkml:trace>
  <inkml:trace contextRef="#ctx0" brushRef="#br0" timeOffset="151">0 310 7930,'16'0'518,"-2"-2"243,-4-3 1,4 3 0,-4-3-229,4 4 1,8 1 0,2 0 0,2 0-1820,0 0 1,5 0 0,6 0 1285,3 0 0,1-7 0,6-2 0</inkml:trace>
  <inkml:trace contextRef="#ctx0" brushRef="#br0" timeOffset="368">465 295 11912,'20'-9'0,"3"4"-901,1 3 0,3 0 0,7-1 901,3-2 0,-1-7 0,-5 3 0</inkml:trace>
  <inkml:trace contextRef="#ctx0" brushRef="#br0" timeOffset="534">511 418 7930,'-9'0'1046,"2"0"0,9 0 1,5 0-1,9 0-1525,8 0 0,7 0 0,3 0 0,4 0-2208,1 0 2687,3-6 0,11-3 0,2-7 0</inkml:trace>
  <inkml:trace contextRef="#ctx0" brushRef="#br0" timeOffset="751">1083 140 7930,'-10'0'0,"0"0"2032,-2 0 0,3 2-1274,-1 3 1,1 5-1,-1 9 1,3 3-471,0 2 0,4 2 0,-6 7 0,1 1-573,-1 2 0,4 0 0,-4-5 0,2 0-1302,4 0 1,1-5-1,4-2 1587,3-2 0,4-8 0,6-7 0</inkml:trace>
  <inkml:trace contextRef="#ctx0" brushRef="#br0" timeOffset="1035">1207 248 7930,'-1'11'771,"-5"-1"-2,-4 2 0,3 2 0,0 1 0,2 1-51,0-1 0,0 1 1,5-1-1,0 0-726,0 1 0,0-1 1,2-1-1,3-4-158,5-4 0,4 1 0,1-2 0,1-2 14,-1-1 1,2-7-1,2-2 1,0-2-135,-5-3 1,1-2 0,-6-1 0,0-1 348,-4 1 0,-4 0 0,-1-1 0,0 1 252,0-1 1,-6 1 0,-5 1-366,-2 4 0,-3-2 1,1 6-610,-1 3 1,6 3 0,1 5 658,2 5 0,-5 4 0,4 2 0</inkml:trace>
  <inkml:trace contextRef="#ctx0" brushRef="#br0" timeOffset="1300">1610 279 7930,'-16'0'654,"6"5"1,-1 2 256,-1 2 1,0 1-1,0 6 1,4-1-216,1 1 0,2-1 0,5 0-646,0 1 0,1-1 1,5-1-1,4-4-144,4-4 0,1-5 0,2-1 0,2 0-89,2 0 0,-1-7 1,-4-3-1,-1-4 1,1-1 1,-6 1 0,-1 2 0,-2 2 379,-4-2 1,-1-2-1,-4-1-34,-3-1 1,2 2-1,-8 4 1,-1 5-413,-2 3 0,-1-3 0,-1 0-2545,1 1 2793,6 3 0,3 1 0,6 0 0</inkml:trace>
  <inkml:trace contextRef="#ctx0" brushRef="#br0" timeOffset="1569">2074 93 7930,'-16'0'931,"1"0"0,-1 0 339,1 0 1,1 2 0,2 2 0,2 4-545,-2 6 0,3 0 1,0 12-1,1 1-617,-1 2 0,4 4 0,-3 1 0,1 4-255,3 2 1,-3-6-1,2 0 1,2-4-1229,1-5 1,2-6-1210,0 2 1,7-11 868,3-5 1,2-10 1713,-1-5 0,2-11 0,-4-3 0</inkml:trace>
  <inkml:trace contextRef="#ctx0" brushRef="#br0" timeOffset="1733">1981 326 7930,'0'-11'647,"0"1"726,0-2 0,2 5-855,3 2 0,2 1 0,5 1 0,-2-2-336,2 1 0,7 3 0,3 1 0,2 1-467,4 5 0,-4-5 0,0 4 1,0-3-723,0-2 1,0 0 0,2 0-1,-5 0-1794,-4 0 2801,-2 0 0,1 0 0,-1 0 0</inkml:trace>
  <inkml:trace contextRef="#ctx0" brushRef="#br0" timeOffset="1934">2306 155 7930,'-9'-7'5257,"2"-1"-4515,0-1 0,6 9 0,-4 11 0,3 4-276,2 6 0,-5 3 0,-2 7 0,0 0-417,0 0 1,-5 0-1,3 0 1,1-1-586,3 1 1,-2-5-1,2-2 1,1-1-1123,2-4 1,2-2 0,2-4-1974,3-2 3631,4-4 0,6-7 0,1 0 0</inkml:trace>
  <inkml:trace contextRef="#ctx0" brushRef="#br0" timeOffset="2319">2430 295 7930,'6'-9'885,"-4"0"-246,3 4 1,-1 4 0,-1-6 0,4 2 214,2-1 0,-4 1-574,5 5 0,-1 2 1,3 1-1,-4 4 86,-1 2 1,-2 1 0,-5 6-1,0-1 21,0 1 1,0-1-1,0 1 1,-1-1-173,-4 0 0,1 6 0,-5 0 0,3-2-280,2-2 1,1-2 0,-1 1-697,-1-1 1,0 1 166,5-1 0,7-6 0,3-4 81,4-3 1,-4-2 0,-1-2 0,-1-3-317,1-6 1,-6 3 0,3-2 187,-5-2 0,-1-2 0,0-2 556,0 1 0,-1 1 1,-3 2-1,-3 3 57,-1 3 0,-3-6 595,-4 1 0,6 3 0,2-1 207,1 2 1,6-3-1154,0 5 1,6-2-1,10 3 379,-1-1 0,8 0 0,1 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09:05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0 255 8293,'16'-2'2777,"-1"-1"-2437,1-3 1,-1 1 0,1 5 0,-1 0-290,1 0 1,6 0-1,2 0 1,2 0-249,0 0 1,-6 0 0,4 0 0,-1 0-1483,-4 0 0,-2 0-742,-2 0 2421,1 0 0,-14 0 0,-4 0 0</inkml:trace>
  <inkml:trace contextRef="#ctx0" brushRef="#br0" timeOffset="181">16 378 11032,'15'0'324,"-4"0"0,1 0 0,3 0-386,4 0 0,3 2 0,-3 2 0,4 1-422,1-2 1,-4 1 0,4-1 0,1 2-1805,-1-1 2288,-5-3 0,3-1 0,-7 0 0</inkml:trace>
  <inkml:trace contextRef="#ctx0" brushRef="#br0" timeOffset="3517">743 23 7873,'7'-9'1485,"-5"-5"0,5 14-1351,-7 0 0,0 7 0,0 9 1,0-1-108,0 1 0,-2-1 1,-2 0-1,-1 1-600,2-1 1,1 1 0,2-1-1551,0 1 2123,0-1 0,-7 1 0,-1-1 0</inkml:trace>
  <inkml:trace contextRef="#ctx0" brushRef="#br0" timeOffset="3782">496 270 7533,'-9'0'1403,"4"0"0,10 0-1196,5 0 0,4 0 1,3 0-1,4 0-102,5 0 0,3 0 1,4 0-1,3 0-150,5 0 0,-3 0 0,0 0 0,-2 0-218,0 0 0,-5 0 1,-6 0-1,1 0-577,-2 0 0,-6 0 0,-10 2-838,-1 3 1678,-2-3 0,-12 11 0,-1-4 0</inkml:trace>
  <inkml:trace contextRef="#ctx0" brushRef="#br0" timeOffset="4249">527 440 7475,'10'0'661,"0"0"0,0 0 1,6 0-1,-1 0-521,1 0 1,1 0-1,2 0 1,3 0-214,2 0 0,-3 2 0,3 2 0,-2 1-111,-3-2 0,-1-1 0,-3-2-204,0 0 1,-1 2-1,-2 1-1585,-1 2 1973,-8 0 0,2-5-399,-10 0 0,2 0 578,-8 0 0,1 0 743,-6 0 0,6 0 327,0 0 0,5 0-356,-6 0 1,1 2-636,-5 3 0,6-1 0,2 4 0,2 1-29,0-1 1,-2 3-1,4 4 1,-3 1-42,3-1 1,-1-1 0,1-2 0,-2 0-91,1 5 1,3-7-1,1 6 1,0-2-149,0-1 0,0 3 0,0-1-778,0 1 1,0-6-2035,0 0 503,0-6 2359,7 3 0,1-14 0,8-2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0:54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32 7948,'-10'0'1405,"-1"0"-2093,8 0 0,-2-2 688,10-3 0,3-4 0,8-6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0:44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108 122 7938,'0'-10'1908,"0"0"1,-1 6-1360,-4-1 1,-4 12 0,-6 8 0,-1 11-30,1 8 0,1 11 0,2 8 0,3 2-302,2 4 1,2 8 0,5 5 0,2 2-630,3-2 1,5 1 0,11-10-1,5-4-368,3-4 0,7-12 1,2-12 778,1-9 0,3-5 0,4-1 0</inkml:trace>
  <inkml:trace contextRef="#ctx0" brushRef="#br0" timeOffset="300">975 76 8132,'-7'-9'1297,"4"-3"-509,-8 7 0,1 0 0,-7 5-582,-4 0 1,4 7 0,-5 3 0,-1 2-603,-3-2 0,2 4 1,-1-5-1,-1 1-358,2 0 0,-4-4 1,6 2-1,0-1-155,-1-4 0,8-1 909,4-2 0,-6-7 0,-7-1 0</inkml:trace>
  <inkml:trace contextRef="#ctx0" brushRef="#br0" timeOffset="718">588 45 7938,'0'-10'39,"2"1"0,1 0 562,2 1 1,2 4-6,-2-1 1,-1 5 0,4 5 0,-1 7-74,-3 7 1,-2 0 0,-1 7 0,3 0-144,1-2 1,0 5-1,-5-3 1,0 1-261,0-1 1,2 2 0,1-8-1,4-1-172,2-2 1,1-6 0,5-3 0,3-1-536,2-3 1,-1-4 0,7-6-1,0-4-807,-2-4 1,-2-1-1,-6 1-1159,-1 4 2553,-6 3 0,-4 7 0,-10 2 0,-6 3 0,3-3 0,-3 4 0,-1 0 0,-1-1 0,2 2 0,1-4 161,-2 2 1,-2 5-1,-1-3 320,-1 2 1,3-4 0,1 4 0,1-1 327,-1 1 0,4 0 0,-3 3 0,1-2-119,1 2 1,-3 2 0,7 1-721,2 1 1,3-3-1,5-1 1,5-3-239,4-2 1,3-2 0,4-5-1,3-2-157,0-3 0,5 2 0,-5-6 0,0 1-253,-3-1 1,-4 4-1,-1-4-1709,-1 2 2387,-6 2 0,-4 5 0,-10 0 0,-11 7 0,-8 2 0</inkml:trace>
  <inkml:trace contextRef="#ctx0" brushRef="#br0" timeOffset="897">665 555 7938,'-15'7'12,"0"2"1,-1 1 422,1 1 0,1-6 56,4 5 1,3-5-1,8 4-351,5-2 1,7-2 0,10-5 0,1-2-148,3-3 1,2 1-1,2-4 1,0-1-346,0 1 0,-2 3 0,-3-4 0,-3 0-359,-1 1 1,-5 3 0,4-6-464,-4-1 1174,-2-2 0,-6-1 0,-2 0 0</inkml:trace>
  <inkml:trace contextRef="#ctx0" brushRef="#br0" timeOffset="1097">882 478 8823,'-10'7'1748,"1"3"-1300,2 4 1,-3 3 0,3 2-1,-1 3-170,-5 3 1,0 5 0,-4 7-1,-2-3-347,-2-1 0,0-8 1,8-1-1,1-3-949,1-7 1,6 0-42,-5-9 0,6-2 0,-1-8 1059,3-5 0,9-11 0,2-3 0</inkml:trace>
  <inkml:trace contextRef="#ctx0" brushRef="#br0" timeOffset="1230">836 633 8238,'15'0'784,"1"5"1,-3 2-301,-2 1 1,2 1 0,-4 3 0,1-2-495,1 2 1,-1 2 0,5 0 0,-1-2-536,-3-2 1,2-1-1,-2 1 1,2-5 544,3-3 0,-1 5 0,1 2 0</inkml:trace>
  <inkml:trace contextRef="#ctx0" brushRef="#br0" timeOffset="2114">1068 107 7938,'0'-16'0,"1"2"263,5 4 1,-3-2 0,6 5 0,-1 0 104,1 1 0,3-1 0,7 3 0,1-1-212,-1 2 1,-1 1 0,-3 4 0,-1 3-65,-4 5 1,2 4-1,-7 1 1,-1 1-3,-3-1 1,-7 1 0,-6-1 0,-6 2-271,-2 4 1,-1-9 0,6 4 0,-1-4-4,1-4 1,-1 4 0,2-5 0,2 0-44,2 0 1,5-2 34,-5-5 396,6 0 0,-1 0 597,10 0 0,-1 0-136,6 0 0,-5 7 1,4 3-381,-2 4 0,-2 1 0,-5 1 1,0-1-236,0 1 0,0-6 0,0 0 0,0 2-256,0 2 1,0 2 0,0-1-153,0 1 0,0-6 0,0 0 0,0 2 182,0 2 0,0-4 1,0 1-1,0 1 163,0 1 0,0 3 0,0-1 64,0 1 1,0-6 250,0 1-420,0-8 1,5 2 0,0-10 0,-2-5-54,-1-4 0,0 4 0,1-1 1,2-1 67,-1-2 0,3-1 0,-2 0 0,0 1 52,2 3 0,-5-2 0,3 2 59,-3-2 1,3 2 25,0 1 1,0 5-635,-5-5 116,0 6 438,0-3 1,-2 7 144,-3 0 1,2 0 171,-8 0 1,6 2-1,-5 1 162,-2 3 1,3 6-1,-1-2-77,-2 4 1,3-4 0,-1 0 0,0 4-177,1 5 1,-5-2-1,4 5 1,-4-1-276,-1 0 1,1 5 0,2-6 0,3-1-830,3-2 1,-5-1-2192,6-1 2512,0 1 1,7-9 0,1-7 0,4-7 601,2-2 0,-1-5 0,4 4 0,-3-4-68,-2-1 1,5 4-1,-4 1 1,3 0 188,-1 1 0,-5-3 0,5 5 856,2-1 1,-3 4 0,1-1-127,2 3 0,2 4 0,2 3 0,-1 6-573,1 2 1,-1 5 0,2 0 0,4 5-466,5 1 1,-2-3 0,2 3-1,1-2-1251,2-3 1,4-7 1437,3-2 0,-3-6 0,5 3 0</inkml:trace>
  <inkml:trace contextRef="#ctx0" brushRef="#br0" timeOffset="2930">1702 292 7904,'-7'-8'1202,"-3"3"0,-6 3 0,-2 4 0,-3 3-946,2 5 1,-5 2 0,-2 0 0,-3-2-546,-2 3 1,2 0-1,1 3 1,4-1-318,2 1 1,3-6 0,7-1 0,3-1-995,2 1 0,4-6 1460,8 2 1,4-5-1,8-3 1,2-2 83,1 1 1,6-3-1,-3 2 1,-1 2 478,0 1 0,-1 2 1,-6 0-1,1 2 481,-1 3 0,-1-2 0,-2 8 0,-3 1-129,-2 2 1,-1 8 0,-2 2 0,1 2-451,-1 0 0,-3-1 0,-1 6 0,-1 0-587,-5 0 1,5-7 0,-5-3-1104,5-4 1,1-10 294,0-7 1,1-7 0,3-10 0,3-4 592,1-5 1,-4 2 0,3-1-1,-2-1 477,0 2 0,5-5 0,-4 4 0,-1 0-83,2-1 1,-6 7 0,6-2 0,-2 4 2119,0 2-833,1 6 0,-1 4 1,0 10-613,-2 5 0,-1 9 1,-2 2-1,0 0-409,0 1 0,0-3 0,2 5 1,1-2-391,2-3 0,1-2 0,-6-1-2262,0-1 1361,0-6 0,5-4 0,0-10 0,0-5 1108,2-4 0,-4-3 0,6-2 0,-2-2 0,-4 2 0,4 0 0,0 0 0,0-1-432,0 1 0,0 3 0,-4 4 1505,2 2 0,2 1-75,-2-1 0,-3 5 1,3 10-727,-3 5 0,-2 4 0,2 2-484,3-1 0,-4 1 0,6-3-844,0-2 1,-3-4 1055,6-7 0,0 6 0,6 3 0</inkml:trace>
  <inkml:trace contextRef="#ctx0" brushRef="#br0" timeOffset="3131">2058 354 7938,'9'-7'1500,"-3"6"0,-6-4 0,0 11-851,0 10 1,-5 1 0,-3 7 0,-4 2-280,-5 3 1,-2-1-1,1 8 1,-1-4-406,-1-1 0,-6 0 0,5 0 0,3-2-1796,0-3 0,3-5 617,-1-11 0,8-5 0,3-10 0,3-5 1214,2-4 0,0-8 0,0-2 0</inkml:trace>
  <inkml:trace contextRef="#ctx0" brushRef="#br0" timeOffset="3230">1965 555 8012,'16'0'0,"-1"2"295,1 3 1,-1-3-1,1 5 1,-1 0 141,0 3 0,1-1 0,-1 1 0,3 2-395,2 2 1,-1 1 0,5 1 0,0-1-456,0 1 0,-3-6 413,5 0 0,0 1 0,5 4 0</inkml:trace>
  <inkml:trace contextRef="#ctx0" brushRef="#br0" timeOffset="3697">2445 138 7938,'-9'-16'1761,"-3"1"-156,7-1 1,2 9-1045,8 7 1,5 2-1,9 7 1,3-1-398,2 1 0,4-1 1,6 5-1,2-5-302,-1-1 1,-1 0 0,1-4 0,-1 2-353,-5-1 0,0-2 1,-8-2-1303,-2 0 1722,-2 0 0,-10 0 1,-7 0-1,-9 0 351,-4 0 1,-3 0-1,1 1 1,-2 4 326,-4 6 1,2 3 0,-5 3-1,0 2 16,0 1 1,-4 8-1,-6-2 1,-2 3-350,1 2 0,3 0 0,1 0 0,0 0-478,0 0 1,5-2 0,4-2 0,3-4-1912,5-6 488,9 2 0,0-18 0,8 3-222,2-8 0,7-4 1848,-1-8 0,2-6 0,3-2 0</inkml:trace>
  <inkml:trace contextRef="#ctx0" brushRef="#br0" timeOffset="4167">2569 370 7938,'24'-7'119,"-2"3"0,-6-4 0,-1 1 740,0 4 0,3 1 0,1 2-366,1 0 0,1 7 1,-6 3-1,1 4 94,-1 1 1,6 1-1,-1-1 1,-1 1-567,-1-1 0,-8-5 0,0 1-2721,2 1-1040,2 2 2898,-5-6 0,-4-6 1,-10-9 841,-6-2 0,-2 4 0,-3-3 0,1 1-81,-1 3 1,1-3-1,-3 2 1,0 2 354,-3 1 1,0 2-1,4 0 1,-2 0 492,-1 0 1,-1 5 0,5 2-1,1 0-147,0 0 0,-1 7 0,1-1 1,1 6-305,3 0 1,5 4 0,6-1 0,0 0-223,0 1 0,1 2 0,4-6 0,6-3-134,3-4 0,3-4 0,2 3 0,3-6-177,2-3 1,-5-2 0,2-2 0,-4-2 28,-2-1 0,1-7 639,-1 2-146,-6 3 1,-9 2 0,-10 8-1,-4 4 170,-2 2 1,1 1 0,-1 6 0,1-1-153,-1 1 0,1-1 1,-1 1-601,1-1 0,6-5 0,3-1-598,-1-2 1,7-2-1,0-5-154,8 0 1,6-7-1,1-3 1029,1-4 0,6-8 0,2-2 0</inkml:trace>
  <inkml:trace contextRef="#ctx0" brushRef="#br0" timeOffset="4565">3280 60 7938,'2'-15'624,"3"-1"0,-1 8 0,6 3 0,2 5-521,2 5 0,-4 2 0,0 5 0,2-2-898,2 2 0,2 2 1,-1 1-1311,1 1 2105,-8-1 0,-1 1 0,-7-1 0</inkml:trace>
  <inkml:trace contextRef="#ctx0" brushRef="#br0" timeOffset="4763">3141 153 7938,'-15'0'660,"-1"0"1,6 0 0,1 2-6,2 3 1,2 5 0,5 9 0,0 2-417,0-2 0,0 5 1,0 2-1,0 3-457,0 2 0,5-5 0,1-1 0,-3 1-734,-1-2 1,-1-1-750,5-8 1,0-3 1700,5-7 0,3-6 0,-6-15 0</inkml:trace>
  <inkml:trace contextRef="#ctx0" brushRef="#br0" timeOffset="5097">3249 246 7722,'16'-7'-351,"-6"5"0,1-4 796,1-1 1,1 5 0,3-3 0,-1 3-272,1 2 1,-1 0 0,1 0 0,-1 2-123,1 3 1,-6-2 5,0 8 1,-6-1 0,-1 4-8,-6-4 1,-6 2 0,-6-7-41,-1-1 0,6-3 1,0-1 414,-3 0 1,0 0 35,-3 0 1,6 0 0,0 0 137,-2 0 0,3 2-288,-1 3 1,5 2-1,-4 5 1,2-2-184,4 3 1,-4 2-1,2 4 1,1 2-309,2-3 1,2 5-1,0-3 1,0-1-853,0-1 1,0 2 0,2 1 85,3-2 1,-1-9 0,6-5 388,2-3 1,0-9-1,0-3 1,-2-4 555,2-2 0,2-6 0,2-2 0</inkml:trace>
  <inkml:trace contextRef="#ctx0" brushRef="#br0" timeOffset="5647">3420 292 7938,'0'-8'2094,"0"3"-1620,0 10 1,0 0 0,0 9 0,0 3-148,0 0 0,-6 7 0,0 2 1,-3 1-225,-3-1 1,-2 3 0,0-3 0,2 2-92,2-2 0,0-4 1,-6-7-1,1-1-343,-1-4 0,1-3 0,-1-7-123,1 0 1,-1-7 0,1-5 0,1-5 103,4-3 1,-4-1 0,6 5 0,-1 1 137,4 0 1,3-6 0,2 0 389,0 2 0,0 2 0,2 3-9,3 4 1,5 3-1,9 7 1,2 0 25,-2 0 1,3 0 0,0 0 0,1 0-109,-1 0 1,-1 5 0,-4 2 0,2 0 37,2 0 1,-1 5-44,-4-2 1,-3-1-26,-2 1 1,-6-1-1,-10 3 1,-6-3-97,-2-3 0,-8 1 1,-1-3-1,-2 3 32,-4 1 0,-3-3 0,-3 4 0,-2 0 25,1-1 0,3 2 0,1 6 0,0-2 41,0-4 0,7 4 0,3-6 0,4 3 291,1-1 0,3-5-256,2 5 1,6-6-1,10 1-31,6-3 0,4-2 1,6 0-1,3 0-52,0 0 0,5-5 0,-3-1 0,3 3 8,2 1 1,0-3 0,2 0 0,1 2-105,2 1 0,0 2 1,-5-2-1,0-1-409,0-3 1,-2 0 0,-1 2 0,-6-3-817,-5-1 1,1 3 778,-13-6 1,-2 3 0,-8-3-1,-5 6 531,-4 3 0,-8-4 0,-2-3 0</inkml:trace>
  <inkml:trace contextRef="#ctx0" brushRef="#br0" timeOffset="5859">3342 540 7938,'-8'-7'1709,"1"5"1,7-3-1180,0 10 1,0 4 0,0 8-1,0 2-206,0 2 1,0 11-1,0-1 1,0 4-264,0 3 1,0-6-1,0 4 1,0-3-622,0-2 1,-5-2-1,-1-3-1896,3-5 1453,1-4 0,2-16 0,0-6 1,0-8 1002,0-8 0,7-3 0,2-7 0</inkml:trace>
  <inkml:trace contextRef="#ctx0" brushRef="#br0" timeOffset="5997">3342 664 7938,'-10'0'352,"0"0"246,-2 0 1,3 1 0,-1 5-60,-2 4 1,-2 4-1,-2 3 1,1 2-403,-1 1 1,1 6 0,0-5 0,-1-2-508,1-2 1,1-2 0,2-1 0,3-2-885,2-1 1,-3-10 122,5-1 0,0-7 1131,5-8 0,0-1 0,0 1 0</inkml:trace>
  <inkml:trace contextRef="#ctx0" brushRef="#br0" timeOffset="6096">3234 726 7938,'15'0'29,"1"0"1,-1 0 0,1 0 211,-1 0 0,6 0 0,1 0 0,2 1-30,4 5 1,1 2-1,4 8 1,1-1-748,2 1 1,7-1 535,-2 0 0,4 1 0,2-1 0</inkml:trace>
  <inkml:trace contextRef="#ctx0" brushRef="#br0" timeOffset="6713">4209 292 7938,'-16'0'1008,"6"0"0,0 0-317,-2 0 1,3 7 0,-1 4 0,-4 2-389,-5 3 0,2 4 0,-6 1 1,3 0-428,-1 1 0,-5-3 1,4 5-1,-2-2-172,-4-3 0,4-2 0,0-1 0,0-1-580,0 1 1,4-8 0,-4-2 51,1-5 1,3-2 0,6-5 605,3-4 0,-1-4 0,7-1 0,2-1 424,1 1 1,2 0 455,0-1 1,7 6-1,3 1-241,4 2 0,3 2 0,2 5 0,4 0-173,1 0 1,8-2 0,10-1-1,2-2-332,3 1 0,-1-3 1,0 1-1,1-1-68,-1 0 0,-6-3 0,-6 4 1,-6 3 202,-8 1 1,-9 1 200,-6-5 1,-17 6-1,-7-1 1,-5 6 242,-2 3 0,0 1 0,-3 3 0,2-2-227,1 2 0,7 0 1,-4 0-1,3-1-114,-1 1 1,1 2 0,4 1-1,1 2-50,-1 4 1,6 3 0,0 7-1,-3 0-43,0 0 0,-1 1 0,2 5 0,3 2-254,2 1 1,-3-3 0,5-7-1,2-3-680,1-1 0,2-7 0,2 0-200,3-7 1,3-5 0,8-7 0,-1-2 442,1-3 1,-1-9 0,1-7 629,-1 2 0,1-11 0,-1-3 0</inkml:trace>
  <inkml:trace contextRef="#ctx0" brushRef="#br0" timeOffset="6980">4131 571 7938,'0'-16'151,"0"6"1,2 2-1,2-1 422,1 0 1,2 6 0,-4-4-42,2 0 1,7 5 0,-2-3-193,4 4 0,-5 7 0,-2 5 0,-2 4 55,0 6 1,0 3 0,-5 7 0,0 2 44,0 3 1,-2 1 0,-1 6 0,-4-1-132,-1 1 1,-1 1-1,-3 1 1,3-4-495,2-5 1,2-3-1,5-4 1,0-3-2794,0-5 1842,0-4 1,2-15 0,1-8 0,3-6 439,-3-3 1,-1-7 0,-2-4 0,0-3 695,0-2 0,0 0 0,0 0 0,0 0 0</inkml:trace>
  <inkml:trace contextRef="#ctx0" brushRef="#br0" timeOffset="7181">4023 586 7938,'-10'0'1020,"-1"0"1,10 0-770,1 0 1,8 6-1,11 0 1,4 1-208,1 0 1,-4 3-1,4-3 1,-1 2 84,-4 3 1,-4-3 0,-3 1 0,-3 2 175,-2 2 1,-4 1 0,-8 2 0,-7 2-124,-7 2 1,-5 0-1,-7-6 1,0 0-382,0 1 0,2-6 0,3-1 0,5-2-1587,4-4 0,3-3 1786,4-5 0,3-4 0,7-6 0</inkml:trace>
  <inkml:trace contextRef="#ctx0" brushRef="#br0" timeOffset="7501">4580 416 8107,'-7'-15'1037,"4"6"-223,-8 4 0,10 3-812,1 2 1,8 7 0,10 3-635,-3 4 1,4-4 0,-9-1 0,2 0-982,-1-1 1613,-5-4 0,1 9 0,2-4 0</inkml:trace>
  <inkml:trace contextRef="#ctx0" brushRef="#br0" timeOffset="8549">4410 617 8658,'15'0'287,"1"0"1,-1 0 0,1 0 0,-1 0 117,1 0 1,-1 0 0,1 2 0,-3 3 136,-2 6 1,-4 4-1,-6 4 1,3 3-45,1 2 1,0-3 0,-5 5 0,0 0-309,0-2 1,-5 3 0,0-6 0,1-2-308,3-2-88,1-2 1,6-6 0,3-6-1,1-6-723,1-7 1,-1-9-1,4-4 1,-2-1 142,-2-3 1,-1-2-1,3-2 1,-2-2 235,2-3 0,0 1 0,0-6 0,-2 0 549,3 1 0,0-3 0,1 7 0,-2 2 0,-2 1 0,-1 4 0,3 3 0,-3 6 104,-3 2 530,0 3 0,-5 6 0,3 6 33,1 6 1,0 1 0,-5 6 0,0 2-309,0 2 1,5 1-1,0 1 1,1-1-295,0 1 1,-2-1 0,4 1 0,1-3-234,0-2 1,1 3 0,5-6-198,1 1 0,-6-2 0,1-7 0,1 0 58,1 0 0,-2-6 1,-1 0-1,0-3 171,-1-3 1,3-7 0,-7-2-1,-1 2 225,-3 2 1,-1 0 0,0-2 207,0-1 0,-7-1 0,-3 7 0,-4 4 23,-1 5 1,-6 3 0,1 4 0,1 3-183,1 5 0,-2 4 0,1 1 0,3 1-343,4-1 1,4 3 0,-2 0 0,4 3-220,5-2 0,1-2 1,1-3-1,5-2-235,4-2 1,4-1 0,3 1 0,2-5 228,1-3 0,1 0 1,-6 1 380,1 2 0,-1 1 105,1-6 1,-6 0 1091,0 0-323,-6 0 1,3 1-334,-7 4 1,-2-3 0,-1 5-268,-3 0 0,-4-4 0,3 6 0,0 0-71,1-1 0,-7-3 0,3 6 0,-4-1-78,-1-2 1,5 6-1,-1-5 1,-1 1 5,-1 0 1,2-1-1,3 3 1,-1-3-325,0-2 122,6 5 1,3-11-1,10 4 1,4-3-82,2-2 0,4 0 1,2 0-1,1-2-68,-1-3 0,-1 2 0,-6-6 0,1 2 0,-1 4 0,-4 1 235,-1 2 0,-8 0 1,-2 2-1,-11 3 33,-8 5 0,0 4 0,-6 2 1,-3-1-55,-1 1 1,3-1-1,0 1 1,-1-1 47,-2 1 1,-2-1 0,1 0 0,5-1 205,4-3 0,-1 1 0,3-6 1,3 3 368,4 3 1,11-5-332,1-2 1,8-3-1,13-2 1,5 0-214,3 0 0,2-5 1,0-2-1,0 0-66,0 0 0,0-3 1,-1 3-1,1-2-296,0-3 1,-5 4 0,-2-3 0,-1 1-563,-5 1 1,0-4-1,-3 2 109,1-2 1,-8-3 790,-3 1 0,-10-1 0,-3 1 0</inkml:trace>
  <inkml:trace contextRef="#ctx0" brushRef="#br0" timeOffset="8730">5044 648 7938,'-10'5'429,"0"1"0,4 4 0,-2-3 105,1 1 0,0 3 1,4 4-1,-2 1-169,1-1 0,-5 7 0,1 3 0,-2 0-178,-1 1 0,3-5 1,-4 3-1,1-2-308,-1-3 1,0-2 0,0-1 0,2-3-947,-2-2 1,3 1 381,-1-7 0,7-2 0,-3-8 1,5-5-1374,1-4 2058,0-1 0,7-1 0,1 1 0</inkml:trace>
  <inkml:trace contextRef="#ctx0" brushRef="#br0" timeOffset="8863">5029 818 7938,'15'0'715,"1"0"14,-1 0 0,1 2 1,-1 3-352,1 6 1,-1 2 0,1 3-1,-1-1-575,0 1 0,1-1 1,-1 1-1,1-2-1355,-1-4 1,1 2 1551,-1-7 0,1 0 0,-1-5 0</inkml:trace>
  <inkml:trace contextRef="#ctx0" brushRef="#br0" timeOffset="9097">5447 308 7938,'10'-5'1347,"0"0"0,4 1-721,5 2 0,0 6 0,5 4 1,0 10-91,0 4 0,-3 5 0,3 10 1,-2 4-96,-3 4 0,-9 8 0,-5 4 0,-5 3-522,-5 2 1,-9-2 0,-8-3-1,-2-8-1357,-3-6 1,-3-7-1,1-10 1438,3-5 0,-3-11 0,5-3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1:32.49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62 301 7952,'9'-15'613,"-4"-1"1,-3 1 0,-2-1 295,0 1 0,0 8-458,0 7 0,-2 7 0,-1 8 1,-4 3-113,-2 2 1,4 4 0,-4 7-1,1 0-4,-1 0 1,4-5 0,-4 0 0,3 0-193,2-2 1,2-2 0,2-7-1,0 1-160,0-1 1,7-6-1,5-4 1,5-5-13,4-5 0,7-5 1,-3-11-1,5-6-171,1-8 1,-7 2-1,-4-4 1,-3 1 99,-1-1 1,-2 1 0,-4 5 0,-5 2 184,-3 3 1,-4 4-1,-3 8 1,-5 4-120,-4 5 1,-8 3-1,-2 4 1,-2 3-371,0 5 1,7 4-1,-3 1 1,3 1-617,3-1 1,-1 1 0,12-1-2442,2 1 3461,1-1 0,2 1 0,0-1 0</inkml:trace>
  <inkml:trace contextRef="#ctx0" brushRef="#br0" timeOffset="196">387 394 7734,'9'0'5521,"-2"7"-4944,-7 3 1,0 4-1,0 2 1,0-1-760,0 1 1,0-1 0,0 0 0,0 1-1116,0-1 0,0 1 0,1-2 1297,5-4 0,2 4 0,8-6 0</inkml:trace>
  <inkml:trace contextRef="#ctx0" brushRef="#br0" timeOffset="482">666 239 7734,'-2'-8'269,"-3"3"924,-5 3 0,1 2 0,-1 0-263,-2 0 1,5 7 0,0 3 0,2 4-472,0 1 0,-1 6 0,8 0 0,1-2-434,3-2 1,6 0 0,0 2-1,5 1 2,4-1 1,-1-1 0,-4-3 0,-1-1-37,1-4 1,-1 4-1,-1-4 289,-4 4 0,-3 1 0,-10 1-137,-8-1 0,-1-1 0,-14-2 1,-1-2-821,-2 3 1,-1-1 0,3 0 0,3-4-278,2-1 1,1-2 0,5-5-1017,1 0 0,6-7 1970,4-3 0,-3-11 0,-1-3 0</inkml:trace>
  <inkml:trace contextRef="#ctx0" brushRef="#br0" timeOffset="629">573 301 7734,'-2'-10'1472,"-1"0"1333,-2-2-2373,-1 5 0,13 0 0,5 7 0,7 0-819,7 0 1,3 0 0,4 0 0,3 0-450,5 0 1,-1 0 835,1 0 0,-7 7 0,4 1 0</inkml:trace>
  <inkml:trace contextRef="#ctx0" brushRef="#br0" timeOffset="1197">991 317 9252,'-9'0'6033,"2"2"-5539,7 3 0,0 3 0,0 8 0,0-1-310,0 1 1,0 4 0,0 1 0,0-2-278,0-2 0,0-1 0,0-1 0,0 0-401,0 1-1040,0-1 1147,0-6 1,2-9 0,1-10 0,2-6 172,-1-4 1,3 1 0,0-5-1,1 0 217,4-1 1,0 5 0,0-4 0,-1 3 198,1 7 0,-4 1 0,3 7 296,1 3 0,-4 3 0,1 5-81,-2 6 0,-2 2 0,-5 4 0,0 2-204,0 2 0,-2 0 0,-1-6 0,-2 1-313,1-1 1,2 1 0,1-3-612,-4-2 461,3-5 0,0-7 1,9-4-1,2-6 26,3-2 1,-4-8 0,3-1 0,1-1 154,1 1 1,4 1-1,1 6 1,-1-1 302,-3 1 0,-2 6 1,3 4 26,1 3 1,-8 4-1,-3 5 1,-3 7 103,-2 5 0,0 8 0,0-1 0,0 1-425,0-1 1,-5 2-1,0-6 1,1 0-1147,3 1 1,1-3 0,1-6 0,3-2-783,1-2 1,7-6 1987,-2 1 0,11-10 0,3-4 0</inkml:trace>
  <inkml:trace contextRef="#ctx0" brushRef="#br0" timeOffset="1479">1563 332 7734,'-15'-10'516,"-1"0"1,2 4 0,2-2-1,4-1 569,1 1 0,3 3 1,10-4-598,4 2 0,4 0 0,3 4 0,4-2-233,4 1 1,5 2-1,-1 2 1,-2-1-438,-1-4 1,-5 3-1,3-3 1,0 3-550,0 2 0,-5 0 1,1 0-450,-2 0 1,-5-2 0,-1-1 317,-1-2 1,-10-1 0,-1 6 861,-8 0 0,-6 0 0,-1-6 0,-1-3 0</inkml:trace>
  <inkml:trace contextRef="#ctx0" brushRef="#br0" timeOffset="1680">1749 147 7734,'-11'-14'-384,"3"2"0,-1 1 3079,1-1-1320,4 6 1,-3 0-610,7 12 0,0 4 0,0 9 0,2 5-182,3 5 0,-1-1 1,4 8-1,-1-2-263,-3 2 0,2 4 0,0 4 0,-1-1-305,2-1 0,-6-3 1,6 2-1,-2-3-376,1 0 0,0-12 1,-2 0-1,3-7-1407,1-4 0,-2-6 0,4-4 702,2-3 0,-4-11 1,1-5-1,-2-6-702,-4-4 1767,6-2 0,-7-12 0,5-2 0</inkml:trace>
  <inkml:trace contextRef="#ctx0" brushRef="#br0" timeOffset="2098">1842 85 7116,'0'-16'0,"0"1"27,0-1 1,0 6 3694,0 0-3348,0-1 0,0 4 1,0 7-1,0 9-465,0 5 1,0 1 0,0 1-1,0 1-280,0 4 1,0-3 0,-2 7-1,-3-1-141,-6 0 0,3 0 0,-2 3 0,-3-1 294,0 2 0,-4-4 1,-2 0-1,-2-2 471,2-3 0,-3 3 0,-1-1 1,1-2 128,0-2 0,1-3 0,6-2 252,-1-2 0,6-6-472,-1 1 0,15-5 1,3-5-1,8-4-347,6 0 0,6-4 0,-3 2 0,1-2-105,-5-3 0,3 8 0,-3 1 478,-1 0 0,-3 7 259,-6 0 1,-5 7-1,-10 8 1,-5 1-37,-4-1 0,-9 6 1,-1-1-1,0-1-479,4-2 0,2-1 0,5-1-256,2 1 1,6-8 144,10-2 0,9-5 0,7-1 0,-2 0 202,-2 0 0,-7 2 0,-1 3 0,-2 6 229,-4 2 0,-8 3 1,-7 1-1,-9 4-1112,-10 4 1,-5-1 0,-7 0 859,2-1 0,7-3 0,-4-4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1:36.7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186 260 7734,'0'-24'-19,"0"3"0,0 2 0,0 0 1,2-2 539,3 3 1,-3 6 0,3 1 588,-3-1 1,5 5-934,3 2 1,-3 10 0,-2 6 0,-3 2 6,-2 3 0,0 6 0,0 2 1,-2 2 56,-3 0 1,-2-2-1,-5 3 1,2-3-15,-2-1 1,-2-3 0,-2-4 0,1-1-43,0 1 1,-1-6-1,1-1 1,-1-2-109,1-4 0,-1-1 0,1-6 0,1-4-162,4-8 1,3-4 0,7-1-1,0-6-62,0-8 0,7 1 0,3-6 0,5 2 89,6 4 1,1-2 0,6 3 0,-4 6 173,-2 3 1,1 10 0,-4 9 0,1 5 179,-1 5 1,-3 10-1,-6 13 1,-5 5 139,-3 3 0,-2 7 1,0-4-1,0 2-93,0 1 1,-7-8-1,-3 2 1,-4-3-186,-2-2 1,1-7 0,-1-3 0,3-4-41,2-2 0,-2-6-208,2-4 1,-1-5 0,2-5 0,5-7-214,3-7 0,2-5 0,0-7 0,2 0-2,3 0 0,-2-5 0,8-2 0,-1 0 142,-1 0 0,4 2 0,-2 5 0,1 2 141,-2 3 1,4 11 0,-4 10 260,4 3 0,-6 16 0,-2 6 1,-5 10 113,-1 6 0,0-2 0,0 7 0,0 1-43,0-3 0,-7 4 1,-3-7-1,-2-1 176,2-3 0,-4-3 0,4-3 675,-4-5-1047,-2-11 0,8-17 0,4-13 0,6-8-177,3-3 0,7-7 0,-1-1 0,2-2-180,3-1 1,-1 1 0,1-5-1,-2-1-459,-4 1 0,-3 6 1,-7 6-1,0 6-728,0 8 1,-2 9 0,-3 8 0,-5 8-3624,-4 11 5053,5 6 0,-4 16 0,4 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1:38.38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38 217 7734,'-8'-2'0,"1"-1"2351,0-2 0,4 0-1376,-8 5 1,10-5 0,2-1 0,13 3-363,10 1 0,12 2 1,6 0-1,4 0-253,6 0 1,4 0 0,10 0-1,1-1-197,-2-5 1,-1 5-1,-2-6 1,1 2-424,4-1 0,-5-4 0,0 3 1,-10 0-1047,-9 1 1,-6-5-2036,-6 6 2659,-14 0 0,-11 5 0,-20 0 1,-7 2-308,-3 3 0,-3-2 1,-8 6 988,-1-2 0,-7 12 0,4-2 0</inkml:trace>
  <inkml:trace contextRef="#ctx0" brushRef="#br0" timeOffset="283">100 387 7734,'-15'0'2759,"-1"0"-825,1 0 1,6 2-1323,4 3 1,10-3 0,7 3 0,7-3-246,7-2 1,10 0 0,7 0 0,5 0-189,4 0 1,6-5-1,-1-2 1,5-2-239,5-3 1,2 0-1,3 0 1,-5 4-528,-3 1 1,-8 0-1,-2 3 1,-6-1-1096,-9 2 1,-11 1-1,-8 4-1981,-2 3 3662,-10-3 0,-1-2 0,-7-9 0</inkml:trace>
  <inkml:trace contextRef="#ctx0" brushRef="#br0" timeOffset="532">735 1 11791,'15'6'1387,"2"-2"1,4 6 0,5 2-915,3 2 0,4 1 1,3 1-1,5-1-231,4 1 0,1-1 0,-1 1 1,-4-1 163,-5 1 1,-10-1 0,-7 1 0,-7-1 152,-7 1 0,-5 1 0,-8 2 0,-13 3-665,-13 2 0,-13 7 1,-8 7-1,-7 0-3050,-1 0 1,1-4 3155,5-8 0,4-4 0,6-6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8.61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0 18275,'15'2'626,"1"3"1,-6-1-1,0 4-918,2-1 0,2 5 0,2-3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1:39.89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91 7734,'0'-24'0,"0"4"795,0 2 0,0 8 1,2 1-78,3 3 1,-1 2 0,4 9 0,1 7-184,-1 7 1,1 5 0,3 9 0,-2 1-227,2 2 0,-5 6 0,-2-4 0,-1-1-168,1 1 1,-3-2 0,3-5-1,-3-2-209,-2-3 0,1-2-294,4-3 0,-1-12 80,6-4 1,-5-17 0,6-14 0,-1-3 60,-1-2 0,4-2 0,-4-1 0,1-2 154,1 1 1,-6 2 0,3 4 0,1 2 293,-1 1 0,-4 12 1,3 0 71,0 6 0,-6 11 0,5 11 0,-5 7-27,-1 3 0,5 2 1,1 4-1,-3 1-160,-1 0 1,3-1-1,0-5 1,0-4-133,2-4 1,0-1-1,5-3 1,-2-2-53,2-6 0,2-3 0,2-4 0,-3-3-4,-2-6 0,2-4 0,-4-6 0,1-3-63,1 0 1,-6-5-1,3 3 1,-1-3-118,-3-2 0,-3 5 0,-1 2 1,0 2-312,0 3 0,-5 2 1,-2 3-3002,-1 4 3568,4 3 0,-3 21 0,7 3 0</inkml:trace>
  <inkml:trace contextRef="#ctx0" brushRef="#br0" timeOffset="350">666 277 7965,'-14'-2'0,"2"-1"1031,1-2 1,6-1 193,-5 6 0,7 2 0,-3 3-894,5 6 1,1 4-1,0 4 1,0 2-259,0-2 0,0-2 0,1-2 0,3 1-255,1-1 0,2-5-359,-2 1 359,4-1 1,4-8 0,-2-7 0,-6-7 118,-3-4 0,-2 1 0,0-1 0,0 1 50,0-1 1,5 1 0,0-1 0,-2 1-93,-1-1 0,0 3 0,1 1-741,2 1 1,7 3 95,-1-3 0,2 4 1,3 7-1,-1 2-1459,1 3 2209,-8 4 0,13 6 0,-4 1 0</inkml:trace>
  <inkml:trace contextRef="#ctx0" brushRef="#br0" timeOffset="632">960 261 7734,'-16'0'1653,"1"0"-489,-1 0 1,1 0-653,-1 0 0,6 7 1,1 4-1,2 2-251,4 3 1,1-1 0,2 1 0,0-1-273,0 1 1,2-2 0,1-2 0,4-4-119,2-1 0,1-2 0,6-5 1,-1 0-158,1 0 1,-4-2 0,0-3 0,1-5-62,-1-4 0,-1-3 0,-1-2 0,-3-2 348,0 3 1,-5 0 0,3 3 284,-4-1 0,-7 1 0,-5 1-389,-3 4 0,-1 3 0,0 7-1088,-1 0 0,7 7 1191,4 3 0,4 4 0,1 1 0</inkml:trace>
  <inkml:trace contextRef="#ctx0" brushRef="#br0" timeOffset="1298">1161 230 9629,'-9'0'1918,"2"2"0,7 3-1874,0 6 0,0 2 1,0 3-52,0-1 0,0 1 0,0-1-371,0 1 1,0-1 38,0 1 0,0-9 298,0-7 0,5-7 0,2-9 0,2 1 82,3-1 1,-4 1 0,3-1-1,1 1-5,2-1 1,-4 1-1,0 1 1,2 4 60,2 5 0,-4 1 1,1 1-1,-1-1 41,-1 6 1,-1 0 0,-4 8 0,1 2-333,-2 2 0,1 7 0,-1-1 1,2-1-433,-1-2 1,-1-1-1,2-1 52,6 1 1,-3-8-1,2-2 1,2-5 48,2-1 1,2-1-1,-1-5 1,1-4 468,-1-4 0,1-1 1,-3-1-1,-1 1 347,-1-1 0,-3 1 0,3-1 0,-5 1 250,1-1 0,-5 1 0,3 0 0,-3-1 444,-2 1 0,-2-1-623,-3 1 0,-4 6 0,-6 4 1,0 5-81,-1 5 0,1 4 0,-1 6 0,2 1-168,4-1 1,-2 1-1,7-1-345,1 0 0,3 1-119,1-1 0,5-4 0,2-3 0,1-1-42,4-3 0,2-3 0,2-1 1,-3-1 755,-2-4 1,2 3 367,-2-3 0,1 5 0,0 3-108,-2 2 1,-6 7 0,1 0 0,-2 7-267,2 7 0,-1-2 0,6 2 1,0 3-214,-1 5 1,5-1 0,-6 3 0,3-3-130,-1-2 0,-7-2 1,3-3-1,-5-6-95,-1-2 0,-1-5 1,-5-2-1,-4-6-167,-4-3 1,-3-2 0,-2-2-1,-1-5-157,1-8 0,7-8 1,3-8-1,2-1-1687,4-5 1,3 3 2089,5-7 0,10-7 0,9-7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2:18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 9899,'0'16'722,"5"-6"0,2 0 0,1 2-491,4 2 0,9 2 1,6-3-1,8-1-46,6-1 1,11-8 0,4 2 0,6-3-92,5-2 1,-3-7 0,3-3 0,-5-2 21,-5 1 0,-4 3 0,-5 4 0,0-1 14,-1 2 0,-4 1 0,-14 2 0,-2 2 2,-1 3 0,0-2 0,3 6 0,-1-2 17,-3-4 1,-4 4 0,5-2 0,1-1-82,3-2 1,0-2-1,1 0 1,2 0-43,3 0 1,4 0-1,8 0 1,2 0 14,1 0 1,1 0 0,-4 0-1,2 0 29,1 0 0,-6 1 0,-9 3 1,-3 3-29,-2 1 0,0-4 1,0 1-1,-2-4-56,-3-1 0,3 0 1,-2 0-1,6 0-11,3 0 0,7 0 0,-2 0 0,6 0-14,4 0 0,-2 0 0,2 0 0,-4 0 30,-6 0 1,2 0 0,-5 0-1,-1 0 54,1 0 1,-2 0 0,-3-1-1,3-3 1,5-1 0,4 0 1,3 5-1,2 0 8,2 0 1,-1-5 0,-3 0 0,1 1-8,-3 3 0,2 1 0,-12 0 0,-1 0-2,-3 0 1,6-2-1,3-2 1,4-1 7,1 2 1,8-1-1,3 1 1,1-2 64,-1 1 1,-1 3 0,-7 1 0,-6 0 92,-4 0 1,-5 0 0,-8 1 0,-5 3-47,-4 1 0,4 5 1,-1-3-1,1 0-41,1 0 0,2 3 0,9-5 0,3-1-48,5-3 0,16-1 1,5 0-1,3-1 18,4-4 0,-4 1 1,8-6-1,-1 0 66,-2 1 1,6 2 0,-6 7 0,1 0 70,-4 0 0,-7 0 0,-8 0 1,-11 2-65,-7 3 0,-10-3 0,-1 5 0,-3-2-44,1 0 1,1 0 0,1-5 0,8 0-119,8 0 0,13-2 0,6-1 1,8-4 50,6-2 1,5 4 0,4-5 0,2 0 124,-3 1 0,6-3 0,4 5 1,8-2-132,-45 3 1,2 0-1,1 2 1,0 0-1,1 0 1,-1-1-1,-4 1 1,-1 0-43,46-5 1,1 0 0,-49 3 0,1 0 0,48-2-865,-3 1 1,-19 0 0,-23 4 0,-14-3-2947,-13 3 3802,-14 1 0,-26 9 0,-11 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2:4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8950,'0'-9'3477,"2"2"-3218,3 7 1,4 0 0,4 2 26,-2 3 1,2-1-59,-2 6 0,-3-2 1,1 4 146,-2-1 1,-2-1-215,-5 6 1,-5-6-1,-2-1 19,-2-3 0,4 0 0,-5-6-158,-2 0 1,5-2 0,0-2-112,0-1 1,6-7 0,-5 2-23,5-4 0,8-1 0,3 1 130,4 4 1,-4-2-1,0 6 1,2 3 88,2 1 0,-4 2 0,1 2 134,1 3 1,-5 4-1,-1 6-53,1 1 0,-5-1 1,3 1-102,-3-1 0,-9 1-167,-3-1 1,-4-6-18,-1-4 1,4-4-260,1-1 0,6-6-69,-1-5 1,4-2 291,1-3 0,1 7 190,4 4 1,4 4 118,7 1 0,-3 6 0,-2 5 203,-6 3 0,2-4 0,-2 0 32,-2 2 1,-3 2 0,-5 1-299,-5 1 1,-2-6-1,0-1 1,1-2-72,-1-4 0,4-1 1,-3-2-55,-1 0 1,5-7-1,2-3 1,4-4-116,1-2 0,0-4 1,0-1-1,1 2 120,4 2 1,4 7 0,7 1 107,-1 2 0,1 2 1,-1 5-1,0 0 178,1 0 0,-7 7 0,-3 3 0,0 4 47,-1 2 0,0-1 0,-7 0 1,-1 1-71,-2-1 0,-7 1 0,1-2-230,-3-4 1,4-1 0,0-6-410,-2 2 0,5-7 1,2-8-105,3-4 1,2-6 0,2-1 0,1 2-300,2 2 1,6 2-1,-4 1-162,1 3 1,-4 6 0,-1 10-1,-6 6 947,-8 3 0,-9 8 0,-4 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2:50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16 264 7968,'0'-11'1213,"0"1"0,1 5 1,4-4-995,6 2 0,9 2 1,6 3-1,5-1-38,5-2 0,4 0 1,4 5-1,-1 0 170,-1 0 1,-10 1-1,1 5 1,-7 4 62,-4 4 1,-6 1-1,-8 1 1,-1 1 33,-3 3 1,-4 3-1,-6 4 1,-4-1-211,-4 2 1,-1 1 0,-1 2 0,1-2-477,-1-3 1,6-4 0,1-6 0,3-1-2257,2 0 0,2-4 940,2-1 0,0-8 0,0-2 1554,0-9 0,0-5 0,0-1 0</inkml:trace>
  <inkml:trace contextRef="#ctx0" brushRef="#br0" timeOffset="367">0 279 7200,'0'-15'497,"0"4"2493,0 1-2408,0 6 1,2 4 0,1 13 0,4 4-197,2 3 0,-1 8 0,3-2 0,-5 1-407,1-1 1,-3 3 0,4-5-1,-1 2-627,-3 0 1,-3-6-1,1 4 1,2-1-1793,1-4 0,0-7 2440,-5-2 0,0-6 0,0-11 0,0-11 0</inkml:trace>
  <inkml:trace contextRef="#ctx0" brushRef="#br0" timeOffset="567">31 356 11731,'21'0'0,"1"0"-69,2 0 0,2 0 0,7 0 0,1 0-249,2 0 1,0 0 0,-5 0 0,-2 0-1321,-3 0 0,-4 0 1638,-6 0 0,-8 0 0,-8 7 0,-8 2 0</inkml:trace>
  <inkml:trace contextRef="#ctx0" brushRef="#br0" timeOffset="733">16 511 7629,'0'9'957,"0"-1"0,1-4-657,4 1 0,11 0 0,10-5 0,5 0-394,5 0 1,3-2 0,8-1 0,-1-2-552,1 1 1,-3-3 0,-4 2 0,-8 0 644,-4-2 0,-9-1 0,3-8 0</inkml:trace>
  <inkml:trace contextRef="#ctx0" brushRef="#br0" timeOffset="933">263 1 7745,'0'15'209,"0"0"0,0 1 1,0 1-1,0 2 383,0 2 0,0 8 0,0 0 0,0 7-389,0 4 1,0 1 0,0 4-1,0-2 17,0-2 0,0-2 1,0 1-1,0-7-3482,0-6 3262,0-8 0,0 10 0,0-5 0</inkml:trace>
  <inkml:trace contextRef="#ctx0" brushRef="#br0" timeOffset="1183">851 109 12919,'16'0'92,"-1"0"1,2 0-1,2 2-672,2 3 1,5-4-1,-6 5 1,-1-3-1453,-2 2 1,-3-1 2031,-4 6 0,-10 0 0,-8 6 0</inkml:trace>
  <inkml:trace contextRef="#ctx0" brushRef="#br0" timeOffset="1333">681 294 7968,'-9'2'1806,"4"3"-1437,3-3 1,11 5-1,6-7 1,10 0-421,4 0 0,9 0 0,3-2 1,5-1-758,6-2 0,-9-2 0,2 3 0,-6-1-119,-5 2 1,-6-4 926,-2 2 0,-7-7 0,3 3 0</inkml:trace>
  <inkml:trace contextRef="#ctx0" brushRef="#br0" timeOffset="1550">1006 186 7940,'-11'-5'458,"1"0"0,5 0 1,-4 6 408,3 5 0,0 2 1,6 9-1,0 4-229,0 5 1,0 3 0,0 4 0,0 3-257,0 5 1,0 4 0,0 1 0,0 1-301,0-1 0,0-5 1,0-3-1,0-4-219,0-4 0,0-15 0,0 1-378,0-3 1,0-7-1,-1-6-387,-5-9 0,-2 0 0,-8-1 0,1-2-47,-1-2 1,3-1-1,1-1 949,1 1 0,-6-8 0,-7-1 0</inkml:trace>
  <inkml:trace contextRef="#ctx0" brushRef="#br0" timeOffset="1984">1687 202 7968,'0'-16'496,"-2"6"1,-3 0 405,-6-2 1,3 5-1,-3 0 1,-1 2-342,-1-1 1,-4 1-1,-2 5 1,-2 0-170,2 0 0,-3 2 0,-1 3 0,-1 5-64,-3 4 1,4 2 0,3-1 0,3 1-202,1-1 0,6 1 0,1-1 0,2 1-254,4-1 1,3 0 0,5-1-1,5-2-255,4-1 1,8-1 0,6 4-1,5-2 23,3-2 0,2-5 0,-4 5 1,0 3 106,-4 0 0,-6-2 0,-9-1 0,-1 2 525,-4 2 0,-3 1 1,-10 1-1,-6-1 263,-6 1 1,-11-1-1,0 1 1,-3-1-392,-2 0 0,0-6 0,2-4 0,3-3-1378,5-2 0,4 0-1525,2 0 0,6-2 2758,4-3 0,10-10 0,4-9 0</inkml:trace>
  <inkml:trace contextRef="#ctx0" brushRef="#br0" timeOffset="2151">1965 511 13028,'0'10'1427,"2"1"0,1 1-1639,2 2 1,1 1 0,-6 0-1,0 1-4236,0-1 4448,0 1 0,0-1 0,0 1 0</inkml:trace>
  <inkml:trace contextRef="#ctx0" brushRef="#br0" timeOffset="2599">2197 248 8556,'0'-15'1679,"0"4"1,2 3-946,3 1 0,4-4 0,6 6 0,2 2-596,4 1 0,10-3 0,10 0 0,6 1-407,4 3 1,-3 1 0,4 0 0,-4 0-1166,-2 0 1,-6 0-1,-6 0 1434,-6 0 0,-6-7 0,-6-2 0</inkml:trace>
  <inkml:trace contextRef="#ctx0" brushRef="#br0" timeOffset="2783">2584 124 8324,'-7'-8'1564,"5"1"0,-6 7 0,4 2 0,-3 3-1111,-1 5 0,-2 5 1,-8 6-1,-2 5-441,-6 3 0,-5 2 0,-3 0 0,-2 0-618,1 0 1,2-2-1,3-3 1,-1-4-1028,0 1 1,7-13 0,3 0 1632,4-6 0,1-4 0,1 0 0</inkml:trace>
  <inkml:trace contextRef="#ctx0" brushRef="#br0" timeOffset="2949">2197 325 8519,'16'-8'3814,"-6"1"-2918,0 7 1,-1 7-1,1 3 1,-3 6-424,0 4 0,-5-1 1,3 7-1,-2 1-406,2 3 0,-3 1 1,3 0-1,-3 0-879,-2-1 1,0-4-1,0-2 1,0-1-4546,0-4 5357,0-2 0,-7-9 0,-1-1 0</inkml:trace>
  <inkml:trace contextRef="#ctx0" brushRef="#br0" timeOffset="3100">2398 434 7968,'7'-9'434,"-3"-3"1,6 7 424,2 2 0,2 1 0,3 2 1,2 0-441,1 0 1,8 0 0,-4 0 0,2 0-761,0 0 1,-2 0 0,3 0 0,-3-2-1546,-1-3 0,-8 3 1886,-5-3 0,-6 3 0,3 2 0</inkml:trace>
  <inkml:trace contextRef="#ctx0" brushRef="#br0" timeOffset="3267">2538 341 8537,'0'-9'4413,"1"16"0,3 12-3777,1 3 1,0 8-1,-5-5 1,0 5-440,0 1 1,5 0-1,0-2 1,1-2-901,0-1 1,3-9-1,6-1 1,3-9-2846,2-6 3548,-3-1 0,13-20 0,-6-6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2:55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32 387 7968,'-11'-5'301,"3"-2"519,1-2 0,2 4 1,5-5-439,0-2 1,7-2-1,3-2 1,5 1-183,6 0 0,-4 4 0,4 1 0,-2 0 124,1 1 0,-2 0 0,2 6 118,-3-2 1,-1 1 0,-2 10 15,-4 4 0,2 4 0,-7 1 0,0 1-135,2-1 1,-5 6 0,5-1-1,-2-1-148,0-2 0,5-1 0,-3 1-319,2 4 0,1-4 1,4 3-1,-2-4-1158,-2-6 0,-5 2 0,6-7-19,1-1 1,-4-2 0,3-4 0,-1-3 1320,-1-6 0,4-9 0,-4-4 0</inkml:trace>
  <inkml:trace contextRef="#ctx0" brushRef="#br0" timeOffset="150">434 232 7968,'-14'2'1200,"4"3"1,-4-2 0,5 8-570,1 1 1,-6 2 0,4 1-1,-4 0-362,-1 1 0,-1 1 1,1 2-1,-1 2-617,1-2 0,-1 3 0,1-1 1,-1-4-2490,1-5 2837,6 2 0,2-13 0,7 6 0</inkml:trace>
  <inkml:trace contextRef="#ctx0" brushRef="#br0" timeOffset="383">604 155 8190,'-2'-11'1369,"-3"1"1,10 7 0,1-2-1,7 3-1272,8 2 0,3 0 1,7 0-1,0 0-746,0 0 0,0 0 0,-2 0 1,-3 0-1188,-6 0 0,1-2 1836,-5-3 0,2 3 0,-9-5 0</inkml:trace>
  <inkml:trace contextRef="#ctx0" brushRef="#br0" timeOffset="581">774 46 8411,'-10'-5'1308,"0"0"1,5 0-411,-6 5 0,6 7 0,-4 5-363,3 7 0,0-2 0,6 5 0,0-1-322,0 0 0,0-1 1,0-4-1,2-1-369,3 1 1,4-1 0,6-1 0,1-4-560,-1-5 0,1 2 1,-1-2-1,1-1-925,-1-2 1,-5-2 0,1 0-669,1 0 2308,-5 0 0,0 6 0,-7 3 0</inkml:trace>
  <inkml:trace contextRef="#ctx0" brushRef="#br0" timeOffset="749">573 387 7968,'-15'2'0,"-1"1"944,1 2 1,4 5-402,1-4 1,8 4 0,2-5-1,11-1-292,8-3 0,5-1 0,8 0 0,3 0-498,1 0 1,5-5-1,-5 0 1,-1 0-312,-3-2 1,-1 5 0,-2-5-1,-1 2-358,-2 0 0,-9-2 1,0 4 915,-5-2 0,-8-7 0,2 3 0</inkml:trace>
  <inkml:trace contextRef="#ctx0" brushRef="#br0" timeOffset="932">867 248 7968,'-7'-9'2090,"4"-3"-1192,-8 7 0,8 1 0,-2 10-283,3 4 1,0 4-1,-1 1 1,-2 2-470,1 4 0,3 1 0,1 6 0,-2-2-494,-3 1 0,3 2 1,-3 2-1,3 0-889,2 0 1,0-7 0,0-3 0,2-4 1236,3-2 0,4 1 0,6-1 0</inkml:trace>
  <inkml:trace contextRef="#ctx0" brushRef="#br0" timeOffset="1133">991 279 9314,'-7'-9'3900,"5"4"-3310,-3 10 1,3-2 0,2 9 0,0 4-694,0 3 1,0 3 0,0-1 0,0 3-338,0 0 1,0 0-1,0-5 1,0 2-1759,0-3 1,0 0-233,0-3 2430,0-6 0,7-9 0,2-9 0</inkml:trace>
  <inkml:trace contextRef="#ctx0" brushRef="#br0" timeOffset="1551">1006 340 7968,'0'-15'253,"0"-1"1,0 1 434,0 0 1,6 4-1,0 3-255,3 1 1,-4 0 0,5 3 0,3-1-236,0 2 1,3 1-1,-1 2 1,2 0 150,4 0 1,-2 7 0,5 3-1,-2 6-5,-3 4 1,-2-1 0,-3 5 0,-2 0-9,-1 1 1,-8 0 0,2 6 0,-3 0-359,-2 0 1,0-2-1,0-3 1,-2-5-1473,-3-4 0,2-2 188,-8 1 1,1-9-1,-4-7 596,4-9 0,-4-6 0,4-4 1,-4-4 343,-1-1 0,-3 4 1,-1-4-1,-1 1 375,1 4 1,2 2 0,1 2 0,1 1 899,-1 4 1,1-2 532,-1 7 1,10-1-960,6 6 0,6 0 0,12 0 1,2 0-491,6 0 0,3 0 0,2 0 0,0 0-175,0 0 1,-2 0 0,-3 0 0,-5 0 213,-4 0 0,-9 7 0,-6 4 291,-10 2 0,-10 8 0,-13 0 1,-1-1-287,-4 3 0,3-6 0,-3 2 1,3-7-894,2-7 1,7-3-1224,4-2 1,9-12 2078,6-4 0,10-10 0,4 2 0</inkml:trace>
  <inkml:trace contextRef="#ctx0" brushRef="#br0" timeOffset="1733">1115 170 7968,'8'-10'1628,"-3"0"0,-3 4-1045,-2-4 1,0 8 0,0 2 0,0 9-196,0 5 1,0 8 0,0 4 0,0 3-669,0 2 1,0 0-1,0 0 1,0 0-2869,0 0 3148,0-7 0,0 5 0,0-5 0</inkml:trace>
  <inkml:trace contextRef="#ctx0" brushRef="#br0" timeOffset="2248">1594 77 7871,'-8'-6'1922,"3"-5"0,5 4-1549,5 2 0,3 3 1,10 2-1,0 0-269,3 0 0,0 0 0,-6 0 0,1 0 236,-1 0 0,1 7 1,-3 4 103,-2 2 0,-4-2 0,-7-1 0,0 2 73,0 2 1,-2 3 0,-3 2-1,-4 2-246,0-3 0,1 7 0,4-1 0,-1 0-268,2-4 0,1-1 0,2 0 0,0 2-541,0-2 1,0-2-290,0-2 1,0-4 0,2-3 323,3-1 0,-3-9 0,5-8 1,-2-4 60,0-1 1,0-1 0,-5-1 363,0-3 0,0 2 0,-2-2 298,-3 3 0,-3 3 0,-8 3 0,1 6 372,-1 4 0,-1 2 1,-2 4-1,-2 6-77,3 3 1,-7 1-1,1 0 1,0 3-206,4 2 0,8-2 0,3 2 0,2-3-279,4-1 1,3-1 0,7 1 0,6-3-340,6-2 0,9 1 1,-2-5-1,3 0-539,2-1 1,-2 0-1,-2-6 1,-1 1-939,2 5 0,-1-5 1785,-1 4 0,3 4 0,-5 0 0</inkml:trace>
  <inkml:trace contextRef="#ctx0" brushRef="#br0" timeOffset="2497">2229 31 7968,'-16'-9'6650,"1"4"-6352,-1 4 1,15 2 0,6 3 0,7 3-1159,3 1 1,1-3 0,-1 4-1,1-1-1571,-1 1 1,1-4 2430,-1 6 0,1-1 0,-1 5 0</inkml:trace>
  <inkml:trace contextRef="#ctx0" brushRef="#br0" timeOffset="2851">2059 155 7968,'-16'0'1364,"6"0"-174,-1 0 0,10 1-887,1 5 0,7-5 0,10 5 0,3-5-275,6-1 0,3 0 0,2 0 0,0 0-43,0 0 0,-7 0 0,-3 0 1,-4 0-29,-1 0 0,-1 0 1,-1 2 111,-4 3 0,-5-1 1,-10 6-1,-5 2 96,-4 2 0,-7-4 1,1 0-1,1 2-179,2 2 0,3-4 0,4 1-187,5 1 1,3-4 0,5 1-16,8-2 1,1-2-1,12-5 1,0 0 121,0 0 1,-4 0 0,4 2 0,-1 1 297,-4 2 0,-7 7 0,-4-1 279,-1 2 1,-2 3-1,-6-1 1,-6 1-1,-7-1-128,-5 1 0,-3-1 1,3-1-1,-2-2-667,2-2 0,2-6 0,2 1-360,-1-3 1,8-4 0,2-3 671,5-6 0,14-9 0,5-4 0</inkml:trace>
  <inkml:trace contextRef="#ctx0" brushRef="#br0" timeOffset="3200">3002 0 8343,'-15'0'0,"-2"0"330,-4 0 1,2 0 0,-5 0 0,0 0-194,0 0 1,-2 2 0,-3 1 0,1 2-381,3-1 0,4 3 1,-3-2-1,2-2-632,3-1 1,1 0 1647,3 3 1838,0-3-1608,6 4 0,4 1 1,8 5-142,2 7 0,2-2 0,-3 6 0,1-1-389,-2 4 1,-1-2 0,-2 2 0,0 1-603,0 3 0,0-5 1,0-1-1,0 0-1247,0 1 1,0-7 0,0 3-3018,0-4 967,0-8 3426,0-2 0,7-14 0,1-2 0</inkml:trace>
  <inkml:trace contextRef="#ctx0" brushRef="#br0" timeOffset="3615">2755 186 7991,'20'-16'0,"1"1"233,-2-1 0,3 3 0,1 1 0,2 1 412,8-1 1,-2 5 0,5 2 0,-3 3-106,-2 2 0,0 2 1,0 3-1,-2 6-36,-3 2 1,-4 8-1,-8 1 1,-4 2-17,-5 4 0,-3 6 1,-2 2-1,-2-1-268,-3-3 0,-3-6 0,-8 0 0,1 2-730,-1 1 1,6-5-1,-1-4-1502,-1-2 1,4-10 775,-2-3 1,-1-10 0,-4-5 0,-1-4 715,1-1 1,-1-6 0,-1 0 0,-2 3 519,-1 0 0,-3-1 0,4 1 0,-1 2 62,1 2 0,2-3 0,3 7 1,2-4 452,1-1 1,8-1-1,0 2 336,6 4 0,6-2 0,8 7 0,2 1-429,1 3 0,3 1 0,-4 0 1,1 1-34,-1 5 0,-7-3 1,-3 7 108,-2 2 0,-2 2 0,-7 0-320,-3-4 0,-4 2-1,-6-7 1,-1-1-1025,1-3 0,-1-1-312,1 0 0,6-6 0,4-5 1159,4-2 0,7-3 0,3 1 0</inkml:trace>
  <inkml:trace contextRef="#ctx0" brushRef="#br0" timeOffset="3750">3730 279 7968,'0'10'2153,"0"0"-652,0 2 0,0-3 0,0 1-1239,0 2 1,0-3-263,0 1 0,-7 0 0,-2 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3:05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236 78 7968,'5'-11'443,"2"3"217,1 1 0,-2-4 1,4 6-127,2 2 0,2 1 0,1 2 1,1 2-252,-1 3 1,1-2 0,-1 8-1,0-1-262,1-1 1,-2 4 0,-2-2 0,-4 2 57,-1 3 1,-2-6 0,-5 1-1,0 1 11,0 1 1,-6-2 0,-5-3 0,-4 1 53,-6-1 1,4-2 0,-4 2 0,2-1 97,-1-3 0,8 2 0,-4 0 0,2-3 32,1-1 0,2-2-377,1 0 1,8-2-1,2-1-30,9-3 0,10-4 0,3 5 1,1 1-304,-1 3 1,-1 1 0,-6 0 0,0 0-707,1 0 1,-1 0 551,1 0 0,-7 7 1,-6 1-1,-8 3 133,-11-1 1,-1 0 0,-9 6 0,-1-1 145,-2 1 0,-2-3 1,0-1-1,-2-1 307,-3 1 1,3-4 0,-3 3 0,5-1 294,5-1 1,4-3 0,7-4 1027,-1 3 0,4-3-696,7 3 1,3-3 0,16-2-1,5 0-345,3 0 1,1 0 0,6 0-1,3-2-300,1-3 1,5 3 0,-2-5 0,-2 1-376,-1-5 1,-4 4-1,-1 1 1,-4-1-307,-2-4 0,-1 3 0,-7-3 104,-4-1 1,2 4 0,-9-3 321,-4-1 0,-6 6 0,-9-1 1,1 2 304,-1-1 0,6-1 0,0 4 1,-2-2 1043,-2 1 1,4 3 385,-1 1 1,3 1-839,-3 5 0,5-3 0,6 7 0,0 2-246,0 2 0,0 7 0,0-1 0,0-1-293,0-1 0,0-3 1,0 2-1,0 2-731,0 2 0,0-1 1,1-6-456,4-4 1,-1 2 0,6-6 285,2-3 0,0-8 1,0-7-1,-1-5 455,1-4 1,0-5-1,0 4 1,-2-2 357,2-4 0,-3 1 0,-1-1 1,1 4 197,-1 2 0,-2 0 0,2 3 1039,-1-2 1,0 7-304,-2 9 0,-3 5 0,3 7-590,-3 8 1,-2 1 0,0 5-1,0-4-521,0-2 1,0 1 0,0-1 0,0 1-2868,0-1 665,0 1 2385,0-8 0,0-1 0,0-7 0</inkml:trace>
  <inkml:trace contextRef="#ctx0" brushRef="#br0" timeOffset="199">654 31 8248,'1'-14'2125,"4"4"-1505,-3 3 0,7 14 0,-6 5 1,2 5-115,-1 4 1,-1 6 0,1 1 0,1 5-76,-2 3 1,-1 5-1,-2-3 1,0 0-359,0-1 1,0 6 0,0-1 0,0 1-637,0-2 0,0-3 1,0-7-1,2-2-693,3-3 1,-3-4-1,4-8-1003,1-4 2259,2-10 0,-1-9 0,-1-6 0</inkml:trace>
  <inkml:trace contextRef="#ctx0" brushRef="#br0" timeOffset="616">1102 170 7968,'-15'0'1965,"8"-5"0,7 0-2022,8 2 1,8 1 0,3 2 0,2 0-553,-3 0 0,0-2 1,-3-1-1,1-2-73,-1 1 0,-5 2 1,1 2-588,1 0 1293,-5-6 1,-2-3 341,-10-7 1,1 6 916,-6 0 1,5 6-286,-6-1 1,8 5 0,-4 5-468,0 6 1,5-3-1,-3 4 1,2 4-485,-2 3 1,1 1-1,-4-2 1,1 0-472,3 3 1,-3 5 0,1-5 0,-1-3-597,0 0 1,-3-3-1,4 1 1,1-3-1620,-2-2 2639,6-4 0,-13-7 0,5 0 0</inkml:trace>
  <inkml:trace contextRef="#ctx0" brushRef="#br0" timeOffset="749">1164 279 7737,'16'0'263,"-6"0"1,0 0 411,2 0 1,2 0 0,1 0-581,1 0 1,-1 5 0,1 2 0,-1 0-520,1-1 1,-1 1 0,1-3-686,-1 1 1,-4 2 1108,-1-2 0,-7-3 0,4 5 0</inkml:trace>
  <inkml:trace contextRef="#ctx0" brushRef="#br0" timeOffset="931">978 139 7968,'0'16'607,"-5"-1"0,0 1 0,2-1-532,1 1 1,2 4 0,0 1-1,0-2-808,0-2 1,0 4 0,0-1 0,0-1 732,0-1 0,-7 4 0,-1 2 0</inkml:trace>
  <inkml:trace contextRef="#ctx0" brushRef="#br0" timeOffset="1066">870 433 7968,'10'2'856,"1"3"1,-6-3-1,5 3 1,2-3-400,2-2 1,3 5 0,4 0 0,5-1-517,3-3 1,7 5-1,2-1 1,1-2-621,4-1 1,-5-2-1,0 0 679,0 0 0,-6-14 0,6-3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3:24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31 383 7968,'0'-15'290,"0"5"400,0-1 1,0 6 1317,0-5-1244,0 6 1,0 4-1044,0 11 0,0 3-2407,0 1 2686,0 0 0,0 1 0,0-1 0</inkml:trace>
  <inkml:trace contextRef="#ctx0" brushRef="#br0" timeOffset="300">16 306 7968,'-9'-7'1245,"2"-1"1,14-3 0,3 3 0,6 1-1023,4 3 0,5 3 0,5 1 0,1 0 35,0 0 1,0 5 0,0 2-1,0 3 75,0 7 0,-12-1 0,-5 6 0,-6-1-53,-4-1 0,-4 6 1,-7-4-1,-7 1-193,-5-1 1,-3 4 0,3-5 0,-3-3-668,-2 0 0,5-8 0,-2-1 0,4-3-1122,1-2 0,1-2 1,-1-2-620,1 0 2321,6 0 0,-4-7 0,4-2 0</inkml:trace>
  <inkml:trace contextRef="#ctx0" brushRef="#br0" timeOffset="483">124 275 10237,'0'16'1404,"0"6"0,0 4 1,-2 5-792,-3 5 1,2-2 0,-6 9-1,0 2-584,1 0 1,-1 3 0,-3-12-1,4-2-1191,1-1 0,2-4 1,5-3-1804,0-5 2965,0-11 0,6-3 0,3-7 0</inkml:trace>
  <inkml:trace contextRef="#ctx0" brushRef="#br0" timeOffset="815">743 105 9722,'-7'-9'1878,"5"4"1,-3 10-1337,3 6 0,2-1 0,0 4 0,0 3-336,0 0 1,0 0 0,2-1-1,2-1-123,1 1 0,7-6 0,-2-1-387,4-2 0,1-2 1,1-5-1,-1 0-1685,1 0 0,-1 0 158,1 0 0,-4 0 1831,-7 0 0,-7 7 0,-13 1 0</inkml:trace>
  <inkml:trace contextRef="#ctx0" brushRef="#br0" timeOffset="982">665 368 8627,'-5'15'3688,"0"3"-3213,2 2 0,1-3 0,2 6 1,0-1-731,0 4 0,0 1 1,0 1-1,0-2-367,0 1 0,2-4 0,1-3 0,2-3-1037,-1-1 1659,4-7 0,1 4 0,6-4 0</inkml:trace>
  <inkml:trace contextRef="#ctx0" brushRef="#br0" timeOffset="1415">743 476 7968,'0'-10'553,"0"0"1,2 1-1,1-3 445,2 2 0,2 6-868,-2-1 1,4 3 0,5 4-48,-4 3 1,-3 4 0,-7 6 119,0 1 1,0-1 0,-2 1-102,-3-1 0,1-4 1,-4-1-282,1 2 0,2-3-204,5 1 1,0-5 9,0 5 1,7-6-1,3 1-266,4-3 0,-4-2-84,0 0 1,-6 1 425,1 4 0,-5 2 0,-5 5 0,-6-1 62,-2 1 1,-3-4-1,-1 3 1,-2-1 218,-1-1 0,-3 3 0,3-6 1,-5 1 60,1 0 0,0 4 0,5-5 0,-1 1 559,1 0 1,2 4 0,1-6 2828,1-2-2990,6 6 1,11-8 0,13 5-1,9-5-337,6-1 1,1 0-1,1 0 1,3-1-331,1-5 1,2 5-1,-4-4 1,4 3-466,1 2 1,-4 0 0,3 0 0,-2 0 688,0 0 0,14-7 0,-2-2 0</inkml:trace>
  <inkml:trace contextRef="#ctx0" brushRef="#br0" timeOffset="1648">1253 430 7968,'-6'-9'1542,"-3"-4"1,0 18-1,4 0 1,2 7-1376,-2 3 1,3 6-1,-3 1 1,3 1-640,2-1 0,0 4 0,0-6 0,0-1-268,0-1 1,0-3 0,0 1-2253,0-1 2992,7-6 0,-5-3 0,4-6 0</inkml:trace>
  <inkml:trace contextRef="#ctx0" brushRef="#br0" timeOffset="1865">1315 399 7968,'7'-9'575,"-5"1"514,3 3 1,2 1-480,-2-6 0,5 8 0,-3 0-268,2 6 1,-6 8 0,3-2 0,-5 4-78,-1 1 0,0 6 1,0 1-1,0 1-273,0-1 0,0 4 0,0-5 0,0-1-705,0 2 1,0-4 0,0 2 0,0-2-1191,0-3 1,0-5-335,0 1 2237,0-8 0,7-3 0,2-9 0</inkml:trace>
  <inkml:trace contextRef="#ctx0" brushRef="#br0" timeOffset="2065">1269 507 10026,'7'-8'168,"-4"1"1,8 7-141,1 0 0,1 5 0,1 2 515,-4 1 1,2 3 0,-6 4-191,-3 1 0,-6-1 0,-4-1 1,-2-2-364,-3-2 0,3-5 0,-1 4-1506,-2-2 1516,5-2 0,0-5 0,7 0 0</inkml:trace>
  <inkml:trace contextRef="#ctx0" brushRef="#br0" timeOffset="2282">1470 353 7968,'0'-11'799,"0"1"1,2 6-1,3-1-957,5 4 0,11 1 1,3 0-1,2 0-703,0 0 1,-1 0 0,5 0 860,-5 0 0,5 0 0,-6 0 0</inkml:trace>
  <inkml:trace contextRef="#ctx0" brushRef="#br0" timeOffset="2565">1640 244 8827,'-7'-8'2317,"6"2"-1601,-4 12 1,3-1 0,2 9-1,0 4-163,0 5 1,2 3 0,1 6 0,2 3-387,-1 1 1,-3 7 0,1-2-1,1 4-230,3 1 1,-1 1 0,-5-3 0,0-3-237,0-4 0,0-1 0,0-5 0,0-7-1453,0-5 1,-2-13 889,-3-6 1,-4-8 0,-6-11 0,-2-3 519,-4-2 1,4-1 0,-4-2 0,4 3 367,1 2 0,6 1 1,2 5-1,1 1 70,3 0 0,3-1 1,1 1-1,1 1-584,4 3 488,11-9 0,8 10 0,7-13 0</inkml:trace>
  <inkml:trace contextRef="#ctx0" brushRef="#br0" timeOffset="2798">1919 414 7968,'-14'-1'505,"4"-4"0,-2 1-21,7-6 0,1 6 1,9-1-1,7 3-856,7 2 1,5 0 0,7-1 0,0-3-703,0-1 1,-2 0 1073,-3 5 0,3-7 0,-5-1 0</inkml:trace>
  <inkml:trace contextRef="#ctx0" brushRef="#br0" timeOffset="3082">2089 291 12099,'0'15'1517,"0"2"0,0 4-1311,0 5 1,0 3 0,0 4-1,0 1-239,0 2 1,0 5-1,0-5 1,0-1-397,0-2 1,0-8-1,0-1 1,0-1-2345,0-4 2273,0-9 1,-2-5-1,-1-10 1,-4-4 379,-2 1 0,4-6 0,-5 4 0,-2-2 160,-2 1 1,4-1-1,1 5-45,2-1 1,2-2 0,5-6-1,0 1-210,0-1 1,2 4 0,5-2 214,8-3 0,8-9 0,7 2 0</inkml:trace>
  <inkml:trace contextRef="#ctx0" brushRef="#br0" timeOffset="3498">2182 229 7968,'-9'-9'825,"2"1"0,9 4 0,3-1-689,6 2 1,2 1 0,4 2 0,2 0-488,2 0 1,5-2 0,-6-1 0,-1-3-362,-1 3 1,-8 1 796,0 2 0,-8 0 426,-2 0 0,-7 0-55,-8 0 0,-1 0 0,1 2-4,-1 3 1,8-1 0,1 6-1,1 2 235,1 2 0,-5 1 0,3 2 1,-1 2-130,-5 2 0,5 8 0,-1 0 1,1 8-587,-1 2 0,1-3 1,-3 4-1,4-1-188,0 1 1,6-6 0,-4 1 0,3-6-1074,2-3 0,0-13 1,2 1-1,3-5 1289,5-6 0,-3-15 0,0-5 0</inkml:trace>
  <inkml:trace contextRef="#ctx0" brushRef="#br0" timeOffset="3649">2275 368 7968,'0'-10'858,"0"-1"0,1 8 1,5-2-1,4 3-1157,4 2 0,1 0 0,2 0 0,2 0-389,2 0 0,-1 2 1,-4 1 687,-1 2 0,1 7 0,-1-3 0</inkml:trace>
  <inkml:trace contextRef="#ctx0" brushRef="#br0" timeOffset="4033">2275 461 7968,'-11'0'733,"1"0"1,7 2-199,-3 3 0,6-4-711,6 5 1,2-5-1,8-1 1,-1 0-177,1 0 1,-1 0 1038,1 0-223,-1 0 1,-6 2 0,-4 3-72,-4 5 0,-6 4 0,-2 2 1,1-1-147,-1 1 1,-4 4 0,4 1-1,1-2-117,-1-2 0,2-1 0,5-1-388,0 0 1,1-1 0,4-3-162,6-6 1,3-5 0,1-4 0,0-3 41,1-1 0,-1-3 0,1-4 0,-1 0 192,1-1 0,-2 1 0,-2-1 329,-2 1 1,-5 1-1,4 2 1933,-2 2-1462,-2 6 0,-5-1 0,0 10 1,0 5-535,0 4 1,0 2 0,1-1 0,3 1-1468,1-1 0,2 1 0,-2-3 1386,5-2 0,11 2 0,3-4 0</inkml:trace>
  <inkml:trace contextRef="#ctx0" brushRef="#br0" timeOffset="4282">2723 275 7968,'-7'-8'3090,"6"1"-3359,-6 7 1,14 1 0,3 3 0,4 1-2540,1-2 2808,1 6 0,-1 0 0,1 6 0</inkml:trace>
  <inkml:trace contextRef="#ctx0" brushRef="#br0" timeOffset="4632">2646 414 8121,'-9'0'1101,"4"0"1,10 0-1103,6 0 1,8 0 0,1 0 0,-1 0 19,-2 0 0,-1 0 0,-1 0 396,1 0 1,-8 2-105,-2 3 0,-5 4 1,-2 6-1,-3 1-119,-1-1 1,-7 1 0,2-1 0,-2 1-190,1-1 0,-1 1 0,7-1-975,2 1 573,1-8 0,9-1 0,3-9 0,4-1 10,1-2 0,1-7 0,-1 3 306,1 1 1,-1-4 450,1 6 0,-6 3 1,-1 8-35,-3 5 0,0-1 0,-6 1 1,0 2-619,0 2 0,0-4 0,0 1-479,0 1 0,1-5 763,4-2 0,4 3 0,7 1 0</inkml:trace>
  <inkml:trace contextRef="#ctx0" brushRef="#br0" timeOffset="4915">2909 383 7968,'2'-8'1117,"1"1"-529,2 0 1,7 5-1,-1-3 1,4 4-364,6 1 1,-2-6 0,8 1-1,4 2-135,4 1 1,2 2 0,-2 2 0,-1 1 147,-5 2 0,-5 7 0,-8-1 0,-2 4 64,-4 6 0,-3-2 1,-7 5-1,-2 0-314,-3 0 0,-9-3 1,-6 3-1,1-2-366,1-3 1,-2-2-1,-1-3 1,2-2-776,2-2 1,7-6-1,-1 1-1169,-1-3 2322,-1-9 0,-3-9 0,1-8 0</inkml:trace>
  <inkml:trace contextRef="#ctx0" brushRef="#br0" timeOffset="5065">3157 229 7968,'10'-16'945,"0"1"0,-6 8 0,1 7 0,-3 10-150,-2 9 1,-7 5 0,-5 7 0,-6 2-595,-2 3 1,-8-2 0,3 6 0,-5-1-687,-1 1 0,2-6 1,2 1-1,3-8 485,1-6 0,3-4 0,4-1 0</inkml:trace>
  <inkml:trace contextRef="#ctx0" brushRef="#br0" timeOffset="5280">3667 105 7968,'14'-2'899,"-4"-3"0,-1 3 0,-4-3 619,5 3 0,4 2-1787,2 0 1,-1 2-1,-1 3 1,-2 6-3322,-2 2 3590,-6 3 0,2 6 0,-6 2 0</inkml:trace>
  <inkml:trace contextRef="#ctx0" brushRef="#br0" timeOffset="5631">3482 275 10728,'17'0'312,"3"0"0,6 0-445,3 0 1,2-5 0,0 0 0,-2 1 210,-3 3 0,-3 1 0,-8 1 119,1 5 0,-8 2 0,-4 8 0,-8-1 47,-6 1 1,-4-1 0,-1 1 0,-1-1-302,1 0 0,1 1 1,4-1-205,4 1 1,5-1 0,2-1 55,5-4 0,7-1 0,8-6 1,0 4 136,1 2 1,-5-4-1,4 4 1,-6-1 402,-4 1 0,1 1 0,-7 6 0,-4-1 260,-4 1 0,-11-1 0,-8-1 1,0-2-497,-1-2 0,-3-6 0,4 1 0,0-3-1041,-1-2 0,3 0 0,6-2-2058,4-3 3000,3-4 0,14-6 0,1-1 0</inkml:trace>
  <inkml:trace contextRef="#ctx0" brushRef="#br0" timeOffset="6401">4286 136 9434,'-15'0'1140,"6"0"1,2 2-1,7 3-3340,0 5 1,5 4 1659,0 1 0,1 1 0,-6-1 0,-2-1 540,-3-4 0,1 4 0,-6-5 0,-2 1-24,-2 0 0,4-1 0,0 3 0,-2-3 118,-2-3 1,3 0 0,3-5 2024,1 4-1604,2-3 0,7 0 0,3-9-101,5-2 0,4 6 1,1-2 77,1 3 1,-1 2 0,-1 2-12,-4 3 0,2 4 0,-7 6 1,-1 1-50,-2-1 1,-1 7 0,3 2 0,1 2-303,-2 0 0,-1-5 1,-2 3-1,0-2-362,0-3 1,5-2-1,0-1-438,-1-1 1,-4-1-115,-5-4 0,-4-3 0,-6-7 170,-1 0 1,1-5 0,1-2 500,4-2 0,-2-1 0,6-5 0,3-1 84,1 1 0,4-1 0,3-1 0,5-2 20,4-2 1,9-6 0,1 1-1,1-3-197,1-2 1,5-5-1,5-2 1,-1-1-57,-3-4 1,-2 3 0,-3 0 0,-3 4 196,-2 7 0,-6 5 412,-6 9 1,-8 6-141,-2 4 0,-5 10 0,-7 5 0,1 4 442,-1 2 1,4-1 0,-1 0 0,1-1 19,-1-3 1,6 2-540,-3-2-449,5 2 0,8-4 0,3-4 0,5-5 36,6-5 0,-4-4 0,4-6 0,-4-1-59,-2 1 1,-4-1-1,-3 1 460,-1 0 1,-2-1 0,-6 2-49,-4 4 1,-9-2 0,-7 7 0,1 3-476,-3 6 0,8-1 0,-2 7 1,4 2-1707,1 2 2111,6-5 0,-8 11 0,5-3 0</inkml:trace>
  <inkml:trace contextRef="#ctx0" brushRef="#br0" timeOffset="6963">4425 368 8158,'-8'-10'603,"3"-1"1,5 8-1,5-4 1,5 2-661,4 0 0,6-2 1,3 3-1,-1-1-114,0 2 1,4-4 0,-5 2 845,-2 1 1,-2 3 148,-2 1 1,-6 1-217,-4 5 1,-3 2 0,-4 8 0,-1-1-230,-2 1 1,-2 1 0,3 2 0,-1 3-214,2 2 0,1-5 0,2 3 0,0-1-176,0 0 1,0 1 0,0-3 0,0 1-408,0-1 0,0-7 0,0-1-368,0 1 0,-2-5 0,-3-2 100,-5-3 0,-4-4 0,-1-3 1,-1-6 268,1-2 0,-1-3 1,-1 1-1,-2-1 320,-2 1 1,1 1 0,4 2 0,3 2 372,2-2 0,-2 3 563,2-1 0,6 1-432,5-1 1,9 3 0,11 7 0,6 0-242,3 0 1,2 0-1,0 0 1,-2 0-157,-3 0 0,2 0 0,-8 0 0,-1 2 173,-2 3 0,-8-2 0,-4 7 223,-3 2 0,-9 2 0,-5 2 0,-5-3 119,-4-2 0,-5 1 1,6-5-440,1 1-614,2-4 1,22 3 0,12-7 0,14-2-269,10-3 1,11-4-1,6-6 795,8-1 0,4-6 0,7-2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3:39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45 262 7968,'-7'-15'264,"-1"4"553,-8 1 0,7 5-16,4-5 1,5 6-1,5-1-602,6 3 1,8-3 0,3 0-1,0 2-76,1 1 1,-1 2 0,-3 2 0,2 1 107,-2 2 0,-7 5 1,-4-3-1,1 2 84,-1 3 1,-4 2 0,1 1 0,-3 1-161,-2-1 0,0 1 1,-2-3-1,-1-1-554,-3-1 1,1-6 175,5 5 0,2-6 0,3 1 0,4-5-139,-1-5 0,6-4 1,-4-8-1,4-2 174,2-2 0,-3 1 1,-1 4-1,-1 1 232,1-1 1,-5 1 0,-1 1-1,0 2 577,-1 2-312,0 6 0,-5-1 1,0 10-1,0 6 140,0 2 0,0 3 0,0 1 1,0 2-44,0 1 0,0 8 0,-2-2 0,-1 1-287,-2-1 0,-2 5 0,3-2 0,-1 6-102,2-1 0,-4-1 0,2-2 0,-1 0-135,0 0 0,4-1 0,-5 0 1,2-5-308,0-4 0,-6-4 0,5-1-69,-3-1 1,-1-8-1,-4-7 190,4-8 1,-4-6-1,5-3 1,-1-2 110,0-2 0,6-6 0,-1 1 0,3-2 51,2 2 0,0-1 0,0 5 1,0-1-178,0 1 1,7 1 0,3 6 0,4-1-272,2 1 0,1 6 0,2 4 0,3 3-1737,2 2 2327,-5 0 0,10 0 0,-5 0 0</inkml:trace>
  <inkml:trace contextRef="#ctx0" brushRef="#br0" timeOffset="251">540 525 14626,'0'16'1284,"0"-1"-1528,0 1 0,0 1 1,0 2-1,0 1-805,0-1 0,0-2 0,0-1-2520,0-1 3569,0 1 0,7-8 0,2-1 0</inkml:trace>
  <inkml:trace contextRef="#ctx0" brushRef="#br0" timeOffset="551">989 293 8415,'-16'0'1945,"6"-5"-1038,0 0 0,8 0 0,2 5-700,9 0 0,10 0 0,3 0 1,0 0-521,1 0 0,2 0 0,-2 0 0,-1 0-120,0 0 0,4 0 0,-5 0 0,-2 0-1115,-2 0 0,-3 1 1548,-4 5 0,4 2 0,-6 8 0</inkml:trace>
  <inkml:trace contextRef="#ctx0" brushRef="#br0" timeOffset="736">989 401 7968,'-10'0'2450,"-1"0"-1536,8 0 0,4 0 0,13 0-662,5 0 1,7 0-1,-4 0 1,2 0-249,4 0 0,-1 0 0,1 0 0,-4 0-348,-2 0 0,4 0 0,-5 0 0,-2 0-1458,-2 0 0,-2 0 1802,1 0 0,-1 7 0,1 2 0</inkml:trace>
  <inkml:trace contextRef="#ctx0" brushRef="#br0" timeOffset="1202">1902 30 8413,'-2'-14'1483,"-3"4"1,1 5 0,-6 10 0,0 7-928,1 7 0,-5 2 0,4 8 0,-5 5-77,-6 4 0,4-2 0,-6 5 0,3 2-160,-1 2 1,-5-4 0,4-1 0,0-2-284,-1-4 1,3-3-1,4-5 1,3-6-1290,2-2 1,3-5-522,2-2 0,6-4 0,0-7 696,9 0 0,5-7 0,1-4 1078,1-2 0,-1-10 0,1-1 0</inkml:trace>
  <inkml:trace contextRef="#ctx0" brushRef="#br0" timeOffset="1501">1917 15 8135,'0'-9'2636,"0"4"1,-2 10-2047,-3 5 0,4 6 1,-5 4-1,5 6 139,1 3 1,0 2 0,0 2 0,0 3-342,0 5 1,0 2-1,0-1 1,0-5-471,0 1 1,0-5-1,0 3 1,0-5-65,0-5 0,0-4 1,0-6-1546,0-1 0,1-6 250,5-4 0,-5-5 0,3-4 442,-8-1 1,3-7 0,-6 2-1,2-4 999,-1-1 0,-6-8 0,4-1 0</inkml:trace>
  <inkml:trace contextRef="#ctx0" brushRef="#br0" timeOffset="1684">1716 355 7968,'-15'-5'2048,"-1"0"1,7-2-1390,4 2 0,10 3 0,8-3 0,5 3-26,8 2 0,3 0 0,2 0 1,0 0-400,0 0 0,0 0 1,-2 0-1,-1 0-512,-2 0 1,-7 0 0,1 0-3177,-3 0-288,-1 0 3742,-7 0 0,-3-7 0,-6-1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3:42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170 496 7968,'6'-16'-201,"-1"1"1,0 0 0,-5-1 0,2 2 1262,3 4 0,-4-9 206,5 4 0,-6-4-715,-6 3 1,-2 8 0,-8 4 0,1 6-119,-1 3 0,1 7 1,-1 0-1,1 5-226,0 4 1,-1 5 0,1-4 0,1 0-118,4 1 1,-3 3 0,8-4 0,2 0-477,1 1 1,2-3-1,2-4 1,1-1-641,2 1 1,13-6 0,-3-1 0,4-3 323,3-2 0,-3-2 0,5-2 0,0 0 153,1 0 0,-5-7 1,6-4-1,0-2 547,-2-3 0,0-1 0,-5-2 0,1-2-6,-1 3 0,-1-5 0,-3 3 0,-1-1 359,-4-1 1,2 4 0,-7-2 514,-1 3 0,-4 8 0,-5 4 0,-6 3-154,-3 2 1,4 2-1,0 3 1,-2 5-149,-2 4 0,0 2 0,2-1 0,4 0-296,1 1 1,0-1-1,3 1 1,-1-1-190,2 1 1,1-1 0,2 1-142,0-1 1,5 1-1,2-3 1,2-2-404,3-6 0,7-3 0,3-2 1,0 0 62,1 0 0,-1-7 0,-3-5 0,2-5 322,-2-4 1,-2-5 0,-3 4 0,-4-1 350,-5 1 1,-3 0-1,-2 3 1,-2-2 44,-3 2 0,-4 4 0,-8 5 0,-2 3-167,-1 0 0,-6 5 0,3-3 0,1 5-815,0 5 1,3-2 0,7 8-1,1 1-862,-1 2 0,5-4 1,2 0 1525,4 2 0,7 2 0,3 1 0</inkml:trace>
  <inkml:trace contextRef="#ctx0" brushRef="#br0" timeOffset="318">867 388 7968,'-2'-14'164,"-2"2"1,-2 3 1015,-3 2 0,4 1 0,-5 2-460,-2-1 1,-2 0-1,-2 6 1,-1 5-303,-4 4 1,4 4 0,-3 1 0,4 1-296,6-1 0,-2 1 0,7-1-151,1 1 1,4-3-1,5-1 1,6-3-253,2-2 0,8 3 0,1-5 0,1 0-73,-1 2 1,-1-3 0,-6 4 0,1 1 354,-1 0 1,-1-4 0,-4 5 452,-5 2 1,-3-3 0,-4 1 0,-3 0-165,-5-1 0,-11 3 0,-4-5 0,-3 0-655,2 0 1,-3-2 0,5-4 0,0 3-3530,3 1 3893,11 0 0,3-19 0,7-3 0</inkml:trace>
  <inkml:trace contextRef="#ctx0" brushRef="#br0" timeOffset="636">1346 16 8324,'-10'-5'0,"0"0"548,-2 2 0,-2 1 0,-2 2 0,-1 3 653,-3 8 0,1 2 0,-7 18 0,-2 7-422,-1 5 1,0 10-1,3 4 1,6 5-637,2 5 0,5-3 0,2 1 0,8-5-228,6-3 1,13 0 0,10 3 0,3-3-1240,2-6 1,0-8 0,1-3 1323,4-3 0,-3 0 0,5-6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3:55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109 450 7968,'-7'-16'1197,"5"6"-227,-3 0 0,2 6-276,-2-1 1,1 3-363,-6 2 1,1 7 0,-3 3 0,4 4-59,1 2 1,0-1 0,3 1 0,-2-1-24,-3 1 0,5 1 1,-1 2-247,4 1 0,1 1 1,0-6-1,1 1-148,4-1 1,4-6 0,7-2 0,-1-2-115,0 0 0,3 0 0,1-6 1,1-3-32,-1-1 1,0-7 0,0 2-1,2-4 64,-3-2 0,-5-1 0,-3-2 1,0-1 216,-1 1 1,3 2 0,-7 1 0,-2 1 393,-1-1 1,-2 6 86,0 0 1,-2 1 0,-1 0-71,-2 9 0,-6 7 0,5 9 0,-1-1-159,0 1 1,2 1 0,3 2 0,-1 1-109,-3-1 1,1-2 0,5-1-284,0-1 0,7-1 1,3-3-128,4-6 0,2-4 0,1-1 0,2 0 32,1 0 1,3-8-1,-4-6 1,1-5 163,-1 0 1,-2 2 0,-3 0 0,-4-2 234,-4-2 1,-3 1 0,0 4 0,3 1 136,-3-1 1,-8 1 0,-5-1 0,-4 3-111,-2 2 0,1-1 0,-1 5-829,1-1 1,-1 4-982,1-1 1,6 5 1624,4 5 0,4 4 0,1 6 0</inkml:trace>
  <inkml:trace contextRef="#ctx0" brushRef="#br0" timeOffset="333">635 403 7968,'-15'-1'3150,"-1"-5"-2738,7 5 0,3-8 1,7 6-1,4-3-124,6 3 0,8 1 0,1 2 0,1 0-379,1 0 0,-3-1 0,5-3 0,-1-1-371,-4 2 1,-2 1 0,-2 2 0,1 0-1228,-1 0 0,1 0-60,-1 0 1749,-6-7 0,4 5 0,-4-5 0</inkml:trace>
  <inkml:trace contextRef="#ctx0" brushRef="#br0" timeOffset="549">805 249 7851,'-2'-16'1380,"-3"1"1,2 8-642,-7 7 1,6 7 0,-1 10 0,2 2-167,-3 1 1,3 8-1,-6-2 1,2 5-72,4 5 0,0-4 0,-1 4 0,-1-5-257,2-5 1,1 3 0,2-5 0,0 1-338,0-5 1,0-3-1,2-3 1,1-2-781,2-2 1,7-6-1,-2 1-369,4-3 1,2-2-1,-1-2 1,1-3-2071,-1-5 3311,7 3 0,-4-14 0,4 4 0</inkml:trace>
  <inkml:trace contextRef="#ctx0" brushRef="#br0" timeOffset="782">1146 450 8288,'-7'0'1024,"7"0"0,8-5 1,13-1-1,5 3-1214,3 1 1,2 2 0,0 0-1,0 0-586,0 0 1,3 0 0,-1 0 0,-6 0-650,-3 0 1425,-3-7 0,-6 6 0,1-6 0</inkml:trace>
  <inkml:trace contextRef="#ctx0" brushRef="#br0" timeOffset="1416">2074 94 7968,'-5'-16'1107,"0"1"0,-1-1-233,6 1 0,7 6 0,5 4-650,7 3 0,-2 2 0,4 0 0,-5 2-73,-6 3 1,4 2-1,-6 5 1,1 0 64,-4 5 0,-3-1 0,-2 5 1,0-3-81,0 3 1,-7-4 0,-5 6 0,-5-3-98,-4 1 1,-1 0 0,3-6 0,-2 1 72,2-1 0,2-1 1,2-2 259,-1-2-329,1-6 0,8 2 1,7-6-1,8 0-71,6 0 0,7 0 0,1-1 1,0-3-357,1-1 0,-1 0 0,-3 5 1,2 0-360,-2 0 1,-2 0 0,-2 0-1,1 0-531,-1 0 0,6 0 0,-1-2 1274,-1-3 0,-1 3 0,-3-5 0</inkml:trace>
  <inkml:trace contextRef="#ctx0" brushRef="#br0" timeOffset="1631">2414 32 7968,'-15'0'1202,"6"0"1,6 0 0,11 0 0,10 0-1007,4 0 0,5 0 0,8-2 0,3-1-308,1-2 0,-4-1 1,1 6-1,-4 0-469,-1 0 1,-1 0 0,-5 0 0,-2 0-915,-1 0 0,-10 0 1495,4 0 0,-4-6 0,3-3 0</inkml:trace>
  <inkml:trace contextRef="#ctx0" brushRef="#br0" timeOffset="1799">2631 16 7968,'-16'2'-253,"1"2"740,0 1 0,4 0 0,3-3 0,-1 1 205,0 2 1,6 7-1,-4-1 1,2 2-613,0 3 1,0-1 0,5 1-1,0-1-651,0 1 0,0-1 0,0 1-718,0-1 1,1-1 1288,5-4 0,2 4 0,8-5 0</inkml:trace>
  <inkml:trace contextRef="#ctx0" brushRef="#br0" timeOffset="1966">2755 16 13250,'-5'16'177,"-1"-1"1,0 3-1,2 1 1,-1 3-597,2 2 1,-4 2 0,1 3 0,1-2-888,-2-1 1,6-2 0,-4 2 1305,3-5 0,-5 3 0,-2 0 0</inkml:trace>
  <inkml:trace contextRef="#ctx0" brushRef="#br0" timeOffset="2332">1764 496 7968,'-10'0'1268,"2"-2"-698,1-3 1,3 4-1,9-5 1,7 5-60,7 1 0,5 0 0,7 0 0,2 0-65,3 0 1,4 0 0,6 0 0,1 0-198,-1 0 1,2 0-1,4 0 1,4 0-151,5 0 1,6 0 0,1 0 0,1 0-294,0 0 1,3 0 0,-7 0 0,-4 0-159,-8 0 1,-12 0 0,-5 0 0,-5 0-909,-5 0 1,-4 0-660,-6 0 1171,-8 0 1,-2 0 0,-12 0 747,-4 0 0,-11 7 0,-3 1 0</inkml:trace>
  <inkml:trace contextRef="#ctx0" brushRef="#br0" timeOffset="2615">2352 697 10127,'-10'0'1580,"2"2"0,-1 1-1021,0 3 1,4 6-1,-5 0 1,-2 5-259,-2 3 0,-1 6 0,-1-3 0,1 1-335,-1 3 0,1 1 1,1-3-1,2-4-507,2-4 1,6-1 0,-1-1-4664,3 1 3633,2-8 0,0-3 1571,0-10 0,0-3 0,0-8 0</inkml:trace>
  <inkml:trace contextRef="#ctx0" brushRef="#br0" timeOffset="2899">2167 604 7968,'8'-15'339,"1"5"0,-4 1 361,5 2 1,-1 2-1,1 5-312,2 0 1,2 0-1,2 2 1,-3 3 101,-2 5 0,2 6 1,-4 3-1,1 1 69,1-1 1,-8 3-1,2 1 1,-3 1-158,-2 3 0,0-3 0,0 1 0,2-1-292,3 0 1,-3-4 0,4 4 0,0-1-408,-1-4 0,7-4 0,-2-5 0,4-3-428,1 0 1,6-5-1,0 3 1,-2-5-411,-2-5 0,-4 1 1,-1-4-1,-3-1-126,-2 1 1,3 3 1260,-5-6 0,1-6 0,-6-7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8.828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1 18290,'15'2'446,"1"3"1,-1-2 0,-1 8 0,-2 1 217,-2 1 1,1 10 0,4 4 0,-1 8-310,-4 6 0,2 5 0,-7 6 0,-1 3-630,-2 0 0,-11 3 0,-5-4 1,-5-3-1306,0-3 0,-5 0 1637,-1-11 1,2-1-1,1-5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4:07.96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0 326 13370,'0'-11'-1070,"0"1"2320,0-2 0,0 4-580,0-3 0,2 8 1,3-2-239,6 3 1,2 2 0,1 2 0,-2 3-124,-2 5 1,-1 4 0,3 1 0,-3 3-16,-2 2 0,-2-1 1,-4 7-1,3 0-84,1-2 0,0 3 0,-7-4 1,-1-1-113,-2 0 0,-2-1 0,4-6-251,-3 1 1,-4-1-494,5 1 469,0-8 0,5-8 0,0-12 0,1-5-107,5-3 0,-3-3 1,6 4-1,-1-3 204,1-2 1,1 3 0,6-3 0,-3 0 136,-2 0 0,2 3 0,-2-3 0,3 2 33,1 3 0,0 7 0,1 2-444,-1-2 1,1 5-452,-1 2 1,-4 3-187,-1 2 1,-5 5 0,4 2 940,-2 2 1,5 1-1,-4 5 1</inkml:trace>
  <inkml:trace contextRef="#ctx0" brushRef="#br0" timeOffset="450">573 32 13370,'2'-10'-1202,"3"1"2211,5 2 1,-1 2-1,1 5 1,2 2-221,2 3 1,3 5 0,2 11 0,3 6-335,2 8 0,-5 11 0,2 12 0,-6 6-76,-4 3 0,-4 7 0,-9-2 0,-5 2-341,-9-2 1,-4-5 0,-8-10-1,3-7-927,-3-7 0,4-7 1,0-8-1,2-4 869,3-2 1,-5-8 0,-1-7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4:17.15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1 275 13452,'8'-7'770,"4"4"0,-5-6-227,2 2 0,-4 2 0,4 7-635,-3 3 1,5-1 0,-4 4-1,-1 1-135,1-1 0,4-2 1,-4 2-1,-1 1 151,1-1 0,0-2 418,-2 4-454,-3 0 1,7 4-58,-4-4 1,3-3 0,8-7-100,-1 0 1,1-2-1,-2-3 1,-2-3 195,-2-1 1,0-5-1,6 4 1,-1-2 322,1 2 0,-6-2 0,0 5 344,2-2 0,-3 0 1228,1-1-1187,-6 3 0,3 9 1,-7 3-343,0 5 1,-6 6 0,1 3 0,2 2-107,1-3 0,2 6 1,0 1-1,0 0-121,0 1 0,0 2 1,0 6-1,0 2-38,0-1 1,0-3-1,0-1 1,0 0-109,0 0 0,0 0 0,0-2 0,0-3-135,0-5 0,-2-4 1,-1-2-1,-4 1 160,-2-1 1,-1-6 0,-4-2 0,2-2 61,2 0 1,-2 0 0,-7-5-1,-2 0 27,3 0 0,0-5 0,3-2 1,-1-1-190,1-5 0,5 0 1,1-4-1,2-2-211,4-2 1,3-7-1,7 3 1,8-5-398,9 0 1,5-7-1,2 1 1,0 2-862,0 1 0,-2 4 1701,-3 3 0,3-3 0,-5 5 0</inkml:trace>
  <inkml:trace contextRef="#ctx0" brushRef="#br0" timeOffset="400">496 585 13571,'7'-9'1053,"-4"2"1,6 6-40,-2-5 1,5 5-497,-2-5 1,4 12-402,1 4 0,-6 4 1,-4 1-1,-3 1 17,-2-1 1,0 6 0,-2-1-1,-2-1 16,-1-2 1,-5-1-1,3-2 1,0-2 175,0-2 0,-5-1 0,4 3-72,-1-2 0,1-7 0,4 4-844,-1 0-38,0-5 0,12 5 1,5-9-1,5-1-699,4-3 1,1 1 0,-1 4-1,4-3-2008,5-1 3475,0 0 0,8-2 0,2-2 0</inkml:trace>
  <inkml:trace contextRef="#ctx0" brushRef="#br0" timeOffset="651">1099 415 14910,'-7'-9'1173,"6"-5"0,1 12 0,10-3 0,4 4-1071,1 1 1,8 0 0,1 0 0,1 0-970,1 0 1,0 0 0,3 1 0,-3 3-664,-5 1 0,1 0 1,-3-3 1526,-5 3 0,1-3 0,-6 5 1</inkml:trace>
  <inkml:trace contextRef="#ctx0" brushRef="#br0" timeOffset="834">1146 538 13370,'-11'0'3117,"1"0"0,7 2-2708,-3 3 0,6-3 1,6 5-1,4-2-543,4 0 0,8 0 1,2-5-1,2 0-585,0 0 1,-2 5 0,3 1-1,-3-3-576,-1-1 0,-3-1 1299,-4 5 0,6-5 0,2 6 1</inkml:trace>
  <inkml:trace contextRef="#ctx0" brushRef="#br0" timeOffset="1448">2105 260 13370,'5'-16'520,"0"1"1,-1 6 453,-9 4 1,-4 5-1,-7 7 1,1 7-241,0 5 0,-6 8 0,-1 1 0,-1 6-240,1 7 1,-6-1-1,4 1 1,0 2-351,4 2 0,2 1 0,3-1 0,-1-4-483,1-5 1,1 0 0,2-3-2217,2-4 503,6-8 0,-2-7 0,7-14-1249,4-9 3262,-3-12 0,19-3 1,-4-7-1</inkml:trace>
  <inkml:trace contextRef="#ctx0" brushRef="#br0" timeOffset="1665">2059 275 13370,'5'-15'-1357,"0"-1"3497,-2 1-977,6 6 0,-6 4 0,6 12-540,-2 8 0,3 3 0,-3 7 0,0 3-219,0 1 1,3 4-1,-3 1 1,0 4-145,0 2 1,-2-1 0,-5 4 0,0-3-365,0-3 0,0 5 0,0-6 0,0-4-1430,0-4 1,0-6-1,0-6-4168,0-1 3726,0-6 1,0-9 1922,0-10 0,0-4 0,0-2 1</inkml:trace>
  <inkml:trace contextRef="#ctx0" brushRef="#br0" timeOffset="1850">1857 569 13370,'-10'0'411,"1"-1"2547,3-5-2233,-6 5 1,12-6 0,1 7-900,13 0 1,3 1 0,9 3-1,2 1-245,1-1 0,7-3 0,0-1 0,0 0 439,2 0 1,1 0-1,8 0 1</inkml:trace>
  <inkml:trace contextRef="#ctx0" brushRef="#br0" timeOffset="2448">2616 476 13413,'-7'-15'876,"-4"-1"0,-2 8 0,-1 1 0,2 2-43,2 0 0,-1 0 0,-4 6-285,-1 4 0,6 2 0,0 7 0,-1 0-140,3 3 1,-6 4-1,5-3 1,-1 5-170,0 1 0,6-3 0,-1 4 0,3 1-431,2-2 1,0 4 0,0-8-1,0-1-716,0-2 0,7-3 1,4-4-1,4-4 16,6-5 0,1-2 0,6-5 0,-3-4-24,3-4 0,1-6 0,2-3 0,0 1 500,0 0 0,-2-4 0,-1 4 0,-4-1 498,-2 1 1,-1 1-1,-8 6 1,-1 1 1024,-1 4 0,-9-2-275,-2 7 0,-7 1 0,-9 9 0,1 7 176,-1 7 0,1-2 0,-1 6 0,1-3-481,-1 1 0,6 5 0,1-4 0,3 1-553,2-1 1,2-2 0,2-4 0,2-2-172,3-4 1,4 2 0,8-7-1,5-1-81,9-3 0,0-8 0,7-5 0,-2-5-206,0-3 0,-1-6 0,-9 4 1,-6-1 321,-3 1 1,-8 1 0,-4 4-1,-3-2 575,-2-2 0,-7 6 0,-5 5 1,-7-1-3,-7 3 1,-3-4 0,-2 7 0,2 1-282,3 2 0,-2 2 1,8 0-1,1 2-1431,2 3 0,3-1-3721,4 6 4893,3 0 1,14 6 0,1-1 0</inkml:trace>
  <inkml:trace contextRef="#ctx0" brushRef="#br0" timeOffset="2766">3343 445 13370,'-11'0'1021,"1"-1"-64,-2-4 1,-2 3 0,-1-3 217,-1 3 1,1 2-1,-1 2-605,1 3 0,0 2 0,1 5 0,3-2-589,6 2 1,-2-3-1,2 1-107,2 2 0,3 2 0,5 0 0,5-2-52,4-2 1,2-5 0,-1 4 0,2-1-251,4 1 1,-4 1-1,4 6 1,-4-3 525,-2-2 1,-4 2 0,-3-2 0,-1 3 444,-3 1 1,-4 0 0,-6 1 0,-4-1-598,-4 1 1,-6-1-1,-1-1 1,2-2-279,2-2 0,1-6 0,1 1 1,0-3-1989,-1-2 1,7-7 2287,4-3 1,4-11 0,1-3-1</inkml:trace>
  <inkml:trace contextRef="#ctx0" brushRef="#br0" timeOffset="3183">3853 74 13370,'0'-15'1642,"-1"1"-550,-4 4 1,-4 11-1,-7 15 1,1 8-233,-1 5 0,-4 11 0,-2 4 0,-1 8-260,1 3 1,1 3 0,6 9 0,1 7-350,4 7 1,3-2-1,10 4 1,6-6-398,6-5 0,11-10 0,0-14 0,1-10-1141,-1-12 0,2-14 0,-8-7 0,1-3 1304,1-2 1,-5-7 0,6-2 0</inkml:trace>
  <inkml:trace contextRef="#ctx0" brushRef="#br0" timeOffset="4284">4024 507 13370,'0'-15'-579,"0"5"0,-2 1 2228,-3 2 107,3-5-1386,-5 3 0,5 1 0,-1 4 90,-2 8 0,-6 4 0,6 8 0,2-1-254,1 1 0,-3 4 0,0 1 1,1-2-154,3-2 0,1 4 0,0-1 0,0-1-447,0-1 0,1-8 0,5-1 1,4-1-25,4 1 0,1-6 0,2 2 0,2-5 215,2-5 1,6-3-1,-1-8 1,2 1 134,-3-1 0,3-5 0,-7 1 0,-4 1 407,-5 2 1,0 1-1,-7 1 1143,-2-1-1175,-1 8 1,-4 6-1,-1 9 1,-4 3-78,-1 7 0,4-1 0,-1 5 0,3-4-98,2-2 1,0 1 0,2-1-141,3 1 0,4-8 0,6-3 0,1-3-64,-1-2 0,1 0 1,-1-2-1,1-1 38,-1-2 1,2-7-1,0 0 1,1-6-6,-5-2 0,-8-1 1,1 6-1,-5-1-12,-1 1 0,0-1 1,0 1-1,0-1-231,0 1 0,0-1 0,-1 3 0,-3 1-859,-1 1 1,-2 8 0,4-4-2878,-2 0 4016,-1 5 0,6-4 0,0 6 0</inkml:trace>
  <inkml:trace contextRef="#ctx0" brushRef="#br0" timeOffset="4535">4596 415 13370,'0'-11'229,"0"1"0,0 5 1,2-4-1,1 1 607,2-1 0,9 5 0,0-1 0,7 4-652,3 1 0,7 0 0,5 0 0,0 0-938,2 0 1,-7 0 0,1 0-1,-6 0-890,-4 0 0,-1 0 1668,-6 0 1,1 0 0,-1 0-1</inkml:trace>
  <inkml:trace contextRef="#ctx0" brushRef="#br0" timeOffset="4734">4828 275 13370,'-10'-5'2163,"0"0"-1331,-1 0 1,-3 12-1,4 5 1,5 5-282,3 4 0,-3 8 0,-2 0 0,0 7-243,0 4 0,2-6 1,5 4-1,0-2-559,0 0 0,0-2 0,2-6 0,3-4-561,6-2 1,4-6-1,4-8 1,3-1-461,2-3 0,2-3 1295,5-1 0,7-13 1,1-5-1</inkml:trace>
  <inkml:trace contextRef="#ctx0" brushRef="#br0" timeOffset="4966">5184 461 14920,'7'-9'1582,"5"4"0,7 3-1918,7 2 0,3 0 1,4 0-1,1 0-548,2 0 0,0 0 0,-5 0 0,-2-1 919,-3-4 0,-4 3 0,-6-5 0</inkml:trace>
  <inkml:trace contextRef="#ctx0" brushRef="#br0" timeOffset="5131">5385 306 13370,'-7'-8'76,"4"1"1,-6 8 1086,2 5 0,1 4 0,2 9 0,-1 3-924,1 2 0,1 7 0,0 5 0,-3 0-1160,3 2 0,1-5 1,2 1-1,0-5-3318,0-3 4173,0-7 1,7 4 0,2-8 0</inkml:trace>
  <inkml:trace contextRef="#ctx0" brushRef="#br0" timeOffset="5549">5834 229 13370,'-16'-7'446,"1"-3"1,1-4-1,4-2 299,5 1 1,10 5 0,5-1 0,4 1-306,1 1 1,6 1-1,0 4 1,-2-1-42,-2 2 1,-2 6 0,-1 4 0,-2 2-110,-2 3 0,-6 1 1,1 5-1,-3 1-12,-2 1 0,-7 6 1,-4-4-1,-2 1-188,-3-1 1,1-1 0,-1-6 0,1 1-304,-1-1 0,1 1 0,-1-3-83,1-2 1,5-4 88,-1-7 1,10 0-19,1 0 0,8 0 1,11 0-1,2-2-186,-2-3 0,3 3 1,-1-3-1,-1 3-724,3 2 0,-4-2 1,5-1-1,0-2-1040,0 1 2248,-5 3 0,10-6 0,-5-2 1</inkml:trace>
  <inkml:trace contextRef="#ctx0" brushRef="#br0" timeOffset="5766">6143 59 13370,'-8'-2'1440,"3"-3"0,5 3 0,5-3-826,5 3 1,11-3-1,4 0 1,6 1-901,6 3 1,-3 1 0,5 0-1,-1 0 44,-3 0 1,-3 0 0,-2 0 0,-5 0-860,-4 0 0,-4 0 0,-1 0-1912,-1 0 2983,-6 0 0,-9-7 1,-9-2-1</inkml:trace>
  <inkml:trace contextRef="#ctx0" brushRef="#br0" timeOffset="5916">6360 28 13370,'-16'0'556,"1"5"1,0 0 5,-1-2 1,6 6 0,1 1 0,1 4-25,-1 2 0,6 1 0,-3 2 1,5 3-575,1 2 0,0 0 0,0 4 1,0-3-273,0 3 1,0-6 0,0-1 0,0-4-1357,0-1 1,0-1 1603,0 1 1,0-8 0,0-1-1</inkml:trace>
  <inkml:trace contextRef="#ctx0" brushRef="#br0" timeOffset="6082">6453 105 18640,'0'16'-117,"0"4"0,0 3 0,-2-1-42,-3 0 0,3 6 0,-3-4 0,2 2-1042,-3-1 1,5-1 0,-6 4 1206,0-2 0,-2-7 0,-6 3 1</inkml:trace>
  <inkml:trace contextRef="#ctx0" brushRef="#br0" timeOffset="6367">5432 554 18209,'32'0'0,"6"0"707,9 0 1,8 0 0,12 0 0,3 0-244,1 0 0,4 0 1,-1 0-1,7 0-291,7 0 0,-4 0 1,-2 0-1,-4 0-565,-6 0 1,-5-2 0,-12-1-1,-10-3-1209,-13 3 0,-8-4 0,-8 2-2696,-1 2 4242,-6-6 0,-9 7 0,-9-5 0</inkml:trace>
  <inkml:trace contextRef="#ctx0" brushRef="#br0" timeOffset="6617">6081 724 13370,'-10'0'1527,"0"0"1,5 5-1,-4 2 1,0 3-974,1 7 1,3-1 0,-4 6 0,1 1-360,-1 2 1,-1 0 0,-4 0-1,2 1-342,2-2 0,1 0 0,-3-5-1896,2 2 0,4-1-840,-4-4 0,7-9 2826,-2-7 1,3-7-1,2-9 1</inkml:trace>
  <inkml:trace contextRef="#ctx0" brushRef="#br0" timeOffset="6832">5896 755 13370,'0'-16'-729,"0"1"1,1-1 1170,5 1 0,2 0 1,8 1-1,-1 2 228,1 1 1,4 8-1,3-2 1,1 3-97,3 2 0,1 7 1,-2 3-1,-6 6-64,-3 4 0,-6 4 1,-3 7-1,-1 0 163,-3 0 0,-4 0 0,-6 2 0,-2 0-404,-1-2 0,-3 3 0,7-10 0,2 2-891,1 0 1,4-8 0,4 1 1,10-7 0,6-5 0,11-8 0,1-5-2207,2-4 0,7-4 2822,-1-1 0,-4-7 0,-1-3 1</inkml:trace>
  <inkml:trace contextRef="#ctx0" brushRef="#br1" timeOffset="7934">8449 910 8795,'-9'-7'4947,"2"5"-5540,7-5 593,0 7 0,0 7 0,0 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4:34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233 279 8552,'-7'-15'723,"-3"-1"1,1 8-1,-1 1 1,-2 2 0,-2 1 245,-1 6 0,-1 5 0,1 10 1,-1 4-346,1 4 1,-1 10 0,-1 3 0,0 1-434,1 4 1,-1 2-1,12 1 1,2 1-650,1-1 0,9 1 0,5-3 0,7-3-2231,7-4 0,3-6 2689,2-6 0,7 5 0,1-6 0</inkml:trace>
  <inkml:trace contextRef="#ctx0" brushRef="#br0" timeOffset="418">558 388 8552,'9'-7'3603,"-4"-4"-2617,-4 4 0,-1 2 0,-1 10 0,-3 6-406,-1 3 0,-7 3 0,2 3 1,-4 6-153,-1 3 1,-1 2 0,1 0 0,-1 0-97,1 0 0,-1-2 0,1-1 1,1-4-45,4-2 1,-2 4 0,6-5-187,3-2 1,3-9-191,5-5 0,9-3 0,7-2 0,-1 0-415,3 0 0,1 0 1,7 0-1,-2 0-663,-3 0 1,3 0 0,-3 0 0,1 0-2141,-1 0 0,1 0 3306,-6 0 0,6 0 0,-2 0 0</inkml:trace>
  <inkml:trace contextRef="#ctx0" brushRef="#br0" timeOffset="632">960 542 8552,'-15'-7'1617,"6"-1"1,9-1 0,12 4 0,7 3-1752,7 2 1,3 0-1,2 2 1,2 1-1313,3 3 0,2 1 1446,3-2 0,4-4 0,-6 6 0</inkml:trace>
  <inkml:trace contextRef="#ctx0" brushRef="#br0" timeOffset="1032">1486 511 8552,'-15'-8'623,"5"1"0,-1 7 1046,-1 0 1,7 0-1065,5 0 0,7 5 0,8 2-238,1 1 0,-1 3 1,1 4-51,-1 1 1,-4-1 0,-3 1 0,-1 1 25,-4 4 1,-1-4 0,-2 5 0,0-1-173,0-1 0,-5 1 0,0-6 1,0 1-152,-2-1 1,3-6-39,-6-4 0,1-5-16,-1-5 1,3-4 0,7-8-1,2-3-87,3-6 0,-1 2 0,6-2 0,2 0-142,2 2 1,1-3 0,1 4-1,1 1-273,3-1 1,-2 3-1,2 4 1,-2 3-851,-3 2 0,0 3 1,1 4 64,-1-1 0,1 2 1321,-1 8 0,1 3 0,-1 8 0</inkml:trace>
  <inkml:trace contextRef="#ctx0" brushRef="#br0" timeOffset="1300">1966 357 8552,'0'-16'929,"0"1"1,2 1 27,3 4 0,3 3 1,10 7-1,1 1-76,1 5 0,6 2 0,-4 8 0,1 1-292,-1 3 0,-1 5 0,-6 7 0,-1 3-396,-4 1 0,-3 5 1,-7-3-1,0 1-396,0 4 1,-7 0-1,-3-1 1,-4-6-1037,-1-4 1,-1-6-1,2-2 1,2-3-2523,2-7 3761,7-6 0,-11-8 0,5 0 0</inkml:trace>
  <inkml:trace contextRef="#ctx0" brushRef="#br0" timeOffset="1534">2353 1 10320,'15'5'743,"1"0"0,-1 9 0,2 1 0,4 11 347,5 8 1,0 13 0,3 10 0,2 4-342,-4 7 0,2 2 1,-10 6-1,-5-4-755,-7-5 1,-7-3 0,-7-4 0,-8-2-775,-9-1 1,-6-14 0,-1-4 0,2-8-2004,3-5 2783,-3-7 0,5 10 0,-7-5 0</inkml:trace>
  <inkml:trace contextRef="#ctx0" brushRef="#br0" timeOffset="1783">3266 1068 9682,'8'-1'2487,"-3"-5"0,-1 5-4798,1-4 0,-3 1 2311,3-1 0,-3 3 0,-2-5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4:58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9734,'10'0'1114,"0"0"0,4 0-850,5 0 0,5 0 0,9 0 1,3 0-324,5 0 1,-1 0 0,1 0-1,0 0-525,-1 0 0,-2 0 0,-9 0-2282,-3 0 2866,-11 0 0,-8 0 0,-7 0 0</inkml:trace>
  <inkml:trace contextRef="#ctx0" brushRef="#br0" timeOffset="184">47 202 8318,'-8'7'2689,"2"-5"-1864,12 3 1,2 2 0,8-2-1,1-2-444,3-1 1,10-2 0,7 0 0,1 0-433,0 0 1,5 0-1,-3 0 1,1 0-652,0 0 0,-12 0 0,1 0 0,-6 0 702,-5 0 0,-2 0 0,-2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4:49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1161 372 8147,'5'-10'1230,"0"-1"1,1 1-122,-6-5 0,-2 8 1,-3 7-451,-6 8 0,-2 13 0,-3 5 0,-1 5-237,-4 5 1,2 2 0,-6 5 0,-1-2-282,2 2 0,-4 0 1,8 0-1,1-4-475,2-1 0,3-7 1,2-9-1,3-3-1567,2-5 1,2-5 603,5-4 0,2-7 0,3-15 0,5-4 1297,4-4 0,8-12 0,3-2 0</inkml:trace>
  <inkml:trace contextRef="#ctx0" brushRef="#br0" timeOffset="200">1208 357 8017,'8'-16'674,"-3"1"0,2 4 408,-2 1 1,7 7 0,-3-1-465,0 8 0,-1 4 0,-4 9 0,2 4 115,3 5 0,-5 3 0,1 4 1,-4 1-357,-1 2 0,0 2 1,0-4-1,0 2-567,0-1 1,0-4 0,0-4 0,0-3-335,0-1 0,0-3 0,0-4-5381,0-1 2495,0-6 3410,0-2 0,-6-7 0,-3 0 0</inkml:trace>
  <inkml:trace contextRef="#ctx0" brushRef="#br0" timeOffset="349">1022 682 7889,'-16'0'1201,"1"0"1286,-1 0-2114,8 0 0,8 0 1,12 0-1,7 0-490,7 0 1,5 0 0,3 0 0,2 0-572,-2 0 0,4 0 0,-2-2 688,-1-3 0,-3 3 0,-1-5 0</inkml:trace>
  <inkml:trace contextRef="#ctx0" brushRef="#br0" timeOffset="532">1610 635 7889,'0'10'1363,"0"1"1,0-6-1,0 5 1,0 2-761,0 2 0,-5 1 0,0 3 0,1 1-595,2 1 1,2 3 0,0-5 0,0 3-680,0-2 0,0-2 0,0-1 1,0-1 670,0 1 0,0-1 0,0 1 0</inkml:trace>
  <inkml:trace contextRef="#ctx0" brushRef="#br0" timeOffset="750">2059 511 7889,'-9'-7'2081,"4"6"0,10-4 0,5 3-1781,4 2 0,3 0 0,4-2 0,5-1-784,3-2 1,2-1-1,0 6 1,0 0-426,0 0 0,-6 0 1,1 0-1,0 0-1632,-2 0 2541,-8 0 0,-3-7 0,-4-1 0</inkml:trace>
  <inkml:trace contextRef="#ctx0" brushRef="#br0" timeOffset="915">2260 357 9054,'-5'-7'4119,"-1"8"-3348,3 13 0,1 3 0,2 9 0,0 2-809,0 1 0,-5 2 1,0 0-1,1 0-887,3 0 1,1 0-1,0-2 1,0-2 924,0-1 0,7-7 0,1 3 0</inkml:trace>
  <inkml:trace contextRef="#ctx0" brushRef="#br0" timeOffset="1166">3002 248 8415,'-6'-8'4517,"2"-4"-3511,-6 6 0,-1 10 0,-4 11 1,0 9-258,-1 6 0,-5 2 1,1 4-1,-1 7-540,-1 7 0,3 0 0,-5 5 1,1-2-810,5-3 0,6-8 0,3-8 0,2-7-2640,4-6 0,3-7 1429,5-9 1,3-7 1810,8-13 0,-1-14 0,1-4 0</inkml:trace>
  <inkml:trace contextRef="#ctx0" brushRef="#br0" timeOffset="1366">2941 264 8242,'0'-7'2465,"0"7"0,0 8 0,1 13-1749,4 5 1,-3 0-1,3 5 1,-1 6-666,1 6 0,-3 4 0,3-1 0,-4-1-285,-1-4 1,6 2 0,-1-8-1,0-4-2477,2-4 1,-5-13 2710,3 1 0,-4-16 0,-1-1 0</inkml:trace>
  <inkml:trace contextRef="#ctx0" brushRef="#br0" timeOffset="1531">2817 558 11826,'7'-9'572,"3"2"1,5 2-674,6 0 1,-2 0-1,5 5 1,-2 0-1016,-3 0 0,4 0 0,-3 1 1116,-1 5 0,-2 2 0,-1 8 0</inkml:trace>
  <inkml:trace contextRef="#ctx0" brushRef="#br0" timeOffset="1749">3142 589 12615,'7'8'565,"-4"4"0,6-5 1,-1 2-412,1 3 0,-6-4 0,2 3 0,-3 2 58,-2 6 0,0-1 1,0 2-1,0-3 35,0-1 0,0-1 0,0 1-75,0-1 1,0-4-295,0-1 0,2-7 0,3 3 0,5-5-270,4-1 0,7-5 0,1 0 0,2 0-563,4-2 0,1 3 0,2-4 955,0 1 0,0-12 0,0 2 0</inkml:trace>
  <inkml:trace contextRef="#ctx0" brushRef="#br0" timeOffset="2049">3652 480 8513,'16'-15'761,"-6"6"0,2 4 1,5 3-339,7 2 1,7 0 0,5 0 0,4 0-629,-1 0 1,1 0-1,-6 0 1,1 0-943,-6 0 1,-5 0 0,-8 0 1146,-1 0 0,0 0 0,1 0 0</inkml:trace>
  <inkml:trace contextRef="#ctx0" brushRef="#br0" timeOffset="2216">3931 357 7889,'-7'-9'2008,"-3"4"0,1 3-1354,-1 2 0,6 7 0,-1 5 1,3 5-341,2 4 1,0 6-1,0-1 1,0 3-800,0 2 1,0 2-1,0 1 1,0 2 484,0-1 0,7-2 0,2-3 0</inkml:trace>
  <inkml:trace contextRef="#ctx0" brushRef="#br0" timeOffset="2682">4472 418 7889,'0'-15'985,"0"0"-231,0-1 1,2 7 0,5 4 0,7 4-249,5 1 0,8 0 0,-1 0 0,3 1-82,2 4 1,-5 6-1,-2 8 1,-3 1-141,-8-1 0,-4 5 1,-9 0-1,-2 4-56,-3 3 0,-10-9 0,-11 9 0,-3-2-104,-2 1 1,-7-5 0,-2-1 0,1-1 62,3-4 0,5-4 0,5-5 0,5-4 160,4-5-360,2-1 1,8-5 0,7-2-1,10 0-288,9 1 0,7-5 0,8 4 1,4 0-194,1 1 1,-2 0 0,2 6-1,-1 0-238,-4 0 1,4 0-1,-2 0 1,-1 0-664,-3 0 0,-3 2 0,-1 2 1395,-2 1 0,0 0 0,4-5 0</inkml:trace>
  <inkml:trace contextRef="#ctx0" brushRef="#br0" timeOffset="2949">5292 341 7889,'-7'-15'2015,"4"4"-775,-7 1 1,-1 8-1,-6 4-307,-3 12 0,1 3 1,-5 9-1,0 1-239,-1 2 0,0 8 0,-6 0 0,2 3-551,3 3 0,-2-4 1,8 1-1,1-2-423,1-4 0,10-8 0,3-5 0,3-4-1924,2-2 1,2-8 505,3-7 1,3-7 0,8-8-1,-1-2 1698,1-4 0,6-10 0,2-8 0</inkml:trace>
  <inkml:trace contextRef="#ctx0" brushRef="#br0" timeOffset="3149">5200 341 7896,'5'-10'522,"0"-1"1634,0 8 1,2-2-1308,3 10 0,-3 4 1,-2 8-1,-1 3-373,1 6 1,-3 5-1,3 4 1,-4 2-411,-1 3 1,6-4-1,-1 4 1,-2-1-421,-1 1 1,-2-8 0,0-1 0,0-7-2036,0-1 0,5-11 919,0 3 0,0-11 0,-5-4 1470,0-9 0,-7-5 0,-1-1 0</inkml:trace>
  <inkml:trace contextRef="#ctx0" brushRef="#br0" timeOffset="3281">5014 589 7889,'-10'0'686,"-1"0"1668,-1 0-2060,5 0 0,9 0 0,12 0 0,8 0-651,7 0 0,-1 0 0,10 0 0,0 0-1221,3 0 1,-3 0 1577,-2 0 0,3 0 0,1 0 0</inkml:trace>
  <inkml:trace contextRef="#ctx0" brushRef="#br0" timeOffset="3432">5586 558 13332,'-1'17'637,"-5"4"0,5-4 0,-4 5 1,1 0-747,-1 4 1,3-2-1,-3 2 1,3 0-3972,2-2 4080,0-2 0,0-6 0,0-1 0</inkml:trace>
  <inkml:trace contextRef="#ctx0" brushRef="#br0" timeOffset="3783">6035 295 7889,'-15'-9'705,"4"2"1,1 7 474,-2 0 1,3 2-1,-1 3 1,-4 7-391,-5 7 0,0 0 0,-5 7 0,0 3-326,0 5 0,0-1 1,-3 5-1,1-2-403,-2 0 0,6 0 0,3-5 0,5-2-924,4-3 1,1 2-971,-1-8 0,5-6 0,10-9-451,5-3 0,4-9 2284,2-3 0,-1-11 0,1-3 0</inkml:trace>
  <inkml:trace contextRef="#ctx0" brushRef="#br0" timeOffset="4016">5958 310 8072,'7'-8'2924,"-4"-4"-2223,7 6 0,-5 1 1,4 7-1,0 3 68,-1 5 0,-4 4 0,1 3 0,-3 4-219,-2 5 0,0 8 0,0 2 1,0 0-533,0 2 1,-2 0 0,-2 3 0,-2-5-637,-3-3 0,6-2 0,-3-2 0,5-3-1705,1-5 1,-6-9 982,1-2 1,-2-8 0,4-2 1339,-2-9 0,-7-12 0,3-3 0</inkml:trace>
  <inkml:trace contextRef="#ctx0" brushRef="#br0" timeOffset="4165">5710 558 8107,'-15'0'2394,"6"-2"-1858,4-3 1,5 3-1,5-3 1,5 3-597,4 2 0,7 0 1,1 0-1,4 0-604,7 0 0,-3 0 1,7 0-1,-5 2-299,-1 3 963,-7-3 0,12 5 0,-3-7 0</inkml:trace>
  <inkml:trace contextRef="#ctx0" brushRef="#br0" timeOffset="4416">6159 558 8636,'8'0'2281,"4"7"1,-6 3-1987,-3 4 0,4-4 0,-2 0 0,-1 2-36,-3 2 1,-1 2 0,0 1 0,0 2-41,0 1 0,-7 1 0,-3-4 0,-4 0-53,-1-1 0,-1 3 1,3-9-1,1 2-99,1-2 0,6 2-267,-5-6 0,8-1 0,2-5-313,9 0 1,10-7 0,1-2 0,1-1-183,1 0 0,-5 6 1,6-3-1,-3 2-1874,1 0 2569,0 0 0,1-2 0,2-2 0</inkml:trace>
  <inkml:trace contextRef="#ctx0" brushRef="#br0" timeOffset="5130">6902 465 7889,'-7'-16'269,"3"6"0,-6 1 0,0 1 562,1-1 1,-5 6-1,4-2-217,-4 3 0,-1 2 1,-1 2-1,1 3-30,-1 5 1,-4 6 0,-1 3 0,2 3-86,2 2 1,1 0-1,3 4 1,1-3-367,1 3 0,8-4 0,-2 0 0,3 0-494,2 0 0,9-7 0,4 1 0,8-8-228,3-3 1,2-2-1,5-5 1,0 0-567,0 0 0,-2-7 0,-2-3 1,-1-6 481,2-4 1,-4 1 0,0-5-1,-2 1 425,-3 4 1,-7-3 0,-2 1 0,1 2 649,-3 2 0,-1 7 0,-7 0 264,0-2 0,-1 5 117,-5 2 0,-1 5 1,-5 5-1,2 5-361,-2 4 1,4 1 0,-1 1-1,0 1 46,1 4 1,4 1 0,-1 4 0,3-4-3,2 0 0,0-4 0,0 4-502,0 0 1,2-6-1,3-1 1,6-8-258,2-5 1,8-4 0,1-3 0,1-7-126,-1-7 1,4 0 0,-6-7 0,-1-1 427,-1-2 0,-5 3 0,-2 2 0,-6 0 350,-4 0 1,-1 5-1,-1 0 1,-4 5-36,-6 4 0,-4 6 0,-4-1 0,-3 3-198,-2 2 1,5 0-1,-2 2 1,4 2-549,1 1 1,1 5 0,-1-3 0,3 1-851,2 4 0,4-3 1,6 1-1,-3 2 1271,-1 2 0,7 2 0,6-1 0</inkml:trace>
  <inkml:trace contextRef="#ctx0" brushRef="#br0" timeOffset="5433">7536 465 7889,'-7'-9'1853,"4"2"0,-8 7-928,-1 0 1,-2 0 0,-1 0-1,0 0-416,-1 0 1,1 6 0,-1 0 0,2 3-234,4 3 1,-2 2-239,7 1 0,1 1 0,10-1 0,4-1-210,4-4 0,1 4 1,2-4-1,2 4 194,2 2 1,-1-1 0,-6 1 0,-2-1 416,-1 1 1,-8-1 0,2 0 0,-3 1-115,-2-1 0,-2 1 1,-3-1-1,-7 1-403,-7-1 0,2-4 1,-4-3-1,2-1-1315,-1-3 1,3-3 0,-4-2-3429,4-5 4821,8 5 0,-5-20 0,6 4 0</inkml:trace>
  <inkml:trace contextRef="#ctx0" brushRef="#br0" timeOffset="6113">7985 496 7889,'5'-10'1489,"0"-1"0,-2 8-698,-8-2 1,-3 10 0,-8 5 0,1 6-251,-1 4 0,-4-1 1,-3 7-1,1 1-377,0 3 0,1-6 1,4-2-1,-1-1-34,3-1 0,-4 1 0,11-6 0,-3-1-319,1-4-32,6 4 1,-1-12-1,10 3 1,6-3 26,3-2 0,6 0 0,2 0 0,3 0 111,2 0 0,7-5 0,3-1 0,-3 3 36,-1 1 0,-4 1 0,-2-3 0,-3-1 246,-1 2 0,-3 1 453,-4 2 1,-2-2-156,-4-3 1,-10-4 0,-10-6-326,-4-1 0,4 1 0,-1 0 0,-1-1-348,-2 1 0,1-3 1,1-1-1,1-1-715,-1 1 1,4 2 0,-1 1 0,1 1-719,-1-1 1,4 3-1,-4 1 1609,2 1 0,2 1 0,5-6 0</inkml:trace>
  <inkml:trace contextRef="#ctx0" brushRef="#br0" timeOffset="6482">8232 480 9259,'-2'-8'1933,"-3"3"1,4 10 0,-5 5 0,5 4-1462,1 1 0,0 2 0,0 2 0,0 4-355,0 1 1,5-5-1,2 1 1,1-2-357,4-3 0,2-1 0,3-4 1,2-5-257,2-3 0,5-4 0,-4-3 0,0-5-105,1-4 0,2-7 0,-4-1 0,-2 0 431,-2-1 0,-6-2 0,-3 2 0,-1 1 288,-4 0 1,-1 1-1,-4 5 461,-3 1 1,-3 6 0,-8 4-1,1 3 36,-1 2 1,1 13-1,-1 4 1,1 5-455,-1 6 1,1 2 0,-1 7 0,3 2-830,2 1 1,-1 3 0,5-6 0,1 1-1933,-1 0 2599,2 5 0,-2-10 0,-2 5 0</inkml:trace>
  <inkml:trace contextRef="#ctx0" brushRef="#br0" timeOffset="7465">1 589 7889,'7'-14'0,"1"2"330,1 2 1,5 6 0,-4 1 0,4 6 222,1 7 1,1 16-1,1 7 1,2 6 92,1 10 0,1-3 1,-6 7-1,1-1-54,-1-1 1,1 1-1,-1-7 1,1-4-328,-1-5 0,1-7 0,-1-6 0,1-8-243,-1-1 1,-5-7-1,-1-4 1,0-5 88,-1-3 1,-4-7 0,1 2 0,-3-4-265,-2-1 0,0-1 0,0 1 1,0-1-88,0 1 1,-6-1 0,-1 1 162,-1-1 1,3 1 0,-4-1 39,2 1 1,2 0 0,3-1 0,-1 1-77,-2-1 1,0-5 0,5-3 0,0-3-196,0-6 0,-2-11 1,-2-6-1,-1-10-202,2-4 1,1-5 0,2 2 0,0 2-11,0 1 1,5 16 0,0 7 0,-1 6-1,-2 4 0,3 7 0,2 5-232,1 7 0,3 6 752,4 6 0,1-7 0,-1-2 0</inkml:trace>
  <inkml:trace contextRef="#ctx0" brushRef="#br0" timeOffset="8263">449 124 7945,'-8'-15'381,"-1"6"0,6 3-53,-2-1 1,1 5-1,9-3 1,6 3-57,2 2 0,10 0 0,4 0 0,8 0-44,6 0 0,9 0 0,3 0 0,4 0-74,6 0 0,6 2 0,9 1 1,1 2-153,3-1 0,6-2 0,6-2 0,-1 0-152,-7 0 1,-10 0 0,-4 0 0,5 0 39,9 0 1,-3 0 0,8-2-1,-5-2 41,-5-1 0,-7 0 1,-2 5-1,2 0 42,1 0 1,3 0-1,-1 0 1,2 0 46,4 0 1,-13 0 0,-3 0-1,-10 0 52,-4 0 1,-1 0 0,8 0 0,4 0 76,-1 0 0,1 5 1,-2 0-1,0-1 11,0-2 0,-7-2 0,-4 0 0,-3 0-9,-1 0 1,8 0-1,5 0 1,7 0 2,3 0 0,-3 0 1,2 0-1,-3-2-62,-6-3 0,-9 3 0,1-3 0,-2 3 17,1 2 1,1-5-1,6 0 1,3 1 43,-3 3 1,-1 1 0,1 0-1,-3 0 58,-2 0 0,-1 0 0,-6 0 1,1 0-76,-1 0 0,9 0 0,6 0 0,4 0-86,0 0 1,4 0 0,-2 0 0,-2 0-92,-1 0 1,-11 0 0,-3 0 0,-4 0 6,3 0 0,7 0 0,1 0 0,3 0-16,2 0 0,-2 0 0,-1 0 0,-4 0 13,-2 0 1,-1 0 0,-6 0 0,2 0 16,4 0 1,5 0 0,8 0 0,2 0 64,-2 0 0,-1 0 0,-4-2 0,-2-2 10,-1-1 0,-7 0 0,2 5 0,-3 0 47,3 0 0,5 0 0,10 0 0,5 0 11,4 0 1,-1-2 0,-2-1 0,-5-2 70,1 1 0,-4 3 1,8 1-1,1 0-57,1 0 0,9 0 0,2 0 0,-1 0-81,-8 0 1,0 0-1,-3 0 1,7 0-54,7 0 1,1 0 0,-1-2 0,-7-2-432,-7-1 0,-13 0 1,-11 3-1,-8-1-3451,-11-2 3889,-7 0 0,-23 5 0,-2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5:07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93 8307,'-10'-15'0,"2"-1"225,1 1 0,-4 4 353,6 1 0,2 2 0,8-3-265,5 6 1,4 3 0,1 2 0,1 0-27,-1 0 1,-1 2-1,-2 2 1,-2 2-92,3 3 0,-5 1 0,1 6 0,-2-1-61,-4 1 0,-1-1 0,-2 1 0,0-1-107,0 1 1,-2-6 0,-1 0-1,-4 1-86,-2-3 1,1 6-1,-5-5 1,3-1 94,-2-3 1,4-1 0,-3-1 331,-1 2 1,4 0-182,-3-5 1,8-1-211,-2-4 0,10-2 0,5-4 0,6 5-463,4-1 0,-1 5 0,5-3 1,0 3-1636,0 2 1,2 0 2119,5 0 0,0 7 0,0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5:07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 8318,'5'-10'-470,"0"0"975,-2-2 0,6 5 1,1 2-39,4 3 0,1 2 0,1 2-257,-1 3 0,-6-2 1,-2 7-1,-2 3-58,0 0 0,0 3 1,-5-1-1,-1 1 36,-5-1 0,0 1 0,-6-3 0,3-1 272,2-1 0,-5-3 324,2 3-785,3 2 1,2-11 0,10 3-636,5-3 1,9-2-1,3 0 1,1 0-1093,-1 0 1728,6 0 0,3-7 0,8-1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5:08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750 217 11833,'-10'5'0,"-1"2"723,-1 2 1,-1 8-1,-5 9 1,-1 3-273,-1 2 0,-8 1 0,4 5 0,0 2-167,4 1 1,-3 3 0,3-7 0,1-2-311,1-1 1,8-4-1,2-3 1,1-6-2871,3-2 1467,3-3 0,2-6 1,4-6 256,6-6 1,2-11 1171,3-7 0,6-13 0,2 1 0</inkml:trace>
  <inkml:trace contextRef="#ctx0" brushRef="#br0" timeOffset="234">796 217 8510,'0'-15'1749,"0"8"1,0 7-753,0 8 0,6 8 0,-1 4 0,-2 8 72,-1 6 1,3 1 0,0 4 0,0 1-755,2-1 0,-3-3 0,4 4 0,1-2-476,-1-4 1,-2-3-1,2-5 1,1-5-1821,-1-4 1,-4-2-2787,1 1 3441,-3-8 0,-9-6 0,-3-9 1326,-4-2 0,-9-1 0,-1-5 0</inkml:trace>
  <inkml:trace contextRef="#ctx0" brushRef="#br0" timeOffset="400">580 526 9932,'-9'-6'971,"4"4"0,10-3 0,5 3-729,4 2 1,7 0 0,1 0-1,2 2-741,4 3 0,-4-3 0,2 3 0,1-4-1250,2-1 1,1 6 1748,-5-1 0,5 0 0,-6-5 0</inkml:trace>
  <inkml:trace contextRef="#ctx0" brushRef="#br0" timeOffset="833">967 78 8318,'0'-16'272,"0"1"1,1 5 0,3-1 0,3 1 324,1 1 0,3 2 0,4 7-233,0 0 1,1 0 0,-1 2 0,1 3-69,-1 6 1,-6 8 0,-2 3 0,-2 0-37,0 1 1,-1-1 0,-10-3 0,-2 3-106,-1 2 1,-4-5 0,2 2 0,-3-4-78,-1-2 1,-1-4-1,1-3 373,0-1-556,-1-2 1,7-6 0,6-4-180,6-6 0,11 4 0,9 2 1,-1 2-444,0-2 1,6 3 0,-2-3-1,1 3 17,-1 2 1,3 5 0,-5 0 0,0 0 709,-3 2 0,-4 2 0,-1 6 0</inkml:trace>
  <inkml:trace contextRef="#ctx0" brushRef="#br0" timeOffset="1282">38 294 8318,'2'-13'171,"1"1"0,4 1 234,2-1 0,3 4 0,7-3 0,3 1 61,2 1 1,2 3 0,5 6 0,-2 0-64,-3 0 1,1 1-1,-6 4 1,-2 6-66,-2 3 0,-8 6 0,-4 2 0,-3 1-67,-2-1 0,-2 4 1,-5-4-1,-7 2-212,-5 4 0,-3-6 1,3-1-1,-3-4 12,-2-1 0,0-1 1,-4-1-1,4-4-79,2-5 1,-4 2-1,5-2 1,2-1 258,2-3 0,2-1-167,-1 0 1,9 0 0,7-1-94,9-4 1,6 3-1,6-3 1,3 3-127,0 2 1,5 0-1,-3 0 1,3 0-460,2 0 1,4 0 0,-3 0 0,-2 2-827,-1 3 0,0-2 0,4 6 1420,3-2 0,-3 5 0,4-4 0</inkml:trace>
  <inkml:trace contextRef="#ctx0" brushRef="#br0" timeOffset="1618">1524 403 9486,'6'-14'1223,"5"4"1,3 4-897,1 5 1,7 1-1,2 0 1,2 0-363,0 0 1,0 0-1,5 0 1,-2 0-656,-3 0 0,1 0 0,-6 0 1,-2 0-2413,-2 0 3102,-8 0 0,4 0 0,-4 0 0</inkml:trace>
  <inkml:trace contextRef="#ctx0" brushRef="#br0" timeOffset="1800">1725 202 8318,'0'-16'1084,"0"6"42,0-1 1,-5 11 0,-1 4-256,3 10 1,-4 13 0,0 2 0,0 7-33,0 4 1,-3 0 0,3 3 0,0-4-1108,1-1 1,0-2 0,6-5 0,0-2-862,0-3 0,2-5 0,2-9 0,2-4 1129,3-1 0,1-9 0,6-6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5:12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53 434 8318,'-10'-16'166,"0"1"0,6-1 0,-1 1 1,2 0 1271,-3-1 1,5 6-965,-4-1 1,10 3-1,7-2-278,7 4 1,-2 5 0,5 2-1,-1 5-7,0 4 1,1 4 0,-3 3 0,1 2 17,-1 1 0,-7 3 0,-3-3 0,-2 4 27,-4 0 1,-1 6-1,-4-6 1,-3 2-71,-5-1 0,-4-6 1,-1 2-1,-1-4-108,1-2 1,-6-4-1,0-1 1,2 0-46,2-1 0,-3-2 1,-1-7 144,2 0 1,7 0-365,2 0 1,8 0-1,2-2-82,9-3 0,4 3 0,3-3 0,1 3-110,4 2 1,-4 0 0,3 0 0,-1 0-266,2 0 1,-2 6-1,5-1 1,-2-2-470,-3-1 0,4 3 1134,-3 0 0,8 7 0,-4-3 0</inkml:trace>
  <inkml:trace contextRef="#ctx0" brushRef="#br0" timeOffset="252">796 233 9363,'-9'7'743,"-3"-4"1,5 7 0,-1 2 64,-4 2 1,3 9 0,-1 4 0,-4 7-179,-5 8 1,-3 2 0,-6 3 0,3-1-483,-3 1 0,1-8 1,1-3-1,5-3-821,4-2 0,3-7-655,4-3 1,5-11 0,10-5 203,5-3 1,4-9-1,3-5 1124,4-7 0,-4-5 0,5-7 0</inkml:trace>
  <inkml:trace contextRef="#ctx0" brushRef="#br0" timeOffset="466">781 295 8318,'0'-16'0,"1"2"1215,4 4 1,-1 5-511,6 10 1,-6 5 0,2 11 0,0 5-143,-1 3 0,2 7 1,-4 2-1,2 2-301,-1 2 0,-3-4 0,-1 0 0,0-2-311,0 0 1,2-5 0,2-7-1,1-1-1451,-2-4 1,1-4 80,1-5 1,-4-4-1,5-12-1402,-5-4 2821,-1-4 0,0-1 0,0-1 0</inkml:trace>
  <inkml:trace contextRef="#ctx0" brushRef="#br0" timeOffset="617">641 558 9041,'-10'-5'2273,"0"-1"-1813,6 1 1,-1 5 0,10 0-506,6 0 1,9 0 0,4 0 0,2 0-1152,0 0 1,-2 0 0,3 0 1195,-1 0 0,0 0 0,5 0 0</inkml:trace>
  <inkml:trace contextRef="#ctx0" brushRef="#br0" timeOffset="966">966 78 8318,'0'-15'405,"5"-1"0,2 2 0,2 4 140,3 5 0,2-2 1,1 2-1,1 1-168,-1 3 0,6 1 0,-1 1 0,-1 5-156,-2 4 0,-3-2 0,-4 3 0,-4 1 32,-5 2 1,-2 6 0,-5 1 0,-6-2-55,-6-2 0,0-2 1,-4 1-1,1-1-48,1 1 0,-1-6 0,6-1 0,-1-2 203,1-4 0,4 4-195,1-2 0,8 0-292,2-5 0,14 0 1,12-2-1,3-1-257,2-2 0,0 0 1,-2 5-1,-1 0-660,-3 0 1,-6 0 0,2 0 0,-4 1-2804,-1 5 3853,-8-5 0,6 13 0,-5-5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5:23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218 125 8444,'0'-16'842,"0"6"1,0-1-144,0-1 1,1 0 0,4 0-284,6 2 1,3 1-1,1-1 1,2 5-142,4 3 1,-2 2 0,6 0-1,1 0-16,-2 0 1,4 2-1,-8 3 1,-1 4-10,-1-1 1,-5 11 0,-2-3 0,-6 1-67,-3 0 1,-2 0-1,0 2 1,-2 2-137,-3-2 1,-6 0-1,-8-2 1,-1 2-144,1 0 1,-3-11 0,-1 8 0,1-4 37,-1-4 1,3 1 0,4-6 0,1 3 172,-1-3 1,6-1-1,0-2 0,8-2-152,2-3 1,7 3 0,8-3 0,3 3-149,2 2 0,-3 0 0,6 0 0,-3 0-266,1 0 1,0 0 0,-4 0-1,2 0-517,1 0 0,1 0 0,-5 0 0,1 0 967,3 0 0,-2-7 0,4-1 0</inkml:trace>
  <inkml:trace contextRef="#ctx0" brushRef="#br0" timeOffset="250">682 47 8787,'-7'0'3566,"7"0"-3096,8 0 0,8-1 0,6-3 1,8-1-444,4 1 1,14 3 0,-2 1 0,3-2-194,-1-3 1,-4 3-1,-2-3 1,-6 3-762,-4 2 1,-7 0 0,-7 2-2146,-6 3 3072,-5-3 0,-14 12 0,-1-6 0</inkml:trace>
  <inkml:trace contextRef="#ctx0" brushRef="#br0" timeOffset="450">945 1 8079,'-9'7'291,"-5"-4"0,6 7 453,-1 2 0,-3-1 1,5 3-1,0 3-378,1 0 0,-5 2 0,6 1 0,0 5-281,-2-1 1,5 0-1,-3-5 1,3 1-488,2-1 0,0-2 0,0-1-835,0-1 0,0-4 1,2-3 1236,3-1 0,4-9 0,6-6 0</inkml:trace>
  <inkml:trace contextRef="#ctx0" brushRef="#br0" timeOffset="633">1053 78 11595,'-9'7'875,"3"2"0,6 6 0,-2 1-603,-3-1 1,3 7 0,-5 2 0,2 2-661,0 0 0,0-2 0,5 4 1,0-4-958,0-2 1,0-1-1,0-6 1345,0 1 0,0-1 0,0 1 0</inkml:trace>
  <inkml:trace contextRef="#ctx0" brushRef="#br0" timeOffset="999">1 527 8146,'0'-9'1383,"7"2"1,5 7 0,7 0-962,7 0 1,6 0 0,9-1 0,11-3-20,7-1 1,9 0-1,4 3 1,6-1-235,4-2 0,-1-2 1,7 3-1,1-1-239,2 2 1,-5 1-1,-5 0 1,-9-1-172,-10-2 0,-15 0 1,-16 5-1,-7 1-474,-2 4 1,-10-3-2313,4 3 1892,-11 4 0,0-7 0,-10 3 1135,-6-4 0,-2-1 0,-3 0 0</inkml:trace>
  <inkml:trace contextRef="#ctx0" brushRef="#br0" timeOffset="1267">651 697 8318,'-7'9'833,"3"-1"0,-6-3-192,-2 6 1,4 2-1,-1 3 1,0-1-85,1 1 0,-1 5 0,-3 1 0,2 4-229,-2 6 1,-2-1 0,-1 5-1,1-3-221,3-2 1,-2 5 0,4-2 0,-1-4-459,-1-8 0,6-5 0,-3-1-1244,1-1 0,2-8 108,5-7 1,1-7-1,3-8 1487,1-1 0,7-6 0,-3-2 0</inkml:trace>
  <inkml:trace contextRef="#ctx0" brushRef="#br0" timeOffset="1600">465 682 8156,'0'-16'672,"7"1"34,3-1 0,4 8 1,2 1-1,-1 2-134,0-1 0,6 3 0,0 8 0,-2 5 157,-2 4 1,-3 7 0,-4 1-1,-5 2-70,-3 4 1,-2 6 0,0 4-1,-2 0-126,-3 0 1,1 5-1,-6-4 1,0 1-322,1-4 0,2-4 0,7-2 0,0-5-328,0-4 1,7-5 0,4-4 0,4-4-509,6-1 1,3-2 0,5-7 0,-2-3-122,-1-5 1,-2-4-1,2-1 1,-5-1-176,-4 1 1,-3-1 0,-4 1-553,-5-1 1,-3 1 355,-2-1 0,-5 6 0,-2 2 1116,-2 1 0,-1-5 0,-6 3 0</inkml:trace>
  <inkml:trace contextRef="#ctx0" brushRef="#br0" timeOffset="2264">1811 372 8318,'0'-20'401,"0"-1"0,0 5 0,0 6 1988,0-2-1723,0 5 0,-1 9 0,-3 12 1,-1 6-59,1 4 0,1 4 0,0 6 1,-4 2-125,-2-1 0,-1-1 0,-4-1 0,2-1-219,2-2 1,-1-3-1,-2 2 1,1-1-89,1-2 0,8-7 1,-4 0-1,2-6-144,0-2 0,0-6 0,6 3 0,4-1-133,6-3 0,2-3 0,3-1 1,1 0 59,4 0 0,-4 0 0,5 0 0,-1 0 85,0 0 1,4 6-1,-4-1 1,-2-2-34,-2-1 1,-1-2-1,-1 0-517,0 0 1,-4 0-1,-3-2-1558,-1-3 1,-2 2 2062,-5-8 0,0-6 0,0-7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09.044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0 18290,'0'9'-1112,"0"-2"1,0 0 0,0 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5:46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1347 8318,'0'-9'1950,"1"2"1,3 9-1412,1 3 0,7 1 0,-3 7 0,1 4-131,0 1 1,6 6 0,4 2 0,-1 3-50,-2 2 0,1 0 1,1 0-1,1 0-68,-1-1 1,-2 1 0,-1 0 0,-1 0-77,1 0 1,-3-2 0,-2-3 0,-4-5-61,0-4 0,-6-1 0,6-3-220,0-2 0,-5-6 142,3-10 0,-3-6 1,-2-8-1,0-3-150,0-2 0,0-7 1,0-7-1,1-1-235,4-4 0,-1-9 0,5-6 0,-1-9-274,1-11 1,3-1 0,7-10 0,1-4 172,-1-3 1,-8 46-1,1 0 1,8-45 0,-1 3-7,-2 6 0,-6 7 1,-3 6-1,-1 6 330,-3 4 0,-3 2 0,1 5 0,1 6 117,3 7 1,-1 3 0,-5 8 0,0 1 216,0 7 1,0 5-1,1 5 921,5 4-927,-5 3 0,8 7 1,-6 2-152,2 3 1,8-2 0,-5 7-1,2 1 43,1-3 1,-1-1-1,7-5 1,2 1 2,2 3 0,1-1 1,-3-5-1,2 0 38,-2 0 0,3 0 0,0 0 1,1 0 94,-1 0 1,6 0 0,-3 0-1,6 0-46,5 0 0,4 5 0,8 0 0,4-2-120,4-1 0,5-2 1,0 0-1,1 0 15,0 0 0,-2 0 1,-3 0-1,-4 0 6,1 0 1,1 0 0,8 0-1,3-2 66,1-3 1,-2 4 0,-7-5 0,-1 3-33,2-2 0,-6 3 0,0-5 0,-1 2-22,-1 0 1,6-5 0,-2 4 0,4 3-78,4 1 1,-3 1-1,-5-3 1,-1-1-7,-4 2 0,1 1 1,-3 2-1,-5 0-53,-3 0 1,8 0-1,0 0 1,4 0 24,1 0 0,4 0 1,-6 0-1,-1 0 8,-2 0 0,2 2 0,-2 1 1,-5 2 18,-3-1 1,-2-3 0,-2 1 0,5 1-78,4 3 1,6-1 0,2-5-1,1 0 3,-1 0 1,9 5-1,-5 0 1,-6-1 32,-6-3 0,-2-1 0,-5 2 1,0 1 15,-1 3 1,1-1-1,-2-5 1,6 1 1,2 5 1,3-5 0,-1 4-1,1-1-18,-1 1 1,-1-3 0,-2 3 0,-4-2-27,-1 3 1,-2-5 0,-5 4 0,0-1-23,0 1 0,0-3 0,2 3 1,1-3 11,2-2 0,9 0 0,-1 0 0,8 0 24,3 0 1,-5 0 0,3 0 0,-1 0 135,-1 0 0,6 0 1,-7 0-1,-2 0 64,0 0 0,-3 0 0,12 0 1,1 0-26,2 0 0,-3 0 0,0 0 0,1 0 1,2 0 0,1 0 0,-5 0 0,-4 0-34,-4 0 0,5 0 0,6 0 0,4 0-111,4 0 0,6-6 0,-8 1 0,-3 2-464,-4 1 1,-10 0 0,-1-1-1,-9-2-170,-6 1 0,-8 3 0,-3 1 0,-4-2-6486,-1-3 7088,-8 3 0,-15-5 0,-10 7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5:46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340 47 8318,'-16'0'1978,"1"0"0,-1 1-1270,1 4 1,4 6-1,1 9 1,-4 6-124,-5 3 1,2 4 0,-5 5-1,-1 7-283,-2 4 0,2 3 1,1-7-1,1-2-388,1-2 0,1-7 0,8 1 1,5-8-1042,-1-6 0,5-9-13,-3-2 1,5-6 0,3-1 0,4-6-143,2-8 1,1-4 0,6-6 1281,-1-5 0,7-3 0,2-2 0</inkml:trace>
  <inkml:trace contextRef="#ctx0" brushRef="#br0" timeOffset="234">293 62 8318,'2'-10'133,"1"-1"1,2-1 1009,-1-1 0,-1 4-548,2 4 0,-1 3 0,4 4 0,1 3 121,0 5 0,-4 6 1,3 3-1,1 3-26,0 2 0,-6 7 1,4 5-1,-2 0-358,0 2 0,0-3 0,-5 4 0,2-1-564,3-4 0,-3-1 0,3-2 0,-3 0-41,-2 0 1,2-9 0,1-5-3695,2-5 2343,0-1 1,-5-10 0,0-6 1623,0-7 0,-7-3 0,-1-1 0</inkml:trace>
  <inkml:trace contextRef="#ctx0" brushRef="#br0" timeOffset="384">154 372 8349,'-14'-11'1455,"4"1"1,-2 5-632,7-6 1,6 8-1,11-2-524,7 3 1,-2 2 0,6 0 0,-3 0-577,1 0 0,7 2 0,-4 1 0,1 2-1280,1-1 1,-5-1 1555,5 2 0,-1-3 0,6 5 0</inkml:trace>
  <inkml:trace contextRef="#ctx0" brushRef="#br0" timeOffset="620">587 232 8618,'-9'-7'1510,"3"6"0,7-6 0,4 7 0,6 0-1220,3 0 0,3 0 0,2-2 1,3-1-306,2-3 0,0 1 1,4 5-1,-3 0-522,3 0 0,-4 0 1,0 0-1,-2 0-796,-3 0 0,-3 2 0,-4 1 1333,-2 3 0,-6 6 0,2-4 0</inkml:trace>
  <inkml:trace contextRef="#ctx0" brushRef="#br0" timeOffset="801">618 402 8318,'-9'9'4249,"4"-2"-3777,10-7 1,4 0 0,8 0 0,4 0-453,5 0 0,3-5 0,4 0 0,1 1-612,2 2 1,-2 2 0,-6 0 0,-4 0 591,-2 0 0,6 0 0,-4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6:24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124 231 9353,'-15'-7'884,"-2"5"0,-2-3 1,-2 3-885,2 2 0,2 0 0,2 0 0</inkml:trace>
  <inkml:trace contextRef="#ctx0" brushRef="#br0" timeOffset="1883">465 14 8004,'15'-7'331,"6"6"1,0-4-1,-3 5 425,0 5 1,2 10 0,1 13 0,-2 8 72,-2 10 1,-1 16-1,-3 15 1,-2 9-213,-6 6 0,-5 0 0,-5 1 1,-7-2-771,-7-3 1,-7-5 0,-9-11 0,-2-7-1084,-3-7 1,6-9 0,-1-13-1,8-7 1236,6-10 0,-3-12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6:25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201 695 8004,'0'-16'-183,"0"1"0,-1 1 942,-5 4 1,-2-2 0,-8 7-318,1 1 1,-1 2 0,1 4 0,0 3-87,-1 6 0,6 2 1,-1 3-1,-1-1-67,-1 1 1,-1-1 0,2 2-1,3 2-81,2 2 0,2 0 0,5-6-373,0 0 0,0 1 0,2-2-30,3-4 0,4-3 0,6-7 0,1 0-155,-1 0 0,6 0 0,-1-2 1,-1-3 82,-2-5 0,1-4 0,-1-2 0,0 3 288,-3 2 0,-2-2 0,2 2 0,-2-1 138,-2 2 1,-5-2-1,4 5 570,-2-1-327,-2 4 0,-5-1 0,-2 10-53,-3 5 0,3 4 0,-3 2 1,3-1-248,2 1 0,0-1 0,0 0-188,0 1 0,2-2 0,3-4 0,5-5 1,4-3-1,2-2 1,-1 0-126,1 0 0,-1-7 1,1-3-1,-1-4 118,0-2 0,-6 1 0,-4 0 185,-3-1 1,-2 1 0,-2-1 39,-3 1 1,-4 6-1,-6 4 1,0 3-86,-1 2 1,1 0 0,-1 0 0,1 0-157,-1 0 0,1 0 0,1 2-1509,4 3 1234,3-3 0,8 5 0,5-7 0,4 0 52,4 0 1,3-2 0,4-1 0,3-4 201,0-2 1,3 4 0,-6-5 0,-2-1 398,-2 3 0,-2-1 0,1 6 1243,-1-3-929,-6 1 1,-4 5 0,-8 2-172,-3 3 1,-6-1-1,2 6-259,-4 2 0,6-3-994,3 1 566,3 0 1,9 4 0,3-2 202,4-2 1,-4-6-1,-1 3 481,-2-1 1,3 3 0,-5 7 46,-1-1 1,-3 0-1,-2 1-313,-5-1 0,0 1 0,-7-2-2035,3-4 847,0-3 1,1-9 0,4-3 0,5-5-1925,5-4 2969,-3-2 0,19-6 0,-4-2 0</inkml:trace>
  <inkml:trace contextRef="#ctx0" brushRef="#br0" timeOffset="250">898 14 8004,'-16'-2'1389,"1"-3"0,-1 3-784,1-3 1,1 10 0,2 7 0,2 7 88,-2 7 0,0 10 0,0 5 0,1 8-9,-1 7 0,-2 11 0,-1 18 1,1 4-636,4 0 1,-2-6 0,7-1 0,3-2-1032,5-3 1,13-12-1,10-6 1,5-8-1251,5-6 1,3-9 2230,8 0 0,6-3 0,2-2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7:38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32 217 8833,'-5'-11'1282,"-1"1"0,-4 5 1656,5-5-1804,0 6 1,7-3-609,3 7 0,3 0 0,8 0 1,1 0-147,4 0 1,-4-5 0,5 0-1,0 2-37,4 1 1,3 2-1,2 0 1,0 0-204,0 0 1,0-5 0,2 0 0,1 1-156,2 2 1,6 2 0,-4 0 0,3 0-147,7 0 0,-7 0 0,4 0 1,-6 0-23,-4 0 1,-3 0 0,-2 0 0,-3 0-31,-1 0 0,-7 0-335,2 0-269,-4 0 1,-4-1-680,-2-4 1,-6 3 305,-10-3 0,1 3 1,-6 2 1189,-2 0 0,-2 0 0,-1 0 0</inkml:trace>
  <inkml:trace contextRef="#ctx0" brushRef="#br0" timeOffset="267">774 0 14500,'14'2'515,"-3"3"0,2-2 1,-2 6-1,2 0-178,3-1 0,-1-3 0,1 6-135,-1 1 1,1-4 0,-3 3-200,-2 1 1,1-4-443,-7 3 1,-2-3-1,-8 4-642,-5-1 0,-4-6 0,-3 3 1081,-4-1 0,-10 5 0,-8-3 0</inkml:trace>
  <inkml:trace contextRef="#ctx0" brushRef="#br0" timeOffset="733">202 464 7972,'0'-10'981,"0"0"1,7 6 0,3-1-925,4 3 1,1-3 0,1 0 0,-1 2-141,1 1 1,-1-3 0,1 0-1,-1 1 497,1 2 0,-6 2 361,0 0 1,-6 2-1,-1 3-159,-6 6 0,-1 2 0,-4 3 0,-1-1-312,1 1 0,-1 1 0,-3 2 1,3 2-272,2-3 1,-3 5 0,5-3-1,2 1-798,1 1 1,-3-4 0,-1 2 0,3-3-886,1-1 1,2-6 0,0 1-1482,0 1 3131,0-6 0,7 8 0,2-5 0</inkml:trace>
  <inkml:trace contextRef="#ctx0" brushRef="#br0" timeOffset="881">326 604 9507,'0'-11'895,"0"1"0,1 7-1425,5-3 0,2 0 0,8 0-1025,-1 3 1,-5 1 1554,1 2 0,-1 0 0,6 0 0</inkml:trace>
  <inkml:trace contextRef="#ctx0" brushRef="#br0" timeOffset="1047">233 588 8087,'-16'0'2538,"8"2"-2220,3 3 0,3 4 0,2 6-1009,0 1 1,0-1 0,0 1-1,0-1 691,0 0 0,7 1 0,1-1 0</inkml:trace>
  <inkml:trace contextRef="#ctx0" brushRef="#br0" timeOffset="1198">125 743 8004,'-9'-2'1396,"4"-3"0,5 3 0,5-3-1152,5 3 1,6 2 0,3 0-1,3 2-553,2 3 0,2-3 0,5 3 0,0-3-1238,0-2 0,-2 0 1547,-3 0 0,10 7 0,-3 1 0</inkml:trace>
  <inkml:trace contextRef="#ctx0" brushRef="#br0" timeOffset="1416">759 341 8004,'-10'0'4439,"-1"0"-3913,8 0 0,-2 0-1123,10 0 1,4 5 0,6 2-350,0 1 0,-4-3 946,-1 6 0,-6-1 0,2 5 0</inkml:trace>
  <inkml:trace contextRef="#ctx0" brushRef="#br0" timeOffset="1598">558 433 8004,'-7'9'1883,"7"-2"1,2-7-1629,11 0 0,5 0 0,9 0 0,4-2-387,3-3 1,8 3-1,-6-3 1,-2 3-312,-1 2 1,-7 0 0,-2 0-1,-4 2-1980,-6 3 2423,2-3 0,-8 12 0,8-6 0</inkml:trace>
  <inkml:trace contextRef="#ctx0" brushRef="#br0" timeOffset="1832">744 557 8263,'-7'0'1094,"7"0"0,7 0 0,8 0-1001,0 0 0,1 2 0,-1 1 1,1 4 201,-1 2 0,-4-1 1,-3 4-1,-1-1 34,-3 1 0,-3 3 0,-1 4 0,0 2-359,0-2 1,-1-2-1,-3-2 1,-3 1-499,-1-1 0,2-1 0,-2-2 0,-1-3-865,1-2 0,3-2 0,-6-5 1393,-1 0 0,-2-7 0,-1-2 0</inkml:trace>
  <inkml:trace contextRef="#ctx0" brushRef="#br0" timeOffset="1964">744 511 8063,'-6'-11'457,"1"1"0,-2 7 989,2-2 0,2 3-989,-8 2 0,8 2 0,-4 4 0,0 8-552,-3 5 0,1 3 0,-1-3 1,0 2-951,1-2 0,-3-2 1,5-1 1044,-1-1 0,4 7 0,-3 2 0</inkml:trace>
  <inkml:trace contextRef="#ctx0" brushRef="#br0" timeOffset="2148">1239 356 8004,'-16'0'221,"1"2"1,-3 1 0,0 4-39,-3 2 0,0-4 0,4 5 0,-2 2-1507,-1 2 1,-6-4 1323,5 1 0,1-1 0,4 5 0</inkml:trace>
  <inkml:trace contextRef="#ctx0" brushRef="#br0" timeOffset="2332">1007 402 8004,'8'0'2175,"-1"2"0,-5 3-1456,3 6 1,-3 2-1,3 3 1,-4 1-455,-1 4 1,0 3 0,0 7 0,0 0-848,0 0 1,0 0 0,0-2-1,0-2-669,0-1 1,0-7 0,0 3-1212,0 1 2462,0-13 0,0 11 0,0-13 0</inkml:trace>
  <inkml:trace contextRef="#ctx0" brushRef="#br0" timeOffset="2566">1130 511 8004,'9'-7'120,"3"3"0,-5-4 369,1 1 1,3-3-1,4 5 1,1-1-85,-1-1 0,1 6 0,1-4 0,2 3-98,1 2 1,3 2-1,-3 1 1,4 4 113,0 2 1,-1 6 0,-8 7-1,-1 1-34,-4-1 1,2 6 0,-6-4-1,-3 1-324,-1 1 0,-2-5 0,0 3 0,0-2-875,0-3 1,-5-2 0,-2-1-2182,-2-1 0,4-6 2993,-5-4 0,-8-3 0,-6-2 0</inkml:trace>
  <inkml:trace contextRef="#ctx0" brushRef="#br0" timeOffset="2798">1239 619 8004,'-16'0'1208,"1"0"1,4 0-731,1 0 0,7 7 0,-3 3-403,5 4 1,1-4 0,1-1-1,3 0-85,1-1 0,7-4 0,-2 1-149,4-4 0,2-1 148,-1 0 1,-6-6 218,-4-5 1,-3-2 0,-4-1-282,-3 3 0,-4 3-1063,-6 3 1,4 3 1135,1-3 0,7-4 0,-4 1 0</inkml:trace>
  <inkml:trace contextRef="#ctx0" brushRef="#br0" timeOffset="2999">1749 402 8737,'-10'-8'3045,"0"3"-2754,-2 3 1,-4 4 0,-3 3 0,-1 5-568,1 4 0,0 1 1,0-1-1,-2-2-1352,2-1 1,4-1 1627,4 5 0,-2 1 0,4-1 0</inkml:trace>
  <inkml:trace contextRef="#ctx0" brushRef="#br0" timeOffset="3182">1656 464 8601,'0'11'2900,"0"-1"-1991,0 2 1,2 2 0,2 1 0,1 2-306,-2 4 0,-1-2 0,-2 5 0,0 0-535,0 0 1,0 0 0,0 2 0,0-4-811,0 1 1,0-6-1,0 4-4569,0-4 5310,7-9 0,1-1 0,8-7 0</inkml:trace>
  <inkml:trace contextRef="#ctx0" brushRef="#br0" timeOffset="3365">1734 402 11842,'15'0'368,"1"-1"0,-1-3-828,1-1 0,4 0 0,3 5 0,-1 0-439,0 0 1,4 0 0,-5 0 898,-2 0 0,-2 7 0,-2 1 0</inkml:trace>
  <inkml:trace contextRef="#ctx0" brushRef="#br0" timeOffset="3531">1765 511 7954,'-11'1'-1573,"1"3"3371,-2 1 1,5 2-1254,2-2 0,5-3 1,5 3-1,5-3-516,4-2 1,3 0 0,4 0-1,5-2-453,3-3 1,-3 3 0,0-5 0,-1 2-352,-1 0 0,4-5 1,-7 4 774,-2 3 0,-2-6 0,-2 1 0</inkml:trace>
  <inkml:trace contextRef="#ctx0" brushRef="#br0" timeOffset="3899">1966 294 8095,'-10'0'1134,"-1"0"0,8 2 0,-4 1 0,2 4-706,0 2 0,-7 1 0,3 6 0,-1 1-354,-1 3 0,6-1 0,-3 5 0,1 0-118,3 1 1,3-7 0,1 5 0,0-3-318,0 1 0,1-2 0,4-7 1,6-2-204,2 2 1,3-3 0,-1 1 331,1 2 0,-2-3 0,-2-1 449,-2-1 0,-8 5 4,-2-1 0,-7-3 0,-9 1 0,1-2 6,-1-4 0,1 4 1,-1-2-1,1-1 228,0-3 0,-1 5-537,1-1 1,1 2-361,4-2 1,4-2 0,12 6 0,4-2-319,4-4 1,1 4 0,1-2 0,-1-1 759,0-3 0,8 6 0,1 2 0</inkml:trace>
  <inkml:trace contextRef="#ctx0" brushRef="#br0" timeOffset="4167">2152 433 8077,'-16'0'1595,"9"-5"1,7 0-1440,9 2 0,6 1 1,4 2-1,4 0-320,1 0 0,-4 0 0,4 0 0,-1 0-430,-4 0 1,-2 0-1,-2 2 1,1 1-841,-1 2 1434,-6 0 0,4-5 0,-4 0 0</inkml:trace>
  <inkml:trace contextRef="#ctx0" brushRef="#br0" timeOffset="4498">2322 341 8430,'-16'0'2349,"8"1"-1340,2 4 1,0-1 0,0 6-593,3 2 1,1 4-1,2 3 1,0 3-260,0 2 0,2-3 0,1 4 1,3 3-228,-3 1 1,-1 0-1,-1-1 1,3-4-290,1-2 1,0-1 0,-5-6-1,0 1-917,0-1 0,0-4 203,0-1 0,0-8 480,0-2 1,-7 0 0,-3-7 497,-4 0 1,-1 5-1,1-5 1,2 2 412,2 0 1,1-2 0,-1 2 356,5-5 1,3 1 0,2-1-432,0-2 1,7-2 0,3-1 0,6-3-635,4-2 0,-3 3 0,4-4 0,-4 4 389,-1 1 0,6-6 0,2-2 0</inkml:trace>
  <inkml:trace contextRef="#ctx0" brushRef="#br0" timeOffset="4732">2430 186 7921,'-15'0'2358,"-1"0"-1738,7 0 1,4 0 0,10 0-747,6 0 1,3 0-1,1 0 1,1 0-465,-1 0 0,0 0 0,1 0-1721,-1 0 2311,1 0 0,-1 0 0,1 0 0</inkml:trace>
  <inkml:trace contextRef="#ctx0" brushRef="#br0" timeOffset="4881">2415 217 7921,'-7'8'2366,"3"1"-1751,-6-4 0,6 4-1217,-1 6 1,4-4-1,1-1-584,0 2 1186,6-5 0,10 7 0,8-6 0</inkml:trace>
  <inkml:trace contextRef="#ctx0" brushRef="#br0" timeOffset="5133">2585 248 7921,'10'0'663,"0"0"-425,-6-7 1,1 7-1,-10-2 1,-5 7-191,-4 4 1,-7-4-1,0 4 1,1-1-184,-2 1 0,3-1 0,-5 4 0,1-1 74,4 1 0,-3-5 0,1 0 0,2-2 246,2 0 0,2 2 0,-1-4 878,1 2-850,6 1 0,4-6 1,10 0-1,7-2-305,7-3 1,0 3-1,5-5 1,0 2-293,0 0 1,0-2-1,4 3 1,-4-1-254,-2 2 1,-1-1-1,-6 1 1,1-2 636,-1 1 0,-6 3 0,5-6 0,-6-2 0</inkml:trace>
  <inkml:trace contextRef="#ctx0" brushRef="#br0" timeOffset="5533">2461 248 7921,'-2'-9'1430,"-3"4"30,3 3 1,-4 4-1105,6 3 0,0 5 1,0 9-1,0 2-452,0-2 1,0 3 0,0 1-1,0-1-324,0 0 0,0 4 0,0-5 1,0-2-946,0-2 0,0-2 109,0 1 0,0-4 1256,0-7 0,0-2 0,0-13 0,0-2 0,0-2 0,-6-3 0,-1-4 0,-1-4 0,4 8 0,-2 1 237,-1 2 0,-2 2 545,-6 2 1,4 3 0,1 7-254,-2 0 0,3 5 1,1 2-342,1 2 1,-3 1-240,4 5 0,3-6 1,8-4-22,5-3 1,4-2 0,2 0 0,1 0-126,3 0 1,-2-5 0,4 0 0,-1 1-173,-1 2 0,1-3 0,-6 0-463,1 2 0,-8 3 832,-2 5 0,-12-3 0,-9 18 0,-9-3 0</inkml:trace>
  <inkml:trace contextRef="#ctx0" brushRef="#br0" timeOffset="6032">2337 480 8347,'0'-9'1468,"0"2"0,0 9 0,0 3 0,0 6-1318,0 2 0,0 8 1,0 0-1,0-1-531,0 3 1,0-6 0,0 5 0,0-1-659,0-1 0,0 1 0,-2-7-1679,-3-4 2347,4 4 0,-1-19 0,7-1 0,0-6 374,2-3 1,-3 0-1,4-3 1,1-1 88,-1-1 1,-4-1 0,3 6-1,-1-1 395,5 1 0,-3-1 0,3 1 256,1-1 1,2 6 0,1 1-262,0 3 1,-4 0 0,-1 8-1,2 3-248,2 6 1,-4 1 0,-1 0 0,-2-2-89,-4 2 1,4 2 0,-2 1 0,-1 1-145,-3-1 0,-2 1 0,-5-1-83,-4 1 1,-4-3 0,-1-1 0,-1-3-195,1-2 1,-1-2 0,1-5-1,0 0 31,-1 0 0,1 0 0,-1 0 169,1 0 0,6-7 110,4-3 1,3-4-40,2-1 1,7-1-1,3 2-231,4 4 0,2 1 0,-1 6-329,1-2 1,-1-2 0,0 4-556,1-3 1,-6 1 1118,1 5 0,-1-7 0,5-1 0</inkml:trace>
  <inkml:trace contextRef="#ctx0" brushRef="#br0" timeOffset="6180">2492 464 9260,'-2'-7'2471,"-1"7"-1787,-2 9 1,-2 5-1,3 1 1,-1 1-539,2-1 1,1 2 0,2 2 0,0 2-1368,0-2 0,0-2 1221,0-1 0,0-1 0,0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8:59.6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71 78 8073,'-16'-2'-309,"1"-3"0,0 3 1050,-1-3-129,7 3 1,9 2 0,12 0 0,7 0-221,7 0 0,5 0 0,4 0 0,2 0-74,3 0 0,1 0 1,6 0-1,1-2-29,3-3 0,6 2 0,10-6 0,7 1-63,7-1 1,5 6-1,7-4 1,-2 2-34,-4-1 0,-9 1 0,-11 5 0,-4 0 0,-1 0 0,5 5 0,2 2 0,0 0-86,0 0 1,3-2-1,-5-5 1,-2 0-34,-1 0 0,3 0 0,2 0 0,3 0-18,7 0 0,2 0 0,1 0 1,-10 0-9,-6 0 0,-4 0 0,1 0 0,3 0-63,1 0 0,0 0 1,-4 0-1,3 0 6,1 0 0,-2 5 0,-8 1 1,-7-1 9,-7 2 0,1-6 1,-1 6-1,7-2 15,7 1 0,3-1 1,2-4-1,0 3 17,0 1 0,3 0 1,-3-5-1,-7 0 16,-5 0 0,1 0 1,4 0-1,4 0-19,4 0 0,8 0 0,-4 0 0,-2 0-3,-1 0 0,0 5 0,-6 0 0,-8-1 12,-4-2 0,6-1 0,5 3 0,4 1-35,7-2 1,-3-1 0,5-2 0,-1 0-1,-4 0 1,-3 2-1,-3 1 1,-4 2 11,-2-1 1,7-2 0,2-2 0,7 1 8,1 4 1,4-3 0,-8 3 0,-4-3 30,-4-2 0,-5 2 0,2 1 1,-5 2 11,0-1 1,7-1-1,-1 1 1,5 1-8,1-2 0,-1 4 0,0-2 1,-5 0-25,-4 2 1,1-5 0,-1 3-1,-2-3-21,-2-2 1,7 0 0,7 0 0,6 0 45,3 0 0,-4 0 1,-9 0-1,-3 0 5,-1 0 1,2 0 0,-2 0 0,1 0-12,3 0 1,4 0-1,5 0 1,4 0 28,-1 0 1,-6 0 0,-9 0 0,-2 0 31,-3 0 1,-2 0 0,0 0 0,4 0 47,5 0 0,4 0 1,6 0-1,4 0 41,-1 0 0,-3 0 0,-10 0 0,-3 0-43,-1 0 1,-3 0-1,6 0 1,3 0-9,1 0 0,7 0 0,2 0 0,0 0-151,-1 0 0,-4 0 0,-11 0 1,-8 0-392,-5 0 0,1-5 0,-7-2 0,-5 0-690,-6 0 0,-6 2 1,-2 3 254,1-3 0,-1 2 0,1-6 0,-2 0 1,-4 1 1,9 3-1,-4-6 1,2 1-338,1 1 0,-3-4 0,1 2 1158,-1-2 0,1-10 0,-1-1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9:02.06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84 249 8428,'-20'0'-155,"-1"0"1,1-6 864,4 1 0,9 0 0,9 5-238,12 0 0,8-2 1,11-3-1,3-5-28,5-4 0,4 2 0,1 0 0,1-2-90,-1 2 0,2 0 0,4-3 0,6 1-28,7 4 1,8 3 0,11 7 0,9 0-77,-43 0 1,1 0-1,49 0 1,-2 0 0,0 0-104,-47-1 1,1 2-1,2 1 1,2 1 0,5 0-1,0-1 1,-1 0 0,-1 0-76,-2-1 0,-1-1 0,1 0 1,0 0-1,2 0 0,0 0 1,5 0-1,1-1 45,3-2 0,0 0 1,-7 3-1,-2-1 1,-1-3-1,-2 1 1,-2 0-1,0 1-50,-1-1 1,1 0 0,1 0 0,0 0 0,-1 1 0,0 0 0,-2 0 0,-1-1-62,40 0 1,-1 1 0,-1 2-1,9 0-6,-44 0 0,0 0 0,46 0 0,0-2 0,-9-1 4,-2-2 0,6-6 1,5 6-1,-49 3 0,1-1 22,48-4 1,-11 5-1,-8-3 1,-4 3 7,0 2 0,-3 0 1,9 0-1,-2 0 25,1 0 1,-4 6-1,-1 0 1,-10 3-14,-9 3 1,10 2 0,0 0 0,11-2 40,9-2 1,1-5 0,-1 4 0,-5-1 50,-4 1 0,0-4 0,3 4 0,6-2 107,3-4 1,-5-1 0,-3-2 0,-4 0-134,-2 0 1,-6 0 0,-3 0-1,1 0 32,3 0 0,6-2 0,1-1 0,-2-4-37,-6-2 1,-11 4 0,-5-4 0,1 1-135,5-1 1,-3 4-1,11-5 1,-2-1-292,0 3 1,0-6 0,-9 5 0,-6-1-614,-11 0 1,-6 5 0,-6-4-1,-3 2-3738,-6 4 4669,-2 1 0,-24 9 0,-4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9:27.91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155 1579 25863,'6'-10'1273,"-1"-1"0,2 3-184,-2-3 1,-4 11-1,5 12 1,-3 7-1090,2 7 0,-3 5 0,3 5 0,-3 7 0,-2 7 0,-2 0 0,-1 7 0,-4-1 0,-2-1 0,-1 6 0,-6-6 0,1-2 0,-1-7 0,1-6 0,-1-9 0,1 0 0,0 0 0,6-12 0,2-6-787,0-4 1,4-4-1,-6-7-3870,2-3 1,2-3 3899,5-8 1,-7 1-1,-1-1 1</inkml:trace>
  <inkml:trace contextRef="#ctx0" brushRef="#br0" timeOffset="216">16 2151 27489,'0'-8'2639,"0"3"0,0 10-2639,0 5 0,0 6 0,0 4 0,0 6 0,0 3 0,0 2 0,0-2 0,0-1 0,0-2 0,0-2 0,0 2-248,0-6 0,7-9 0,3-6 0,4-7 496,2-8 0,4-7 0,3-14 0,-1 0-798,0 0 1,1 0 399,-3 0 1,-3-7 0,6-2 0</inkml:trace>
  <inkml:trace contextRef="#ctx0" brushRef="#br0" timeOffset="1014">527 94 25863,'-16'0'2844,"1"0"1,1 1-2542,4 4 1,3-1 0,7 6 0,0 2-558,0 2 1,2 2 0,1 1 0,2 2-375,-1 1 0,-3 6 0,-1-4 0,0 1 82,0-1 0,-1 4 0,-5-4 0,-6 1 828,-7-1 1,2 4-1,-3-7 1,2-4 1518,3-3 0,0-7-1476,-1 6 1,9-10 0,9-1-326,12-8 0,8-1 0,11-1 0,1-2 0,2-2 0,0 0 0,-5 4 0,0 3 0,0 0 0,-7 5 0,-3-3 0,-4 5 0,-2 5 0,-6 4 0,-4 8 0,-3 4 0,-2 5 0,-12 3 0,-5 2 0,-6 2 0,-4 3 0,-2-4 0,-2 3 0,0-6 0,0-3 0,2-7 0,3 0 0,5-6 0,4-2 0,1-8 0,1 2 0,0-3 0,4-9 0,3-3 0,1-4-1602,3-2 1,3-4 0,1-1-1,0 2 529,0 2 0,0-4 0,0 1 1,0 1 1255,0 2 0,6 1 1,5 3 1338,3 2 0,-4 4 0,0 7 0,4 0-508,5 0 1,-2 5 0,5 2 0,-1 2-1015,0 3 0,4 2 0,-2 1 0,1 1 0,3-1 0,-4-1 0,-1-2 0,-1-2 0,-1 2 0,-4-3 0,-6-1-9148,2-1 9345,-5-1 0,0-6 0,-7 0 1</inkml:trace>
  <inkml:trace contextRef="#ctx0" brushRef="#br0" timeOffset="1233">93 527 25863,'-13'10'1233,"2"0"0,-1 1 1,5 4-1,1 2-741,-1 4 1,-4 3 0,6 9 0,2 1-493,1 2 0,4 2 0,3-3 0,7-1 0,7-5 0,7-1 0,12-11 0,8-5 0,9-4 0,10-2 0,4-10 0,2-4 0,2-8 0,-4-10 0,-3 1 0,-8-5 0,-12-1 0,-8 0 0</inkml:trace>
  <inkml:trace contextRef="#ctx0" brushRef="#br0" timeOffset="2165">1084 171 26536,'0'-9'2985,"1"4"-2558,5 10 0,-3 4 0,6 8 0,-1 4-551,1 5 1,-6 3-1,4 2 1,-2 0-832,0 0 1,1 5 0,-6-2 0,0-3-1276,0-3 0,0-9 1,0 1-1578,0-3 0,0-10 2874,0-7 0,0-12 0,0-10 0,0-2 522,0-4 0,0-1 1,0-2-1,0 0 467,0 0 1,5 0 0,2 0 0,1 0 635,4 0 1,2 0-1,3 2 1,2 3 1145,2 6 0,1 3 0,-3 3 0,3 4-81,2 4 0,1 5 0,0 2 1,-2 5-1089,-1 4 0,-5 5 1,2 4-1,-5 4-383,-4 1 0,-6-4 0,1 6 1,-5 0 48,-5-2 1,-4 3-1,-6-6 1,-1 0-252,1 1 1,-6-5-1,-1 2 1,-1-5-173,1-4 1,-4-6-1,5 1 1,3-3-474,0-2 1,3-2 0,1-3-1,2-6-352,2-2 1,6-3 0,-1 1-1,4-1 483,1 1 1,5-1 0,2 1-1,1 1 1376,4 4 1,2-2 0,1 7 0,1 1 456,-1 2 0,1 4 0,-2 5 0,-2 7-1101,-2 5 0,-5 8 0,4-1 0,-2 3-302,-4 2 0,-1 7 0,-2 3 0,0 2 0,0-2 0,0 4 0,0-5 0,0-1-38,0-3 1,0-5 0,0-5 0,0-5 186,0-4-2684,0-2 1,0-8 0,0-7 76,0-8 0,-2-6 1,-1-3-1,-4-2 527,-2-2 0,0 0 0,-3 6 0,2 0 1824,-2-1 0,-2 2 0,-3 2 0,-2 2 266,-1-2 1,-1 3 0,6 1 0,-1 1 1248,1 3 0,-1 3 1,1 1 2510,-1 0 0,9 0-2454,7 0 0,9 0 0,10 0 1,5 1-981,5 5 0,-1-5 0,6 4 0,-5-3-98,-3-2 0,-5 5 0,3 2 0,-2 0-156,-3 0 0,-9 0 1,-5-2-1,-3 5 421,-2 4 1,-7 2-1,-5-1 1,-7 0-653,-6 1 0,-10-1 0,-3 3 0,0-1 0,1-2 0,1 4 0,5-9 0,1 3 0,5-3 0,2 4 0,28-13 0,13 4 0,13-3 0,10-2 0,9-2 0,1-1 0,-1-4-392,-2-1 1,4 2 0,-1-2 684,-1 1 1,-2-5-1,-1 3 1</inkml:trace>
  <inkml:trace contextRef="#ctx0" brushRef="#br0" timeOffset="2516">1826 465 25863,'0'-16'305,"7"6"1,5 2 0,7 1 1190,7 3 1,10-3 0,5 2 0,6 0-1497,4-2 0,4 5 0,7-3 0,-2 4 0,-3 1 0,-5 1 0,-13 4 0,-8 6 0,-8 3 0,-13 3 0,-5 3 0,-5 4 0,-5 1 0,-11 4 0,-9-3 0,-6 3 0,-5 2 0,3 0 0,-3-2 0,3-2 0,2-1 0,5-7 0,2 2 0,2-6 0,3-5 0,7 3-2385,2-8 1,6-9 1842,-1-11 1,3-1-1,2-6 1</inkml:trace>
  <inkml:trace contextRef="#ctx0" brushRef="#br0" timeOffset="2698">2244 171 26190,'0'10'1515,"0"1"0,-5-1 0,-2 7 1,-1 4-1387,-4 5 0,-9 10 0,-5 5 0,-3 4-129,-2 1 0,0 4 0,0-4 0,0-6 0,0-6 0,5-6 0,2-6 0,2-8-2217,3-6 0,2-4 2101,1-9 1,1-4 0,-1-6 0</inkml:trace>
  <inkml:trace contextRef="#ctx0" brushRef="#br0" timeOffset="2847">1888 156 25863,'11'1'299,"-1"3"0,0 3 1120,-1 1 0,6 2 1,-1 6-1,7-1-1262,3 1 0,2 6 0,6 4 1,4 3-868,6 2 1,2 0-1,3 2 583,-1 3 1,1-3 0,-1 4 0</inkml:trace>
  <inkml:trace contextRef="#ctx0" brushRef="#br0" timeOffset="3184">2848 326 25863,'-7'-9'-1031,"-2"-5"0,-6 6 0,-1-3 1879,1 1 0,-1 5 0,1-4 0,-1 3 290,1 2 0,5 2 0,-1 2-736,-1 0 0,0 2 1,2 3-441,5 6 0,3 4 0,2 4 0,0 2 270,0-3 1,0 5 0,0-1 0,0 2 68,0 4 0,5 1 0,0 2 1,0-2-302,2-3 0,-3 3 0,4-3 0,1 1 0,0-1 0,-4-2 0,3-5-2095,-1 2 1,5-2-1,-2-9-206,4-5 1,-3-10 0,-3-7 0,1-7-803,-1-7 1,-2 2 3041,4-2 1,-7-6 0,4-8-1</inkml:trace>
  <inkml:trace contextRef="#ctx0" brushRef="#br0" timeOffset="3582">2879 63 25863,'10'-14'243,"0"2"1422,2 2 0,2 6 0,1-3 1,1 2-1666,-1 0 0,8 0 0,3 5 0,3 0 0,2 0 0,5 5 0,2 0 0,-1 0 0,1 2 0,2-5 0,-8 5 0,-4-2-1314,-4 0 1,-3 5 0,-8-3-665,-2 2 0,-6-6 0,-10 4 0,-6-2 2100,-2 0 1,-8 1 0,-1-5 0,-1 3-181,1 1 1,-4 2 0,4-4 0,0 2 202,-1-1 1,-3 4 0,6 1 0,-1 1 1636,-1 1 1,5-1 0,-4 5-1,4 1-813,1-1 0,6 1 0,1 1 1,2 4-970,4 4 0,1 3 0,4-1 0,1-2 0,3-3 0,6-1 0,-2-6 0,4-1-196,1-4 1,1-3 0,-1-7-341,1 0 0,-3-7 0,-2-3 1,-6-4-159,-3-1 0,3-6 0,0-1 0,-2-1-15,-1 1 1,-7 1-1,0 6 1,0-1-553,-2 1 1,5-1-1,-5 3-5791,0 2 2795,6-2 4989,1 11 0,8 2 0,8 8 0</inkml:trace>
  <inkml:trace contextRef="#ctx0" brushRef="#br0" timeOffset="3747">3343 264 26351,'8'0'2138,"-1"7"1,-7 5 0,0 7-2139,0 6 0,0 12 0,-2 6 0,-1 6 0,-2 8 0,0-2 0,5 0 0,0-2 0,0-3 0,0 2 0,1-6 0,5-8-1437,4-9 1,-3-6 0,0-10 0,0-2 1567,3-6 1,-3-3-1,0-2 1</inkml:trace>
  <inkml:trace contextRef="#ctx0" brushRef="#br0" timeOffset="4250">4085 94 25863,'-1'13'358,"-4"-2"1,3 2-1,-3-1 1,1 6 668,-1 2 0,3 13 0,-5 0 0,1 4-687,-5 6 1,3 7-1,-3 2 1,-1-4-341,-1-5 0,-3 0 0,1-9 0,-1-4-656,1-8 1,-6-7-1,0-4 1,3-6-416,0-3 1,5-4-1,1-3 1,1-6-725,-1-2 0,-3-3 0,-4 1 1,-2-3 537,2-2 1,0 1-1,0-5 1,-1 0 1113,1 0 0,7 5 1,3-4-1,2 3 906,4-1 1,3-1 0,7 3-1,8-2 954,9 2 0,7 2 1,5 2-1,7 1-404,7 4 0,4 3 0,4 7 0,-3 0-1290,-2 0 1,4 3-1,-5 6 1,-4 8-383,-5 5 0,0 9 0,-7 7 0,-4 0 524,-4 0 1,-13 0-1,-11-4 1,-8 2 732,-6-2 0,-12-3 0,-7-5 0,-6-5-500,1-4 0,1-3 0,2-4 1,2-5-399,3-3 0,9-2 0,8-2-586,3-3 1,0-5 0,6-9 0,2-2-930,3 2 1,4-3 0,8 1-1,2 1-1568,2-3 1,1 6 3322,-1-3 0,-4-4 1,5-1-1</inkml:trace>
  <inkml:trace contextRef="#ctx0" brushRef="#br0" timeOffset="4430">3714 78 26655,'16'0'361,"-1"0"0,0 2 0,3 1-681,2 2 1,11 7-1,9-3 1</inkml:trace>
  <inkml:trace contextRef="#ctx0" brushRef="#br0" timeOffset="5649">3420 1161 25863,'-10'-8'-3195,"-1"2"6740,-1 5 0,6 2-2542,0 5 0,5-3 0,2 7-1003,5 2 0,2 2 0,8 0 0,1-4-225,3-5 1,-2 2 0,4-2 0,-1-1-117,-1-2 1,1-2 0,-7-2 0,-2-2-327,-2-1 1,-1-7 0,3 2-1,-4-4-430,-1-1 0,-2 4 1,-5 1-114,0-2 1,-7 0 0,-3 2 0,-4 5-2478,-1 3 3730,-1 2 1,-6 7-1,-2 1 1</inkml:trace>
  <inkml:trace contextRef="#ctx0" brushRef="#br0" timeOffset="6032">3002 1393 26124,'-7'0'3700,"9"0"-2965,12 0 1,10-5 0,12 0 0,7 2-736,7 1 0,5 0 0,7-1 0,-2-2 0,-3 1 0,-4 2 0,-8 2 0,-6 0 0,-8 0 0,-7 0 0,-19 0 0,-8 2 0,-11 3 0,-12 4 0,2 6 0,-1 1 0,-1-1 0,5 1 0,-3-1 0,2 2 0,3 4 0,7-4 0,3 4 0,2-4 0,4-1 0,1-1 0,4 0 0,1 1-567,3-1 1,11-4 0,0-1 0,4 0 346,1-1 1,0 5-1,-3-6 1,2 3 1083,-2-1 1,-4-5 0,-5 5-682,-4 2 0,-6 2 0,-7 2-183,-9-1 0,-1-1 0,-7-2 0,2-3-671,3-3 0,-4 5 1,3-6-1,1-2 777,2-1 0,-6-2 0,-1 0 0</inkml:trace>
  <inkml:trace contextRef="#ctx0" brushRef="#br0" timeOffset="6198">3900 1409 30961,'24'-11'0,"-2"1"451,1-2 1,-1 5-1,5 2 1,-3 3-452,-1 2 0,3 0 0,-6 0 0,-3 2 0,-5 3 0,0 9 0,-6 8 0,-3 1-6941,-1-1 6761,-16 6 1,4 3 0,-13 8 0</inkml:trace>
  <inkml:trace contextRef="#ctx0" brushRef="#br0" timeOffset="6314">4070 1858 25863,'0'15'672,"-5"-5"1,0 1 0,1 1 1770,2 1 0,2 3-2443,0-1 0,0 1 0,0-1 0,0 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9:43.245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23 372 16453,'-10'-8'1980,"0"3"0,8 3-2462,2 2 0,7 0 1,10 2-1,2 3-2009,1 5 2368,1-3 0,1 14 0,3-4 0</inkml:trace>
  <inkml:trace contextRef="#ctx0" brushRef="#br0" timeOffset="830">70 821 16715,'-16'9'1636,"8"-2"0,1-9 0,7-3 1,1-7-2315,5-7 1,2 0 0,9-7 0,2-2-182,2-1 1,5-2 0,-4-1 0,0-3 163,1-1 1,3-7 0,-6 4 0,-1-1 600,-2 4 1,-3 3 0,-4 2 0,-3 2 148,0 3 1,-5 4 0,3 7 1097,-3-1 0,-4 7 2252,-3 4-2824,3 4 0,2 1 1,10 0-1,6 0-357,4 0 0,-1 0 1,7 0-1,0 0-374,-2 0 0,5 0 0,-3 0 1,3 0-177,2 0 0,-2-6 0,-3 1 192,-5 2 1,-6 3 439,-4 5 1,-6 2 0,-10 5-1,-6-3 339,-2-3 1,-3 6 0,1-3 0,-3 1 46,-2 1 0,3 1 0,-4 7 1,4 1-362,1-1 0,1 0 1,-1 0-1,1 3-195,-1 2 0,1 0 0,0 6 0,-1-1-73,1 4 0,-3 1 1,1-3-1,0 0-296,3 0 1,4-7 0,0-4-575,4-2 1,6-11 674,6-7 0,2-7 0,8-11 1,-1-2-399,1-6 1,-3 2-1,-1 0 1,-1 0 28,1 0 0,2 5 0,1-2 1,0 4 264,1 2 1,-1-1 0,1 1 0,-1 1 197,1 4 1,-1 3 0,1 7-1,-1 0 99,1 0 0,-8 7 0,-3 5 0,-3 5 301,-2 3 1,0 8 0,-2-2 0,-4 3 97,-10 2 0,1 0 0,-6-2 1,4-3-298,1-6 1,-4-2 0,-1-5 0,2-2-365,2-6 1,7-3 0,-1-4 0,1-3-684,1-6 1,3-9 0,6-6 0,0-3-108,0-2 0,0-5 0,0-2 1,0-2 87,0-3 1,1-3 0,3-4 0,3-3 537,1-2 1,3 5-1,2-2 1,-1 4 480,-1 2 1,-1 8 0,5 9 0,1 12 508,-1 10 1,1 5 0,-1 4-1,1 5 203,-1 8 0,2 2 1,2 9-1,4 2-417,1 1 1,2 7 0,4 2 0,1 1 41,0 4 0,0 2 0,0 3 0,-2 2-361,-3 1 1,-3 3 0,-8-3 0,1 4-438,-1 0 1,-5-3-1,-1-11 1,-2-6-1738,-4-8 0,1-6 672,1-11 0,-3-5 1,3-10-1,-4-7 1208,-1-7 0,0-5 0,0-7 1</inkml:trace>
  <inkml:trace contextRef="#ctx0" brushRef="#br0" timeOffset="997">1029 403 16523,'-7'9'435,"5"-1"1,-5-4 0,2 3 972,0 1 0,-5-2 0,3 4 0,-3 2-491,-8 2 0,1 3 0,-9 2 0,-1 1-891,-2-1 0,-2-2 0,0-3 1,0-2-882,0-1 0,2-8 0,1 2 0,4-5-782,2-5 1,1-5 1397,6-11 1,-1-3 0,1-7 0</inkml:trace>
  <inkml:trace contextRef="#ctx0" brushRef="#br0" timeOffset="1113">874 94 16453,'24'0'439,"-1"0"0,-8 0 0,1 0 329,-1 0 0,1 0 0,-1 0 0,0 2-580,1 3-335,-1-4 1,1 13-1,-1-5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9:47.526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47 76 16453,'0'-16'-701,"2"6"0,1 0 1577,2-2 0,2 5 1,-4 0 484,3 0 1,6 5-748,-2-3 0,4 5 1,-1 5-603,-2 6 0,-4 2 0,-6 3 0,3-1 134,1 1 1,0 4 0,-7 1 0,-1 0 99,-2 1 0,-7-5 0,3 4 0,-1-4-100,0-2 1,-1-4 0,-3-1 0,2 0 469,2-1 0,0-2-631,-6-7 1,3-2 0,2-3-299,6-5 1,3-9-1,4-2 1,3 0 80,6-1 0,2 0 1,3-4-1,-1 5 485,1 4 0,-1-3 0,1 1 0,-1 3 107,1 4 1,-1 9-1,1-2 1,-1 3-107,1 2 1,-6 7 0,-2 3 0,-1 4-67,-3 1 1,-3 6-1,-1-1 1,0-1-45,0-1 1,-6 2 0,-3 1 0,-1-2 28,-1-2 1,1-3 0,-5-2 359,-1-2 0,1-1 0,-1 1-545,1-5 1,1-5 0,2-5-500,2-5 0,6-4 1,1-2-1,4-1 90,5-3 1,6 2 0,-2-2-1,4 3 414,1 1 0,1 1 0,-1 1 1,1 4 302,-1 4 0,-5 5 0,-1 2-178,-2 5 0,3 4 0,-6 9 0,-4 3-324,-4 2 1,-8 2 0,2 3 0,-4-1-943,-1-2 1,1-8 0,2 1 0,3-5-3604,2-4 4991,-5-6 0,11 10 0,-6-6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32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269 30 8107,'-9'-7'124,"-1"2"0,1-2 0,-3 3 1,-1 0 802,-2 2 1,0 2-1,-3 2 1,-2 3-46,-1 2 0,1 4 0,1 2 0,1 3-254,1 4 1,2 3 0,3 1 0,2 1-314,1-1 1,5-1 0,2-1 0,2 1-359,2-1 1,3-3 0,4-2 0,2-4-984,1-3 0,1-4 1,4-2-1,3-1-1630,-1-1 1,3-2 2655,0-3 0,1-4 0,2-5 0</inkml:trace>
  <inkml:trace contextRef="#ctx0" brushRef="#br0" timeOffset="332">298 268 8280,'-4'-4'1465,"1"1"0,3 6 1,1 2-1,0 2-1175,2 0 0,0 3 1,-1 0-1,0-1-75,0 0 0,1 1 0,1 0-110,0 2 1,-3-5 0,3-1-153,-1-2 1,-1-1 0,3-3-228,1 0 1,-2-3-1,1-3 1,0-3-302,-1-1 1,2 0 0,-1 1-1,0-1-1088,0 1 1,-1-2 1662,1 1 0,1 0 0,-2 2 0</inkml:trace>
  <inkml:trace contextRef="#ctx0" brushRef="#br0" timeOffset="516">485 343 8559,'4'1'1492,"-1"1"0,-3 0 1,0 3-1,0 1-2177,0 0 0,0 2 1,-2-1 684,-1 1 0,-6 3 0,1 0 0</inkml:trace>
  <inkml:trace contextRef="#ctx0" brushRef="#br0" timeOffset="1065">612 261 8992,'-4'-4'2170,"4"0"1,-4 8-1,4 2-1912,0 3 0,0-1 0,1 2 0,1-2-330,0 0 1,1 2 0,-3 0-515,0-1 0,1-1-386,1-1 1,0-2 548,3-3 1,-4-2 0,3-2-1,-2-3 148,1-2 0,2 0 1,-2-1-1,0 1 226,1-1 1,-1 1-1,-1-1 1,1 1 545,1-1 0,-2 2 162,3 1 0,0 0-342,3 5 1,-4-1 0,-1 6 0,-3 1-228,0 0 1,0 2 0,0-1-323,0 1 1,0-3-1,0 0-859,0 0 863,0-1 1,3-2-1,0-3 207,1-2 1,0-3 0,2 1 0,-1-1 82,1-2 1,1 0 0,0 0-1,1-1 375,-1 3 1,0 1 0,1-1-1,-1 2 261,1 1 1,-1 0-1,0 4-418,-2 1 1,-2 5-1,-3 4 1,0 0-298,0-1 1,0 4 0,0-3-1,0 2-1218,0-1 1,0-3-1,1 1 1235,2-2 0,1 0 0,3-1 0</inkml:trace>
  <inkml:trace contextRef="#ctx0" brushRef="#br0" timeOffset="1381">1007 45 10265,'8'0'1453,"3"0"1,4 0-1404,4 0 0,4 0 1,1 0-1,0 0-672,0 0 0,-1 2 0,-3 1 0,-4-2-2203,-2 0 2825,-7 2 0,-4-2 0,-3 3 0</inkml:trace>
  <inkml:trace contextRef="#ctx0" brushRef="#br0" timeOffset="1565">1000 127 8107,'-5'7'128,"0"1"0,3-1 1,-1 0-1,0 1 890,1-1 0,-1 1 1,3-1-1,0 1-633,0-1 0,0 1 1,0-1-1,0 1-1066,0-1 1,0 1 0,0-1-3593,0 0 4273,0 1 0,4-1 0,0 1 0</inkml:trace>
  <inkml:trace contextRef="#ctx0" brushRef="#br0" timeOffset="1749">1015 179 8107,'5'-3'132,"0"1"0,0-3 1,2 2-1,0-1 282,1 1 1,-1 0-1,1 3 1,-1 0 55,1 0 1,-3 4 0,-1 1-1,-1 1-52,-1 2 1,-2-1-1,-3 2 1,-2 0-139,-1 1 1,-2 0-1,1-3 1,-1 0-608,1-2 1,-1 1 0,1-2-1088,0 1 0,2 0 1414,0-2 0,3-4 0,-1-3 0</inkml:trace>
  <inkml:trace contextRef="#ctx0" brushRef="#br0" timeOffset="1965">1156 134 8107,'5'0'313,"-1"1"337,0 1 0,-2 0 0,-1 3 0,1 1 140,0 0 0,3 4 0,-2 1 0,-2 1-163,0 1 0,-1 4 0,0 1 0,0 0-240,0 0 0,0 2 1,0-2-1,0-2-389,0 0 1,-2-2 0,-1-1 0,1-4-537,-2 0 1,4-4 0,-4-1-596,1-1 1,1-1 0,-2-5 0,0-2-680,0-1 0,-1-3 1812,-3 0 0,1 0 0,-1-2 0</inkml:trace>
  <inkml:trace contextRef="#ctx0" brushRef="#br0" timeOffset="2314">1425 97 8496,'-3'-4'3220,"1"0"-2406,-3 4 0,3 1 0,0 2 0,1 2-222,1 5 0,0 2 1,0 5-1,0 1-278,0 1 0,-3 1 0,1 1 0,0 0-511,2-1 1,-3-3-1,1 0 1,0-1-1680,1-1 0,1-4-831,0-1 1,0-6 2706,0-4 0,3-6 0,2-6 0</inkml:trace>
  <inkml:trace contextRef="#ctx0" brushRef="#br0" timeOffset="2632">1470 67 8107,'5'-3'0,"0"-1"188,0-1 0,2 0 1,0 1-1,2 1 485,1 0 0,1-2 0,5 2 0,1 2-356,0 0 0,0 1 1,-2 0-1,-3 0 108,-2 0 1,0 1 0,-2 1 0,-1 2 148,-1 0 0,-2 5 0,-2-1 1,-1 1 17,-1 2 0,0 0 1,0 4-1,0 0-146,0 0 0,0 1 0,0 0 0,0 3-371,0 0 0,0-3 0,0 2 0,0-3-215,0 0 0,1 3 0,1-2 0,0-1-470,0-1 0,1-5 1,-1 1-1,0 0-247,-1 0 1,-1-2 0,0-3-403,0 1 0,-1-3 0,-1-1 186,-3-1 1,1-1 0,-1-1 1072,-1-1 0,-4-2 0,-2-4 0</inkml:trace>
  <inkml:trace contextRef="#ctx0" brushRef="#br0" timeOffset="2815">1462 171 8107,'4'0'246,"0"-3"264,-1-2 1,-1 2 0,3 0-1,0 2-81,2 1 0,4 0 1,1 0-1,2 0-626,1 0 0,3 0 0,-1 0 0,0 1-693,-2 2 1,-1-2 0,-4 4 0,-3-1 889,-3 0 0,2 1 0,-2 2 0</inkml:trace>
  <inkml:trace contextRef="#ctx0" brushRef="#br0" timeOffset="2966">1477 231 8141,'1'4'827,"1"-1"0,0-2 0,3-1 0,2 0-720,2 0 1,2 0-1,4 0 1,1 0-612,1 0 1,-1 0-1,2-1 1,-3-1-1703,-3 0 2206,-1-1 0,-4 0 0,1-1 0</inkml:trace>
  <inkml:trace contextRef="#ctx0" brushRef="#br0" timeOffset="3132">1567 104 8107,'0'5'656,"0"0"207,0 1 0,0 1 0,2 0 1,1 1 254,-2 2 1,0 3 0,-1 3 0,0 3-724,0 0 0,1 1 0,1 1 1,0 0-912,0-1 0,-1-6 516,-1 1 0,3-2 0,1 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19:47.958"/>
    </inkml:context>
    <inkml:brush xml:id="br0">
      <inkml:brushProperty name="width" value="0.08" units="cm"/>
      <inkml:brushProperty name="height" value="0.08" units="cm"/>
      <inkml:brushProperty name="color" value="#E71224"/>
    </inkml:brush>
    <inkml:brush xml:id="br1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171 109 16823,'7'-9'2345,"5"4"1,7 3-1513,7 2 1,10 0 0,7 2 0,8 1-276,11 3 1,9 4-1,13-3 1,7 0-278,5 0 1,-43-4-1,-1-1 1,48-2-1,-7 0-471,-16 0 0,-13 0 1,-20 0-1,-1 0-718,-1 0 1,-13 0-1,0 0 1,-5 0-1072,-5 0 0,-2 0 1,-1 0 888,-1 0 0,-8 0 1,-9 0 1004,-11 0 0,-10 0 0,-8 0 1</inkml:trace>
  <inkml:trace contextRef="#ctx0" brushRef="#br0" timeOffset="302">527 0 19835,'-16'0'692,"-1"2"0,-2 3 1,-3 6-196,-2 2 1,3-2 0,-4-1 0,-3 2-153,-1 2 1,0-4 0,1-1 0,4-2 505,2-4 1,1 4-359,6-2 0,8 0-627,7-5 0,7 5 0,10 1 0,2-1-338,1 2 0,8-4 0,-2 7 0,1 2-721,-1 2 1,1 2-1,-6 1 1,0 2-3644,1 1 4531,-5 8 0,6-4 0,-8 7 0</inkml:trace>
  <inkml:trace contextRef="#ctx0" brushRef="#br0" timeOffset="1016">202 527 16453,'-7'-9'-2590,"-3"4"3270,-4 3 1,4 2 0,-1 0 0,-1 0 360,-1 0 0,2 7 0,1 3 0,-2 6-598,-2 4 1,0-2-1,2 2 1,4-3-361,1-1 1,2-1 0,5 1-412,0-1 1,7-6-1,3-4 1,5-3 94,6-2 1,3 0 0,7-2-1,-2-3-8,-3-5 0,2 1 0,-8 0 1,-1 2 477,-2 4-1,-6 1-339,-1 2 1,-8 0-1,-2 2 1,-11 3-54,-7 5 0,-5 4 0,-4 2 0,1-3 68,-2-2 0,-1 3 0,0-6 0,3 2 152,5 1 0,4-8 1,2 2-1,1-1 1134,4 1-755,3-3 1,9 5 0,3-7 287,5 0 0,4 6-585,1 5 0,-1 2 0,-4 3 0,-4-1 180,-5 1 1,-1-1 0,0 1 0,0-1-318,0 1 0,0-1 0,0 1 0,0-1-240,0 1 0,0-1 0,0 1 0,0-1-1771,0 1 1344,-7-8 1,7-1 256,0-7 0,2-7 1,8-3-1,1-4 57,-3-1 1,6-1 0,-4-1 0,4-2 535,2-2 0,-1 1 0,1 4 0,-1 1 184,1-1 1,-1 3-1,0 1 1,1 3 332,-1 2 0,-4 2 0,-1 5-147,2 0 0,-5 7 1,-2 3-1,-3 6-138,-2 4 1,0 3-1,-2 4 1,-3-1-310,-5 1 1,-4 3-1,-2 1 1,1 0-413,-1-1 0,-1-4 0,-2-2 0,-3 0-28,-2 0 1,5-10 0,-3 2 0,1-4-1086,0-4 1,1-1 0,4-7-987,1 0 0,6-7 2097,4-3 1,3-4 0,2-1 0</inkml:trace>
  <inkml:trace contextRef="#ctx0" brushRef="#br0" timeOffset="1133">202 1130 16453,'22'0'-167,"2"0"0,1 0 529,-5 0 1,2 0 0,-1 0 0,0 0 418,1 0 1,-5 7 0,4 1-1,-2 3-930,1-1 0,-6 0 0,3 6 0,-1-1-1849,-4 1 1,-2-6 1856,1 0 1,2 1-1,-4 4 1</inkml:trace>
  <inkml:trace contextRef="#ctx0" brushRef="#br0" timeOffset="1368">604 573 18242,'2'-9'2538,"3"4"-2050,6 3 0,2 8 0,3 0 0,-1 3-1119,1 3 1,-1-3 0,1 1 0,-1 0-1194,1-1 0,-1 5 1,-1-4 1608,-4 4 0,-3 1 0,-7 1 1</inkml:trace>
  <inkml:trace contextRef="#ctx0" brushRef="#br0" timeOffset="1718">465 759 16691,'-9'8'1244,"4"-1"0,10-7 1,8 0-970,5 0 0,1-2 0,7-1 0,2-2-124,1 1 1,2-3 0,-2 2 0,-1 2-64,-3 1 0,-6 2 1,0 2-330,-7 3 1,-5 4-1,-9 6 1,-3 1 333,-5-1 1,-9 6-1,-3 1 1,-1 0-44,1 1 0,1 2 1,6-4-1,-1-2-114,1-2 0,6-1-208,4-1 0,10-6 0,7-4 0,7-3 196,7-2 0,8 0 0,2 0 0,-1 0 243,-2 0 0,-4 0 1,-2 0-1,-3 1 49,-1 5 1,-10 2 0,-7 8 0,-6 1 415,-6 3 0,-9-1 0,-11 5 0,-3 0-582,-2 1 1,-5-8-1,2 0 1,3-5-870,3 0 0,9-5 1,-1-2-1,2-3-813,3-2 0,6-2 1577,4-3 1,3-11 0,2-8 0</inkml:trace>
  <inkml:trace contextRef="#ctx0" brushRef="#br0" timeOffset="1934">1053 650 16453,'15'-8'2284,"1"-4"1,1 5-1512,4-2 0,-4 6 0,4-2 0,-2 3-639,1 2 1,-3 0-1,6 0 1,-3 0-846,1 0 1,0 0 0,-6 0-1682,1 0 1,-8 7 2298,-3 3 1,-17 4 0,-5 1 0</inkml:trace>
  <inkml:trace contextRef="#ctx0" brushRef="#br0" timeOffset="2117">1115 712 16453,'-16'0'18,"6"5"1,0 0 1028,-2-1 0,5 5 0,0-1 0,2 2-204,0 1 1,0 1-1,5 7 1,0 3-461,0 2 0,0-3 0,0 5 1,0 1-610,0 2 1,0 7 0,0 0 0,0-3-576,0-5 1,0-1 0,0-6-1,0-2-2196,0-2 1,1-9-1124,4-2 4139,4-12 1,6-9 0,1-9 0</inkml:trace>
  <inkml:trace contextRef="#ctx0" brushRef="#br0" timeOffset="2484">1208 820 17047,'15'-20'0,"1"-1"268,-1 2 0,1 7 1,-1 4-1,2 1 600,4 3 0,-4 3 1,5 1-468,1 0 0,-4 7 1,5 5-1,-2 6 1,-3 7-42,-2-1 1,-1 7 0,-3-2 0,0 5-272,-3 1 0,-7 2 0,2-1 0,-3-1-472,-2-2 1,-5-3-1,-2 0 1,-1-5-211,-5-4 1,0-5 0,-3-4 0,1-4-292,-1-1 0,1-2 0,-2-5 1,-2-1-28,-2-5 0,-1-2 1,3-8-1,-2 1 286,2-1 1,2 1 0,2-1 0,-1 1 592,1-1 1,6-4-1,2-1 1,2 2 821,0 2 1,0 2-1,5-1-102,0 1 0,7 4 1,3 3-1,4 1 132,1 3 1,6 3-1,-1 1 1,-1 0-586,-1 0 1,-8 5 0,-2 2 0,-1 1-416,-3 4 0,-3-3 1,-2 1-1,-4 2 158,-6 2 0,-2 0 0,-3-2 0,-1-4-246,-4-1 1,9-1-1,-3-6-1871,1 0 2189,7-7 1,-7-2-1,6-6 1</inkml:trace>
  <inkml:trace contextRef="#ctx0" brushRef="#br0" timeOffset="2886">1950 820 16712,'-20'-1'-102,"-1"-4"1,1 3-1,4-3 1,1 3 93,-1 2 0,1 0 1,-1 0-1,1 0-195,-1 0 0,1 0 0,-1 0-1474,1 0 1693,-1 0 0,9 0 0,6-2 185,4-3 0,9 3 0,-1-3 573,2 4 0,-2 7 0,-3 5 0,-1 2-51,-3 3 1,2 1 0,0 2 0,-3 3-48,-1 2 0,3 2 0,0 7 0,-2 1-715,-1 2 0,-2-1 0,0-8 0,0-3-921,0-1 0,5-3 0,1-4-747,-3-1 1,4-8-1,0-7 1683,1-8 0,-4-13 0,3-3 0</inkml:trace>
  <inkml:trace contextRef="#ctx0" brushRef="#br0" timeOffset="3051">1966 619 16886,'7'-15'570,"-4"6"0,6 2 0,1 2 180,4 0 1,-2 0 0,10 5-1,-1 0-679,0 0 1,6 0 0,-1 0 0,1 0-652,-1 0 0,2 7 1,-8 1-1,-3 3-986,-5-1 0,1 0 0,-8 6 1528,-2-1 1,-15 1 0,-5-1 0</inkml:trace>
  <inkml:trace contextRef="#ctx0" brushRef="#br0" timeOffset="3217">1950 743 16453,'-10'9'1758,"0"-4"1,6-2-1889,-1 2 1,12-3-1,9 3 1,8-3 489,5-2 0,4 0 1,3-2-1,3-1-638,1-2 1,3-2-1,-5 3 1,-1-2-308,1-3 0,-3 4 1,-10-4-1,-4 1-1506,-4-1 2125,-8 6 1,-2-11 0,-7 5 0</inkml:trace>
  <inkml:trace contextRef="#ctx0" brushRef="#br0" timeOffset="3450">2183 403 16299,'-11'1'1938,"3"5"-756,1 4 1,-5 11 0,3 4 0,-1 6-715,-1 5 1,6 4 0,-3 6 0,1 1-626,3-1 1,11-1 0,9-2 0,8-4 4,5-1 0,2-7 0,-2-7 1,-1 0-428,-2 0 0,-8 0 1,1 2-1,-7-5-26,-6-4 0,-13 0 0,-9 2 1,-8 2-198,-5-2 0,-9-2 1,-3-2-1,-2 1-2007,2-1 2859,-4-6 0,12-2 1,-5-7-1</inkml:trace>
  <inkml:trace contextRef="#ctx0" brushRef="#br1" timeOffset="3702">2523 666 7841,'-16'0'833,"6"0"-385,0 0 1,8 0-1,2 0 1,9 0-376,4 0 0,10 0 0,3 0 0,3-2-542,2-3 1,3 1 0,1-4-1,-5 1-126,0 4 0,-5-4 0,-9 1 0,-2 1 595,-4-2 0,-3-1 0,-7-8 0</inkml:trace>
  <inkml:trace contextRef="#ctx0" brushRef="#br1" timeOffset="3952">2678 573 7795,'-9'-7'652,"0"0"571,4-3 0,4 5-640,-5 10 0,6 9 1,4 8-1,1 2-241,-2 4 1,-1 2-1,-2 5 1,0 3-375,0 1 1,0-3 0,0 6-1,2-1-208,3-2 0,-3-1 0,3-9 0,-3-3-2249,-2-5 1893,0 3 1,-7-14 0,-4 1 0,-1-10 415,2-6 1,-4-2-1,4-5 1,-2 2 268,2-2 0,-2 3 0,5-1 0,0-2 170,0-2 1,2-1-1,5-1 1,0 1-246,0-1 0,0-4 0,2-3 0,4 1-352,10 0 0,-1-6 0,8 2 338,-1-3 0,2-2 0,7 0 0</inkml:trace>
  <inkml:trace contextRef="#ctx0" brushRef="#br1" timeOffset="4116">2879 279 9061,'10'-5'120,"0"0"1,1-1-1,6 6 1,4 0-455,4 0 0,-1 0 0,0 0 0,1 0-137,-1 0 1,-5 0 0,1 0 470,-3 0 0,-1 7 0,-1 2 0</inkml:trace>
  <inkml:trace contextRef="#ctx0" brushRef="#br1" timeOffset="4283">2956 356 7841,'-8'7'-6,"-6"-5"0,5 5 483,1 0 0,1-4 262,7 7 1,0 1 0,0 4-1132,0 1 0,0-1 0,1 1-433,5-1 1,-3-6 0,6-2-1,-1-2 825,1 0 0,1 0 0,6-5 0</inkml:trace>
  <inkml:trace contextRef="#ctx0" brushRef="#br1" timeOffset="5054">3095 387 7841,'2'-14'357,"2"2"314,1 2 0,2 7-327,-2-2 0,-4 10 0,3 5 0,-6 5-178,-3 6 1,-9-2 0,1 5 0,-8-2-138,-3-3 0,-2 4 0,-5-1 0,0 0-122,0 1 0,-7-3 0,-3-4 1,-2-1 108,2 1 0,3-2 1,7-2 55,0-2 0,12-8-60,14-2 1,15-7-1,27-9 1,6 1-229,6-1 1,1-4 0,5-1 0,-1 2-167,-5 2 0,-6 2 0,-3-1 0,-2 1-183,-4-1 1,-8 1 0,-5-1 143,-4 1 0,-10 6 0,-9 4 421,-12 3 0,-3 4 0,-7 3 0,0 4 0,0-1 0,0 1 0,-2-6 0,5 2 0,4-1 0,2-2 0,-1-4 13,1-3 1,6 1 0,4-6 1211,3-2 0,2 3-574,0-1 0,2 7 0,1-1 0,2 8 3,-1 6 1,-2 5-1,-2 6 1,0 5-213,0 3 0,-2 7 0,-2 2 0,-2 1-238,-3 4 1,-1 2-1,-6 2 1,1-1-358,-1 0 0,3-6 0,2-6 1,6-4-769,3-5 57,-5-6 1,6-5 0,-4-16 267,3-11 1,2-3 0,0-5-1,-2 4 313,-3 2 1,-4 4-1,-6 3 1,-1-1 257,1 1 0,5 3 61,-1-6 1,8 1-1,-1-4 1,8 2 134,6 2 0,11-1 0,6-4 1,6 0 19,3-1 0,2 1 0,-4-1 1,4 2 5,2 4 1,-8-2 0,1 7 0,-7 1 218,-4 3 1,2 8-1,-7 3 1,-5 5-15,-3 6 0,-4-2 0,-5 7 0,0 1-254,0 2 0,0 2 0,-2-1 0,-3-3-294,-5-1 0,-4-2 1,-1 2-1,-1-6-392,1-2 1,-8-8 0,-2-2 0,-5-1-98,0-3 1,-1-2 0,0-4 0,0-3 443,0-6 0,2-2 0,4-5 1,10-1 306,8-1 1,7-6 0,5 4 0,7-1 189,7 1 0,7 1 0,8 6 0,4 1-155,2 4 0,-4 1 1,3 6-1,-1-2-436,-3 1 1,-8 2 0,-3 2-1,-1 0-275,-5 0 1,-6 6 0,-3 1 559,-2 1 0,-9 2 0,-6 6 0</inkml:trace>
  <inkml:trace contextRef="#ctx0" brushRef="#br1" timeOffset="5216">3126 805 7812,'-10'5'2352,"0"0"0,6 7-1760,-1-1 1,5 2 0,4 3-676,1-1 1,5 1 0,-5-1 0,0-1-3082,2-4 3164,-5 4 0,5-5 0,-7 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2:25.599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31 1 19627,'-2'8'1156,"-1"-1"1,-2 0-935,1 3 0,3-1 0,-1 0 0,-1-1-704,-3 1 0,1 1 330,5 6 1,0-1 0,0 1-1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2:27.41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16 25804,'0'-8'-57,"0"1"1,0 9-1,0 3 1,0 5-1653,0 4 1,0 1-1,0 2 1,0 2 1255,0 2 0,7 7 0,2-4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2:27.5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47 0 25264,'-5'10'-146,"0"1"0,-6-1 248,6 6 0,0-1 0,5 0-1676,0 1 0,-5 5 0,0-1 1292,1-1 0,3 5 0,1 0 0</inkml:trace>
  <inkml:trace contextRef="#ctx0" brushRef="#br0" timeOffset="134">47 371 26055,'-9'11'860,"3"-1"-1272,-1 2 0,5-3 1,-3 1-2011,3 2 1950,2 2 1,0 8-1,0 2 1</inkml:trace>
  <inkml:trace contextRef="#ctx0" brushRef="#br0" timeOffset="251">47 712 13319,'-2'15'0,"-1"1"726,-2-1 1,0 1 0,3-1-1,-2 1 1217,-1-1 0,0 6 0,5-1-2723,0-1 0,0-1 659,0-3 1,0 0-1,0 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2:40.7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109 388 28324,'0'-11'-7158,"-2"3"6567,-3 1 0,3-5 377,-3 2 0,3-4 0,2-2 359,0 1 1,0 5 0,0-1 0,2-1 308,3-1 0,-1 2 0,4 1 1,1-2-42,-1-2 0,-2-1 0,4-1 1,2 2-60,2 4 1,-4-4 0,0 4-1,2-4-284,2-1 0,7 5 0,-1-1 0,-1 1 517,-1 1 1,2-3-1,1 7 1,-1 0 164,3-2 0,-4 5 0,5-3 0,0 2-173,0-2 0,-3 3 0,3-3 0,0 3-579,0 2 0,-4 0 0,4 0 0,0 0 0,1 0 0,-7 0 0,3 2 0,-2 1 0,2 2 0,-4 6 0,5-4 0,-1-1 0,-1 1 0,3 5 0,-4-1 0,1 1 0,-1-2 0,-2 4 0,-1-4 0,1 4 0,4 1 0,-9 1 0,3-1 0,-1 2 0,0 4 0,0-4 0,-2 4 0,-4-2-513,-1 1 1,3-1 0,-5 5 0,-1 0 69,-2 0 1,-2-3-1,0 3 1,0-1-10,0-5 1,0 7 0,0-1 0,0 0 201,0-4 1,-6-1 0,0 0-1,-1 2 127,0-2 1,0-2 0,4-2 0,-4 1 161,-2-1 0,4 1 1,-4-1-1,1 1 169,-1-1 1,-1 1 0,-6-1 0,3 1 158,2-1 0,-2-1 0,2-2 0,-3-2 217,-1 2 1,0 0 0,-1 0 0,1-3-31,-1-2 0,1 3 0,-3-5 0,0 0-530,-3 2 0,0-5 0,4 3 0,-2-3-24,-1-2 0,-3 5 0,4 0 0,-3-1 0,-2-3 0,5-1 0,-3 0 0,-1 0 0,-3 0 0,-3-1 0,-2-3 0,2-3 0,3-1 0,-5-3 0,2-4 0,-5-1 0,-1 1 0,4-1 0,4-1 0,1-3 0,-1-6 0,-1-3 0,2-2 0,6-2-257,2-3 0,3-5 0,0-9 0,1-3-740,3-3 0,5 7 0,6-3 0,0 4-65,0 2 0,0 6 0,0 6 0,1 8-59,4 10 0,4 1 0,7 6 1,-1 1 1286,0 2 1,8-2-1,1-1 1</inkml:trace>
  <inkml:trace contextRef="#ctx0" brushRef="#br0" timeOffset="899">573 496 28070,'-9'-2'980,"4"-3"-2042,4 4 0,1-8-149,0 4 656,0 3 27,6-5 1759,-4 7-287,5 7-1788,-7-5 1,0 3 950,0-10 0,0 1-206,0-6 459,0 7 15,0-4 0,2 7 1817,3 0-1820,-3 0-381,5 7-203,-7 1 0,0 2 0,-2-1-1197,-3-2 1887,3-2 0,-5-7-326,7-3 1,0-3 33,0-8 0,2 6-241,3 0 1,-2 6 618,8-1 0,-6 3 0,3 4-555,-1 3 0,-2-1 0,-5 6 399,0 2 1,0-4-1,0 3-316,0 1 0,-5-4 0,-2 1 121,-1-2 1,3-2 156,-6-5 1,3-2-371,-3-3 0,5-3 0,6-8-215,0 1 1,0 4 0,0 1-475,0-2 0,1 3 0,4 1 1115,6 1 0,-3 2 193,3 5 0,-6 0 1,3 1-620,-1 5 0,-2-3-310,-5 7 1,0 1-3666,0 4 937,-6-6 0,2-2 3433,-6-7 1,6 7-1,-2 1 1</inkml:trace>
  <inkml:trace contextRef="#ctx0" brushRef="#br0" timeOffset="1416">558 512 28120,'-11'-2'1766,"1"-3"-1867,7 3-268,-4-5 1,8 7-1,5 0 1159,4 0 1,4-2 0,3-1-362,3-2 0,-2 0 0,2 5 0,-3 0-429,-1 0 0,5 0 0,-1 0 0,1 0 0,1 0 0,0 0 0,6 0 0,-2 0 0,1 0 0,-3 0 0,0 0 0,0 0 0,1 0 0,-7 0 0,3 0 0,-4 0 0,-1 0 0,-1 0 0,1 0 0,-1 0 0,-5 1 0,1 5 0,-8-5-1276,4 6 1,-9-7 1052,-3 0 0,-3-7 0,-8-1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2:51.99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573 62 28324,'-10'-10'-759,"-1"0"1,6 6 0,-4-3 0,1 2 912,-1 0 1,4 0 0,-5 5 646,-2 0 1,-2 0 0,-1 0-1,-1 2 110,1 3 0,-6 2 0,0 5 1,1-2-872,-3 2 0,1 7 0,-6 2 1,3-2-41,-3-2 0,4 5 0,-2 2 0,-1 2 0,-2 0 0,5-6 0,1 4 0,3 1 0,-1-1 0,2 0 0,7 3 0,3-3 0,3-1 0,0-1 0,6-3 0,0 3 0,0 2 0,0-5 0,0 2 0,0-2 0,0 1 0,6-1 0,0 5 0,3-1 0,3-4 0,2 0 0,1-1 0,1 3-310,-1-2 1,2-2-1,2-1 1,4 1-52,1 3 0,-4-2 1,4 1-1,0-6 64,1-2 0,0-1 0,5 5 1,-3 1 15,-1-1 0,-6-4 0,6-3 0,0 1 384,-2-1 0,4-4 1,-6 1-1,0-2 171,1 3 1,4-5 0,-1 5 0,3-5 212,2-1 0,-2-5 0,-1-2 1,-2-1-106,1-4 1,2-2 0,1-2 0,-3 1-383,-1-1 0,-7-4 0,1-1 0,-2 2 0,-3 2 0,-1-4 0,-2 1 0,-2 1 0,2 2 0,-3 1 0,-1 1 0,-1-1 0,-3 1 0,3-1 0,-2 1 0,-2-1 0,-1 1 0,0-1 0,1 1 0,2-2 0,-1-4 0,-3 4 0,-1-4 0,0 4 0,0 2 0,0-1 0,0-1 0,0-2 0,0-2 0,0-1 0,-1 3 0,-3-3-415,-1-2 0,-7-2 0,2-5 0,-2 2 30,1 3 1,-2-3-1,2 5 1,-2 0 131,-3 3 1,1-1 0,-1 3-1,1 3 251,-1 4 1,-4 4 0,-1-4-1,0 3 236,-1 2 0,-2 0 1,-5 4-1,1-2-163,2 1 1,1 3 0,-5 1 0,3 0-414,1 0 1,7 0 0,-1 0 0,2 0-372,3 0 0,-1 0 1,1 0-1,-1 0-69,1 0 1,5 1-1,-1 3 1421,-1 1 0,-1 7 1,-3-4-1</inkml:trace>
  <inkml:trace contextRef="#ctx0" brushRef="#br0" timeOffset="776">526 511 28324,'0'-10'-2540,"0"-1"1,0 6 2399,0-5 0,0 5 472,0-5 1,2 4 673,3-4 0,-1 7 543,6-3 0,-7 6-1145,3 6 0,-5 2-410,-1 8 1,0-6 0,-1-1-710,-5-3 1222,5 0 0,-8-6 72,4 0 0,3-2-630,-3-3 0,3 1 0,4-4 39,3 1 0,-1-3 65,6 4 1,-5 1 1794,6 5-1848,-8 0 0,4 7 0,-7 2 0,0-1 0,0-1-1321,0-7-190,0 0 0,0 0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2:57.81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 76 28324,'0'-15'-6212,"0"4"6263,0 1 0,0 5 700,0-6-435,0 8 1,0-2 0,0 10-22,0 5 1,0-1-1,0 1 1,0 2 84,0 2 0,-2 2 1,-1-1-1,-2 2-10,1 4 1,2-2-1,2 5 1,0 0-518,0 0 1,0-3 0,0 3-1,0 0 259,0 0 1,0 0 0,-1 3 0,-3-1-183,-1 2 0,0-6 1,5-1-1,0-4-494,0-2 1,0 1-1003,0-1 1148,0-6 1,2-4 0,1-10-1,2-5-104,-1-4 0,-3-7 1,-1 1-1,0 1-151,0 1 0,2-2 1,2-3-1,1 1 204,-2 0 0,-1-4 1,-2 4-1,0-1 271,0 1 1,0-4-1,0 4 1,0-1-8,0 1 1,0-4 0,0 4 0,-2 0 350,-3-1 1,3 3-1,-3 4 1,2 2 1764,-2 4 150,3-4-1706,-5 13 1,7-5 96,0 12 0,0 2 0,0 8-91,0-1 0,0 1 0,0-1 0,0 1 12,0-1 0,0 6 1,0-1-1,0 1-152,0 1 0,0-3 0,0 7 0,0 0 3,0-2 1,0 3 0,0-4 0,0-1-50,0 0 0,0 1 0,0-4-649,0 1 1,0 1-1477,0-6 1388,0-6 1,0-4 0,0-10 0,0-5 124,0-4 1,5-3 0,0-2 0,-1-4 99,-3-1 0,-1-1 0,0-6 0,0 0 152,0 0 1,0 0-1,0 0 1,0 0 313,0 0 1,0 5 0,0 2 0,0 2 502,0 3 1,2 2 450,3 1 1,-3 9-662,3 7 1,-3 7-1,-2 9 1,0 1 155,0 3 1,0-1 0,0 7 0,0 0-88,0-2 1,0 5 0,0-3 0,0 2-111,0-3 1,0 5-1,-2-5 1,-1 3-43,-2-2 0,-1 1 0,6-6 0,0-2-307,0-2 0,-5-2-1256,0 1-59,0-8 1,5-8 0,0-10-114,0-4 0,0-1 1,2-1-1,1 1 1480,2-1 1,0-6 0,-5-2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07.7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62 169 28076,'0'-16'-3891,"0"1"0,0 5 3843,0-1 1,7 1 1374,3-5 1,-1 6 112,1 4 1,-4 3-607,4 2 0,-7 2 0,2 3-902,-3 5 0,-7-1 0,-2 1 443,-1 2 0,-3 2-349,-4 1 1,-1-6 2442,1-4-1982,6-3 0,2-4 1,7-3-766,0-5 1,0 1-1,2 1 1,1-1 177,3 0 0,4 4 0,-3-3 1,0-1 19,0 0 0,5 6 914,-2-2 1,4 3-835,1 2 0,-6 0 0,-2 7 0,-7 3 0,-2-3 0,-3-2 0,-4-1 0,1 1 0,-6-3 0,3 3 0,3-3 0,-2-2 0,6-7 0,-1-4 0,10-2 0,5-1 0,4 3 0,-3 5 0,-1 6 0,2 0 0,2 0 0,-1 1 0,-1 4 0,-3 6 0,-2 3 0,-2 1 0,-5 1 0,0-1 0,0 0 0,0 1 0,0-1 0,-2-1 0,-3-4 0,2 3 0,-8-7 0,-1 3 0,-1-6 0,-3 3 0,1-5 0,-1-8 0,2-3 0,4-4 0,5-1 0,3-2 0,2-2 0,0-4-641,0-1 1,7 4 0,3-4 0,4 1 196,2 4 0,1 7 1,2 4-1,1 1 1019,-1 3 1,-1 4 0,-3 6 0,-1 4-135,-4 4 1,-3 8 0,-7 4 0,-2 1-376,-3-1 1,-5-2-1,-9-5 1,-2 2-67,2-2 0,0-7 0,0-4 0,-1-1 0,1-3 0,2-3 0,1-2 0,1-5 0,-1-4 0,8-4 0,3-1 0,3-2-6264,2-4 5792,0 4 1,-7-12 0,-2 5-1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33.24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32 28324,'15'0'765,"-4"0"0,-1 0 0,4 0-228,5 0 0,5 0 0,8 0 0,5 0-537,4 0 0,17 0 0,9-2 0,9-1 0,7-2 0,-4-6 0,3 6 0,-5 2 0,-4 1 0,-18 2 0,-16 0 0,-10 0 0,-8 0 0,-4 0 0,-1 0 0,-8 0 0,-2 0-1841,-12 0 0,3 2 1921,-7 3 0,-8 3 1,-6 8-1</inkml:trace>
  <inkml:trace contextRef="#ctx0" brushRef="#br0" timeOffset="449">310 295 28355,'16'-16'810,"-1"8"1,1 1-114,-1 0 1,1 5 0,1-3 0,2 3-698,2 2 0,1 0 0,-1 2 0,3 2 0,0 1 0,3 7 0,-4-2 0,-1 2 0,0-2 0,-1 4 0,-7-3 0,-4 2 0,-5 3 0,-3-1 0,-2 2 0,-2 2 0,-3 2 0,-5 0 0,-11-6 0,-7 2 0,-6 4 0,1-4 0,-3 4 0,4-4 0,1-2 0,0-4 0,2-3 0,3 1 0,5 0 0,4-6 0,1 2 0,10-3 0,6-2 0,8-2 0,13-1 0,6-2 0,8 1 0,-1-3 0,6 2 0,-1 2 0,1 1 0,-6-3 0,2 0 0,-3 1 0,-2 2 0,-5 2 0,-2 0 0,-2 0 0,-3 0 0,-7 0 0,-3 2 0,-3 3-4193,0-3 4224,-13 5 0,-2-7 0,-6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35.81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78 7 28324,'0'-7'-404,"0"7"1,0 7-1,0 11 1,0 2 569,0 6 1,-2 3 0,-3 4 0,-4 1-35,1 2 1,-4 6 0,5-6 0,0-2-581,0-1 1,0 1 0,4-1 0,-3-6-1068,3-3 1,1-3-2407,2-6 3955,7-6 1,9-2 0,8-7-1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26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0 194 8481,'0'-7'1194,"0"2"0,1 1 0,2 0-959,1 3 1,6-1 0,1 0-1,2 0-168,3 0 1,4-1 0,0 0 0,2-1-420,3 1 1,-5 0 0,0 1 0,-4 0-593,-4 0 0,-1 1-1565,-4 1 2509,-6 0 0,-2-3 0,-6-1 0</inkml:trace>
  <inkml:trace contextRef="#ctx0" brushRef="#br0" timeOffset="268">142 75 7589,'3'-4'2008,"-1"1"-1495,3 3 0,-3 0 0,1 3 0,-1 2-46,1 1 0,-1 3 1,-2 1-1,0 3-31,0 4 0,0-1 0,0 4 0,-1 1-138,-1 0 1,1 2 0,-2-1-1,0 0-229,1 1 0,-1-3 0,3-2 0,0-2-806,0-1 1,0-3 0,0 0-2084,0-2 1481,4-5 1,-3-5 0,1-7-229,-1-2 1567,-1-1 0,-3-1 0,-2-1 0</inkml:trace>
  <inkml:trace contextRef="#ctx0" brushRef="#br0" timeOffset="450">90 179 8832,'-4'-4'1316,"3"2"1,-3 4-694,0 3 0,-1 3 0,2 2 0,-1 2-317,-2 2 1,-1-1 0,0-1 0,-1 1-344,1 1 0,0 1 1,0-1-1,1-1-3626,1-3 3663,4-2 0,-3-4 0,4 0 0</inkml:trace>
  <inkml:trace contextRef="#ctx0" brushRef="#br0" timeOffset="568">105 232 8326,'5'2'0,"0"1"587,0 2 0,2 0 0,0 1 1,2 0-124,1-1 0,0 0 0,4 2 0,-2 1-1309,1-1 0,2 0 0,-1-2 845,1-3 0,0 3 0,0-1 0</inkml:trace>
  <inkml:trace contextRef="#ctx0" brushRef="#br0" timeOffset="784">343 38 13019,'5'2'0,"0"1"-1072,1 2 0,0-3 0,0 2 1072,-1 0 0,0 1 0,2 0 0</inkml:trace>
  <inkml:trace contextRef="#ctx0" brushRef="#br0" timeOffset="1169">246 150 8107,'-5'2'1187,"0"1"1,4 0-654,-2-1 1,6-1 0,2 2-1,2-3-542,3 0 0,2 0 1,4 0-1,0-2-449,1 0 0,2-2 0,-3 3 0,2-2-388,-2 1 0,-3 1 0,-3-1-186,-2 0 1,-5-1 1030,-3 3 0,-3 0 0,-5 0-97,1 0 1,0 0 0,-1 0 585,1 0 1,2 3 0,1 0 365,0 1 1,2-1 0,2 2 0,0 0 56,0 2 0,0 0 0,0 2 0,0 1-209,0 2 1,0 2 0,0 2 0,-1 1-379,-2 0 1,3 1 0,-3-1-1,2 0-458,1 0 0,0-4 0,0-1 0,0-2-1282,0-1 1,1-1-494,2-3 1,-3-3 0,3-4 335,-2-3 0,-1-3 1572,0-1 0,-7-3 0,-1-3 0</inkml:trace>
  <inkml:trace contextRef="#ctx0" brushRef="#br0" timeOffset="1302">291 217 8107,'-3'-4'541,"-2"1"183,-2 2 1,2 2 0,0 2-177,-1 2 0,2 0 0,0 1 0,0-1-326,0 1 0,2 1 1,-1 0-1,0 0-1590,1 1 0,-1-1 1368,3 1 0,4-1 0,0 1 0</inkml:trace>
  <inkml:trace contextRef="#ctx0" brushRef="#br0" timeOffset="1450">388 209 8107,'8'5'341,"-1"0"1,0-2 0,-2 2 0,0 0 474,1 2 1,1 1 0,0-2-1,1 0-791,-1-1 1,1 0 0,-1 2-1,1 1-25,2-1 0,-1 1 0,1-1 0</inkml:trace>
  <inkml:trace contextRef="#ctx0" brushRef="#br0" timeOffset="1667">657 0 11056,'4'4'847,"2"-3"0,-3 3 0,0 1-1200,1-1 1,1-2-1,-2 3-2604,1 1 2957,1 1 0,-1 3 0,-1 2 0</inkml:trace>
  <inkml:trace contextRef="#ctx0" brushRef="#br0" timeOffset="1868">567 60 8107,'-5'4'0,"1"0"743,1-1 1,-2 1 0,2 3-1,2 2 178,0 1 0,1-1 1,1 3-1,0 1-540,2 2 1,-1-1 0,-1 1 0,1 0-879,0 0 1,1-1 0,-3 0 0,0-3-624,0 0 1,0-1 0,0-3 1119,0 1 0,3-1 0,1 1 0</inkml:trace>
  <inkml:trace contextRef="#ctx0" brushRef="#br0" timeOffset="2367">634 135 8097,'7'-8'82,"-2"1"1,2 3 0,-3 0 0,1 2 587,0-1 0,0 1 0,2 1 0,1-1-348,2 0 0,-4-1 1,2 3-1,-3 1 79,-1 2 1,0 1 0,-4 3-36,0 1 1,-4 2-1,-3 0 1,-2 0-197,0 0 1,-2-1 0,1 1 0,1-2-255,1-1 1,1 1 0,1-1-1,2 1-551,1-1 0,-2 1 260,2-1 0,4-3 0,4-1 1,3-2 96,2-1 0,0-1 0,4-1 0,-2 0 237,1 0 0,-2-1 0,-1 0 0,-2 1 209,0 2 0,-2 0 1,-1 3 0,-5-1 1,-5 2-1,-4 0-141,-1 0 0,-2 1 0,1 2 0,0 0-74,1-2 0,-3 2 1,2-3-1,1 1-51,-1 0 0,-2-1 0,3 2 0,1-1 34,1 1 1,-2-2 0,0 1 0,1 0 342,1-1 1,3 0 257,0-2 0,4-1-247,1 2 0,6-2 0,4-1 1,0 0-157,0 0 0,0 0 0,1 0 0,1 0-151,-1 3 0,1-2 1,1 2-1,-1-1-499,-1 1 0,1 3 1,-1-2-1,0 1-345,3 0 0,-1-3 0,0 2 0,0 0-1909,0-3 2769,1 0 0,1-1 0,0 0 0</inkml:trace>
  <inkml:trace contextRef="#ctx0" brushRef="#br0" timeOffset="2550">866 194 8107,'-5'0'3545,"2"1"1,4 1-3970,1 0 0,0 4 0,3-1 0,1 2 424,0 0 0,2 4 0,-1 1 0</inkml:trace>
  <inkml:trace contextRef="#ctx0" brushRef="#br0" timeOffset="2867">1067 0 10002,'7'0'1120,"1"0"1,-1 1-1813,1 2 0,2-2 1,0 4-1,-2 1 692,-2 1 0,4 4 0,-2 0 0</inkml:trace>
  <inkml:trace contextRef="#ctx0" brushRef="#br0" timeOffset="3051">985 45 8107,'0'5'517,"0"0"394,0 1 1,0-2-1,0 2 1,0 1-419,0 2 1,0 5 0,0-2 0,0 1-692,0 0 1,0 1 0,0-2 0,0 2-923,0 1 1,0-2 0,0-2 1119,0 0 0,3-1 0,1-2 0</inkml:trace>
  <inkml:trace contextRef="#ctx0" brushRef="#br0" timeOffset="3568">1067 112 8107,'7'0'-30,"3"-2"0,0-1 0,0 2 615,1 0 1,1 1-1,3 0 1,-1 0-308,1 0 1,0 0-1,-3 0 1,-2 1-69,-2 1 0,-1 2 0,-2 4 1,-4-1 91,-2 1 0,-4-1 0,-6 1 0,-3 2-65,-3-1 1,-3 4 0,2-3-1,0-1-271,0-1 0,1 0 0,5-1 0,2 0-132,2-2 1,1-1 45,2-2 1,3-1-1,6 2 1,5-2 34,1-1 1,5 0-1,3 0 1,-2-1 76,0-2 0,-1 2 0,-1-1 0,-1 1-13,0 1 0,-4 0 16,1 0 1,-5 1-1,-3 1 1,-5 1-15,-4 1 1,-4-1 0,-4 2 0,0-1-104,0 1 0,0 0 0,0-2 0,0-1-69,0 2 1,-1-3 0,0 4-1,2-2 154,0-2 0,3 3 1,1-1-1,2 0 200,0 1 0,2-1 0,1 0 170,2 2 1,2-1-1,2 0-130,2-1 0,1 2 0,4-2 0,1 1-93,1-1 0,4 0 0,-2-1 0,2 1-61,1 1 0,2-2 0,2 1 0,-1 0-314,0-1 0,2 2 1,-3-3-1,0 2-668,-1-1 1,-5-2 0,-1 0 0,-1 0-2013,-2 0 2945,0 0 0,-2 0 0,-2 0 0</inkml:trace>
  <inkml:trace contextRef="#ctx0" brushRef="#br0" timeOffset="3735">1246 224 13836,'3'4'-556,"-1"2"0,3-3 0,1 2 556,0 0 0,2 2 0,-1 0 0</inkml:trace>
  <inkml:trace contextRef="#ctx0" brushRef="#br0" timeOffset="3967">1470 0 8107,'4'0'2369,"3"0"0,-3 1-2676,0 2 0,3-2 1,-3 4-1,3 1 307,1 1 0,-1 0 0,0 1 0</inkml:trace>
  <inkml:trace contextRef="#ctx0" brushRef="#br0" timeOffset="4151">1365 45 8107,'0'4'221,"-2"0"647,-1-1 1,0 1-1,1 4-154,0 2 1,-1-1-1,3 4 1,0 0-635,0 1 0,0-1 0,0 2 0,-2 0-956,-1 1 1,1-3 0,2-1 0,0-1 875,0-2 0,-3-1 0,-1 0 0</inkml:trace>
  <inkml:trace contextRef="#ctx0" brushRef="#br0" timeOffset="4335">1440 97 8107,'7'-4'158,"3"0"1,1 2 0,1 0 343,1 0 1,1 1 0,2 1 0,0 0-91,2 0 0,-1 0 1,-2 0-1,-1 0-430,-1 0 0,-3 1 1,-3 2-311,-2 2 0,-2 1 0,-7 2 0,-2 0-468,-4 2 1,-3-2 0,1 1 795,-2-3 0,-1 4 0,0-2 0</inkml:trace>
  <inkml:trace contextRef="#ctx0" brushRef="#br0" timeOffset="4468">1462 135 8235,'-7'3'394,"-1"-1"0,1 3 237,0 0 0,-1 2 0,1 0 1,-1 1-405,1-1 0,-1 2 0,1 0 1,0 1-2104,2-1 1,-1-1 1875,4 0 0,-4-1 0,2 1 0</inkml:trace>
  <inkml:trace contextRef="#ctx0" brushRef="#br0" timeOffset="4601">1522 157 8107,'8'0'58,"2"0"1,-1 1 0,1 1 0,-1 0 151,1 0 0,-2 1 0,2 0 1,-2 1-522,0-1 1,-1 3 310,0-1 0,1 1 0,-1 2 0</inkml:trace>
  <inkml:trace contextRef="#ctx0" brushRef="#br0" timeOffset="4784">1537 194 8107,'-7'1'439,"2"1"0,0 1 380,-1 1 0,-1-1 1,0 2-1,-2 1-155,-1 0 1,1 4 0,-3 1 0,-2 1-636,-3 1 0,2-2 1,0 1-1,1-1-719,1-2 1,2-2-1,1-1 1,2-2-2819,1 0 3508,2-2 0,-1-5 0,2-1 0</inkml:trace>
  <inkml:trace contextRef="#ctx0" brushRef="#br0" timeOffset="4919">1500 247 8107,'10'0'-111,"2"0"0,0 0 151,1 0 1,-1 0 0,1 0 0,-1 0 200,1 3 1,-1-2-1,0 2 1,-2 0-850,0-1 1,-2 1 607,-1 0 0,-3 1 0,0 3 0</inkml:trace>
  <inkml:trace contextRef="#ctx0" brushRef="#br0" timeOffset="5234">1537 284 8107,'-3'5'-116,"0"0"0,0 1 193,0 0 1,-2-1 0,2 0 0,1 1 424,-2 1 1,3-2-1,-1 0-1443,1 0 529,1-1 0,1-2 324,1-4 1,3-2-1,2-4 1,0 1 94,1-1 0,-1 1 0,1-1 0,-1 2 325,1 1 1,-1-1 0,1 3 634,-1 2 1,1 0-489,-1 1 1,-3 3-1,-1 2 1,-2 3-130,-1 2 1,-3-2-1,0 2 1,-1-2-215,-2 0 0,-1-1 1,0 0-1,0-2-557,2 0 0,-2-3 0,3 1-1326,-3-3 1,3-3 1746,1-2 0,-1-5 0,0-1 0</inkml:trace>
  <inkml:trace contextRef="#ctx0" brushRef="#br0" timeOffset="5384">1910 314 8107,'0'7'1118,"0"1"1,0-1 0,-1 0 0,-1-1-1180,0-2 0,-4 1 1,1 2 60,-1-2 0,-5 5 0,-1-2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36.1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47 28324,'1'-14'217,"4"4"0,-1 1 1,6 6-1,2-2 676,2 1 1,3 2-1,4 2 1,5 0-894,3 0 0,3 0 0,5 0 0,4 0 0,4 0 0,-1 0 0,-1 0 0,-3 0 0,-2 0 0,5 0 0,-11 0 0,6 0 0</inkml:trace>
  <inkml:trace contextRef="#ctx0" brushRef="#br0" timeOffset="1702">821 0 30602,'22'0'1082,"5"0"1,10 0-1083,9 0 0,9 0 0,14 0 0,8 0 0,9 0 0,-2 0 0,-3 0 0,-9 2 0,-10 3 0,-7-3 0,-8 3 0,-3-3 0,-2-2 0,-6 0 0,-9 0 0,-1 0-793,2 0 0,-11 0 0,-4 2-2926,-4 3 3175,-4-3 0,-5 11 1,0-4-1</inkml:trace>
  <inkml:trace contextRef="#ctx0" brushRef="#br0" timeOffset="2151">1424 387 11293,'-5'-10'0,"-2"0"679,-2-2 0,4 3 0,-3-1 0,-1-1 574,0 3 0,1-1 1,-4 6-1,1-4-422,-1-2 0,4 6 0,-2-2 0,-2 3 197,-2 2 0,-2 2 1,1 1-1,-1 4-144,1 2 1,-1-1 0,1 4-1,-1-1-380,1 1 1,5 1 0,1 3 0,0-2-410,1-4 1,4 4 0,-1-4 0,4 4-4,1 1 0,5 1 0,3-1 0,4 1-92,6-1 0,7 1 0,1-1 0,3 2 0,2 4 0,0-4 0,-2 4 0,-1-2 0,-2 1 0,-7-1 0,1 5 0,-4 0-2,-6 0 0,-3-5 0,-7 4 0,-2-3-312,-3 1 0,-4 5 0,-8-6 0,-3-1 346,-6-2 1,2-6 0,-2-3 0,0 1 180,2-1 1,0-4-1,5 1 1,-1-5-145,1-5 1,7-4 0,3-6 0,2-2-70,4-4 0,3-3 0,5-7 0,7 0-20,7 0 0,5 0 0,7 0 1,1-1-920,5-5 0,-3 5 0,6-4 0,-3 3-1616,-2 2 2771,-3 0 0,-1 0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44.74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200 14 28324,'-2'-8'1110,"-3"2"1,-4 13 0,-6 11 0,-2 11-1111,-4 10 0,2 8 0,-5 4 0,2 6 0,3 3 0,1-3 0,5-4 0,2-3-262,6-5 1,12-11-1,9-3 1,8-9 1,5-4 0,2-3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45.07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56 32 28324,'-11'-10'-72,"1"-1"0,8 8 0,2-2 0,9 3 1138,5 2 1,8 0 0,4 0-1,3 2-1625,2 3 1,0-3 0,0 4 0,0 0-1285,0-1 0,-2 5 0,-1-3 1738,-3 2 1,-6 1-1,4 5 1</inkml:trace>
  <inkml:trace contextRef="#ctx0" brushRef="#br0" timeOffset="135">9 310 28324,'-8'0'1481,"13"0"0,14 0 0,7 0-1481,6 0 0,9 0 0,2 0 0,6 0-198,2 0 1,6 6 0,-4 0 43,2 3 1,-12 1 0,2 6-1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44.24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403 1 28324,'-16'0'131,"1"0"0,-3 0 590,-2 0 0,-3 8 0,-6 6 0,0 7-397,-4 3 0,-3 7 0,2 6 1,-2 1-325,1 0 0,10 3 0,4-5 0,5-3 0,6-5 0,3-6 0,9-7 0,3 1 0,4-6 0,8-1 0,4-2 0,4-4 0,6-1 0,5-2 0,7 0 0,7 0 0,5 0 0,7 0 0,-2 0 0,-3 0 0,1 0 0,-6 0 0,-4 0-1072,-5 0 1,-12 0 0,-10 0 0,-6 2-2162,-4 3 3297,-5-4 0,-19 6 0,-5-7 0</inkml:trace>
  <inkml:trace contextRef="#ctx0" brushRef="#br0" timeOffset="166">542 140 28324,'-16'0'798,"6"0"0,0 2-87,-2 3 1,3 10 0,0 11 0,3 5-712,2 5 0,-4 10 0,-1 11 0,-1 5 0,-1 5 0,6-2 0,-5 6 0,0-1-217,1 1 1,2-14-1,7-6 1,0-13-1900,0-10 0,7-6 1877,3-7 1,4 1 0,1-1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49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0 7992,'-7'9'887,"-4"-4"1,-1-1-1,0-1 1273,2 2 0,7 2-4441,-2-2 2281,10 4 0,3-1 0,8-1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3:47.29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217 1038 28324,'7'-16'-1198,"3"1"1,4 1 2785,2 4 0,-1 3 0,2 7 0,4 0-1467,5 0 1,5 0-1,5 2 1,7 1-122,7 2 0,-1 6 0,6-5 0,-1 3 0,-4 3 0,-2-5 0,-2 0 0,-1-2 0,-4 0 0,-3 0 0,-7-5 0,-2 0-1946,-3 0 0,3 0 0,-5 0 2031,0 0 1,-1-7 0,-8-1 0</inkml:trace>
  <inkml:trace contextRef="#ctx0" brushRef="#br0" timeOffset="450">867 1285 13600,'-7'-10'0,"-1"0"1251,-1-2 0,-5 5 1,4 2-1,-4 3 896,-1 2 1,-3 0-1,0 0 1,-5 0-924,-1 0 1,-2 2 0,-5 3-1,0 3-1056,1 1 1,5 5-1,5-6 1,3 1-169,1-4 0,8 4 0,2 1 0,6-1 0,6-1 0,6 1 0,7-1 0,-1 3 0,8 4 0,2 1 0,1-1 0,-3 2 0,-2 2 0,-2 2 0,-3-2 0,-2 5 0,-1 0 0,-3 2 0,-2 0 0,-4-2 0,-7 3 0,0-3 0,0-2 0,-9 4 0,-5-3 0,-6-1 0,-4 0 0,0-1 0,-4-7 0,2-2 0,-1-2 0,3-6 0,0 1 0,1-4 0,4-1 0,7-8 0,4-6 0,1-7 0,3-3 0,3 4 0,2-6 0,5 0 0,4 2 0,5-5 0,4 5 0,4 0 0,1 3 0,0-1 0,3 1 0,-1 2 0,2 2 0,-4 3 0,0 2 0,0 4-528,0 1 0,-5 2 1,0 3-1,-6-2-3743,-2-1 4232,-1 0 1,6-2-1,-1-1 1</inkml:trace>
  <inkml:trace contextRef="#ctx0" brushRef="#br0" timeOffset="683">821 295 28324,'0'-8'1254,"0"20"1,0 15-772,0 9 1,0 12-1,0 7 1,0 4-484,0 3 0,0-2 0,0 9 0,0-4-595,0-5 1,0-10 0,0-2 0,0-7-1387,0-3 0,0-9 1797,0-8 1,7-4 0,1-1-1</inkml:trace>
  <inkml:trace contextRef="#ctx0" brushRef="#br0" timeOffset="1133">78 78 28812,'-10'-22'-3697,"-1"-4"1,8 13 4864,-2 7 0,1 18 0,1 18 0,-2 8-417,1 8 0,3 19 0,1 7 0,-2 16-292,-1-38 0,1 2 0,1 6 0,0 2 0,-2 9 0,1 1 0,1 5 0,0 2-459,1 4 0,0 1 0,0 0 0,0 1 0,0 2 0,0-1 0,0-7 0,0-3 0,0-8 0,0-3 0,-2-8 0,-1-2 0,-2 42 0,1-9-92,3-9 0,1-24 1,0-8-1,0-14-3122,0-10 1,1-6 1633,4-5 0,2-10 0,5-12 0,-1-7 1508,1-6 1,1-5 0,3-1-1</inkml:trace>
  <inkml:trace contextRef="#ctx0" brushRef="#br0" timeOffset="1601">171 125 28324,'-16'-16'-6074,"3"1"5432,2-1 0,11 3 1,12 1-1,9 3 2467,10 2 1,10-3-1,16 3 1,12 0-1114,10 0 1,15 2-1,-42 5 1,1 0 0,1 0-1,0 0-497,0 0 0,-1 0 0,47 4 1,-50-1-1,1 2 0,0 2 1,0 2-216,0-1 0,-1 1 0,33 8 0,-8 0 0,-15 2 0,-13 2 0,-15 6 0,-13-1 0,-7 3 0,-6 2 0,-6 7 0,-4 5 0,-3 9 0,-1 9 0,-3 10 0,-4 11 0,1 6 0,4 3 0,-2 6 0,9-47 0,1 1 0,0 3 0,0 0 0,1 1 0,0 0 0,4 0 0,1 0 0,1-1 0,1-1 0,1 0 0,1-1 0,2 0 0,1-1 0,11 31 0,4-4 0,-6-11 0,-2-5 0,-8-7 0,-1-5 0,-3-7 0,-2-7 0,-9-10 0,-6-6 0,-2-3 0,-3-1 0,-1-8 0,-2-2 0,-3-5 0,-2-1 0,-4 0 0,-8 0 0,-5 0 0,-4 0 0,-5 0 0,-6 0 0,-12 0 0,-5 0 0,-10 5 0,1 2 0,1 2 0,2 3 0,-6 2 0,1 1 0,2 1 0,4-1 0,18-6 0,5-2 0,12-2 0,12 0 0,14-2 0,14-8 0,6-5 0,7-4 0,18-1 0,10-1 0,10 1 0,7-8 0,7-1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50.92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90 387 8139,'-24'-7'173,"1"4"1,9-7 0,4-2 134,5-2 0,-2-2 0,2 1 0,3-1 86,6 1 0,4-6 1,9-1-1,4-2-28,5-4 1,5-1 0,3 0 0,4 2-71,2 1 0,-1 7 0,2-2 1,-5 6-74,-3 4 0,-9 5 0,-3 6-113,-4 0 1,-7 1 0,-1 6 0,-2 7-135,-4 5 1,-3 3-1,-3-1 1,-4 3-27,-2 0 1,-1 5 0,-7-1-1,-2 4 127,-2 4 0,-1 0 0,3-3 1,-3 2 13,-2 1 1,0 5-1,-2-3 1,5 0-64,4-1 1,1 5-1,3-6 1,2-2-91,6-1 1,5-9 0,5-5 26,6-7 0,9-7 0,6-10 0,3-7-96,2-7 1,5-5 0,2-9 0,0-1-192,0-2 0,-2 0 0,-7 5 0,-3 0-938,-5 0 1,-4 7 318,-2 3 0,-6 12 0,-6 9 0,-6 11 941,-7 8 0,-4 5 0,-2 7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51.14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31 62 8139,'-10'15'69,"1"1"0,3-1 546,2 1 1,2-1 108,2 1 0,7-2 0,4-4 1,4-5-291,6-3 1,-2-4-1,5-3 1,0-5-223,0-4 0,-5-2 0,1-1 0,-2-2-132,-3-1 1,-6-1 0,-4 5 0,-3 1-220,-2 0 0,-4 6 1,-5 4-1,-8 3-363,-5 2 1,1 0-1,-3 0 1,0 0-919,0 0 1420,5 7 0,-3 2 0,6 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5:10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63 7940,'-15'-7'839,"-1"-2"0,10 1-536,6 3 1,8 3-1,13 2 1,5 0 25,3 0 0,7 0 0,3 0 0,6 0-57,8 0 0,8 0 0,7 0 0,8 0-103,5 0 1,1 0-1,-4 2 1,-3 1-20,-2 2 0,2 2 0,-3-4 0,6 3-1,4-3 1,-1-1-1,5-2 1,-3 0-73,-8 0 1,1 0 0,-9 0 0,0 0 48,2 0 1,6 0 0,8-2 0,-4-1-19,-5-3 0,-2 1 0,-7 4 0,-3-3 8,-1-1 0,2 0 0,-4 5 0,4 0 10,4 0 0,4 0 0,-8 0 0,-4 0 5,-4 0 1,-9 0-1,-3 0 1,4 0-81,3 0 1,3 0 0,-3 0 0,1 0-19,-1 0 0,-2 0 0,-3 0 1,-4 0-42,-5 0 1,-8 2 0,-4 1 0,-2 2-135,-3-1 1,-7-3-737,-2-1 0,-8 0-671,-2 0 1,-7-5 1548,-8 0 0,-8-14 0,-1 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5:34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78 9604,'-9'1'1176,"4"5"0,3 2 1,2 8-1087,0-1 1,0 1-1,0-1 1,2 1-323,3-1 1,-2-6-1,6-2 1,0-2-60,-1 0 0,3-2 0,4-6 72,0-2 0,1-7 0,-1 1 219,1-2 1,-6-1-1,-1 2 1,-1 3 1211,1 2-665,-6-5 0,4 12 1,-7 0-140,0 9 0,0 6 1,0 4-1,0 4-193,0 1 1,0 1-1,0 6 1,0 0-158,0 0 1,0 2-1,0 1 1,0 2-200,0-1 0,0-3 0,0-1 1,0 0-76,0 0 1,-1-7-1,-3-3 1,-3-6-135,-1-4 1,-3 1-1,-4-7 138,-1-2 0,1-3 0,1-5 0,2-5 34,2-4 1,6-1-1,-1-1 1,4-1-97,1-4 0,1-3 1,4-7-1,6 0-309,2 1 0,5 0 1,1 3-1,3 1-1480,2-1 2063,2-3 0,5-1 0,0 0 0</inkml:trace>
  <inkml:trace contextRef="#ctx0" brushRef="#br0" timeOffset="250">573 186 7981,'-11'0'3191,"1"0"-2675,7 0 0,-3 0 0,12 0 0,4 0-410,4 0 1,8 0 0,2 0-1,2 0-592,0 0 0,-2 0 0,3 0 0,-3 0-738,-1 0 1,2 0 0,-4 0 1223,-2 0 0,-2 0 0,-1 0 0</inkml:trace>
  <inkml:trace contextRef="#ctx0" brushRef="#br0" timeOffset="418">557 341 7994,'-7'0'2614,"7"0"-2286,9 0 0,10 0 0,3 0 0,2 0-899,4 0 0,1 1 1,0 3-1,-1 1-1689,-3-1 2260,1-3 0,12 6 0,2 2 0</inkml:trace>
  <inkml:trace contextRef="#ctx0" brushRef="#br0" timeOffset="885">1176 217 7981,'0'-15'1214,"0"-1"1,-5 9-1,0 7 1,1 9-789,3 5 1,-5 1-1,1 2 1,0 2-198,-2 2 1,6 5 0,-5-4 0,5 0-236,1 1 0,7-3 0,1-4 0,4-3-308,4-2 1,-4 1 0,10-7 0,-1-2 4,-1-1 0,1-9 0,-4-5 1,0-5 118,-1-4 0,3-6 0,-11 3 1,1-2 289,-4 0 0,-3 2 0,-2-2 1,-2 4 151,-3 0 1,-4 6-1,-6-1 1,-1 7-119,1 3 1,-6 2-1,1 5 1,-1 0-439,-1 0 1,4 1-1,-1 4 1,6 4-316,2 0 0,8 4 0,-2-2 0,3 3 619,2 1 0,7-6 0,2-3 0</inkml:trace>
  <inkml:trace contextRef="#ctx0" brushRef="#br0" timeOffset="1034">1470 325 10417,'0'11'990,"0"-1"1,2-5-1798,3 5 1,-2-1 806,8 1 0,6 4 0,7-5 0</inkml:trace>
  <inkml:trace contextRef="#ctx0" brushRef="#br0" timeOffset="1352">1841 155 8124,'-15'0'1620,"-1"0"-654,1 0 1,1 2 0,2 3-484,2 5 0,1 4 1,-1 2-1,5-1-195,3 0 1,2 6 0,2 0 0,3-2-345,5-2 1,4-3 0,3-2 0,2-4-93,2-1 1,6-2 0,-3-5 0,2-1-149,0-5 1,-5-2 0,1-8 0,-3 1 152,-5-1 0,-4-4 0,0-1 1,-5 2 267,-3 2 0,-2 2 0,-2-1 0,-3 1 54,-5-1 0,-9 2 1,-3 4-1,-2 3-381,-4 0 0,4 6 0,-2-5 0,0 6-542,2 6 1,2-3 0,6 6-1,3-1-2071,2 1 2815,5-6 0,6 11 0,0-5 0</inkml:trace>
  <inkml:trace contextRef="#ctx0" brushRef="#br0" timeOffset="1552">2104 109 11450,'9'1'3934,"-4"5"-3238,-3 4 0,-2 4 0,0 3 0,0 2-710,0 1 1,0 8 0,0-4 0,0 2-1043,0 0 1,0-2-1,0 3 1,0-3 1055,0-2 0,0-1 0,0-5 0</inkml:trace>
  <inkml:trace contextRef="#ctx0" brushRef="#br0" timeOffset="2350">2553 186 8220,'-5'-10'1085,"0"-1"0,-7 6-471,1-5 0,3 6 0,-2-1-271,-2 4 1,3 1 0,-1 1 0,-2 4 61,-2 6 0,-2 3 1,3 1-1,1 1-121,1-1 0,3 0 1,-3 3-1,4 1-365,1 1 1,4 1 0,-3-6-1,3 1-334,2-1 1,7 1-1,3-1 1,4-1-44,1-4 0,6 2 0,1-7 0,1-1-300,-1-2 1,6-4-1,-4-3 1,1-6 179,1-2 1,-2-3-1,2-1 1,-4-2 372,1-2 1,-6-4 0,2 4-1,-5 2 160,-4 2 1,-7 1 0,4 1 552,0 0 0,-7 1 218,0 3 0,-7 5 0,-6 7 136,2 4 0,-3 4 0,6 7-471,-1-1 0,-3 0 0,7 1 0,0-2-191,-2-4 0,5 11 0,-3-2-64,3 3 0,2 0 0,0-6-378,0-1 1,2-1 0,3-4-87,6-5 0,2-3 0,3-2 0,-1 0 61,1 0 0,-1-7 0,1-3 0,-3-6 170,-2-4 0,1 3 0,-5-4 1,0 4 170,-1 1 1,0 1 0,-6-1 0,0 1 324,0-1 0,-7 6 1,-4 2-310,-2 1 1,-3 2 0,1 5 0,-1 0-655,1 0 1,4 0-2403,1 0 859,0 0 2107,1 0 0,9 6 0,9 3 0</inkml:trace>
  <inkml:trace contextRef="#ctx0" brushRef="#br0" timeOffset="2652">3126 155 7708,'-16'-7'1060,"6"5"1,0-3-370,-3 4 1,5 1 0,-2 0-311,-2 0 0,-2 1 0,-2 4-186,1 6 0,6-3 1,4 3-161,3 1 1,2 2-137,0 1 0,7-1 0,4-2 0,2-2-19,3 2 0,-1 2 0,1 3 201,-1 4 0,-6-9 1,-4 3-1,-3-1 148,-2 0 1,-5 1 0,-2 1 0,-2-1-270,-3 1 0,-3-6 0,-4-1 0,-2-3-860,2-2 1,7-2-1,2-2-2844,-2 0 3744,5-7 0,0-9 0,7-8 0</inkml:trace>
  <inkml:trace contextRef="#ctx0" brushRef="#br0" timeOffset="2902">3466 31 7981,'-2'-10'1034,"-3"1"68,-5 3 0,1 0 1,-1 6-413,-2 0 0,-2 7 0,-1 5 1,-1 7-238,1 7 0,-1 3 0,2 4 0,2 1-264,2 2 1,7 7 0,-2-1 0,3 2-770,2 3 0,7-3 1,3-2-1,4-6-1198,1-4 0,8-6 0,1-3 1778,0-6 0,5-5 0,-5-12 0</inkml:trace>
  <inkml:trace contextRef="#ctx0" brushRef="#br0" timeOffset="3303">3683 140 7936,'0'-16'1946,"-2"8"0,-3 4-1471,-6 8 1,3-1-1,-2 7 1,-3 2-249,0 2 0,-3 7 1,1-1-1,-1-1-4,1-2 1,5-1 0,1-1-115,2 1 1,2-1 0,5 1-257,0-1 0,7-6 0,5-4 1,7-3-254,7-2 0,-2 0 0,1 0 0,3 0-90,1 0 0,2 0 1,-2 0-1,-1-2-559,-2-3 1,-8 3 0,3-3-10,-4 3 0,-6-3 1058,-1 0 0,-7-7 0,4 3 0</inkml:trace>
  <inkml:trace contextRef="#ctx0" brushRef="#br0" timeOffset="3501">3791 171 8186,'-7'-9'2010,"4"2"0,-6 9-1711,2 3 1,-3-2 0,5 8 0,0 2-82,-2 6 0,3 0 0,-4 5 1,1 0-561,3 1 1,-3-5 0,2 6 0,2 0-1127,1-2 1,2-2 0,0-6 1467,0-1 0,7-6 0,2-2 0</inkml:trace>
  <inkml:trace contextRef="#ctx0" brushRef="#br0" timeOffset="3735">3992 202 7981,'-15'0'3448,"-1"0"-3001,1-7 0,15 5 0,8-3-438,9 3 0,6 2 0,-4 0 0,1 0-523,-1 0 1,0 0 0,0 0 0,2 0-380,-2 0 0,-7 0 0,-2 0 893,2 0 0,2 0 0,1 0 0</inkml:trace>
  <inkml:trace contextRef="#ctx0" brushRef="#br0" timeOffset="3952">4116 109 13169,'-10'7'464,"-1"3"0,8 5 0,-4 4 0,2 4-365,0 1 0,-2 1 1,3 6-1,-1-1-337,2-5 1,1 3-1,4-7 1,3-3-864,5 0 1,-1-5-1,1-2 1,2-6 1100,2-3 0,8-9 0,2-2 0</inkml:trace>
  <inkml:trace contextRef="#ctx0" brushRef="#br0" timeOffset="4235">4317 263 8060,'-9'-1'846,"3"-3"36,-1-1 1,7 0-520,0 5 0,7 0 1,8 0-1,0 0-314,1 0 1,6 0-1,2 0 1,2 0-515,0 0 1,-2 0-1,2 0 1,-4 0-747,1 0 1,-6 0 0,3 0 1210,-2 0 0,-3 0 0,0 0 0</inkml:trace>
  <inkml:trace contextRef="#ctx0" brushRef="#br0" timeOffset="4420">4487 155 7981,'0'-9'2103,"0"1"-1405,0 3 1,-2 5 0,-1 0-1,-2 8-392,1 6 1,1 3 0,0 2 0,-4 4-671,-2 1 1,6 1 0,-2 5 0,3-3-189,2-1 0,0-7 0,0 1 552,0-2 0,0-3 0,0 1 0</inkml:trace>
  <inkml:trace contextRef="#ctx0" brushRef="#br0" timeOffset="4770">4797 155 7981,'-9'0'996,"2"-7"0,14 5 0,5-3 1,5 4-1031,4 1 0,6 0 1,-1 0-1,3 0-192,2 0 0,0 0 0,0 0 0,-1 0-707,-5 0 1,-2 0 0,-8 0 932,1 0 0,-1 6 0,1 3 0</inkml:trace>
  <inkml:trace contextRef="#ctx0" brushRef="#br0" timeOffset="4985">4905 140 7981,'-10'0'934,"-1"0"0,6 0-113,-5 0 0,6 6 1,-1 5-539,4 3 0,-1 3 0,-2 2 0,-2 3-184,-3 2 1,5 2 0,-2 5 0,0-2-373,1-3 1,0 1 0,5-6 0,0-2-4023,0-2 4295,0-1 0,7-15 0,2-2 0</inkml:trace>
  <inkml:trace contextRef="#ctx0" brushRef="#br0" timeOffset="5184">5013 155 7981,'-7'-9'1130,"6"3"0,-8 6 0,6 1-543,-3 4 0,1-1 1,5 6-1,-1 4-298,-5 5 0,5 0 0,-6 5 0,2 0-225,0 0 0,-2 2 1,3 3-1,-1-1-870,2-3 1,1-6 0,2 2 805,0-4 0,-7-1 0,-2-1 0</inkml:trace>
  <inkml:trace contextRef="#ctx0" brushRef="#br0" timeOffset="5618">5245 294 7981,'-15'0'182,"5"0"1,-1 0 800,-1 0 1,0-1-399,2-5 1,3 3 0,9-7-505,3-2 0,3 0 1,10 0-1,1 1-12,1-1 1,6-1 0,-5-3-1,-1 2 62,3 4 0,-6-2 1,3 7-1,-4 0 245,-6-2 1,4 5 42,-4-3 1,-3 5-1,0 5 1,-2 5-48,0 4 1,1 3 0,-6 2 0,0 4-200,0 1 1,0-4 0,0 6 0,0 0-200,0-2 1,5 3 0,0-6-1,0-2-598,2-2 1,1 4-1,8-2-708,-1-6 0,-4-4 0,-1-9 1,2 0-1758,2 0 3089,-6-7 0,6-8 0,-5-9 0</inkml:trace>
  <inkml:trace contextRef="#ctx0" brushRef="#br0" timeOffset="5768">5617 155 7981,'-16'0'283,"6"0"1,0 0 699,-2 0 0,-2 0 0,-2 2-318,1 3 1,5 4 0,-1 6 0,-1 1-584,-2-1 1,-6 7-1,-3 4 1,1 2-936,0-3 0,-4 5 0,7-6 853,5 0 0,-1-2 0,6-6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38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53 8731,'-3'-7'1195,"1"2"1,-3 3-542,0 1 0,-2 2 0,0 2 0,-1 5-157,1 3 1,-1 4 0,1 3 0,-1 2-288,1 1 0,3 5 0,1 1 0,2 2-345,1 1 1,0-1-1,2-2 1,2-2-841,4-2 0,4-3 0,1-4 0,1-3-3620,4-3 4595,-2-5 0,8-1 0,0-4 0</inkml:trace>
  <inkml:trace contextRef="#ctx0" brushRef="#br0" timeOffset="401">254 113 8324,'0'-8'969,"1"4"0,1 2-902,3 1 1,-1 0-1,2-1 1,2 0-166,1 0 1,2 1-1,-1 1 1,1 0-89,1 0 0,-1 0 1,-2 0 457,1 0 0,-3 4 0,-4 1 231,-3 1 1,-3 2-1,-3-1 1,-3 1-156,-3 2 1,-2-1-1,1 1 1,1 0-366,-2 0 0,0 3 0,0-3 0,2-1-741,2-1 1,2-1 0,1-1-2979,2-1 3736,2-4 0,3 3 0,0-4 0</inkml:trace>
  <inkml:trace contextRef="#ctx0" brushRef="#br0" timeOffset="551">321 180 8630,'4'3'733,"0"1"0,-4 4 1,0-1-188,0 1 1,0 2 0,0 0 0,0 2-435,0 1 0,0 1 0,0-1 0,0-2-259,0 0 0,-3 2 0,1-3 0,0-1-1548,1-1 0,1-3 1695,0 0 0,3-3 0,2 1 0</inkml:trace>
  <inkml:trace contextRef="#ctx0" brushRef="#br0" timeOffset="701">373 247 8107,'1'-4'1476,"2"1"0,1 3-1825,3 3 1,1-1 0,-1 2-1,1-1 349,-1-1 0,1 2 0,-1 0 0</inkml:trace>
  <inkml:trace contextRef="#ctx0" brushRef="#br0" timeOffset="917">605 105 8107,'-8'0'482,"1"0"1,-1 0-39,1 0 1,-1 0 0,1 0 0,-1 0-306,-2 0 0,1 0 1,-1 1-1,2 1-655,1 0 1,-1 2 0,1-3-2108,-1 2 2623,4-1 0,-2 2 0,1 0 0</inkml:trace>
  <inkml:trace contextRef="#ctx0" brushRef="#br0" timeOffset="1083">560 113 8107,'7'7'922,"-3"1"0,-1-1-119,-2 1 1,-1 2 0,0 0 0,0 2-148,0 1 1,-3 1-1,1 1 1,-1 0-650,0 0 1,2-3 0,-1 1 0,0-1-372,0 0 1,1-1-1,-2-4-2097,2 1 1,2-4 2460,2-2 0,1-4 0,3-2 0</inkml:trace>
  <inkml:trace contextRef="#ctx0" brushRef="#br0" timeOffset="1251">582 143 8107,'0'-5'1102,"0"1"1,1 3-1156,2-2 0,1 1 0,3 2 0,1 0-284,-1 0 1,1 0-1,-1 0 1,0 0-567,1 0 0,-1-1 903,-2-2 0,1 3 0,-2-4 0</inkml:trace>
  <inkml:trace contextRef="#ctx0" brushRef="#br0" timeOffset="1817">642 46 8225,'0'7'442,"0"-2"0,0 0 0,0 1 86,0 0 0,0 3 0,0 1 1,0 2-229,0 2 0,-3 2 1,0 1-1,0 0-164,0 0 1,-1 0-1,3-1 1,-2-3-383,1-1 0,2 0 0,0-2-498,0-1 1,0-4 74,3-3 0,-1-2 1,3-2 377,0-3 1,1 1 0,0 0 192,-1 0 1,-3 2 667,3 2 1,-3 1 189,0 1 1,-1 2-277,-1 4-771,-3-1 1,3-3 0,-1-2-42,3-4 1,4 1 0,-2-4 0,1-2 90,0-2 0,0 0 1,2-3-1,1-1 199,-1 1 1,0-4 0,-1 1 0,-2-2 86,2-1 0,1 0 0,0-2 1,0 3 165,-2 1 0,1 4 1,-4 2-1,1 3 878,0 2-696,-2 2 1,5 3 0,-3 3 0,0 2-100,1 2 0,1 1 1,0 1-282,2 1 0,0 1 1,-2-2-1,0 2-70,-2 0 1,-1 1 0,-2 1 0,0-1 138,0 2 1,0-3-1,0 2 1,-3 0 28,-2 1 1,-1-1 0,-2-2 0,1 0-157,-1-2 0,1-1 0,-1-1 0,2-1-451,1-1 0,-2-1 1,2 1-1,-2-3-638,0-1 0,-1 2 0,1-1-640,0 0 1770,-1-5 0,1-1 0,-1-3 0</inkml:trace>
  <inkml:trace contextRef="#ctx0" brushRef="#br0" timeOffset="1952">717 217 8107,'7'0'945,"0"0"-325,1 0 0,-1 0 0,1 1-221,-1 1 1,1 3 0,0 1 0,1 0-388,1-1 0,1 0 1,-2 2-1,2 1-753,0-1 1,-1 1 0,3-1 740,0 1 0,1-1 0,1 1 0</inkml:trace>
  <inkml:trace contextRef="#ctx0" brushRef="#br0" timeOffset="2334">910 157 12517,'5'3'156,"0"-1"1,-2 1-1,1-2 1,0 0 291,0 2 1,-2 0-1,1-1 59,1 0 0,-4 4 0,3-1-302,-2 2 0,-1 0 0,0 2 1,0 0-48,0 1 1,0 0-1,-1-2 1,-1 1-248,0 1 1,-1 0 0,3-3-744,0 1 1,0-3 0,1-1-65,2-1 1,0-1 0,3-4-1,-1-1 25,1-1 0,-2-2 1,0-3-1,0-1 13,0 1 1,-1-2 857,2 1 0,-4-3 0,3 1 0</inkml:trace>
  <inkml:trace contextRef="#ctx0" brushRef="#br0" timeOffset="2635">985 143 10195,'8'0'617,"-1"0"0,0 0-641,1 0 1,3 0 0,1 0 0,1 0 152,0 0 1,1 0 0,-2 0 0,0 0 88,0 0 1,-2 0 0,-1 0 0,0 2 55,-2 1 0,-2 0 0,-1-1 0,0 2-17,1 1 1,-4 1-1,2-1 1,-2 2-193,-1 0 1,0 1 0,0 0 0,-1 1-166,-2 1 1,2 1 0,-2-2 0,0 1-38,-2-1 1,1-1-1,0 0 1,-1-1-246,1 1 1,2-3-1,-3-1-688,-1-1 0,2 0 0,-1-3 112,-1 0 1,0-1-1,0-2 958,2-2 0,-1-1 0,-3-2 0</inkml:trace>
  <inkml:trace contextRef="#ctx0" brushRef="#br0" timeOffset="2819">1090 53 8223,'3'-4'1055,"-2"1"0,2 7 0,-3 3 0,0 5-621,0 2 0,-1 3 0,-1 2 1,-3-1-254,-2 0 0,-3 3 0,-1-2 0,1 1-49,-1 0 0,0-5 0,2 0 1,0-4-2493,2-3 1,1 0 2359,3-1 0,-3-3 0,2 0 0</inkml:trace>
  <inkml:trace contextRef="#ctx0" brushRef="#br0" timeOffset="3001">1321 269 10141,'4'0'-271,"-1"0"0,-3 4 1,0 0-1</inkml:trace>
  <inkml:trace contextRef="#ctx0" brushRef="#br0" timeOffset="3401">1298 1 7862,'5'0'765,"0"0"1,-2 0-1,2 0 1,0 1-220,-1 1 0,3 2 1,-2 4-1,0 0-102,0 2 1,2 2 0,-2 6 0,2 2-164,0 1 0,-2 2 1,-1 0-1,0 2-149,0 2 0,-2-1 0,1-2 1,-3-3-428,-3-1 0,-2-3 0,-4-1 0,-1-1-670,1-3 1,-2-4 0,1 1 0,1-5-3064,1 0 4028,4-2 0,-3-2 0,3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5:24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139 124 7981,'11'0'1098,"-1"0"1,-5 0 0,6 0-774,1 0 0,-4 0 1,2 2-536,2 3 1,2 2-1,2 5 1,-1-3-1070,1-2 0,-1 0 1279,1-2 0,-1-4 0,1 6 0</inkml:trace>
  <inkml:trace contextRef="#ctx0" brushRef="#br0" timeOffset="319">0 326 10019,'16'0'344,"-1"0"0,1 0-156,-1 0 1,6 0 0,-1 1-1,-1 3 309,-2 1 0,-1 7 0,-2-2-57,-4 4 0,-3 1 0,-7 1 0,0 1-124,0 4 1,0-2 0,0 5-1,0-2-135,0-3 0,0 3 1,0-1-1,0-2-22,0-2 1,0-1-381,0-1 1,2-6-1,3-4-472,5-4 1,2-7 0,0-5 0,-2-2-375,2-3 1,2-5 0,2-1-1,-3-2 291,-2-4 0,2-1 0,-2-3 776,3-5 0,1-2 0,1-7 0</inkml:trace>
  <inkml:trace contextRef="#ctx0" brushRef="#br0" timeOffset="684">464 32 7713,'7'-9'-102,"-3"-3"1911,6 7-1267,-7 0 0,4 11 0,-7 5 0,0 3-388,0 1 0,0 0 0,-1 3 0,-3 1-276,-1 1 0,-5 1 0,4-6 0,1 1-196,-2-1 1,6 1-1,-4-1-1853,3 1 1788,2-8 0,2-3 0,3-10 364,5-5 1,-1 1 0,1-1 0,2-2 201,2-2 1,-4-1-1,0 1 1,1 2 295,-3 2 1,6 5 488,-4-6-661,4 8 1,-5-2 0,-4 10 0,-3 5-197,-2 4 0,-2 1 0,-2 1 0,-2-1-249,-3 1 1,6-6 0,-3 0-1050,5 2 491,1 2 1,7-5-1,3-4-1020,4-3 1716,-6-2 0,6 7 0,-5 1 0</inkml:trace>
  <inkml:trace contextRef="#ctx0" brushRef="#br0" timeOffset="934">495 418 7981,'-8'7'-319,"-1"-5"1676,4 3-1331,3-3 0,-3-2 0,12 0 1,7-2-130,5-3 1,1 3 0,-4-5 0,-1 2 190,1 0 1,-1 0-1,1 5 702,-1 0 0,-6 2-481,-4 3 1,-3 5 0,-4 9-1,-3 2-213,-6-2 0,-4 3 1,-4 0-1,-3 1-484,-2-1 1,5 4 0,-4-6 0,3-1-1069,-1-2 1,0-6 1455,6-1 0,-1-6 0,1 2 0</inkml:trace>
  <inkml:trace contextRef="#ctx0" brushRef="#br0" timeOffset="1084">418 511 7981,'7'-8'1241,"1"1"0,6 8-956,-4 5 1,4 0 0,-2 7 0,5-3-221,4 2 0,5 2 1,-2 1-1,3 1-1184,6-1 0,1-1 1119,-3-4 0,7 4 0,2-6 0</inkml:trace>
  <inkml:trace contextRef="#ctx0" brushRef="#br0" timeOffset="1501">990 155 8044,'16'-5'793,"-1"0"-131,1 2 0,-1 1 0,2 2 0,4 0-418,5 0 0,3-5 0,2 0 0,0 1-519,0 2 0,3 2 1,-3 0-1,-7 0-1110,-5 0 1,-3 0 841,-1 0 0,-8 0 0,-7 0 0,-8 0 543,-6 0 0,-9 7 0,-1 2 0</inkml:trace>
  <inkml:trace contextRef="#ctx0" brushRef="#br0" timeOffset="1667">1145 171 6984,'-14'10'401,"4"0"0,3-4 1,5 2-1,-1 1 66,-2-1 0,0 3 0,5 6 0,-2 2-140,-3 1 0,3 8 0,-5-2 1,0 3-317,-3 2 0,1-2 0,-1-1 0,0-3-314,1 3 0,-3-4 0,7 0-1198,2-2 0,1-1 1501,2-5 0,0-15 0,0-2 0</inkml:trace>
  <inkml:trace contextRef="#ctx0" brushRef="#br0" timeOffset="1884">1207 326 7981,'7'-9'-28,"-4"0"0,8 6 357,1-2 1,1 0-1,3 5 130,-1 0 0,1 0 0,-1 1-247,1 4 1,-6-1 0,-1 6 0,-2 4 82,-4 5 1,-1-2 0,-4 5 0,-1-1-45,-3 0 1,-6 4 0,0-4 0,-5 0-391,-3 1 0,-3-5 1,4 4-1,-1-4-921,1-1 0,2-8 1,1-3-400,1-3 0,-1-2 1459,1 0 0,-1-7 0,1-1 0</inkml:trace>
  <inkml:trace contextRef="#ctx0" brushRef="#br0" timeOffset="2034">1161 418 7981,'8'-7'179,"1"6"453,-4-4 1,4 3-1,6 2-276,1 0 1,-6 7 0,0 3-1,2 4-302,2 1 0,1 1 0,1-1 1,1 1-404,4-1 0,-4 6 0,5-1 0,-1-1 349,-1-1 0,8-3 0,-4 1 0</inkml:trace>
  <inkml:trace contextRef="#ctx0" brushRef="#br0" timeOffset="2251">1780 78 8102,'-16'-7'287,"1"5"0,-1-3 0,1 3 91,-1 2 0,-1 0 0,-2 0 1,-3 2-935,-2 3 1,5-1 0,-2 4 0,2 1-1113,-1 0 1668,2-6 0,-4 11 0,7-6 0</inkml:trace>
  <inkml:trace contextRef="#ctx0" brushRef="#br0" timeOffset="2434">1532 93 7981,'9'0'1174,"-3"0"1,-6 7 0,2 4 0,2 4-906,1 6 0,0-2 0,-5 6 0,0 3-243,0 1 0,-5 2 0,-2 0 0,0 0-596,0 0 0,2 0 0,5-2 0,0-3-1462,0-5 1,0-9 444,0-2 1587,0-7 0,0-3 0,0-8 0</inkml:trace>
  <inkml:trace contextRef="#ctx0" brushRef="#br0" timeOffset="2685">1640 202 7580,'11'-14'0,"-3"2"141,-1 2 1,0 6 0,-4-3 852,3 0 1,6 6-553,-2-4 0,-2 3 0,3 4-61,1 3 0,-5 3 1,-2 8-1,-3 1 141,-2 4 0,0 3 0,0 7 1,0 0-24,0 0 1,-2 5 0,-2 1 0,-2 1-402,-3 0 0,6-2 0,-4-5 0,1 0-272,1 0 0,0-2 0,5-3 0,0-5-769,0-4 0,2-7-1468,3 1 1,2-10 1303,3-1 0,-3-7 0,-7-8 1107,0-1 0,0-6 0,0-2 0</inkml:trace>
  <inkml:trace contextRef="#ctx0" brushRef="#br0" timeOffset="3001">1563 295 7981,'-9'0'2477,"2"-2"-2327,7-3 1,2 3-1,3-3 1,6 3-377,2 2 0,3 0 0,-1 0 1,1 0-649,-1 0 0,1 0 0,-1 2 178,1 3 0,-8-2 696,-3 8 0,-5-3 0,-5 4 0,-5-3 0,-4-2 0,-1 5 0,-1-4 0,1 3-31,-1-1 1,1-6 0,-1 2 414,1 1 185,-1-5 0,10 5-479,6-7 0,6 0 0,10 0 0,-1 0-233,1 0 1,-1-2 0,1-1 0,-1-2-934,1 1 1076,-1 2 0,1-4 0,-1-3 0</inkml:trace>
  <inkml:trace contextRef="#ctx0" brushRef="#br0" timeOffset="3251">1424 480 7966,'-16'0'484,"9"0"0,7 0 0,9 0-465,5 0 1,6 0 0,3-1 0,1-3-85,3-1 0,-3-5 0,0 4 1,0 1 46,0-2 1,-5 6 0,2-4 329,-4 3 0,-8 4 1,-4 3-7,-3 5 0,-9 4 1,-5 1-1,-5 1-195,-4-1 1,0-1 0,4-2 0,-2-2-386,-1 2 1,-1 0-1,7 0 1,2-3-825,2-2 1,5-2 1097,-6-5 0,8 0 0,-4 0 0</inkml:trace>
  <inkml:trace contextRef="#ctx0" brushRef="#br0" timeOffset="3468">1826 248 10248,'17'0'-505,"4"0"1,-2 0 0,5 0-1,-2-2-311,-3-3 1,3 4 815,-1-5 0,0-2 0,-6-1 0</inkml:trace>
  <inkml:trace contextRef="#ctx0" brushRef="#br0" timeOffset="3717">1981 140 8212,'0'-9'4389,"0"16"-3915,0 14 1,0 1-1,0 4 1,0 1-151,0 3 1,0 7-1,0 5 1,0 1-252,0-2 0,0 4 0,0-6 0,0 1-455,0-4 1,0-5-1,0-4 1,0-3-1312,0-1 0,0-8 455,0-4 0,0-10 0,-2-1 1238,-3-8 0,-4-13 0,-6-3 0</inkml:trace>
  <inkml:trace contextRef="#ctx0" brushRef="#br0" timeOffset="3834">1795 465 7981,'15'-2'178,"1"-3"1,-1 3 0,1-3 0,-1 3-179,1 2 0,6 0 0,2 0 0</inkml:trace>
  <inkml:trace contextRef="#ctx0" brushRef="#br0" timeOffset="4069">2120 233 10343,'-9'-7'599,"4"5"1,10-3-993,6 3 1,8 2-1,3 0 1,0 0-1069,1 0 0,-3 0 1461,-4 0 0,-1 7 0,1 2 0</inkml:trace>
  <inkml:trace contextRef="#ctx0" brushRef="#br0" timeOffset="4218">2135 356 7981,'-8'0'705,"1"0"-1442,7 0 1,7 2-1,3 2 737,4 1 0,1 7 0,1-4 0</inkml:trace>
  <inkml:trace contextRef="#ctx0" brushRef="#br0" timeOffset="4368">2166 620 7971,'-7'8'940,"4"1"-270,-7-4 0,6-5 0,1 2-890,6-6 0,1-8 1,6 2-1,2-4-590,2-1 1,1-6 0,1-1 0,-1-1 809,1 1 0,-1-6 0,1-3 0,-1-8 0</inkml:trace>
  <inkml:trace contextRef="#ctx0" brushRef="#br0" timeOffset="4535">2414 109 10449,'0'17'891,"0"2"0,0 3-536,0 2 0,0 7 0,-2 5 0,-1 1-351,-2 0 1,-6 1 0,4 3 0,1-4-677,-1-5 1,1-3 0,6-3 0,0-5-1198,0-4 0,2-3 1869,3-4 0,4-3 0,6-7 0</inkml:trace>
  <inkml:trace contextRef="#ctx0" brushRef="#br0" timeOffset="4750">2429 171 7981,'7'-11'1054,"4"3"-770,2 1 0,3 0 1,1 4-1,2-2-290,2 1 0,6-3 0,-1 2 1,1 2-107,-1 1 0,-2 2 0,-5 0 0,0 2 73,-5 3 1,0 3-1,-9 8-421,-2-1 1,-6 1 0,-4-2-1,-2-2 460,-3-2 0,-8 0 0,-5 6 0</inkml:trace>
  <inkml:trace contextRef="#ctx0" brushRef="#br0" timeOffset="5034">2584 47 9576,'0'15'649,"0"1"1,0-1-490,0 1 1,-5 5 0,-2 1 0,0 0-164,0 1 1,2 2 0,5-4 0,0-2-260,0-2 1,2-1 0,3-3 7,5-2 0,4-3 0,2-4 187,-1 1 0,-1 2 1,-4-2-1,-3 3 230,0 1 0,-5 5 1,3-4-1,-4 4 47,-1 1 0,-6 1 0,-5-1 0,-4 2-315,-6 4 1,4-4-1,-4 4 1,4-6-522,2-4 1,-1 1 0,1-7 0,-1-2 625,1-1 0,-1-2 0,1 0 0</inkml:trace>
  <inkml:trace contextRef="#ctx0" brushRef="#br0" timeOffset="5169">2460 434 9746,'9'7'558,"6"-4"0,-1 7 1,7 1-626,3-3 1,2 11 0,5-3 0,0 1-1048,-1 0 1,3-1 1113,3-1 0,-3 1 0,5-1 0</inkml:trace>
  <inkml:trace contextRef="#ctx0" brushRef="#br0" timeOffset="5401">2909 186 7981,'-15'0'728,"-1"0"250,1 0 1,8 0-820,7 0 0,7 0 0,8 0 0,1 0-627,-1 0 1,6 2-1,-1 1 1,-1 3 467,-2-3 0,-1 6 0,-1-1 0</inkml:trace>
  <inkml:trace contextRef="#ctx0" brushRef="#br0" timeOffset="5535">2832 341 7751,'-9'0'247,"2"0"0,9 0 1,3 0-795,5 0 1,4 5 0,2 2 546,-1 2 0,1 1 0,-1 5 0</inkml:trace>
  <inkml:trace contextRef="#ctx0" brushRef="#br0" timeOffset="5867">2894 604 7981,'-11'0'2629,"1"0"-2556,6 0 1,-2-7 0,7-3-1,4-4-488,6-1 1,3-1 0,3 1-1,2-3-220,1-2 1,1-3-1,-6-4 1,-1 1 634,-4-1 0,4-3 0,-5 0 0,1-1 0,0 0 0,-4 1 0,4 5 0,0 2-303,-1 1 1,3 5 0,-5-2 1463,1 7 0,-3 0-326,6 7 0,-8 6 0,2 10 0,-3 2-324,-2 3 1,0 1 0,0 4 0,0 4-92,0 5 0,-2 1 0,-1 1 0,-4 3-358,-2 1 1,1 0-1,-4-5 1,3 0-497,2 0 0,1 0 1,2-2-1,-1-3-1199,1-6 0,4-2 0,6-5 386,4-2 1,-1-5 1246,1-6 0,0-6 0,6-3 0</inkml:trace>
  <inkml:trace contextRef="#ctx0" brushRef="#br0" timeOffset="6084">3141 202 8380,'-8'-16'678,"2"8"1,12 1 0,4 2-350,4-1 0,6 0 1,4 2-1,4-1-183,4 2 0,3 1 1,-6 2-1,-1 0 47,-3 0 1,-1 0 0,2 2-513,-5 3 0,-11 3 0,-5 8-605,-3-1 1,-9 1-1,-3-3 1,-4-2-1358,-1-6 2281,-1 4 0,-6-8 0,-2 6 0</inkml:trace>
  <inkml:trace contextRef="#ctx0" brushRef="#br0" timeOffset="6385">3280 93 7981,'0'-15'610,"2"6"310,3 4 1,-1 0-547,6 5 0,-7-2 0,3 13 0,-5 2-70,-1 6 1,0 0 0,-1 7 0,-3 2-137,-1 1 0,-7 2 1,3-2-1,1-2-213,3-1 1,-2-5 0,2 3 0,1-2-211,2-3 1,4-3-1,3-4-111,6-2 1,2-7 0,3 3 204,-1-5 1,-4-1-1,-3 2 1,1 1 437,-1 3 1,-4 0 0,1 0-67,-3 4 0,-4 4 0,-3 1 0,-5 1-353,-4-1 0,0 1 0,2-1 0,2-1-569,-2-4 1,-2 4-1,-2-5-741,1-1 0,-1-1 1452,1-7 0,-7 0 0,-2 0 0</inkml:trace>
  <inkml:trace contextRef="#ctx0" brushRef="#br0" timeOffset="6537">3141 480 7981,'0'-15'485,"0"-1"206,0 1 1,7 6 0,3 4-188,4 3 0,2 9 1,-1 4-1,2 2-365,4 3 0,-4 4 0,5 3 0,-1-1-410,0 0 0,4 4 0,-2-5 0,1-2-113,3-2 0,3-3 384,1-4 0,-1 4 0,1-6 0</inkml:trace>
  <inkml:trace contextRef="#ctx0" brushRef="#br0" timeOffset="6899">3652 140 8365,'7'-14'1904,"3"4"-1453,4 5 1,3 3 0,2 4 0,1 3-255,-1 5 1,4 4 0,-3 1 0,-1 3-85,-2 2 0,-8-1 0,-4 7 0,-3 0-26,-2-2 1,-7 3 0,-3-4 0,-4-1-273,-2 0 1,1-1 0,-2-7-1,-2-4-132,-2-5 0,1-3 0,4-2 287,1 0 1,6-7 0,4-3 0,3-4 61,2-2 0,7 1 0,3-2 1,4-2-82,2-2 1,4 1 0,1 4-1,-2 2-401,-2 4 1,-2-2 0,1 7 0,-2 0-561,-4-2 0,-1 5 1010,-4-3 0,-4 10 0,6 4 0</inkml:trace>
  <inkml:trace contextRef="#ctx0" brushRef="#br0" timeOffset="7217">3543 418 8182,'-15'11'427,"-1"-1"1,8-5 0,1 4 0,2-1 527,0 1 1,0 1 0,5 6-469,0-1 1,6-1 0,5-2 0,2-2-467,3 2 1,5-5 0,1 0 0,2-2-207,3 0 1,4 1 0,4-6-1,1-2-210,-2-3 0,-1-2 0,-4-5 0,-1 1-68,-3-1 1,0-1-1,0-3 584,-4 1 0,-9 6 678,-2 4 0,-8 3-207,-2 2 1,-2 7-1,-8 3-496,-2 4 1,5 2-1,2-1-1965,3 1 1,2-1 1868,0 1 0,7-1 0,2 1 0</inkml:trace>
  <inkml:trace contextRef="#ctx0" brushRef="#br0" timeOffset="8098">4178 78 7981,'-16'0'1037,"1"0"0,6-2-706,4-3 1,5 3-461,5-3 0,4 5 1,6 4-1,3 3-419,2 1 1,-1-4-1,5 2 1,0 0 211,0-1 0,-3 0 0,3-5 1,-2 0 200,-3 0 0,-2 5 1,-1 0 576,-1-1 0,-4-3 0,-3 1 1,-1 3 0,-3-3 1,-10 3-1,-4-1-81,-4 1 0,-6 2 1,-3 5-1,-1-2-169,-3 2 1,-2-3 0,-2 1-1,0 2-36,0 2 0,0 1 0,2 1 0,3-3 43,5-2 1,4 1-1,3-5-120,4 1 1,3-3 0,9 4-146,3-2 1,3-2-1,10-5 1,2-2-102,6-3 1,3 2 0,2-6 0,0 0-159,0 1 0,0-1 0,-2-3 0,-1 2-119,-2-2 0,-6 0 1,3 0-1,-4 2-61,-6-3 0,-2 0 0,-1-3 338,-5 1 0,-5-1 1,-5 1-1,-5 1 25,-4 4 1,-2-4-1,1 4 1,-1-4 326,1-2 0,-1 6 0,1 2 0,1-1 1085,4 0 0,-4 6-605,4-2 1,3 5 0,0 5 0,2 5-101,0 4 1,0 7-1,5 1 1,-2 2-259,-3 4 0,3 6 0,-3 4 0,1 0-221,-1-1 0,4 6 0,-5-3 0,5-1-442,1-2 0,0-5 0,0-3 1,0-3-427,0-5 1,1-4 0,5-3 172,4-4 1,4-5 0,-1-10 0,-1-5 220,-1-4 1,-1-1 0,6-3 0,-1 0 230,0-3 1,6-7-1,0 4 1,-2-1 95,-2-1 1,3 2 0,3-4 0,-1 4 123,1 2 1,-1 1-1,-3 6 1,1 1 389,-1 4 1,-2 3 0,-1 7-99,-1 0 1,-6 12 0,-4 5 0,-3 4-21,-2 1 0,0 5 1,-2-1-1,-3 2-190,-5-3 1,-4 3 0,-2-6 0,1 1-327,0-1 0,-1-3 1,1-7-1,-1-3-572,1-3 1,-1 0 349,1-6 0,4-2 1,3-3 292,1-6 0,3-2 0,10-3 292,4 1 1,-1 4 0,1 3 0,2 1 94,2 3 1,1 3 0,1 1 0,-1 0-537,1 0 0,-4 1 0,1 5 0,5 4 258,-1 4 0,7 1 0,0 1 0</inkml:trace>
  <inkml:trace contextRef="#ctx0" brushRef="#br0" timeOffset="8434">4936 248 7981,'-10'0'0,"-1"0"386,-1 0 1,4 0 0,1 0 167,5 0 1,7 0-1,16 0 1,6 0-275,8 0 0,4 0 0,6 0 0,-2 0-34,-2 0 1,-5 2-1,4 1 1,-2 4 87,-4 2 1,-8 1 0,-5 7 0,-6 2 83,-5 2 0,-3 5 0,-7-4 0,-2 2-292,-3 4 1,-3-4 0,-8 0 0,-1-2-673,-4-3 1,4-2-1,-5-3 1,1-2-897,1-2 0,-1-6 0,6 1-14,-1-3 1,6-4 1455,-1-3 0,1-11 0,-5-8 0</inkml:trace>
  <inkml:trace contextRef="#ctx0" brushRef="#br0" timeOffset="8601">5184 124 8362,'0'-15'1550,"0"6"0,-2 4 1,-2 10-951,-1 6 1,-7 8 0,2 3 0,-6 2-791,-4 3 0,1 3 0,-7 1 0,-1 0-652,-3 0 1,5-2 0,0-3 0,3-6-1622,3-3 2463,2-1 0,2-8 0,-1-1 0</inkml:trace>
  <inkml:trace contextRef="#ctx0" brushRef="#br0" timeOffset="8749">4905 155 8134,'10'-10'1045,"1"1"-320,1 3 0,3 4 0,4 10 0,3 10-404,2 4 1,-5 5 0,4 8-1,-3 3-599,1 1 0,0-3 0,-8 4 0,-1-2 278,-1-4 0,-1-1 0,6-2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5:41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32 263 7981,'-14'-1'2298,"4"-4"-1307,3 3 1,9-5-1040,3 7 1,8 0 0,10 0 0,1 0-278,3 0 1,8 0 0,1 0 0,-3 0-162,-6 0 1,2 0 0,-5 0 0,0 2 485,-3 3 0,-4-3 0,-1 4 0</inkml:trace>
  <inkml:trace contextRef="#ctx0" brushRef="#br0" timeOffset="167">202 186 12344,'0'16'195,"0"-1"0,0 2 1,-2 2-1,-1 3-333,-2 3 0,0-5 1,5 6-1,0 0-1117,0-2 1,0-2 1254,0-6 0,6-1 0,3 1 0</inkml:trace>
  <inkml:trace contextRef="#ctx0" brushRef="#br0" timeOffset="568">511 124 10679,'-13'7'682,"2"3"0,-1 4 1,7 2-1,2-1-526,1 1 1,-3 1 0,0 2 0,3 1-240,5-1 1,3-3 0,7-4 0,6-4-245,4-1 0,2-2 0,6-5 0,0-1-25,0-5 1,0-2-1,0-8 1,-2 1 60,-3-1 1,-4-1 0,-8-2 0,-3-1 324,-6 1 1,2 2 0,-4 1 263,-5 1 1,-5 6 0,-8 2 0,-1 2 104,1 0 0,0 0 0,-1 6 1,1 5 9,-1 4 0,1 4 0,-1 1 0,1 1-75,-1-1 1,1 7-1,-1 3 1,1 0-321,-1 1 0,3-2 0,1 4 0,1-4-581,-1-2 1,4 4 0,-1-6 0,2-1-1667,4-1 1,3-5 2228,5-2 0,10-4 0,9-7 0</inkml:trace>
  <inkml:trace contextRef="#ctx0" brushRef="#br0" timeOffset="884">914 356 7981,'-2'9'785,"-3"-2"-189,-5 0 0,1-4 0,0 7 0,1 2-134,-1 2 0,6 2 0,-4-1 0,2 1-61,0-1 0,-1 1 0,6-1-444,0 0 0,7-1 1,4-3-1,2-6-106,3-4 0,-1-1 0,1 0-61,-1 0 1,1-6-1,-3-5 1,-1-3 183,-1-1 0,-8 0 0,2-1 184,-3 1 0,-4 1 0,-1 2 0,-4 3-226,-2 2 1,-1-3 0,-5 5-1454,-1 1 1,2 1 1520,4-2 0,-4-4 0,6-6 0</inkml:trace>
  <inkml:trace contextRef="#ctx0" brushRef="#br0" timeOffset="1051">1177 0 8281,'-11'0'1101,"1"0"0,0 0 1,-6 2-2227,1 3 1125,-1 4 0,-6 13 0,-2 2 0</inkml:trace>
  <inkml:trace contextRef="#ctx0" brushRef="#br0" timeOffset="1402">1316 93 8276,'0'-8'1891,"7"8"0,3 10 0,4 5-1377,1 6 1,-1 3 0,-2 9-1,-3 3-460,-2 5 0,-2 11 0,-5 3 0,-4 0-397,-6-4 1,-7 3 0,-14-4 0,0-6 342,0-6 0,-7-5 0,-1-2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5:56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 7981,'9'-15'1335,"-3"6"0,-6 4 1,0 12-1,0 7-935,0 5 1,-1 6 0,-3-2 0,-1-1-349,2 0 1,1 4 0,2-5 0,0-2-217,0-2 1,0-7 0,2-1-1,3-2-96,5-4 0,4-1 1,1-4-1,1-3 56,-1-5 1,3-6-1,0-3 1,3-3 301,-2-2 0,-4 3 0,-3-3 0,-1 2 126,1 3 0,-5 7 0,0 3 1,-2 1-74,0-1 1,0 7-1,-5 2 132,0 9 0,0 5 0,0 3 0,0 2 57,0 1 1,0 8 0,0-2 0,0 3-109,0 2 0,0 0 0,0 0 0,0 0-132,0 0 0,0 0 0,0 0 1,-2 0-230,-3-1 0,2 0 1,-6-5-1,2-2-342,4-1 1,-6-5 0,1 4-1,-3-6 96,1-4 1,5-4 0,-5-7 0,-3 0 184,0 0 0,-1-2 0,2-5 0,3-7 137,2-5 1,2-3-1,5 1 1,0-4-7,0-5 0,4 5 0,4 1 1,8 0-223,1-1 1,7 1 0,0-1 0,2 4-509,0 4 0,-2 1 0,3 1 789,-1-1 0,0 1 0,5-1 0</inkml:trace>
  <inkml:trace contextRef="#ctx0" brushRef="#br0" timeOffset="252">527 186 7981,'-7'-9'2052,"5"1"-1428,-3 3 1,5-2-1,5-4 1,6 6-482,2 4 0,8-5 1,3 1-1,4 2-449,4 1 0,8 2 1,-4 0-1,0 0-1243,2 0 1,-11 0 1548,4 0 0,-3 0 0,3 0 0</inkml:trace>
  <inkml:trace contextRef="#ctx0" brushRef="#br0" timeOffset="417">635 248 7981,'-10'0'1280,"0"0"0,8 0 0,2 0-1144,9 0 1,4 0 0,5 0 0,2 0-795,6 0 1,5 0 0,3 0 0,4 0 657,2 0 0,1 0 0,5 0 0</inkml:trace>
  <inkml:trace contextRef="#ctx0" brushRef="#br0" timeOffset="785">1208 140 8218,'-10'0'2714,"-1"0"1,1 1-2240,-6 4 0,6 4 0,1 7 0,3 1-296,2 3 1,2-2 0,2 2-1,0-1-135,0 2 0,0-4 0,0 4 0,2-6-267,3-5 1,4 2 0,6-6-1,3-3-112,2-1 0,-1-4 0,5-3 0,-1-5 73,-5-4 0,5-2 1,-3 1-1,-1-2 258,-1-4 0,-5 2 0,-1-5 0,-3 2 69,-2 3 1,-2-4-1,-7 3 1,-3 1 18,-5 2 0,-4 3 0,-1 4 0,-1 4-427,1 5 1,-1 1 0,1 0-421,-1 0 1,2 1 0,4 5 0,3 2-1904,0 1 2666,6 5 0,-6-6 0,7 8 0</inkml:trace>
  <inkml:trace contextRef="#ctx0" brushRef="#br0" timeOffset="933">1502 263 8174,'8'7'1842,"1"-5"-1305,-4 3 1,-1 2-1,4 0-439,-1 1 0,0-4 0,-4 3 0,4-2-733,2 0 1,-4 5-1,5-3 635,2 2 0,2-6 0,2 4 0</inkml:trace>
  <inkml:trace contextRef="#ctx0" brushRef="#br0" timeOffset="1232">1904 155 7441,'0'-10'920,"0"-1"0,-5 6 1,-2-3-410,-2 1 0,6 9 0,-4 8 0,2 4-48,0 1 1,-2 1-1,4-1 1,-3 1-185,3-1 0,1 6 1,2-1-304,0-1 1,7-3 0,3-4-1,4-4 65,2-1 1,-1-2 0,2-5 0,2 0-236,2 0 1,5-7-1,-6-3 1,-1-4 114,-2-1 1,-3-1-1,-2-1 1,-3-2 204,-2-1 1,-4-1 0,-8 6 0,-5-1-108,-4 1 1,-7 4 0,-1 3 0,-1 1-212,1 3 1,-4 3 0,6 1 0,1 0-1199,2 0 1,3 7-1158,4 3 2547,3 4 0,0 1 0,-2 1 0</inkml:trace>
  <inkml:trace contextRef="#ctx0" brushRef="#br0" timeOffset="1432">2337 140 8410,'0'-16'987,"0"6"0,2 1 1672,3 2-1985,-3 2 0,5 12 1,-7 3-1,0 6-228,0 4 0,-5 3 0,-2 4 0,-2-1-510,-3 2 0,4 1 0,-3 2 0,1 0-939,1 0 1,-3-2 0,7-2 0,2-2-1367,1-3 1,2-2 2368,0-4 0,7-1 0,1 1 0</inkml:trace>
  <inkml:trace contextRef="#ctx0" brushRef="#br0" timeOffset="1998">2771 202 7981,'-16'-11'0,"1"3"0,-1 1 1033,1 3 1,-1 3-1,-1 1-430,-4 0 0,6 1 0,-2 4 0,5 6 4,0 3 1,-2 1 0,0 0 0,2 1-270,2-1 1,6 1 0,-1-1 0,3 1-348,2-1 0,0 1 0,0-1-561,0 1 1,7-6-1,4-1 1,4-3-199,6-2 0,-2-2 0,6-2 0,3-2 122,1-3 1,2-2 0,0-5 0,-2 2 371,-3-2 1,3 3 0,-5-1-1,0-2 377,-3-2 0,-4 3 0,-3 1 0,-2 0 679,-2 1 0,-6-4 344,1 2 0,-5 4-426,-5 2 0,-2 5 0,-5 4 0,2 2-217,-2 3 1,0 1-1,1 6 1,4-1-226,0 1 0,6-1 0,-4 1-449,3-1 0,2 1 1,2-3 91,3-2 1,0-4-1,9-7 1,3 0-282,0 0 0,2 0 0,0 0 0,1-2 80,-1-3 0,-1-4 0,-5-6 1,-1-1 272,-1 1 0,-8-1 1,2 1-1,-3-1 189,-2 1 0,0 5 1,-2-1-141,-3-1 0,-3 0 0,-8 2 0,1 5-301,-1 3 1,1 2 0,-1 0-1625,1 0 1,4 0-1231,1 0 3133,7 7 0,-4 1 0,7 8 0</inkml:trace>
  <inkml:trace contextRef="#ctx0" brushRef="#br0" timeOffset="2298">3312 202 8043,'0'-11'819,"0"1"1,0 5-1,-2-4 57,-3 2 1,2 2 0,-8 5-226,-1 0 1,-1 0 0,-1 2-554,4 3 0,-2-2 0,6 8-95,3 1 1,1 2 0,2 1-36,0 0 1,0-4-1,2-1 1,3 2-175,5 2 1,-1 0 0,1-2 0,1-2 198,-3 2 1,4 2 0,-7 1 0,1 1 96,1-1 1,-6-5-1,4 1 1,-3 1-94,-2 2 0,-7-4 1,-3-1-592,-4-3 1,4 1-1,0-3-3691,-3 1 4285,7 0 0,-8-12 0,5-1 0</inkml:trace>
  <inkml:trace contextRef="#ctx0" brushRef="#br0" timeOffset="2565">3854 0 7981,'-16'0'471,"1"0"0,4 0 0,1 0 565,-2 0 0,0 2 0,0 5 0,2 8-135,-2 9 0,-2 6 0,-2 2 1,1 4-276,-1 6 1,6 8 0,2 1 0,1 1-549,3 1 0,3-5 1,2 4-1,4-4-753,6-2 0,4-6 0,6-6 0,5-5-1193,3-3 1,-3-7 1867,-1 2 0,1-11 0,5-3 0</inkml:trace>
  <inkml:trace contextRef="#ctx0" brushRef="#br0" timeOffset="2983">4287 217 8302,'0'-15'745,"0"4"0,-2 3-234,-3 1 0,-4 2 0,-6 6 0,-1 4-12,1 6 0,-7 3 0,-2 1 1,-2 2-101,0 4 0,7-2 1,-2 5-1,4-2-165,2-3 1,6-2 0,4-1-207,3-1 0,9-5 0,5-1 0,9-2-50,10-4 1,7-1 0,8-2 0,-1 0-712,-4 0 0,2 0 1,-5 0-1,0 0-779,-1 0 0,-2-2 1,-9-1-878,-6-2 2389,-9 0 0,2-2 0,-4-2 0</inkml:trace>
  <inkml:trace contextRef="#ctx0" brushRef="#br0" timeOffset="3168">4426 217 7981,'-8'-7'438,"2"-3"1,3 1 2167,-2-1-2012,3 6 0,-10 4 0,7 12 0,0 6-138,-2 2 0,0 8 0,-5-4 0,2 2-537,-2-1 1,3 0 0,0 2 0,3-3-569,2-2 0,-3 4 1,2-5-1,2-2-1046,1-2 1,4-3 1694,3-4 0,3 4 0,8-6 0</inkml:trace>
  <inkml:trace contextRef="#ctx0" brushRef="#br0" timeOffset="3366">4565 310 8029,'11'-11'1277,"-1"3"-657,2 1 1,2 2 0,3 3 0,4-1-440,4-2 1,-1-1-1,2 6 1,2 0-697,1 0 0,0 0 0,-1 0 0,-4 0-475,-2 0 1,-3 2 0,-7 2 989,-2 1 0,-6 0 0,3-5 0</inkml:trace>
  <inkml:trace contextRef="#ctx0" brushRef="#br0" timeOffset="3567">4782 186 7981,'0'-15'272,"-2"1"0,-1 2 797,-2 1 1,-2 8-415,2-2 1,3 10-1,-5 7 1,2 5 82,0 4 0,-7 6 1,3-1-1,-1 3-372,-1 2 1,6 0 0,-3-1 0,1-3-271,3-1 0,3-2 1,1 2-1,1-6-465,5-3 0,-3-1 0,7-2 0,4-4-855,5-5 1,-2-3-1,4-2 1,-4 0-2878,-2 0 4101,1 0 0,6 0 0,2 0 0</inkml:trace>
  <inkml:trace contextRef="#ctx0" brushRef="#br0" timeOffset="3749">5153 403 9789,'2'-9'2744,"3"4"-2353,6 3 0,2 2 1,3 0-1,-1 0-991,1 0 0,1 2 0,2 1 1,1 2-2206,-1-1 2805,-8-2 0,9 5 0,-2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5:52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1 696 7981,'17'-5'234,"3"0"0,-1 0 0,7 5 0,3-2 338,6-3 1,11 3-1,13-3 1,8 4-252,10 1 0,11 0 1,-38 0-1,1 0 1,2 0-1,1 0-75,-2-1 0,0 2 1,45 0-1,-10 3 1,5 1-179,4-2 0,-44-2 0,1 0 1,0-1-1,0 0 0,42 0 49,-14 0 1,-4 0-1,-5 0 1,4 0 22,1 0 0,-1 0 0,-4-2 0,-7-1-272,-6-2 1,-9-2 0,-14 3-1269,-10-1 0,-18 0 457,-13 5 0,-5-2 0,-16-1 0,-2-2 62,-1 1 1,0 3 0,1 1 880,3 0 0,-1-7 0,-5-2 0</inkml:trace>
  <inkml:trace contextRef="#ctx0" brushRef="#br0" timeOffset="167">2043 526 7990,'0'-10'836,"2"1"-63,3 2 1,-2 2-1,8 5-366,1 0 0,1 0 0,5 2 0,0 3 68,3 5 1,0 6 0,-6 3 0,1 2-278,-1-3 0,1 0 0,-3-3 0,-2 1-691,-6-1 0,-3 6 1,-4-1-1,-5-1-1626,-9-2 2119,-6-1 0,-16-1 0,-1 1 0</inkml:trace>
  <inkml:trace contextRef="#ctx0" brushRef="#br0" timeOffset="1081">325 139 7981,'9'-6'219,"5"2"476,-4-6 1,-3 5-1,-4-4-244,-6 2 0,-6 2 0,-6 5 0,-1 0-278,1 0 1,-6 0 0,-1 0 0,0 0-292,-1 0 1,3 5 0,4 0-3,1-1 1,1-1-192,4 2 1,3-1 667,7 6 0,1-5 297,5 6 1,1-1-1,5 5-124,-2 1 1,-2 4 0,5 1-1,-5-2-237,-1-2 0,3-1 1,-5 1-1,1 2-277,0 1 0,-4 1 1,3-5-470,-3-1 0,0 0-1603,3 1 1199,-3-1 1,5-8-1,-6-7 392,4-8 1,2-6 0,5-2 0,-3 1 326,-2 0 0,3-1 0,-3 1 1,2-1 242,3 1 1,-4 1 0,1 2 0,-1 2 536,1-3 1,1 5-1,6-1-189,-1 2 0,6-3 0,0 5 0,-1 0-334,3-2 1,-5 5-1,6-3 1,-1 3-456,-4 2 0,-2 0 0,-2 0 1,1 0-2686,-1 0 2208,-6 0 1,-4 0 0,-10 0 0,-5 0 812,-4 0 0,-2 0 0,1-1 0,-1-3 0,1-1 0,0-2 0,-1 2 0,1-5 0,-1 1 0,1-1 39,-1-2 0,6 0 0,1 0 2252,2 1-1388,2 8 0,7-4 0,3 9-465,5 3 1,-1 3 0,1 8 0,2 1-126,2 4 0,-4 3 0,1 5 0,-1-1-357,-1-3 0,3 1 0,-5 3 0,-1-1-677,1-2 1,5-6-1,-3 4 1,1-3-534,1-7 0,-1 0 0,5-9-488,1-2 1742,-1-8 0,-6-4 0,-2-6 0</inkml:trace>
  <inkml:trace contextRef="#ctx0" brushRef="#br0" timeOffset="1215">697 0 7981,'-16'0'709,"6"0"-359,0 0 0,6 2-919,-1 3 1,5 4 0,4 6 568,1 1 0,14-1 0,-2 1 0</inkml:trace>
  <inkml:trace contextRef="#ctx0" brushRef="#br0" timeOffset="1416">944 248 7981,'-8'7'772,"-1"-6"0,4 6-212,-5 0 1,-4 2-1,-2 6-552,1 1 0,0-3 0,-1-1 1,1-3-1294,-1-2 1,1 5-589,-1-2 1873,1-3 0,-1-7 0,1-8 0</inkml:trace>
  <inkml:trace contextRef="#ctx0" brushRef="#br0" timeOffset="1584">836 93 7981,'10'-5'169,"1"0"1,-6 0-1,3 3 1,1-2 408,0-1 1,-4 0 0,3 7 0,1 1-112,0 2 1,-1 7 0,4 0-1,-1 6-449,1 2 0,-4 8 0,2-2 0,1 1-576,-3-1 1,4 3 0,-5-3 0,2 3-181,3 2 1,-3-2 737,1-3 0,7 3 0,7-5 0</inkml:trace>
  <inkml:trace contextRef="#ctx0" brushRef="#br0" timeOffset="1916">1331 294 7981,'-10'-2'826,"0"-1"362,-2-2 1,5-7-762,1 1 1,6-2-1,6-3-210,4 1 1,-1 4 0,1 1 0,2-2-40,2-2 1,1 4-1,1 0 1,-1-1 88,1 3 0,-1-1 0,0 6-9,1-2 1,-1-1 0,-1 8 3,-4 3 0,-3 4 0,-5 6 0,2 3-108,1 2 1,0-1 0,-5 5 0,2 0-479,3 0 0,-4-3 0,6 3 1,-2-2-483,1-3 0,4-1 0,-3-3 1,0 0-486,0 1 1,-1-7 0,0-4-285,4-4 1575,-3-1 0,7-6 0,-6-3 0</inkml:trace>
  <inkml:trace contextRef="#ctx0" brushRef="#br0" timeOffset="2099">1641 155 7981,'-11'0'206,"1"0"547,-2 0 1,0 2 0,0 1 247,2 2 1,-1 7-1,-4-1-683,-1 2 0,1 5 1,-1 0-1,1 3-505,-1-2 0,1 0 1,-1 0-1,3 1-665,2-1 1,-1-7 0,7-1 851,2 1 0,8-5 0,4-1 0</inkml:trace>
  <inkml:trace contextRef="#ctx0" brushRef="#br0" timeOffset="2282">1703 201 8503,'15'-1'1224,"0"-3"1,1-1-802,-1 2 0,3 1 0,2 2 0,4 0-531,0 0 0,6 0 0,-5 0 1,3 0-634,-2 0 1,-4 2 0,-7 1 0,1 2-1399,-1-1 2139,-6 4 0,-2 1 0,-7 6 0</inkml:trace>
  <inkml:trace contextRef="#ctx0" brushRef="#br0" timeOffset="2434">1703 325 10915,'22'0'164,"-3"0"0,8 0 0,4 0-560,4 0 1,1 0 0,-4 0 0,3-2-1518,1-3 1913,0 4 0,2-13 0,1 5 0</inkml:trace>
  <inkml:trace contextRef="#ctx0" brushRef="#br0" timeOffset="2631">2151 78 7981,'-15'0'1216,"-1"0"0,6 0 0,1 1-639,2 4 1,-3 4 0,5 6 0,0 1-150,-2-1 1,5 1 0,-3 1 0,3 2-548,2 2 0,2-1 1,3-4-1,6-1-913,2 1 0,3-3 0,-1-1 0,2-3-2700,4-2 3732,-4-2 0,13-5 0,-6 0 0</inkml:trace>
  <inkml:trace contextRef="#ctx0" brushRef="#br0" timeOffset="2781">2244 155 7981,'-15'0'338,"-1"0"170,1 0 0,4 0 0,3 2 249,1 3 1,0-2-1,4 9 1,-3 4-991,3 3 1,-4 3-1,0-3 1,0 3-2231,0 2 2463,-5 2 0,4 5 0,-8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5:44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32 202 7981,'0'-10'948,"0"-1"0,0 6-366,0-5 1,-2 8 0,-2 2-329,-1 9 0,0 10 0,3 3 0,-1 0-187,-2 1 0,0 3 1,5-4-1,0 0-109,0 1 0,0-3 0,0-4 1,1-3-205,5-2 1,-3 1 0,7-7-67,2-2 1,2-3-1,2-6 145,-1-10 0,1 1 0,-3-6 0,-1 2 131,-1-2 1,-6 4 0,3-3 0,-1 2 293,-3 3 1,-3 5 1063,-1-1-923,0 8 0,0 3 1,0 12-1,0 5-98,0 4 0,0 6 0,0-1 1,0 5-191,0 5 1,0-3 0,2 3 0,2-2-72,1 2 0,0-3 0,-5 3 0,0-3-109,0-2 1,0-2 0,0-2 0,0-2-173,0-3 1,-2-2-125,-3-4 0,-4-7 236,-6-4 1,1-5 0,2-5-1,2-6 53,-2-3 1,3-1 0,1 0 0,1-1 58,3 1 1,3-6 0,1 0 0,0 1-110,0-3 0,0 6 0,0-3 0,0 2-307,0 3 1,6 1 0,5 2 0,3 2-579,1-2 0,0 3 1,3 1 1010,2 1 0,-2-5 0,4 3 0</inkml:trace>
  <inkml:trace contextRef="#ctx0" brushRef="#br0" timeOffset="298">418 341 7981,'-10'-1'1608,"0"-5"1,8 5-1166,2-4 1,9 3 0,11 2 0,6 0-292,3 0 0,7 0 0,2 0 0,0 0-465,0 0 1,-2 0-1,-5 0 1,-2 0-1013,-3 0 0,-4 0 1,-6 0-1040,-1 0 2364,-6 0 0,5 0 0,-6 0 0</inkml:trace>
  <inkml:trace contextRef="#ctx0" brushRef="#br0" timeOffset="516">465 481 10584,'17'0'849,"2"0"0,3 0-669,2 0 1,2 0-1,5 1 1,0 3-239,0 1 0,-2 0 0,-1-5 0,-4 0-387,-2 0 0,-1 2 0,-6 1-2461,1 2 2906,-8 1 0,-1-6 0,-7 0 0</inkml:trace>
  <inkml:trace contextRef="#ctx0" brushRef="#br0" timeOffset="1066">1084 310 8245,'-7'-8'853,"3"3"1,-4 10 0,-1 5-344,1 4 1,3 8-1,-4 4 1,2 3-236,4 2 0,1 0 0,2 0 1,0-2-89,0-3 0,7-4 0,3-6 0,6-2-319,4-4 0,3-3 0,4-7 1,-1 0-111,1 0 1,-3-7 0,0-5-1,-1-5 47,-4-4 0,-4-5 0,-3 4 0,-3 0 136,-2-1 1,-2-4 0,-5 3-1,-2-2 23,-3 0 0,-4 7 0,-8-1 1,-2 2-68,-1 3 1,-6 6 0,5 4 0,1 3-344,-3 2 1,6 0-1,-2 2 1,7 3-298,7 6 1,3-3 0,2 3 742,0 1 0,7 8 0,2 4 0</inkml:trace>
  <inkml:trace contextRef="#ctx0" brushRef="#br0" timeOffset="1214">1409 465 7981,'0'10'1695,"0"1"1,0-1-1981,0 6 1,0-6 0,0 0-430,0 2 0,7-5 1,1 0 713,1 0 0,5 1 0,-6 8 0</inkml:trace>
  <inkml:trace contextRef="#ctx0" brushRef="#br0" timeOffset="1550">1687 295 8097,'-10'0'1096,"0"0"1,4 7 0,-2 5 0,-1 5-669,1 4 1,4 1 0,-1-1 0,3 3-300,2 0 1,0 3-1,0-6 1,2 0-129,3 1 0,0-10 1,9 3-1,3-3-349,1-3 1,6-2 0,0-9 0,1-1-10,1-2 1,-7-7 0,2-1 0,-4-4 253,-2-3 1,-4-3-1,-3 4 1,-1-3 184,-3-2 1,-4 5-1,-6-2 1,-4 3 27,-4-3 0,-6 5 1,-1-1-1,1 5-128,-3 0 1,4 5 0,-5 2 0,2 3-471,3 2 0,2 0 0,3 2 0,2 3-2319,2 6 2807,6 2 0,-3 3 0,7-1 0</inkml:trace>
  <inkml:trace contextRef="#ctx0" brushRef="#br0" timeOffset="1751">1981 310 7981,'11'-8'-99,"-3"1"616,-1 0 1,0 5 309,-2-3 0,-2 12 0,6 7 0,-2 5-217,-4 0 1,-1 5 0,-4 1 0,-1 5-618,-2 1 1,-2-6 0,3 1 0,-1 0-563,2-2 1,1 0 0,2-5-2571,0 2 3139,0-1 0,7-4 0,2-1 0</inkml:trace>
  <inkml:trace contextRef="#ctx0" brushRef="#br0" timeOffset="2348">2430 341 8301,'-16'0'0,"1"0"420,0 0 1,-1-5 0,-1 0-1,-2 3 168,-2 6 1,1-1-1,4 9 1,1 4-142,-1 3 1,2 3 0,2-1 0,4 3-283,1 0 1,2 5 0,5-5 0,0 0-400,0-3 0,7-1 1,3-3-1,5-3-277,6 0 0,-2-7 0,7-2 1,0-3-245,-2-2 1,5-2 0,-3-3-1,3-5 246,2-4 1,0-2 0,-2 1-1,-1-1 330,-3 1 0,-4-6 0,3 1 0,-2 1 270,-3 2 0,-7 1 1,-3 1-1,0-1 587,-1 1 0,-4 4 234,1 1 1,-10 8 0,-6 2-356,-3 9 1,-1 5 0,1 3 0,2 2-148,2 1 1,5 1 0,-4-5 0,2-1-316,4 0 0,1 1 0,2-1 0,0 1-159,0-1 1,2-6 0,3-4 0,5-3-168,4-2 1,7 0 0,-1 0 0,-1-2 11,-2-3 0,4-4 0,0-6 0,-4-1 99,-5 1 1,0-1 0,-5 1 0,0 0 175,0-1 1,-2 1-1,-5-1 1,-2 1 152,-3-1 1,1 6 0,-6 0-1,-2-1-157,-2 3 1,-6 1-1,-1 7 1,2 0-351,2 0 1,1 0-1,1 0 1,1 1-1510,4 5 0,1-3 1807,4 7 0,3 1 0,-4 4 0</inkml:trace>
  <inkml:trace contextRef="#ctx0" brushRef="#br0" timeOffset="2665">3095 341 7981,'-7'-8'235,"4"1"1,-7 7 0,-2 0 278,-2 0 1,4 0-1,-1 0 1,-1 0 58,-2 0 1,-1 2 0,-1 3-1,1 3-169,0 1 0,1 5 0,2-4 1,3 4-319,2 1 1,2-4-1,5-1-212,0 2 0,7-4 1,3 3-1,4-1-79,2-1 1,4-1-1,1-3 1,-2 4 53,-2 0 0,-7 4 1,-1-2 383,-2 2 1,-2 3-1,-7-1 1,-3 1-41,-5-1 0,-4-4 0,-2-1 1,-1 0-718,-3-1 0,2-2 0,-2-7-1697,3 0 2221,1 0 0,8-14 0,1-3 0</inkml:trace>
  <inkml:trace contextRef="#ctx0" brushRef="#br0" timeOffset="2950">3436 140 8158,'-7'-15'949,"3"4"1,-6 3-110,-2 1 1,3 3 0,-1 10 0,-2 6-195,-2 7 1,1 5-1,-1 8 1,2 4-304,0 6 1,-5 4 0,6 4 0,-1 3-372,2 2 1,3-5 0,9 0-1,3-5-890,5-4 0,6-8 0,4-2 0,6-9-1577,3-5 0,-3-3 2495,0-4 0,7 4 0,6-6 0</inkml:trace>
  <inkml:trace contextRef="#ctx0" brushRef="#br0" timeOffset="3266">3761 326 7981,'0'-16'1391,"-7"1"1,-2 6 0,-6 6-1015,-1 6 1,4 8 0,-2 8 0,-3 3-183,0 2 1,0-3-1,3 3 1,2 0 1,2 0 1,1-5 0,-3 1-213,2-2 0,6-3 1,1-1-282,6-4 1,11-3 0,8-7 0,4 0-212,7 0 1,-2 0-1,5 0 1,-2 0-378,2 0 1,-3-2 0,1-1-1,-4-4-943,-5-2 1827,-6 6 0,11-11 0,-6 6 0</inkml:trace>
  <inkml:trace contextRef="#ctx0" brushRef="#br0" timeOffset="3449">3869 357 7981,'-16'0'610,"6"0"1,0 0 296,-2 0 1,3 1 0,-1 5-552,-2 4 1,3 9 0,1 3 0,-1 1-456,0-1 1,1 5-1,-2-2 1,3 0-721,0 1 0,5-2 1,-1 2 818,6-5 0,13-4 0,8-2 0</inkml:trace>
  <inkml:trace contextRef="#ctx0" brushRef="#br0" timeOffset="3648">4085 403 7981,'-8'-2'1319,"3"-3"0,5 4-1122,5-5 1,3 5 0,8 1 0,-1 0-322,1 0 0,5 0 0,1 0 0,0 0-678,1 0 0,-1 0 802,-1 0 0,-4 0 0,5 0 0</inkml:trace>
  <inkml:trace contextRef="#ctx0" brushRef="#br0" timeOffset="3865">4225 279 8033,'-16'0'1356,"3"4"1,2 4-1,6 8-732,3 1 1,2 7 0,0 2 0,-1 3-245,-5 2 1,5 0 0,-4 0 0,3 2-409,2 3 1,0-9 0,0 3 0,0-6-500,0-5 1,7-2-1,3-4 1,4-2-920,1-6 0,2-3 0,4-4 1446,5-3 0,3-4 0,2-6 0</inkml:trace>
  <inkml:trace contextRef="#ctx0" brushRef="#br0" timeOffset="4050">4565 496 7981,'-10'0'1089,"0"0"0,8 0 0,2 0-1172,8 0 0,6 0 1,3 0-1,2 0-1435,2 0 0,6 0 1518,-1 0 0,3 7 0,2 2 0</inkml:trace>
  <inkml:trace contextRef="#ctx0" brushRef="#br0" timeOffset="4349">4906 326 8655,'0'-16'955,"1"6"0,4 1-767,6 3 1,8 0 0,3 6 0,2 0-228,4 0 0,1 0 0,3 2 1,3 2-512,1 1 0,-2 5 1,-8-5-1,-5-1-1747,-4-3 2297,-2-1 0,1 7 0,-1 2 0</inkml:trace>
  <inkml:trace contextRef="#ctx0" brushRef="#br0" timeOffset="4515">5076 310 7981,'-16'0'615,"1"0"1,1 2 0,2 2 0,3 2-117,3 3 0,-1-4 0,3 5 0,-1 4-311,2 5 1,-1-2-1,1 6 1,-2-3-571,1 1 1,2 5 0,2-6-1,-1 1-914,-4 1 1,3-4 1295,-3 2 0,3-3 0,2-1 0</inkml:trace>
  <inkml:trace contextRef="#ctx0" brushRef="#br0" timeOffset="4702">5184 295 11727,'0'15'0,"0"1"363,0-1 1,-5 6 0,0 1 0,0 2-461,-2 4 1,0 1 0,-5 2-1,3-2-984,2-3 0,2 3 0,5-5 1081,0 0 0,0-1 0,0-8 0</inkml:trace>
  <inkml:trace contextRef="#ctx0" brushRef="#br0" timeOffset="5033">5432 512 7574,'-6'-16'452,"1"1"0,0-1 0,5 1 57,0-1 1,0-4-1,2-1 1,3 2-155,5 2 0,-1 1 0,1 1 0,2-1-40,2 1 0,0-1 0,-2 3 1,-4 1 257,-1 1 1,5 8-350,-1-2 0,1 5 0,0 5 0,-4 5-56,-1 4 0,0 7 1,-3 1-1,2 2-134,3 3 1,-4 6 0,4 0-1,-1-4-628,1 0 0,-4-5 0,5 0 1,2 0-705,2 1 1,2-7-1,-1 1-501,1-7 0,-1-5 1799,1-7 0,-1 0 0,0 0 0</inkml:trace>
  <inkml:trace contextRef="#ctx0" brushRef="#br0" timeOffset="5216">5772 295 7918,'-15'0'363,"4"0"0,1 0 426,-2 0 1,0 2-1,0 3 1,2 5-213,-3 4 0,0 1 0,-4 2 0,-2 2-567,-2 2 1,0 7 0,6-3-1,-1 3-683,1-2 1,1-4 0,4-7-1,5 1-1179,3-1 1852,2-6 0,0 5 0,0-6 0</inkml:trace>
  <inkml:trace contextRef="#ctx0" brushRef="#br0" timeOffset="5381">5927 434 7981,'15'0'513,"1"-5"1,-1 0-179,1 1 1,1 3 0,2 1-1,1 0-246,-1 0 0,4 0 1,-1 0-90,2 0 0,-5 7 0,3 1 0</inkml:trace>
  <inkml:trace contextRef="#ctx0" brushRef="#br0" timeOffset="5684">6345 109 9409,'-9'-7'736,"9"6"1,12-5 0,7 5-548,7 1 0,8 0 1,4 0-1,1 0-374,4 0 1,-3 0-1,-1 0 1,-1 0-808,-3 0 1,-10 0-1,-4 1-1347,-4 5 2339,-1-5 0,-8 6 0,-1-7 0</inkml:trace>
  <inkml:trace contextRef="#ctx0" brushRef="#br0" timeOffset="5849">6592 78 7981,'-15'0'342,"4"2"1,1 1 579,-2 3 0,3 0 1,1 0-529,1 4 0,-3 4 1,3 1-1,0 1-384,0-1 0,2 2 0,5 2 1,0 4-630,0 1 0,0-5 0,0 1 1,0-3-2482,0-1 3100,0-8 0,0 6 0,0-5 0</inkml:trace>
  <inkml:trace contextRef="#ctx0" brushRef="#br0" timeOffset="6034">6700 109 10324,'0'11'590,"0"-1"0,0 4-800,0 5 1,-5-2 0,-2 5 0,0 0-399,1 4 0,-5-2 0,6 0 0,0-1 608,-2-4 0,-2 5 0,-6 0 0</inkml:trace>
  <inkml:trace contextRef="#ctx0" brushRef="#br0" timeOffset="6250">6283 403 8991,'15'0'722,"1"0"0,6 0 0,5 0 1,8 0-268,6 0 0,5 0 0,6 0 0,3 0-353,0 0 1,-2 0-1,-6 0 1,-2 0-490,-4 0 1,-5 5 0,-10 1-1771,-6-3 1,-4 0 2156,-6 3 0,-10-5 0,-9 6 0</inkml:trace>
  <inkml:trace contextRef="#ctx0" brushRef="#br0" timeOffset="6566">6406 542 7981,'16'0'684,"-6"0"1,1 0-361,1 0 0,6 0 1,3 2-1,-2 2-23,-2 1 0,-1 7 0,-1-2-123,1 4 0,-8 1 1,-3 1-1,-5-1-30,-5 1 1,-5-1 0,-9 1 0,-3-3-51,-2-2 1,3 1 0,-3-5 0,2 0-15,3-1 1,1 5 0,3-6-28,-1-2-98,8-1 0,8-2 0,12 0 0,7 0-123,7 0 1,5 0 0,3 0 0,2 0-495,-2 0 1,1 0 0,-1 0 0,2 0 657,-1 0 0,-3-7 0,-1-1 0</inkml:trace>
  <inkml:trace contextRef="#ctx0" brushRef="#br0" timeOffset="6800">6994 1 8584,'9'7'1425,"6"1"1,-1 8 0,7 1-771,3 4 1,2 10-1,5 12 1,0 6-493,0 8 1,-9 3 0,-7 2 0,-8 0-507,-5 0 1,-11-2 0,-8-5 0,-10-8-949,-8-10 0,-6-6 1291,5-5 0,-7 3 0,3-5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02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62 264 7981,'7'-16'-177,"-5"6"2667,3 0-1962,4 6 1,-9-1 0,0 10-1,-7 5-169,-2 4 1,-5 3 0,4 2 0,-2 2-173,2-2 0,1-2 1,6-2-1,-3 1-31,3-1 0,1 1 1,2-1-263,0 1 0,7-2 1,4-4-1,4-5-461,6-3 0,-2-2 1,5 0-1,0 0-240,0 0 1,-4 0 0,4-2 0,-1-1-1687,-4-3 2493,-9-6 0,4 11 0,-6-6 0</inkml:trace>
  <inkml:trace contextRef="#ctx0" brushRef="#br0" timeOffset="200">186 233 8436,'-14'1'1999,"4"5"-1626,5 4 1,1 5 0,1 4 0,-2 4-277,1 1 1,3-4 0,-1 6 0,-2 0-333,-1-2 0,0 0 1,5-5-1,0 2-738,0-3 1,0 0 972,0-3 0,0 1 0,0-1 0</inkml:trace>
  <inkml:trace contextRef="#ctx0" brushRef="#br0" timeOffset="435">356 233 8026,'9'-2'683,"-2"-1"-57,0-3 0,1 1 0,8 5 0,1 0-497,3 0 0,-1 0 0,9 0 0,3 0-394,3 0 0,2 0 0,-6 0 0,-3 0-487,-1 0 1,-7 5 0,1 1 0,-2-3 751,-3-1 0,-6-2 0,-3 0 0</inkml:trace>
  <inkml:trace contextRef="#ctx0" brushRef="#br0" timeOffset="633">588 248 7853,'-15'0'738,"4"0"-92,1 0 1,7 7-1,-4 3 1,2 4-276,0 2 0,-2 4 1,3 3-1,-3 1-326,-1 3 0,3-3 1,-4 0-1,2-1-371,4-4 1,1-1 0,2 1-712,0 2 1,0-6-1,2-6 1037,3-2 0,3-2 0,8-5 0</inkml:trace>
  <inkml:trace contextRef="#ctx0" brushRef="#br0" timeOffset="817">712 264 7781,'0'-9'4099,"0"16"-3753,0 14 0,-2 1 0,-1 2 1,-2 0-256,1 0 0,-3 2 0,2 5 0,0 0-441,-2 0 0,6-6 0,-5 0 0,5-3-1495,1-3 0,0-2 1845,0-2 0,7-6 0,1-2 0</inkml:trace>
  <inkml:trace contextRef="#ctx0" brushRef="#br0" timeOffset="1072">975 418 8540,'7'-8'2249,"5"3"-2048,7 3 0,0 2 0,7 0 1,1 0-855,2 0 1,4 0 0,1 0-1,3 0-1328,-3 0 1981,-1 0 0,-2 0 0,-1 0 0</inkml:trace>
  <inkml:trace contextRef="#ctx0" brushRef="#br0" timeOffset="1351">1609 32 8242,'-13'-7'832,"2"-4"1,6 4 0,10 2-1,6 4-648,2 1 1,10 0-1,3 0 1,3 0-226,2 0 1,5 0 0,0 0-1,-2 0-432,-1 0 0,-7 1 1,-2 3-1,-2 1-1070,-3-2 0,-2 4 1543,-1-2 0,-8 1 0,-1-6 0</inkml:trace>
  <inkml:trace contextRef="#ctx0" brushRef="#br0" timeOffset="1501">1795 32 7981,'-15'0'416,"1"1"0,2 3 200,2 1 1,4 5 0,-2-3 0,1 2-416,4 3 1,1 7-1,0 1 1,-1 1-692,-3 1 0,1-5 1,5 4-1,0-4-485,0-1 1,0-1 0,2 1 974,3-1 0,4 1 0,6-1 0</inkml:trace>
  <inkml:trace contextRef="#ctx0" brushRef="#br0" timeOffset="1684">1919 93 10529,'0'11'601,"-2"-1"0,-1 2-674,-2 2 0,-2 6 1,3 3-1,-1-1-461,2 1 1,-1 2-1,1-4 1,-2-2-280,1-2 0,3-1 813,1-1 0,-7 0 0,-2 1 0</inkml:trace>
  <inkml:trace contextRef="#ctx0" brushRef="#br0" timeOffset="1934">1501 403 7981,'16'0'709,"-3"-2"1,1-1 0,0-2-292,3 1 0,5 2 0,3 2 0,5 0-124,3 0 1,5 0 0,0 2 0,1 2-121,4 1 0,0 2 1,-1-4-1,-6 4-277,-4 1 0,-1-4 0,-2 1 1,-3-3-1079,-5-2 1,-4 5-968,-1 0 2148,-8 7 0,-8-3 0,-8 6 0</inkml:trace>
  <inkml:trace contextRef="#ctx0" brushRef="#br0" timeOffset="2250">1733 558 9432,'16'0'462,"-1"0"0,1 0-274,-1 0 1,1 5-1,-1 2 1,1 1 138,-1 4 0,-5-3 0,-1 1-15,-2 2 0,-2 2 0,-5 1 0,-2 1-53,-3-1 0,-3-1 0,-8-2 0,1-2-63,-1 3 0,-1-5 0,-2 2-79,-2 2 1,1-5-1,6 0 184,4 0-341,3-5 1,15 5 0,6-7 0,7 0-381,3 0 1,2 0 0,3 0-1,-2 0-390,-1 0 1,-2 0 0,4 0-1,-4 0-1150,-2 0 1960,-1 0 0,1 0 0,2 0 0</inkml:trace>
  <inkml:trace contextRef="#ctx0" brushRef="#br0" timeOffset="2635">2259 32 7981,'9'-2'481,"-2"-3"42,0-6 1,-4 4-1,7 2 1,2 5 151,2 5 0,9 11 0,2 11 0,5 8-305,1 6 0,-1 5 1,1 4-1,-1 4-85,-5 1 0,-4 7 0,-11 6 0,-4 1-274,-5 0 1,-16-7 0,-11-6 0,-12 1-1052,-7-2 1,1 2 0,1-11 1039,2-6 0,6-6 0,-3-3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1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62 7981,'0'-15'506,"0"4"1,-1 3 476,-5 1 1,3 2-541,-7 5 0,6 2 0,-1 3 0,2 5 8,-3 4 1,5 6-1,-4 3 1,3 1-4,2 3 0,0 8 0,0 3 0,0 1-71,0 4 1,0-3-1,0 1 1,0 2-113,0 2 0,0 3 1,0 2-1,0 1-16,0-1 0,0-7 0,0-2 0,-2 0-58,-3-1 0,3 3 0,-3-7 0,3-2-205,2-1 0,0-2 0,-1-2 0,-3-3-100,-1-5 0,0-4 1,5-2-120,0 1 0,0-6-343,0 1 394,0-8 0,2 4-30,3-7 226,-4 0 0,8 0 0,-4 0-9,6 0 1,-3-5-1,2 0 1,2 1 4,2 2 1,3 2-1,2-1 1,4-3-1,1-1 0,3 0 1,9 5-1,6 0 20,2 0 0,8 0 1,1 0-1,4 0 6,7 0 1,-8 0-1,4 0 1,-3 0 7,-2 0 1,2 0 0,5 0 0,0 0 14,0 0 1,0 2 0,-1 1-1,3 2-34,3-1 1,-10-3 0,-2 1 0,-9 2 16,-5 1 0,-4 0 0,2-5 0,1 0 14,-1 0 1,2 0 0,6 0 0,1 2-27,4 3 1,-6-4 0,2 5-1,-5-5-11,0-1 1,0 0 0,0 0 0,-3 0-35,-3 0 0,1 0 0,-3 0 1,2 0-1,3 0 1,1 0 0,6 0-1,-3 0-15,-2 0 1,2 0 0,-6 0 0,-2 0 9,-5 0 1,-3 0 0,1 0 0,-2 0 32,-1 0 0,-7 0 1,2 0 20,-4 0 0,-2 0 0,1 0 7,-1 0 0,-4 0 83,-1 0 16,0 0 0,-1-1-97,-4-5 1,-3-2-1,-2-8 1,0 1-42,0-1 0,-2 1 1,-1-2-1,-3-4-124,3-5 0,-4-5 0,2-3 0,2-4-98,1-1 1,2-4 0,0-7-1,0-5-19,0-5 0,0 6 0,2-8 0,3 4 80,5 3 0,2-3 0,0 6 0,-3 4 167,-2 5 1,-2 7 0,-5 8-1,-2 2 175,-3-1 0,1 5 1,-4 1-1,-1 5 71,1 6 1,2-4 0,-2 4 152,1-4 1,-5 4-118,2 0 0,1 6-254,-1-1 0,5 3-68,-6 2 0,1 0 0,-5 0 49,-1 0 1,1 0 0,-3 0-1,-1 0-14,-1 0 1,-8 0 0,3 0 0,-6 0-45,-6 0 1,1 0 0,-8 0 0,-8 0-92,-6 0 0,4 0 0,-8 0 0,2 0 72,0 0 1,-3 0-1,-3 0 1,-3 0 61,-1 0 0,3 0 0,-4 0 0,1 0-5,-1 0 0,13 0 0,3 0 1,9 0 31,4 0 1,8 0-1,-2 0 1,3 0-31,2 0 0,-5 0 0,-2 0 1,-3 0-29,-7 0 1,1 0 0,-6 0-1,2 0-6,-1 0 1,-5 0 0,6 0 0,1 0-7,2 0 1,0 6 0,-2-1 0,-4 0 30,-1 2 1,0-6 0,-1 5-1,4-3 56,4 2 0,7-3 0,1 3 0,4-3 63,7-2 0,5 0 0,8 0 0,1 0-95,-1 0 1,6 0 0,0 2 0,-2 1-33,-2 2 0,-2 0 0,1-5 0,-1 0-298,1 0 0,5 5 1,-1 1-1107,-1-3 0,4-1-635,-3-2 1,10 0 2056,1 0 0,13-7 0,12-2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4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32 7981,'10'-5'-817,"-1"-2"719,-2-2 1,5 6 244,-2-2 1,-1 3 0,-1 4 0,1 3 57,-1 5 0,-2 4 0,2 1 0,-1 1-38,-3-1 0,-1 6 1,0 1-1,3 2-20,-3 4 0,-1 1 0,-2 2 1,0 0-4,0 0 0,0 7 1,0 3-1,-2 4-49,-3 1 0,3 6 0,-5 1 1,2 4-58,0 6 1,-5-6-1,3 5 1,0-2-12,0 0 0,-3 2 0,3 0 1,0 2 6,0 3 1,0 1-1,4 6 1,-4-1 20,-2 1 1,6-6 0,-2-1 0,1-1 14,-1 1 1,3 0-1,-5 8 1,2 5 39,0-1 1,-5 0 0,3-2 0,-2 0-9,-3 1 1,4 1 0,-3 2-1,1 3-39,2 2 1,-6-5-1,5 1 1,1-4-28,2-6 0,5-3 1,1-6-1,0 4-35,0 5 1,0-3 0,0-2 0,0-5-53,0-5 1,7-2 0,3-5 0,2 0 30,-2-6 0,9-4 0,-3-9 1,3 0-47,3 0 1,-3-2 0,7-3 0,-1-6 30,-1-3 1,6-1 0,-5-1 0,5 1 6,1-1 1,1-4 0,3-3 0,3 1-6,1-1 0,-3-2 0,4 2 0,-2 1 30,-4-1 0,0-2 0,1 2 0,-1 1 21,-5-1 0,2-3 1,-7 4-1,2 0 8,0-1 1,-5-4 0,3 3 0,0-2 37,0 0 0,1 2 0,6-4 1,2 2-20,3-1 0,-3-2 0,5-1 0,0 3-49,3 1 0,-3 0 1,-1-5-1,-2 0-66,-4 0 0,3 0 0,-10 0 0,2 0-42,0 0 0,-7 0 0,1 0 0,-1 0-88,2 0 1,-4 0 0,4 0-1,-2-2 31,1-3 1,-1 3 0,7-4 0,0 0 67,-2 1 1,5 0 0,-5 5-1,0 0-86,-3 0 1,-4 0 0,-2 0 0,-1 2-301,-3 3 0,-3-3 0,-4 5 81,1-1 0,0-2 0,-3 4 153,3-1 1,3-2 252,8-5 0,-1 0 0,1 0 0,-1 0 0,-4-1 0,-1-4 0,0-4 0,6-6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4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9258,'17'0'454,"4"0"1,5 0-224,3 0 1,3 7 0,3 1 0,3 3 61,1-1 0,-4 0 0,1 6 0,-5 1-98,-6 3 1,-1-2-1,-6 2 1,-3-3-192,-6-1 0,-1-1 0,-3 1 1,-3-1-210,-5 1 0,-6-2 0,-6-2 0,-1-4-1193,1-1 1,-6 3 1397,0-4 0,-6 6 0,3-4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5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286 78 7981,'9'-16'-21,"-2"1"1,-7-1 1371,0 1-882,0 6 1,-7 2-1,-5 9 1,-5 3-253,-4 6 1,-7 8-1,3 1 1,-5-1-158,-1-2 1,2 4 0,3-2 0,6-4-127,3-3 0,1-3 80,1 1 1,8-3 0,7-7-1,8 0-1,6 0 0,8 0 0,3 0 0,0 0 178,1 0 0,-7 0 0,2 0 0,-4 2 149,-2 3 0,1 4 1,-1 6-1,-1 1-170,-4-1 0,-3 6 0,-7 1 1,0 0-300,0 1 0,0-3 1,0-4-1,0-1-2077,0 1-755,0-1 2358,-7-6 0,6-9 0,-5-11 1,5-4 423,1-6 0,0 4 0,1-5 1,3 1 178,1 1 0,5-1 0,-4 5 0,-1 1 331,2 0 1,-4-1 0,7 2-1,2 2 356,2 2 0,-2 1 1,2-1-1,3 3-313,0 0 0,2 6 0,0-5 0,2 5-253,-2 1 0,3 0 0,-1 0 0,-2 0-671,-2 0 0,-2 0-1917,1 0 1893,-8 0 1,-3 0 0,-10-2 0,-5-1 573,-4-3 0,-3 1 0,-2 3 0,-2-1 0,3-2 0,0-5 0,5 3 0,1 0 37,1 0 0,1-5 1782,-6 2-934,8 3 1,3 2 0,8 10-308,2 5 1,7 4 0,-3 1 0,1 2-298,1 4 0,-1 1 0,5 6 0,-1-2-178,-4 1 1,4-3-1,-3 2 1,1 0-469,-2-2 0,4 3 0,-6-6 0,3-4-897,-1-5 0,-5 0 0,5-6 559,2-3 1,-3-1 0,0-6 0,-3-4 702,-2-8 0,-2-10 0,-2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43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0 187 8364,'0'-7'1637,"1"2"0,2 1-1636,2 1 1,1 0 0,2 3-1,2 0-383,3 0 0,4 0 0,3 0 1,2 0-2273,0 0 2654,-3 0 0,3-3 0,-3-1 0</inkml:trace>
  <inkml:trace contextRef="#ctx0" brushRef="#br0" timeOffset="247">105 90 7862,'1'-4'574,"1"2"0,0 1-113,3 1 0,-4 1 0,2 2 1,-2 4 141,-1 2 1,2 4 0,1 0 0,-2 3-198,0 2 0,-1 1 0,0 0 0,0 0-212,0 1 0,0 4 0,0-1 0,-1-2-302,-1-2 1,1-2-1,-2-2 1,3-1-1018,0-1 0,0-3-1086,0-2 0,0-5 2211,0-3 0,-4-7 0,0-4 0</inkml:trace>
  <inkml:trace contextRef="#ctx0" brushRef="#br0" timeOffset="464">75 202 10072,'-5'4'557,"0"1"1,2 1 0,-1 2-1,0 0-194,0 2 1,-1-1 0,-2 3 0,-1-1-29,1 1 1,2-3 0,1 2 0,-1-2 459,1-2-952,3 2 1,-2-9-1,6 0 1,2-4-437,5-2 0,1-4 1,5-1-1,1-1-1200,3-1 1,-1 2 1792,1 1 0,0-1 0,2-1 0</inkml:trace>
  <inkml:trace contextRef="#ctx0" brushRef="#br0" timeOffset="680">261 38 7862,'-7'0'0,"-1"0"766,1 0 0,2 0 1,1 1-46,1 2 1,0-2 0,4 3-588,1 0 1,3 1 0,5 0-1,2 0-804,0 0 0,1-3 0,-3 2 0,0 0-609,0 0 0,-2-1 1279,-1 2 0,1-3 0,-4 1 0</inkml:trace>
  <inkml:trace contextRef="#ctx0" brushRef="#br0" timeOffset="1014">187 143 7862,'-8'0'1346,"1"0"-951,-1 0 0,5 0 0,3 0 0,5 0-267,4 0 1,4 0 0,3 0 0,2 0-196,-2 0 0,0-3 0,-1 1 1,-1 0 52,-2 1 1,-1 1 0,-3 0 0,-1 0 368,1 0 0,-4 1 1,-2 2 44,-1 2 0,-1 1 0,-1 2 1,-1-1 24,0 1 0,-3 0 1,2 1-1,-1 2-241,1 0 1,-2-1 0,3 3 0,-1-1-139,0 0 0,2 2 1,-1-2-1,1 2-364,1 1 1,0-2 0,0-2 0,-1 0-408,-2-2 0,3-1 0,-3 0-1822,2-1 1795,1-2 1,-1-5 0,0-5 0,-2-3 751,2-2 0,-1 1 0,-1-3 0,3-1 0,-4-2 0</inkml:trace>
  <inkml:trace contextRef="#ctx0" brushRef="#br0" timeOffset="1130">239 232 7862,'-5'-3'0,"0"-2"414,-1-2 1,0 3 131,-2 2 0,1 3 1,0 3-1,1 2-204,1 3 1,1 0 0,-2-1 0,2 1-713,1 1 1,0 0 0,1-3 0,-1 1-1501,2-1 1870,0 1 0,4-4 0,1-1 0</inkml:trace>
  <inkml:trace contextRef="#ctx0" brushRef="#br0" timeOffset="1263">329 225 7862,'7'0'225,"-2"0"0,0 0 229,1 0 1,0 2-1,2 2 1,-1 0-299,1 1 1,-1 0 0,1 0 0,2 0-2498,0 2 2341,-1 0 0,2 1 0,1-1 0</inkml:trace>
  <inkml:trace contextRef="#ctx0" brushRef="#br0" timeOffset="1464">612 1 9701,'5'1'1109,"0"1"-2674,1 3 1,0 2 1564,-1 0 0,1 1 0,-2-1 0</inkml:trace>
  <inkml:trace contextRef="#ctx0" brushRef="#br0" timeOffset="1663">463 68 7862,'-8'8'500,"4"-3"0,2-1 250,1 2 0,1 3 0,0 2 1,0 1-269,0 1 0,0-1 0,0 2 1,1 1-626,1 0 1,-1-1 0,2 4-1,-3-3-482,0-3 1,0 2 0,1-5-2332,2 1 2956,-3-2 0,7-4 0,-3-1 0</inkml:trace>
  <inkml:trace contextRef="#ctx0" brushRef="#br0" timeOffset="2146">560 150 7862,'4'-3'99,"3"2"1,-3-2 0,1 0 326,0 1 0,0-1 0,2 3-135,1 0 0,-1 0 1,0 1-229,1 2 1,-4-2-1,-1 3 1,0 0 192,-1 1 1,1-3-1,-3 3-103,0 1 1,-3 1-1,-2 0 1,0 0-33,0-2 1,1 1 0,-2-1 0,2 2-208,-2 0 1,2-2 0,2 0-787,1 1 590,1 1 1,3-3 0,2-2 145,2-1 1,0 2-1,1-1 178,-1 0 0,-2 2 27,-3 1 0,-4 1 1,-3 2-1,-3-1-105,-2-2 0,1 0 0,-3-1 0,-1-1 17,2 0 0,-4 1 0,3-3 0,-1 2 55,0-2 0,-1 3 1,2-1-1,-1 0 176,0 1 1,2-1 0,4-1 689,-1 0-668,4 4 0,2-3 0,4 3 0,4-2 24,3 0 1,0 0 0,3-1 0,0-1-23,-1 2 0,2-3 0,1 4 0,1-2-177,0-1 0,0 1 1,0-1-1,0 0-430,0-1 0,0-1 1,-1 0-1,-2 0-590,-2 0 1,-1 0 0,-2 0 0,0-1 960,-2-1 0,1-3 0,-1-2 0</inkml:trace>
  <inkml:trace contextRef="#ctx0" brushRef="#br0" timeOffset="2313">724 232 11843,'3'7'955,"1"-1"1,1-1-1853,0 0 1,0 2 0,3 0 896,-1 1 0,4-1 0,1 1 0</inkml:trace>
  <inkml:trace contextRef="#ctx0" brushRef="#br0" timeOffset="2564">1045 23 10566,'3'-4'1385,"-1"1"-2151,3 3 0,-1 3 0,2 1 766,-1 0 0,0 3 0,2-3 0</inkml:trace>
  <inkml:trace contextRef="#ctx0" brushRef="#br0" timeOffset="2764">963 68 7862,'-8'0'574,"4"1"1,1 1 370,-1 0 0,4 4 1,-3-1-1,2 2-379,1 3 1,0-1 0,1 4 0,1 0-597,0 1 0,1-1 1,-3-1-1,1 1-505,1 1 1,-1-2 0,1-2 0,-1-2-2277,-1 0 2811,0-1 0,0 1 0,0-1 0</inkml:trace>
  <inkml:trace contextRef="#ctx0" brushRef="#br0" timeOffset="3263">1045 113 7862,'7'0'-146,"1"-3"0,-1 1 825,1 0 1,-1 1 0,0 1-204,1 0 1,-4 4 0,-1 1-125,-3 1 1,0 2 0,0-1-111,-3 1 0,-1 2 1,-4 0-1,1-1 0,0-1 1,-1-1 0,1 1-142,-1-1 1,3 1 0,1-1-217,1 1 0,0-3 1,4-1-118,2-1 1,1 0-1,4-3 1,2 0 67,2 0 1,0 0 0,0 0-1,1 0 37,-2 0 0,0 0 0,-3 0 150,-1 0 0,0 0 0,-3 3 68,-4 2 1,-6-1 0,-5 1-1,0 0-64,-3-1 1,3 3 0,-2-3-1,0 1-11,-1 0 0,2-3 0,0 3 0,0-1-3,1 0 1,1 0-1,-2 1 1,1-2 75,2 1 1,4-3-1,0 3 133,-1 0 0,2 1-161,2 0 1,4-1-1,3-1 1,0 0 14,3-1 0,-2 1 0,4-3 1,0 2-48,0 1 0,4-1 0,-2-2 0,2 0-201,1 0 1,0 2-1,0 1 1,0-1-266,0-2 1,-1 0-1,-1 0 1,-1 0-478,-2 0 1,0 0-1,-2 0-1075,-1 0 1989,-3 0 0,3-3 0,-3-1 0</inkml:trace>
  <inkml:trace contextRef="#ctx0" brushRef="#br0" timeOffset="3413">1209 225 7862,'0'-4'2110,"0"0"0,1 4 1,0 1-2076,2 2 1,3 1 0,-2 3 0,1 0-509,0-2 1,-3 1 472,3-1 0,0 2 0,3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6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29 7981,'-16'-8'0,"2"1"1066,4 0-846,-4 5 1,14-3 0,0 10 0,9 6-621,5 2 1,3 3-1,2-1 400,1 1 0,8-1 0,-4 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6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233 0 7981,'-9'7'998,"-5"-5"1,4 5-564,-4-1 0,4 1 0,-1 5 0,-1-1-406,-1 1 1,-5 1-1,0 3-742,-3-1 1,0-6 0,6-4-580,-1-3 1,8-4 1291,3-3 0,-4-4 0,0-6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6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7981,'15'0'443,"-5"0"0,1 0 85,1 0 0,-4 7 0,1 5 0,0 7-221,-1 7 1,1 0-1,3 3 1,-2 4-372,2-1 1,0 1 0,0-2-1,-1 0-459,1 0 0,1-5 523,3 0 0,-1-8 0,1 5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6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46 214 7981,'-8'-7'199,"-4"4"0,5-8 391,-2-1 0,6-1 0,-2-3-255,3 1 1,9-1 0,3 1 0,4-1-82,1 1 0,1 1 1,-1 2-1,1 2-18,-1-2 1,1 5 0,-1 2 0,-1 1 16,-4-1 0,4 3 0,-4-1 0,4 6 10,2 8 0,-3 2 1,-1 5-1,-1 0-444,1 3 0,-4 7 0,1-4 0,0 1-329,-1 1 1,-3-7 0,6 3 0,-1-1-474,-1 0 0,4-2 0,-2-7 983,2-2 0,10-7 0,1 4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6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0 7981,'-16'0'346,"1"0"398,-1 0 0,1 0 0,-1 2 0,1 3-207,-1 5 1,1 6 0,-2 3 0,-2 1-354,-2-1 0,-6 4 0,3-1 0,0 0-980,3 1 1,5-3-1414,6-4 2209,3-8 0,21-1 0,3-7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7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8874,'9'-7'1085,"4"6"1,-2-5-1130,3 5 1,8 1 0,4 0 0,3 1-190,2 5 0,0-5 1,-2 4-1,-2-1-1130,-1 1 1,-2-3 1362,2 3 0,-4 4 0,-6-1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7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 7981,'-15'2'334,"0"1"308,-1 2 0,7 2-292,4-2 1,7-3 0,7 3 0,8-3-526,5-2 1,6 0-1,6 0 1,2 0-424,-1 0 1,2 0 0,-1 0 0,-1-2 597,-3-3 0,6-4 0,2-6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7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0 8102,'-15'2'295,"-1"3"0,6-1 0,1 6 0,2 2 373,4 2 1,1 1 0,2 1-1,0-1-596,0 1 0,2-6 0,3 0 0,7 2-604,7 2 1,-2-5-1,6-4 1,-3-2-107,1 2 0,0-3 0,-4 3 638,3-3 0,4-9 0,7-1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7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14 7981,'-16'-1'61,"1"-3"479,-1-1 0,1 2 186,-1 8 1,1 5 0,1 9 0,2 2-599,2-3 0,5 5 0,-4-1 0,2 2-1782,4 4 1,1-4 1653,2 2 0,-7-1 0,-1 6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28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47 114 7987,'-16'0'406,"6"7"1,1 3 67,2 4 0,2 3 1,5 2-1,0 2-426,0-2 0,0-2 0,2-4-214,3-2 0,5 1 0,9-7 1,2-3 103,-2-6 1,0 1 0,0-8 0,1-1 73,-1-1 1,-3-3-1,-4 1 1,-2-1 483,2 1 1,-3-1 100,1 1 0,-7 8-257,3 7 0,0 7 0,0 10 0,-3 4-93,-1 4 0,3 10 1,0 3-1,0 1-60,2 4 1,-5 2-1,3 3 1,-3 2-129,-2 1 1,0 6 0,-4-5-1,-4-4-295,-8-5 1,-4-5 0,-1-7-1,-3-2-79,0-3 1,-4-6-1,8-9 1,1-6 33,2-3 1,1-11-1,1-5 1,1-6 55,4-5 1,3-5 0,7-8 0,1 0 2,5 0 1,2-3 0,9 5-1,4 1-311,5 3 1,8-4 0,4-1 0,2 5-1494,3 4 2026,1-1 0,3 5 0,-1-7 0</inkml:trace>
  <inkml:trace contextRef="#ctx0" brushRef="#br0" timeOffset="216">712 253 8179,'-9'-7'686,"2"6"0,14-6 0,4 7 1,4 0-712,6 0 1,3 0 0,7 0-1,0 0-510,0 0 0,0 1 1,0 3-1,0 1 535,-1-2 0,-5 6 0,-3 0 0</inkml:trace>
  <inkml:trace contextRef="#ctx0" brushRef="#br0" timeOffset="350">820 392 7981,'-15'0'842,"4"0"-240,1 0 1,10 0 0,4 0-858,9 0 1,18 2 0,2 2 0,5 1-575,5-2 1,-4-1-1,3-2 829,1 0 0,8 0 0,4 0 0</inkml:trace>
  <inkml:trace contextRef="#ctx0" brushRef="#br0" timeOffset="652">1408 253 7864,'-15'0'0,"-1"-2"182,1-3 0,-1 4 0,1-3 1,-1 8 534,1 6 1,1 4 0,2 3 0,4 2-253,1 1 1,2 1 0,5-4 0,0 2-294,0 2 0,1-2 0,4-7 1,7-4-146,7-1 1,0 3-1,5-4 1,0-5-75,0-4 0,-5-1 0,4-6 0,-3-2-69,1-2 1,-2-6-1,-7-1 1,-3 2 108,-3 2 1,0 2-1,-6-1 1,0 1-7,0-1 1,-2 1 0,-5-1 0,-7 1-160,-5-1 0,-1 8 0,4 2 0,-1 5-475,-4 1 0,9 0 0,-1 1 0,2 5-832,3 4 0,4 4 1479,-1 1 0,10 1 0,4-1 0</inkml:trace>
  <inkml:trace contextRef="#ctx0" brushRef="#br0" timeOffset="785">1687 377 8262,'8'0'2135,"4"2"1,-5 1-2205,2 2 1,-4 6-1,5-5-584,2 3 0,-3-4 1,1 4 652,2-2 0,2 5 0,2-4 0</inkml:trace>
  <inkml:trace contextRef="#ctx0" brushRef="#br0" timeOffset="1069">2043 238 7981,'-7'-11'717,"-4"1"1,3 7 0,-2-3 41,-3 5 1,5 8 0,-1 5-333,2 7 0,-3-6 1,5 6-1,2 0-257,1-2 1,2 1 0,1-5 0,3-1-227,1-1 1,7-6-1,0 3 1,5-1-129,4-3 1,5-3 0,-4-2 0,0-4-137,1-6 1,3-3-1,-6 1 1,-3-1 254,-5-1 1,1 2-1,-8-7 1,-2 3 76,-1 1 1,-9 1 0,-3-1-1,-6 2-26,-4 4 0,-3 2 1,-4 4-1,3-1-1135,1 2 1,3 3-1283,4 5 2431,8 3 0,1 15 0,7 1 0</inkml:trace>
  <inkml:trace contextRef="#ctx0" brushRef="#br0" timeOffset="1252">2507 160 9171,'-9'2'3187,"4"3"-2511,3 6 0,2 7 0,-1 5 0,-3 1-484,-1 3 0,-2 4 0,4 4 0,-2 1-819,1-2 0,2 1 0,2-3 0,0 1-2525,0-4 3152,7-8 0,9 1 0,8-6 0</inkml:trace>
  <inkml:trace contextRef="#ctx0" brushRef="#br0" timeOffset="1752">2940 284 7981,'0'-22'66,"-5"10"0,-2-4 1,-2 4 872,-3 4 0,4-4 1,-3 6-1,-1 3-371,-1 1 1,-3 7-1,-1 4 1,-2 3-197,-2 5 1,1 4-1,4 0 1,1 3-279,-1 0 0,8 0 0,3-5 0,3 1-297,2-1 1,2-2 0,3-3-95,5-4 1,4-3-1,3-7 1,4 0-327,5 0 0,3-7 0,2-3 0,-2-2 120,-3 2 0,1-4 1,-6 4-1,-1-4 409,3-2 0,-6 1 508,4 0 0,-11 4 70,-5 1 0,-5 6 0,-3 1 0,-4 6 146,-2 8 1,1 3-1,-3 1 1,4 0-261,1 1 0,4-1 0,-3 1-448,3-1 1,9-1 0,3-4 0,4-3-97,1 0 0,1-5 0,-1 3 0,1-5-151,-1-5 0,6-4 0,-2-6 30,-5-1 1,-1 1 0,-8-1 0,-1 1 77,-2-1 0,-8 1 0,0 0 0,-3 1-491,-3 3 0,3-1 0,-1 6-1210,-2-3 1918,5 6 0,-7-4 0,6 7 0</inkml:trace>
  <inkml:trace contextRef="#ctx0" brushRef="#br0" timeOffset="2035">3513 284 7981,'-7'-10'-1151,"-4"-1"2019,-2-1 1,2 6 0,3-1 0,-1 2 292,0-1 1,4 1-815,-5 5 0,1 7 1,-1 3-256,5 4 0,3-4 0,2 1 1,2 1-76,3 2 1,-3 1 0,5 1-1,-2-1-5,0 0 0,0 1 0,-5-1 0,0 1 87,0-1 0,0-4 0,0-1 0,-2 2-42,-3 2 1,2-4 0,-7-1 0,-3-1-494,0 1 1,2-6 0,1 2-1757,-2-3 1,3-2 2191,-1 0 0,7-7 0,-4-1 0</inkml:trace>
  <inkml:trace contextRef="#ctx0" brushRef="#br0" timeOffset="2285">3977 21 7981,'-2'-10'1413,"-3"-1"1,-4 15-1,-6 3 1,-1 10-786,1 9 0,-1 5 1,1 5-1,-1 5-361,1 4 0,-1-2 1,3 0-1,2 1-454,6-1 1,5-5-1,5 2 1,6-2-665,2-4 0,8-3 1,1-5-1,3-6 851,2-2 0,2-3 0,2 0 0</inkml:trace>
  <inkml:trace contextRef="#ctx0" brushRef="#br0" timeOffset="2635">4394 160 7981,'-6'-8'149,"2"-4"1949,-6 7-1614,0-1 0,-4 13 1,3 4-1,6 2-148,4 3 0,-5-1 1,1 1-1,2 1-171,1 4 1,2-4 0,0 3-208,0-2 1,5-3 0,2-1 0,2-4-641,3-5 0,7-1 0,3-1 0,2 2-167,4-1 0,-4-3 1,0-1-1,0 0-898,0 0 1747,-5-6 0,10 4 0,-5-5 0</inkml:trace>
  <inkml:trace contextRef="#ctx0" brushRef="#br0" timeOffset="2819">4549 129 8111,'-8'2'1154,"1"2"-587,0 1 0,3 7 0,-6 0 1,-2 7-141,-2 6 0,2 0 1,-1 2-1,-5 4-518,1 3 0,0 2 1,1-5-1,3-1-511,2-5 1,5 3 0,6-7 0,1-3-989,4 0 1,4-10 1589,6-3 0,8-3 0,1-2 0</inkml:trace>
  <inkml:trace contextRef="#ctx0" brushRef="#br0" timeOffset="3036">4673 269 7981,'0'-16'2313,"0"6"-1865,0 0 1,7 6 0,5-1 0,5 3-358,4 2 1,6 2 0,-3 1 0,2 3-99,0-3 1,0-1-1,3-2 1,-2 0-858,-1 0 0,-7 0 1,2 0-1945,-4 0 2808,-8 0 0,-9 0 0,-9 0 0</inkml:trace>
  <inkml:trace contextRef="#ctx0" brushRef="#br0" timeOffset="3252">4797 145 7981,'8'-10'1674,"-2"-1"-1070,-5 8 0,-1 3 0,0 10 0,0 6-86,0 4 0,-1 4 0,-3 6 0,-3-1-3,-1 2 0,-1-4 0,-3 9 0,3-5-377,2-5 0,2 2 1,5-6-1,0 0-468,0 1 1,0-3 0,2-6-1,3-2-429,6-2 1,2-6-1,3 1 1,-1-3-1171,1-2 0,-3-2 1929,-2-3 0,3-4 0,-6-6 0</inkml:trace>
  <inkml:trace contextRef="#ctx0" brushRef="#br0" timeOffset="4083">5292 346 7726,'-9'-7'1286,"1"5"1,4-4-445,-1-1 1,2 5-771,8-3 1,5 3 0,9 2 0,3 0-294,2 0 1,1 0 0,2 0 0,-1 0-209,1 0 0,6 0 1,0 0-1,-4 0-759,0 0 0,-7 0 1188,-1 0 0,-4 0 0,-1 0 0</inkml:trace>
  <inkml:trace contextRef="#ctx0" brushRef="#br0" timeOffset="4267">5493 191 8122,'9'-7'768,"-2"6"0,-7-4 0,0 10 0,0 7-157,0 7 1,0 0-1,0 5 1,0 0-564,0 0 1,0-4 0,0 6 0,0 0-799,0-2 0,0-2 0,0-6 1,0-1 749,0 1 0,0-1 0,0 1 0</inkml:trace>
  <inkml:trace contextRef="#ctx0" brushRef="#br0" timeOffset="6301">6019 176 8313,'-8'-7'491,"2"-3"1,3 3 0,-1 0 1394,-1 0-1545,0 5 1,12-5-1,5 7-269,7 0 0,0 0 1,7 0-1,1 0-236,2 0 1,8 0 0,0 0-1,1 0-438,0 0 1,-2 0 0,-7 0-1,-3 0-909,-5 0 1,-11 2 1510,-5 3 0,-5-3 0,-5 3 0,-17 4 0,-11-1 0</inkml:trace>
  <inkml:trace contextRef="#ctx0" brushRef="#br0" timeOffset="6484">6127 176 7418,'-15'0'1417,"-1"0"0,8 2-1058,3 3 0,-2 5 1,2 9-1,1 2-321,3-3 0,1 1 0,0 0 0,-2 2-546,-3-2 0,3 3 1,-3-1-143,3-2 1,2-2 0,2-3-1450,3-4 2099,-3-3 0,11-7 0,-4 0 0</inkml:trace>
  <inkml:trace contextRef="#ctx0" brushRef="#br0" timeOffset="6669">6236 191 7981,'0'-15'1274,"0"8"0,0 7-919,0 9 0,0 4 0,0 4 1,0 2-229,0 2 0,-2 7 0,-1-4 0,-3 0-278,3-4 1,-4 3 0,2-3 0,1 1-1043,3 1 0,1-5 1,0 4 1192,0-4 0,0-1 0,0-1 0</inkml:trace>
  <inkml:trace contextRef="#ctx0" brushRef="#br0" timeOffset="7051">6452 346 7981,'-10'0'2135,"0"0"-1787,6-7 0,-1 0 0,9-5 1,2 4-149,3 1 0,1-5 0,6 1 0,-1-2-22,1-3 0,4 1 0,1-1 0,-2 1 122,-2-1 0,-3 6 1,-2 0 134,-2-2 0,1 3-180,4-1 1,-5 8 0,-1 2-5,-2 9 1,-2 4-1,-3 5 1,1 0-54,2 3 1,2 7-1,-3-3 1,1 3-94,-2-2 1,4 1-1,0-6 1,2-1-324,3 3 1,0-6 0,0 4 0,-2-4-637,2-2 0,-3-4 1,1-3-583,2-1 1,2-2-1,1-5 191,1 0 0,-6-2 1245,0-3 0,-6-10 0,3-9 0</inkml:trace>
  <inkml:trace contextRef="#ctx0" brushRef="#br0" timeOffset="7235">6886 238 7981,'-7'-9'-180,"3"2"897,-6 7 1,5 0-1,-6 2-144,-1 3 0,4 4 1,-2 6-1,-4 2-193,-5 4 0,2-2 1,-6 7-1,3 1-467,-1 2 1,-5-3 0,6-2-1,1-1-763,2-4 1,8-2-1703,4-2 2552,3-6 0,16-2 0,3-7 0</inkml:trace>
  <inkml:trace contextRef="#ctx0" brushRef="#br0" timeOffset="7451">7133 346 7981,'0'-10'1391,"2"1"-657,3 2 0,9 2 0,8 5 0,2 0-988,4 0 1,-4 5 0,2 0 0,1-1-561,2-2 1,-3-2 0,-2 0 0,0 0 813,0 0 0,2 6 0,5 3 0</inkml:trace>
  <inkml:trace contextRef="#ctx0" brushRef="#br0" timeOffset="7686">7350 222 7981,'-16'0'1034,"1"0"-460,-1 0 1,8 7-1,3 3 1,3 4-421,2 2 0,0 4 0,0 3 0,0 1-508,0 3 0,0-3 0,0 0 0,2 0-561,3 0 0,-2-5 915,7 2 0,1 3 0,4 0 0</inkml:trace>
  <inkml:trace contextRef="#ctx0" brushRef="#br0" timeOffset="8101">7752 238 7981,'-15'0'679,"-1"0"0,1 0-97,-1 0 0,1 0 0,1 1 0,2 5-188,2 4 1,6 9 0,-1 1-1,3-1-176,2-1 1,7-3-1,3 0 1,4 1-144,2-1 0,6-1 0,4-4 0,1-4-267,-1-5 0,3-1 1,-3 0-1,2 0-165,-3 0 1,3-7-1,-7-3 1,-3-4 30,0-1 1,-8-1 0,0 1-1,1 0 205,-3-1 0,-1 1 0,-7-1 0,0 1 266,0-1 1,0 1-1,0-1 284,0 1 1,-7 6 0,-3 4 0,-4 5-16,-1 5 0,-3 5 0,0 9 0,-5 4-46,-1 1 0,-2 2 1,-5 5-1,2-1-440,3 1 1,-1 2-1,6 0 1,2-1-893,2-2 1,3-5 0,4 3 0,5-4-3140,3-2 4103,2-1 0,7-6 0,2 1 0</inkml:trace>
  <inkml:trace contextRef="#ctx0" brushRef="#br0" timeOffset="8351">8015 547 7981,'-10'0'0,"1"2"690,2 3 0,-3-2 0,3 8-82,-1 1 1,4 2-1,-1 1-282,3 1 0,9-3 1,3-2-196,4-6 0,2-4 1,-1-1-1,1 0-29,-1 0 0,-1-6 0,-2-5 0,-4-2-112,-1-3 0,0 2 1,-3 2-1,1 2-100,-2-2 1,-3-2-572,-5-1 1,2 1 0,-8 4-2921,-1 4 3601,5-2 0,-6 6 0,4-5 0</inkml:trace>
  <inkml:trace contextRef="#ctx0" brushRef="#br0" timeOffset="8534">8402 37 10776,'-5'-11'-267,"0"1"0,-6 8 0,4 4-249,-1 12 1,-3 3 0,-4 9 515,0 1 0,-8 2 0,-1 2 0</inkml:trace>
  <inkml:trace contextRef="#ctx0" brushRef="#br0" timeOffset="8802">8572 52 7981,'16'-9'1442,"-1"6"-528,1 6 0,-1 9 0,0 13 0,1 9-419,-1 9 1,-1 2-1,-2 11 1,-3 5-207,-2 4 0,-4 0 0,-10 7 0,-8 1-547,-9-3 0,-12-3 0,-6-10 1,-2-6-4169,-3-2 4426,1-10 0,-1-8 0,1-9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6:52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45 10796,'5'1'880,"1"1"1,2 1-1045,1 1 1,4-1-1,0 1 1,3-1-20,1-1 1,4-1 0,-2-1 0,1 0 65,0 0 1,-4-3-1,-1 1 1,-5-1 107,-5 0 1,-1 1 525,-4-3 1,-4 4-1,-3-1 1,-3 4-59,-2 3 1,3 4-1,-3 2 1,0-1-233,1 1 1,2 2 0,-2 0 0,1 2-127,0 2 1,0-1 0,3 2-1,-1 0-160,1-1 0,-1 3 0,1-3 0,-1 1-207,1 0 0,-1-2 1,1 1-1,-1-2-504,1-3 0,2-1 0,1-3-320,0-1 0,3-3 1,3-2-427,3-4 1516,2-2 0,0-7 0,1 0 0</inkml:trace>
  <inkml:trace contextRef="#ctx0" brushRef="#br0" timeOffset="151">127 232 7981,'7'0'436,"-2"-3"1,0 1 0,1 0-272,1 1 0,1 1 0,1 0 0,2-2-346,0 0 1,2-1 0,1 3-1,-1 0-374,0 0 1,-4-1 0,1 0 554,-2-2 0,-1-3 0,1 2 0</inkml:trace>
  <inkml:trace contextRef="#ctx0" brushRef="#br0" timeOffset="499">246 180 7862,'-5'0'499,"0"0"115,-1 0 0,2 0 0,0 1-317,1 1 1,-2 2 0,2 4 0,2-1-176,0 1 0,0 2 0,-1 0 1,0 2-330,0 1 1,-1-1-1,0-1 1,1 1-385,-1 0 0,1-2 0,-3 1 0,0 0 5,1-2 0,-3-1 1,2-1-1,-1-1 586,2-1 0,-3-3 0,1 2 0,-2 0 0,-2-3 0,0 3 0,2-2 0,1 0 53,0-1 0,2-1 0,0 0 333,-1 0 0,2-1 0,3-1 418,2 0 0,4-1 1,5 2-1,2 0-360,0-2 0,4 1 0,-1 2 1,1 0-294,0 0 1,0-3 0,1 1 0,-2 0-216,-1 1 1,1 1 0,-2 1 0,0 1-497,0 0 0,0 2 0,-3-3 0,-1 2-1036,-1-2 1,0 0 1595,-1-1 0,-3 0 0,0 0 0</inkml:trace>
  <inkml:trace contextRef="#ctx0" brushRef="#br0" timeOffset="666">283 262 8538,'-4'-4'1271,"2"3"1,3 4 0,3 1-1735,0 2 1,-2 1 0,3 0-2204,1 1 2666,-2-1 0,2 1 0,-2-1 0</inkml:trace>
  <inkml:trace contextRef="#ctx0" brushRef="#br0" timeOffset="883">589 299 8356,'4'3'1966,"2"-1"1,-3 3-1639,-2 1 0,0 0 1,-1 3-1,-1 0-328,-1 1 0,-6 6 0,-3 0 0</inkml:trace>
  <inkml:trace contextRef="#ctx0" brushRef="#br0" timeOffset="1748">1082 75 8095,'-8'-12'511,"1"-1"0,-1 7 1,0-2-1,-1 3-6,-1 0 1,-2 0-1,1 2 1,0 2 33,0 3 1,-1 3-1,1 5 1,0 3-58,0 4 1,1 2 0,1 4 0,-1 1-149,0 1 0,2 1 1,2-2-1,0 0-141,1-3 1,3 1-1,0-5 1,2-1-338,2-3 0,5-5 0,4-3 0,0-2-761,2-1 1,1-2 0,2-3 0,1-2-375,0-2 1,3 0 0,-2 0 0,-2-1 1278,0 1 0,2-1 0,1 1 0</inkml:trace>
  <inkml:trace contextRef="#ctx0" brushRef="#br0" timeOffset="1999">1156 262 7862,'-5'0'2665,"0"0"-2032,0 0 1,0 0 0,1 1-1,0 0-287,0 2 1,1 3-1,-1-1 1,0 2 164,0 3 1,2-1-1,-3 3 1,-1 2-190,-1 0 1,2 3-1,0 1 1,0-2-495,1 0 0,-2-1 0,4-1 0,0-1-1172,1 0 0,1-4 84,0 1 1,1-5 0,2-4 274,2-2 0,0-6 0,1-4 0,-1 1 985,1-1 0,-3-2 0,4 1 0,-3-3 0</inkml:trace>
  <inkml:trace contextRef="#ctx0" brushRef="#br0" timeOffset="2199">1104 269 7862,'4'-7'184,"2"-1"0,-3 1 331,1-1 1,-1 3-1,2 1-98,1 1 1,0 0 0,3 3 0,0 0-359,1 0 1,0 3 0,-3 0 0,1 1 21,-1 2 0,1 1 1,-2 0-1,-1 1 164,-2-1 0,-3 1 0,0-1 1,0 1 18,-3-1 0,-4-2 0,-3 0 0,-1 1-463,0 0 0,-1-1 1,1 0-1,0-1-1458,0 0 1,1-2-1528,3 0 3184,3-1 0,-3-1 0,3 0 0</inkml:trace>
  <inkml:trace contextRef="#ctx0" brushRef="#br0" timeOffset="2350">1283 314 7862,'4'3'144,"0"-1"1,-2 3 789,1 1 0,-1-2 0,-2 1-629,0 1 1,-1 0 0,0 2-1,-3-1-1068,0 1 0,2-2 0,-3 0 763,2-1 0,-3 0 0,2 3 0</inkml:trace>
  <inkml:trace contextRef="#ctx0" brushRef="#br0" timeOffset="2866">1432 247 8240,'-7'0'1040,"0"1"1,1 0 0,2 3-553,1 0 1,0 1-1,3 2 1,0 1-362,-3-1 1,2 1-1,-1 2 1,1 0-100,1-1 0,-1-1 0,0-1 0,-2 1-89,1-1-780,2 1 1,0-5 462,0-3 0,2-3 0,1-5 0,1 0 171,2-2 1,2 1 0,1-3 0,1 2 123,-1 0 1,-1 0 0,1 1 0,-1 1 345,-1 2 1,5 2 0,-5-1 58,2 3 0,-4 1 0,0 2 1,-2 1-40,-1 3 1,-2 3-1,0 1 1,0 1-213,0-1 1,0-1 0,0 0 0,-2-1-184,-1 0 0,1-2-171,2 0 0,1-3 0,0 0 99,2-4 0,3-2 0,-1-4 0,1-1 212,2-1 1,-3-1-1,0 2 1,0-2 246,2-1 1,1 3 0,-1-1 344,1 2 1,-4 4-307,1 1 0,-3 7 0,1 2 0,-3 4-44,0 2 0,0 0 0,0 3 0,-2 0-713,-1 0 0,1-1 0,2-1 0,0-1-722,0-1 0,1-2 0,1-4 1165,3-3 0,2-1 0,0-1 0</inkml:trace>
  <inkml:trace contextRef="#ctx0" brushRef="#br0" timeOffset="3150">1813 53 7862,'-7'-1'1286,"2"-1"-524,-1 1 0,6-3 0,0 4 0,5 0-507,4 0 0,2 0 1,5 0-1,1 0-575,0 0 0,0 0 1,-2 0-1,0 0-297,0 0 1,-1 0 0,-1 0 0,-3 0-650,-2 0 1266,-4 4 0,-1-3 0,-3 2 0</inkml:trace>
  <inkml:trace contextRef="#ctx0" brushRef="#br0" timeOffset="3499">1805 105 7862,'-4'3'90,"-4"-1"1,2 2-1,0 0 583,0 1 0,1 0 1,1 2-1,1 0-122,1 1 1,2 2 0,0 0-1,0-1-541,3-1 1,-1 0 0,2 2 0,0-1-530,0-3 1,-2 2-1,1-4 1,-1 1-380,1 0 0,0-3 201,0 0 1,-2-4-1,2-3 523,0-2 0,-2-1 1,2 1-1,1-1 273,1-2 1,-1 2-1,1-2 1,1 1 264,0 2 0,-1 2 0,0 0 0,1 0 157,1 1 0,-3-2 1,1 3-15,1 2 1,0 1 0,-1 2 0,-2 3-99,-3 2 0,0 1 1,0 1-1,-3 2-312,-2 1 1,-2-3 0,-3 1-1,1-2-516,-1-1 1,3 1-1,1-1-2252,1-2 186,0-2 2485,4-3 0,2-7 0,7-1 0</inkml:trace>
  <inkml:trace contextRef="#ctx0" brushRef="#br0" timeOffset="3682">1917 120 7756,'5'-2'962,"0"-1"1,-3 1-1,0 5-197,-1 2 1,0 2 0,1 3-1,0 3-243,0 1 1,-1 3 0,-1 1 0,0 1-286,0-1 0,0 3 0,0-2 0,0 1-212,0-1 1,0-2 0,0 0 0,0-4-2120,0-3 197,0-2 0,-3-5 1897,1-3 0,-1-6 0,3-6 0</inkml:trace>
  <inkml:trace contextRef="#ctx0" brushRef="#br0" timeOffset="3966">2245 120 8137,'0'-7'2751,"-2"2"-1621,-1 0 0,1 4 0,2 1-604,0 4 0,0 3 0,0 3 0,0 3-290,0 1 0,0 2 0,0 0 1,0 2-445,0-2 0,-1 0 1,-1-1-1,0 0-646,0 0 0,2-4 0,0-1 0,0-1-3578,0-2 4432,0-3 0,3-7 0,1-5 0</inkml:trace>
  <inkml:trace contextRef="#ctx0" brushRef="#br0" timeOffset="4282">2275 31 8541,'5'-3'0,"-1"0"323,0-1 0,2 1 0,-2-1 0,4 1 1,2 1 1,0 1 0,4 0 0,2 0-222,-1-2 1,2 1 0,0 3 0,-1 0 167,-2 2 0,1 2 0,-3 0 0,-1 2 199,-4 1 1,0 0-1,-5 1 1,1 2 51,0 0 0,-2 2 0,1 2 0,-1 0-228,-1 0 0,0 3 0,0 1 1,0 0-150,0-2 1,0 2 0,1-2 0,1 0-253,3 2 1,0-4 0,-1 3 0,-1-3-414,-1-3 0,1 1 1,-1-3-1,0-1-576,-1 0 0,-4-5 0,-2-2 172,-2-1 1,0-1 0,-2-1 0,0-2-1175,-1-4 2098,0-1 0,-1-6 0,0 2 0</inkml:trace>
  <inkml:trace contextRef="#ctx0" brushRef="#br0" timeOffset="4449">2253 142 8864,'-3'0'923,"3"0"1,4 0-1,6 0 1,3 0-1047,4 0 0,2 0 0,4 0 0,1 0-147,1 0 1,-3 0 0,-4 1-1,-2 1-1209,-4 0 0,-4 2 1479,-3-2 0,-5 2 0,-4 4 0</inkml:trace>
  <inkml:trace contextRef="#ctx0" brushRef="#br0" timeOffset="4599">2268 217 7862,'-4'1'1010,"1"1"0,3-1 1,3 2-942,2-3 0,5 0 0,2 0 1,2 0-560,1 0 1,2 0-1,1 0 1,-2 0-1109,0 0 1598,-1 0 0,-3-3 0,-2-1 0</inkml:trace>
  <inkml:trace contextRef="#ctx0" brushRef="#br0" timeOffset="4766">2350 98 7862,'-5'4'750,"1"-1"1,0 0-40,-1 2 1,4 2 0,-2 1 0,3 0-259,0 2 0,0 1 0,0 5 0,0 1-735,0 0 0,0 1 0,0-1 0,0 0 282,0 0 0,3 2 0,1 0 0</inkml:trace>
  <inkml:trace contextRef="#ctx0" brushRef="#br0" timeOffset="4932">2753 299 8441,'0'5'1412,"0"0"-1412,0-3 0,3 4 0,1-2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39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1609 612 9613,'16'-8'813,"-1"1"0,1 7 0,-1 0-567,1 0 1,6 0-1,4 0 1,5 0-474,5 0 0,-4 0 0,6 0 1,-2 0-900,0 0 1,-5 0 0,-6 0 1125,-3 0 0,-2 0 0,-4 0 0</inkml:trace>
  <inkml:trace contextRef="#ctx0" brushRef="#br0" timeOffset="149">1888 442 7981,'-14'2'524,"4"3"1,1-2 0,6 8 0,-4 1-107,-2 1 0,4 8 0,-4 3 0,1 4-611,-1 4 1,6 4 0,-2 1 0,3 2-2502,2 1 2694,0-3 0,0 1 0,0 2 0</inkml:trace>
  <inkml:trace contextRef="#ctx0" brushRef="#br0" timeOffset="519">2383 396 7981,'-10'0'93,"1"1"0,0 3 420,1 1 0,-1 9 0,-3-1 1,4 8 233,1 3 0,-4 2 0,6 5 1,2 2-471,1 3 0,7-9 1,4 2-1,3-6-213,5-10 0,4 1 0,-1-9 0,4-1-370,0-2 1,6-9 0,-6-4 0,2-4-177,-1-6 1,-4 2 0,3-5 0,-2 0 195,-3 0 0,-7 3 0,-3-4 0,-2-1 158,-4 2 0,-1 1 0,-2 8 0,-2 0 316,-3-1 0,2 6 1,-9 1-1,-4 2 229,-3 4 1,-3 10 0,3 6 0,-3 8 27,-2 3 1,3 2 0,-3 7 0,0 3-323,0 5 0,5-1 0,-2 1 1,6 2-443,4 1 1,-1 3 0,7-2 0,2-4-928,1-5 0,4-10 1246,3-6 0,3 4 0,8 1 0</inkml:trace>
  <inkml:trace contextRef="#ctx0" brushRef="#br0" timeOffset="783">2677 813 8386,'-16'0'929,"6"6"0,1 0-206,3 3 0,0 1 0,6 6-380,0-1 0,2-1 1,3-2-1,7-3-204,7-2 0,-2-2 1,6-5-1,-3 0-100,1 0 0,0-7 0,-6-4 0,1-2-56,-1-3 0,-5 4 0,-1-3 24,-2-8 0,-2 8 0,-7-1 0,-3 3-14,-5-1 1,-4 5 0,-3 2 0,-2 2-529,-2 0 1,-1 0 0,3 5 0,-2 0-1162,3 0 0,6 0 1696,1 0 0,1 0 0,-6 0 0</inkml:trace>
  <inkml:trace contextRef="#ctx0" brushRef="#br0" timeOffset="950">3048 9 8825,'-7'-9'1355,"-1"11"0,-9 13 0,-2 9-1701,-2 6 0,-7 8 346,3 3 0,-11 10 0,-4 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45.1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31 7981,'-15'-5'414,"0"-2"2637,-1-2-2501,7 6 0,9-4 1,13 7-1,4 0-276,3 0 1,6 0 0,-4 0-1,3 0-337,2 0 1,-3 0 0,2 2-1,1 1-831,3 2 0,-5 0 1,-1-5-1,-1 0-824,-4 0 0,-2 2 1718,-2 3 0,1-3 0,-1 5 0</inkml:trace>
  <inkml:trace contextRef="#ctx0" brushRef="#br0" timeOffset="180">55 201 7981,'-8'0'1215,"3"0"0,10 0 1,5 0-768,4 0 0,3 0 0,4 0 1,5 0-491,3 0 0,2 0 0,0 0 0,0 0-291,0 0 0,-6 5 0,-1 0 1,-1-1-2300,-4-2 2632,-9-2 0,4 7 0,-6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42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47 573 7981,'-10'-5'52,"1"-2"0,1 0 342,-1 0 1,6-5 0,-3 2 178,5-4 0,1 4 0,1 1-172,5 2 0,2 2 0,8 5 0,-1 0-216,1 0 1,6 0-1,2 2 1,2 1-510,0 2 1,-1 1 0,6-5 0,0 3-731,0 1 1,4 0 0,-3-5 0,-2 0 1053,-1 0 0,-7-7 0,0-1 0</inkml:trace>
  <inkml:trace contextRef="#ctx0" brushRef="#br0" timeOffset="168">388 294 7981,'-7'9'485,"3"0"13,-6-4 0,5 3 1,-4 10-1,1 2-211,-1 6 0,4 3 0,-4 4 0,2 1-508,4 2 1,1 6-1,2-6 1,0-2-169,0-1 1,0-9 0,2-3 388,3-4 0,4-2 0,6 1 0</inkml:trace>
  <inkml:trace contextRef="#ctx0" brushRef="#br0" timeOffset="1519">2151 403 8344,'-15'-7'1532,"8"5"-1174,7-3 1,9 3 0,10 2 0,3 0-203,2 0 0,2 0 0,5 0 1,-2 0-121,-3 0 1,3 0 0,-5 0 0,2 0-612,0 0 1,-7 0 0,1 0-1,-3 0-2239,-1 0 2814,-1 0 0,-6-7 0,-2-1 0</inkml:trace>
  <inkml:trace contextRef="#ctx0" brushRef="#br0" timeOffset="1669">2399 264 7981,'-15'0'421,"4"0"42,1 0 1,5 1-1,-4 4 1,2 7-137,4 7 1,1 0 0,2 7 0,0 2-264,0 1 1,0 7 0,0 2 0,0 0-1019,0-1 1,2-1 953,3-5 0,4 0 0,6 0 0</inkml:trace>
  <inkml:trace contextRef="#ctx0" brushRef="#br0" timeOffset="1936">2863 1 7981,'-15'0'850,"-1"0"0,16 0 1,11 1-1,13 3-650,10 1 0,-1 5 0,3-5 0,-4-1-149,-1-3 1,-1-1-1,-3 0 1,-1 0-615,1 0 1,-4 0 0,-3 0-1,-2 0-822,-3 0 0,-5 0 1385,1 0 0,-15 0 0,3 0 0</inkml:trace>
  <inkml:trace contextRef="#ctx0" brushRef="#br0" timeOffset="2083">3095 1 7981,'-15'0'185,"-1"0"1,1 1-1,1 4 479,4 6 1,1 2-1,6 3 1,-2 1-424,1 4 1,2-2 0,1 6 0,-3 1-588,-1-2 1,0 4-1,5-8 1,0-1-631,0-1 1,2-5 975,3-2 0,-3 2 0,4-4 0</inkml:trace>
  <inkml:trace contextRef="#ctx0" brushRef="#br0" timeOffset="2251">3188 31 7981,'0'-10'588,"0"0"0,-5 8 1,0 2-151,1 9 0,-3 4 0,2 5 1,0 2-276,-2 6 1,6-2 0,-5 2 0,3 0 10,-2-2 0,3 5 1,-3-5-1,3 0-3576,2-3 3402,0 3 0,-7-7 0,-1 5 0</inkml:trace>
  <inkml:trace contextRef="#ctx0" brushRef="#br0" timeOffset="2484">2662 387 10511,'12'-8'0,"7"3"329,8 3 0,8 2 0,13 0 1,4-2 57,4-3 0,-1 3 0,2-3 1,2 3-234,1 2 0,-2 0 1,1 0-1,-1 0-391,-5 0 0,1 2 0,-6 2 0,-5 1-822,-4-2 1,-9 4-1,-12 0 103,-6 1 0,-6 1 956,-12 1 0,-9 4 0,-9-5 0</inkml:trace>
  <inkml:trace contextRef="#ctx0" brushRef="#br0" timeOffset="2785">3049 573 7981,'-9'-2'654,"4"-3"0,5 3 0,5-3-357,6 4 1,2 1 0,3 1 0,-1 3 31,1 1 0,-6 7 0,0-2 1,1 4-12,-3 1 1,-1 1 0,-7 1-1,0 2 23,0 2 0,-2 4 0,-3-4 0,-5 0-75,-4 1 1,-6-3-1,-1 5 1,0-2 4,-1-3 0,6-7 0,-1-1 9,5 1 1,5 0-272,2-2 0,7-3 0,15-7 0,4-2-304,5-3 0,3 2 0,0-6 0,0 2-577,2 4 0,-8 1 1,7 2-1,-2 0-408,-4 0 0,0 0 1,-5 0 1279,2 0 0,6 7 0,-3 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6:48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16 7981,'-16'0'402,"6"0"0,0-2 2157,-2-3-1974,5 3 1,2-4 0,10 6 0,7 0-263,7 0 0,12 0 0,10 0 1,6 0-328,4 0 1,-3 0 0,6 0 0,-5 0-302,-2 0 1,1 0-1,-12 1 1,-3 3-808,-6 1 1,-4 0 0,-10-3-44,-2 3 0,-6-3 0,-10 3 1155,-6-4 0,-2-1 0,-3 0 0</inkml:trace>
  <inkml:trace contextRef="#ctx0" brushRef="#br0" timeOffset="167">293 31 7981,'-15'0'269,"-1"0"1,1 0-1,-1 0 365,1 0 0,4 2 1,3 3-238,1 6 0,2 2 0,5 3 0,0-1-263,0 1 0,0 1 0,0 2 1,0 2-382,0-2 0,0 3 1,0-2-1,0-1-1169,0-1 1,0-3-267,0 1 1682,0-8 0,7-8 0,1-8 0</inkml:trace>
  <inkml:trace contextRef="#ctx0" brushRef="#br0" timeOffset="333">417 47 7981,'0'-9'1121,"0"4"0,0 10 1,0 6-385,0 2 1,-5 10-1,-2 3 1,-2 3-572,-3 2 0,4 0 0,-1 0 0,2-2-424,4-3 0,1 1 0,2-6 0,0-2-9,0-2 1,7-9 266,3-2 0,11-12 0,3-2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11.39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140 15 25368,'-16'-9'722,"1"4"0,1 5 1,2 7-1,2 8-312,-2 9 0,3 7 0,-1 4 0,-2 3-209,-2 1 1,6 4 0,2 5 0,5 0-574,1-3 1,7-11 0,5-3 0,8-8-67,11-6 0,2-9 1,8-4-1,2-9-714,2-11 0,3-6 0,0-9 0,0 0-380,-3 0 0,-9 5 1,-2 1 1473,-6-3 1,1-1 0,-5-2 0</inkml:trace>
  <inkml:trace contextRef="#ctx0" brushRef="#br0" timeOffset="149">418 123 25368,'-15'2'289,"-1"1"664,1 2 1,5 7 0,-1-1 0,-1 2-533,-1 3 1,-3 5 0,2 1 0,1 4-701,-3 6 1,9-1-1,-6 5 1,4-3-1018,5-2 1,3 0 0,1-2 0,0-3 805,0-5 0,7-4 0,1-2 0</inkml:trace>
  <inkml:trace contextRef="#ctx0" brushRef="#br0" timeOffset="350">681 123 25368,'7'-10'-2473,"4"1"3230,2 2 0,5 2 1,1 5-1,3 0-452,2 0 0,-5 0 0,3 0 1,-1 0-591,-1 0 1,3 0-1,-4 0 1,1 0 109,-1 0 0,-8 7 1,-5 2-1</inkml:trace>
  <inkml:trace contextRef="#ctx0" brushRef="#br0" timeOffset="501">821 123 25573,'-14'10'387,"4"1"1,-4-6 0,5 7 0,-1 3-122,0 4 1,1 9 0,-3-4-1,2 2-971,-2-1 1,5 1 0,2 3-1,3-3-1997,2-5 1,0-4 2227,0-2 0,14 1 0,3-1 1</inkml:trace>
  <inkml:trace contextRef="#ctx0" brushRef="#br0" timeOffset="651">929 154 25763,'-10'5'1430,"1"2"0,1 2-1177,-1 3 0,4 7 0,-4 3 0,1 4-888,-1 6 0,4-1 0,-4 7 0,2-2-6341,4 0 6710,1 0 0,-5-5 0,-1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10.12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140 1 25368,'-10'15'-743,"-1"0"1,6 1-1,-5-1 1848,-2 1 0,-2-1 0,-1 3 1,-1 0-1,2 5-337,4 1 0,-2 0 1,7 3-1,1-2-913,3-3 1,2 4 0,6-6-1,9-2 309,8-6 1,12 0-1,4-7 1,1-2-712,0-1 1,0-9 0,6-3 0,-1-4-689,1-2 0,-10 1 0,-4-2 1,-7-2-3387,-4-2 4762,-1 1 0,1-3 0,2-1 0</inkml:trace>
  <inkml:trace contextRef="#ctx0" brushRef="#br0" timeOffset="148">434 1 25368,'-9'6'161,"3"3"0,-1 1 449,-4 1 1,3 1 0,-1 8-1,1 6-224,-1 3 0,0 9 1,-3 3-1,4 4-870,1 2 1,-3-6 0,4-2 0,3-3-2128,1-6 0,2-1 2174,0-8 0,14-1 0,3-4 0</inkml:trace>
  <inkml:trace contextRef="#ctx0" brushRef="#br0" timeOffset="380">666 16 31947,'26'2'205,"0"3"0,1-3 0,9 3 0,6-4-205,2-1 0,-2 0 0,-1 0 0,0 0-441,-1 0 1,-8 0-1,-8 0 1,-1 0-4308,-4 0 4931,-9 0 1,-3-6 0,-7-3 0</inkml:trace>
  <inkml:trace contextRef="#ctx0" brushRef="#br0" timeOffset="547">945 31 25368,'-9'7'341,"-3"-3"1,5 4 0,-1 1 553,-5 0 1,5 1 0,-1 7-1,1 2-517,-1 2 1,0 6 0,-3-1 0,4 3-999,1 2 0,0 0 0,4 0 0,-2-2-876,1-3 0,2-4 1,4-6-1,3-2 1361,6-4 1,2-3 0,3-7 0</inkml:trace>
  <inkml:trace contextRef="#ctx0" brushRef="#br0" timeOffset="681">1053 47 27945,'0'17'-1110,"0"4"0,-2 5 858,-3 3 0,3 10 1,-3 6-1,3 5-2534,2 0 2645,0-2 0,-6-2 1,-3 1-1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14.72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1 693 25368,'0'-10'-550,"0"0"1,6 6 0,6-1 1741,7 3 1,7 2 0,10 0 0,6 0-369,2 0 1,11 2-1,7 1 1,7 4-581,1 2 1,4-6-1,-7 2 1,-1-3-245,-3-2 0,4 0 0,0 0 0,-1 0-291,-3 0 1,-8 0-1,-3 0 1,-6 0-335,-4 0 1,-11 0 0,-11 0-1,-4-2-457,-6-3 1,-5 4 0,-10-5-1592,-5 5 2621,-4 1 1,-2 0 0,1 0-1</inkml:trace>
  <inkml:trace contextRef="#ctx0" brushRef="#br0" timeOffset="2365">418 214 25368,'0'-16'-2175,"0"1"1,0 8 2481,0 7 1,0 7 0,-1 10 0,-3 3-33,-1 6 0,-5 3 0,3 4 0,-2 1-445,-3 3 1,4-3 0,-1-7 0,0-2-709,1-3 0,4-2 1,-1-4-1,3-1-601,2 1 1,7-7 1791,4-4 1,2-10 0,3-4-1</inkml:trace>
  <inkml:trace contextRef="#ctx0" brushRef="#br0" timeOffset="2646">666 28 25477,'0'-10'-1270,"0"-1"1,2 8 0,3-1 1871,5 8 0,4-1 0,3 6 0,2-1-303,2 1 0,1-4 1,-3 4-1,1-1-316,-1 1 0,-1-6 0,-5 4 0,-1-2 582,-1 1 0,-8 0-393,2 0 1,-5 2 0,-5 8 0,-5-1 343,-4 1 0,-1 1 1,-1 2-1,-1 3-512,-4 2 0,4 2 0,-4 7 0,4 1-486,2 2 0,-1 5 0,3-5 0,1 1-1791,1 0 0,8-6 0,-2 2 2035,3-6 1,2-1 0,0 5 0</inkml:trace>
  <inkml:trace contextRef="#ctx0" brushRef="#br0" timeOffset="2931">1099 214 26903,'-15'-9'-1508,"6"-5"1,11 12-1,12-3 1,6 4 2368,4 1 0,-3 0 0,3 0 1,0 0-938,0 0 1,-5 0 0,2 0 0,-4 0-1587,-2 0 0,1 0 1605,-1 0 1,-6 6 0,-2 3 0</inkml:trace>
  <inkml:trace contextRef="#ctx0" brushRef="#br0" timeOffset="3064">1161 275 25368,'-10'0'278,"-1"2"138,-1 3 0,4 4 1,-1 6-1,2 1-786,4-1 1,1 1 0,2-1 0,0 1-269,0-1 1,0 1-1,0-1 1,0 1-3927,0-1 4155,0 1 0,7-1 1,2 0-1</inkml:trace>
  <inkml:trace contextRef="#ctx0" brushRef="#br0" timeOffset="3214">1285 229 27230,'-9'7'-673,"2"1"0,7 8 1,0 1-63,0 4 0,-5-2 0,0 6 0,2 5-3106,1 4 3534,2-1 0,0 11 0,0-4 0</inkml:trace>
  <inkml:trace contextRef="#ctx0" brushRef="#br0" timeOffset="3600">805 863 25720,'7'-8'584,"-2"-4"0,9 7 1,5-1 157,3 0 0,4 4 0,3-3 0,-1 3-337,-3 2 0,0 2 0,0 3 0,-6 7-998,-7 7 1,-5 0-1,-7 6 1,-2 3 447,-3 1 0,-10 2 0,-11 2 0,-3 1-31,-2 2 0,-2 0 1,-1-6-1,-1-5 235,6-4 1,3-9 0,8-3 102,-3-2 0,2-4 0,9-8-986,4-5 1,13-4 0,7-2 612,5 1 1,7 5 0,-4 1 0,2 2 21,4 4 0,1 1 0,0 2 0,-1 0 141,-3 0 1,1 0-1,5 2 1,-2 1-808,-3 2 0,2 6 0,-6-5 746,2 3 0,2 1 0,5 6 0</inkml:trace>
  <inkml:trace contextRef="#ctx0" brushRef="#br1" timeOffset="3833">1254 693 10702,'2'-8'1463,"3"2"-1389,5 5 1,9 1 0,3 0 0,2 0-339,4 0 0,-4 0 1,2 0-1,1 0-2762,2 0 3026,-4 0 0,4 0 0,-5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22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963 15 8099,'-26'-5'84,"1"0"1,1 0-1,-4 8 1,1 8 233,-6 9 0,-1 15 0,-11 8 0,-5 7 122,-3 6 1,-8 11 0,27-30 0,-2 0 0,-3 3 0,-1 1-129,-2 3 0,0 0 1,0-5-1,-1-1 1,2-2-1,2-1 1,-27 23-86,16-11 1,20-15-1,17-13 1,20-7-404,23-7 0,25-17 1,27-10-1,-34 6 1,2-2-28,5-5 0,0-1 1,-2-2-1,-1-1 1,2-4-1,0-2 1,0 1-1,1-1 44,0-1 1,1 1-1,1 1 1,0 2 0,1 3-1,1 1 1,-4 1-1,0 1 132,-7 3 0,-2 3 0,21-3 0,-22 14 254,-21 14 0,-24 17 0,-22 18 0,-18 6 178,-13 9 0,-16 1 1,30-22-1,-1 0 1,-4 1-1,-1-2-132,-3 1 0,-1-1 0,-2 0 0,-1-1 0,4-3 0,0 0 0,2-1 0,1 0-178,2-2 0,2 0 1,-23 22-1,16-14 0,19-10-169,17-7 0,10-9 0,9-1 0,7-2-764,4-4 1,8 1-1,-3 1 1,-1 5-1135,0 4 0,-1 3 1972,-6 4 0,1 3 0,-1 7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23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76 727 8099,'-16'-15'951,"1"1"0,-1 2 491,1 2 1,6 8-1166,4 2 1,5 2-1,5 6-222,6-1 0,9 0 0,6-3 0,3 1-484,2-2 0,7-1 1,3-2-1,6 0-2728,4 0 3157,-2 0 0,11 0 0,-5 0 0</inkml:trace>
  <inkml:trace contextRef="#ctx0" brushRef="#br0" timeOffset="269">896 665 8099,'-16'0'170,"1"0"1,0 0-1,-1 0 1493,1 0 0,8 0-1331,7 0 0,15 0 1,16 0-1,9 0 53,4 0 0,17-5 0,7-2 0,11-1-190,9-4 0,8-2 1,-46 7-1,0 0 0,1 1 1,1 0-148,3 1 0,0 0 0,3 0 1,1 0-1,4-2 0,0 0 0,-3 1 1,0 2-476,-6 1 1,-1 0-1,33-3 1,-25 0 0,-9 3-576,-9 1 0,-19 4 1,-14 3-1,-10 5-1894,-10 4 2896,-7 2 0,-14-1 0,0 1 0</inkml:trace>
  <inkml:trace contextRef="#ctx0" brushRef="#br0" timeOffset="587">1546 789 8099,'-16'0'750,"9"0"0,7 2-481,9 3 1,7-1-1,2 4 1,5 1 165,1-1 1,-5-3 0,0 6 0,-6 1-97,-2 2 0,-8-4 0,2 0 1,-5 4-44,-5 5 1,-10 0-1,-11 5 1,-3 0-49,-2 0 0,0-3 0,0 3 0,2-2-60,3-3 1,0-2 0,11-1-252,6-1 1,9-6 0,9-4 0,9-3-204,10-2 1,1-2 0,12-2 0,2-2-475,2-3 0,2-1 0,-3-4 0,-2 2-748,-6 2 1,-9 4 0,-3-4 1487,-1-2 0,-10-9 0,-6-3 0</inkml:trace>
  <inkml:trace contextRef="#ctx0" brushRef="#br0" timeOffset="786">1453 77 8270,'-24'-5'0,"3"0"1150,4 2 1,2 1 0,1 4-637,4 3 1,3 10 0,7 11 0,0 2-645,0-3 1,0 5-1,0-5 1,0 3-189,0-2 1,0 1-1,1-4 1,3-1-253,1 0 1,7-3-1,-2-8 570,4-6 0,2 3 0,-1 1 0</inkml:trace>
  <inkml:trace contextRef="#ctx0" brushRef="#br0" timeOffset="1018">1716 0 8522,'-15'0'692,"1"2"1,2 3 0,1 5-229,-1 4 0,5 8 0,2 2 1,4 2-133,1 0 1,1 0 0,4 5 0,4-2-30,0-3 1,10 1-1,-4-6 1,2-2-276,0-2 1,-6-1-1,-3-1-209,-1 0 0,-3-1 0,-11-2 1,-9-3-476,-8-2 1,-5 3-1,-2-5 1,0-1-224,0-3 1,2-2-1,3-5 1,7-4 878,7-4 0,-2-8 0,6-2 0</inkml:trace>
  <inkml:trace contextRef="#ctx0" brushRef="#br0" timeOffset="1134">1670 62 8270,'0'-15'434,"0"-1"0,1 2 0,4 4 1,6 5-529,3 3 1,10 2-1,7 2 1,8 1-689,6 2 0,8 6 1,4-4 781,3 1 0,-5 3 0,-2 4 0</inkml:trace>
  <inkml:trace contextRef="#ctx0" brushRef="#br0" timeOffset="1316">2149 93 8254,'-7'-9'-259,"6"-4"562,-5 2 0,6 4 0,4 1 1,3 0 163,1 1 0,3 0 0,6 5 0,2 2-590,1 3 1,8-2 0,-4 6 0,2 0-362,0-1 0,-2-3 0,1 6 0,-4-1-1302,-4-1 1786,-1-3 0,-8 1 0,-1 2 0</inkml:trace>
  <inkml:trace contextRef="#ctx0" brushRef="#br0" timeOffset="1468">2273 155 8352,'-15'0'565,"-1"7"0,2 3-271,4 4 0,-2 1 1,5 1-1,0-1-293,0 1 0,2-1 1,5 1-1,0-1-1124,0 1 1,0 4 1122,0 1 0,7-1 0,2-4 0</inkml:trace>
  <inkml:trace contextRef="#ctx0" brushRef="#br0" timeOffset="1600">2366 201 8254,'0'-15'229,"0"-1"1,0 9 382,0 7 1,0 9 0,-2 12 0,-1 4-842,-2 5 0,-2 2 1,1 3-1,-2 3-486,-1 1 0,2 1 715,7 1 0,-6 4 0,-3-6 0</inkml:trace>
  <inkml:trace contextRef="#ctx0" brushRef="#br0" timeOffset="1853">3062 619 8290,'-15'-7'845,"-4"-1"-403,3-8 1,11 9-1,17 5 1,9 8-740,10 2 1,7-4-1,8 1 1,-1-2-472,-4 2 0,4-3 1,-6 3 767,1-3 0,-2 5 0,-8 1 0</inkml:trace>
  <inkml:trace contextRef="#ctx0" brushRef="#br0" timeOffset="1984">3124 758 8480,'-15'0'647,"-1"0"0,6-5-637,-1 0 1,15 2 0,4 6 0,13 2-497,10-1 1,12 2-1,2 0 486,5-3 0,8 6 0,-3-1 0</inkml:trace>
  <inkml:trace contextRef="#ctx0" brushRef="#br0" timeOffset="2335">3758 511 8242,'-15'0'52,"5"1"1,-1 5 0,-1 4 291,-2 4 1,4 1 0,2 2 0,1 4 441,3 5 0,3 1 0,1 1 0,1-4-565,4-2 0,6-1 1,8-6-1,3 1-168,2-1 0,2-6 1,7-4-1,1-3-345,2-2 0,5-7 0,-5-3 0,-1-4-197,-3-2 0,-2-1 0,-3-2 1,-3-3 206,-1-2 1,-8 3-1,-6-3 1,-2 2 401,-4 3 0,-1 2 0,-4 3 0,-3 4 134,-6 4 0,-2 5 0,-4 1 0,-4 1 209,-5 5 1,-3 4 0,-4 10-1,-1 6-129,-2 3 1,-6 4 0,6 2-1,2 1-561,1-2 0,9-1 0,4-1 0,4 1-764,6-2 0,5 2 1,10-13 990,5-1 0,11-2 0,3-1 0</inkml:trace>
  <inkml:trace contextRef="#ctx0" brushRef="#br0" timeOffset="2618">4254 836 8140,'-16'0'836,"1"0"0,-1 1 90,1 5 0,1 2 0,4 8-160,4-1 0,0 1 0,0-1-535,3 0 1,8 1 0,5-1 0,4-1-163,2-4 0,-1-3 0,2-7 0,2 0-92,2 0 1,-1-7-1,-4-3 1,-1-2-191,1 2 1,-2-4 0,-4 4 0,-5-4 28,-3-1 1,-2-1 0,0 1-1,-2-1-103,-3 1 1,-9 4 0,-6 3 0,1 1-1004,1 3 0,8 1 1290,0-2 0,0-4 0,-6-6 0</inkml:trace>
  <inkml:trace contextRef="#ctx0" brushRef="#br0" timeOffset="2750">4811 279 9322,'-16'0'0,"1"0"438,-1 0 0,1 0 1,-1 0-1,-1 1-1103,-4 5 1,-3 4 664,-7 10 0,-6 5 0,-3 5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6:27:33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94 325 8300,'-7'-9'749,"-4"4"0,-2 5 0,-1 7 0,2 7-367,2 5 0,4 10 0,-2 0 0,1 6-177,4-1 1,1-1-1,2-2 1,2-2-107,3-3 0,5-4 0,9-8 1,3-4-314,2-5 0,7-3 0,7-6 0,2-4 25,3-8 0,-6-4 0,0-1 1,-5-5-144,-1-3 0,-7-2 1,-5 2-1,-5 1 55,-4 3 0,-6 6 0,-1 0 392,-6 7 1,-6 5 0,-6 7 0,-3 2 117,-2 3 0,-4 5 1,-7 9-1,0 5 47,0 5 0,0-1 0,0 8 0,0-2-75,0 2 1,5-3-1,2 3 1,2-3-546,3-2 0,7 0 0,3-2 0,2-3-1058,4-6 1,8-4-1,5-6 1398,4-5 0,15 4 0,4 0 0</inkml:trace>
  <inkml:trace contextRef="#ctx0" brushRef="#br0" timeOffset="267">589 650 8300,'-11'0'0,"1"0"0,-2 0 471,-2 0 0,-1 7 0,1 3 0,2 6 76,2 4 0,-1-1 0,-2 7 0,1 0-277,1-2 0,8 3 0,-1-6 0,6-2-194,3-2 1,13-8-1,-1-4 1,5-4-137,6-1 1,1-6 0,0-5-1,-1-4-103,-3-6 1,-4 2-1,3-5 1,-2 0 31,-3 0 0,-8 5 0,-5-1 1,0 2 75,-1 3 0,-2 1 1,-8 2-1,-5 3-195,-4 3 0,-7 0 0,1 6 0,1 0-649,2 0 1,6 0 898,1 0 0,7 0 0,-4 0 0</inkml:trace>
  <inkml:trace contextRef="#ctx0" brushRef="#br0" timeOffset="449">1146 139 8300,'-16'-8'184,"-1"3"1,-2 3 121,-1 2 0,-3 0 1,4 0-1,-1 2-304,1 3 1,2 3-1,1 10 1,1 0-3,-1 3 0,1 0 0,-1-6 0</inkml:trace>
  <inkml:trace contextRef="#ctx0" brushRef="#br0" timeOffset="667">1378 387 8300,'8'-7'402,"6"4"1,-3-6 0,2 2-327,3 4 1,6 1 0,6 2-1,6 2-578,7 3 0,-1-2 0,1 6 0,2-1-1180,2 1 1682,-6-6 0,-1 11 0,-7-5 0</inkml:trace>
  <inkml:trace contextRef="#ctx0" brushRef="#br0" timeOffset="815">1301 681 9673,'6'-9'70,"5"4"0,4 3 1,8 2-1,9 0-841,13 0 1,8-1 770,9-4 0,0 3 0,0-5 0</inkml:trace>
  <inkml:trace contextRef="#ctx0" brushRef="#br0" timeOffset="1067">2585 46 8214,'-16'0'1056,"1"-5"-309,-1 0 0,8 2 0,3 8-602,3 5 0,2 6 1,0 3-1,0 1-86,0-1 1,0 0 0,0 0-1,-2 2-380,-3-3 1,3 5 0,-3-3-1,3-1-570,2-1 1,-5-3 0,0 1 890,2-1 0,1 0 0,2 1 0</inkml:trace>
  <inkml:trace contextRef="#ctx0" brushRef="#br0" timeOffset="1401">2353 46 8210,'-26'-10'61,"0"0"0,7 1 0,-1-1 401,2 5 0,13 3 0,10 2-29,14 0 1,16 0 0,6 0-1,4 0-398,1 0 1,6 2 0,-1 1 0,-3 2-502,-5-1 1,0-1-1,-5 1 1,-2 1-849,-3-2 0,-6 4 1314,-11-2 0,-1 7 0,1-3 0</inkml:trace>
  <inkml:trace contextRef="#ctx0" brushRef="#br0" timeOffset="1598">2693 77 8374,'-15'0'229,"1"2"0,2 2 518,1 1 0,6 7 0,-3-2 0,1 4-535,3 1 1,-2 6-1,0 0 1,3-1-647,1 3 0,2-6 0,0 3 0,0-2-220,0-3 1,5 1-1,2-3 1,0-1-664,0-1 1317,-2-8 0,2 11 0,2-6 0</inkml:trace>
  <inkml:trace contextRef="#ctx0" brushRef="#br0" timeOffset="1816">2152 356 8275,'-16'0'1122,"1"0"-217,6 0 0,28 0 0,19 2-542,12 3 1,8-2 0,9 6 0,4-2-226,-1-4 1,4 6 0,-7-1-1,-2 3-261,-1-1 0,-9 0 0,-2 6 0,-3-1-591,-3 1 0,-4-3 0,-14 0 0,-3-5-2781,-6-1 3495,-10 5 0,-10-3 0,-8 6 0</inkml:trace>
  <inkml:trace contextRef="#ctx0" brushRef="#br0" timeOffset="2100">2585 619 8210,'-16'0'1716,"8"2"-1027,3 3 0,3 3 0,2 8-149,0-1 1,0 1-1,0-1-39,0 1 1,-7 4-1,-5 1 1,-7-2 59,-7-2 0,-3 0 0,-4 1 0,-1-1 80,-2-4 1,0-2 0,6 1 283,5-2-1076,2-6 1,22 4-1,7-4 1,13 1-705,12-2 0,5 4 0,7 0 0,-1 0-263,1 0 0,1 0 1,1-4-1,-4 4 1118,-5 2 0,4 1 0,0 5 0</inkml:trace>
  <inkml:trace contextRef="#ctx0" brushRef="#br0" timeOffset="2249">3157 1037 8148,'-22'0'322,"5"0"1,-4 0 0,4-2 1379,1-3 0,1 3 1721,-1-3-3261,8 3 1,3 2-848,10 0 0,3 0 0,8 0 685,-1 0 0,8 0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7:10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643 164 7862,'0'-8'599,"0"0"1,0 3 0,2-2-298,2 2 1,-1 1 0,7 4 0,4 0-199,5 0 1,11 0 0,5 0-1,5 0-84,6 0 1,9 0 0,4 0 0,3 1 47,1 3 0,-5-2 0,0 3 0,-1-1 25,1 1 0,6-1 0,8-4 0,2 0 51,1 0 0,-4-4 1,-3-2-1,-1 0 23,1 1 0,4-4 1,0 4-1,1-1-39,-2 1 1,1 0 0,-11 5 0,-6 0-94,-6 0 0,-1 0 1,6 0-1,4 0-17,-1 0 0,-1 0 1,-7 0-1,-3 0 12,-4 0 0,0 0 1,-4-1-1,-4-2-50,-2-1 0,2-2 0,8 4 0,2-3 20,1 3 1,0-4 0,-4 2-1,-1 1 38,-3 2 1,-1 1 0,-6 0 0,-4 0-7,-3 0 0,-1 0 0,-4 0 0,2 0-5,2 0 1,6 0 0,5 0 0,2 0 5,4 0 1,7 0 0,-1 0-1,1 0-34,0 0 0,-5 0 0,1 0 1,-4 0 33,-5 0 0,-2-5 1,-6 1-1,1 1 18,-1 2 1,4 1 0,1 0 0,-1 0-143,2 0 0,-5 0 0,5 0 0,-1-1-433,-1-4 0,1 2 0,-7-4 0,-2 2-1917,-4 2 2441,-3-4 0,-7 0 0,-1-6 0</inkml:trace>
  <inkml:trace contextRef="#ctx0" brushRef="#br0" timeOffset="769">0 404 7862,'9'-4'1275,"-1"-1"1,-4 7 0,3 6 0,-1 3-1031,-3 2 0,0 4 0,-1 1 0,4 2-562,1 2 0,-4 2 0,1 0 0,-1-2-252,1-1 1,-3-1-1,4 1 1,-3-6-2216,3-5 2784,-4 1 0,5-9 0,-6 3 0</inkml:trace>
  <inkml:trace contextRef="#ctx0" brushRef="#br0" timeOffset="1167">76 467 7862,'0'-8'496,"0"-1"1,0 5-198,0-4 0,1 5 0,4-2 0,3 4-331,3 1 1,2 0 0,0 0 0,-1 0 142,1 0 1,-1 0 0,1 1 234,0 4 1,-6 2 0,-3 5 0,-4 2 105,-4 3 0,-3-3 0,-6 3 0,0-3-241,1-1 0,-5 3 0,0 1 0,2-3-193,1-4 1,5 1-1,1-2-332,-2 2-233,4-4 1,6-2 0,9-6 0,2-2 25,2-1 0,-1-4 1,1 2-1,0 0 345,-1 1 1,1 1-1,-1 2 441,1-2 1,-2 4 11,-2 0 1,-4 6 0,-6 6 0,-3 1 279,-5-1 0,-2 1 0,0 1 1,1 1-337,2 2 1,-1 0 0,-3-4 0,-1-1-538,0 1 0,1-1 0,-1 1-3327,0 0 3643,1-6 0,-1-2 0,1-5 0</inkml:trace>
  <inkml:trace contextRef="#ctx0" brushRef="#br0" timeOffset="1301">227 694 8046,'13'0'437,"0"0"0,-1 0 0,1 0 239,-1 0 1,1 1 0,0 2 0,-2 3-606,-3 1 0,3 1 0,-2 5 0,2-2-1408,2-3 0,-2 3 1337,-3-2 0,3 2 0,-4 2 0</inkml:trace>
  <inkml:trace contextRef="#ctx0" brushRef="#br0" timeOffset="1601">568 391 8255,'-9'9'2126,"2"-1"-1289,2 2 1,-5-3 0,2 1-1,-4 2-673,0 1 1,-2 3 0,-2 2 0,-2 1-588,-2-2 1,4-2 0,-5-4 0,0 0 13,1 1 1,-2-5 0,5-1-1,1-2-2807,2-2 3216,2 0 0,5-6 0,1-1 0</inkml:trace>
  <inkml:trace contextRef="#ctx0" brushRef="#br0" timeOffset="1751">580 442 7862,'13'0'413,"0"0"0,-1 1 134,1 3 0,-5-2 0,1 3 0,0 1-272,3 2 1,0-1 0,1 2 0,-1 1-565,1 1 0,0 0 1,-2-1-1,-1-2-1138,-2 2 0,-4-3 1427,5 1 0,-7 1 0,4 3 0</inkml:trace>
  <inkml:trace contextRef="#ctx0" brushRef="#br0" timeOffset="2251">530 517 9031,'-7'2'1700,"4"1"-1692,6 1 0,4 0 0,6-4 0,-1 0-692,1 0 0,-2 1 1,-1 2 37,-2 1 0,-4 2 1,3-2 645,-1 5 0,-2-2 0,-5 1 0,-3 2 0,-5 1 0,-2-3 0,-2 1 0,1 1 0,-1 1 0,1 0 0,-1-1 0,-1-2 119,-3 2 0,7-3 0,-2 0 697,0-1 0,8-2-594,4-4 1,6 0 0,8 0 0,1-2-226,2-2 0,4 1 0,-4-4 0,-2 2-48,-1 2 0,-1 0 0,0 0 264,-1-1 0,-5 1 0,-3 8-2,-2 3 0,-2 3 0,-2 2 1,-2-1 117,-4 1 0,-3 0 1,-2-1-467,0 1 0,5-2-1659,0-3 1358,5-2 0,3-6 1,7-1-1,1-2 193,1-1 1,-1-5-1,5 4 400,-1-2 1,1 4 0,-1-1 366,1 2 1,-5 2 0,-1 2-411,-1 2 0,2-1 0,-2 4 0,0 0-2022,-1 0 1910,5-5 0,-3 4 0,6-6 0</inkml:trace>
  <inkml:trace contextRef="#ctx0" brushRef="#br0" timeOffset="2534">1135 265 8700,'-8'2'3692,"-1"0"-3059,-1 3 0,-1 6 1,-1 0-1,-2 4-655,-3 1 0,1 2 0,-3-1 0,-1-2-454,1-1 0,-2 3 0,-3-2 0,1-2-612,2-3 0,6-7 0,-2 1 0,3-3 1088,1-1 0,1 0 0,-1 0 0</inkml:trace>
  <inkml:trace contextRef="#ctx0" brushRef="#br0" timeOffset="2684">1059 341 7862,'13'0'0,"0"0"114,-1 0 1,5 0-1,0 1 1,-2 2 283,-1 1 1,-1 2-1,1-2 1,1 3-377,2 0 1,0 4 0,-4-4 0,-1 2-982,1-1 0,-1 0-857,1 5 1816,-6-6 0,-1 4 0,-6-4 0</inkml:trace>
  <inkml:trace contextRef="#ctx0" brushRef="#br0" timeOffset="3017">1022 429 7862,'-7'0'720,"1"0"0,16-1 1,2-2-907,2-1 1,5-1-1,-3 5 1,0 0-21,-2 0 1,-6 0 0,1 0 363,0 0 0,-3 2 0,-2 2 167,-2 4 0,-4 4 0,-1 0 0,-2 1 101,-2 0 1,0-1-1,-3 1 1,3-1-357,1 1 0,2 0 0,4-1-391,0 1 0,2-2 133,2-3 1,-1-2 0,5-6-1,0-1-159,-1-4 1,3-2 0,-4-5 323,1-1 1,-4 1 0,1-1-66,-3 0 1,-2 6 0,-3 2-399,-5-1 1,2 5 485,-1-3 0,-1 2 0,-3 2 0</inkml:trace>
  <inkml:trace contextRef="#ctx0" brushRef="#br0" timeOffset="3251">996 631 8803,'2'-7'2614,"2"1"-2324,4 1 0,5 3 0,2-2 0,4 1-787,0-1 1,-2 3 0,3-4 0,-2 4-476,-3 1 0,-1 0 0,-1 0-443,-1 0 1415,-5 0 0,5-6 0,-5-1 0</inkml:trace>
  <inkml:trace contextRef="#ctx0" brushRef="#br0" timeOffset="3401">1072 643 7862,'-8'7'283,"1"-1"892,1 0-994,2-5 0,9 5 0,4-6 1,2 0-333,2 0 1,3-2-1,1-1 1,-1-1-680,-2 1 0,-2 2-399,1 1 1229,-1 0 0,1 0 0,0 0 0</inkml:trace>
  <inkml:trace contextRef="#ctx0" brushRef="#br0" timeOffset="3567">971 757 7862,'-8'0'690,"-1"0"1,8 0-420,1 0 1,7 0 0,8 0 0,5-2-668,4-2 1,-2 1-1,8-4 1,-5 2 34,-4 2 1,3-3 0,-5 2 0,1 0 360,-3-2 0,2-1 0,1-5 0</inkml:trace>
  <inkml:trace contextRef="#ctx0" brushRef="#br0" timeOffset="3784">1173 643 12106,'0'14'0,"0"2"400,0 1 1,0 4 0,0-3 0,0 0-47,0 0 1,0 3-1,0-3 1,0 1-8,0-1 1,0-1-1,0-5-546,0 1 0,0-5 0,-2-1-835,-2-1 0,1-3 0,-5-7 1034,-2-5 0,-1-2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1:46.5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 73 18104,'-3'-5'-213,"2"2"1,-2 2 0,6-1-1,2-1 680,2 2 0,5 0 0,1 1 0,4 0-355,4 0 0,2 1 0,8 0 0,2 2-129,0-1 0,0-1 1,0-1-1,-1 0-336,-4 0 1,-5 0 0,-6 0 0,-2 0-885,-1 0 0,-7 0 1266,1 0 1,-13 0 0,0 0-1</inkml:trace>
  <inkml:trace contextRef="#ctx0" brushRef="#br0" timeOffset="250">7 160 19088,'8'0'252,"1"0"0,3 0-169,4 0 1,4 0-1,6 0 1,5 0-145,2 0 1,0 0 0,2 0-1,-4 0-385,-1 0 0,-1 0 0,-6 0 0,-4 0-558,-4 0 0,-8 0 1004,1 0 0,-2 0 0,2 0 0</inkml:trace>
  <inkml:trace contextRef="#ctx0" brushRef="#br0" timeOffset="550">270 9 17514,'1'-5'1228,"2"3"-927,2 1 0,2 2 1,2 1-1,1 4-536,1 1 0,3 1 1,0 0-1,3 0-15,1 0 0,1 2 0,-3 1 0,0 0 214,0 0 0,-2-2 1,-3 2-1,-3-2 134,-4-2 0,-2 1 1,-5 1-1,-3 1 216,-4 1 1,-2-1-1,-4-2 1,0 0-548,0 0 0,1-1 0,1 0 0,1-2 392,2 1 1,-3-2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7:14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719 164 7862,'-1'-11'266,"-3"3"1,2-3-1,-3 4 1,0-2 239,1 1 0,-4 4 1,2-3-1,-1 0-76,-3 0 1,-1 4 0,-1-1 0,-1 2-69,0 2 1,-5 2 0,-1 2 0,-2 6-68,0 5 1,0 0-1,-6 6 1,0 2 120,2 1 0,-3 1 0,8 2 0,1 1-161,2 1 0,4 5 0,5-4 0,4 1-449,2 0 0,9-2 1,5-3-1,6-3-557,6-2 0,-2-4 1,9-8-1,0-5-74,2-3 0,2-1 1,-1-1-1,-5-3-1931,-2-5 2756,-2-2 0,0-7 0,1-2 0</inkml:trace>
  <inkml:trace contextRef="#ctx0" brushRef="#br0" timeOffset="367">757 366 7862,'-7'-1'1081,"3"-3"8,2 2 753,2-3-22,0 5-1261,0 0 0,0 5-441,0 4 0,5 2 0,-1 1 0,-1 1-82,-2 0 1,-1 3 0,0 1-1,1-1-211,4-2 0,-4-2 0,3 1-53,-2-1 0,3 0 75,4-4 1,-2-2-1,1-8-23,2-2 1,-3-3 0,0-6-1,0-1 6,0-2 1,-3 0 0,3-3 0,0 0-206,0 4 0,-4 1 1,1 1-1,-1 2-1296,1 3 1671,-3-3 0,-1 9 0,-7-3 0</inkml:trace>
  <inkml:trace contextRef="#ctx0" brushRef="#br0" timeOffset="584">984 480 8732,'-13'0'1670,"5"0"1,0 1-1517,-2 3 1,3-1 0,0 5-1,0 2-532,0 1 1,4-2 0,-3-1 377,1 2 0,3 1 0,-3 2 0</inkml:trace>
  <inkml:trace contextRef="#ctx0" brushRef="#br0" timeOffset="1101">1148 379 8980,'-13'0'1324,"6"1"1,3 3-781,3 5 0,1 2 0,0 2 0,0-1-389,0 1 1,-5-1-1,1 1-420,1 0 0,2-1 1,1 1-1214,0-1 924,6-5 1,1-2-1,4-10 239,-3-3 0,-1-3 0,-3-2 0,3 1 271,0-1 0,0 0 1,-2 1-1,2-1 246,0 1 0,2 3 0,-3 2 508,1 2 1,-3 0-353,5 5 1,-5 2-1,3 2 1,-2 4-174,-2 4 1,-1 0 0,-2 1 0,0-1-123,0 1 1,0 0 0,0-1-488,0 1 252,0-6 1,0-3-1,1-8 1,2-5 59,1-2 0,4-1 1,-2-2-1,1-2 97,3-1 0,0 1 1,0 3-1,-3 0 252,-2 1 0,5 1 83,-2 2 1,-1 5 0,0 8-1,-1 5-50,-3 2 0,-2 7 0,-1 2 0,0 1-523,0 0 1,0-5-1,0 4 1,0-2-1637,0-2 1889,0-2 0,6-2 0,1 1 0</inkml:trace>
  <inkml:trace contextRef="#ctx0" brushRef="#br0" timeOffset="1750">1791 202 8533,'-9'2'2703,"1"2"-2292,-2 4 1,-1 4-1,-2 0 1,1 2-259,-1 3 0,1-2 1,-1 5-1,0 0-106,1-1 0,1-3 0,1 0 0,3-2-54,1-1 0,-2-5-168,3 1 1,3-2 0,6 1 0,4-4-40,3-2 1,4-2 0,0 0 0,3 0 15,2 0 0,-5 4 0,3 0 1,-1-1 45,0-2 0,4-1 1,-4 0 371,-2 0 0,-1 0 1209,-1 0-1051,-6 0 0,-6-5 0,-6-4 0,-2-2-202,-3-1 0,3-1 0,0 0 0,0-1-261,0-2 1,3 0 0,-3-3 0,1-1-556,3 0 1,0 5 0,1-2-1,-3 3-1028,3 2 0,0 3 1668,2 1 0,-5 5 0,-2-3 0</inkml:trace>
  <inkml:trace contextRef="#ctx0" brushRef="#br0" timeOffset="2000">1892 164 7862,'1'-7'437,"2"2"1,2 1 752,2-1 1,-2 0 0,3 2-576,2-1 1,1 0 0,2 4 0,1 0-466,2 0 1,0 0 0,5 0 0,1 0-492,2 0 1,0 0 0,-2 0 0,-2 1-1140,-2 3 0,3-2 0,-4 3-1919,-2 1 3399,-6-5 0,-9 5 0,-7-6 0</inkml:trace>
  <inkml:trace contextRef="#ctx0" brushRef="#br0" timeOffset="2133">2119 139 7862,'-13'0'653,"0"0"0,5 0 0,1 2 0,0 0 163,0 3 0,3 4 0,-3 1 0,1 4-296,3 3 0,2 6 0,0-1 0,-2 6-421,-1 6 1,-1-4 0,5 1 0,0-1-1043,0-1 0,0 0 0,0-5 943,0-3 0,-5 3 0,-2-4 0</inkml:trace>
  <inkml:trace contextRef="#ctx0" brushRef="#br0" timeOffset="2733">1 265 7862,'0'-12'1385,"0"3"-899,0 1 1,5 5 0,4-1-338,2 3 0,0 6 0,-1 4 1,-2 2-84,2 1 0,-3 2 0,0 2 0,-1 2 47,-4 2 0,0-4 0,-2 4 0,0-2-49,0-2 1,0-2 0,0-2-48,0 1 0,0-5 0,1-1-57,3-1 1,2-3 0,4-6-1,-2-3 136,2-1 0,1-3 1,2-5-1,0-2 67,-1 2 1,-3-1-1,-1 1 1,0-2-14,-1 2 0,0-3 1,-4 1-1,1 1-185,-1 2 1,-3 2-1,-4-1-1982,-4 1 2017,2 5 0,-5-5 0,4 5 0</inkml:trace>
  <inkml:trace contextRef="#ctx0" brushRef="#br0" timeOffset="3833">2459 127 8366,'1'-7'875,"4"2"1,2 4 0,7 1-1005,2 0 0,-2 1 0,3 4 114,-3 3 0,-3-1 0,-2 1 52,-5 2 1,-4 1-1,-4 2 1,-5-2-25,-2-2 0,-1 2 0,-1-4 0,0 1-54,1 1 1,3-5 0,1 3 0,0 0-231,1 0 0,-3-3-13,6 5 462,-1-7 1,7 5 250,2-2 0,-1-3 0,4 7 260,-2 1 0,1 5 0,-3 2 0,1 0-267,-1 1 1,-2-3 0,-1 5 0,0-1-312,0 1 1,0-3 0,0 2 0,0 0-189,0-4 0,0-5 0,2-3-590,2-2 0,-1-2 1,5-7-1,3-4-180,5-4 1,-5-6 0,4-3 0,1-3 250,-2-1 1,-3-4-1,-1-1 1,1 2 250,-1 2 1,-1-4 0,3 1 0,-3 0 344,0-2 0,-2 4 0,1-1 0,-2 4 0,-1 3 0,-2 6 0,4-2 0,-1 3 186,-3 1 0,-1 6 1025,3 3 1,-4 4-635,3 4 0,-1-1 1,0 6-1,1 0-308,-1 3 1,-2 0 0,-1 1 0,0-1-62,0 1 0,0 0 0,0-1-210,0 1 1,4-1 0,2 0 0,0-2-302,-1-2 0,5-5 0,-2 2 0,4 0 7,0-1 0,1 1 1,0-2-1,-1 1 166,1-1 1,-5 3-1,-1-1 1,0 1 265,0 0 0,-4 3 0,1 0 0,-2 3 186,-2 5 1,-2-3-1,-2 4 1,-4-1-44,-4 0 0,0 4 0,-1-3 0,-1 0-492,-3 1 1,3-3 0,-4-3 0,0 0-306,-3-1 1,-3-5 0,0-1-1,2-2-250,1 0 1,4 0 767,-4-4 0,6 0 0,-4 0 0</inkml:trace>
  <inkml:trace contextRef="#ctx0" brushRef="#br0" timeOffset="3983">2648 354 7862,'13'-6'71,"-1"5"1,1-4 0,-1 4 373,1 1 0,0 6 0,1 2 0,1 3-203,2 2 0,1-1 0,-2 1 1,2 0-456,1-1 0,2 1 0,5-1 0,-1 0 213,0-4 0,0 3 0,0-4 0</inkml:trace>
  <inkml:trace contextRef="#ctx0" brushRef="#br0" timeOffset="4233">3165 1 7862,'-9'0'908,"1"0"1,7 0-1,1 1 1,7 2-1147,4 1 0,7 4 0,2-2 0,-1 0-1096,-2-1 1,1 4 1333,-1-5 0,0 6 0,-4-3 0</inkml:trace>
  <inkml:trace contextRef="#ctx0" brushRef="#br0" timeOffset="4434">3014 89 10402,'12'0'110,"6"0"0,3 0 0,3 0-289,1 0 0,5 0 0,1 0 0,0 0-175,-1 0 1,0 0-1,-6 0 1,-3 0-366,-5 0 0,-6-4 719,-1-1 0,-12 1 0,1 4 0</inkml:trace>
  <inkml:trace contextRef="#ctx0" brushRef="#br0" timeOffset="4583">3165 114 7862,'-13'13'545,"6"-5"1,3 0 15,3 2 1,-4-3-1,1 2-775,1 0 0,2 3 0,1 0-523,0 1 1,1-6 0,2-1-1002,1-1 1738,1-3 0,0 3 0,2-5 0</inkml:trace>
  <inkml:trace contextRef="#ctx0" brushRef="#br0" timeOffset="4733">3241 127 7862,'7'-6'2428,"-2"5"-1964,-5-5 0,0 7 0,0 4 0,0 3-504,0 3 1,0-1 0,0 3-396,0 5 0,-1-3 1,-2-1-1,-3-4-612,-1 0 0,3 0 1047,-4-2 0,-1 3 0,-3-4 0</inkml:trace>
  <inkml:trace contextRef="#ctx0" brushRef="#br0" timeOffset="4900">3026 139 8054,'-7'0'1897,"2"6"1,5 2-1770,0 3 1,0-2 0,0-1 0,0 2-526,0 1 0,0 3 0,0 2 0,0 1-1006,0-2 0,4-5 1403,0-2 0,6 1 0,-3 3 0</inkml:trace>
  <inkml:trace contextRef="#ctx0" brushRef="#br0" timeOffset="5050">3253 202 7862,'13'0'74,"-5"0"0,1 0 1,0 0 360,3 0 0,-4 0 0,0 0 1,2 0-186,1 0 1,2 6-980,0 2 1,-2-1-1,-3 2 729,-4 1 0,-2-5 0,-2 1 0</inkml:trace>
  <inkml:trace contextRef="#ctx0" brushRef="#br0" timeOffset="5284">3102 328 8931,'12'-4'41,"1"0"1,1 0-1,1 2 1,4 0 62,0-3 0,-2 1 0,3 4 0,-2 0 276,-3 0 0,-2 2 0,-3 0 0,-3 4 126,-2 1 0,-2 1 1,-7 5-1,-6 1-427,-5 3 1,-1-3 0,-3 3 0,-1-3-473,1-2 0,3 1 0,-1-1 0,3 0-876,2-4 1,-5 2-1758,0-6 3026,0 0 0,5-9 0,-1-2 0</inkml:trace>
  <inkml:trace contextRef="#ctx0" brushRef="#br0" timeOffset="5414">3102 366 8277,'8'0'1225,"1"0"0,-1 2 1,5 2-985,-1 4 1,5-1 0,3 2 0,2 0-571,5 3 0,5 0 1,-1-1-1,0-2-2587,-1-5 2916,5 3 0,-2-6 0,4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7:22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7843,'0'-13'407,"0"1"1413,0-1 1,0 5-942,0-1 0,0 8 0,1 2-502,4 10 1,-4 3-1,3 7 1,-2 2-366,-2 1 1,4 1-1,0 2 1,0-1-752,2-1 0,-5 3 1,5-8-1,-2 0-1693,0-4 0,6 3 2432,-2-3 0,4-4 0,0-7 0</inkml:trace>
  <inkml:trace contextRef="#ctx0" brushRef="#br0" timeOffset="319">77 151 7862,'0'-8'907,"1"1"-466,3 1 0,-1 2 1,5 3-1,4-2-358,3-1 0,6 0 0,8 4 0,5 0-48,2 0 1,-2 0-1,0 0 1,-1 0 201,0 0 0,0 0 0,-8 1 0,-5 3 63,-5 5 1,-8 3-1,-2 4 1,-4 2 71,-1 2 1,0-4 0,-1 4 0,-4 0-195,-3-1 1,-3 2 0,-2 3 0,1-2-276,-1-1 0,2-4 0,1 4 0,2 0-309,-2-1 0,3-3 0,0-8-1739,1 0 1259,-4-1 1,7-6 0,-4-7 0,2-6-85,2-6 0,-3 2 970,2-6 0,-6-6 0,3-5 0</inkml:trace>
  <inkml:trace contextRef="#ctx0" brushRef="#br0" timeOffset="486">278 13 8671,'6'12'1328,"-5"1"1,3 0-1070,-2-1 1,-2 1 0,0-1-1,-2 1-134,-2 0 0,1 1 0,-5 1 0,-2 3-388,-1 2 1,-6 0 0,0 1 0,2-3-733,1 0 0,1-4 0,1 1 995,-1-5 0,1 1 0,-1-4 0</inkml:trace>
  <inkml:trace contextRef="#ctx0" brushRef="#br0" timeOffset="618">240 202 7862,'13'0'314,"0"0"0,-1 1 55,1 4 1,-1-3 0,1 7 0,0-1-607,-1-1 0,5 4 0,1-4 0,1 2 237,-1-1 0,4 1 0,-2 3 0</inkml:trace>
  <inkml:trace contextRef="#ctx0" brushRef="#br0" timeOffset="1069">631 0 7981,'-8'0'1218,"-1"0"329,0 0 0,3 2-1194,2 2 0,2 3-729,2 5 1,6-5 0,2-2-1,5-4 50,4-1 1,-3 0 0,3 0 0,-2 0-151,2 0 1,-7 0-1,2 0 1,-1 0-1008,1 0 1201,-5 0 0,-2 6 0,-6 1 274,-3 0 0,-2 0 1,-4-3-1,2 3 45,-2 0 0,3 3 1,0-5-1,0 2 460,0 3 0,-1 3 0,-5 2 457,0 2 0,5 0 1,0-3-1,-1 3-192,2 4 0,-3-2 1,6 2-1,0 3-601,-2 4 1,5-3 0,-3 2 0,2-5-930,2 1 0,0-5 0,0-1-520,0-3 1,6-7-1499,2-3 2786,4-8 0,0-9 0,1-7 0</inkml:trace>
  <inkml:trace contextRef="#ctx0" brushRef="#br0" timeOffset="1303">707 151 7862,'1'-11'509,"2"1"315,1 2 1,2 5-475,-2-1 0,-1 3 1,4 2-168,-1 3 0,2 3 0,-4 6 0,-1 1 76,-2 3 1,-1-2 0,0 6 0,0 2-18,0 0 0,0 3 1,-1-1-1,-2 0-415,-1 0 1,0-5-1,4-2 1,0-1-1227,0 0 0,0-1-1497,0-3 2896,0-6 0,0-1 0,0-6 0</inkml:trace>
  <inkml:trace contextRef="#ctx0" brushRef="#br0" timeOffset="1535">606 240 8219,'-7'-6'445,"1"5"1,12-5 0,2 6 0,4 0-682,0 0 0,2 0 1,2 0-1,0 0 188,0 0 0,-6 2 0,-3 2 369,-2 4 0,-2 3 0,-7 2 31,-5 0 1,-2-2 0,-1-1 0,-1-3-612,0-2 0,1 4-963,-1-5 0,5 0 1222,-1-4 0,7-6 0,-4-1 0</inkml:trace>
  <inkml:trace contextRef="#ctx0" brushRef="#br0" timeOffset="1886">997 51 9366,'-13'0'1970,"1"0"-2195,-1 0 0,0 5 1,1 2-1,-2 2-598,-3-1 1,7-4-1,-2 3 1,0-1 410,1-3 0,3-2 0,-1-1 412,0 0 0,3-1 0,2-4 0,2 3 0,2-7 791,0-1 0,2 3 946,2-1 0,-3 7-1108,4 1 1,-3 5-1,1 8 1,1-1-416,-1 1 1,3 0 0,-1-1 0,2 1-607,3-1 1,-3 1 0,2-2 0,0-1-727,3-1 0,0-2 0,1 2 0,-1-2-1192,1-1 2310,-6-2 0,10 2 0,-3 1 0</inkml:trace>
  <inkml:trace contextRef="#ctx0" brushRef="#br0" timeOffset="2018">1009 240 7862,'0'8'1948,"0"1"0,-4-1-1639,0 5 1,-6-5 0,2 0 0,-3 1-426,-2-2 0,0 4 1,1-3-1,-2 2-882,-3-1 1,3 2-1,-4-4 1,1 0 997,0-3 0,-5-3 0,2-1 0</inkml:trace>
  <inkml:trace contextRef="#ctx0" brushRef="#br0" timeOffset="2253">820 252 7681,'7'6'1402,"-2"2"0,-4 4 1,-1 0-1,0 1-1049,0-1 1,0 2 0,0 2 0,0 1-247,0-2 1,0 3 0,1-1 0,4 0-199,3 1 1,3-4 0,2 1 0,-1-3-109,1-4 0,4-4 0,1 3 0,0-1 46,0-3 0,-1-2 0,-4-1 0,-1 0 159,1 0 0,-2-1 1,-1-2-1,-3-3-171,-1-1 0,-2-1 0,-4-5-1354,0 1 1,0-1 1518,0 0 0,0-5 0,0-1 0</inkml:trace>
  <inkml:trace contextRef="#ctx0" brushRef="#br0" timeOffset="2402">1350 467 12300,'12'0'0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7:36.93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 1 9203,'-9'0'1002,"1"0"1,5 6-1,-3 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7:32.25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290 101 8477,'-4'-8'440,"0"-1"1,-6 5-1,2-3 1,-5 1-15,-4 4 0,2 2 0,-6 4 0,-2 3-251,0 0 1,-1 7 0,1-4 0,4-1-203,1 3 1,-3-1 0,4 1-244,1 1 0,8-4 65,4-1 0,2-4 0,4 3 0,2-1 138,4-3 0,4-1 0,0 1 1,1 3 300,-1 1 0,1 1 1,-2 5-1,-1-1 327,-2 1 0,-1 4 0,2 1 0,-4 2-214,1 2 1,-5 2-1,4 0 1,-3-2-643,3-1 0,-4-6 0,3 4-1595,-2-1 608,3-4 0,1-3 0,2-11 1282,-4-7 0,3-10 0,0-2 0</inkml:trace>
  <inkml:trace contextRef="#ctx0" brushRef="#br0" timeOffset="403">290 13 8477,'13'0'-124,"-5"-2"0,1 0 1,0-3 525,3 3 1,0 0-1,1 2 1,0 0-298,-1 0 1,5 0 0,1 0 0,0 0-421,1 0 1,-4 2-1,-5 0-26,-2 3 1,-5 4 0,0-2 255,-6 0 0,-8 3 0,-7-4 1,-1 1 84,1 3 0,-3-1 0,4 1 0,2-1 248,1 0 1,1-2 0,1 2 414,-1 1 1,6-3-68,3 1 0,2-4 1,2 5-47,0 0 0,5 3 0,0 0 0,1 2-65,-1 3 1,4-1-1,-5 6 1,-1 3-238,-2 3 1,-1 2 0,0-5 0,0 0-310,0 0 1,0 0 0,0-1 0,0-3-1660,0-4 1,0-7-817,0-2 0,6-6 2536,2-2 0,-2-6 0,0-7 0</inkml:trace>
  <inkml:trace contextRef="#ctx0" brushRef="#br0" timeOffset="619">227 227 8477,'-7'2'1324,"3"2"0,4-3-1186,4 3 1,5-2 0,6-2-1,5 0-274,3 0 1,0 0 0,6 0-1,-2 0-434,-2 0 1,0 0 0,-1 0-1,-3 0-1391,-4 0 1961,-3 5 0,-1-3 0,-1 3 0</inkml:trace>
  <inkml:trace contextRef="#ctx0" brushRef="#br0" timeOffset="802">240 429 8477,'0'8'693,"0"1"0,1-5 0,3 3-516,5-2 0,8 0 0,4-5 1,4 0-472,4 0 0,-1 0 0,6 0 0,0 0-145,-2 0 1,-1 1 0,-8 2 0,0 1 438,-2-1 0,0 4 0,4 0 0</inkml:trace>
  <inkml:trace contextRef="#ctx0" brushRef="#br0" timeOffset="1168">858 114 8477,'-9'0'324,"-1"0"406,-4 0 1,2 0 0,-5 0 0,3 0-8,1 0 1,-1 0 0,-1 0-1,-3 0-575,-2 0 0,5 0 0,-4 1 0,3 2-440,-1 1 1,4 2-1,5-4-523,-2 3 1,4 0 551,2-1 0,3-1 1,2 6 406,3 0 1,3 3 0,5 2 17,-4 3 0,3-3 0,-4 4 1,0-1 230,-3-1 1,2 7 0,-2-2 0,-1 3-334,-2 1 0,4-1 0,-1-3 0,0-3-1639,2 0 0,-5-8 0,5 2 1579,-1 0 0,2-7 0,6 1 0</inkml:trace>
  <inkml:trace contextRef="#ctx0" brushRef="#br0" timeOffset="1583">807 51 8477,'6'-13'598,"2"0"1,3 2 0,2 3 0,1 4 59,3 2 1,2 2-1,7 0 1,-1 0-704,0 0 1,0 0 0,0 0-1,-1 0-510,-3 0 0,2 0 0,-8 2 0,-2 0-271,-3 3 0,-8 0 0,1-2 233,-6 1 0,-4 2 1,-5-3-1,-1 2 593,0 2 0,1-4 0,-1 3 0,-1-2 7,-3 0 0,3 4 0,-4-2 0,1 0 355,1-1 0,-3 5 1,4-2-1,-3 4 590,-2 0 1,5 1-1,-1-1 1,5 1-426,3 0 1,4 4 0,-3-1 0,1 0-507,3-2 1,7-2-1,5 1 1,2-2-248,2-2 0,-1-4 0,2-5 0,2 0-109,0 0 1,1-5 0,-6-4 0,-2-2 202,-5-2 1,2 1-1,-2-1 1,-1 1 171,-2-1 0,-2 5 0,-4 1 1,-2 0-220,0 0 1,-4 4-2427,3-2 2605,2 4 0,-5-5 0,4-1 0</inkml:trace>
  <inkml:trace contextRef="#ctx0" brushRef="#br0" timeOffset="1768">1084 126 10762,'0'9'1978,"0"-1"1,0 3-1429,0 5 1,0 3 0,0 8 0,0 4-256,0 7 0,0 5 0,0 7 0,2 1-601,2-1 0,-3-9 0,4-5 1,-4-5-2194,-1-7 0,6-6 2499,2-9 0,3-15 0,2-8 0</inkml:trace>
  <inkml:trace contextRef="#ctx0" brushRef="#br0" timeOffset="2052">1311 164 10414,'-8'0'1286,"1"1"0,0 2-850,0 2 0,3 3 0,-3-2 0,0 1-271,0 2 0,4-2-360,-1 2 0,4-2 1,4 1-217,4-4 1,5-2 0,2-2 0,4 0-391,0 0 1,2 0-1,3 0 1,-2 0-1193,-1 0 1993,-5 0 0,2-6 0,-5-1 0</inkml:trace>
  <inkml:trace contextRef="#ctx0" brushRef="#br0" timeOffset="2252">1425 126 8477,'-13'0'1553,"1"0"1,5 2-1,2 2-852,4 4 0,1 5 0,0 4 1,0 4-378,0 3 1,-4 2 0,0 4 0,1 2-363,1 0 0,2 4 0,0-3 1,0-1-802,0-3 1,0-8-1,0-4 1,2-3-4067,2-1 4905,-3-6 0,16-2 0,-3-5 0</inkml:trace>
  <inkml:trace contextRef="#ctx0" brushRef="#br0" timeOffset="2452">1601 76 8691,'6'-13'1015,"-3"6"1,5 2-682,2-1 1,1 5 0,2-4-1,1 4-963,3 1 1,-3 0 0,2 0-1810,-2 0 2438,-1 6 0,0 1 0,-1 5 0</inkml:trace>
  <inkml:trace contextRef="#ctx0" brushRef="#br0" timeOffset="2602">1589 139 8477,'-13'1'362,"1"3"767,5-2 0,2 3 0,10-5-1228,3 0 0,7 0 0,4 0 1,0 0-610,4 0 0,-5 0 1,-1 0-1,-3 0-1505,-2 0 2213,1 0 0,-1 6 0,1 1 0</inkml:trace>
  <inkml:trace contextRef="#ctx0" brushRef="#br0" timeOffset="2769">1463 290 8674,'-9'4'925,"1"1"1,11-1-1,2-4 1,9 0-1070,7 0 0,3-4 0,1-2 1,1 0-517,-1 1 1,0-5 0,0 3 0,0-1-1360,1-1 2019,-7 6 0,5-13 0,-4 2 0</inkml:trace>
  <inkml:trace contextRef="#ctx0" brushRef="#br0" timeOffset="2986">1690 0 8519,'-13'0'1425,"5"0"-477,-1 0 0,6 6 0,-1 2 0,1 5-395,-1 4 1,3 2 0,-3 8 0,1 2-370,-1 5 0,1 7 1,-4 2-1,0 2-234,0 2 0,4-2 0,-1-1 0,2-5-848,2-7 1,0-10 0,0-5-1,2-3 898,2-1 0,3-6 0,6-1 0</inkml:trace>
  <inkml:trace contextRef="#ctx0" brushRef="#br0" timeOffset="3220">1727 290 8477,'7'-5'-1,"0"2"1,-2-6 621,3 0 1,-1 3-109,1 2 0,-3 2 1,2 5-98,-2 6 0,-1-1 1,-4 10-1,0 0 124,0 3 1,0 3 0,0 1 0,0 1-356,0-1 1,0 0 0,0 0 0,0-1-756,0-3 1,0 1-1,0-5-3387,0-1 672,0-2 3285,0-7 0,0-2 0,0-5 0</inkml:trace>
  <inkml:trace contextRef="#ctx0" brushRef="#br0" timeOffset="3420">1715 378 8379,'-13'-5'2006,"6"2"-1617,3-5 1,4 5 0,4-1 0,5 4-654,2 4 0,1-1 1,1 5 64,0 2 1,-2 1-1,-3 2 1,-4-1 515,-2 1 0,-2-5 0,0 1-139,0 0 0,-6 3 1,-2-1-1732,-3-3 1553,4-2 0,-5-6 0,5 0 0</inkml:trace>
  <inkml:trace contextRef="#ctx0" brushRef="#br0" timeOffset="3653">2093 114 10612,'6'-7'4113,"2"2"-3987,3 4 0,3 1 1,2 0-1,0 0-1579,0 0 1,-2 1-1,-2 4-854,1 3 2307,-6-2 0,4 5 0,-4-4 0</inkml:trace>
  <inkml:trace contextRef="#ctx0" brushRef="#br0" timeOffset="3802">1917 265 10965,'18'0'761,"3"0"0,4-1-1182,4-4 1,-1 3 0,6-5 0,0 1-454,-2 3 0,-1-2 0,-8-1 874,-2-1 0,-2-1 0,-7-5 0</inkml:trace>
  <inkml:trace contextRef="#ctx0" brushRef="#br0" timeOffset="3986">2093 151 11440,'-6'13'933,"5"4"1,-5 1 0,1 0-928,-4 1 1,2 3-1,0 0 1,2 4-971,2-1 1,-3 1 0,2-9-1,1-1-1126,2-2 2090,1-7 0,6-2 0,1-5 0</inkml:trace>
  <inkml:trace contextRef="#ctx0" brushRef="#br0" timeOffset="4152">2206 164 13897,'0'13'0,"0"1"707,0 3 0,-1 4 1,-3 7-1,-5 2-582,-2 3 1,3-1 0,1 1 0,1-3-1262,3-4 0,2-2 1,1-3-1099,0-4 2234,6-9 0,1-8 0,5-7 0</inkml:trace>
  <inkml:trace contextRef="#ctx0" brushRef="#br0" timeOffset="4552">2433 38 8477,'0'-13'2725,"-1"6"0,-2 5-2475,-1 4 0,-6 1 0,2 6 0,-3 2-149,-2 4 0,5-1 0,-1 3 1,1-3-506,1-1 0,-3-1 0,6 1-639,1-1 0,2-3 0,2-2 313,3-1 0,3 2 0,6-4 624,-1-1 0,-3 3 0,-2-1 476,-2 2 1,0 2 0,-5 3 683,0 1 0,0-1 1,-2 1-595,-2 0 0,3-5 1,-4 0-843,4 2 0,1-3 0,1 2-29,4 0 0,-3-2 0,5 2 379,-1 1 1,0-1-1,-4 1 1,3-1 555,-3 0 0,0 3 0,-4 0 0,-2 1-180,-4-1 0,1 1 0,-2 0-1008,0-1 0,-3 1 664,0-1 0,-1 1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7:38.38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114 139 8725,'-1'-11'648,"-3"2"0,1 4 0,-6 5 332,0 0 0,-3 5 1,0 5-1,-1 7-301,1 8 1,3 2-1,1 7 1,-1 2-349,2 5 0,2-2 0,5 3 0,0-2-479,0 2 0,5-4 0,5 2 0,4-7-1426,3-2 1,7-3 0,0-7 1573,4-4 0,7-3 0,-3-2 0</inkml:trace>
  <inkml:trace contextRef="#ctx0" brushRef="#br0" timeOffset="383">404 177 10098,'-7'6'1452,"2"1"1,5 5-1,0 2-993,0 3 0,0-2 0,0 6 0,1 2-469,3 1 1,5-3 0,6 0-1,3 0-46,2-2 0,-3 4 1,2-7-1,1 0-188,-1-2 0,-3 0 0,-1 1 123,-5 2 1,-6 0-1,-8-4 1,-6-1 128,-5 1 1,-1-2-1,-5-1 1,-1-3-298,-2-2 0,0 0 0,2-5 0,2 0-130,2 0 0,1-2 0,5-1 50,-1-1 0,6-6 0,3 2 149,2-3 1,4-2-1,2 1 1,4-1-253,4 0 0,5-1 0,1-1 0,1-2 472,4 2 0,1 1 0,1 1 0</inkml:trace>
  <inkml:trace contextRef="#ctx0" brushRef="#br0" timeOffset="550">379 202 8765,'-7'0'1876,"13"0"0,10 0-2846,7 0 0,3 0 970,4 0 0,8-5 0,6-2 0</inkml:trace>
  <inkml:trace contextRef="#ctx0" brushRef="#br0" timeOffset="768">1047 139 8477,'-25'0'150,"5"0"1,3 0 0,2 2 507,-2 2 0,2 3 1,-5 5-1,1 1-548,-1 0 1,-2 3-1,-6 3 1,0-1-1482,4 0 0,0-1 1371,7-5 0,-5 1 0,2 0 0</inkml:trace>
  <inkml:trace contextRef="#ctx0" brushRef="#br0" timeOffset="950">896 227 8477,'0'13'699,"0"-5"1,0 1 456,0 1 0,4 2 0,0 4 0,-1 2-435,-2 1 0,-1 4 0,0 5 1,0 1-564,0-1 0,0 3 0,0 0 0,0 0-1049,0 0 0,0-6 0,0-6-3134,0 0 4025,0-3 0,0-9 0,0-1 0</inkml:trace>
  <inkml:trace contextRef="#ctx0" brushRef="#br0" timeOffset="1201">971 278 8477,'6'-13'1076,"-3"5"1,5 1-521,2 1 1,1 2 0,2 4-301,-1 0 1,1 0 0,0 1-1,-2 4 324,-3 3 1,-1 7 0,-4 4-1,1 2 101,-1 5 1,-2-1 0,-1 5 0,0-2-374,0 1 0,-4-1 0,0 4 0,1 1-344,2-1 0,2-5 0,2-1 0,3-3-935,1-1 1,0-4 0,2-2 0,-2-5-4304,-1-3 5274,-2-5 0,-4 3 0,0-6 0</inkml:trace>
  <inkml:trace contextRef="#ctx0" brushRef="#br0" timeOffset="1366">883 467 9494,'0'-13'539,"2"6"1,2 3 0,3 1-393,0-1 1,8 3 0,-1-4 0,4 4-723,5 1 0,-1 0 1,1 0 574,-2 0 0,-6 0 0,3 0 0</inkml:trace>
  <inkml:trace contextRef="#ctx0" brushRef="#br0" timeOffset="1516">946 530 9406,'13'0'-512,"-5"0"1,1 0 0,0 0 511,3 0 0,6-6 0,1-1 0</inkml:trace>
  <inkml:trace contextRef="#ctx0" brushRef="#br0" timeOffset="1650">946 643 8477,'-12'9'1364,"-1"-1"0,3-5-1243,6 1 1,10-2 0,13-2 0,5-2-122,7-2 0,4-9 0,3-6 0</inkml:trace>
  <inkml:trace contextRef="#ctx0" brushRef="#br0" timeOffset="1934">1261 416 8477,'-12'-5'735,"-1"3"0,1-3 3347,-1-1-3468,0 5 1,8-5-1,5 6 1,7 2-368,4 2 1,2 4 0,1 8 0,1 0-391,2 0 0,0 2 0,-5-1 0,1 0-987,-1 1 0,0-4 0,-3 3 1,0-3-1873,1-2 3002,-5 1 0,6 0 0,-4-1 0</inkml:trace>
  <inkml:trace contextRef="#ctx0" brushRef="#br0" timeOffset="2183">1337 366 8477,'0'-8'729,"1"-1"-38,4-1 0,2 5 0,5 1 0,2 2-280,3 2 0,-2-1 0,6-2 1,2-1-124,1 1 0,1 2 1,0 1-1,-1 1 192,-3 3 0,1 2 0,-5 4 0,-3-1 29,-4 5 0,-4 0 0,-6 6 0,0 0 36,0-1 0,-7 2 0,-5 4 0,-3 1-683,0-1 0,-1-4 0,2 0 1,0 0-1065,3-1 1,3-2-1,-2-6-4050,1 1 5252,6-6 0,-8-7 0,4-7 0</inkml:trace>
  <inkml:trace contextRef="#ctx0" brushRef="#br0" timeOffset="2368">1350 442 8553,'-7'-2'1347,"2"-2"1,5 3-1,5-4 1,3 4-1193,3 1 0,6 0 0,1 0 1,0 0-858,1 0 1,2 0-1,-3 0 1,0 0-469,0 0 1,-2 1 1169,-8 4 0,3 2 0,-4 5 0</inkml:trace>
  <inkml:trace contextRef="#ctx0" brushRef="#br0" timeOffset="2516">1362 568 9144,'-5'0'817,"5"0"1,7 0 0,8 0 0,3 0-1295,2 0 0,-1-2 0,4 0 477,-2-3 0,0-4 0,4 2 0</inkml:trace>
  <inkml:trace contextRef="#ctx0" brushRef="#br0" timeOffset="2716">1514 63 8477,'0'9'1476,"0"-1"-297,0 2 0,0 1 0,0 3 1,0 5-665,0 6 0,-2 11 1,-1 10-1,-2 3-586,-2 2 0,4-1 1,-1 1-1,2-4-1285,2-5 1,2-7 1355,2-14 0,3-2 0,6-7 0</inkml:trace>
  <inkml:trace contextRef="#ctx0" brushRef="#br0" timeOffset="2933">2005 0 10691,'0'13'0,"6"0"0,1-1 0</inkml:trace>
  <inkml:trace contextRef="#ctx0" brushRef="#br0" timeOffset="3117">1803 164 9367,'13'0'872,"0"0"1,1 0 0,1 0-712,2 0 0,10 0 0,-2 0 0,1-1-1023,1-3 0,-2 2 0,0-2 0,-1 3-213,-3 1 1,-3 0 1074,-5 0 0,-6-6 0,-1-1 0</inkml:trace>
  <inkml:trace contextRef="#ctx0" brushRef="#br0" timeOffset="3282">1967 177 8525,'-8'4'260,"0"0"0,1 6 0,-3 0 1,1 4 578,0 3 1,2 7 0,-2-1-1,-1 7-61,-1 2 1,3 2 0,-1 3-1,-1 3-672,-1 2 1,-1-7 0,-1 3 0,2-3-758,2-3 1,4-3 0,5-8 0,0-4-4211,0-3 4861,0-7 0,5-1 0,2-6 0</inkml:trace>
  <inkml:trace contextRef="#ctx0" brushRef="#br0" timeOffset="3466">1993 227 12275,'7'13'-173,"-3"0"0,-3-1 0,-1 2 1,0 2 172,0 0 0,-5 7 0,-2-4 0</inkml:trace>
  <inkml:trace contextRef="#ctx0" brushRef="#br0" timeOffset="3649">2081 215 8477,'0'-6'1124,"0"6"1,0 6-1,0 6 1,0 2-1128,0 3 0,0 3 0,0 5 0,0 0-512,0 0 1,-2-4 0,0-1 0,-3 0-195,3-1 1,-4-3 0,0-1 0,-1-4-1019,-2-2 1727,3-7 0,-11 4 0,3-6 0</inkml:trace>
  <inkml:trace contextRef="#ctx0" brushRef="#br0" timeOffset="3998">1892 379 8477,'0'-13'554,"0"0"0,0 5 0,1 1 0,3 0-228,5 0 1,6 4 0,3-2 0,1 0-393,-1 1 0,4 0 0,-2 4 0,1 0-73,0 0 1,-6 0-1,2 1 1,-4 4 228,-5 3 1,-2-1 0,-6 1 0,0 2 26,0 1 0,-2 3 1,-2 2-1,-6 1 28,-5-2 1,1-1 0,-3-1 0,3-1-374,1 1 1,1-2 0,-1-1 0,2-2-515,3 2 0,-2-3-22,6 2 1,1-2 526,7 1 1,3-4-1,7-7 1,1-1 284,2 1 1,0 2-1,-4 0 1,-1-2 414,1-1 1,-5-1-1,-1 7 1,-1 2 202,-3 4 1,-3 4-1,-5 0 1,-3 1-252,-3-1 1,-3 5-1,-2 0 1,-2-2-519,-1-1 1,3 2 0,-2-2 0,1-4-1161,0-3 0,1 1 0,3-4 1263,0-1 0,1-7 0,-1-3 0</inkml:trace>
  <inkml:trace contextRef="#ctx0" brushRef="#br0" timeOffset="4131">1892 555 8477,'8'-4'1635,"1"0"0,-1 0 1,5 5-1094,-1 3 1,1-1-1,1 5 1,1 2-829,2 1 0,1 6 0,-1 0 0,4-2-628,3-1 1,5 3 913,1 0 0,5 5 0,-3-2 0</inkml:trace>
  <inkml:trace contextRef="#ctx0" brushRef="#br0" timeOffset="4414">2169 278 13887,'27'0'0,"2"0"-234,5 0 1,11 0 0,2 0 0,1 0-373,1 0 0,-6-2 1,-1 0-1,-4-4-106,-4-1 1,-9 3 711,-8-5 0,-9 1 0,-2-5 0</inkml:trace>
  <inkml:trace contextRef="#ctx0" brushRef="#br0" timeOffset="4598">2535 139 8477,'-9'0'1098,"1"0"1,-1 0-1,-2 2-191,3 2 0,-2 3 0,4 5 0,-1 2-417,-2 3 0,-3 3 0,-2 6 1,-2 2-330,-5 2 0,-5 3 0,-2-2 0,-1 0-526,1 0 1,3-3 0,4-7 0,4-4-3609,3-3 3973,7-7 0,1 4 0,6-4 0</inkml:trace>
  <inkml:trace contextRef="#ctx0" brushRef="#br0" timeOffset="4799">2358 379 8477,'7'-6'1561,"0"5"94,-3-4 0,-2 5 0,3 5-506,1 3 0,-5 3 0,4 3 0,-4 3-316,-1 4 1,0 3-1,-1 0 1,-2-2-701,-1-1 1,-1 0-1,4 4 1,-2-1-1387,-1-3 1,0 2 0,4-7-6497,0 0 7749,0-2 0,0-7 0,0-2 0</inkml:trace>
  <inkml:trace contextRef="#ctx0" brushRef="#br0" timeOffset="5033">2472 416 8477,'8'-11'115,"0"3"0,-3-3 1,3 4-1,0-2 347,-1 1 1,5 5 0,-4-1 108,3 2 1,-2 2 0,-1 2 109,2 2 0,-5 3 0,0 6 0,-3 1 116,3 2 0,-4 3 0,3 3 0,-2 0-356,-2 5 1,0-2 0,0 5 0,0-4-691,0 0 0,0-1 0,0 0 1,0 0-418,0 0 1,0-5 0,1-3 0,2-3-799,1-2 0,0-3 0,-2-2 0,0-3 1464,3-5 0,-1-5 0,-4-7 0</inkml:trace>
  <inkml:trace contextRef="#ctx0" brushRef="#br0" timeOffset="5233">2421 492 8570,'2'-7'868,"2"1"-759,4 1 0,5 3 0,2-2 0,3 3-213,2 1 0,-5 0 0,2 1 0,-3 2 380,-1 1 1,-2 6 0,-3-2 293,-3 4 1,-4 0-1,-2 0 1,-4-3-396,-3 0 1,-7-2 0,-2 1 0,1-4-1674,2-2 1,6-2 1497,0 0 0,-1 0 0,-3 0 0</inkml:trace>
  <inkml:trace contextRef="#ctx0" brushRef="#br0" timeOffset="5465">2862 177 8477,'0'-8'1929,"0"-1"0,2 6-2542,2-1 1,2 4 0,3 3 0,0 3 612,1 1 0,1 1 0,1 5 0</inkml:trace>
  <inkml:trace contextRef="#ctx0" brushRef="#br0" timeOffset="5733">3064 190 8477,'-1'-7'1272,"-3"2"1,-3 8-1,-7 4 1,-2 3-698,-1 4 0,-5 3 1,2-2-1,-1 3-270,0 2 0,4-5 1,-2 2-1,1-3 19,2-1 1,8-1-432,4 1 1,4-6 0,4-3 0,4-2-401,3-2 1,8 0 0,0 0 0,2 0-59,0 0 1,-1 0 0,2 0 0,-2 0-297,-2 0 0,-1-2 0,-4-1-1900,-1-1 2380,-5 0 1,-8 5 0,-10 2 0,-6 3 380,-3 1 0,-1 1 0,-10 5 0,-1-1 0</inkml:trace>
  <inkml:trace contextRef="#ctx0" brushRef="#br0" timeOffset="5864">2736 479 8477,'-12'7'260,"-1"0"645,1-2 0,5-3-410,2 7 0,15-6 0,7 1 0,5-3-493,4-1 1,4 0-1,4 0 1,1-1-182,-1-3 1,1 2 0,-6-3 0,0 0-1029,2 1 0,-8-4 1207,2 4 0,-3-6 0,4 3 0</inkml:trace>
  <inkml:trace contextRef="#ctx0" brushRef="#br0" timeOffset="6065">2976 404 8477,'-7'1'1331,"3"3"1,1-1 0,0 6-1,-1 0-850,1 3 0,0 2 1,-1 2-1,-4 4-385,-4 0 1,0 4 0,-1-3 0,1 2-322,-1 3 0,-4-5 0,0-2 0,2-2-998,1-6 0,-3 0 0,0-6-2623,2-3 3846,7-6 0,-4-3 0,5-5 0</inkml:trace>
  <inkml:trace contextRef="#ctx0" brushRef="#br0" timeOffset="6198">2976 543 8477,'12'5'267,"1"-2"0,0 4 1,-1 0 544,1 0 1,0 1-1,-1 5 1,2 0-607,3-1 1,-3 1 0,3-1 0,-3 1-671,-2 0 464,1-1 0,0 1 0,-1-1 0</inkml:trace>
  <inkml:trace contextRef="#ctx0" brushRef="#br0" timeOffset="6417">3329 139 9704,'12'0'0,"1"0"938,0 0 1,3 3-1,3 4 1,0 7-38,4 4 1,-5 9-1,0 8 1,-2 5 1,-4 7 0,-2 6 1,-10 1-1,-1 0-935,-4-2 1,-7-8 0,-9-2 0,-4-2-2971,-5-3 1,8-6 3001,-4-6 0,-2-5 0,-4-7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5:09:56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680 1346 8525,'-9'-15'-289,"-3"4"0,5 3 335,-2 1 1,4-3-1,-5 3 1,-2 0-1,-4-2 814,-4 1 0,1 4 0,-7-1 0,-1 3-363,-3 2 1,-6 0 0,-2 0 0,1 2-106,-1 3 1,-5 4 0,3 6 0,1 1-63,3-1 1,5 6 0,5 1 0,4 2-56,-1 4 1,8-4-1,-2 2 1,6 1-139,4 2 1,1 2 0,2 0 0,-1 0-154,1 0 1,4 0 0,6 0 0,2 2-110,1 3 1,5-3 0,-4 1 0,4-5-47,1-3 0,6-5 1,3 3-1,3-2-67,6-3 1,3-9 0,2-5 0,8-3 48,9-2 1,0 0 0,0-2 0,-1-3-48,-4-5 1,-2-11 0,-4-3-1,-4-2 149,-9 1 0,-7 4 0,-9-5 0,1-1 152,-1-3 1,-6 1 0,-4 2 0,-3 1 279,-2-2 0,0-6 0,-2-4 0,-3 0-99,-5 1 0,-4 1 0,-2 5 0,1-2 55,-1-3 1,-6 10 0,-2 0-1,-2 9-157,0 7 1,-1 3 0,-7 7 0,-3 0-492,3 0 0,1 5 0,4 2 0,3 0-1067,6 0 0,4-1 350,6 0 0,10-5 1064,10 5 0,11-12 0,3-2 0</inkml:trace>
  <inkml:trace contextRef="#ctx0" brushRef="#br0" timeOffset="367">695 1331 8525,'-15'0'1227,"-1"0"0,2-2-834,4-3 1,3-4-1,9-6 1,5-2-247,8-4 1,8 2 0,9-7 0,4-3-43,6-5 0,6-6 1,7-6-1,8-1-160,6 1 1,3-2 0,6-2 0,-3-3 59,-2-2 1,-8 6 0,-12 1 0,-8 7 76,-6 3 1,-8 7-1,-5 7 1,0 4-102,-2 6 0,-7 0 0,-6 7-512,1-1 1,0 2-2379,-2-4 418,-3 7 2491,-7-4 0,-7 0 0,-2-2 0</inkml:trace>
  <inkml:trace contextRef="#ctx0" brushRef="#br0" timeOffset="633">1515 371 8366,'-8'-1'847,"2"-4"1,6 3 0,6-3 0,6 3-799,6 2 0,7 0 1,5 0-1,3 0-24,3 0 1,-3 0-1,3 0 1,-5 0 186,-5 0 1,1 0 0,-6 0 0,-4 2 252,-5 3 1,0 3 0,-8 8-39,-6-1 1,-5 1 0,-9-1 0,1 1-543,0-1 1,-1 1 0,1-1 0,-1-1-1385,1-4 0,4 2 0,3-5 1499,1 2 0,2-6 0,5 4 0</inkml:trace>
  <inkml:trace contextRef="#ctx0" brushRef="#br0" timeOffset="916">2211 31 8525,'-5'-10'4358,"0"-1"-4302,0 8 1,12-4-1,3 9 1,2 3-742,-2 5 1,4-1-1,-3 1 1,2 1-2001,3-3 2685,-8 6 0,6-6 0,-5 8 0</inkml:trace>
  <inkml:trace contextRef="#ctx0" brushRef="#br0" timeOffset="1547">2088 186 8945,'-7'0'376,"7"0"1,7-2 0,10-1 0,2-3-388,1 3 1,1 1 0,-4 2 0,2 0 707,2 0 0,-6 0-130,-5 0 0,-6 7 1,-1 4-327,-6 2 0,-6 3 0,-8-1 0,-2 1-474,-1-1 0,-3 1 0,4-1 0,-1 1-696,1-1 1,3-5 0,4-1-1798,2-2 2276,7-2 0,-3-7 1,12-3 466,4-5 0,-2 1 1,3 1-1,-1-1 1459,-1 0 0,4 6 237,-2-2 1,-3 3-1086,3 2 1,-8 7 0,2 3-1,-3 4-439,-2 2 0,0-1 0,0 0 0,0 3-429,0 2 1,0-3 0,0 4-1,0-4-870,0-1 0,0-6 1,0 0-205,0 2 0,2-5 0,3-2 804,5-3 0,-1-4 0,-1-3 1,1-5 417,0-4 0,-1-6 1,4-1-1,-3 0 144,-2-1 1,3 5-1,-3-4 1,0 4 371,0 2 0,-2-1 0,-5 1 2457,0-1-1881,0 8 1,-2 1-732,-3 7 1,-4 5-1,-4 2 1,0 0-93,3-1 1,0 5 0,-4-4 0,2-1-116,2 1 0,5 4-312,-6-6 1,8 7 55,-2-2 1,5-3-1,5 0-110,5 0 1,6-5 0,3 3-1,1-2-367,-1 2 1,0-3 0,0 3 0,2-3-1780,-3-2 2450,0 0 0,-3 7 0,1 1 0</inkml:trace>
  <inkml:trace contextRef="#ctx0" brushRef="#br0" timeOffset="1883">2351 217 9057,'-16'0'814,"8"0"1,8 0-1,10 0 1,5 0-863,6 0 0,-2 0 1,7 0-1,1-2-93,2-3 1,-3 3 0,-2-3 0,-1 3 479,-4 2 0,-2 2 0,-2 3 137,1 5 0,-8 4 0,-3 2 1,-3-1-39,-2 1 0,-5-1 0,-2 2 0,0 2-188,0 2 1,-3 1-1,3-3 1,0 2-533,0-2 1,1-4 0,2-3-1,-1-2-1015,1 2 0,3-3-873,1 1 1,-2-8 1550,-3-2 1,1-7 0,-4-8 0,1-1 618,4 1 0,-6-8 0,0-1 0</inkml:trace>
  <inkml:trace contextRef="#ctx0" brushRef="#br0" timeOffset="2015">2474 232 8400,'-1'9'3589,"-3"-2"-2894,-1 0 1,-2 1-1,4 8 1,-4-1-479,-2 1 1,4-1 0,-3 1-1,-1-1-922,0 0 0,4 3 0,-3 1 0,-1-1-2967,0-4 3672,6 2 0,-11-8 0,6 8 0</inkml:trace>
  <inkml:trace contextRef="#ctx0" brushRef="#br0" timeOffset="2250">2815 232 8905,'-16'0'430,"6"0"1,0 0 0,-1 2 1019,3 3 0,-1-3-1081,4 3 0,5-3 1,0-1-1,9 3-1075,4 1 0,10 0 0,3-5 706,3 0 0,9 0 0,1 0 0</inkml:trace>
  <inkml:trace contextRef="#ctx0" brushRef="#br0" timeOffset="2799">3325 139 8525,'-10'0'341,"0"0"1088,-2 0 1,5-1-204,2-4 1,5 3-1033,5-3 0,3 3 0,8 2 0,-1 0-333,1 0 1,-1 0 0,1 0 0,-1 0-739,1 0 1,-2 2 0,-2 1-711,-2 2 1,-7 2 879,2-2 0,-3 4 0,-4 5 582,-3-4 1,-3-1-1,-9-4 1,-2 3 121,-2 1 1,-5 3 0,4-5-1,-1 0 38,1 0 1,-4 3 0,4-3 0,0 0 498,-1-1 1,3 0 0,4-6 0,1 1 811,-1 5 1,6-5-862,0 4 1,8-3 0,4-2 0,10 0-302,7 0 0,8 0 0,-1-2 0,3-1-167,2-2 1,0-2 0,0 3-1,-2-1-548,-3 2 1,1-4-1,-4 2 1,-1 0-325,1-2 0,-3 5 1,-6-5-1507,-4 0 2361,4 6 0,-19-13 0,3 5 0</inkml:trace>
  <inkml:trace contextRef="#ctx0" brushRef="#br0" timeOffset="3047">3356 16 8525,'-10'0'1434,"1"-2"-65,3-3 1,0 5-855,6 0 1,0 7 0,0 8-1,2 1-98,3-1 1,-1 6-1,4 1 1,-1 2-48,-3 4 1,3 1 0,-2 2-1,-2 0-198,-1 0 0,3 5 1,0-2-1,-1-3-405,-3-3 1,-1-10-1,0 5 1,2-3-1655,3 1 1,-3-5-2100,3-6 3001,-3-7 1,-2 2 0,0-10 984,0-5 0,0-11 0,0-3 0</inkml:trace>
  <inkml:trace contextRef="#ctx0" brushRef="#br0" timeOffset="3333">3325 263 8525,'-10'0'796,"0"0"1,5 0 0,-6 2 113,-1 3 1,4-2 0,-3 8-666,-1 1 1,-1 2-1,-3 1 1,1 1-581,-1-1 0,6-1 0,0-2 1,-3-2-1065,0 2 1,2-3-100,1 1 1,8-7 1497,2 3 0,4-6 0,10-6 0,3-2 0,0-1 0,5-3 0,-1 5 0,0 1-77,1-1 0,-5 0 0,5 3 0,-1-1 222,0 2 1,-1 1 0,-2 2 0,0 0 272,3 0 0,0 0 0,-6 0 0,1 0-458,-1 0 0,6 2 0,-1 1 40,-1 2 0,5 7 0,0-3 0</inkml:trace>
  <inkml:trace contextRef="#ctx0" brushRef="#br0" timeOffset="3549">3743 201 8525,'-2'-15'197,"-1"-1"0,-2 1 521,1-1 1,3 1 0,1-1-221,0 1 0,7 1 1,3 2-1,4 4-354,1 1 0,-5 2 0,1 5 0,1 0-284,2 0 1,-1 6 0,-1 5-1,-3 2-454,-2 3 0,-2 5 0,-5 1 0,0 0 594,0 1 0,-7 4 0,-2-3 0</inkml:trace>
  <inkml:trace contextRef="#ctx0" brushRef="#br0" timeOffset="3681">3882 418 19404,'0'0'0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13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26 7993,'0'-9'653,"0"4"587,0-1 1,-1 5-571,-2 1 0,2 6 0,-2 7 1,2 4-170,1 3 0,-2 5 0,-1 4 0,1 2-161,1 3 1,1 2-1,0 0 1,0 2-28,0 2 1,1 5-1,1 1 1,1 0 57,-2-2 0,0-1 0,-1 0 1,0 2-44,0 1 0,-2 0 0,-1 4 0,0-1-170,-1 1 0,4-2 0,-3 0 0,2-1-129,1 0 0,0 2 0,0 1 0,0 1-285,0 2 1,0-4 0,0-2 0,0 1-366,0 4 1,0 0 0,0 0 0,0-6-18,0-6 0,0-3 0,0-4 0,0-2-390,0-4 0,0-1 0,1-10-2160,2-3 3188,-3-6 0,4-4 0,-4-3 0</inkml:trace>
  <inkml:trace contextRef="#ctx0" brushRef="#br0" timeOffset="383">133 9 8289,'-4'-5'2846,"2"2"-2291,-3 3 1,-1 3-1,-3 4 1,-1 2-765,-1 2 0,-1 4 1,2-2-1,-2 0-719,-1 1 1,3-4 927,-1 1 0,2-2 0,1-1 0</inkml:trace>
  <inkml:trace contextRef="#ctx0" brushRef="#br0" timeOffset="517">92 1 7993,'8'0'720,"0"0"0,-2 0 0,-1 1 0,2 2 185,0 6 0,2 5 0,1 6 0,2 2-738,1 0 1,1 2-1,2 0 1,1-1-1658,-1-1 1490,0-4 0,1 2 0,-1-3 0</inkml:trace>
  <inkml:trace contextRef="#ctx0" brushRef="#br0" timeOffset="1249">158 1847 8658,'8'-5'835,"-3"1"0,1 2 0,0-1-233,2 1 1,3 1 0,4-1 0,3-1-108,4 1 0,6 1 0,3 1 0,3 0-102,2 0 1,2 0-1,-1 0 1,1 0-204,4 0 1,3 0 0,6 0 0,1 0 63,3 0 1,0-1-1,1 0 1,5-2 52,3 1 1,0 1 0,5 1 0,-2 0-115,2 0 1,-2 0-1,3 1 1,-3 1-117,-1 1 0,-1 0 1,-4-1-1,1 1-134,0-1 0,-1-1 0,-7-1 0,-4 0-46,-2 0 1,-2-3-1,4 0 1,-2 1 34,-1 1 0,-6 1 0,-6 0 0,-5 1 127,-5 2 0,-1-1 0,-4 2 0,2 0-79,4-2 0,-4-1 0,2-1 0,0 0-248,0 0 1,-2 0 0,-1-1 0,-2-2-841,-3-2 0,-3 1 0,-5 0-3607,0 1 4715,-3 2 0,-5-7 0,-5 4 0</inkml:trace>
  <inkml:trace contextRef="#ctx0" brushRef="#br0" timeOffset="1467">2523 1732 7993,'-5'0'6592,"3"3"-6125,4 3 0,4-2 0,4 2 0,1 0-227,-1 2 0,2-3 1,-1 1-1,-1 0 140,-1 1 0,-2 2 0,-1-1-267,-3 0 1,-10 1 0,-5 1-1,-7 1-2114,-8-1 2001,-6 3 0,-8 0 0,-1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07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42 8047,'8'-5'132,"-3"-2"1,1 2 985,0 1 0,-1 0-482,0 4 1,-3 4-1,1 1 1,-2 3-165,-1 0 1,-3 3-1,-1 1 1,1 0-256,-1 0 1,-2 0 0,1-2-1,0 1-179,-1-1 0,3-1 0,-1-1 0,0 0-1257,2 1 513,1-5 0,2-1 1,1-6 200,1-2 1,3-3 0,1-1-1,2-1 291,2-1 0,0 0 1,-3 3-1,0 0 424,0-1 1,-2 4 0,-1 0 434,2 2 1,-1 1-54,0 5 1,-3 1 0,-3 4-1,0 2-362,0 1 0,0-2 1,0 2-1,0-2-759,0-1 1,0 0 0,1 0 0,1-2-1986,1 0 0,1-4 2514,-2 4 0,3-4 0,3 1 0</inkml:trace>
  <inkml:trace contextRef="#ctx0" brushRef="#br0" timeOffset="318">279 1 14223,'-1'8'0,"0"0"172,-2 0 1,0 1 0,2 0 0,-1 1-59,0 1 0,-1 0 0,3-3-669,0 0 0,1 0 17,2-3 1,1-1 0,4-4 0,1-1 147,-1-2 0,0-1 0,0-5 460,1 1 1,-1 1-1,-1 0 1,0 3 384,-2 0 1,-2 1-1,1 4-173,0 2 0,-1 2 0,-3 3 0,0 0-545,0 0 1,0 3 0,-1 1-1,-1 0-1476,-1 0 1,1 0 1738,2-1 0,0-2 0,0 3 0</inkml:trace>
  <inkml:trace contextRef="#ctx0" brushRef="#br0" timeOffset="533">65 215 7993,'6'0'227,"-1"0"564,1 0 0,3-3 0,1 1 0,2 0-826,0 1 1,5-2-1,2 0 1,0 1-600,-2 2 1,-1-1-1,1-1 1,-2-1-660,-1 1 1293,-2-2 0,-4-1 0,1-3 0</inkml:trace>
  <inkml:trace contextRef="#ctx0" brushRef="#br0" timeOffset="750">230 157 7993,'-8'0'832,"-1"0"0,2 1 1,1 1-155,0 1 1,4 3 0,0 0 0,0 1-155,-1 1 1,1 3-1,-2 1 1,0 0-332,2 0 1,-2 2-1,2-3 1,0-1-242,1-1 0,6-2 0,2-1-176,3-3 0,5-3 0,-2 0 0,3-2-740,0-1 0,-2-3 0,-1 1 0,-1-1-2653,-2 1 1996,-1 3 1621,-4-1 0,-5 3 0,-5 0 0</inkml:trace>
  <inkml:trace contextRef="#ctx0" brushRef="#br0" timeOffset="950">16 372 7993,'-9'0'1091,"5"0"1,1 0 0,7 0 0,4 0-890,5 0 0,6-1 1,3-1-1,4-2-281,4 0 0,1-2 1,7-1-1,-2 0-548,-1 2 0,-2 0 1,-4-1-1,-4 1-1812,-5 2 2439,-6 0 0,-2-1 0,-4 0 0</inkml:trace>
  <inkml:trace contextRef="#ctx0" brushRef="#br0" timeOffset="1268">321 265 7993,'-5'0'1374,"1"0"0,4 3 1,0 3-693,0 1 0,0 2 0,0 2 0,0 3-311,0 1 1,3 2 0,0-1 0,0 1-277,0-1 1,-2 1 0,2-1 0,-2 1-406,-1-1 1,0-3-1,0-2-1228,0-2 1,-1-1 410,-2-3 0,1-2 0,-3-6 0,-2-1 643,0-1 0,-1-5 1,-1 2-1,-1-2 484,-1 1 0,-3 1 0,2 0 0,0 0 0,0-1 0,1 5 0,3 0 0,0 1 2499,-1 1-1658,5-1 1,5 3 0,7 0 0,5 0-1279,2 0 0,6 0 1,1-1 436,1-2 0,2-1 0,0-5 0</inkml:trace>
  <inkml:trace contextRef="#ctx0" brushRef="#br0" timeOffset="3050">1062 190 7993,'-4'-1'2022,"1"-1"0,4 1-1662,4-2 1,2 2 0,7 1 0,0 0-875,2 0 0,0-3 0,1 1 0,-2 0-1334,-1 1 0,1 0 1848,-4-2 0,3-1 0,-1-5 0</inkml:trace>
  <inkml:trace contextRef="#ctx0" brushRef="#br0" timeOffset="3234">1169 108 7993,'0'-5'5910,"0"3"-5248,0 4 0,0 7 0,0 4 0,0 3-215,0 0 0,0 5 1,0 0-1,0 1-655,0 0 0,0-1 0,0 1 0,0-3-1289,0-2 1,0-4 0,0-2-844,0-2 1,0-4 2339,-3-3 0,-2-1 0,-3-1 0</inkml:trace>
  <inkml:trace contextRef="#ctx0" brushRef="#br0" timeOffset="3366">1112 289 7993,'0'-8'2653,"3"3"1,3 3-3001,1 1 1,1 1 0,1 0-1,-1 0 347,0 0 0,0 3 0,1 2 0</inkml:trace>
  <inkml:trace contextRef="#ctx0" brushRef="#br0" timeOffset="3549">972 207 7993,'0'5'1204,"0"1"1,1 0-816,1 2 0,-1 3 1,2 1-1,-2 3-926,-1 2 0,0 2 0,0-2 1,0 1 536,0-2 0,-4 2 0,0-5 0</inkml:trace>
  <inkml:trace contextRef="#ctx0" brushRef="#br0" timeOffset="3700">947 380 10205,'8'0'788,"4"0"1,2 0 0,2 0-740,4 0 0,1 1 0,4 1 1,3 0-289,2 0 0,-1 2 1,1-1-1,1-1-676,-2 2 0,0-2 915,-1 3 0,-3-3 0,4 2 0</inkml:trace>
  <inkml:trace contextRef="#ctx0" brushRef="#br0" timeOffset="3949">1483 100 7993,'-3'-6'1039,"0"1"1,0 2 2736,3-3-3742,0 5 1,4 0 0,2 4 0,1 2-464,1 1 1,3-1-1,0 0 1,-1 1-3246,-1-2 3674,-4 4 0,2-4 0,-2 5 0</inkml:trace>
  <inkml:trace contextRef="#ctx0" brushRef="#br0" timeOffset="4299">1408 199 7993,'-8'0'334,"0"0"0,0 0 0,0 0 1234,3 3 1,2-2-1331,6 2 1,4-2 0,5-1-1,1 0-375,2 0 1,0-3 0,1 0 0,-2 1-71,0-2 1,-1 2-1,1-2 1,-3-1-773,-2 0 0,-1 3 0,0-3-196,1 1 1598,-5-2 1,-1 5 0,-6-2 251,-2 2 1,-2 2-1,1 2 1,0 2 109,0-1 1,2 4-1,1-3 1,0 3-225,0 3 0,0-1 1,3 4-1,0 1-192,0 0 0,-2 2 1,-1-1-1,1 2-335,1 1 0,1-2 1,0 2-1,0-2-487,0-3 1,0 0-1,1-3 1,1-1-752,1 0 0,-1-5 0,-1 0-300,2-2 1,-2-1 0,2-5 1503,-2-2 0,-5-6 0,-1-2 0</inkml:trace>
  <inkml:trace contextRef="#ctx0" brushRef="#br0" timeOffset="4517">1458 215 11994,'-4'8'968,"2"1"0,-3-1 1,-1 1-525,-2 2 0,-1 2 0,-1 3 1,-2 0-176,-1-2 0,3 1 0,-1-2 0,3 0-270,2-2 1,4-6-1,5-2-612,6-2 1,3-5 0,4-2 0,1-4-816,3-4 1,-2-2-1,3 0 1,-1-1-877,-2 1 2304,0 0 0,2-1 0,1 1 0</inkml:trace>
  <inkml:trace contextRef="#ctx0" brushRef="#br0" timeOffset="4767">1598 108 7993,'0'-5'2298,"0"2"1,0 9-1,1 3-2489,2 3 0,-1-2 0,2 2 0,0-1-294,-2 0 1,-1 0 0,-1-3 0,2 1-687,1-1 1,0 0 0,-3 0-1076,0 1 2246,0-5 0,0 0 0,0-4 0</inkml:trace>
  <inkml:trace contextRef="#ctx0" brushRef="#br0" timeOffset="4934">1672 108 7993,'4'-6'330,"1"1"1,0 2 0,0-1 0,2 0 212,0 2 0,-1 1 1,-1 1-1,2 0-33,0 0 1,-2 0 0,0 1-519,-1 2 0,-2 1 1,-2 5-1,-1-1-564,-1 0 1,-4 3-1,-4 0 1,-2 0-676,-1 1 0,1-3 1247,-2 2 0,-2-2 0,3 0 0</inkml:trace>
  <inkml:trace contextRef="#ctx0" brushRef="#br0" timeOffset="5234">1557 240 10278,'4'-4'544,"5"3"0,-2-2 0,4 0-446,2 0 1,1-2 0,2 1 0,0 0-115,1 1 0,-1-3 1,0 3-1,-2 1 449,-3 2 0,-2 0 63,-1 0 0,-3 0 1,-3 3-1,-3 3-141,-2 1 1,-4 1 0,3 1 0,-2 0-151,1 2 0,3-1 0,-2 3 0,2-1-133,-1 1 1,0-2-1,2 2 1,-1 0-317,0 0 0,-1-2 0,3 1 0,0 0-342,0-2 1,0 0-1,0-2 1,1-1-926,2-1 1,-2 0 124,5-3 0,-4-1-530,1-5 1916,-3 2 0,0-10 0,0 2 0</inkml:trace>
  <inkml:trace contextRef="#ctx0" brushRef="#br0" timeOffset="5401">1606 347 7993,'-3'-5'5290,"2"1"-4972,-2 1 1,6 2 0,3-2-1,3 2-439,2-2 1,3 2 0,-3-2 0,0 2-775,1 1 0,-3 0 0,2 0-3360,-2 0 4255,-1 0 0,-3 4 0,-1 0 0</inkml:trace>
  <inkml:trace contextRef="#ctx0" brushRef="#br0" timeOffset="5566">1557 413 7993,'-5'4'1381,"-1"0"-396,3 4 1,4-3 0,6-2 0,5-2-411,5-1 1,6 0 0,0-1 0,5-1-462,1-1 1,0 0 0,-1 2 0,-4 0-412,-3-2 1,-3 0 0,-4 3-1,-4 1-1300,-4 2 0,-2-1 1597,-4 3 0,0-3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24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8196,'0'-8'1115,"0"0"1332,0 0-1942,0 3 1,0 3-1,1 7 1,1 4-155,1 3 1,3 2-1,-1 2 1,0 0-90,1 1 1,-3 2-1,1 1 1,1 0-123,-1 1 1,-1-2 0,2-4 0,-2 0-7,-1-1 1,2-1 0,-2 0 69,0-2 1,3-5 17,0-3 0,0-6 0,1-4 1,3-3-154,1-3 0,3-6 0,-1-1 0,1-1-98,2-2 0,-1-1 1,1 0-1,-2-1-85,-1 0 0,-1 4 0,-4 3 1,-1 2-309,-4 3 1,-1 5-738,-1 0 1,-3 6 0,-3 2 0,-1 5 1158,-1 2 0,-4 1 0,-1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23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8 116 7993,'-4'-3'1749,"1"-3"1,2-1-1612,1-1 0,0 2 0,1 1 0,1 1-64,1-1 1,3 0-1,-1-2 1,4 0-96,2 2 0,-2-1 1,2-2 128,-2 0 1,-1 2 580,0 1 1,-3 5-221,-2 2 1,-2 4-1,-2 8 1,-1 0-174,-1 2 0,-2 3 0,2 1 0,0 0-251,0 1 0,2-2 1,-2-3-1,2 1-266,1-1 1,0 0-1,-1-3 1,-1-2-600,-1-1 0,1-2 1,2 0-996,0 0 1,0-4 1003,0-4 1,0-4 0,0-4-1,1-1 811,1-2 0,-1-2 0,3-3 0</inkml:trace>
  <inkml:trace contextRef="#ctx0" brushRef="#br0" timeOffset="183">74 34 7993,'1'-7'335,"2"1"0,1 0 0,4 2 1,-2 0 228,0 1 1,2 0-1,4 3 1,1 0-288,1 0 0,-1 4 0,0 1 1,0 3 65,0 3 1,-4-1 0,-1 3 0,-5 0 126,-5 0 1,-4 1-1,-6 2 1,-3 0-351,-3-3 0,-4-1 0,2-4 0,2 1-836,1-1 0,1-3 716,2-3 0,6-4 0,4-3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1:56.34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4 164 15395,'-4'4'1902,"4"2"1,0-2-2718,4 0 0,1-2 1,0 0-1,1-1 949,1-1 1,2 0 0,0 0-1,1-1 334,-4-1 0,2 0 0,-3-3 297,2-1 0,0-1 1,-1-1 71,-1 0 0,-3 3-389,1 0-268,-2 3 1,-2-1-1,-1 6-21,-1 2 0,-2 3 0,3 2 0,-1 3 378,0 2 1,1-2-1,-2 1 1,0 1-240,2 3 1,-1 0-1,0-3 1,1 1-212,-2-1 0,3 1 0,-1 0 0,1-2-659,1-1 0,0-2 0,0-3-2281,0 0 1519,0 0 0,0-5 586,0-3 1,0-3-1,0-5 580,0 0 0,0 0 0,0 1 0</inkml:trace>
  <inkml:trace contextRef="#ctx0" brushRef="#br0" timeOffset="384">74 117 18291,'4'-3'63,"3"2"1,-2-2 0,3 2-59,2 1 0,2-2 1,4-1-1,0 1 60,2 1 0,-1 5 0,1 1 0,-2 2-128,0 1 1,-5 2-1,-2 1 1,-4 1 636,-2 2 1,-3 1 0,-7 1 0,-3-2 139,-5-1 1,-2 1 0,-3-4 0,0 0-704,0-1 0,3-3 1,0 0-1,3-4-626,4-1 1,1-1-1,2-1 1,2-1-3470,2-4 4115,3-4 1,3 1-1,1-2 1</inkml:trace>
  <inkml:trace contextRef="#ctx0" brushRef="#br0" timeOffset="1017">346 47 17816,'0'-3'1593,"0"3"-1509,0 4 0,2 4 1,1 2-1,0 3 144,0 2 1,-2 4 0,2 1 0,0 2-36,-1-1 0,1 0 1,-2-2-1,1-2-130,0-1 0,2-4 1,-3-1-211,2-3 1,3-3-1,-1-3 348,2-1 0,-1-7 0,1-3 0,2-2-143,-1-3 0,1 0 0,0-2 0,0 0-175,2-2 0,-1 0 1,-2-2-1,-1-1-109,1 1 1,-3 1-1,1 3 1,-1 1-184,-1-1 1,0 4 0,-2 2 824,1 1-412,-1 5 1,-5 0-1,-1 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32.5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33 32767,'5'0'0,"1"0"0,-1 0 0,4 0 0,-1 0 0,0 0 0,0 0 0,0 0 0,-1 0 0,0 0 0,2 0 0,1 0 0,0 0 0,0 0 0,2 0 0,0 0 0,-1 0 0,3 0 0,0 0 0,-1 0 0,1 0 0,-2 0 0,0 0 0,0 0 0,0 0 0,-2 0 0,2 0 0,1 0 0,-2 0 0,2 0 0,2 0 0,1 0 0,-3 0 0,1 0 0,1 0 0,0 0 0,5 0 0,-1 0 0,0 0 0,1 0 0,-2 0 0,2 0 0,-1 0 0,0 0 0,0 0 0,-2 0 0,-1 0 0,1 0 0,-1 0 0,1-1 0,-1-1 0,1 0 0,0-1 0,2 3 0,1 0 0,1 0 0,-3 0 0,1 0 0,0-1 0,0-2 0,-2 2 0,3-1 0,-3 1 0,-1 1 0,-3 0 0,-2 0 0,-1 0 0,1 0 0,-2 0 0,2 0 0,-1 0 0,-2 0 0,0 0 0,0 0 0,1 0 0,-1 0 0,0 0 0,0 0 0,1 0 0,-1 0 0,0 0 0,0 0 0,0 0 0,3-1 0,0-1 0,0-1 0,-2 1 0,2 1 0,0 1 0,0 0 0,1 0 0,-3 0 0,2 0 0,-2 0 0,-1 0 0,0 0 0,1 0 0,-1-2 0,0-1 0,0 0 0,1 3 0,-1 0 0,-3 0 0,1 0 0,-4 0 0,-2 0 0,-7 0 0,-3 0 0,-6 0 0,-5 0 0</inkml:trace>
  <inkml:trace contextRef="#ctx0" brushRef="#br0" timeOffset="667">1 58 23231,'4'0'2061,"3"1"0,-4 2-2839,-2 2 0,0 2 0,-1 2 1,0 0-463,0 2 0,0-1 0,0 4 1103,0 0 0,0 2 0,0 0 0</inkml:trace>
  <inkml:trace contextRef="#ctx0" brushRef="#br0" timeOffset="817">9 297 22185,'0'8'-4345,"0"0"4254,0 1 0,0-4 0,0 1 1,0 0-821,0 1 1,0 2 818,0-1 0,0 4 1,0 1-1</inkml:trace>
  <inkml:trace contextRef="#ctx0" brushRef="#br0" timeOffset="980">26 561 22185,'0'8'-925,"0"0"1,0 0 776,0 1 1,0-4 0,0 1 0,0 0-313,0 1 1,0 2 0,0-1 485,0 0 0,-4 4 0,-1 1 0</inkml:trace>
  <inkml:trace contextRef="#ctx0" brushRef="#br0" timeOffset="1130">9 824 22185,'0'9'-2368,"0"-1"2448,0 0 1,0-2 0,0-1-472,0 2 1,0 0 0,0 1 0,0 0-403,0 1 1,0-1 632,0 0 1,4 4 0,0 1 0</inkml:trace>
  <inkml:trace contextRef="#ctx0" brushRef="#br0" timeOffset="1280">9 1063 22185,'0'6'-3665,"0"-1"3873,0 2 1,0 0 0,0 1 445,0 1 0,0-1 0,0 0 0,0 0-607,0 1 1,0 0 0,0 1-1,0 1-726,0-1 0,-1 0 1,-1 0 696,0 1 0,-1 4 0,3-3 0</inkml:trace>
  <inkml:trace contextRef="#ctx0" brushRef="#br0" timeOffset="1398">50 1278 25482,'-3'4'338,"-2"4"1,-3-4-1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36.9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 0 22185,'0'5'-500,"0"2"475,0-1 0,-4 1 1,-1 1-1</inkml:trace>
  <inkml:trace contextRef="#ctx0" brushRef="#br0" timeOffset="134">17 190 22185,'0'8'182,"-3"0"0,0 0 1090,1 1 1,1-4 0,-1 1-1,-1 0-1051,1 1 0,1 2 0,1-1-418,0 0 1,0 0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36.34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 8 22185,'-5'-3'291,"2"2"0,3-2 0,0 6 1,0 2-1424,0 2 1,0 3-1,0 0 1,0 2 951,0 0 1,0 2-1,0 3 1</inkml:trace>
  <inkml:trace contextRef="#ctx0" brushRef="#br0" timeOffset="135">17 247 22185,'-3'6'493,"0"-1"0,0-2 0,3 2-591,0 2 0,-1-3 1,0 2-1,-2 0-1133,1 2 0,1 0 1005,1 0 1,0 4 0,0 1 0</inkml:trace>
  <inkml:trace contextRef="#ctx0" brushRef="#br0" timeOffset="302">17 503 22185,'0'8'-806,"-3"0"1,0 0 865,1 1 0,1-4 0,1 1 1,0 0-514,0 1 0,0 2 0,0-1-2138,0 0 2494,0 0 0,0 4 0,0 1 0</inkml:trace>
  <inkml:trace contextRef="#ctx0" brushRef="#br0" timeOffset="451">25 717 22185,'-4'5'1858,"3"-1"-361,-2-1 0,3 1-1976,0 5 1,0-1 0,0 0-1668,0 0 1,0 1 2064,0-1 1,-4 4-1,-1 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41.58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0 131 22375,'4'-4'-214,"0"-3"1,5 2 712,-1 0 0,-3 1 1,1 2 197,0-1 0,1 0 1,-1 1 125,0-1 1,-4 0 0,3 4-1163,-1 2 1,-2 2-1,-2 3 1,0 0 222,0 0 0,0 1 0,0 2 0,0 3-109,0 2 0,-2 3 0,-1 1 1,1 0-209,1 0 0,0 3 0,-1-2 1,0 0-118,0-1 0,1-4 1,1-2-1,0-2-1120,0 0 0,0-6-177,0 2 0,0-6 1445,0-2 1,0-7-1,0-6 1</inkml:trace>
  <inkml:trace contextRef="#ctx0" brushRef="#br0" timeOffset="250">50 115 22185,'3'-8'-677,"-1"2"1,4 2 1454,0 0 1,-1 1 0,0 3 0,2 0-651,0 0 0,4 0 0,0 0 1,-1 1-206,-1 2 1,2 2 0,-1 3-1,-2 1-280,-1 2 0,-5-2 0,0 2 0,-1-2 286,-1-1 0,0 1 1,-1-1-1,-1-1 120,-4-1 1,-1 0 0,-1-2-377,-1 0 0,1-2 1,0 1 44,0-2 2,3-1 0,-2-4 0,2 0 0</inkml:trace>
  <inkml:trace contextRef="#ctx0" brushRef="#br0" timeOffset="500">346 140 22185,'-7'-1'3041,"2"-2"-3587,1 2 1,8-3 0,1 4 0,3 0-33,3 0 0,-2 0 1,3 0-1,-1 0-200,0 0 0,0 0 1,-2 0 972,-1 0 0,0-3 0,0-2 0</inkml:trace>
  <inkml:trace contextRef="#ctx0" brushRef="#br0" timeOffset="684">305 222 24370,'-4'0'2279,"4"0"-2514,5 0 1,2 0-1,3 0 1,1 0-344,2 0 1,0 0 0,1 0 0,0 0 577,2 0 0,4 0 0,1 0 0</inkml:trace>
  <inkml:trace contextRef="#ctx0" brushRef="#br0" timeOffset="1017">923 82 22185,'-5'-8'-6204,"-1"0"6286,0-1 0,-1 1 0,-1 0 463,3 0 1,-3 0 0,4 2 0,-2 1 33,1 2 1,-1-1-1,-2 2 1,0-1 208,0 2 1,-1 1 0,0 2-1,-1 5 68,-1 3 0,0 0 1,2 4-1,-1 1-223,-1 3 1,0 1 0,3 3 0,0 1-480,3 0 0,1-1 0,4-1 1,1 1-269,2-1 1,1-4 0,6 0-1,1-4-747,2-4 0,6 1 1,0-8-1,0 0-45,1-1 1172,-6-5 0,9 0 0,-6-4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43.9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165 47 13166,'-1'-9'0,"-1"1"-473,-1 0 1,-2 2 0,1 2 0,0 0 1852,-3 2 0,-1-1 0,-2 1 0,-1 3 142,1 3 0,-3 4 0,0 1 0,-1 2-852,1 2 0,3 4 1,-1 2-1,1 2-432,2 0 0,4 2 0,1-3 1,2 0-430,1 1 0,4-3 0,2-4 0,5-4-906,6-4 0,4-2 0,6-6 1465,3-4 0,2-3 0,1-7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8:43.31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9 22185,'6'0'-725,"-1"0"1,1 0-1,2 0 512,0 0 1,0 0 359,1 0 0,3-3 0,0-2 0</inkml:trace>
  <inkml:trace contextRef="#ctx0" brushRef="#br0" timeOffset="132">214 17 21915,'9'0'-527,"-4"0"1,1 0-1,0 0 580,1 0 0,2-2 0,0-1 118,2 1 0,2-2 0,3-1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9:02.746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7.01207E6"/>
      <inkml:brushProperty name="anchorY" value="-2.80684E6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7.01295E6"/>
      <inkml:brushProperty name="anchorY" value="-2.81105E6"/>
      <inkml:brushProperty name="scaleFactor" value="0.5"/>
    </inkml:brush>
  </inkml:definitions>
  <inkml:trace contextRef="#ctx0" brushRef="#br0">17 42 10411,'0'-9'580,"0"1"1,0 5-1,0 3 1,0 5-282,0 5 1,0 0 0,0 4 0,0 1 24,0 0 0,0 2 1,0-1-1,0 1-36,0-1 0,0 3 1,0 1-1,1-1-145,1 1 0,-1-2 0,2 3 0,-2 0-88,-1 0 0,0-2 0,0 0 0,0-2-64,0 0 0,0-2 0,0 0 0,0-2-111,0-1 1,0-1-1,0-3 1,0 0-158,0 0 0,0 1 0,0-1-319,0 0 0,0-2-24,0-1 428,0-3-10,0 2 431,4-8 1,-4 2-219,3-3 1,-1 3 11,1-1 0,-1 2 0,2 0 0,1-1 24,-1 0 1,-1-1 0,3 3 0,0 0-8,1 0 1,2 0-1,-1 0 1,1 0 17,2 0 0,2 0 0,3 0 0,1 0-17,-1 0 0,2 0 0,1 0 1,2 0-65,0 0 0,2 3 1,-3-1-1,0 0-2,0-1 0,2-1 1,-2 0-1,-2 0 39,-1 0 1,-1 1-1,-1 1 1,1 1-21,1-1 1,2-2 0,-3 1 0,1 1 5,-1 1 1,3 0-1,1-2 1,-2 0 10,-1 2 1,3 0 0,-1-3-1,-1 1-10,-1 2 0,-1-2 0,-1 1 0,-2-1 15,-2-1 1,4 0-1,-1 0 1,1 0 56,2 0 1,-1 0 0,2 0 0,0 0-29,1 0 1,4 0-1,-1 0 1,1 0-38,-1 0 1,2 0-1,-3 0 1,0 0-1,-2 0 1,-1-3 0,-2 1 0,1 0 7,-1 1 1,1 1 0,-1 0 0,0 0 5,1 0 1,0 0 0,3 0 0,1 0 16,0 0 1,3 0-1,-3 0 1,1 0 11,0 0 0,-4 0 1,1 0-1,-1 1-30,-2 2 0,0-2 0,0 1 0,-1 0 87,-2 1 1,-2-2-1,2 2 1,0-2-97,0 2 0,1-2 0,2 2 0,1-2 5,-1-1 0,1 0 0,2 0 0,0 0 26,-1 0 1,2 0-1,0 0 1,-2 0 8,-1 0 1,0 0 0,-1 0 0,0 0-18,-2 0 0,-1 0 1,-2 0-1,1 0-9,1 0 0,3-1 1,-3-1-1,3-1-29,0 1 1,2 1 0,0 1 0,2 0 11,1 0 0,-1 0 1,2 0-1,0 0-13,-1 0 1,-1 0 0,-4 0 0,1 0 20,-1 0 0,-3 0 0,-1 0 0,-1 0 22,0 0 1,0 0-1,-3 0 1,0 0-41,1 0 1,2 1-1,0 1 1,0 1-28,1-1 1,0-1-1,4-1 1,-1 0-21,-2 0 1,1 0 0,3 0 0,-1 0-18,1 0 1,-2 0-1,0 0 1,-2 0-12,2 0 1,0 0-1,-1 1 1,-1 0-78,-1 2 1,-1 0 0,-3-3 0,1 0 130,-1 0 1,0 0 0,0 0-1,1 0-32,-1 0 1,3 0 0,0 0 0,0-1-29,1-2 0,-2 2 1,3-1-1,-1 0 21,1-1 1,-2 1 0,2-2 0,0 0 8,0 2 0,-3-2 0,1 1 0,-2-1 26,-1 0 1,0-1 0,1 1 0,-2 0 48,-2-3 1,0 3 0,-3-2 0,1 0-47,-2-2 0,0 0 0,-1 0 1,0-1 13,0-2 1,0 0 0,0-5-1,-1-1 3,-1 0 0,1-2 0,-2 0 0,2-3-349,1-2 0,3 0 0,1 1 0,-1 2 343,1 1 1,0 1-1,-3 3 1,2-1-30,-1 1 1,-1 0 0,-1 1 0,1 3-43,2 0 0,-3 1 1,3 2 131,-2 1 0,-2 1 153,-2 1 0,-1 0-74,-4 3 1,-1 0-1,1 3-59,0 0 1,0 0-1,-1 0 1,1 0-85,0 0 1,0 0 0,-1 0-1,-2 0-22,0 0 1,0 0 0,0 0 0,-3 0 39,-2 0 0,2 0 0,-2 0 0,-1 0-18,-1 0 0,1 0 0,0 0 0,0 0-6,-2 0 1,1 0 0,-1 1 0,1 1 16,-1 1 1,1 0 0,-1-3 0,2 0-6,0 0 1,1 0 0,-1 0-1,0 0 8,-3 0 1,4 0-1,-1 0 1,2 0-12,0 0 1,0 0 0,-2 0 0,1 0-41,-1 0 1,2 0 0,-1 0-1,1 0 1,-3 0 1,-1 1-1,1 0 1,-3 2 19,0-1 1,2-1 0,-3-1 0,0 0 33,1 0 1,1 0 0,3 0-1,0 0 34,-2 0 0,4 0 0,0 0 0,1 0-22,1 0 0,2 0 0,-2 0 0,1 0-33,2 0 0,-2 0 0,0 0 0,-1 0-73,-5 0 0,2 0 1,-4 0-1,0 0-24,-2 0 1,-3 0 0,-2 0-1,1 0 92,2 0 1,-1 1 0,4 1 0,-1 0 24,0 0 1,7-1 0,-2-1 0,3 0 4,1 0 1,-3 0 0,3 0-1,0 0 17,-1 0 0,0 0 0,-2 0 0,-2 0-25,-1 0 0,1 0 0,-3 0 0,0-1-24,-1-2 0,3 3 0,-2-3 0,1 2 0,2 1 1,0 0 0,2 0-1,-1 0 15,1 0 1,2 0-1,0 0 1,0 0-7,-2 0 0,0 0 1,-1 0-1,2 0-41,1 0 1,-2 0 0,3 0-1,-4 0-7,-2 0 0,2 0 1,0 0-1,2 0 36,1 0 0,1 0 1,-1 0-1,0 0 16,2 0 1,-1 0 0,3-1 0,-2-1 15,-1-1 0,3 1 0,-2 2 0,1 0-7,0 0-1,-4 0 1,3 0 0,-2 0-25,0 0 1,0 0-1,-2 0 1,-1 0-1,1 0 0,0 0 0,2 0 0,1 0 10,1 0 0,-3 0 0,2 0 0,1 0 3,1 0 0,1 0 0,-1 0 0,0 0 106,-2 0 0,3 0 1,-1 0-1,2 0-121,0 0 1,0 1 0,-1 0 0,-1 2 15,1-1 0,1-1 1,1-1-1,-1 0 30,1 0 1,0 0 0,-1 0 0,-1 0 2,-1 0 0,-1 0 0,2 0 0,-2 1 8,-1 2 1,-1-3 0,-3 3 0,-1-2 48,-2-1 1,1 3 0,3 0 0,-1-2-103,1 0 1,3-1 0,2 0-1691,2 0 287,0 0 1429,5 4 0,0-3 0,4 3 0</inkml:trace>
  <inkml:trace contextRef="#ctx0" brushRef="#br1" timeOffset="2033">5168 75 8291,'0'-9'1131,"0"4"955,0-1-1530,0 5 1,0 3 0,0 7-252,0 3 1,0-1 0,0 3 0,0 2-75,0 2 0,0 0 0,0 3 0,0 0-85,0 1 1,0 0 0,0 5 0,0 0-148,0 0 1,0-1 0,0-3 0,0 0-47,0-1 0,0-4 0,0-2 0,0-4-45,0-3 0,1-1-100,1 1 1,3-2 69,3-1 1,-2-3 0,-1-3-116,2 0 0,-3 0 30,2 0 1,-4 0 131,4 0 1,-1 0 0,4 0 0,-1 0 42,0 0 1,1 0 0,1 0 0,2-1 2,1-1 0,-2 1 0,3-3 1,1 1-3,4 0 0,-2-2 0,2 2 0,0 1 27,0 1 1,2-1 0,4-1 0,-1 1-47,1 1 1,4 1 0,1 0 0,3 0 74,2 0 0,-2 3 1,1 1-1,-3-1 28,1 1 0,-2 1 0,3-1 0,3 1-5,4 1 1,1-1 0,1-1-1,1 0-46,1-2 1,-4 0 0,-4-1 0,-1 2 5,1-1 1,2-1 0,5-1-1,1 0-81,-1 0 1,-4 0 0,-5 0-1,-2 0 20,-1 0 0,-5 0 0,2 0 0,-2 0 74,2 0 1,-1 0-1,4 0 1,0 0-19,-2 0 1,-3 3 0,-2-1 0,-2 0-16,-3-1 0,-1-1 1,-2 0-1,1 0 6,-1 0 0,4 0 0,2 0 0,-1 1 1,1 2 0,0-2 0,3 2 0,0-3-29,0 0 1,-3 0-1,-1 0 1,-1 0 4,-2 0 1,2 0 0,-1 0 0,-3 0 16,-1 0 0,-2 0 0,4 0 0,0 0 11,3 0 1,-2 0 0,3 0 0,0 0-14,0 0 1,-3 0 0,2 0 0,-3 0-25,0 0 1,-1 0 0,0 0 0,-2 0-22,0 0 1,-1 0-1,1 0 1,-1 0 3,-1 0 1,-1 0 0,-2 0 0,1 0 20,1 0 1,1 0 0,-2 0 0,2-2 39,1-1 0,0 0 1,2 3-1,-3 0-19,0 0 1,2-1 0,-2-1 0,0 0 14,0 0 1,-1 0 0,-3 0 0,0-1-7,0 2 1,1-3 0,-2 0 94,-2 0 0,2-2 0,-3-2 0,-1 0-8,1-1 1,-1 1-1,-3-1 1,0-2-22,0-3 0,0-1 0,0-2 1,0 0-12,0-2 0,0 0 0,0-4 0,1-1 9,1-3 1,-1 2 0,2 4-1,-2 0-39,-1 0 0,0 3 0,0 0 0,0 2-40,0 2 1,0 4 0,0-2 0,1 2 141,2 2 0,-3 1 21,3 4 0,-3 2 1,-3-2-20,-2 2 1,-2 4-1,-3 0 1,0-1-43,-1-1 1,0 0 0,0 0 0,-4 2-126,-3-1 0,-4-1 0,-2-1 0,-1 0-168,0 0 0,-2 0 1,-2 0-1,1 0 93,0 0 0,-3-3 1,1 0-1,0 2 70,0 0 0,-3 1 0,-2-1 0,2-1 40,2-1 0,4 0 0,-1 2 0,1 0 61,3-2 1,-3-3-1,5 4 1,-3-1-88,-2-1 1,-2 2-1,-3-2 1,0-1-71,2 1 0,1 2 1,-2-1-1,2 2 22,4 1 1,-1 0 0,6 0 0,-2 0 42,-4 0 1,2 0 0,-5 0 0,2-1 13,-1-1 1,-2 1 0,2-2-1,0 2 17,3 1 1,2 0-1,6 0 1,1 0 20,-1 0 0,-2 0 0,0 0 0,0 0-14,2 0 1,-2 0 0,-1 0 0,-1 0 13,-2 0 1,-1 0 0,0 0-1,1 0-5,1 0 1,4 0 0,-1 1 0,2 1-35,3 0 1,0 1 0,2-3-1,0 0 47,0 0 0,-3 0 0,2-1 0,-3-1 128,0 0 0,-4-2 0,0 2 0,0-1-226,0 2 1,-2 0-1,2 0 1,0-1 95,0-1 0,-2 0 0,2 3 1,3 0-28,2 0 1,0 0-1,2 0 1,-1 0 5,0 0 0,3 0 0,-2 0 0,-2 0 6,0 0 1,-3 0-1,0 1 1,-2 1-1,-1 1 1,-4 0 0,-3-3-1,2 0 64,0 0 0,1 2 1,1 1-1,1 0-32,4 1 0,0-3 0,8 1 0,1-1-303,1-1 0,1 3 0,0 0-292,-1-1 1,4-2-1,-1 0-282,0 0 0,-1 0 840,-2 0 0,-3 4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9:19.92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539 116 15077,'0'-7'2018,"0"1"-1701,0 2 1,0 4 0,0 4 0,0 3 53,0 1 1,0 4 0,0 4 0,0 5 15,0 3 1,0 3 0,0 6-1,0 2 157,0 3 1,0 4-1,0 3 1,0 2-228,0 0 0,0 2 0,0-3 1,0-1-167,0-1 1,0-2-1,0 3 1,0-1 2,0-1 1,-1 1 0,0 0 0,-1 1-218,0 2 0,-1 3 0,0-1 0,1-1-760,-1-1 0,-2 3 1,3-1-1,1-2-259,0-2 1,1-8-1,0-5 1,0-4-84,0-4 0,1-4 1,1-5 1113,2-2 1,2-3 0,0-1 0</inkml:trace>
  <inkml:trace contextRef="#ctx0" brushRef="#br1" timeOffset="367">526 96 8117,'-6'0'647,"-1"0"0,1 0-354,-1 0 0,0 3 0,-1 2 1,-3 2-471,-1 2 0,0 2 1,0-1-1,2 1 177,-2 0 0,3-4 0,0 3 0</inkml:trace>
  <inkml:trace contextRef="#ctx0" brushRef="#br1" timeOffset="500">513 109 8414,'7'0'747,"-2"1"0,0 0 1,0 2-266,0 1 1,1 0 0,2 3 0,0 1-814,0 0 0,2 3 0,2-2 0,1 1-2104,2-1 2435,0 2 0,-5-4 0,-1 3 0</inkml:trace>
  <inkml:trace contextRef="#ctx0" brushRef="#br1" timeOffset="933">0 109 8127,'7'0'428,"-1"-3"0,0-1-237,-2-2 1,2 0 0,-2-1 0,2-1 30,3-1 1,-2 0-1,2 1 1,0-1 8,-1-1 0,1 2 1,-3 0-1,1 3 435,-1 0 1,-2 4-334,1-1 1,-4 5 0,1 3-1,-2 4-116,-2 2 1,1 2 0,-3 0-1,1 2-216,-1 0 0,2-1 1,-2 1-1,1 0-221,2-2 1,-2 2 0,1-1 0,0-1-317,-1 0 0,2-2 1,-3-1-1,0-3-1113,1-1 0,1 0-493,-2-1 2142,-1-2 0,-1-4 0,-1-4 0</inkml:trace>
  <inkml:trace contextRef="#ctx0" brushRef="#br1" timeOffset="1116">83 51 7821,'7'-6'32,"-1"0"0,1-1 0,1 1 0,2 0 351,0 2 1,0 0-1,3 3 1,1-1 53,1 0 1,-2 4 0,2 3 0,-2 1-99,-2 3 1,-3-2 0,-4 4 0,-1 0 26,-3-1 1,-3 2 0,-4-1 0,-3 0-262,-2 0 1,-4 0-1,0-2 1,-1-2-1424,0 1 0,3-2 1318,-1 0 0,4-2 0,2-1 0</inkml:trace>
  <inkml:trace contextRef="#ctx0" brushRef="#br1" timeOffset="1851">532 1565 9047,'1'4'1433,"2"0"-1178,3-1 0,4 1 0,6-2 0,4 0 20,5-2 0,10 0 0,8 0 0,4-2 168,4 0 1,5-3 0,2 2 0,0-1-119,-2 2 0,-2 1 0,-4 1 0,1 0-192,1 0 1,3 0 0,1 0 0,2 0 31,4 0 1,5-2-1,5-1 1,0 0-36,-1-2 1,3 1-1,6 0 1,0 1 27,-1-1 0,0 3 0,-4-1 0,1 1 36,2 1 0,-1 0 0,-2 0 0,-6 0-113,-2 0 0,-3 0 0,1 0 1,-3 0-96,-2 0 0,1 0 0,-4 0 1,-5 0-53,-5 0 0,0 0 1,-4 1-1,-1 0-112,-5 1 0,-8 0 0,-6-2-558,-5 0 0,-10 0 0,-6 0-238,-5 0 0,-3 0 0,-2 0 1,0-2-80,0 0 1,-2-2 0,0 1 0,-1 0 1052,0 0 0,4-4 0,-3-1 0</inkml:trace>
  <inkml:trace contextRef="#ctx0" brushRef="#br1" timeOffset="2034">3239 1469 7959,'-5'-1'681,"0"-1"0,2 1 1016,1-1-1277,1 2 1,-1 0-1,4 0 1,3 2-102,3 3 0,2 0 1,2 2-1,1-1 107,0 1 0,-1 0 1,0 1-1,-2 1-148,-1 1 0,-3-2 1,-4 3-1,-2 0-588,-2 2 0,-6-1 0,-4 1 0,-5 0-451,-4 0 0,1-1 0,-1-1 761,1-3 0,3-1 0,2 0 0</inkml:trace>
  <inkml:trace contextRef="#ctx0" brushRef="#br1" timeOffset="2367">3432 1796 7821,'-1'-6'444,"-1"-1"3528,-2 1-3047,1-1 1,0 7 0,3 4 0,1 4-308,1 2 1,1 3 0,4 2 0,-1 1-161,0 0 1,1 1 0,-1-2-1,1 0-175,-1 0 1,1-3 0,1 0 0,1-2 40,-2-2 1,3-2 0,1-2-1,1-2-142,1-4 0,0-4 0,0-6 0,2-4-484,3-3 0,-3-5 0,-1 1 0,-2-2-1352,-4-1 0,0 1 1,-3 0 1653,0 1 0,-3 2 0,-2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9:14.32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83 10 15077,'3'-4'1230,"-2"1"-271,1 0 0,-2 3 1,0 0-838,0 4 0,2 2 0,1 2-148,-2 1 0,0-1 0,2-1-162,1-1 0,-1 1 0,2-2 0,0 0-228,0-3 1,3-2 0,-1 0 0,3 0 86,0 0 0,-2 0 0,3-2 0,0-1 172,1 0 0,1-1 0,-1-1 0,0 2 157,-2 0 1,-1 1 0,1 1 0,-1 0 352,-1-2 0,-1 1 0,0 2 0,-1 1 174,0 1 0,-1 0 1,-1 1-1,1 0-310,1-2 0,0 2 1,1-1-1,-1 1-450,0-1 0,1-1 0,-1 2-468,1 0 1,-4-2 0,-1 4-2686,-1-1 3303,-4-1 0,-3 6 0,-4-2 1</inkml:trace>
  <inkml:trace contextRef="#ctx0" brushRef="#br0" timeOffset="433">89 176 15280,'5'0'2396,"-1"-2"-1852,1 0 1,1 0-1,3 2 1,2 0-407,4 0 0,0 0 0,3 0 0,-1 0-388,1 0 0,0-2 0,0 0 0,-3 0-641,-1 2 1,-3-3 0,-5 1-213,-2-2 0,1 0 1,-3-3 933,0 1 0,-4 0 0,-2-1 0,0 1-41,-1-1 1,1 1 0,-2 0 135,-1 2 0,3 1 0,0 3 978,-1 0 1,-1 1-1,0 2 1,-1 2-5,1 3 0,2 4 1,-1-2-1,0 0-481,0 1 1,-1-1-1,1 1 1,1-1-307,2 0 1,-1-2-1,4-2 1,1 1-444,3-1 1,1-2 0,2-2 0,3-1-340,1-1 1,-1 0 0,-1-1 0,-1 0-324,-1-2 0,-1-1-412,0 2 0,-5 0 1325,-2 2 158,-2 3 0,-8 0 0,0 4 0</inkml:trace>
  <inkml:trace contextRef="#ctx0" brushRef="#br0" timeOffset="634">32 285 15077,'-5'1'276,"1"1"0,-1 0 769,-1-1 0,1 1-393,0 0 0,3-2 1,5 3-1,3-1-406,2 1 0,6-1 0,2-3 0,4 0-73,6-2 1,2-2 0,4 2 0,1-1-358,-1-1 1,0 1 0,-1-2 0,-1 1-359,-2 1 1,-5 3-1,-4-1 1,-4 0-2871,-4 0 3399,1 1 1,-7-2 0,0 3 0</inkml:trace>
  <inkml:trace contextRef="#ctx0" brushRef="#br0" timeOffset="935">346 221 15077,'-6'-4'1012,"2"0"1,-1 3-332,3 1 0,0 5 0,2 4 0,0 1-390,0-1 0,2 3 0,0 0 0,-1 2-208,0 1 0,0 1 0,0 0 0,1 1-325,0 1 0,-1-4 1,-1 1-1,0-2-764,0 0 1,0-3-1,-1-2 334,-1-3 0,-2-2 0,-2-4 0,-1-1-32,1-2 1,-3-2 0,-1-1 0,0-1 515,-2-1 0,-1-1 0,2 1 1,0 2 514,0 2 1,2-1 0,2 3 504,1-1 0,3-1 1,4 3-640,4 1 0,3-2 0,4 1 1,3 0 8,0-1 0,2-4 0,3-3 0</inkml:trace>
  <inkml:trace contextRef="#ctx0" brushRef="#br0" timeOffset="2285">1032 138 15077,'0'-6'206,"1"2"1,1 2 693,2 1 0,3-1 0,1 0 0,3 0-1152,1 2 0,3 0 0,1 0 0,-1 2-447,1 0 1,-2 0 0,-3-1 0,-2 0 688,-2 1 0,2 1 0,1-3 1</inkml:trace>
  <inkml:trace contextRef="#ctx0" brushRef="#br0" timeOffset="2468">1148 80 15077,'-4'0'1962,"-1"3"1,3 2 0,1 3-1528,0 3 0,1 4 0,0 4 0,0 4-566,0-1 1,0 3-1,0-4 1,0 0-350,0-1 0,0-2 0,0-1 1,0-5-1232,0-2 1,0-3-1002,0-1 1,-1-3 2684,-1-3 1,-2-6 0,-2-4 0</inkml:trace>
  <inkml:trace contextRef="#ctx0" brushRef="#br0" timeOffset="2600">1058 253 15077,'-3'-6'-4117,"2"2"4908,-1-1 1,2 4 0,2-1 0,3 1-15,0 1 1,2 0 0,2 0-1,2 0-1149,1 0 0,1 2 0,-1 0 0,-1 1 386,0-1 0,-3 2 1,1 2-1</inkml:trace>
  <inkml:trace contextRef="#ctx0" brushRef="#br0" timeOffset="2784">923 144 15077,'0'5'-1699,"-1"-2"2220,-1 0 1,2 0-1,-3-1 1,3 2-518,0 2 0,0 1 0,0 2 1,-1 1-594,-1 2 0,1 4 0,-2 1 0,1 0 560,0 0 1,-3 3-1,2 3 1</inkml:trace>
  <inkml:trace contextRef="#ctx0" brushRef="#br0" timeOffset="2934">865 375 15077,'0'-6'-2044,"1"-1"2566,1 1 0,0 2 0,2 2 0,1-1 110,1 1 1,3 0 0,2 2 0,4 1-267,5 1 0,2 0 0,6 4 1,3 1-482,2 0 1,-1 2 0,1 0 0,-3-1-1444,-1-1 1573,1-1 1,2-2 0,4-1-1</inkml:trace>
  <inkml:trace contextRef="#ctx0" brushRef="#br0" timeOffset="3218">1475 55 15361,'6'0'1386,"1"0"0,-1 0 0,0 0 0,1 0-1811,-1 2 0,3 0 0,-1 2 276,0 1 0,2 1 1,0 0-1</inkml:trace>
  <inkml:trace contextRef="#ctx0" brushRef="#br0" timeOffset="3403">1379 176 15077,'-4'1'1204,"2"1"1,2-1 0,3 1-992,3-1 1,3-1 0,4 0 0,0-1-695,0-1 0,3-1 0,0-2 0,1 1-1095,0-1 0,-3-1 1601,1 0 0,-4-1 0,-2 1 1</inkml:trace>
  <inkml:trace contextRef="#ctx0" brushRef="#br0" timeOffset="3602">1475 119 14955,'0'6'-835,"0"1"1737,0-1 0,0 1 1,0 2-1,0 2-249,0 3 0,0 1 0,0 4 1,0 1-345,0 3 1,0-2-1,0 2 1,0 1-459,0-1 0,0-1 0,0-4 0,0-1-679,0-2 0,0-1 1,1-3-1,0-1-1800,1-4 0,0-5 2503,-2-1 0,0-8 0,0-6 0</inkml:trace>
  <inkml:trace contextRef="#ctx0" brushRef="#br0" timeOffset="3818">1449 228 15077,'0'6'-132,"-1"-2"1,0 1 0,-1 0 710,0 0 1,-1 2-1,-1-1 1,0 1-132,0-1 1,-1 3 0,-1-1 0,0 0 38,2-1 1,-1 0 0,2-1-438,0 0 1,2 0 0,1-2 0,4-2-241,1-1 0,5-4 0,1-4 1,3-3-376,3-2 0,4-1 590,0 0 1,4 1 0,-3-1 0</inkml:trace>
  <inkml:trace contextRef="#ctx0" brushRef="#br0" timeOffset="4035">1654 61 15587,'-3'1'2876,"0"0"-2238,0 1 0,2 3 1,-1-1-1,2 3-1166,0 1 1,-3 0 0,1 2 0,1 0-648,0 0 0,1 0 0,0 1 0,1-3-2368,1 0 3415,-1-2 0,4 0 1,-1 1-1</inkml:trace>
  <inkml:trace contextRef="#ctx0" brushRef="#br0" timeOffset="4184">1674 93 13302,'5'-6'0,"0"-1"-86,0 1 0,-1 2 0,2 0 0,1 0 1601,-1 1 0,1 1 0,-1 0-1060,0 2 1,1 0 0,-2 2-714,0 3 1,-2 1 0,-3 2 0,-1 1-319,-1 1 0,-4 1 0,-3 2 0,-1 0-2020,-2-1 2623,0 1 1,-3 0-1,-2 0 1</inkml:trace>
  <inkml:trace contextRef="#ctx0" brushRef="#br0" timeOffset="4435">1571 234 14362,'4'0'-742,"1"0"1161,0 0 0,2-2 0,3-1 0,0 0-288,1-2 0,1 1 0,0 0 1,0-1 316,-2 2 1,0-2 0,1 3 0,-2 0 167,-2 2 1,-1 0 0,0 0-64,-2 2 0,-1 2 0,-3 3 1,0 1-33,0 1 0,0 1 0,-1 0 1,0 0-367,-1 1 1,-1 1 0,1 0 0,0 0-346,1-2 0,0 2 0,1 1 0,0 1-304,0-2 0,0-1 1,0 0-1,0-1-1128,0-1 0,0 0 0,0-3-3839,0 1 5445,0-4 1,-3-6 0,0-4-1</inkml:trace>
  <inkml:trace contextRef="#ctx0" brushRef="#br0" timeOffset="4618">1590 324 15316,'-3'-1'554,"1"-1"1,2 1 0,2-1 0,5-1-20,3 1 1,3-1 0,1 2 0,2-1-721,0 0 1,-2 1 0,1 0 0,-1-2-1109,-1 2 1,-3 1-1,-3 2 1140,-2 2 1,-2 2-1,-3 1 1</inkml:trace>
  <inkml:trace contextRef="#ctx0" brushRef="#br0" timeOffset="4750">1571 427 15077,'4'0'-28,"1"0"1,0 0 360,3 0 0,0 0 1,3 0-1,3 0 544,2 0 1,4 0 0,-1 0-1,1 0-1438,-1 0 0,-1 0 1,0 2 524,-1 0 0,2 3 1,-3-2-1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1:04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26 8303,'10'-1'0,"-1"0"0,0-1 4,-1 0 1,3 1-1,-3 1 1,1-2-1,0 0 0,-1 0 0,2 2 1,0 0-53,0 0 1,-2 0 0,1 0 0,0 0 89,-1 0 0,1-2 0,-3 0 1,1 0 308,-1-1 30,0 2 1,-3-1 0,-3 4-8,-6 2 0,-1 4 1,-2 1-1,1 2-97,-1 3 0,-2 1 1,2 3-1,-1 1-192,-1 1 1,1 2 0,-1 0-1,0 1-208,1 2 0,-1-1 0,2 1 1,1 0-254,-1-2 1,2 0-1,-1 0 1,2-4-434,2-3 0,2-4 0,0-1 190,1-2 0,4-6 0,2-3 619,0-3 0,2-6 0,-1-1 0</inkml:trace>
  <inkml:trace contextRef="#ctx0" brushRef="#br0" timeOffset="200">109 193 8793,'0'-7'925,"1"4"1,1 0-939,3 0 0,0 2 0,2-1 0,2 1-432,2 1 1,1 0 0,1-2-1,-1 0-119,1 1 1,-1 0 0,-1 0-1,-2 0 564,-2-1 0,-1-1 0,1 3 0</inkml:trace>
  <inkml:trace contextRef="#ctx0" brushRef="#br0" timeOffset="468">186 141 8303,'-6'0'139,"0"1"0,2 1 427,2 2 1,1 2-1,1 1 1,0 1-339,0 1 1,0 2-1,0 0 1,0 3-269,0 1 1,-3 2 0,0-2-1,-1-1-211,-1-3 1,1 1 0,-2-2 0,-1 0 79,1-1 1,-1-2-1,1-1 1,-1 0 442,1-2 1,0 1 1234,-1-3-1176,4 0 0,1-2 0,4 0 0,3 0-242,3-3 0,-1 3 0,4-2 0,0 0-324,2 0 1,0 1 0,1-1 0,2 1-154,0 1 1,-1 0 0,0 0 0,0 0-482,0 0 0,0 0 0,-5 0 869,-1 0 0,1-2 0,0-2 0</inkml:trace>
  <inkml:trace contextRef="#ctx0" brushRef="#br0" timeOffset="598">251 237 8463,'3'5'1797,"0"-2"-1622,0 0 1,0 2-1,4-1-175,-1 2 0,4 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2:15.8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 16 20834,'-5'-3'-741,"5"2"1,6-2 1128,1 2 1,0 1 0,1 0 0,1 0-555,1 0 1,0 0-1,2 0 1,0 0-389,0 0 1,-2-1 0,2 0-1,0-2 685,-3 1 1,0 2-1,-1 0 1</inkml:trace>
  <inkml:trace contextRef="#ctx0" brushRef="#br0" timeOffset="201">0 102 22331,'8'0'-80,"0"0"1,0 0 0,2 0 0,1 0-845,1 0 1,0 0 923,1 0 0,2 0 0,-3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1:12.70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135 19 16259,'0'-7'-304,"0"3"509,0 0 1,1 2 148,1 0 1,2 4-1,2 3-2283,1 0 0,-3 0 1835,0-1 1,0 0-1,3 3 1</inkml:trace>
  <inkml:trace contextRef="#ctx0" brushRef="#br0" timeOffset="198">26 70 15639,'-3'3'2109,"1"2"-1987,1 3 0,1-1 0,0 2 1,0 0-544,0-1 0,0 4 0,0-2 1,0 2-455,0-1 1,0 0-1,0-2 1,0-2 788,0 0 0,0 3 1,0 0-1</inkml:trace>
  <inkml:trace contextRef="#ctx0" brushRef="#br0" timeOffset="382">90 115 15639,'4'-3'511,"2"2"1,-2-3 197,2 1 1,2-1 0,1 2 0,2 0-740,3-1 0,-1 2 1,4-2-1,-2 1-444,0 0 1,-2 0 0,-1 2 0,-1 0-105,-3 0 1,-1 3-1,-3 1 1,-2 2 29,-4 0 1,-1 1-1,-4-1 545,1 1 0,-4 2 0,0 1 1</inkml:trace>
  <inkml:trace contextRef="#ctx0" brushRef="#br0" timeOffset="514">142 160 15639,'-7'0'430,"1"0"0,2 2 0,-1 0 0,0 0 287,0 1 1,-3 1 0,1 2-1,-2 1-687,1-1 1,0 0-1,1 1 1,-2-1-1544,1 1 1,3-1 1449,1 1 1,0-1 0,-3 0 0</inkml:trace>
  <inkml:trace contextRef="#ctx0" brushRef="#br0" timeOffset="664">174 166 15639,'6'0'53,"1"0"0,-1 0 0,0 0 130,1 0 0,-1 0 0,1 0 0,-1 0-38,0 0 0,1 0 0,-1 0 0,1 1 510,-1 1-786,-2-1 1,1 5 0,-1-3-1</inkml:trace>
  <inkml:trace contextRef="#ctx0" brushRef="#br0" timeOffset="864">231 173 15639,'-6'0'790,"2"1"54,0 1 1,-1 1-1,-1 3 1,-1 0-252,1 0 0,-1 2 1,-2 4-1,-1 0-320,-2 1 1,-3-1 0,-1 4 0,-1 1-351,0-1 1,-1-2 0,1 1 0,2-4-750,4-2 0,2-3 0,2-2-320,1-1 0,2-3 0,2-3 0,2-1 1001,0-2 0,0-3 0,0-1 0</inkml:trace>
  <inkml:trace contextRef="#ctx0" brushRef="#br0" timeOffset="1265">122 256 15639,'10'0'-241,"3"0"0,-3 0 0,0 0 784,1 0 1,-1 0-1,1 0 1,0 0-341,0 0 0,-1 0 0,0 0 0,0 0-260,0 0 0,-2 1 1,1 0-1,-2 1-719,-1 0 0,-2-1 85,-2 1 0,-2 1 1,-2 2 672,-2-3 1,-2-2-1,-1 0 1,1 0 317,0 0 1,-3 3 0,0-1 0,2 1 10,-1 0 1,2 2-1,0-1 1,1 2 279,1 1 0,-1 0 0,-2 0 1,0 3-30,1 0 1,1 0 0,-1 1-1,0-1-465,2-1 1,-1 0 0,3-3 0,0 1-259,2-1 0,0-2 1,0 0 93,2-1 0,2-5 1,3-3-1,1-4-471,0-1 1,2 0 0,-2-1 0,1 1 311,1 1 0,-2 0 0,0 3 0,-1 0 453,0 2 0,-1 1 0,1 3 0,-2 0 72,0 3 0,-3 1 1,-2 4-1,0 3 56,0 1 1,0 1 0,-2 0 0,-3-1-92,-3-1 0,1 0 0,-2-2 1,1-1-1022,0-1 0,1-4 779,-2-1 1,-1-1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1:43.0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129 39 19979,'0'6'-374,"0"1"0,0-1 0,0 0 465,0 1 1,0 0 0,0 1-1,0 1 9,0 1 1,0 0 0,0 1 0,0 0-26,0 1 1,0 2 0,0 1 0,0-1-9,0 0 0,0 1 0,0 0 1,0 1-211,0 0 0,0-1 0,0-3 0,0 1-1,0 0 1,0 2 0,0 0 0,0-1-101,0 0 1,0-4 0,0 1 0,0 0 199,0-1 1,0 1-1,0-2 1,0 1 7,0-1 0,0 2 0,0-3 1,0 1 0,0 0 1,0-1 0,0 2 0,0 0 18,0 0 0,0-2 1,0 2-1,0 0 8,0 0 1,0 0-1,0 1 1,0-2-33,0 0 1,0-1-1,0 0 1,0 0 42,0 1 0,0-2 0,0 1 1,0-1 7,0 0 1,0 0 0,0 1 0,0 0 8,0 0 1,0-1 0,0 0 0,0-1-9,0 1 1,0-1-1,-1 0 1,0 1-102,-1-1 0,0 1 0,2 1 0,0 1 161,0-1 1,0-1 0,0-1-1,0 0-72,0 1 1,0-1 0,0 1 0,0 0 7,0 1 1,0 0 0,0 1 0,0-1 4,0 1 1,0-1-1,0-1 1,-1-1 57,-1 1 1,1-1-1,-1 1 1,1-1-101,1 0 0,0-1 0,0-1 1,0 1 57,0 1 1,0 0-1,0 0-81,0 1 1,0-1 132,0 1 1,0-1 0,0 0-12,0 1 0,0-3 0,0 0-30,0 1 0,0 1 0,0 1-23,0-1 0,0 0 0,0 1-40,0-1 0,0-2 0,0 1 62,0 0 0,0 0 0,0 2 1,0-1 37,0 1 0,0-3 1,0 0-1,0 1-46,0 1 0,0 0 0,0 1-60,0-1 1,0 1-1151,0-1-1738,0 0 2917,0-2 0,0-1 0</inkml:trace>
  <inkml:trace contextRef="#ctx0" brushRef="#br0" timeOffset="798">90 456 15489,'4'-1'1827,"-2"-1"1,0 1-1313,0-1 1,-1-1-122,3 1 1,1 0-251,1 2 0,-2 0 0,0 1-366,-1 1 1,0-1 0,-2 3-346,1 1 1,0 1 171,-2 1 1,-3-1 388,-1 0 1,-1-1 0,-2-2 22,1 0 0,-1-1-36,1-2 0,2 0 0,0-1-207,1-1 0,1 1 1,2-3-89,0-1 0,3 2 1,1 0 421,2 0 1,-2 2 0,0-1-1,1 2 172,1 0 1,1 0-1,-2 2-56,-1 3 1,-1-2-1,-3 1 1,0 1-42,0 1 0,0 1 1,0-1-1,-2 0-250,0 1 1,-2-3 0,1 0-1,-1-1-178,-1-2 1,2 0-1,-1-2-777,-1-1 1,2 0 923,1-5 1,-2 2 0,0-4-1</inkml:trace>
  <inkml:trace contextRef="#ctx0" brushRef="#br0" timeOffset="1765">97 39 15639,'0'-4'-2250,"0"-1"2467,0 0 0,0 2 0,0-2 375,0 0 1,0 2-1,1-1-114,1 1 0,1 1 0,4 2-115,-1 0 1,0 1 0,-1 0-277,-1 2 0,-3 2 1,2-1-156,-3 2 1,0 0-1,0 0-84,-3 1 0,2-3 0,-3 0 447,-1-2 1,-1 1-168,0-3 1,-1 0-130,1 0 1,2-3-1,2-2-309,1 0 1,1 1 0,0-1 17,0 0 0,3 0 483,2-2 1,0 4 0,2 0 185,-1 3 0,1 3 0,-2 1-289,-1 2 0,1-2 0,-2 0 0,-2 1-154,0 1 0,-1-2 0,0 0 134,0 1 1,-1-2 0,-1-1 551,-2-1 0,0-1-464,0 0 0,2-3 0,0-1-440,2-2 1,0 0-1,0-1 92,2 1 1,0 2-1,2 0 1,1 1 259,1 2 0,-2 0 1,0 1 451,1 0 0,-2 1 0,-1 1-47,-1 2 1,-1 2 0,-1 0 0,0-1 47,-1-1 1,-3-2 0,0 2-587,0-2 0,-2 1 0,1-3-1155,0 0 1,1-3-1,2-2 1186,0 0 0,1-2 1,2 1-1</inkml:trace>
  <inkml:trace contextRef="#ctx0" brushRef="#br0" timeOffset="2413">13 520 15480,'-4'6'54,"0"1"1,2-3 1752,0 0-1922,2 0 1,2 0 0,3-2 0,0-1 376,2-1 1,-1-3 0,1-1 0,-1-3-171,1-1 1,0 1-1,1-3 1,0 2 120,0-1 1,-2 0 0,-1 1 0,0 0-143,0 0 0,-2 1 1,1 0-1,-1 1-18,1-1 0,-3 1 11,1 0 1,-1 1 173,-1 1 148,0 3 0,0-1-94,0 4-1,0 1-210,0 4 1,0-1 0,0 0 103,0 1 1,0-3 0,0 0-103,0 1 1,2 1 0,1 1 0,0-1-57,0 0 1,4 1-1,-1-1 1,2 1-250,1 2 1,-1-4 0,3 1 0,0-1-592,1-1 0,1 1 1,-1-3-1,-1-1-1438,-2 0 2248,1-1 0,0 0 0,2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1:58.84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58 14158,'0'10'-986,"0"-2"0,0 0 1249,0-2 1,2 3 0,0 1 0,0 1-295,1 0 1,-1-3-1,1 3 1,0 0-228,-2-1 1,2 1-1,-1-2 1,0-2-34,-1 0 349,1-3 1,2-2 0,2-5 143,-2-3 1,2-3-1,-2-3 1,2 0-252,0-1 0,0-2 1,2 2-1,-1-1 1,2-1 0,0 0 0,-3 2 0,0 0-36,1 0 0,-1 3 0,1 1-178,-1 0 0,0 2-663,1 1 1098,-4 2 0,3 4 0,-2 0 0</inkml:trace>
  <inkml:trace contextRef="#ctx0" brushRef="#br0" timeOffset="303">238 71 14158,'0'-4'474,"0"-1"-140,0 4 1,4-2 0,2 3 0,4 0-364,2 0 0,1 0 0,0 0 0,0 0-396,0 0 1,-1 0 0,1 0 0,-3 0-1421,-1 0 1825,-2 0 1,-4 3 0,0 0 0</inkml:trace>
  <inkml:trace contextRef="#ctx0" brushRef="#br0" timeOffset="466">225 135 13898,'0'4'245,"1"-2"0,1-2 1,3 0-130,3 0 0,0 0 0,3 0 0,2 0-1655,1 0 1601,4 0 1,-1 0 0,2 0 0</inkml:trace>
  <inkml:trace contextRef="#ctx0" brushRef="#br0" timeOffset="783">681 52 14158,'-3'-4'-853,"2"-2"1,-3 2 0,0-2 918,1 0 1,-1 2 0,-1 0 0,-1 0 973,-1 1 0,-1 2 1,1-2-1,0 3-398,-1 0 1,0 0 0,-2 3 0,0 1-243,0 4 1,1 2 0,-1 3 0,1 0-97,1 0 1,1 0 0,2 2-1,0 0-226,0-1 0,4 2 1,-1 1-1,2-1-463,2-1 1,1-4-1,5-1 1,1-3-343,4-1 0,2-4 0,5 0 0,-1-1-202,0-1 0,0-3 1016,1-4 1,-1-2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2:05.27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39 52 15546,'0'6'0,"0"1"31,0 2 0,0-2 0,0 2 0,0-2-333,0 2 1,0-2-1,0 2-107,0-2 1,0-2-1,3 0 89,1-3 0,-1-1 0,2-2 1,0-2 78,0-3 1,2-1 0,0-2-1,1 0 271,0 1 1,1-1-1,-3 4 1,1 0 665,-1 3 1,-2-1-1,0 2-223,-1 2 1,-1 2 0,-2 5 0,0 1-294,0 1 0,0-1 1,0 1-1,0 1-1294,0-1 1,1-1 1107,1-2 1,4-1 0,4 1 0</inkml:trace>
  <inkml:trace contextRef="#ctx0" brushRef="#br0" timeOffset="334">257 0 14319,'-7'3'1223,"3"-2"1,0 2-973,2 0 1,-1-2 0,1 3 0,0 1-320,1 1 1,0-2 0,1 1 0,0 0-104,0 0 1,0 2 0,1-2-171,1 0 0,-1 0 0,4-3 0,0-1 4,0 0 0,2-1 1,1-1-1,1-1 165,-1-2 1,-1 0 0,-1 1-1,1-1 572,-1 1 1,0 1-236,1 0 0,-1 2 0,-2 2 1,-2 2-233,-1 2 1,-1 1 0,0 2-1,-1 2 72,-1 1 1,-2 0 0,-2 1-1</inkml:trace>
  <inkml:trace contextRef="#ctx0" brushRef="#br0" timeOffset="551">77 206 14421,'0'-5'756,"0"1"1,3 3 0,2-1 0,3 1-654,3 1 0,3-2 0,4 0 0,0 0-819,1 1 0,1 1 0,0 0 0,0 0-345,-1-2 0,-5 0 1101,-1-2 1,0 2-1,-3 0 1</inkml:trace>
  <inkml:trace contextRef="#ctx0" brushRef="#br0" timeOffset="750">244 129 14114,'-7'0'373,"1"0"0,0 0 1,-1 0 314,1 3 1,-1 2 0,1 5 0,-1 0-87,-2 1 1,3 1 0,-1 1 0,3 0-394,1 0 1,1-3 0,2 0 0,3-1-431,4-4 1,2 1-1,4-4 1,0 0 31,2-2 1,-1 0 0,0-2 0,-2-1-977,-1 0 1,-3 1 0,0-2-2393,-1 1 3453,-3 1 0,-7 2 0,-4 0 0</inkml:trace>
  <inkml:trace contextRef="#ctx0" brushRef="#br0" timeOffset="966">32 328 14158,'-6'2'900,"-1"1"1,1-1 860,0 1 1,2 0-1567,2-1 1,4-1-1,3 1 1,3-1-1,3-1 0,1 0 0,4 0 1,4-1-356,5-1 0,1-1 0,4-2 0,1 1-355,0-1 1,-1 1 0,-1 1 0,-3-1-480,-3 1 0,-5 1 0,-4 0 1,-3 1 1028,-5-2 0,0 3 0,-2-3 0</inkml:trace>
  <inkml:trace contextRef="#ctx0" brushRef="#br0" timeOffset="1234">295 270 14158,'-4'0'1830,"0"0"0,2 1 0,0 1-1493,1 2 1,2 4-1,1 1 1,0 1-307,2 1 0,-2 2 0,2 0 1,-1 2-178,1 2 1,-3 1 0,1-1-1,-1-2-302,-1-1 0,0-2 1,0 1-1,0-3-202,0-1 1,-3-3-1,-1-2 1,-2-1 170,0-3 0,-3 0 0,1-3 1,-1-1 137,0-2 1,1 0 0,-2-1 0,1-1 512,1 0 0,4-1 0,2 3 0,1-2-40,1 0 0,6 1 1,2-2-1,3 1-1829,2 0 1859,3 1 1,0-5 0,4 2 0</inkml:trace>
  <inkml:trace contextRef="#ctx0" brushRef="#br0" timeOffset="1467">481 161 14158,'-6'0'0,"-1"0"2181,1 0-1046,0 0 0,3 0 0,3 0 0,6 1-1722,4 1 1,2-1 0,1 3 0,0-2-4484,0 0 5038,0 1 1,2 1 0,2 2 0</inkml:trace>
  <inkml:trace contextRef="#ctx0" brushRef="#br0" timeOffset="1599">443 238 14158,'-7'0'388,"3"0"1,0 0 2471,-1 3-2714,2-3 1,1 5 0,5-3 0,2 1-1913,3-1 1,4 0 1721,-2 2 0,2 0 1,1 3-1</inkml:trace>
  <inkml:trace contextRef="#ctx0" brushRef="#br0" timeOffset="2298">507 385 14158,'-1'5'3018,"-1"-1"-2598,1-3 1,-1 1 0,4-4 0,3-2-1036,0-2 0,4-3 1,-1-2-1,0-2-38,-1-1 0,0-1 1,-1-2-1,1-1 42,-1 0 1,0-4-1,0-2 1,-1 0 340,-1 0 0,0 0 1,1 2-1,-1 1 368,-2 1 0,3 2 1,-2 6-1,-1 1 728,1 3 0,0 3-69,-1 0 0,0 6 1,1 0-1,0 2 24,-2 2 0,0 2 1,-1 3-1,0 0-275,0 1 1,0 3 0,0 1 0,0 0-482,0 1 1,0-2 0,-1 3 0,0-2-541,-1 0 0,0-3 0,2 0 0,0-2-1430,0-1 1,0 0 686,0-3 1,0-3 0,2-3 0,0-4 1256,-1-1 1,2-5-1,-1 0 1,0-3-114,-1-2 1,-1 1 0,2-4 0,0 1-15,-1-2 0,2 2 0,-1 0 0,0 0 94,-2 0 0,3 4 0,-1 3 994,2 1 0,0 1 0,3 4 63,-1 1 0,0 3 0,1 0 0,-1 3-688,1 1 1,1 2 0,1 0 0,-1 0-266,-1 1 1,-1 0 0,-2 1-1,0 1-60,-1 1 1,-1 0 0,-2 1 0,-1 0-239,-1 0 1,-1-1 0,-4 0-1,1 0-251,-1-3 0,2 1 0,0-3-148,0 0 1,1-3-1,-2-2 164,2-2 1,-1-2 0,2-2 43,0-1 1,1 1 0,-2-1 685,1 1 0,0 0 0,2-1 215,-1 1 0,0 1 1,2 2-1,3-1 121,1 1 0,1 1 1,2-1-1,0 1-594,2 0 0,-2 0 1,2 2-1,0 1-408,-1 1 1,1 2 0,-4 4-98,0 1 1,-3 0 0,-4-1-1,-3 1-126,-3 1 1,0-2 0,-3 1-1,0 0 779,-1-1 0,-1 4 0,0-2 0</inkml:trace>
  <inkml:trace contextRef="#ctx0" brushRef="#br0" timeOffset="2483">545 276 14158,'-4'0'4613,"0"0"-3699,2 3 1,0 1 0,2 1-940,2 0 1,2 0 0,2 0-1,1 0-250,-1 2 0,1-1 0,-1 1 1,0-1-600,1 0 1,-1 3 0,0-1 0,-1 0-3353,-1-1 4153,-2 0 0,3-1 0,-1 1 0</inkml:trace>
  <inkml:trace contextRef="#ctx0" brushRef="#br1" timeOffset="2716">629 302 8753,'3'-7'611,"-1"1"1,1 2 0,0 0 0,1-1 14,1 2 1,1-2 0,3 2 0,2 0-204,3 0 1,6-1 0,2 2-1,2 0-397,-1 2 0,-2 0 1,0 0-1,-1 2-62,-3 0 0,-4 5 1,-6-1-1,-2 2-193,-2 2 0,-6-3 1,-1 3-1,-2 0-52,-3 0 1,0-2-1,-2 1 1,1 0-510,0-1 0,0-1 1,1-4-1,1 0-868,1-1 1,-1-2 1657,-1 0 0,-2 0 0,1 0 0</inkml:trace>
  <inkml:trace contextRef="#ctx0" brushRef="#br1" timeOffset="2848">693 289 8093,'-4'-3'1118,"1"2"264,1-3 1,1 3-1075,-1 1 1,-1 3 0,1 3 0,0 0-837,2 1 1,0-1 0,0 1 0,0 1-1326,0 1 1853,3-3 0,-3 2 0,3-1 0</inkml:trace>
  <inkml:trace contextRef="#ctx0" brushRef="#br1" timeOffset="2998">763 289 8093,'4'-3'689,"2"3"631,-2-3 1,-1 3-1012,-1 3 1,-2 1-1,-2 4 1,-2 1-875,-2 1 0,-1-2 1,0 2-1,-1 0-308,-3 0 0,1-1 0,-1 1 0,0-1 873,-1-1 0,-4-1 0,0 0 0</inkml:trace>
  <inkml:trace contextRef="#ctx0" brushRef="#br1" timeOffset="3148">565 417 8093,'-7'0'312,"1"0"191,-1 0 0,4 1 0,1 0 38,4 2 1,2-1 0,5-2 0,1 0-245,2 0 1,2-2 0,1-1 0,3 0-270,2 0 0,4-1 1,4 1-1,1 0-462,0 0 1,3-1 0,-3 1 0,1 0 433,-2 0 0,-3-2 0,-6 2 0</inkml:trace>
  <inkml:trace contextRef="#ctx0" brushRef="#br1" timeOffset="3383">1020 167 9327,'3'-3'815,"2"-2"0,5 3 1,3 0-654,3 1 1,2 1-1,3 0 1,0 0-438,0 0 1,-2 0-1,-2 0 1,-2 0-2808,-2 0 3082,-3 0 0,0 0 0,-4 0 0</inkml:trace>
  <inkml:trace contextRef="#ctx0" brushRef="#br1" timeOffset="3668">1174 103 7589,'-4'1'900,"2"1"0,2 3 159,0 3 1,0 2 0,0 3 0,0 2-862,0 2 1,0 2-1,0 0 1,0 0-466,0 1 0,0-4 0,0-1 0,0-2-614,0 0 1,0-3 0,-1-1-171,-1-2 1,0-3 0,-2-3 0,0-2 1050,0-4 0,-2 0 0,2-2 0,-2 0-16,0-2 1,0 2 0,-1-1 130,1 1 0,2 0 0,2 1 834,1-1 1,2 1 0,1 0 0,3 1-741,0 1 1,2 3 0,0-2-1,1 1-748,0-1 1,1 1 538,-3 2 0,1-3 0,-1 0 0</inkml:trace>
  <inkml:trace contextRef="#ctx0" brushRef="#br1" timeOffset="3883">988 193 7977,'-3'6'237,"2"1"0,-3-1 0,1 1 396,2-1 0,-2 3 0,1 2 0,0 2-39,-1 2 0,2 1 0,-1 3 0,1-1-332,1 1 1,1-4-1,2 2 1,3-3-212,4-3 1,8-4 0,4-4 0,4 0-876,2-4 0,2-5 0,-1-5 824,1-1 0,1-3 0,-2-2 0</inkml:trace>
  <inkml:trace contextRef="#ctx0" brushRef="#br1" timeOffset="4201">1418 103 7977,'-4'-3'2047,"2"-1"-1306,1 1 1,2 0 0,1 3-1473,2 0 1,2 1-1,1 1 1,-2 2 730,0 2 0,0 3 0,-1 1 0</inkml:trace>
  <inkml:trace contextRef="#ctx0" brushRef="#br1" timeOffset="4367">1289 206 7977,'-4'0'523,"0"2"783,-1 0-995,2 0 1,5-2-1,5 0 1,3 0-357,1 0 0,2 0 1,1 0-1,2-1-445,0-1 1,-2 1-1,1-3 1,-3 1-745,-2-1 1,-2 2 1233,1-2 0,-2-1 0,-1-1 0</inkml:trace>
  <inkml:trace contextRef="#ctx0" brushRef="#br1" timeOffset="4549">1405 148 8961,'0'6'1210,"1"1"0,0 0-601,1 1 0,0 5 0,-2 4 0,0 3-122,0 1 1,0 0 0,0 1 0,0 1-554,0 0 0,0-2 0,0-1 1,0-2-1122,0-3 1,0-2 0,0-2-168,0-3 0,1-4 0,0-4 1354,2-4 0,-1-7 0,-2-3 0</inkml:trace>
  <inkml:trace contextRef="#ctx0" brushRef="#br1" timeOffset="4766">1373 206 7999,'-7'2'0,"2"1"158,0 0 0,0 2 0,0 1 0,0 0 448,-2 1 1,3 0 0,0 1 0,-1 1-235,-1 1 1,2-1-1,0 0-161,1 1 0,1-2 0,3-2-418,1-2 1,5-2-1,2-4 1,3-2-431,1-2 0,-2 0 0,4-1 0,-1-1-2000,-2-1 2637,1 1 0,3-1 0,0-1 0</inkml:trace>
  <inkml:trace contextRef="#ctx0" brushRef="#br1" timeOffset="4949">1520 84 7977,'-6'1'305,"-1"0"0,1 2 269,0 0 1,1 0 0,2 1 0,-1 1-103,1 0 0,1 3 0,0-1 0,1 3-570,1 0 0,1-2 1,1 3-1,0 0-591,2-1 0,-2-1 0,2-3 1,-1 1-646,1-1 0,-3-2 1334,1 1 0,2-4 0,-1 2 0</inkml:trace>
  <inkml:trace contextRef="#ctx0" brushRef="#br1" timeOffset="5400">1540 109 7977,'4'-6'150,"0"0"1,0 1 0,1 1 0,-1 0 362,1 0 1,-2 1 0,2 1-296,0 0 1,0 1 0,0 2 0,-2 2-313,0 1 1,0 1 0,-2 2 0,2 2-285,-2-1 0,-3 1 0,-2 0 0,-2 1-25,-1-1 1,-1 2-1,-1-1 1,-1 1 264,1 0 0,-2-4 0,3 2 0,-1-1 121,0 0 0,2-1 0,-1 0 0,2-3 927,2-1-500,0 2 1,0-5-1,3 1-270,2-3 1,3-3-1,3 2 1,1-2-155,0 1 1,4 0-1,-2-2 1,2 0 9,-1 2 1,0-1 0,-2 2-1,0 2 745,1 0-272,-2 1 1,-5 3-1,-3 1 1,-3 3 71,-3 1 1,-1-1 0,-1 3 0,-1-1-314,2 2 1,2-2 0,1 0-1,1 0-153,2-1 1,0 4 0,1-2-1,0 0-182,0 1 1,3-1-1,0 1 1,2 1-346,-1 1 1,-3 0 0,2 2 0,-2-2-404,1-2 0,-1 0 0,1-2 0,-1-1-115,-1-1 1,-3-4 0,-1-1 969,-2-1 0,2-7 0,-1-1 0,1-6 0</inkml:trace>
  <inkml:trace contextRef="#ctx0" brushRef="#br1" timeOffset="5732">1463 321 7977,'-4'-3'1306,"3"3"1,4-3 0,4 1-1306,3-1 0,3 1 0,4 2 0,2 0-127,0 0 1,-2 0-1,-1 0 1,-1 1 120,-2 1 0,-3 0 0,-5 2 1,0 1 134,-3 1 1,-5 0-1,-4 0 1,-3 1 21,-2-1 0,-3 1 0,0-1 0,0 0-71,0 1 1,1-1 0,0 0 0,2-1 83,1-1 1,3 1 0,0 1-53,1 0 1,4 0-149,6-2 1,2-1 0,7-3 0,2-1-178,2-1 0,3 1 0,2-3 0,1-1-187,0 2 1,-3-2-1,0 3 1,-3 0-204,-3 2 0,0 0 0,-3 0 0,-1 0 602,-2 0 0,-4 2 0,0 2 0</inkml:trace>
  <inkml:trace contextRef="#ctx0" brushRef="#br1" timeOffset="5882">1867 405 7901,'-5'0'3775,"1"0"0,3 0-3547,-1 2-4486,1-1 4258,1 2 0,3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2:21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46 10741,'0'6'1097,"0"1"1,0 2-914,0 1 0,0 3 0,0 3 0,0 3-57,0 4 1,0 2 0,0 1 0,0 3 42,0 3 1,1 0 0,0 2-1,1 0 17,0 0 1,-1 1-1,-1 4 1,0-1-41,0 1 0,0-1 0,0-1 0,0 0-155,0 2 1,0 0 0,0 0 0,0-1-67,0-1 1,0-3 0,0 2 0,0 1-83,0 1 1,0-2 0,0 0-1,0 0 23,0-1 1,0-1 0,0 1 0,0 0-49,0 1 1,0 2 0,0 2 0,2-2-15,0-2 0,0 0 1,-2 1-1,0 3-90,0 3 1,2-3 0,0-1-1,0-5-243,-2-3 1,0-1 0,0-2 0,0-1 527,0-3 0,-3-2 0,0-3 0</inkml:trace>
  <inkml:trace contextRef="#ctx0" brushRef="#br0" timeOffset="417">488 46 7915,'-1'-4'899,"-1"2"1,1 2 0,-3 2 0,1 2-893,-1 2 1,0 3 0,-3 0 0,1 0-898,0 0 1,-1 0-1,2-3-878,0 1 1768,0-1 0,4-2 0,-2-1 0</inkml:trace>
  <inkml:trace contextRef="#ctx0" brushRef="#br0" timeOffset="532">475 46 7870,'7'-4'619,"-1"1"0,1 3 138,-1 0 1,0 1-1,1 1 1,-1 3-546,1 3 1,1 0-1,1 2 1,-1 0-1004,-1 0 1,-1-2-1,0 2 791,-2-1 0,2 3 0,-3-2 0</inkml:trace>
  <inkml:trace contextRef="#ctx0" brushRef="#br0" timeOffset="950">1 84 8091,'0'-4'745,"0"0"1,2 1-241,0-1 1,3 0 0,-1-3-1,2 1-371,0 0 0,1 1 0,0 1 0,1-1-17,0-1 0,1 1 0,-3 0 0,0 3 333,-2-1 1,2 2-159,-2-1 1,0 5 0,-1 2 0,0 4-42,-1 1 0,-2 1 0,0 4 0,0 0-258,0 2 0,0 0 0,0 2 1,0 0-374,-3 0 0,3 0 0,-2-2 0,0-2-196,0-1 0,1-2 0,-1-2 0,1-1-774,1-2 0,0-3 460,-2-2 0,1-5 0,-2-3 890,0-4 0,0-3 0,-4 1 0</inkml:trace>
  <inkml:trace contextRef="#ctx0" brushRef="#br0" timeOffset="1132">52 65 7751,'4'-10'-284,"0"1"0,-1 2 0,1 1 0,1-1 976,1 1 1,1 0 0,1 1 0,3 2-180,1 0 1,1 1-1,0 2 1,2 0-184,0 3 1,-1 0 0,-3 4 0,-3 0-87,-1 1 1,-3 0 0,-2 3 0,-1-1-95,-1 0 0,-4 2 0,-2-3 0,-2 0-810,-2 1 1,1 0 0,-1-2-1,1-1 660,1-2 0,-2-4 0,0 2 0</inkml:trace>
  <inkml:trace contextRef="#ctx0" brushRef="#br0" timeOffset="1881">488 1816 8089,'4'0'929,"1"0"1,-1 0 0,2 0 0,2 0-660,3 0 0,3-1 1,9 0-1,5-1-99,5 0 0,7 2 0,3 0 0,2 0 18,2 0 1,2 0 0,4 0-1,2 0-37,0 0 0,4 0 1,-3 0-1,1 0-101,2 0 0,-3 0 0,3 2 0,1 0-44,1-1 0,2 2 0,-4 0 0,-1 0-80,4 0 1,0 2 0,4-2 0,-5 1 227,-2 1 0,3-3 0,6 1 0,0 0-14,-2-1 1,2-2-1,-1 0 1,2 0 19,-1 0 1,7-2-1,1-3 1,-1 0-49,0 1 0,-3-2 0,5 3 1,-5-2-130,-5 1 0,-4 3 0,-10-1 1,-7 1-121,-8 1 1,-10 0 0,-9 1 0,-6 0-891,-4 1 1,-5 2-2769,0-1 3128,-2-1 1,0-4 0,-4-1 0,0-1 665,1-1 0,-6 0 0,0-2 0</inkml:trace>
  <inkml:trace contextRef="#ctx0" brushRef="#br0" timeOffset="2117">3355 1733 7857,'-6'0'1691,"2"0"674,-1 0-1877,4 0 1,3 0 0,4 2-267,2 0 1,-1 2 0,1-1-1,1 1 60,-1 1 0,-1 0 0,-2 2-124,0-1 1,-2 0 0,-3 1 0,-1-1-301,-1 1 1,-5 2 0,-3 1 0,-3 1 206,1-1 0,0 1-65,1 2 0,-4 0 0,1-1 0</inkml:trace>
  <inkml:trace contextRef="#ctx0" brushRef="#br0" timeOffset="2781">3573 1822 7751,'-3'0'3792,"0"-1"-3217,3 1 1,0 1 0,0 6 0,0 2-215,0 2 0,2 1 1,1 1-1,0-1-260,0 1 1,1 0 0,-1 0-1,0-1-19,-1-1 0,3 0 0,-2-3 0,-1-2 42,1-1 0,2-3 0,0-1 1,0-2-69,2-3 1,0-3 0,1-1-1,1-4-278,1-2 1,-2 0-1,3-3 1,0-1-310,-1 2 1,-1-2-1,-3 0 1,0 1-948,-2 0 0,-1 2 1478,-3 4 0,-3 2 0,0 2 0</inkml:trace>
  <inkml:trace contextRef="#ctx0" brushRef="#br0" timeOffset="2932">4061 2015 6880,'-7'0'0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2:26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0 132 7991,'1'-7'0,"0"1"619,2-1 1,-1 1-1,-2-1-437,3 1 0,-2 0 0,3 1 0,1 1-159,1-1 0,3 0 1,0 0-1,0 2 63,0 0 1,2 1-1,-2 2 1,-2 0 164,1 0 0,-4 1 0,-1 3 0,0 3 161,-1 2 0,-2 4 0,-2 4 0,-1 0-144,0 0 0,-1 0 0,-3 2 0,1 1-262,-1 2 1,3-4 0,0 0 0,1-2-417,-1-1 1,3-2 0,-1-1 0,1-1-1862,1-2 1354,0-2 1,1-4-1,0-3 1,1-5 916,0-3 0,-2-1 0,0-4 0</inkml:trace>
  <inkml:trace contextRef="#ctx0" brushRef="#br0" timeOffset="201">58 74 7751,'6'-3'637,"-1"2"1,-1-1-201,1 1 0,1-1 0,0 0 0,1 1-270,2 0 1,3 2-1,3 1 1,0 2-36,0 2 1,-4 1 0,0 1 0,-4 3 96,-3 1 0,-1 1 0,-4 1 0,-4 0-26,-3 1 0,-6 0 0,-1-3 0,-2-1-521,-1 0 1,5-4 0,1 0 0,2-5-613,2-1 0,4-2 0,2-1 930,1-2 0,4-5 0,0-1 0</inkml:trace>
  <inkml:trace contextRef="#ctx0" brushRef="#br0" timeOffset="602">276 10 7751,'-3'0'1252,"0"2"0,3 3 0,0 3 0,2 1-1030,0 1 0,3 3 1,-1 2-1,0 2-144,0 1 0,-2 0 1,2 1-1,-1 0 53,-2-2 1,0-2 0,-1-4 0,2-1-63,0 0 1,1-5-133,-1-3 1,1-2-1,2-4 1,-1-4 29,1-3 1,3-1 0,1-3 0,-1-1-3,1-1 0,-2-1 0,2 0 1,-2 2-28,0 0 1,-1-1 0,0 2-1,0 2-200,-2 1 0,1 1-980,-3 2 0,1 4-1240,-3 5 2482,-3 3 0,-1 4 0,-2-1 0</inkml:trace>
  <inkml:trace contextRef="#ctx0" brushRef="#br0" timeOffset="869">513 80 14374,'7'-2'282,"-1"0"0,3 0 1,0 2-1,0-1-290,1-1 0,1 1 0,-1-1 0,1 1-502,-1 1 1,-2 0-1,1 0 1,-2 0-1842,-1 0 0,-2 3 2351,-2 1 0,-1 2 0,-1 1 0</inkml:trace>
  <inkml:trace contextRef="#ctx0" brushRef="#br0" timeOffset="1034">526 164 11496,'2'0'1213,"5"0"0,1 0 0,3 0 0,0 0-1435,2 0 0,-1 0 0,1 0 1,-1 0-562,-1 0 0,0 0 0,-2 0 0,-1 0-3476,-1 0 4259,-3 0 0,-2 0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3:01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7751,'0'-7'3767,"0"1"-3248,0 2 0,0 1 0,2 4-356,3 1 1,-2 2 0,1 3-1,-1 1-98,1 0 0,-2 4 1,2 1-1,-1 1-50,1 0 0,-3 0 1,1-2-1,-1 1-8,-1 0 1,0-1 0,0-1 0,0-3 6,0 0 1,0-2-30,0 0 1,1-2 0,1-3 0,2-2-26,2-3 0,0-3 0,1-1 0,-1-2-73,1 0 1,0-2-1,0 1 1,2 0 35,-1 0 0,-3-1 0,-2 2 0,1 0-117,0 1 0,-3 0 0,1 0-830,-1 2 0,-1-1-820,0 2 1844,0 0 0,0 2 0,0 1 0</inkml:trace>
  <inkml:trace contextRef="#ctx0" brushRef="#br0" timeOffset="731">270 58 6679,'4'-6'1032,"-2"0"1935,-2-1-2320,0 4 0,0 1 0,0 6-226,0 2 1,0 5 0,0-1 0,-2 3-118,0 2 0,-3 0 0,1 2 0,-2 0-239,0-1 1,1 1 0,1-3 0,0 0-451,0-2 1,1 0 0,1-3-1272,0-1 0,1-3 608,3-2 0,-1-5 0,3-6 0,-1-1 1048,1-1 0,0-1 0,0-2 0,-2-1 0,-1-1 0,-1-3 0,2 3 0,0-1-67,-1 0 0,0 1 0,-1 3 0,0-1 122,0 3 0,0-2 0,0 4 1,1 1 864,1 2 0,-1 0 0,4 2-570,0-1 0,0 3 1,2-1-1,-1 1-275,1 1 0,2 1 0,1 1 0,1 1 12,-1 1 1,-2 4 0,1-2 0,-3 2 114,-2 1 1,1-1-1,-3 2 1,-3 0 141,-3 0 0,-1 1 0,-2 1 0,-1-1-189,-1 0 1,-1-3-1,1 0 1,1 0-107,1-2 1,1 0 0,-1 0-1,1-2-876,-1-1-171,1 0 898,2-2 1,2 2-1,4-3 1,3 0 233,0 2 1,4 0 0,-1 2 0,0 1 105,-1 1 1,1-2 0,-1 0-1,2 1-106,-1 1 1,-1 1 0,-1-2 0,1 0-450,2 0 0,-2-4 0,2 1 0,-2-1-488,-1-1 1,1 0 0,0-1 0,1-1-336,0-2 0,1-4 0,-3-1 1138,1 1 0,-1-2 0,0 0 0</inkml:trace>
  <inkml:trace contextRef="#ctx0" brushRef="#br0" timeOffset="1116">514 20 7751,'-7'-4'1569,"4"-1"0,0 3 1,4-1-1330,1 0 1,2 1-1,4 2 1,1 0-340,1 0 0,-1 2 1,1 0-1,0-1-278,0 0 1,-2 1 0,2 0 0,-1 0-341,-1-2 0,-1 1 0,0 1-1882,-1 0 2599,1 0-149,-4-2 1,-3 0-1,-4 0 407,-2 0 0,2 0 1,0 0 749,-1 0 0,0 1 1,0 0-152,0 1 1,3 4 0,-1 0-1,-1 1-119,1 1 0,0 3 0,-1 2 0,0 3-239,0 3 0,-1 0 0,1 0 0,0 0-497,-1 1 0,4-2 0,-2-1 0,1-2-648,0-4 0,0 0 0,2-3-1769,3-2 0,-2-3 2415,3-3 0,-2 0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3:24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19 211 7751,'-4'-3'425,"0"-1"0,2-2 2834,-3 0-2787,4 3 1,0 0-1,4 3 1,4 0-430,3 0 1,1 2-1,5 0 1,2-1-374,3 0 1,3-1 0,0 0 0,3 0-88,0 0 0,-2-2 0,-6 0 0,-3 0-480,-3 2 0,-5 0 0,-3 0-1008,-4 3 1905,-2-3 0,-8 6 0,-1-3 0</inkml:trace>
  <inkml:trace contextRef="#ctx0" brushRef="#br0" timeOffset="216">7 256 8012,'-4'0'1147,"2"0"0,4 0 1,2 0-993,2 0 0,5 0 0,4 0 0,2 0-164,3 0 0,5 0 1,1 0-1,0 0-271,1 0 1,-3 0-1,-2 0 1,-3 0-1131,-3 0 0,-4 2-680,-3 0 2090,-2 1 0,-4-1 0,0 2 0</inkml:trace>
  <inkml:trace contextRef="#ctx0" brushRef="#br0" timeOffset="466">186 147 7857,'0'-3'788,"3"0"0,2 3 0,2 0-671,2 0 1,2 0 0,0 3 0,1 1-49,1 2 0,-3 0 0,0 0 0,0 1 88,-3-1 1,0 1 0,-2-1-1,-2 0 18,0 1 1,-1-1 0,-2 1 0,-2-1-81,-3 1 0,-1 0 0,-3 1 0,-1 0-461,-2 0 0,-1 1 0,1 0 0,0-2-2622,2-2 2988,2 1 0,-2-3 0,4 4 0</inkml:trace>
  <inkml:trace contextRef="#ctx0" brushRef="#br0" timeOffset="1003">539 122 8804,'1'-4'775,"1"2"0,1 1 0,4 1 0,2 0-918,2 0 1,3 0 0,2 0 0,-1 0-381,1 0 0,1 0 0,-2 0 0,-1 0-1855,-3 0 2378,-2 0 0,-6 2 0,-4 0 0,-4 0 0,-2-1 0,-1-1 0,1 0-129,0 0 0,1 0 0,-1 0 503,1 2 1,0-1 751,-1 1 1,1 0-368,2 0 1,-1 1 0,3 4-247,1-1 1,0 1 0,1 1-1,-1 1-7,-1 1 0,1 1 0,-3 2 0,1 0-218,2 2 0,-2-1 1,0 2-1,0-2-560,0-1 1,1 0 0,2-4 0,0-1-1237,0 2 0,0-5 497,0 1 0,1-4 0,1 0 0,2-2 1011,-1-2 0,6-1 0,-2-4 0</inkml:trace>
  <inkml:trace contextRef="#ctx0" brushRef="#br0" timeOffset="1214">751 231 7751,'0'-4'1006,"2"1"-257,0 0 1,3 3-1,-1-3 1,2 3-389,0 0 0,4-1 0,0 0 0,2-2-384,1 2 1,0 0 0,0 1 0,-1 0-462,-1 0 0,0 0 0,-2 0 0,-2 1-2451,-2 1 2935,0-1 0,-4 5 0,2-3 0</inkml:trace>
  <inkml:trace contextRef="#ctx0" brushRef="#br0" timeOffset="1398">783 282 8280,'-6'1'0,"1"0"728,1 1 0,0 1 66,0-1 0,2-1 0,5 2 0,3-1-509,4 0 0,2 0 1,1-2-1,0 0-552,0 0 0,-1 0 1,-1 0-1,-1 0-533,-1 0 1,0 0-1,-3 0 1,1 0 799,-1 0 0,1 0 0,-1 0 0</inkml:trace>
  <inkml:trace contextRef="#ctx0" brushRef="#br0" timeOffset="2114">1123 89 7751,'-3'-4'289,"1"0"0,0 2 1,2-3 291,0 0 0,1 2 0,1-1-444,2-1 1,1 1 0,0 1 0,0 0 64,0 1 1,-2-1 0,1 1 212,1 1 0,1 0-235,1 1 0,-4 3 1,-1 1-1,-1 2-38,-1 0 1,0 1-1,0 0 1,0 1-151,0 3 0,0 1 1,-1-1-1,0 0-309,-1 0 0,-1 1 1,1 0-1,0 0-93,-2-2 0,3-2 1,-2 1-1,2-2-2606,-1-1 1556,1-2 1460,-2-1 0,3-9 0,0-1 0</inkml:trace>
  <inkml:trace contextRef="#ctx0" brushRef="#br0" timeOffset="2332">1168 51 7751,'0'-6'425,"0"1"0,2 2-61,3 0 1,-2-1 0,2 1 0,0 2-222,3 0 0,0 1 0,3 0 0,-1 0 35,0 0 0,2 3 0,-4 1 1,0 2 79,-1 1 0,-3-1 0,-2 1 0,-2 1 8,-2 0 0,-2 1 1,-3-2-1,-2 1-372,-1 1 0,0-2 1,0-2-1,1-1-544,1-1 0,1 1 0,0-2-633,1 0 1,2-2 1282,2-3 0,1-3 0,1-4 0</inkml:trace>
  <inkml:trace contextRef="#ctx0" brushRef="#br0" timeOffset="2666">1341 6 8470,'0'-4'1117,"3"2"1,-1 4 0,3 3 0,-1 0-809,-1 2 0,1 2 0,-1 2 0,0 1-150,0 1 1,-1 0-1,-1-1 1,0 1-82,1 0 1,0 0-1,-2-1 1,0-1-152,0-3 0,3-1 72,1-3 1,2-4 0,0-5 0,-1-2-5,2-2 1,-4-3 0,3 0-1,0-2-91,0 0 1,0 0 0,0 1-1,0 0-289,-2 1 0,1 2 0,-3 1 0,1 2-3235,-1 0 1780,-1 4 1840,2 3 0,-6 3 0,0 4 0</inkml:trace>
  <inkml:trace contextRef="#ctx0" brushRef="#br0" timeOffset="3016">975 275 7751,'4'0'73,"1"-2"144,0 0 1,2-2 0,3 2 0,0 0 488,4 2 1,2 0 0,6-1 0,1-1-394,2 0 0,4-1 1,3 2-1,3-2-174,2 0 0,3 1 0,3-3 0,-1 0-160,0 0 1,-7 0-1,-3 2 1,-3-1-208,-2 1 0,-3 1 1,-2 0-1,-3 1-800,-4 1 0,-3 0-150,-3 0 1,-4 0-132,-5 0 1309,-3 0 0,-6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3:30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7907,'0'-6'3473,"0"2"-3125,0-2 0,3 6 1,0 0-184,1 4 1,1 2 0,-2 0 0,0 1 11,2 2 0,-1-1 0,-1 2 0,0 1-41,-1-1 0,-2 2 0,0-1 0,0 0-105,0 0 0,0-1 0,0-2-46,0 0 1,0 1-10,0-3-18,0-2 0,3-4 0,-1-5 0,2 0-30,1-2 1,-2 0 0,2-1 0,0 0 48,0 0 1,0-1 0,-1-1 0,0 1-26,0 0 0,1-2 0,-2 3 0,0 0-53,-1 1 0,3-2 0,-3 1-146,-1 0 0,0 1-306,-1 0 0,-1 4 0,-1 0-765,-2 3 1,0 0-524,0 0 1841,3 0 0,-2 0 0,3 0 0</inkml:trace>
  <inkml:trace contextRef="#ctx0" brushRef="#br0" timeOffset="600">245 39 7751,'2'-3'1128,"-1"-1"0,2 3 406,0-2 0,-2 2-975,1 3 1,-2 2-1,0 4 1,0 2-279,0 0 1,-2 0 0,-2 2 0,0 0-200,-1 1 1,2 2 0,-2-3 0,1 1-322,-1 0 0,1-2 1,1-1-1,0-1-1590,1-1 1,-1 1 728,1 0 0,0-4 0,3-5 650,1-4 1,-1-2-1,3-3 1,0-2 290,-1-1 1,-1-1-1,0 1 1,-2-2 215,0-1 0,0 2 0,1-2 0,1 1 260,0 1 0,0 1 1,-2 1-1,0 1 366,0 0 1,3 2 0,1 2-316,2 2 0,0-1 0,0 3 1,1 0-187,-1 2 0,3 0 0,-1 0 1,0 0-135,-1 0 1,0 3-1,-1 1 1,1 2 98,-1 0 0,-2 0 0,-2 1 0,-2-1 117,0 1 0,0 0 1,0 1-1,-2 0-100,-3 0 0,0-1 0,-2-1 0,1 1-93,2-1 0,-2 1 0,2-1 0,-1 0-271,-2-2 0,1-1-389,-1-3 182,4 0 1,1 0 357,4 0 0,1 1 0,4 0 119,-1 1 0,-2 3 0,1 0 0,-1 0 33,-1 2 0,3-1 0,-2 0 0,0 1-171,0-1 1,0 1 0,1-1-1,-1 0-511,1-2 0,2-1 0,1-3 0,3 0-1135,1 0 0,1-5 1714,2-1 0,2-8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3:43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7751,'0'-4'2453,"0"-1"-1675,3 4 1,-2-1-453,1 4 0,1 2 0,-1 3 1,-1 1-43,0 0 0,1 3 0,1 0 1,1 2-44,1 2 0,-2-1 0,1 3 0,1-1-76,1 0 1,3 1-1,0 1 1,1-2-36,1 0 1,1 1 0,-1-2 0,0 1-117,0 0 1,1-1-1,-1 0 1,-1 0 6,-1-1 0,0 2 0,-3 1 0,1 0 34,-1 0 1,1-3 0,1 1 0,1-1-28,-2-1 1,0-1-1,1-1 1,0-1 12,3-1 0,-1 2 0,1-2 0,0 1 26,1-1 0,2 1 0,0 0 1,2 0-62,3 1 0,-2-1 1,3 1-1,-2-1-30,-1 0 1,2 3 0,0-3 0,-2 2 33,-2-2 1,-4 2 0,0-4 0,0 1 6,1 0 0,-1-2 1,-1 2-1,0-2 12,0-1 0,1 1 0,3-1 0,2 1 46,1-1 1,-2 0 0,2 1 0,0-1-65,2 1 0,-3-2 1,-1 0-1,0 0-6,0 0 0,-2-2 0,2 1 0,-2 1 61,-2-2 1,1 3 0,-2-2-1,2 0-8,1 0 1,1 0 0,0 1 0,2-1-16,0 1 1,0-2-1,2 2 1,0 0 4,-3 0 0,2 1 0,-2-1 1,0-1-28,0 1 1,-1 0 0,0 0 0,-2 0-12,-1 0 0,0 0 0,3 0 0,1-2-6,0 0 1,1 2 0,1-1 0,2 0-7,3 0 0,-2-2 0,1 2 0,-1-1 75,-1-2 0,1 2 0,-1 0 0,-1 0 6,-1 0 0,-1-1 0,-3 0 1,0 1-28,2 0 0,2-1 0,1 0 1,0 1 21,-1-1 1,1 2-1,2-2 1,-1 0-34,-2 1 0,-1-2 0,-1 1 0,-1-1-167,0-1 1,-4 0 0,-2 0 0,0 0-1153,-2 0 0,0 0-1662,1 0 2940,-7 0 0,0 0 0</inkml:trace>
  <inkml:trace contextRef="#ctx0" brushRef="#br0" timeOffset="1250">2219 180 7751,'-4'0'-41,"0"-1"0,-1 0 192,-1-1 1,-1 0 0,-1 2 0,-4 0 324,-2 3 1,-5 1 0,-6 4 0,-2 4-310,-3 2 0,-2 2 1,-1 4-1,-2 2-312,-1 1 0,6-1 0,0-3 0,6-3-1579,5-3 765,3-3 0,11-3 959,5-5 0,5-4 0,1-2 0</inkml:trace>
  <inkml:trace contextRef="#ctx0" brushRef="#br0" timeOffset="1500">1880 283 7751,'3'-3'439,"0"2"0,-4-1 0,-1 4 0,-2 2-257,-2 2 1,-1 1 0,-1 0 0,-1 1 11,-1 0 1,1 1-1,-1 0 1,1 1 2,1 0 1,1 1 0,1-2 0,-1-1 325,1-1-711,2-1 0,7-2 0,6-2 1,3-2-499,3-2 1,4-2 0,5-3 685,1-1 0,0-2 0,1-3 0</inkml:trace>
  <inkml:trace contextRef="#ctx0" brushRef="#br0" timeOffset="2064">2329 58 7751,'4'0'584,"0"0"0,-2 0-496,2 0 1,1 0-1,1 0 1,1 0-50,-1 0 1,3 0-1,2 0 1,2 0-6,2 0 0,-2 0 1,2 0-1,-2 0 92,-2 0 1,-2 0 0,-3 0 467,1 0 1,-4 0-283,-3 0 0,-4 1 0,-4 1 0,-1 2-47,-1 2 1,-1 1-1,-1 0 1,1 0-74,0 2 1,1 2 0,-1 0 0,0 1-146,0 1 0,1 2 1,0 1-1,0 0-379,3 2 1,0-2 0,1-1 0,1-2-694,1 0 0,2-2 0,0-1 133,1-1 0,4-3 0,1-5 892,2-2 0,3-6 0,1-3 0</inkml:trace>
  <inkml:trace contextRef="#ctx0" brushRef="#br0" timeOffset="2298">2438 148 7837,'3'-3'433,"3"0"0,-2-2-219,2 1 1,0 3 0,1-2 0,-1 1-90,0 0 0,1-1 1,-1 3-1,1 1 47,-1 1 1,0 0-1,-2 3 1,-2 1 65,-1 2 1,-1 3 0,-1-2-1,-2 1-82,-3 1 0,-1 1 1,-4 1-1,0 0-376,1 0 1,-2 0 0,2-1 0,-2-2-607,2-1 1,0-3 0,4-1 108,-1 0 1,2-5 0,0 0 716,3-3 0,2-6 0,0-1 0</inkml:trace>
  <inkml:trace contextRef="#ctx0" brushRef="#br0" timeOffset="2431">2412 199 7654,'1'-4'1088,"1"0"0,1 2 1,4 1-863,-1 2 0,1 3 1,1 2-1,1 1-508,1-1 1,1 1-1,2 0 1,0 1-1099,2 0-1,-1 1 1381,1-3 0,1 1 0,1-1 0</inkml:trace>
  <inkml:trace contextRef="#ctx0" brushRef="#br0" timeOffset="2681">2617 84 7751,'4'3'902,"-2"1"0,-1 0 1,-1 2-1,0 2-461,0 1 1,0 2-1,0 2 1,0 2-399,0 2 0,0 2 0,0-1 1,0 0-247,2-1 0,2-4 0,2-1 0,1-2-498,-1-3 1,3 0 0,-1-3 0,1-2-405,0-4 1,-2-4-1,2-5 1105,-2-1 0,-3-4 0,-2 0 0</inkml:trace>
  <inkml:trace contextRef="#ctx0" brushRef="#br0" timeOffset="2797">2707 167 7751,'-4'-6'0,"-1"2"0,3 0 0,-2 0 170,-1 1 1,1 1-1,0 0 1,-1 2 228,-1 0 0,0 2 1,0 2-1,-1 1-537,1 1 0,2-1 0,-1 4 0,1-2-494,0 0 1,2-3 631,2 0 0,0 0 0,0 3 0</inkml:trace>
  <inkml:trace contextRef="#ctx0" brushRef="#br0" timeOffset="2947">2848 142 7863,'-6'5'465,"-1"0"1,1-1-343,-1-1 1,1 2 0,-1-1 0,-1 1-681,-1-1 1,1 2 556,1-2 0,1-1 0,0 0 0</inkml:trace>
  <inkml:trace contextRef="#ctx0" brushRef="#br0" timeOffset="3131">2777 90 7751,'0'-3'1203,"0"1"1,0 6 0,0 4-621,0 3 0,0 1 0,0 5 0,0 1-365,-2 1 0,1 2 0,0 0 1,1 0-559,2-1 1,3-1 0,0-3 0,1-3-1031,3-4 0,-2-2 0,3-3 1370,0-2 0,1-4 0,-1-2 0</inkml:trace>
  <inkml:trace contextRef="#ctx0" brushRef="#br0" timeOffset="3313">3028 116 7986,'-7'0'0,"0"0"314,-1 0 0,0 0 0,-3 0 0,0 0 89,-1 0 1,-3 0-1,0 0 1,0 0-716,2 0 1,1 2 0,1 0 0,2 0-2347,2-2 2658,1 3 0,2-2 0,1 2 0</inkml:trace>
  <inkml:trace contextRef="#ctx0" brushRef="#br0" timeOffset="3464">2919 122 7751,'6'0'47,"0"0"1,0 1 457,-2 1 1,1 0-1,-2 2 103,-2 1 0,0 3 0,-1 0 0,-1 1-226,-1 0 0,1 1 0,-2 4 1,1 0-368,0 1 0,0 0 1,2-2-1,0 0-475,0-1 0,0-2 0,0-1 0,1-2-1001,1-1 0,-1-2 0,3-2 1461,1-1 0,1-4 0,1-1 0</inkml:trace>
  <inkml:trace contextRef="#ctx0" brushRef="#br0" timeOffset="3883">3047 33 7751,'4'-3'397,"0"1"0,-1-2 15,1 2 1,-1 0 0,2 5 0,-3 1-128,-1 2 1,-1 1-1,0 1 1,0 1-229,0 1 1,0-2 0,0 3 0,-1 0-109,-1-1 0,0 0 0,-1-2 0,-1 0-108,1 0 0,1 0 0,0 0-24,1 0 0,1 1 0,1-3 0,0 1 172,2-1 0,2 0 1,-1-1-1,1-1 169,-1 1 1,1 1 0,-3 1 0,0 1 6,-2 0 1,0 1-1,0-2 1,-2 1-145,-3 0 0,-3 1 0,-1-3 0,0 0-332,0-2 1,-2-1 0,2-3 0,-1 0-124,1 0 1,3-3 0,1-1-1,1-3 36,1-1 0,0 0 1,3-2-1,0 1 328,3 1 0,-2 1 0,3 0 0,-1 2 413,1 0 0,0 2 0,2 1 238,1 0 1,-1 1 0,1 2 0,-2 2-291,0 1 0,0 0 0,0 2 0,0 1-1116,2-1 1,-1 1 824,1-1 0,-1 1 0,0-1 0</inkml:trace>
  <inkml:trace contextRef="#ctx0" brushRef="#br0" timeOffset="4064">3143 135 7751,'-4'0'1548,"0"0"1,2 1-1,0 1-1574,1 2 0,1 2 1,0 0-1,0 1-1035,0-1 1,0 3 1060,0-1 0,3 4 0,1-2 0</inkml:trace>
  <inkml:trace contextRef="#ctx0" brushRef="#br0" timeOffset="4231">3226 71 7927,'0'-2'1395,"0"4"0,0 2 0,0 8 0,0 1-1264,0 1 0,0 6 0,0-1 0,0 2-1192,0 1 1,0-2-1,0 3 1061,0-1 0,-2 0 0,-2-3 0</inkml:trace>
  <inkml:trace contextRef="#ctx0" brushRef="#br0" timeOffset="4567">3374 122 8902,'0'-2'1579,"0"2"0,0 2 1,0 5-1,0 0-1417,0 1 0,0 3 0,0 4 0,0 2-714,0-1 1,0 2 0,0-3 0,0 1-901,0 0 0,0-2 0,0-3-1083,0-3 2535,0-3 0,-3-3 0,0-2 0</inkml:trace>
  <inkml:trace contextRef="#ctx0" brushRef="#br0" timeOffset="4849">3432 52 7751,'0'-7'51,"3"1"0,-2 2 1,3-1-1,1 0 561,1 0 0,0 1 0,2 0 0,0 0-178,3 1 0,1 1 0,1 0 1,0 2-156,2 0 0,-3 2 0,2 3 0,-2 0 263,-3 2 1,-1 2 0,-1 1 0,-2 1 9,-1 2 1,0-1 0,-3 3-1,2-1-192,-2 1 0,0-1 0,-1 3 0,0 1-274,0 1 0,0 1 0,0 0 0,0 2-491,0 1 1,0-4 0,0-1 0,0-1-999,3-3 1,-3-1 0,2-3 0,-1-1-661,-1-2 0,-1-3 2063,-1-2 0,-1-4 0,-4-2 0</inkml:trace>
  <inkml:trace contextRef="#ctx0" brushRef="#br0" timeOffset="5149">3496 84 7751,'-7'-4'1142,"1"2"1,2 2-1246,-1 2 0,4 0 0,-1 2-103,1 1 1,2 0 0,0 0-91,1-1 0,3 0 1,0 1 161,0-1 0,2-2 0,-1 0 181,1-2 0,-3 3 0,0-1 0,1 0 319,-2 1 1,0-2 0,-3 3-6,0 1 0,-1 1 1,-2 0-277,-3 1 0,-3-1 0,-4 1 0,0-1-370,0 1 1,0-1 0,1 0-1,-1 1-865,0-1 1,2-2 1149,1-2 0,2-1 0,-2-1 0</inkml:trace>
  <inkml:trace contextRef="#ctx0" brushRef="#br0" timeOffset="5314">3412 142 9058,'5'0'1168,"-2"2"0,2 2-874,0 0 0,2 3 0,5 0 0,2 1-288,2 1 0,1 0 0,2 3 1,0-2-555,1-1 1,-3-1 0,-1-1 0,-4-1-979,-2 1 0,-4-3 1526,-4 0 0,-4-2 0,-2 1 0</inkml:trace>
  <inkml:trace contextRef="#ctx0" brushRef="#br0" timeOffset="5481">3393 251 7751,'7'0'281,"-1"0"0,1 0-260,2 3 1,-2-3 0,2 3-1,0-1-923,2 0 0,-2 3 902,0-3 0,1 3 0,0-2 0</inkml:trace>
  <inkml:trace contextRef="#ctx0" brushRef="#br0" timeOffset="5613">3412 308 7751,'7'0'-220,"-3"0"1,0 0 0,1 0 45,1 0 0,-2 1 0,1 1 174,0 0 0,0 0 0,2-2 0</inkml:trace>
  <inkml:trace contextRef="#ctx0" brushRef="#br0" timeOffset="5764">3374 353 7751,'-4'1'1316,"2"1"1,2-1-1432,2 1 0,5-1 0,5-1 1,4 0-2996,3 0 3110,7 0 0,1-3 0,5-1 0</inkml:trace>
  <inkml:trace contextRef="#ctx0" brushRef="#br0" timeOffset="6581">3804 135 7587,'-11'0'-77,"0"0"1,1 0 0,-1 0 0,0 1 140,0 1 1,-2 0-1,0 2 1,0 1 571,3 0 1,0 2-542,1-1-207,3 1 1,6-2 0,5 0 0,0-3 49,2-1 1,1-1 0,1 0 0,-1 0-163,-1 0 392,-1 0 1,0 2-1,-2 3 135,-4 0 1,-1 2 0,-3 0 0,-1 1 6,2 0 1,-2 4 0,2-2 0,0 2-124,0-2 1,1 3-1,2-3 1,0 2-137,0-2 0,0 0 0,0-4 1,1 0-259,1 1 0,-1-1 0,4-2-300,0-2 1,-2-2-1,1-2 194,-1-2 0,0-4 0,-2-2 1,2 1 164,0-3 0,-1 0 0,1-1 0,-1 0 48,3 1 0,-2-1 0,2 0 0,-1 0 249,-1 0 0,5 3 0,-1 0 0,0 0 152,0 2 1,2 1-1,2 2 1,1 0-84,1 3 0,0-1 0,-1 1 0,1 1-152,0 0 0,-1 1 0,0 0 0,-2 0-31,-1 0 1,-1 1 43,-4 1 0,-2 1 0,-4 4 0,-3-1 236,-3-2 1,-2 2 0,-5-2-1,0 2-134,-2 0 1,1 0-1,-1 1 1,2-1-341,1 1 1,1-3 0,1-1 0,1 0-488,0-1 0,5-2 0,0 0-135,0 0 0,3-2 1,1-3-1,2-1 781,0-3 0,2 2 0,1-4 0,0-1 0,2 0 0,0-1 0,0 1 0,-1-1 0,1 0 0,1 2 0,1 1 0,-1 1-200,0 1 1,-1 4-1,-1 2 1,1 1 950,1 1 1,-2 1-1,0 1 1,1 3 11,1 3 1,1 2-1,1 3 1,1 2-315,1 0 1,-1 3 0,1 1-1,-1 2-366,-1 2 0,-1-2 1,-1 3-1,1 0-179,2 1 0,-4-5 0,1-1 0,0-3-756,0-1 0,0-5 0,1-2 0,-1-3-2596,0-3 3448,1-1 0,-1-4 0,1 0 0</inkml:trace>
  <inkml:trace contextRef="#ctx0" brushRef="#br0" timeOffset="6730">4028 257 7906,'-6'0'0,"-1"0"431,1 0 1,0 0 0,-1 0 0,0 1 340,-1 1 1,0 2 0,-2 2 0,-1 1-657,-1 2 1,3-2-1,-4 3 1,1 0-466,0-2 0,1-2 1,1-1-1,1-2-504,1 0 853,1-1 0,0-4 0,1-2 0</inkml:trace>
  <inkml:trace contextRef="#ctx0" brushRef="#br0" timeOffset="6863">3932 65 7859,'4'0'255,"1"0"0,0 0-1,0 0 1,2 0 0,-1 2 0,1 1-346,2 0 91,1 2 0,8 4 0,2 1 0</inkml:trace>
  <inkml:trace contextRef="#ctx0" brushRef="#br0" timeOffset="6997">4221 206 9232,'4'0'6249,"0"0"-5366,1 0 1,-1 0-1,0 0-841,1 0-42,-2 0 0,3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32:20.0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0 110 20602,'0'-6'-244,"0"1"0,1 3 1322,1 0 1,3 1-770,3 1 0,-1 0 0,0 1-304,-2 1 1,1 3 0,-3 3 0,-1-1 55,-1 1 1,0 0-1,0 1 1,2 0-71,-1 1 0,-2 1 1,0-3-1,0 2-78,0 0 0,0 2 0,0-3 0,0 1-41,-3 0 0,2-1 0,-1-2 0,1 1-240,1 0 0,0-3-982,0 0 600,0 0 1091,0 0-133,0-2-142,0-3 0,-3 1 910,0 2-432,1-2 1,2 3-631,0-2 1,-1-1 1135,-2 2 31,3 1-823,-4-3 209,4 3 1,0-8-477,0-1 0,1-2 0,1-1 0,0 0-246,0 1 1,0-1 0,-1-1-1,3 0-79,0-2 0,-1 0 0,1 2 0,0-2 438,1 2 0,-1-2 1,2 0-1,-1 2-158,1 0 0,0 1 0,1 0 0,-2 2 104,1 0 0,1 0 0,0 3 1,1-1 147,0 1 1,0 0-1,0 3 1,-1 0-349,1 0 0,0 1 1,0 2 123,-1 2 1,0 2 0,-1 1-1,-4-1 115,-1 1 1,-1 3 0,0-1-1,0-1 20,0 0 1,0-1-1,0 0 1,-1-1-68,-1 1 0,1 0 1,-2 0-1,2 0-159,1-1 0,-1-1 0,0-1 0,-2 1-268,1 1 0,1 0 1,1 1 0,0 0 1,0 0 0,0 0 66,0-1 0,0 1 0,1-1 48,2-2 0,-1-1 1,3-4-1,1 0-186,1 0 1,1 0 0,0-1 742,3-2 0,-3-1 0,3-4 0</inkml:trace>
  <inkml:trace contextRef="#ctx0" brushRef="#br0" timeOffset="867">420 1 21312,'-4'5'3254,"0"0"-3044,1 1 1,2-2-1,-2 2 1,2 1-306,1 2 0,0 1 0,0 3 1,0 3 135,0 1 0,0 5 1,-2-2-1,-1 1-70,1 3 0,-1-5 1,0 3-1,1-2-219,-2-3 0,4-1 0,-4-2-140,1-1 0,2-4-1268,-2 1 854,2-4 0,1-6 1,0-6 389,0 0 0,0 0 1,0 1-1,1-1 309,2-1 0,-2-1 0,1 1 1,-1-1-25,-1 0 1,3-1-1,-1 0 1,1-2 70,0-1 1,-1 1 0,3-1 0,0 0 188,0 0 1,2-1 0,-2-2 0,2 2 190,1 3 1,-1-1-1,1 1 1,0 2 258,0 2 1,-1 5 0,1-2-1,0 2-449,0 1 1,0 4-1,-2 2 1,0 3-158,0 4 1,-5-1 0,2 1 0,-2 0-57,-1-1 0,0 3 0,-1-3 1,-2 1 76,-2 0 0,-2-3 0,0 0 0,-1-1 54,0-2 0,0-1 0,0-2 0,1-1 12,-1-1 0,0-1 0,0-1-273,1 0 1,1-1 0,2-2-562,1-2 0,0-2 1,3 0 772,0-1 1,0 3 488,0-1 0,3 5 1,3-2-154,1 2 1,-2 4 0,0 0 0,0 2-406,-1 1 1,3-2-1,-2 1 1,2 1-356,1 1 1,-3 1-1,1 0 1,0-1-245,1 1 0,0 0 1,1 0-1,0 0-430,0-1 1,-1-2 0,1-2 1350,0 1 0,3-4 0,1 4 0</inkml:trace>
  <inkml:trace contextRef="#ctx0" brushRef="#br0" timeOffset="1217">645 8 24307,'8'0'269,"3"0"0,2 0 0,2 0-577,1 0 1,-1 0 0,1 0 0,-1 0-473,1 0 1,-1 0 0,0 0 0,-2 0 779,-3 0 0,-1 0 0,-1 0 0</inkml:trace>
  <inkml:trace contextRef="#ctx0" brushRef="#br0" timeOffset="1417">778 8 21010,'-5'4'1144,"1"-3"1,2 2-404,0 1 1,-2-3-1,3 2 1,-2 0-422,1 3 1,1 1 0,0 0-1,0 2-152,-2 1 1,1 3 0,2 5 0,-1 3 1,-2 2 1,2-3-1,-1 1 1,0 1-465,-1 0 1,2 1 0,-1-3 0,1-4-1508,1-2 1,0-5 0,0 2 1656,0-3 0,0-3 0,0-2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4:05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144 103 8129,'3'-6'-58,"1"-1"1,0 1 0,0 2 943,-2-1 0,1 5 0,-3 0-406,0 3 0,-1 1 0,-1 2 0,-3 2-339,-3 1 0,-1 0 0,-3 1 0,1 0-37,0 0 1,-1-2 0,-1 2 0,0-1-196,0-1 1,3-1-1,0-1 1,1-1-245,1-1 1,1-2 22,0 0 0,4-1 1,3-1 147,4 0 1,2-1 0,3 0-1,1-2 107,0 2 1,1 0 0,-2 1 0,-1 0 99,2 0 0,-5 0 0,3 1 251,0 1 1,-3 2-1,-3 2 1,-1 1 19,-1 2 0,-1-1 0,-1 2 0,-2 1-187,-2-1 1,0 2 0,1-2 0,2 0-69,0-1 0,-1-2 0,1-1-305,2 1 0,0-3 1,2-1 46,1 0 0,0 0 1,2-2 207,1 2 1,1-1-1,0 1 319,0 1 0,-1-1-103,-1 2 0,-2-3-702,2 2-55,-2-2 1,1 0 54,-1-4 1,-1-3-1,1-3 1,0-1-13,0-1 0,-1-3 0,4-2 1,-1-2 224,-1-1 1,3-2-1,-2-2 1,2-2 103,1-2 1,-1 0 0,0-2 0,1 3 224,-1 1 0,1 3 0,-1 4 0,0 2 488,1 4 1,-3 3-1,0 3 22,1 3 0,-1 1 0,0 1-219,1 0 1,-1 0-1,0 1 1,1 1-195,1 0 0,0 2 1,1-1-1,1 0-183,1 2 0,-1-1 1,-1 0-229,-1 1 1,-2 1-1,0 0 1,-1 1-207,-2-1 0,0 1 1,-2-1-1,-1 0 13,-2 1 0,-4-1 0,-1 1 0,-1-1 32,1 0 0,-2 0 0,2-1 0,-1-1 397,-1 1 1,-1-1 0,1 0 0,1 1 326,1-2 0,-2 2 0,2-3 2067,2 0-1967,0-2 0,4 0 1,3 0-1,6 0-202,4 0 1,2-3 0,2-1 0,1-1-237,2-2 0,-1 3 0,1 0 1,1 1-79,1-1 1,-3 3 0,-1-1-1,-2 1 173,-3 1 0,2 0 1,-4 1-1,-3 1 181,-2 2 0,-2 2 1,-2 2-1,-2 1 11,-3 1 0,-1 0 0,-3 2 1,1-2-339,1-1 0,1 0 0,0-2 0,1 1-951,-1-3 1,4-2 0,0 1-125,0-1 0,2-2 1,-1-3 1149,2-2 0,-3-1 0,1 0 0,-1-3 0,0 1 0,0 0 0,2 1 0,-1-1-110,0-2 0,-1 2 0,1-2 516,1 2 0,-1 3 875,0 0 0,2 2-1026,0 0 0,0 4 1,2 3-1,0 0-486,0 2 0,-1-1 0,1 1 1,-2-1-591,0 0 0,0 1 1,-2-1-1,-1 1 821,0-1 0,-1 0 0,-3 1 0,1-1-21,-1-2 1,3 2 0,0-3 394,-1 1 0,-1-1 763,0-3 1,3 0-607,3 0 0,5-1 0,4-1 0,1-2-553,1 1 0,2-3 0,-1 2 0,1 0-483,0 0 0,-1 2 1,0-2-1,-2 1-300,-1 2 0,-3-2 0,-2 1 805,1 0 0,-2-1 0,0-1 0</inkml:trace>
  <inkml:trace contextRef="#ctx0" brushRef="#br0" timeOffset="269">240 174 8129,'-4'0'711,"0"0"1,0 0 0,-1 2-156,1 0 0,3 3 0,-1-1 1,1 3-309,1 1 0,0 0 1,0 3-1,0 0-55,0 1 0,0-1 0,0 0 0,1 0-134,1 1 0,1 0 0,4-1 0,2-3-205,2 0 1,1-3 0,3-1-1,3-1-163,0-3 1,1 0 0,1 0 0,-2 0 181,-1 0 1,-2 0-1,-4 0 1,-3 0 224,-1 0 1,-3-3 0,-2-1-57,-1-1 0,-2-2 0,-1 0 1,-2-1-759,1 0 1,-2-4 715,3 1 0,0-6 0,2-3 0</inkml:trace>
  <inkml:trace contextRef="#ctx0" brushRef="#br0" timeOffset="966">523 77 8129,'-3'-3'2760,"3"0"-2508,0 3 0,3 0 0,6-1 0,2 0-710,1-1 1,3 0 0,0 2 0,-1 0-535,-1 0 1,0-1 0,-2-1 991,0 0 0,-6 0 0,-2 0 0,-8 0 0,-3 0-222,0-1 0,-3 2 1,3-2-1,0 1 693,1 0 1,0 0 0,2 1 0,0 0 933,0-1 1,4 0-919,-1 4 1,1 2-1,2 3 1,0 2-221,1 1 1,3 2-1,-3 1 1,-1 1-187,0 1 1,-1-1 0,0 2-1,0 0-110,0-2 0,0 1 1,0-2-1,-1 0-424,-1-3 1,1-2-1,-2-3 1,1 0-411,-3-3 1,0-2 0,-3-2 480,0-3 0,1-1 1,-2-2-1,0 0 236,0 0 0,-1 1 1,0 2-1,1 1 330,0-1 0,0 2 0,3 0 1825,0 1-1618,-1 1 1,5-2-1,3 2 1,6 0-207,2-1 1,5-1 0,3 1-1,2-3-236,2 0 1,2-2 0,3 1 0,-1 0-78,-2 2 0,2-2 0,-5 3 1,-1-1 120,-1 2 1,-4 1-1,-1 1 1,-5 1 319,-3 1 1,-2 2-1,-3 3 1,0 1 246,0 0 0,-3 3 1,-1-2-1,-2 1-494,0 2 1,0-3-1,1-1 1,2-1-609,0 0 0,0-1-1548,1 1 0,0-4 264,-2-1 1,3-4 1825,-2-2 0,0-5 0,-1-1 0</inkml:trace>
  <inkml:trace contextRef="#ctx0" brushRef="#br0" timeOffset="1133">696 71 8129,'0'-6'1730,"1"3"-1128,1 3 0,-2 3 0,3 4 0,-3 1-430,0 3 1,0 1 0,-2 1 0,-1 0-221,0 2 0,1-1 1,-3 1-1,0-2-735,0 0 1,-2-1 0,1-1 0,-1-2-2196,1-2 2978,0-4 0,-1 3 0,1-2 0</inkml:trace>
  <inkml:trace contextRef="#ctx0" brushRef="#br0" timeOffset="1266">606 186 8129,'4'-2'184,"1"0"0,-3 0 1,2 2 417,1 0 1,1 0 0,1 0-463,1 0 0,0 3 0,1 1 1,-1 2-369,1 0 1,-1 1 0,-1-1-1,-1 0-283,1 1 0,-2-1 511,0 1 0,0 2 0,-1 1 0</inkml:trace>
  <inkml:trace contextRef="#ctx0" brushRef="#br0" timeOffset="1484">471 321 8534,'5'0'1634,"2"0"1,3 0-1107,3 0 0,7-1 0,7 0 0,3-2-298,4 0 1,-1 0-1,-3 0 1,-3 0-466,-2 2 1,-4 0-1,-5 2-590,-3 1 0,-6 1 0,-5 4 825,-1-1 0,-4 1 0,0-1 0</inkml:trace>
  <inkml:trace contextRef="#ctx0" brushRef="#br0" timeOffset="1767">940 116 8129,'-4'-3'241,"0"2"0,3-2 574,-1 1 1,1 1 0,3-1 0,2 1-789,2 1 1,3 0 0,1 0-1,1 0-659,-1 0 0,1 0 1,2 1-1,0 0-721,-1 1 1,-2 0 1352,-1-2 0,1 0 0,0 0 0</inkml:trace>
  <inkml:trace contextRef="#ctx0" brushRef="#br0" timeOffset="2050">1023 84 8129,'4'-4'2172,"-2"-1"-1511,-2 4 0,1-1 0,1 4 0,0 2-142,-1 2 0,0 4 0,-1 2 0,0 3-375,0 1 1,0-1 0,0 2 0,0-1-566,0 0 0,0-1 0,0 0 0,-1-3-627,-1-1 0,1-2 0,-1-2 0,1-2 289,-1 0 0,-1-3 0,-2-4 0,1-3 759,1 0 0,-2-2 0,2 0 0,-2-1-25,1 0 0,2-1 0,-1 3 0,-1 0 28,0 2 1,3-2 881,-1 2 0,2-1 0,2 0-562,2 1 1,3 2 0,0 0 0,3 1-516,0-1 0,-2 1 1,0-1 191,-1 1 0,0 1 0,-1 0 0</inkml:trace>
  <inkml:trace contextRef="#ctx0" brushRef="#br0" timeOffset="2318">850 180 8588,'3'4'1109,"-3"-1"-499,3-1 0,-3 2 0,0 2 0,0 1-272,0-1 0,0 1 0,0 1 0,1 1-388,1 1 1,-1-1 0,1 1 0,-1-1 28,1-1 0,0 1 0,3-1 1,1-2 13,2-1 0,4-1 0,-1 1 0,3-1-337,3-2 0,2 1 0,0-3 0,0 0-473,1 0 0,-2 0 1,-1-1 816,-2-1 0,-1 1 0,-1-2 0</inkml:trace>
  <inkml:trace contextRef="#ctx0" brushRef="#br0" timeOffset="2585">1273 84 8129,'0'-4'2257,"0"-1"1,1 4-1907,1-1 1,2 1 0,2 1 0,1 1-723,2 1 0,-2-1 0,3 4 0,0-1-498,-2 2 1,-1-2 0,-2 1-1,0 0-1253,-3 0 2122,-1 2 0,-7-1 0,-1 1 0</inkml:trace>
  <inkml:trace contextRef="#ctx0" brushRef="#br0" timeOffset="2852">1209 180 8129,'-6'0'1473,"3"0"0,5 0-1313,4 0 0,4-3 0,-1 0 0,1-2-85,1 1 1,-1 2 0,0-2 0,-1 1 69,-1 2 1,-1-2 0,0 1 826,-1 1 0,-2 1-288,-2 2 0,-2 1 0,-2 4 0,-2 1-388,1 1 0,-2-1 1,3 0-1,-1 0-206,1 3 0,1-1 0,-1 0 0,1 2-98,1 0 0,0 1 0,0 0 0,0-1-745,0 1 0,0-1 0,0 0 0,0-2-3471,0-1 2137,0 0 0,0-7 2087,0-2 0,-3-5 0,0-5 0</inkml:trace>
  <inkml:trace contextRef="#ctx0" brushRef="#br0" timeOffset="3084">1254 212 8493,'0'-6'1849,"-1"2"-999,-1 2 1,1 2 0,-3 2-530,1 2 1,-2 2-1,2 1 1,-2 1-156,1 1 0,1-1 0,-2-1 1,1-1-148,1 0 1,0 1 0,2-1-187,-1 1 0,0-4 0,4-1 0,3-2-201,0-2 0,5-1 0,0-4 0,0 0-359,1-1 1,0 0 0,2-1 0,-1 1 726,1-1 0,0 0 0,0 3 0</inkml:trace>
  <inkml:trace contextRef="#ctx0" brushRef="#br0" timeOffset="4002">1376 52 8703,'-4'-3'2307,"-1"3"-1832,3 0 0,0 3 0,2 3 0,0 1-479,0-1 1,0 1-1,0 1 1,0 0-335,0 0 1,1-1 0,0 0-584,1-1 1,3 0 259,-1-2 1,0-1-1,0-4 492,1-1 1,-1 1-1,0-4 1,1-1 352,1 0 1,0-4 0,1 5-1,-2-1 110,0 1 0,0 1 0,0 0 0,0 0 257,2 1 1,-3 1-338,0 2 1,-2 1-1,0 1 1,-1 2-360,-1 2 1,-1 0 0,-1 1 0,-3-1-405,0 0 0,-2 1 0,1-1 1,0 1 189,-1-1 0,1-2 0,-1 1 0,1-1 123,-1-1 0,1 1 1,0-2 707,-1 2 0,1-1 1417,-1-1-1616,4-1 1,4-1 0,4 0 0,4-1-210,1-1 1,-2 1 0,2-3-1,0 1-49,0 2 0,-2 0 0,1 1 0,-2 0 410,-1 0 1,-2 0 74,1 0 0,-4 3 1,1 1-1,-2 2 111,-2 1 0,1-1 0,-3 0 1,1 2-335,-1 0 0,3-1 1,-2 2-1,3 1-106,0 0 0,0 0 0,0 0 0,0 0-376,0 0 1,0 1 0,0 1 0,0 0-392,0-2 1,0-2 0,2 1 0,0-2-2398,-1-1 2396,0 1 1,-2-4 0,0-1 0,-1-4 146,0-2 1,-1-2 0,-1-1 0,0-1 185,0 0 0,0-3 0,-3 2 1,0 2 177,-2-1 1,2 2-1,-3 0 1,0-1 289,0 1 0,2 2 0,-1-1 0,2 1 686,1 0 0,-1 2 0,2 1-262,0-1 0,3 1 0,5-1-353,3 1 0,2 0 0,4 0 0,3-1-240,0 0 1,0 2 0,0 0-1,0 0-66,-3 0 1,2 0-1,-6 0 1,0 0 188,-1 3 1,-3 0-1,-3 4 1,-2-1 124,-3 0 0,-5 2 1,-2-1-1,-1 2-151,0-1 1,-1 1 0,1 0-1,1-2-133,2 1 0,2-4 0,1 0 0,2 0-189,-1 0 0,4-1 0,0-1 0,5 0-312,4-1 1,4 0 0,3-2-1,0 0-205,2-1 1,-1 0 0,2 1-1,-1 0-978,1-2 1685,-3 1 0,4-1 0,-3 0 0</inkml:trace>
  <inkml:trace contextRef="#ctx0" brushRef="#br0" timeOffset="4166">1780 334 8473,'-2'4'2054,"0"0"0,-3-1 2667,3 1-4222,0-3-3262,2 2 2763,0-3 0,0 3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4:18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532 123 7968,'1'-7'641,"1"1"1,-1 2-99,4 2 0,-1 2 1,2 2-375,1 3 1,-2 0-1,0 2 1,0 2 2,0 2 0,-2-1 0,1 0 1,-1 1-71,1-1 1,-3 1 0,1-2-1,-1-1-61,-1-1 0,0-1 0,0 1-93,0-1 1,1 0-22,1-2 0,-1-1 0,4-4 0,0-1-91,0-2 0,2 0 1,1-2-1,2-1 113,0 0 1,-3 0-1,3 0 1,-2 0 79,1-2 1,-1 2-1,-2-1 1,-1 1 102,-1 0 0,-2-1 1,0-1-1,-1 1-125,-1 1 0,-1 1 0,-1-1 0,-3 1-143,0-1 1,-2 4 0,2 0 0,0 1-1007,0 0 0,3-1 1142,-2 1 0,2-2 0,0-2 0</inkml:trace>
  <inkml:trace contextRef="#ctx0" brushRef="#br0" timeOffset="417">814 46 7943,'4'-5'1161,"-2"1"1,-1 4 0,-2 0-717,-1 3 1,0 3 0,-2 3 0,0 2-86,0 1 1,-2 3 0,2 0 0,-1 1-291,1 0 1,-2 1 0,3-2 0,-2-1-430,1 0 1,3-2-1,-1-1 1,1-3-2523,1-1 1459,0 0 1,0-5 1421,0-2 0,3-5 0,0-5 0</inkml:trace>
  <inkml:trace contextRef="#ctx0" brushRef="#br0" timeOffset="818">795 78 7842,'0'-7'0,"1"1"-52,1 0 0,-2 1 0,3 2 0,0-1 562,1 1 0,0 0-1,0 0 1,2 0-218,2 2 0,0 0 0,2 2 0,0 1-84,0 2 0,0 2 1,0 1-1,-1 1 9,-2 0 0,-3 3 0,-2-2 0,-2 1-34,0 2 0,-3-3 0,-4 0 0,-2 0-150,-1-1 0,-2 1 0,1-3 0,0 0-138,0-2 0,-1 1 0,2-3 1,0 0-81,2-2 1,3 0 0,0 0 11,0 0 1,3-2-1,-1-3 95,3 0 1,0 1-1,3 1 1,1 1 143,2 0 1,-2 0 0,0 2-1,1 0 97,1 0 0,0 3 1,1 1-1,-1 2 35,0 0 0,1-1 1,-1 1-1,1 1 51,-1 0 1,0 0 0,1 0-227,-1-1 0,1-2 1,-1 0-1,1-1-422,-1-2 0,0 0 1,1-1-1,-1 0-1110,1 0 1,-1-1 443,0-1 0,-2-2 1065,-2-2 0,2-3 0,-1-1 0</inkml:trace>
  <inkml:trace contextRef="#ctx0" brushRef="#br0" timeOffset="1317">1007 78 7842,'-5'-1'494,"1"-1"1,2 1-1,-2-2 134,1 1 0,1 0-360,2-2 1,0 0-1,0-3-80,0 1 0,1 1 0,0 1 0,2 0 117,1 0 1,-2-1 0,2 3-57,-2-2 1,3 2-1,0-2-103,0 1 0,0 1 0,-1 2 0,1 1-75,1 1 1,0-1-1,1 2 1,2-1-137,1 0 1,3 1 0,-1-2 0,1 1-221,0 0 1,2-1-1,-1-1 1,-1 0-303,-1 0 0,-5 0 1,2 0-189,-2 0 0,-5 0 0,-3 0 140,-5 0 1,-4 0 0,1 0 0,-1 0 634,-2 0 0,0 0 0,-1 0 0</inkml:trace>
  <inkml:trace contextRef="#ctx0" brushRef="#br0" timeOffset="1498">1103 33 8376,'0'4'1115,"0"0"0,-2 1 0,0 3 0,0 2-518,1 0 1,1 1 0,-2 4 0,-1 2-84,0 2 1,1-2-1,-2 0 1,1 0-539,-1-1 1,3 0-1,-2-4 1,2-1-1265,-1 0 1,1-5 0,-1 0-2602,1 0 3889,4-3 0,-2 0 0,2-3 0</inkml:trace>
  <inkml:trace contextRef="#ctx0" brushRef="#br0" timeOffset="2165">147 1 7842,'-4'1'386,"0"1"326,-1 2 1,-1 2 0,-1 1 0,-1 1-274,-1 3 1,-2 3 0,0 3 0,-1 1-349,-1 1 1,0 2 0,1-2 0,2-2-505,1-2 1,3-2-1,1-1-587,3-1 0,2-4 0,2-6 0,3-2-1092,0-1 2092,2-6 0,-1 1 0,1-6 0</inkml:trace>
  <inkml:trace contextRef="#ctx0" brushRef="#br0" timeOffset="2349">141 33 7842,'2'-4'415,"1"0"454,0 1 1,-1 1-353,3 2 0,-4 3 1,2 1-1,-1 3-24,0 1 1,0 3 0,-2 4-1,0 2-334,0 1 1,0 0 0,0-1 0,0 1-493,0 0 1,0-2 0,0-1 0,0-4-1220,0-2 1,0-2-1078,0-1 2629,0-2 0,-3-4 0,0-4 0</inkml:trace>
  <inkml:trace contextRef="#ctx0" brushRef="#br0" timeOffset="2499">32 148 7842,'-4'-2'777,"1"1"0,5-2 1,1 3-1,5 0-1397,3 0 0,2 0 0,4 0 620,1 0 0,3-3 0,2 0 0</inkml:trace>
  <inkml:trace contextRef="#ctx0" brushRef="#br0" timeOffset="2715">256 84 8071,'4'0'1810,"1"0"-1518,0 0 0,0 0 1,2-2-1,0 0-490,1 1 1,0 0 0,3 1 0,0 0-582,2 0 0,-3 0 779,1 0 0,-3 3 0,1 0 0</inkml:trace>
  <inkml:trace contextRef="#ctx0" brushRef="#br0" timeOffset="2865">250 148 10893,'6'0'828,"1"0"1,2 1-978,2 1 0,3-1 0,4 2 149,0 0 0,4-3 0,1 3 0</inkml:trace>
  <inkml:trace contextRef="#ctx0" brushRef="#br0" timeOffset="3400">1385 14 8130,'-1'-4'2644,"0"3"-2060,-1 2 1,-3 6 0,3 4 0,-1 3-288,0 3 1,-1 3-1,1 0 1,-1 2-449,-1-2 0,2 2 1,1-2-1,-1-3-458,1 0 0,0-3 1,2-3-405,0-3 1,1-1-1,0-4-1018,1-3 2031,3-3 0,-1-6 0,2-1 0</inkml:trace>
  <inkml:trace contextRef="#ctx0" brushRef="#br0" timeOffset="3715">1417 142 7726,'4'0'1484,"0"1"-877,-1 1 1,-1-1 0,-2 4 0,0 2-344,0 0 0,1 2 1,0-2-1,1 1-132,0 1 0,-2-1 0,0-1 0,0-1-131,0 0 1,0 0-1,-2-1-239,0-1 0,0-3 33,2-1 0,0-3 1,1-3-1,1-1 54,2 1 1,2-3 0,0 0 0,1-1 132,-1-1 1,3 1 0,-1 2 0,0 1 198,-1 0 1,-1 2 0,1 0 133,-1 3 1,0 2-1,-2 3 1,-2 3 92,-1 2 1,-1 3 0,0-1 0,0 1-401,0-1 0,0 0 0,0 1 0,0-2-614,0-2 1,0-1-1,1 0 1,1-2-565,2-2 0,4-1 1170,1-1 0,2 0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4:29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25 7842,'0'-4'398,"-1"0"463,-1 1-546,1 1 0,-1 3 1,2 1-1,2 2-91,0 2 1,1 3 0,-2 0 0,2 1-21,1 1 1,-1 1 0,1 1 0,-1 0-63,0 0 0,-1-1 0,1-1 1,0-1-38,-2 0 0,0-4 1,0-2-19,1 1 0,-1-3 0,4-2-143,0-6 0,-2-1 1,1-4-1,1 0-47,1-1 1,1-2 0,-1 0 0,0-1-118,1 1 0,-1 0 1,-2 2-1,0 1-334,-1 0 1,1 3 194,-2-1 1,0 5-1,-4 2 1,-2 2-607,0 2 1,-1 2 964,3 2 0,-3 3 0,2 1 0</inkml:trace>
  <inkml:trace contextRef="#ctx0" brushRef="#br0" timeOffset="300">199 83 7842,'7'0'148,"-3"-1"0,0 0 1,1-2 251,1 2 0,-2 0 0,0 1 1,1 0-94,1 0 1,0 3 0,0 1-181,-2 2 1,-1 1 0,-3-1 0,0 0 57,-3 1 0,0-1 0,-4 1 1,-2-1 11,-2 0 1,2 1 0,-1-1 0,0-1-70,2-1 0,1-3 0,2 2-289,0 0 1,3-2-1,4 1-147,3-2 1,2 0 0,3 0 0,0 0-139,1 0 1,1 3 0,0-1 0,-1-1-143,-2 0 0,-2-1 1,-1 1-847,1 1 1434,-4-2 0,-3 6 0,-3-2 0</inkml:trace>
  <inkml:trace contextRef="#ctx0" brushRef="#br0" timeOffset="549">0 256 8347,'0'-4'2048,"1"0"-1647,1 1 1,2 1 0,5 2-1,2 0-203,1 0 0,4 0 0,3 0 1,5 0-203,3 0 1,2 0 0,3 0-1,-2-1-460,-3-1 0,-1 1 0,-3-1 0,-5-1-339,-4 1 0,-6 0 1,-5 2 802,-3 0 0,-4 3 0,-6 1 0</inkml:trace>
  <inkml:trace contextRef="#ctx0" brushRef="#br0" timeOffset="834">52 314 7797,'0'4'2166,"0"0"-1819,2 1 1,0 1-1,1 0 1,1 1-173,0 2 0,-2-1 1,2 2-1,0-1-85,0-1 1,1-1-1,-2-1 1,0 1-17,-1-1 1,3 0 0,0-2-87,0-2 0,0-2 0,-1-2 1,1-3-29,1-3 1,0 1 0,0-2 0,-1 0-96,-1 1 0,0-3 0,0 2 0,0 0-276,-1-1 0,2 2 1,-2 1-1,2 1-908,-1 0 0,-2 0 1319,2 2 0,1-2 0,1 2 0</inkml:trace>
  <inkml:trace contextRef="#ctx0" brushRef="#br0" timeOffset="998">257 365 7842,'-1'3'0,"0"0"0,-1 0 556,0 1 1,1 0 0,-1 0 0,0 1 69,1 1 0,0 1 0,1 1 0,0 1-881,0-2 0,0 1 0,1 0 0,0 1 255,1-2 0,3 1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4:35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6 282 8073,'-3'0'990,"1"-3"0,2 2 1,2-3-1024,2 2 0,2-3 0,0 1 1,0 0 26,1-1 0,1 1 0,2-2 0,-1-1 64,0 1 0,0 0 0,-3-1 148,1 1 1,-1 0 0,0 1 945,-2 1-910,-1 2 1,-4 0-1,0 4 1,-2 3-58,-1 0 1,2 2-1,-1 0 1,-1 1-86,0 3 0,3 1 0,-2 1 0,1 0-85,0 0 1,-1 2 0,2 0 0,-1 2-147,0 1 0,-1 0 0,1 1 0,0-2-190,-1 1 0,2-2 0,-1 0 0,1-2-507,-1-3 0,1-3-497,-1 1 0,1-6 586,1-3 1,0-3 0,0-4 738,0-1 0,3-2 0,1-3 0</inkml:trace>
  <inkml:trace contextRef="#ctx0" brushRef="#br0" timeOffset="231">83 225 7842,'4'-5'112,"1"2"1,0-1 344,0 1 1,0 1 0,1 0-1,2 1-202,1 1 0,2 0 0,1 1 1,-1 1-76,0 2 1,-1 3-1,0 1 1,-4 1 71,-3 1 0,-2-2 0,-2 3 0,-4 0 107,-3-1 0,-4 1 0,-3-1 1,0-1-413,-2 0 1,3-1 0,-1-3 0,2-2-346,3 0 0,0-1-2266,4-2 2664,2-2 0,4-5 0,4-3 0</inkml:trace>
  <inkml:trace contextRef="#ctx0" brushRef="#br0" timeOffset="614">288 167 7933,'0'-7'1091,"0"1"1,0 5 0,0 3 0,1 4-626,1 3 0,-1 1 1,2 5-1,-1 0-218,0 2 0,2-2 0,-1 1 0,-2 0-149,0 1 0,-1-3 0,2 1 0,0-1-166,-1-2 1,1-4 0,-1-1-11,1-2 0,3-2 1,-1-3 55,-1-4 1,1-4-1,-3-1 1,2-1-9,1-2 0,-1 0 0,2 0 0,-1-1-124,-1 0 1,1-3 0,-1 0-1,0-1-232,0 0 1,0 0 0,-2-1 0,2 1-410,0-1 0,-1 3 1,1 2-1736,0 2 2529,0 3 0,1-2 0,-2 4 0</inkml:trace>
  <inkml:trace contextRef="#ctx0" brushRef="#br0" timeOffset="1065">513 6 7842,'0'-3'3370,"1"0"-3037,1 3 1,1 1 0,4 1-1,-1 2-195,1 2 0,-1 3 0,0 2 0,0 1-81,-2 1 0,0 2 1,-3 0-1,2 1-77,-2 0 0,-1-1 1,-1-3-1,-2-1-91,-1 0 0,1-3 1,-2 0-1,0-3 84,0-3 0,2-2 0,-2 0 0,1 0 6,1-2 0,-2-3 0,2-2 0,0-3-20,0 0 0,1 0 1,2-3-1,1 0-43,1 0 0,1 2 1,4-1-1,0 0-134,1 1 1,0 0 0,1 0 0,-1 1-313,1 0 1,-1 3 0,-1 2 0,-1 1-1452,1 1 1981,-4 1 0,3 2 0,-2 0 0</inkml:trace>
  <inkml:trace contextRef="#ctx0" brushRef="#br0" timeOffset="1499">667 244 7842,'0'-4'2465,"0"-1"0,0 3-2019,0-2 1,3 2 0,4 0 0,3 2-307,2 0 0,1-3 0,2 1 0,3 1-258,0 0 0,1 1 1,-2 0-1,0 0-833,-1 0 0,-4 0 1,-2 0-829,0 0 1,-5 3 299,-3 1 1479,-4-1 0,-4 3 0,-4-3 0</inkml:trace>
  <inkml:trace contextRef="#ctx0" brushRef="#br0" timeOffset="1697">680 302 7842,'0'3'1826,"0"0"0,3-3-1225,1 0 0,2 0 1,4 0-1,2 0-367,5 0 1,1 0 0,2-1 0,-1 0-213,0-1 1,-2 0 0,-1 2 0,-3 0-544,-3 0 1,-2 0-3916,-1 0 4436,-4 0 0,0 0 0,-3 0 0</inkml:trace>
  <inkml:trace contextRef="#ctx0" brushRef="#br0" timeOffset="2199">1186 180 7842,'-2'-4'0,"1"-2"0,-2 2 0,1-2 444,0 0 0,-3 2 0,3 0 0,-2 1 239,-1-1 1,-1 3 0,0-2 0,0 3-149,-1 0 1,-2 3 0,-1 2 0,-2 2-7,0 4 0,2 3 0,-2 2 0,0 0 199,2 2 1,1 1 0,3 0 0,2 0-264,2 1 1,2-4 0,3-1 0,3-1-649,4 1 1,2-5 0,1-1 0,1-4-650,0-2 0,0-1 0,1-4 0,-1-1-166,-2-3 1,-2 1-1,-1-4 1,-2 0-2600,-1 1 3597,1-1 0,-4 0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4:41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1 198 7842,'0'-6'0,"0"-1"0,0 1 392,0 0 0,0-1 1,0 1 56,0-1 0,1 3 0,1 1-133,2 0 1,0 1-1,0 4 1,1 3-39,0 3 0,2 0 0,-1 4 0,1 0-122,-1 3 1,0 0-1,-1 0 1,-1 2-212,1-1 0,-2 2 0,-1-3 0,-1-1-58,-1 0 1,0-2-1,0 1 1,0-3-111,0-1 1,-3-3 0,-1-2 122,-2-1 0,0-3 0,0 0 0,1-3 169,1-1 1,1-2 0,0-2 0,0-1-32,2-1 1,-1-1 0,1-2 0,-1 0-87,0-2 1,1 2 0,1-1 0,0 3-219,0-1 0,3 3 0,-1-1 0,2 0-322,1 2 0,1 1 0,0 1 0,1 0 588,2 2 0,-2-2 0,2 3 0</inkml:trace>
  <inkml:trace contextRef="#ctx0" brushRef="#br0" timeOffset="318">264 128 7842,'0'-7'2087,"0"1"-1390,0 2 1,0 2-1,1 4-477,1 3 0,-2 3 0,2 2 1,-1 1-244,-1 0 1,2-1 0,0 3 0,0 0-165,-1 0 0,-1-3 0,0 0 0,0 0-635,0 0 1,0-2-1,0 1-788,0-2 0,0-4 1610,2-3 0,-1-3 0,2-4 0</inkml:trace>
  <inkml:trace contextRef="#ctx0" brushRef="#br0" timeOffset="582">315 83 7667,'3'-7'420,"-2"2"674,4 0 0,-3 3-691,2 2 0,0 2 0,0 3 0,-1 0-80,0 2 1,-3 1 0,2 2 0,0 0-110,0 1 0,-1 1 0,1 1 1,-1 0-136,-1 0 0,0-1 1,0 1-1,0-1-404,0-1 1,0 1-1,2-2 1,0 0-616,-1-1 1,0-2 0,-1-1-1372,0 1 1885,0-4 0,-1-2 0,-1-4 0,-1-1 426,-1-3 0,-5 0 0,2-2 0</inkml:trace>
  <inkml:trace contextRef="#ctx0" brushRef="#br0" timeOffset="1049">277 179 7842,'0'-6'-621,"0"1"1332,0 1 0,0 0-595,2-3 1,0 4-1,2 1 1,1 1-160,1 1 0,-2 0 0,0 0 1,1 1 48,-2 1 1,1-1 0,-3 4 0,1 0-11,0 0 1,-1 0-1,-1-1 1,0 1 70,0 0 1,-3 2 0,-1-1 0,0 1 54,0-1 1,1 0 0,0-1 0,0-1-88,2 1 1,-2-1-31,1 0 1,2-3 0,5 1 0,0-1-153,2-1 0,0 0 0,1 0 0,0 0-118,0 0 1,-1-2-1,0 0 283,-1 1 0,-2 1 0,-3 2 1,-3 2 217,-5 2 1,0 1 0,-3 1 0,-2 0-31,0 0 0,-1 1 1,0 0-1,1-1-88,-1-1 0,0-3 1,0 0-1,1 1-17,1-2 0,2 2-29,3-3 0,3 1 29,3-1 0,5-1 0,4 1 0,1-1 28,1-1 0,-1 1 0,1 0 0,1 1-5,0 0 0,-2 0 0,0 1 0,0-2-208,0 0 0,0 1 0,2 0 0,-2-1-358,-1 0 0,2-1 0,-1 0 1,0 0-279,-1 0 1,-2-1 0,-1-1 0,1-1 719,-1-1 0,-2-4 0,-1 0 0</inkml:trace>
  <inkml:trace contextRef="#ctx0" brushRef="#br0" timeOffset="1198">424 224 13059,'3'4'-3,"1"1"0,2-1 1,0 3-1,1 1-1276,-1 0 0,1 1 1279,-1-3 0,3 1 0,1-1 0</inkml:trace>
  <inkml:trace contextRef="#ctx0" brushRef="#br0" timeOffset="1566">591 166 12234,'0'7'303,"0"2"1,0 1-1,0 3 1,0 0-142,0 2 0,0-1 0,0 3 0,0-1-429,0-2 0,0-1 1,0-2-1,1-1-624,1-1 1,-1-3 0,3-4 0,1-1 0,1-2 1,0-1-1,-1-3 890,-1-3 0,0-2 0,3-3 0</inkml:trace>
  <inkml:trace contextRef="#ctx0" brushRef="#br0" timeOffset="1697">668 179 8514,'-7'1'2176,"1"1"-1945,0 2 0,-1 0 0,1 0 0,-1 1-527,1 1 0,2 0 0,-1 1-2353,0-1 2649,0 0 0,-2 1 0,1-1 0</inkml:trace>
  <inkml:trace contextRef="#ctx0" brushRef="#br0" timeOffset="1847">815 166 7885,'-4'0'270,"1"1"0,-1 0 94,0 2 0,0-1 0,-2 0 1,-1 1-886,1 0 0,-3 1 0,0 2 521,-1-2 0,-1 2 0,-1-2 0</inkml:trace>
  <inkml:trace contextRef="#ctx0" brushRef="#br0" timeOffset="2117">713 141 11669,'1'6'320,"1"0"1,-2 4 0,2 0 0,-1 2-207,-1 1 1,0 1 0,1 0-1,0 2-191,1 0 0,3-2 1,0 1-1,1-2-203,3-2 1,-1-2-1,2-3 1,2-1 87,0-1 1,1-2 0,-1 0 0,1-2 121,-3-2 1,1 0 0,-4-2-1,-1-1 71,-1-1 1,-2 2-1,-1 0 1,-1-1-157,-1-1 1,0 0 0,-1-1-1,0 0-2496,-1-2 2651,-3 2 0,4-8 0,-2 2 0</inkml:trace>
  <inkml:trace contextRef="#ctx0" brushRef="#br0" timeOffset="2348">912 102 7842,'-5'-2'1617,"1"0"0,3 0-1664,1 2 1,4 0-1,4 0 1,4 0-467,2 0 1,2 0-1,1-1 513,-2-1 0,1 1 0,1-2 0</inkml:trace>
  <inkml:trace contextRef="#ctx0" brushRef="#br0" timeOffset="2833">1001 64 7842,'-3'0'2282,"0"0"1,3 2-1932,0 3 1,0 1 0,0 3 0,0 1-266,0 3 1,0 0-1,0 1 1,0 1-315,0 0 1,0 0 0,0 0 0,0-1-1041,0-3 0,0 1 87,0-4 0,0-1 0,-1-4 859,-1-3 0,1-4 0,-4-1 1,0 0 321,0-2 0,-4 1 0,1 0 0,-1-1 0,0 1 0,2 0 0,-2 1 0,2 1 144,1 2 0,-1-1 0,1 3 2434,-1 0-1979,1 0 1,3 0-1,4 0-436,5 0 1,3 0 0,4 0 0,2-2-135,0-3 0,3 2 0,1-1 0,1-1-232,1-1 0,0-1 0,-1 2 0,-2 0-44,-2 0 0,-1 3 0,-2-1 803,-3 0 0,-1 1-212,-5 5 1,-1 0-1,-4 4 1,0-1 60,-1 0 1,-1 2 0,1-1 0,0 2-424,1-1 1,0-1 0,1-1-1,0 1-416,0-1 0,0 1 0,0-1-2431,0 0 1621,0-2 0,1-2 1244,1-4 0,-1-4 0,2-4 0</inkml:trace>
  <inkml:trace contextRef="#ctx0" brushRef="#br0" timeOffset="3014">1098 70 7842,'0'4'672,"0"1"1,0-1 0,0 2-1,0 1-409,0-1 1,0 1 0,0 1 0,0 1-436,0 1 1,0 1 0,0 2 0,-1 0-331,-1-1 0,0 1 0,-2-2 0,-1-1-634,-1-1 1,0-1 1135,0-4 0,-4 2 0,0-2 0</inkml:trace>
  <inkml:trace contextRef="#ctx0" brushRef="#br0" timeOffset="3147">1033 179 8127,'7'0'333,"-1"1"1,1 0 0,-1 1-236,1 0 0,-1 1 0,0-1 1,1 0-705,-1 1 1,3-2-1,-1 3 606,0-1 0,-1 2 0,0-2 0</inkml:trace>
  <inkml:trace contextRef="#ctx0" brushRef="#br0" timeOffset="3348">886 301 9657,'0'4'-292,"0"0"1,3-2 0,1 1 0,2-1 291,0 0 0,1 3 0,-1-1 0</inkml:trace>
  <inkml:trace contextRef="#ctx0" brushRef="#br0" timeOffset="3497">995 307 7845,'0'-3'2519,"1"0"-2225,1 3 0,1 0 0,4 0-1151,-1 0 1,1 0 0,-1 0 856,0 0 0,4 3 0,0 0 0</inkml:trace>
  <inkml:trace contextRef="#ctx0" brushRef="#br0" timeOffset="3614">1104 301 7284,'6'3'0,"1"0"0</inkml:trace>
  <inkml:trace contextRef="#ctx0" brushRef="#br0" timeOffset="3731">1168 301 7842,'4'0'1518,"1"0"1,-2 1-1,2 0-1682,0 1 1,-3 1 163,2-1 0,0 2 0,3 2 0</inkml:trace>
  <inkml:trace contextRef="#ctx0" brushRef="#br0" timeOffset="3931">1367 6 7842,'4'-1'546,"-2"-1"0,1 1-749,2-1 1,-2 4 0,1 0 202,-1 2 0,2 0 0,-2 3 0</inkml:trace>
  <inkml:trace contextRef="#ctx0" brushRef="#br0" timeOffset="4114">1232 64 7842,'-6'0'852,"2"2"1,0 1-163,1 0 0,0 2 1,2 3-1,-1 1-551,0-2 0,2 3 0,0 0 1,0 1-665,0 0 1,0-1 0,0 0 0,2 0-1215,0-1 1739,3-5 0,-4 5 0,2-6 0</inkml:trace>
  <inkml:trace contextRef="#ctx0" brushRef="#br0" timeOffset="4297">1329 102 7842,'6'-3'169,"0"0"1,3 1 0,-1-1 0,1 2 141,0 0 1,1-1-1,1 0 1,-1 1-419,-1 0 0,2 1 1,-3 0-1,0 0-991,-1 0 1,-3 3 810,-2 1 0,-2 2 1,-2 0-1,-2 0 287,-2-2 0,-3 5 0,-1-2 0</inkml:trace>
  <inkml:trace contextRef="#ctx0" brushRef="#br0" timeOffset="4414">1380 134 7842,'-7'0'-6,"1"0"1,0 0 0,-1 0 353,1 0 1,-1 0 0,2 1 0,0 0 172,0 1 1,1 1 0,-2-1 0,-1 2-387,1 0 0,-1 2 0,1-1 0,0 1-506,-1 0 1,1-1-1,-1 1 1,2 1 370,0-1 0,3-2 0,2-1 0</inkml:trace>
  <inkml:trace contextRef="#ctx0" brushRef="#br0" timeOffset="4547">1406 141 7842,'6'0'-200,"0"0"0,1 0 292,-1 0 1,1 0 0,-1 0 0,0 0-68,1 0 1,-1 0 0,1 0-1238,-1 0 1212,-2 0 0,1 2 0,-1 2 0</inkml:trace>
  <inkml:trace contextRef="#ctx0" brushRef="#br0" timeOffset="4731">1412 153 7842,'-6'1'120,"1"1"0,1 0 298,-1-1 1,1 2-1,0 0 1,-1 0 138,-1 2 0,-1 0 0,-1 0 0,-3 3-317,-1 1 0,-1 0 0,0 2 0,0 0-401,1 1 0,-1-1 0,1-1 0,1-1-555,2-1 0,2-2-2488,1-1 3204,2-2 0,-1-9 0,1-1 0</inkml:trace>
  <inkml:trace contextRef="#ctx0" brushRef="#br0" timeOffset="4897">1303 198 7842,'8'0'0,"1"-2"251,-1 0 0,0 0 1,0 2-1,1 0 147,1 0 0,0 0 0,3 1 0,-2 0-249,0 1 0,-1 3 1,3-1-1,-1 1-319,-1 0 1,-1 0 0,-2 0 0,0 0-706,0 2 1,-1-3 874,-3 0 0,-1 1 0,-3 1 0</inkml:trace>
  <inkml:trace contextRef="#ctx0" brushRef="#br0" timeOffset="5115">1406 230 7842,'-7'7'-20,"3"-1"1,0 1 0,1-1 608,-1 0 1,2 3-1,-2 0 1,2-2-217,0 1 0,1 0 0,2 1-426,1-2 1,2-2 0,2-3 0,1-1 18,-1-1 1,1-1-1,-1-1 1,0-3-51,1 0 0,-4-4 1,0 1-1,-1 0 64,0 1 1,1 0-1,-3 1 1,-1-1-204,-1 1 0,0 2 0,-2 0-491,-1 1 714,-1 1 0,0-1 0,0 0 0</inkml:trace>
  <inkml:trace contextRef="#ctx0" brushRef="#br0" timeOffset="5416">1572 121 10364,'-3'3'1066,"0"1"1,3 4 0,0 2-804,0 2 0,1 1 0,0 4 0,1 0-455,0-1 0,0 2 0,1-3 1,0-1-268,0 0 1,1-4 0,-2-2 0,1-1-298,-1-3 1,0-1 0,2-4 0,0-1 755,0-2 0,2-8 0,-3-1 0</inkml:trace>
  <inkml:trace contextRef="#ctx0" brushRef="#br0" timeOffset="5530">1656 166 7842,'-7'0'85,"3"1"0,0 0 0,-1 2 417,-1-2 1,-1 2-1,-1 0 1,-1 0-557,2 2 1,0-1-1,2 0-1745,1 1 1799,3-2 0,-2 3 0,3-3 0</inkml:trace>
  <inkml:trace contextRef="#ctx0" brushRef="#br0" timeOffset="5680">1745 160 9256,'-2'3'650,"0"1"0,-2-2-787,-1 2 0,1 0 1,0-1-1,-1 1 137,-1 0 0,0 0 0,0 2 0</inkml:trace>
  <inkml:trace contextRef="#ctx0" brushRef="#br0" timeOffset="5864">1681 128 7842,'0'6'802,"1"-2"1,0 1 0,2 0-153,-2 0 0,0 3 0,-1 0 0,0 3-380,0 1 0,2 1 0,0 2 0,-1 0-217,0 2 1,2-3-1,1 1 1,0-2-478,0-2 0,0-2 0,4-4 0,-1 0-552,2-3 0,0-2 0,-1-2 976,1-3 0,2-3 0,-1-2 0</inkml:trace>
  <inkml:trace contextRef="#ctx0" brushRef="#br0" timeOffset="5997">1951 288 12402,'0'7'1201,"0"-1"1,-1 0-1917,-1 1 1,-2 0 714,-2 1 0,-1 0 0,1 1 0</inkml:trace>
  <inkml:trace contextRef="#ctx0" brushRef="#br0" timeOffset="6466">2182 115 7842,'-7'0'864,"1"0"1,2 1 0,3 0 0,2 1-300,4 0 0,3 0 1,3 1-1,2 1-470,2 1 1,-1-2-1,3 1 1,0 0-52,-1-1 0,2-1 0,-3 2 0,-1-1 37,0 1 0,-2-2 171,-1 2 1,-8 0 0,-6 1 0,-4-1-88,-3 1 1,-5 1-1,0 1 1,-1 1-348,0 0 1,-1 1 0,3-3 0,1 1-1188,2-1 0,3-2 0,-1 0-984,2-1 2353,4-1 0,3-5 0,3 0 0</inkml:trace>
  <inkml:trace contextRef="#ctx0" brushRef="#br0" timeOffset="6816">2470 185 7842,'5'0'1392,"-1"0"1,0 0 0,3 0-917,-1-2 1,-1 0 0,1-2 0,1-2-293,0-2 0,0 1 1,0-4-1,1 0-110,1 1 0,-2-1 0,-2 2 0,0-1 220,0 1 0,-3 3-87,1 1 0,-3 5 1,0 0-75,0 6 1,0 1 0,0 4 0,0 0-85,-3 1 0,3 3 0,-2 0 1,1 0-192,1-2 0,0 1 0,0 0 0,0 1-485,0-1 0,0-1 0,0-2 0,0-1-1147,0 0 0,0-2 1,0-1 1773,0-1 0,0-2 0,0-2 0</inkml:trace>
  <inkml:trace contextRef="#ctx0" brushRef="#br0" timeOffset="6930">2534 301 8443,'-2'4'1969,"1"1"1,-1-4-1,4 1-1766,2-1-1,4-1 1,1 0 0,-1 0-2771,1 3 2568,-2-3 0,6 6 0,-3-2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4:48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 7842,'6'-6'362,"-2"-1"1,2 4 0,-2 0 0,1 1 96,2 0 1,2 0 0,2 5 0,2 3-20,2 2 0,-2 5 0,2 0 0,-1 1-192,-1 2 0,-1 0 0,-2 3 0,-3 0-212,-2-2 0,-5 1 0,0-3 0,-3-1-61,-3 0 1,-1-4-1,-1-2 1,-1-1-64,-1-3 1,1-1 0,-1-3 0,1 0 82,1 0 1,-1-1 0,1-2 0,0-3 78,3-1 1,3-5 0,2 1 0,0-3-222,2-1 0,3-2 1,3-1-1,4 0-597,2-1 1,0-1-1,3 1 1,1 1-2080,1 1 2823,-3 4 0,0 1 0,-3 2 0</inkml:trace>
  <inkml:trace contextRef="#ctx0" brushRef="#br0" timeOffset="302">366 84 7842,'-4'-4'1577,"1"2"1783,0-1-2927,1 2 0,5-2 0,4 3 0,3 0-399,2 0 1,1 0 0,1 0 0,1 0-793,0 0 1,-2 0 0,-1 0 0,0 0-2439,-2 0 3196,-2 0 0,2 3 0,-4 1 0</inkml:trace>
  <inkml:trace contextRef="#ctx0" brushRef="#br0" timeOffset="450">354 148 12960,'7'0'0,"1"0"345,0 0 1,6 0 0,-1 0 0,0 0-924,1 0 0,-2 0 0,1 0 578,0 0 0,0 3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01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308 76 7842,'0'-11'68,"0"0"1,0 4-1,-1-2 1,-1 1 441,0 0 0,-3 3 0,1-1 0,-2 2-10,0 0 0,-3 3 0,-2-1 1,-1 4-150,-1 5 0,-2 2 0,0 4 0,0 0-93,-1 2 1,3 0-1,-2 2 1,2 1-27,2 0 1,1-1 0,3 0 0,1 0-83,2 0 0,3 1 0,2-4 0,1-1-380,2-2 1,5-3-1,1 0 1,2 0-377,1-2 0,3-2 1,1-2-1,1-2-276,-1 0 0,1 0 1,-3-2-1,-1-3 395,0 0 1,-2-2-1,-1 1 487,0-1 0,-3 1 0,1 0 0</inkml:trace>
  <inkml:trace contextRef="#ctx0" brushRef="#br0" timeOffset="265">352 204 7842,'0'-4'4858,"0"2"-4307,0 2 0,0 2-305,-2 3 1,1 0 0,-1 2 0,1-1-53,1 1 1,-1 0 0,0 1-1,-1 0-125,0 0 0,2 2 0,-1 0 1,0 1-293,-2-1 1,1 0 0,2 1 0,0-2-538,0 1 1,0-5-1,0 1-2783,0 0 2944,0-3 1,1-3 0,0-5-1,2-1 599,-2-3 0,0 1 0,-1-2 0,3-4 0,0-2 0</inkml:trace>
  <inkml:trace contextRef="#ctx0" brushRef="#br0" timeOffset="481">340 210 7591,'0'-4'-169,"0"0"1092,0-1 1,0 1-160,0 0 1,0 3-633,3-1 1,1 1 0,4 1 0,0 0-199,0 0 1,-1 1 0,0 1-1,1 2 152,1 2 1,-3-2-1,-2 0 1,-1 1 75,1 1 0,-3 0 0,1 1 1,-2-1 51,-2 1 1,-1-1-1,-4 0 1,1 0-333,-1-2 0,1 1 0,0-3 1,-1 0-1383,1-1 0,-1-1-1033,1 0 2533,2 0 0,1-6 0,3-1 0</inkml:trace>
  <inkml:trace contextRef="#ctx0" brushRef="#br0" timeOffset="647">558 262 7842,'-7'0'524,"3"0"0,0 0 219,-1 3 0,1-2 1,0 3-1,-1 1-769,-1 1 1,2 0 0,0 1 0,1-1-896,-1 1 0,3-3 921,-1 0 0,-2 0 0,1 3 0</inkml:trace>
  <inkml:trace contextRef="#ctx0" brushRef="#br0" timeOffset="1182">635 191 10588,'-4'3'816,"2"1"0,1 2 0,1 0-795,0 1 0,0 1 0,0 1 0,-2-1-244,0-1 0,0-1 1,2 1-1,0-1-329,0 1 0,0-3 11,0 0 0,0-3 391,0-1 1,0-3 0,0-3 0,0-1 113,0 1 0,3-1 1,0 0-1,2-1 106,-1 0 0,-2 0 0,2 3 0,-1 1 298,1-1 1,0 1-64,2 0 0,1 2 0,-2 1-150,0 2 1,0 3 0,-3 2-1,-1 1-54,0-1 1,-1 1 0,0-1-181,0 1-359,0-1 264,0-3 0,1 0 1,1-6-1,2-1 27,2-1 1,0-2 0,1 1-1,-1-1 118,1-2 0,-1 3 0,0-2 1,1 4 209,2 1 0,-2-1 1,2 2 177,-2 1 0,-1 3 1,-1 4-1,-2 3 29,0 1 0,-1-2 0,-2 3 0,0 0-386,0-2 1,0 4-1,0-3 1,0 0-1325,0-2 0,0-3 1322,0-1 0,0 1 0,0 1 0</inkml:trace>
  <inkml:trace contextRef="#ctx0" brushRef="#br0" timeOffset="1582">6 422 8139,'-3'-3'1825,"0"3"-1337,6-3 0,1 3 0,4 0 0,4 0-247,2 0 0,6 0 0,6 0 0,4 0 69,6 0 1,5-2 0,6-1-1,1 2-296,2 0 1,-1 1 0,5 0 0,-3 0-94,-2 0 0,-3 0 1,-4 0-1,-1 1-1,-1 1 1,-4 0-1,-2 1 1,-4 1-203,-2-1 1,-5-1-1,-4 0 1,-5-1-611,-3-1 1,-3 0-553,1 0 1,-6 0 1443,-3 0 0,-6 0 0,-3 0 0</inkml:trace>
  <inkml:trace contextRef="#ctx0" brushRef="#br0" timeOffset="2180">179 621 7842,'0'-6'0,"0"1"0,0 1 0,0 0 626,-3 0 0,2-1 1,-3 2-1,-1 0-82,-1 1 0,0-1 0,-1 3 0,0-2-161,-1 0 0,0 1 0,-3 4 1,0 2 11,1 3 0,-2 4 0,2-1 1,0 3-83,2 0 1,1 4 0,0-3-1,1 1-180,2 0 1,1 1-1,3-2 1,0-2-314,0-1 1,3-1 0,2-2 0,3-2-706,3-2 0,2-2 0,2-3 0,2 0-84,1 0 1,1-3-1,1-2 1,-1 0 346,0-2 1,0 1 0,-2-1 0,-3-1 621,-3-1 0,1 1 0,-4 1 17,0 1 1,-4 0 1235,-1-1-116,-3 4 1,0 0 0,0 6-432,0 1 1,0 2 0,0 0-1,0 0-352,0 1 0,0 1 0,0 1 0,0-1-229,0-1 1,1-1 0,0 1 0,2-1-166,1 1 1,-2-1-441,2 0 1,-2-2 195,3-2 1,-2-2-1,2-3 1,-1-2-247,-1-3 1,1-2 0,-1 3 0,0-2-306,0 1 1,1-1 0,-1 0-356,0 2 1,1-1 1189,3 2 0,-1 0 0,1-1 0</inkml:trace>
  <inkml:trace contextRef="#ctx0" brushRef="#br0" timeOffset="2347">462 762 7911,'0'4'2034,"0"1"0,0-3-1434,0 2 1,0-2 0,-1 2-492,-1 1 0,0 0 1,-1 0-1,-1 0-1018,1 0 0,0 0 0,-1 2-701,-1-1 1610,2-2 0,-2 1 0,1-1 0</inkml:trace>
  <inkml:trace contextRef="#ctx0" brushRef="#br0" timeOffset="2868">571 743 12890,'-4'3'567,"1"0"0,3 4-715,0-1 0,0 0 0,0 1 0,0-1-423,0 1 1,0-1-112,0 1 1,1-2-270,1 0 0,-1-3 729,4-4 0,-3-2 0,1-2 0,1-2 259,0 0 0,-2 1 0,1-2 0,1 3 245,-1 1 1,-1 1-1,2 1 559,-1-1 1,2 3-218,-1-1 0,0 4 1,-1 2-507,0 2 0,-1 2 0,-2 1 0,1-2-328,1-2 0,-1 1-177,1-2 0,-1 1 202,2-1 1,-2-3-1,3-4 1,-1-1 96,1-1 1,-2 0 0,2-2 0,1-1 125,1 2 0,-1-2 0,0 4 1,0-1 226,0 1 1,0 0-1,2 3 1,-1-1 250,1 0 1,-1 2-1,0 2 1,-1 3-84,-1 3 1,0 0-1,0 2 1,-1 0-410,0 0 1,-3-2-1,2 0 1,0-1-1282,0 0 0,-1-2-2646,4 0 3903,-1-2 0,2-6 0,1-1 0</inkml:trace>
  <inkml:trace contextRef="#ctx0" brushRef="#br0" timeOffset="2997">1090 768 7731,'-3'3'4266,"0"-2"-4266,3 2 0,0-3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12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25 8682,'0'6'728,"0"1"0,0 0-374,0 1 0,0 5 1,0 5-1,0 3-73,0 5 0,0 5 1,0 6-1,0 4 63,0 4 1,0 3-1,-1 4 1,-1 1 28,0 3 0,-3 4 0,2 2 0,-2 2-179,1 2 0,-1 6 0,-2 6 0,0 2-157,1-3 1,4-2 0,0-4-1,2-1-66,2 1 1,2-4 0,3 0 0,1-2-374,0-1 1,1 6 0,-3 1 0,1 0-189,-1-2 1,0-1 0,0 0 0,-1-1-184,-1 0 1,-2-7 0,0-3 0,-2-1-1621,-2-3 2393,-2-6 0,-2-5 0,-1-4 0</inkml:trace>
  <inkml:trace contextRef="#ctx0" brushRef="#br0" timeOffset="536">65 18 7706,'0'-4'1443,"0"0"-1049,0 0 0,-1 0 1,0 3-1,-2 2-254,-1 3 0,2 2 0,-2 1 0,-1 1-559,-1 1 0,0 2 1,0-1-1,1 0-1070,1-2 1489,0 2 0,-3 0 0,1 3 0</inkml:trace>
  <inkml:trace contextRef="#ctx0" brushRef="#br0" timeOffset="655">46 12 7706,'4'-2'871,"0"0"0,-2 0 1,3 2-1,-1 2-415,0 3 1,1 1-1,-1 3 1,2 1-550,1 3 0,-1-1 0,0 1 0,1 0 93,-1 0 0,1 0 0,-1-1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14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7913,'6'0'544,"0"-3"1,1 1-1,2 1-247,2 0 1,4 1-1,3 0 1,2-1-147,4-1 0,-1 2 1,2-3-1,2 2-36,2-1 1,6 1 0,2-2 0,1 1-211,-1 0 0,-1 0 1,1 2-1,-1 0-11,-1 0 0,2 0 0,2 0 0,5 0 154,2 0 1,3-2-1,-3 0 1,1 0 64,4 2 1,-1 0 0,4 0 0,-1 0 88,-1 0 0,1 0 0,-2 0 0,1 0-59,-2 0 1,3 0-1,-2 0 1,1 2-147,2 0 0,0 0 0,1-2 0,0 0 30,3 0 0,3 0 0,-4 1 1,0 0 51,0 1 0,0 0 0,4-1 1,-5 0 41,-7 2 0,4 2 0,1-1 1,2 1 21,0-1 0,-5 2 0,-5-3 0,6 2-16,4-1 1,2-2 0,-4 2-1,-2-1-23,3-2 0,-1 2 0,4-1 0,-4 0-76,-4 1 1,-1-2 0,-2 1 0,3 1-3,-3-1 0,-4 2 0,-4-1 1,-2 0-320,0 0 0,1 1 0,1-1 0,-3 0-344,-4-1 0,-5 1 0,-10-3 0,-2 2-552,-1 0 1,-2 0-1,-1-2 1189,-3 0 0,-4 0 0,-1 0 0</inkml:trace>
  <inkml:trace contextRef="#ctx0" brushRef="#br0" timeOffset="165">3599 77 7796,'-2'-6'370,"0"0"0,-1-1 165,3 1 1,3 2 0,2 2 0,0 1-153,2 1 1,-1 3 0,1 2 0,-1 1-89,0 3 0,-1 0 1,-2 2-1,0 0-225,-2 0 1,-1 4 0,-2 0-1,-4 1-785,-2 0 0,-3-1 0,-1-3 715,-2 1 0,0 0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14:45:16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7579,'0'4'902,"3"-1"1,-3-3-503,2 3 0,-1-2-42,-1 3 0,0-2-194,0 3 0,1-2 1,0 2-1,1 0-53,0-1 1,-1 2 0,-1 1-1,0-1-29,2 0 1,-1 3-1,2 0 1,-1 1 3,0 2 1,1 0 0,-2 1 0,2-1-7,1-2 0,-1 2 0,2-1 0,-1 1 3,-1-2 0,1 2 1,-1-2-1,0 1-15,0 0 0,1-3 1,-2 3-1,0 0-1,1-1 1,-2 1-1,2-2 1,-1 1-36,0-1 0,2 2 0,-2 0 1,0 1 6,1 1 1,-1 0 0,1 0-1,1 0-28,-1 2 1,0-1 0,1 1-1,0-2 8,0 0 1,1 2-1,0 0 1,0-1-24,-1 0 1,2-2 0,-2 2 0,2 0 10,0 1 0,1 0 0,1-2 0,1 0-3,-2 0 1,3 2 0,-1 0 0,1 2-7,1 1 1,-1-2-1,1 1 1,0 0 10,2 0 1,-3-2-1,1-1 1,0 0 22,1 1 1,1 2 0,-2-2 0,0-1 17,0 0 0,-1-1 0,0 0 1,0 1-53,0 1 0,-2 3 0,1-3 0,0 1 3,2 0 0,1-1 0,2 0 0,0-1 6,1 1 1,2-2-1,-1-2 1,0 0 25,2 0 1,0 1 0,-1 1 0,0 0 22,-1 0 0,-1 0 0,-3 1 0,1 1-2,0 0 1,-2-1 0,-1 0 0,2 1-17,0-1 0,3 0 0,1-1 0,0 0-6,2-1 1,1 1 0,2-1 0,1 0-4,1-2 1,-3 0-1,-1 2 1,-1-1-10,0 0 1,-2-2-1,-1 0 1,-1 0 0,1 0 0,1 2 0,4-1 1,-1 1 7,0-1 0,2 1 1,2 1-1,-1 0 7,0-2 0,-2 0 1,-2 1-1,-1-2 2,-2 0 1,1-1 0,-2 2-1,2 0 9,0-3 1,-1 0 0,2 0 0,2-1 7,2 1 0,-1 1 0,1 1 0,-2-1-15,-2-1 1,2-1-1,-3 1 1,1-1-18,-2 0 0,-4 0 0,0-1 0,1-1-40,2 1 0,0 1 0,3 0 0,-1-1 10,0-1 0,-1-2 1,2 2-1,-2 1-31,0-2 0,-2 2 1,0-2-1,0 0-19,0 0 1,-3 1-1,-2-1 1,-1 0-37,0 0 0,-1 0 0,1-2 0,-1 1-174,0 0 0,1-2 0,-1 1-953,1 1 1,-3-1-438,0 1 1657,-2-1 0,-2 2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11/26/2023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CICUG	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CICUG	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/>
              <a:t>Topic</a:t>
            </a:r>
            <a:endParaRPr kumimoji="1" lang="zh-CN" alt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/>
              <a:t>Saying</a:t>
            </a:r>
            <a:endParaRPr kumimoji="1" lang="zh-CN" alt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/>
              <a:t>#</a:t>
            </a:r>
            <a:endParaRPr kumimoji="1" lang="zh-CN" alt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/>
              <a:t>Sec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高中与大学</a:t>
            </a:r>
            <a:r>
              <a:rPr kumimoji="1" lang="en-US" altLang="zh-CN">
                <a:solidFill>
                  <a:schemeClr val="bg1"/>
                </a:solidFill>
              </a:rPr>
              <a:t>	~</a:t>
            </a:r>
            <a:r>
              <a:rPr kumimoji="1" lang="en-US" altLang="zh-CN" err="1">
                <a:solidFill>
                  <a:schemeClr val="bg1"/>
                </a:solidFill>
              </a:rPr>
              <a:t>UniLink</a:t>
            </a:r>
            <a:r>
              <a:rPr kumimoji="1" lang="en-US" altLang="zh-CN">
                <a:solidFill>
                  <a:schemeClr val="bg1"/>
                </a:solidFill>
              </a:rPr>
              <a:t>~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11/26/2023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customXml" Target="../ink/ink132.xml"/><Relationship Id="rId3" Type="http://schemas.openxmlformats.org/officeDocument/2006/relationships/customXml" Target="../ink/ink127.xml"/><Relationship Id="rId7" Type="http://schemas.openxmlformats.org/officeDocument/2006/relationships/customXml" Target="../ink/ink129.xml"/><Relationship Id="rId12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customXml" Target="../ink/ink130.xml"/><Relationship Id="rId14" Type="http://schemas.openxmlformats.org/officeDocument/2006/relationships/image" Target="../media/image14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0.xml"/><Relationship Id="rId21" Type="http://schemas.openxmlformats.org/officeDocument/2006/relationships/customXml" Target="../ink/ink142.xml"/><Relationship Id="rId42" Type="http://schemas.openxmlformats.org/officeDocument/2006/relationships/image" Target="../media/image165.png"/><Relationship Id="rId47" Type="http://schemas.openxmlformats.org/officeDocument/2006/relationships/customXml" Target="../ink/ink155.xml"/><Relationship Id="rId63" Type="http://schemas.openxmlformats.org/officeDocument/2006/relationships/customXml" Target="../ink/ink163.xml"/><Relationship Id="rId68" Type="http://schemas.openxmlformats.org/officeDocument/2006/relationships/image" Target="../media/image178.png"/><Relationship Id="rId84" Type="http://schemas.openxmlformats.org/officeDocument/2006/relationships/image" Target="../media/image186.png"/><Relationship Id="rId89" Type="http://schemas.openxmlformats.org/officeDocument/2006/relationships/customXml" Target="../ink/ink176.xml"/><Relationship Id="rId112" Type="http://schemas.openxmlformats.org/officeDocument/2006/relationships/image" Target="../media/image200.png"/><Relationship Id="rId16" Type="http://schemas.openxmlformats.org/officeDocument/2006/relationships/image" Target="../media/image152.png"/><Relationship Id="rId107" Type="http://schemas.openxmlformats.org/officeDocument/2006/relationships/customXml" Target="../ink/ink185.xml"/><Relationship Id="rId11" Type="http://schemas.openxmlformats.org/officeDocument/2006/relationships/customXml" Target="../ink/ink137.xml"/><Relationship Id="rId32" Type="http://schemas.openxmlformats.org/officeDocument/2006/relationships/image" Target="../media/image160.png"/><Relationship Id="rId37" Type="http://schemas.openxmlformats.org/officeDocument/2006/relationships/customXml" Target="../ink/ink150.xml"/><Relationship Id="rId53" Type="http://schemas.openxmlformats.org/officeDocument/2006/relationships/customXml" Target="../ink/ink158.xml"/><Relationship Id="rId58" Type="http://schemas.openxmlformats.org/officeDocument/2006/relationships/image" Target="../media/image173.png"/><Relationship Id="rId74" Type="http://schemas.openxmlformats.org/officeDocument/2006/relationships/image" Target="../media/image181.png"/><Relationship Id="rId79" Type="http://schemas.openxmlformats.org/officeDocument/2006/relationships/customXml" Target="../ink/ink171.xml"/><Relationship Id="rId102" Type="http://schemas.openxmlformats.org/officeDocument/2006/relationships/image" Target="../media/image195.png"/><Relationship Id="rId123" Type="http://schemas.openxmlformats.org/officeDocument/2006/relationships/customXml" Target="../ink/ink193.xml"/><Relationship Id="rId128" Type="http://schemas.openxmlformats.org/officeDocument/2006/relationships/image" Target="../media/image208.png"/><Relationship Id="rId5" Type="http://schemas.openxmlformats.org/officeDocument/2006/relationships/customXml" Target="../ink/ink134.xml"/><Relationship Id="rId90" Type="http://schemas.openxmlformats.org/officeDocument/2006/relationships/image" Target="../media/image189.png"/><Relationship Id="rId95" Type="http://schemas.openxmlformats.org/officeDocument/2006/relationships/customXml" Target="../ink/ink179.xml"/><Relationship Id="rId22" Type="http://schemas.openxmlformats.org/officeDocument/2006/relationships/image" Target="../media/image155.png"/><Relationship Id="rId27" Type="http://schemas.openxmlformats.org/officeDocument/2006/relationships/customXml" Target="../ink/ink145.xml"/><Relationship Id="rId43" Type="http://schemas.openxmlformats.org/officeDocument/2006/relationships/customXml" Target="../ink/ink153.xml"/><Relationship Id="rId48" Type="http://schemas.openxmlformats.org/officeDocument/2006/relationships/image" Target="../media/image168.png"/><Relationship Id="rId64" Type="http://schemas.openxmlformats.org/officeDocument/2006/relationships/image" Target="../media/image176.png"/><Relationship Id="rId69" Type="http://schemas.openxmlformats.org/officeDocument/2006/relationships/customXml" Target="../ink/ink166.xml"/><Relationship Id="rId113" Type="http://schemas.openxmlformats.org/officeDocument/2006/relationships/customXml" Target="../ink/ink188.xml"/><Relationship Id="rId118" Type="http://schemas.openxmlformats.org/officeDocument/2006/relationships/image" Target="../media/image203.png"/><Relationship Id="rId80" Type="http://schemas.openxmlformats.org/officeDocument/2006/relationships/image" Target="../media/image184.png"/><Relationship Id="rId85" Type="http://schemas.openxmlformats.org/officeDocument/2006/relationships/customXml" Target="../ink/ink174.xml"/><Relationship Id="rId12" Type="http://schemas.openxmlformats.org/officeDocument/2006/relationships/image" Target="../media/image150.png"/><Relationship Id="rId17" Type="http://schemas.openxmlformats.org/officeDocument/2006/relationships/customXml" Target="../ink/ink140.xml"/><Relationship Id="rId33" Type="http://schemas.openxmlformats.org/officeDocument/2006/relationships/customXml" Target="../ink/ink148.xml"/><Relationship Id="rId38" Type="http://schemas.openxmlformats.org/officeDocument/2006/relationships/image" Target="../media/image163.png"/><Relationship Id="rId59" Type="http://schemas.openxmlformats.org/officeDocument/2006/relationships/customXml" Target="../ink/ink161.xml"/><Relationship Id="rId103" Type="http://schemas.openxmlformats.org/officeDocument/2006/relationships/customXml" Target="../ink/ink183.xml"/><Relationship Id="rId108" Type="http://schemas.openxmlformats.org/officeDocument/2006/relationships/image" Target="../media/image198.png"/><Relationship Id="rId124" Type="http://schemas.openxmlformats.org/officeDocument/2006/relationships/image" Target="../media/image206.png"/><Relationship Id="rId129" Type="http://schemas.openxmlformats.org/officeDocument/2006/relationships/customXml" Target="../ink/ink196.xml"/><Relationship Id="rId54" Type="http://schemas.openxmlformats.org/officeDocument/2006/relationships/image" Target="../media/image171.png"/><Relationship Id="rId70" Type="http://schemas.openxmlformats.org/officeDocument/2006/relationships/image" Target="../media/image179.png"/><Relationship Id="rId75" Type="http://schemas.openxmlformats.org/officeDocument/2006/relationships/customXml" Target="../ink/ink169.xml"/><Relationship Id="rId91" Type="http://schemas.openxmlformats.org/officeDocument/2006/relationships/customXml" Target="../ink/ink177.xml"/><Relationship Id="rId96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23" Type="http://schemas.openxmlformats.org/officeDocument/2006/relationships/customXml" Target="../ink/ink143.xml"/><Relationship Id="rId28" Type="http://schemas.openxmlformats.org/officeDocument/2006/relationships/image" Target="../media/image158.png"/><Relationship Id="rId49" Type="http://schemas.openxmlformats.org/officeDocument/2006/relationships/customXml" Target="../ink/ink156.xml"/><Relationship Id="rId114" Type="http://schemas.openxmlformats.org/officeDocument/2006/relationships/image" Target="../media/image201.png"/><Relationship Id="rId119" Type="http://schemas.openxmlformats.org/officeDocument/2006/relationships/customXml" Target="../ink/ink191.xml"/><Relationship Id="rId44" Type="http://schemas.openxmlformats.org/officeDocument/2006/relationships/image" Target="../media/image166.png"/><Relationship Id="rId60" Type="http://schemas.openxmlformats.org/officeDocument/2006/relationships/image" Target="../media/image174.png"/><Relationship Id="rId65" Type="http://schemas.openxmlformats.org/officeDocument/2006/relationships/customXml" Target="../ink/ink164.xml"/><Relationship Id="rId81" Type="http://schemas.openxmlformats.org/officeDocument/2006/relationships/customXml" Target="../ink/ink172.xml"/><Relationship Id="rId86" Type="http://schemas.openxmlformats.org/officeDocument/2006/relationships/image" Target="../media/image187.png"/><Relationship Id="rId130" Type="http://schemas.openxmlformats.org/officeDocument/2006/relationships/image" Target="../media/image209.png"/><Relationship Id="rId13" Type="http://schemas.openxmlformats.org/officeDocument/2006/relationships/customXml" Target="../ink/ink138.xml"/><Relationship Id="rId18" Type="http://schemas.openxmlformats.org/officeDocument/2006/relationships/image" Target="../media/image153.png"/><Relationship Id="rId39" Type="http://schemas.openxmlformats.org/officeDocument/2006/relationships/customXml" Target="../ink/ink151.xml"/><Relationship Id="rId109" Type="http://schemas.openxmlformats.org/officeDocument/2006/relationships/customXml" Target="../ink/ink186.xml"/><Relationship Id="rId34" Type="http://schemas.openxmlformats.org/officeDocument/2006/relationships/image" Target="../media/image161.png"/><Relationship Id="rId50" Type="http://schemas.openxmlformats.org/officeDocument/2006/relationships/image" Target="../media/image169.png"/><Relationship Id="rId55" Type="http://schemas.openxmlformats.org/officeDocument/2006/relationships/customXml" Target="../ink/ink159.xml"/><Relationship Id="rId76" Type="http://schemas.openxmlformats.org/officeDocument/2006/relationships/image" Target="../media/image182.png"/><Relationship Id="rId97" Type="http://schemas.openxmlformats.org/officeDocument/2006/relationships/customXml" Target="../ink/ink180.xml"/><Relationship Id="rId104" Type="http://schemas.openxmlformats.org/officeDocument/2006/relationships/image" Target="../media/image196.png"/><Relationship Id="rId120" Type="http://schemas.openxmlformats.org/officeDocument/2006/relationships/image" Target="../media/image204.png"/><Relationship Id="rId125" Type="http://schemas.openxmlformats.org/officeDocument/2006/relationships/customXml" Target="../ink/ink194.xml"/><Relationship Id="rId7" Type="http://schemas.openxmlformats.org/officeDocument/2006/relationships/customXml" Target="../ink/ink135.xml"/><Relationship Id="rId71" Type="http://schemas.openxmlformats.org/officeDocument/2006/relationships/customXml" Target="../ink/ink167.xml"/><Relationship Id="rId92" Type="http://schemas.openxmlformats.org/officeDocument/2006/relationships/image" Target="../media/image190.png"/><Relationship Id="rId2" Type="http://schemas.openxmlformats.org/officeDocument/2006/relationships/image" Target="../media/image145.png"/><Relationship Id="rId29" Type="http://schemas.openxmlformats.org/officeDocument/2006/relationships/customXml" Target="../ink/ink146.xml"/><Relationship Id="rId24" Type="http://schemas.openxmlformats.org/officeDocument/2006/relationships/image" Target="../media/image156.png"/><Relationship Id="rId40" Type="http://schemas.openxmlformats.org/officeDocument/2006/relationships/image" Target="../media/image164.png"/><Relationship Id="rId45" Type="http://schemas.openxmlformats.org/officeDocument/2006/relationships/customXml" Target="../ink/ink154.xml"/><Relationship Id="rId66" Type="http://schemas.openxmlformats.org/officeDocument/2006/relationships/image" Target="../media/image177.png"/><Relationship Id="rId87" Type="http://schemas.openxmlformats.org/officeDocument/2006/relationships/customXml" Target="../ink/ink175.xml"/><Relationship Id="rId110" Type="http://schemas.openxmlformats.org/officeDocument/2006/relationships/image" Target="../media/image199.png"/><Relationship Id="rId115" Type="http://schemas.openxmlformats.org/officeDocument/2006/relationships/customXml" Target="../ink/ink189.xml"/><Relationship Id="rId61" Type="http://schemas.openxmlformats.org/officeDocument/2006/relationships/customXml" Target="../ink/ink162.xml"/><Relationship Id="rId82" Type="http://schemas.openxmlformats.org/officeDocument/2006/relationships/image" Target="../media/image185.png"/><Relationship Id="rId19" Type="http://schemas.openxmlformats.org/officeDocument/2006/relationships/customXml" Target="../ink/ink141.xml"/><Relationship Id="rId14" Type="http://schemas.openxmlformats.org/officeDocument/2006/relationships/image" Target="../media/image151.png"/><Relationship Id="rId30" Type="http://schemas.openxmlformats.org/officeDocument/2006/relationships/image" Target="../media/image159.png"/><Relationship Id="rId35" Type="http://schemas.openxmlformats.org/officeDocument/2006/relationships/customXml" Target="../ink/ink149.xml"/><Relationship Id="rId56" Type="http://schemas.openxmlformats.org/officeDocument/2006/relationships/image" Target="../media/image172.png"/><Relationship Id="rId77" Type="http://schemas.openxmlformats.org/officeDocument/2006/relationships/customXml" Target="../ink/ink170.xml"/><Relationship Id="rId100" Type="http://schemas.openxmlformats.org/officeDocument/2006/relationships/image" Target="../media/image194.png"/><Relationship Id="rId105" Type="http://schemas.openxmlformats.org/officeDocument/2006/relationships/customXml" Target="../ink/ink184.xml"/><Relationship Id="rId126" Type="http://schemas.openxmlformats.org/officeDocument/2006/relationships/image" Target="../media/image207.png"/><Relationship Id="rId8" Type="http://schemas.openxmlformats.org/officeDocument/2006/relationships/image" Target="../media/image148.png"/><Relationship Id="rId51" Type="http://schemas.openxmlformats.org/officeDocument/2006/relationships/customXml" Target="../ink/ink157.xml"/><Relationship Id="rId72" Type="http://schemas.openxmlformats.org/officeDocument/2006/relationships/image" Target="../media/image180.png"/><Relationship Id="rId93" Type="http://schemas.openxmlformats.org/officeDocument/2006/relationships/customXml" Target="../ink/ink178.xml"/><Relationship Id="rId98" Type="http://schemas.openxmlformats.org/officeDocument/2006/relationships/image" Target="../media/image193.png"/><Relationship Id="rId121" Type="http://schemas.openxmlformats.org/officeDocument/2006/relationships/customXml" Target="../ink/ink192.xml"/><Relationship Id="rId3" Type="http://schemas.openxmlformats.org/officeDocument/2006/relationships/customXml" Target="../ink/ink133.xml"/><Relationship Id="rId25" Type="http://schemas.openxmlformats.org/officeDocument/2006/relationships/customXml" Target="../ink/ink144.xml"/><Relationship Id="rId46" Type="http://schemas.openxmlformats.org/officeDocument/2006/relationships/image" Target="../media/image167.png"/><Relationship Id="rId67" Type="http://schemas.openxmlformats.org/officeDocument/2006/relationships/customXml" Target="../ink/ink165.xml"/><Relationship Id="rId116" Type="http://schemas.openxmlformats.org/officeDocument/2006/relationships/image" Target="../media/image202.png"/><Relationship Id="rId20" Type="http://schemas.openxmlformats.org/officeDocument/2006/relationships/image" Target="../media/image154.png"/><Relationship Id="rId41" Type="http://schemas.openxmlformats.org/officeDocument/2006/relationships/customXml" Target="../ink/ink152.xml"/><Relationship Id="rId62" Type="http://schemas.openxmlformats.org/officeDocument/2006/relationships/image" Target="../media/image175.png"/><Relationship Id="rId83" Type="http://schemas.openxmlformats.org/officeDocument/2006/relationships/customXml" Target="../ink/ink173.xml"/><Relationship Id="rId88" Type="http://schemas.openxmlformats.org/officeDocument/2006/relationships/image" Target="../media/image188.png"/><Relationship Id="rId111" Type="http://schemas.openxmlformats.org/officeDocument/2006/relationships/customXml" Target="../ink/ink187.xml"/><Relationship Id="rId15" Type="http://schemas.openxmlformats.org/officeDocument/2006/relationships/customXml" Target="../ink/ink139.xml"/><Relationship Id="rId36" Type="http://schemas.openxmlformats.org/officeDocument/2006/relationships/image" Target="../media/image162.png"/><Relationship Id="rId57" Type="http://schemas.openxmlformats.org/officeDocument/2006/relationships/customXml" Target="../ink/ink160.xml"/><Relationship Id="rId106" Type="http://schemas.openxmlformats.org/officeDocument/2006/relationships/image" Target="../media/image197.png"/><Relationship Id="rId127" Type="http://schemas.openxmlformats.org/officeDocument/2006/relationships/customXml" Target="../ink/ink195.xml"/><Relationship Id="rId10" Type="http://schemas.openxmlformats.org/officeDocument/2006/relationships/image" Target="../media/image149.png"/><Relationship Id="rId31" Type="http://schemas.openxmlformats.org/officeDocument/2006/relationships/customXml" Target="../ink/ink147.xml"/><Relationship Id="rId52" Type="http://schemas.openxmlformats.org/officeDocument/2006/relationships/image" Target="../media/image170.png"/><Relationship Id="rId73" Type="http://schemas.openxmlformats.org/officeDocument/2006/relationships/customXml" Target="../ink/ink168.xml"/><Relationship Id="rId78" Type="http://schemas.openxmlformats.org/officeDocument/2006/relationships/image" Target="../media/image183.png"/><Relationship Id="rId94" Type="http://schemas.openxmlformats.org/officeDocument/2006/relationships/image" Target="../media/image191.png"/><Relationship Id="rId99" Type="http://schemas.openxmlformats.org/officeDocument/2006/relationships/customXml" Target="../ink/ink181.xml"/><Relationship Id="rId101" Type="http://schemas.openxmlformats.org/officeDocument/2006/relationships/customXml" Target="../ink/ink182.xml"/><Relationship Id="rId122" Type="http://schemas.openxmlformats.org/officeDocument/2006/relationships/image" Target="../media/image205.png"/><Relationship Id="rId4" Type="http://schemas.openxmlformats.org/officeDocument/2006/relationships/image" Target="../media/image146.png"/><Relationship Id="rId9" Type="http://schemas.openxmlformats.org/officeDocument/2006/relationships/customXml" Target="../ink/ink136.xml"/><Relationship Id="rId26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7.xml"/><Relationship Id="rId21" Type="http://schemas.openxmlformats.org/officeDocument/2006/relationships/image" Target="../media/image220.png"/><Relationship Id="rId42" Type="http://schemas.openxmlformats.org/officeDocument/2006/relationships/customXml" Target="../ink/ink215.xml"/><Relationship Id="rId47" Type="http://schemas.openxmlformats.org/officeDocument/2006/relationships/image" Target="../media/image233.png"/><Relationship Id="rId63" Type="http://schemas.openxmlformats.org/officeDocument/2006/relationships/image" Target="../media/image241.png"/><Relationship Id="rId68" Type="http://schemas.openxmlformats.org/officeDocument/2006/relationships/customXml" Target="../ink/ink228.xml"/><Relationship Id="rId84" Type="http://schemas.openxmlformats.org/officeDocument/2006/relationships/customXml" Target="../ink/ink236.xml"/><Relationship Id="rId16" Type="http://schemas.openxmlformats.org/officeDocument/2006/relationships/customXml" Target="../ink/ink202.xml"/><Relationship Id="rId11" Type="http://schemas.openxmlformats.org/officeDocument/2006/relationships/image" Target="../media/image215.png"/><Relationship Id="rId32" Type="http://schemas.openxmlformats.org/officeDocument/2006/relationships/customXml" Target="../ink/ink210.xml"/><Relationship Id="rId37" Type="http://schemas.openxmlformats.org/officeDocument/2006/relationships/image" Target="../media/image228.png"/><Relationship Id="rId53" Type="http://schemas.openxmlformats.org/officeDocument/2006/relationships/image" Target="../media/image236.png"/><Relationship Id="rId58" Type="http://schemas.openxmlformats.org/officeDocument/2006/relationships/customXml" Target="../ink/ink223.xml"/><Relationship Id="rId74" Type="http://schemas.openxmlformats.org/officeDocument/2006/relationships/customXml" Target="../ink/ink231.xml"/><Relationship Id="rId79" Type="http://schemas.openxmlformats.org/officeDocument/2006/relationships/image" Target="../media/image249.png"/><Relationship Id="rId5" Type="http://schemas.microsoft.com/office/2007/relationships/hdphoto" Target="../media/hdphoto1.wdp"/><Relationship Id="rId19" Type="http://schemas.openxmlformats.org/officeDocument/2006/relationships/image" Target="../media/image219.png"/><Relationship Id="rId14" Type="http://schemas.openxmlformats.org/officeDocument/2006/relationships/customXml" Target="../ink/ink201.xml"/><Relationship Id="rId22" Type="http://schemas.openxmlformats.org/officeDocument/2006/relationships/customXml" Target="../ink/ink205.xml"/><Relationship Id="rId27" Type="http://schemas.openxmlformats.org/officeDocument/2006/relationships/image" Target="../media/image223.png"/><Relationship Id="rId30" Type="http://schemas.openxmlformats.org/officeDocument/2006/relationships/customXml" Target="../ink/ink209.xml"/><Relationship Id="rId35" Type="http://schemas.openxmlformats.org/officeDocument/2006/relationships/image" Target="../media/image227.png"/><Relationship Id="rId43" Type="http://schemas.openxmlformats.org/officeDocument/2006/relationships/image" Target="../media/image231.png"/><Relationship Id="rId48" Type="http://schemas.openxmlformats.org/officeDocument/2006/relationships/customXml" Target="../ink/ink218.xml"/><Relationship Id="rId56" Type="http://schemas.openxmlformats.org/officeDocument/2006/relationships/customXml" Target="../ink/ink222.xml"/><Relationship Id="rId64" Type="http://schemas.openxmlformats.org/officeDocument/2006/relationships/customXml" Target="../ink/ink226.xml"/><Relationship Id="rId69" Type="http://schemas.openxmlformats.org/officeDocument/2006/relationships/image" Target="../media/image244.png"/><Relationship Id="rId77" Type="http://schemas.openxmlformats.org/officeDocument/2006/relationships/image" Target="../media/image248.png"/><Relationship Id="rId8" Type="http://schemas.openxmlformats.org/officeDocument/2006/relationships/customXml" Target="../ink/ink198.xml"/><Relationship Id="rId51" Type="http://schemas.openxmlformats.org/officeDocument/2006/relationships/image" Target="../media/image235.png"/><Relationship Id="rId72" Type="http://schemas.openxmlformats.org/officeDocument/2006/relationships/customXml" Target="../ink/ink230.xml"/><Relationship Id="rId80" Type="http://schemas.openxmlformats.org/officeDocument/2006/relationships/customXml" Target="../ink/ink234.xml"/><Relationship Id="rId85" Type="http://schemas.openxmlformats.org/officeDocument/2006/relationships/image" Target="../media/image252.png"/><Relationship Id="rId3" Type="http://schemas.openxmlformats.org/officeDocument/2006/relationships/image" Target="../media/image211.png"/><Relationship Id="rId12" Type="http://schemas.openxmlformats.org/officeDocument/2006/relationships/customXml" Target="../ink/ink200.xml"/><Relationship Id="rId17" Type="http://schemas.openxmlformats.org/officeDocument/2006/relationships/image" Target="../media/image218.png"/><Relationship Id="rId25" Type="http://schemas.openxmlformats.org/officeDocument/2006/relationships/image" Target="../media/image222.png"/><Relationship Id="rId33" Type="http://schemas.openxmlformats.org/officeDocument/2006/relationships/image" Target="../media/image226.png"/><Relationship Id="rId38" Type="http://schemas.openxmlformats.org/officeDocument/2006/relationships/customXml" Target="../ink/ink213.xml"/><Relationship Id="rId46" Type="http://schemas.openxmlformats.org/officeDocument/2006/relationships/customXml" Target="../ink/ink217.xml"/><Relationship Id="rId59" Type="http://schemas.openxmlformats.org/officeDocument/2006/relationships/image" Target="../media/image239.png"/><Relationship Id="rId67" Type="http://schemas.openxmlformats.org/officeDocument/2006/relationships/image" Target="../media/image243.png"/><Relationship Id="rId20" Type="http://schemas.openxmlformats.org/officeDocument/2006/relationships/customXml" Target="../ink/ink204.xml"/><Relationship Id="rId41" Type="http://schemas.openxmlformats.org/officeDocument/2006/relationships/image" Target="../media/image230.png"/><Relationship Id="rId54" Type="http://schemas.openxmlformats.org/officeDocument/2006/relationships/customXml" Target="../ink/ink221.xml"/><Relationship Id="rId62" Type="http://schemas.openxmlformats.org/officeDocument/2006/relationships/customXml" Target="../ink/ink225.xml"/><Relationship Id="rId70" Type="http://schemas.openxmlformats.org/officeDocument/2006/relationships/customXml" Target="../ink/ink229.xml"/><Relationship Id="rId75" Type="http://schemas.openxmlformats.org/officeDocument/2006/relationships/image" Target="../media/image247.png"/><Relationship Id="rId83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7.xml"/><Relationship Id="rId15" Type="http://schemas.openxmlformats.org/officeDocument/2006/relationships/image" Target="../media/image217.png"/><Relationship Id="rId23" Type="http://schemas.openxmlformats.org/officeDocument/2006/relationships/image" Target="../media/image221.png"/><Relationship Id="rId28" Type="http://schemas.openxmlformats.org/officeDocument/2006/relationships/customXml" Target="../ink/ink208.xml"/><Relationship Id="rId36" Type="http://schemas.openxmlformats.org/officeDocument/2006/relationships/customXml" Target="../ink/ink212.xml"/><Relationship Id="rId49" Type="http://schemas.openxmlformats.org/officeDocument/2006/relationships/image" Target="../media/image234.png"/><Relationship Id="rId57" Type="http://schemas.openxmlformats.org/officeDocument/2006/relationships/image" Target="../media/image238.png"/><Relationship Id="rId10" Type="http://schemas.openxmlformats.org/officeDocument/2006/relationships/customXml" Target="../ink/ink199.xml"/><Relationship Id="rId31" Type="http://schemas.openxmlformats.org/officeDocument/2006/relationships/image" Target="../media/image225.png"/><Relationship Id="rId44" Type="http://schemas.openxmlformats.org/officeDocument/2006/relationships/customXml" Target="../ink/ink216.xml"/><Relationship Id="rId52" Type="http://schemas.openxmlformats.org/officeDocument/2006/relationships/customXml" Target="../ink/ink220.xml"/><Relationship Id="rId60" Type="http://schemas.openxmlformats.org/officeDocument/2006/relationships/customXml" Target="../ink/ink224.xml"/><Relationship Id="rId65" Type="http://schemas.openxmlformats.org/officeDocument/2006/relationships/image" Target="../media/image242.png"/><Relationship Id="rId73" Type="http://schemas.openxmlformats.org/officeDocument/2006/relationships/image" Target="../media/image246.png"/><Relationship Id="rId78" Type="http://schemas.openxmlformats.org/officeDocument/2006/relationships/customXml" Target="../ink/ink233.xml"/><Relationship Id="rId81" Type="http://schemas.openxmlformats.org/officeDocument/2006/relationships/image" Target="../media/image250.png"/><Relationship Id="rId86" Type="http://schemas.openxmlformats.org/officeDocument/2006/relationships/customXml" Target="../ink/ink237.xml"/><Relationship Id="rId4" Type="http://schemas.openxmlformats.org/officeDocument/2006/relationships/image" Target="../media/image212.png"/><Relationship Id="rId9" Type="http://schemas.openxmlformats.org/officeDocument/2006/relationships/image" Target="../media/image214.png"/><Relationship Id="rId13" Type="http://schemas.openxmlformats.org/officeDocument/2006/relationships/image" Target="../media/image216.png"/><Relationship Id="rId18" Type="http://schemas.openxmlformats.org/officeDocument/2006/relationships/customXml" Target="../ink/ink203.xml"/><Relationship Id="rId39" Type="http://schemas.openxmlformats.org/officeDocument/2006/relationships/image" Target="../media/image229.png"/><Relationship Id="rId34" Type="http://schemas.openxmlformats.org/officeDocument/2006/relationships/customXml" Target="../ink/ink211.xml"/><Relationship Id="rId50" Type="http://schemas.openxmlformats.org/officeDocument/2006/relationships/customXml" Target="../ink/ink219.xml"/><Relationship Id="rId55" Type="http://schemas.openxmlformats.org/officeDocument/2006/relationships/image" Target="../media/image237.png"/><Relationship Id="rId76" Type="http://schemas.openxmlformats.org/officeDocument/2006/relationships/customXml" Target="../ink/ink232.xml"/><Relationship Id="rId7" Type="http://schemas.openxmlformats.org/officeDocument/2006/relationships/image" Target="../media/image213.png"/><Relationship Id="rId71" Type="http://schemas.openxmlformats.org/officeDocument/2006/relationships/image" Target="../media/image245.png"/><Relationship Id="rId2" Type="http://schemas.openxmlformats.org/officeDocument/2006/relationships/image" Target="../media/image210.png"/><Relationship Id="rId29" Type="http://schemas.openxmlformats.org/officeDocument/2006/relationships/image" Target="../media/image224.png"/><Relationship Id="rId24" Type="http://schemas.openxmlformats.org/officeDocument/2006/relationships/customXml" Target="../ink/ink206.xml"/><Relationship Id="rId40" Type="http://schemas.openxmlformats.org/officeDocument/2006/relationships/customXml" Target="../ink/ink214.xml"/><Relationship Id="rId45" Type="http://schemas.openxmlformats.org/officeDocument/2006/relationships/image" Target="../media/image232.png"/><Relationship Id="rId66" Type="http://schemas.openxmlformats.org/officeDocument/2006/relationships/customXml" Target="../ink/ink227.xml"/><Relationship Id="rId87" Type="http://schemas.openxmlformats.org/officeDocument/2006/relationships/image" Target="../media/image253.png"/><Relationship Id="rId61" Type="http://schemas.openxmlformats.org/officeDocument/2006/relationships/image" Target="../media/image240.png"/><Relationship Id="rId82" Type="http://schemas.openxmlformats.org/officeDocument/2006/relationships/customXml" Target="../ink/ink2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customXml" Target="../ink/ink238.xml"/><Relationship Id="rId7" Type="http://schemas.openxmlformats.org/officeDocument/2006/relationships/customXml" Target="../ink/ink240.xml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customXml" Target="../ink/ink239.xml"/><Relationship Id="rId4" Type="http://schemas.openxmlformats.org/officeDocument/2006/relationships/image" Target="../media/image25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0.png"/><Relationship Id="rId21" Type="http://schemas.openxmlformats.org/officeDocument/2006/relationships/customXml" Target="../ink/ink250.xml"/><Relationship Id="rId42" Type="http://schemas.openxmlformats.org/officeDocument/2006/relationships/image" Target="../media/image278.png"/><Relationship Id="rId47" Type="http://schemas.openxmlformats.org/officeDocument/2006/relationships/customXml" Target="../ink/ink263.xml"/><Relationship Id="rId63" Type="http://schemas.openxmlformats.org/officeDocument/2006/relationships/customXml" Target="../ink/ink271.xml"/><Relationship Id="rId68" Type="http://schemas.openxmlformats.org/officeDocument/2006/relationships/image" Target="../media/image291.png"/><Relationship Id="rId2" Type="http://schemas.openxmlformats.org/officeDocument/2006/relationships/image" Target="../media/image258.png"/><Relationship Id="rId16" Type="http://schemas.openxmlformats.org/officeDocument/2006/relationships/image" Target="../media/image265.png"/><Relationship Id="rId29" Type="http://schemas.openxmlformats.org/officeDocument/2006/relationships/customXml" Target="../ink/ink254.xml"/><Relationship Id="rId11" Type="http://schemas.openxmlformats.org/officeDocument/2006/relationships/customXml" Target="../ink/ink245.xml"/><Relationship Id="rId24" Type="http://schemas.openxmlformats.org/officeDocument/2006/relationships/image" Target="../media/image269.png"/><Relationship Id="rId32" Type="http://schemas.openxmlformats.org/officeDocument/2006/relationships/image" Target="../media/image273.png"/><Relationship Id="rId37" Type="http://schemas.openxmlformats.org/officeDocument/2006/relationships/customXml" Target="../ink/ink258.xml"/><Relationship Id="rId40" Type="http://schemas.openxmlformats.org/officeDocument/2006/relationships/image" Target="../media/image277.png"/><Relationship Id="rId45" Type="http://schemas.openxmlformats.org/officeDocument/2006/relationships/customXml" Target="../ink/ink262.xml"/><Relationship Id="rId53" Type="http://schemas.openxmlformats.org/officeDocument/2006/relationships/customXml" Target="../ink/ink266.xml"/><Relationship Id="rId58" Type="http://schemas.openxmlformats.org/officeDocument/2006/relationships/image" Target="../media/image286.png"/><Relationship Id="rId66" Type="http://schemas.openxmlformats.org/officeDocument/2006/relationships/image" Target="../media/image290.png"/><Relationship Id="rId74" Type="http://schemas.openxmlformats.org/officeDocument/2006/relationships/image" Target="../media/image294.png"/><Relationship Id="rId5" Type="http://schemas.openxmlformats.org/officeDocument/2006/relationships/customXml" Target="../ink/ink242.xml"/><Relationship Id="rId61" Type="http://schemas.openxmlformats.org/officeDocument/2006/relationships/customXml" Target="../ink/ink270.xml"/><Relationship Id="rId19" Type="http://schemas.openxmlformats.org/officeDocument/2006/relationships/customXml" Target="../ink/ink249.xml"/><Relationship Id="rId14" Type="http://schemas.openxmlformats.org/officeDocument/2006/relationships/image" Target="../media/image264.png"/><Relationship Id="rId22" Type="http://schemas.openxmlformats.org/officeDocument/2006/relationships/image" Target="../media/image268.png"/><Relationship Id="rId27" Type="http://schemas.openxmlformats.org/officeDocument/2006/relationships/customXml" Target="../ink/ink253.xml"/><Relationship Id="rId30" Type="http://schemas.openxmlformats.org/officeDocument/2006/relationships/image" Target="../media/image272.png"/><Relationship Id="rId35" Type="http://schemas.openxmlformats.org/officeDocument/2006/relationships/customXml" Target="../ink/ink257.xml"/><Relationship Id="rId43" Type="http://schemas.openxmlformats.org/officeDocument/2006/relationships/customXml" Target="../ink/ink261.xml"/><Relationship Id="rId48" Type="http://schemas.openxmlformats.org/officeDocument/2006/relationships/image" Target="../media/image281.png"/><Relationship Id="rId56" Type="http://schemas.openxmlformats.org/officeDocument/2006/relationships/image" Target="../media/image285.png"/><Relationship Id="rId64" Type="http://schemas.openxmlformats.org/officeDocument/2006/relationships/image" Target="../media/image289.png"/><Relationship Id="rId69" Type="http://schemas.openxmlformats.org/officeDocument/2006/relationships/customXml" Target="../ink/ink274.xml"/><Relationship Id="rId8" Type="http://schemas.openxmlformats.org/officeDocument/2006/relationships/image" Target="../media/image261.png"/><Relationship Id="rId51" Type="http://schemas.openxmlformats.org/officeDocument/2006/relationships/customXml" Target="../ink/ink265.xml"/><Relationship Id="rId72" Type="http://schemas.openxmlformats.org/officeDocument/2006/relationships/image" Target="../media/image293.png"/><Relationship Id="rId3" Type="http://schemas.openxmlformats.org/officeDocument/2006/relationships/customXml" Target="../ink/ink241.xml"/><Relationship Id="rId12" Type="http://schemas.openxmlformats.org/officeDocument/2006/relationships/image" Target="../media/image263.png"/><Relationship Id="rId17" Type="http://schemas.openxmlformats.org/officeDocument/2006/relationships/customXml" Target="../ink/ink248.xml"/><Relationship Id="rId25" Type="http://schemas.openxmlformats.org/officeDocument/2006/relationships/customXml" Target="../ink/ink252.xml"/><Relationship Id="rId33" Type="http://schemas.openxmlformats.org/officeDocument/2006/relationships/customXml" Target="../ink/ink256.xml"/><Relationship Id="rId38" Type="http://schemas.openxmlformats.org/officeDocument/2006/relationships/image" Target="../media/image276.png"/><Relationship Id="rId46" Type="http://schemas.openxmlformats.org/officeDocument/2006/relationships/image" Target="../media/image280.png"/><Relationship Id="rId59" Type="http://schemas.openxmlformats.org/officeDocument/2006/relationships/customXml" Target="../ink/ink269.xml"/><Relationship Id="rId67" Type="http://schemas.openxmlformats.org/officeDocument/2006/relationships/customXml" Target="../ink/ink273.xml"/><Relationship Id="rId20" Type="http://schemas.openxmlformats.org/officeDocument/2006/relationships/image" Target="../media/image267.png"/><Relationship Id="rId41" Type="http://schemas.openxmlformats.org/officeDocument/2006/relationships/customXml" Target="../ink/ink260.xml"/><Relationship Id="rId54" Type="http://schemas.openxmlformats.org/officeDocument/2006/relationships/image" Target="../media/image284.png"/><Relationship Id="rId62" Type="http://schemas.openxmlformats.org/officeDocument/2006/relationships/image" Target="../media/image288.png"/><Relationship Id="rId70" Type="http://schemas.openxmlformats.org/officeDocument/2006/relationships/image" Target="../media/image292.png"/><Relationship Id="rId75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5" Type="http://schemas.openxmlformats.org/officeDocument/2006/relationships/customXml" Target="../ink/ink247.xml"/><Relationship Id="rId23" Type="http://schemas.openxmlformats.org/officeDocument/2006/relationships/customXml" Target="../ink/ink251.xml"/><Relationship Id="rId28" Type="http://schemas.openxmlformats.org/officeDocument/2006/relationships/image" Target="../media/image271.png"/><Relationship Id="rId36" Type="http://schemas.openxmlformats.org/officeDocument/2006/relationships/image" Target="../media/image275.png"/><Relationship Id="rId49" Type="http://schemas.openxmlformats.org/officeDocument/2006/relationships/customXml" Target="../ink/ink264.xml"/><Relationship Id="rId57" Type="http://schemas.openxmlformats.org/officeDocument/2006/relationships/customXml" Target="../ink/ink268.xml"/><Relationship Id="rId10" Type="http://schemas.openxmlformats.org/officeDocument/2006/relationships/image" Target="../media/image262.png"/><Relationship Id="rId31" Type="http://schemas.openxmlformats.org/officeDocument/2006/relationships/customXml" Target="../ink/ink255.xml"/><Relationship Id="rId44" Type="http://schemas.openxmlformats.org/officeDocument/2006/relationships/image" Target="../media/image279.png"/><Relationship Id="rId52" Type="http://schemas.openxmlformats.org/officeDocument/2006/relationships/image" Target="../media/image283.png"/><Relationship Id="rId60" Type="http://schemas.openxmlformats.org/officeDocument/2006/relationships/image" Target="../media/image287.png"/><Relationship Id="rId65" Type="http://schemas.openxmlformats.org/officeDocument/2006/relationships/customXml" Target="../ink/ink272.xml"/><Relationship Id="rId73" Type="http://schemas.openxmlformats.org/officeDocument/2006/relationships/customXml" Target="../ink/ink276.xml"/><Relationship Id="rId4" Type="http://schemas.openxmlformats.org/officeDocument/2006/relationships/image" Target="../media/image259.png"/><Relationship Id="rId9" Type="http://schemas.openxmlformats.org/officeDocument/2006/relationships/customXml" Target="../ink/ink244.xml"/><Relationship Id="rId13" Type="http://schemas.openxmlformats.org/officeDocument/2006/relationships/customXml" Target="../ink/ink246.xml"/><Relationship Id="rId18" Type="http://schemas.openxmlformats.org/officeDocument/2006/relationships/image" Target="../media/image266.png"/><Relationship Id="rId39" Type="http://schemas.openxmlformats.org/officeDocument/2006/relationships/customXml" Target="../ink/ink259.xml"/><Relationship Id="rId34" Type="http://schemas.openxmlformats.org/officeDocument/2006/relationships/image" Target="../media/image274.png"/><Relationship Id="rId50" Type="http://schemas.openxmlformats.org/officeDocument/2006/relationships/image" Target="../media/image282.png"/><Relationship Id="rId55" Type="http://schemas.openxmlformats.org/officeDocument/2006/relationships/customXml" Target="../ink/ink267.xml"/><Relationship Id="rId76" Type="http://schemas.openxmlformats.org/officeDocument/2006/relationships/image" Target="../media/image295.png"/><Relationship Id="rId7" Type="http://schemas.openxmlformats.org/officeDocument/2006/relationships/customXml" Target="../ink/ink243.xml"/><Relationship Id="rId71" Type="http://schemas.openxmlformats.org/officeDocument/2006/relationships/customXml" Target="../ink/ink27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8.png"/><Relationship Id="rId21" Type="http://schemas.openxmlformats.org/officeDocument/2006/relationships/customXml" Target="../ink/ink287.xml"/><Relationship Id="rId42" Type="http://schemas.openxmlformats.org/officeDocument/2006/relationships/image" Target="../media/image316.png"/><Relationship Id="rId47" Type="http://schemas.openxmlformats.org/officeDocument/2006/relationships/customXml" Target="../ink/ink300.xml"/><Relationship Id="rId63" Type="http://schemas.openxmlformats.org/officeDocument/2006/relationships/customXml" Target="../ink/ink308.xml"/><Relationship Id="rId68" Type="http://schemas.openxmlformats.org/officeDocument/2006/relationships/image" Target="../media/image329.png"/><Relationship Id="rId84" Type="http://schemas.openxmlformats.org/officeDocument/2006/relationships/image" Target="../media/image337.png"/><Relationship Id="rId16" Type="http://schemas.openxmlformats.org/officeDocument/2006/relationships/image" Target="../media/image303.png"/><Relationship Id="rId11" Type="http://schemas.openxmlformats.org/officeDocument/2006/relationships/customXml" Target="../ink/ink282.xml"/><Relationship Id="rId32" Type="http://schemas.openxmlformats.org/officeDocument/2006/relationships/image" Target="../media/image311.png"/><Relationship Id="rId37" Type="http://schemas.openxmlformats.org/officeDocument/2006/relationships/customXml" Target="../ink/ink295.xml"/><Relationship Id="rId53" Type="http://schemas.openxmlformats.org/officeDocument/2006/relationships/customXml" Target="../ink/ink303.xml"/><Relationship Id="rId58" Type="http://schemas.openxmlformats.org/officeDocument/2006/relationships/image" Target="../media/image324.png"/><Relationship Id="rId74" Type="http://schemas.openxmlformats.org/officeDocument/2006/relationships/image" Target="../media/image332.png"/><Relationship Id="rId79" Type="http://schemas.openxmlformats.org/officeDocument/2006/relationships/customXml" Target="../ink/ink316.xml"/><Relationship Id="rId5" Type="http://schemas.openxmlformats.org/officeDocument/2006/relationships/customXml" Target="../ink/ink279.xml"/><Relationship Id="rId61" Type="http://schemas.openxmlformats.org/officeDocument/2006/relationships/customXml" Target="../ink/ink307.xml"/><Relationship Id="rId82" Type="http://schemas.openxmlformats.org/officeDocument/2006/relationships/image" Target="../media/image336.png"/><Relationship Id="rId19" Type="http://schemas.openxmlformats.org/officeDocument/2006/relationships/customXml" Target="../ink/ink286.xml"/><Relationship Id="rId14" Type="http://schemas.openxmlformats.org/officeDocument/2006/relationships/image" Target="../media/image302.png"/><Relationship Id="rId22" Type="http://schemas.openxmlformats.org/officeDocument/2006/relationships/image" Target="../media/image306.png"/><Relationship Id="rId27" Type="http://schemas.openxmlformats.org/officeDocument/2006/relationships/customXml" Target="../ink/ink290.xml"/><Relationship Id="rId30" Type="http://schemas.openxmlformats.org/officeDocument/2006/relationships/image" Target="../media/image310.png"/><Relationship Id="rId35" Type="http://schemas.openxmlformats.org/officeDocument/2006/relationships/customXml" Target="../ink/ink294.xml"/><Relationship Id="rId43" Type="http://schemas.openxmlformats.org/officeDocument/2006/relationships/customXml" Target="../ink/ink298.xml"/><Relationship Id="rId48" Type="http://schemas.openxmlformats.org/officeDocument/2006/relationships/image" Target="../media/image319.png"/><Relationship Id="rId56" Type="http://schemas.openxmlformats.org/officeDocument/2006/relationships/image" Target="../media/image323.png"/><Relationship Id="rId64" Type="http://schemas.openxmlformats.org/officeDocument/2006/relationships/image" Target="../media/image327.png"/><Relationship Id="rId69" Type="http://schemas.openxmlformats.org/officeDocument/2006/relationships/customXml" Target="../ink/ink311.xml"/><Relationship Id="rId77" Type="http://schemas.openxmlformats.org/officeDocument/2006/relationships/customXml" Target="../ink/ink315.xml"/><Relationship Id="rId8" Type="http://schemas.openxmlformats.org/officeDocument/2006/relationships/image" Target="../media/image299.png"/><Relationship Id="rId51" Type="http://schemas.openxmlformats.org/officeDocument/2006/relationships/customXml" Target="../ink/ink302.xml"/><Relationship Id="rId72" Type="http://schemas.openxmlformats.org/officeDocument/2006/relationships/image" Target="../media/image331.png"/><Relationship Id="rId80" Type="http://schemas.openxmlformats.org/officeDocument/2006/relationships/image" Target="../media/image335.png"/><Relationship Id="rId3" Type="http://schemas.openxmlformats.org/officeDocument/2006/relationships/customXml" Target="../ink/ink278.xml"/><Relationship Id="rId12" Type="http://schemas.openxmlformats.org/officeDocument/2006/relationships/image" Target="../media/image301.png"/><Relationship Id="rId17" Type="http://schemas.openxmlformats.org/officeDocument/2006/relationships/customXml" Target="../ink/ink285.xml"/><Relationship Id="rId25" Type="http://schemas.openxmlformats.org/officeDocument/2006/relationships/customXml" Target="../ink/ink289.xml"/><Relationship Id="rId33" Type="http://schemas.openxmlformats.org/officeDocument/2006/relationships/customXml" Target="../ink/ink293.xml"/><Relationship Id="rId38" Type="http://schemas.openxmlformats.org/officeDocument/2006/relationships/image" Target="../media/image314.png"/><Relationship Id="rId46" Type="http://schemas.openxmlformats.org/officeDocument/2006/relationships/image" Target="../media/image318.png"/><Relationship Id="rId59" Type="http://schemas.openxmlformats.org/officeDocument/2006/relationships/customXml" Target="../ink/ink306.xml"/><Relationship Id="rId67" Type="http://schemas.openxmlformats.org/officeDocument/2006/relationships/customXml" Target="../ink/ink310.xml"/><Relationship Id="rId20" Type="http://schemas.openxmlformats.org/officeDocument/2006/relationships/image" Target="../media/image305.png"/><Relationship Id="rId41" Type="http://schemas.openxmlformats.org/officeDocument/2006/relationships/customXml" Target="../ink/ink297.xml"/><Relationship Id="rId54" Type="http://schemas.openxmlformats.org/officeDocument/2006/relationships/image" Target="../media/image322.png"/><Relationship Id="rId62" Type="http://schemas.openxmlformats.org/officeDocument/2006/relationships/image" Target="../media/image326.png"/><Relationship Id="rId70" Type="http://schemas.openxmlformats.org/officeDocument/2006/relationships/image" Target="../media/image330.png"/><Relationship Id="rId75" Type="http://schemas.openxmlformats.org/officeDocument/2006/relationships/customXml" Target="../ink/ink314.xml"/><Relationship Id="rId83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5" Type="http://schemas.openxmlformats.org/officeDocument/2006/relationships/customXml" Target="../ink/ink284.xml"/><Relationship Id="rId23" Type="http://schemas.openxmlformats.org/officeDocument/2006/relationships/customXml" Target="../ink/ink288.xml"/><Relationship Id="rId28" Type="http://schemas.openxmlformats.org/officeDocument/2006/relationships/image" Target="../media/image309.png"/><Relationship Id="rId36" Type="http://schemas.openxmlformats.org/officeDocument/2006/relationships/image" Target="../media/image313.png"/><Relationship Id="rId49" Type="http://schemas.openxmlformats.org/officeDocument/2006/relationships/customXml" Target="../ink/ink301.xml"/><Relationship Id="rId57" Type="http://schemas.openxmlformats.org/officeDocument/2006/relationships/customXml" Target="../ink/ink305.xml"/><Relationship Id="rId10" Type="http://schemas.openxmlformats.org/officeDocument/2006/relationships/image" Target="../media/image300.png"/><Relationship Id="rId31" Type="http://schemas.openxmlformats.org/officeDocument/2006/relationships/customXml" Target="../ink/ink292.xml"/><Relationship Id="rId44" Type="http://schemas.openxmlformats.org/officeDocument/2006/relationships/image" Target="../media/image317.png"/><Relationship Id="rId52" Type="http://schemas.openxmlformats.org/officeDocument/2006/relationships/image" Target="../media/image321.png"/><Relationship Id="rId60" Type="http://schemas.openxmlformats.org/officeDocument/2006/relationships/image" Target="../media/image325.png"/><Relationship Id="rId65" Type="http://schemas.openxmlformats.org/officeDocument/2006/relationships/customXml" Target="../ink/ink309.xml"/><Relationship Id="rId73" Type="http://schemas.openxmlformats.org/officeDocument/2006/relationships/customXml" Target="../ink/ink313.xml"/><Relationship Id="rId78" Type="http://schemas.openxmlformats.org/officeDocument/2006/relationships/image" Target="../media/image334.png"/><Relationship Id="rId81" Type="http://schemas.openxmlformats.org/officeDocument/2006/relationships/customXml" Target="../ink/ink317.xml"/><Relationship Id="rId4" Type="http://schemas.openxmlformats.org/officeDocument/2006/relationships/image" Target="../media/image297.png"/><Relationship Id="rId9" Type="http://schemas.openxmlformats.org/officeDocument/2006/relationships/customXml" Target="../ink/ink281.xml"/><Relationship Id="rId13" Type="http://schemas.openxmlformats.org/officeDocument/2006/relationships/customXml" Target="../ink/ink283.xml"/><Relationship Id="rId18" Type="http://schemas.openxmlformats.org/officeDocument/2006/relationships/image" Target="../media/image304.png"/><Relationship Id="rId39" Type="http://schemas.openxmlformats.org/officeDocument/2006/relationships/customXml" Target="../ink/ink296.xml"/><Relationship Id="rId34" Type="http://schemas.openxmlformats.org/officeDocument/2006/relationships/image" Target="../media/image312.png"/><Relationship Id="rId50" Type="http://schemas.openxmlformats.org/officeDocument/2006/relationships/image" Target="../media/image320.png"/><Relationship Id="rId55" Type="http://schemas.openxmlformats.org/officeDocument/2006/relationships/customXml" Target="../ink/ink304.xml"/><Relationship Id="rId76" Type="http://schemas.openxmlformats.org/officeDocument/2006/relationships/image" Target="../media/image333.png"/><Relationship Id="rId7" Type="http://schemas.openxmlformats.org/officeDocument/2006/relationships/customXml" Target="../ink/ink280.xml"/><Relationship Id="rId71" Type="http://schemas.openxmlformats.org/officeDocument/2006/relationships/customXml" Target="../ink/ink312.xml"/><Relationship Id="rId2" Type="http://schemas.openxmlformats.org/officeDocument/2006/relationships/image" Target="../media/image296.png"/><Relationship Id="rId29" Type="http://schemas.openxmlformats.org/officeDocument/2006/relationships/customXml" Target="../ink/ink291.xml"/><Relationship Id="rId24" Type="http://schemas.openxmlformats.org/officeDocument/2006/relationships/image" Target="../media/image307.png"/><Relationship Id="rId40" Type="http://schemas.openxmlformats.org/officeDocument/2006/relationships/image" Target="../media/image315.png"/><Relationship Id="rId45" Type="http://schemas.openxmlformats.org/officeDocument/2006/relationships/customXml" Target="../ink/ink299.xml"/><Relationship Id="rId66" Type="http://schemas.openxmlformats.org/officeDocument/2006/relationships/image" Target="../media/image3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customXml" Target="../ink/ink324.xml"/><Relationship Id="rId18" Type="http://schemas.openxmlformats.org/officeDocument/2006/relationships/image" Target="../media/image346.png"/><Relationship Id="rId3" Type="http://schemas.openxmlformats.org/officeDocument/2006/relationships/customXml" Target="../ink/ink319.xml"/><Relationship Id="rId21" Type="http://schemas.openxmlformats.org/officeDocument/2006/relationships/customXml" Target="../ink/ink328.xml"/><Relationship Id="rId7" Type="http://schemas.openxmlformats.org/officeDocument/2006/relationships/customXml" Target="../ink/ink321.xml"/><Relationship Id="rId12" Type="http://schemas.openxmlformats.org/officeDocument/2006/relationships/image" Target="../media/image343.png"/><Relationship Id="rId17" Type="http://schemas.openxmlformats.org/officeDocument/2006/relationships/customXml" Target="../ink/ink326.xml"/><Relationship Id="rId2" Type="http://schemas.openxmlformats.org/officeDocument/2006/relationships/image" Target="../media/image338.png"/><Relationship Id="rId16" Type="http://schemas.openxmlformats.org/officeDocument/2006/relationships/image" Target="../media/image345.png"/><Relationship Id="rId20" Type="http://schemas.openxmlformats.org/officeDocument/2006/relationships/image" Target="../media/image3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customXml" Target="../ink/ink323.xml"/><Relationship Id="rId24" Type="http://schemas.openxmlformats.org/officeDocument/2006/relationships/image" Target="../media/image349.png"/><Relationship Id="rId5" Type="http://schemas.openxmlformats.org/officeDocument/2006/relationships/customXml" Target="../ink/ink320.xml"/><Relationship Id="rId15" Type="http://schemas.openxmlformats.org/officeDocument/2006/relationships/customXml" Target="../ink/ink325.xml"/><Relationship Id="rId23" Type="http://schemas.openxmlformats.org/officeDocument/2006/relationships/customXml" Target="../ink/ink329.xml"/><Relationship Id="rId10" Type="http://schemas.openxmlformats.org/officeDocument/2006/relationships/image" Target="../media/image342.png"/><Relationship Id="rId19" Type="http://schemas.openxmlformats.org/officeDocument/2006/relationships/customXml" Target="../ink/ink327.xml"/><Relationship Id="rId4" Type="http://schemas.openxmlformats.org/officeDocument/2006/relationships/image" Target="../media/image339.png"/><Relationship Id="rId9" Type="http://schemas.openxmlformats.org/officeDocument/2006/relationships/customXml" Target="../ink/ink322.xml"/><Relationship Id="rId14" Type="http://schemas.openxmlformats.org/officeDocument/2006/relationships/image" Target="../media/image344.png"/><Relationship Id="rId22" Type="http://schemas.openxmlformats.org/officeDocument/2006/relationships/image" Target="../media/image34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7.xml"/><Relationship Id="rId21" Type="http://schemas.openxmlformats.org/officeDocument/2006/relationships/customXml" Target="../ink/ink339.xml"/><Relationship Id="rId42" Type="http://schemas.openxmlformats.org/officeDocument/2006/relationships/image" Target="../media/image370.png"/><Relationship Id="rId63" Type="http://schemas.openxmlformats.org/officeDocument/2006/relationships/customXml" Target="../ink/ink360.xml"/><Relationship Id="rId84" Type="http://schemas.openxmlformats.org/officeDocument/2006/relationships/image" Target="../media/image391.png"/><Relationship Id="rId138" Type="http://schemas.openxmlformats.org/officeDocument/2006/relationships/image" Target="../media/image418.png"/><Relationship Id="rId107" Type="http://schemas.openxmlformats.org/officeDocument/2006/relationships/customXml" Target="../ink/ink382.xml"/><Relationship Id="rId11" Type="http://schemas.openxmlformats.org/officeDocument/2006/relationships/customXml" Target="../ink/ink334.xml"/><Relationship Id="rId32" Type="http://schemas.openxmlformats.org/officeDocument/2006/relationships/image" Target="../media/image365.png"/><Relationship Id="rId37" Type="http://schemas.openxmlformats.org/officeDocument/2006/relationships/customXml" Target="../ink/ink347.xml"/><Relationship Id="rId53" Type="http://schemas.openxmlformats.org/officeDocument/2006/relationships/customXml" Target="../ink/ink355.xml"/><Relationship Id="rId58" Type="http://schemas.openxmlformats.org/officeDocument/2006/relationships/image" Target="../media/image378.png"/><Relationship Id="rId74" Type="http://schemas.openxmlformats.org/officeDocument/2006/relationships/image" Target="../media/image386.png"/><Relationship Id="rId79" Type="http://schemas.openxmlformats.org/officeDocument/2006/relationships/customXml" Target="../ink/ink368.xml"/><Relationship Id="rId102" Type="http://schemas.openxmlformats.org/officeDocument/2006/relationships/image" Target="../media/image400.png"/><Relationship Id="rId123" Type="http://schemas.openxmlformats.org/officeDocument/2006/relationships/customXml" Target="../ink/ink390.xml"/><Relationship Id="rId128" Type="http://schemas.openxmlformats.org/officeDocument/2006/relationships/image" Target="../media/image413.png"/><Relationship Id="rId144" Type="http://schemas.openxmlformats.org/officeDocument/2006/relationships/image" Target="../media/image421.png"/><Relationship Id="rId5" Type="http://schemas.openxmlformats.org/officeDocument/2006/relationships/customXml" Target="../ink/ink331.xml"/><Relationship Id="rId90" Type="http://schemas.openxmlformats.org/officeDocument/2006/relationships/image" Target="../media/image394.png"/><Relationship Id="rId95" Type="http://schemas.openxmlformats.org/officeDocument/2006/relationships/customXml" Target="../ink/ink376.xml"/><Relationship Id="rId22" Type="http://schemas.openxmlformats.org/officeDocument/2006/relationships/image" Target="../media/image360.png"/><Relationship Id="rId27" Type="http://schemas.openxmlformats.org/officeDocument/2006/relationships/customXml" Target="../ink/ink342.xml"/><Relationship Id="rId43" Type="http://schemas.openxmlformats.org/officeDocument/2006/relationships/customXml" Target="../ink/ink350.xml"/><Relationship Id="rId48" Type="http://schemas.openxmlformats.org/officeDocument/2006/relationships/image" Target="../media/image373.png"/><Relationship Id="rId64" Type="http://schemas.openxmlformats.org/officeDocument/2006/relationships/image" Target="../media/image381.png"/><Relationship Id="rId69" Type="http://schemas.openxmlformats.org/officeDocument/2006/relationships/customXml" Target="../ink/ink363.xml"/><Relationship Id="rId113" Type="http://schemas.openxmlformats.org/officeDocument/2006/relationships/customXml" Target="../ink/ink385.xml"/><Relationship Id="rId118" Type="http://schemas.openxmlformats.org/officeDocument/2006/relationships/image" Target="../media/image408.png"/><Relationship Id="rId134" Type="http://schemas.openxmlformats.org/officeDocument/2006/relationships/image" Target="../media/image416.png"/><Relationship Id="rId139" Type="http://schemas.openxmlformats.org/officeDocument/2006/relationships/customXml" Target="../ink/ink398.xml"/><Relationship Id="rId80" Type="http://schemas.openxmlformats.org/officeDocument/2006/relationships/image" Target="../media/image389.png"/><Relationship Id="rId85" Type="http://schemas.openxmlformats.org/officeDocument/2006/relationships/customXml" Target="../ink/ink371.xml"/><Relationship Id="rId12" Type="http://schemas.openxmlformats.org/officeDocument/2006/relationships/image" Target="../media/image355.png"/><Relationship Id="rId17" Type="http://schemas.openxmlformats.org/officeDocument/2006/relationships/customXml" Target="../ink/ink337.xml"/><Relationship Id="rId33" Type="http://schemas.openxmlformats.org/officeDocument/2006/relationships/customXml" Target="../ink/ink345.xml"/><Relationship Id="rId38" Type="http://schemas.openxmlformats.org/officeDocument/2006/relationships/image" Target="../media/image368.png"/><Relationship Id="rId59" Type="http://schemas.openxmlformats.org/officeDocument/2006/relationships/customXml" Target="../ink/ink358.xml"/><Relationship Id="rId103" Type="http://schemas.openxmlformats.org/officeDocument/2006/relationships/customXml" Target="../ink/ink380.xml"/><Relationship Id="rId108" Type="http://schemas.openxmlformats.org/officeDocument/2006/relationships/image" Target="../media/image403.png"/><Relationship Id="rId124" Type="http://schemas.openxmlformats.org/officeDocument/2006/relationships/image" Target="../media/image411.png"/><Relationship Id="rId129" Type="http://schemas.openxmlformats.org/officeDocument/2006/relationships/customXml" Target="../ink/ink393.xml"/><Relationship Id="rId54" Type="http://schemas.openxmlformats.org/officeDocument/2006/relationships/image" Target="../media/image376.png"/><Relationship Id="rId70" Type="http://schemas.openxmlformats.org/officeDocument/2006/relationships/image" Target="../media/image384.png"/><Relationship Id="rId75" Type="http://schemas.openxmlformats.org/officeDocument/2006/relationships/customXml" Target="../ink/ink366.xml"/><Relationship Id="rId91" Type="http://schemas.openxmlformats.org/officeDocument/2006/relationships/customXml" Target="../ink/ink374.xml"/><Relationship Id="rId96" Type="http://schemas.openxmlformats.org/officeDocument/2006/relationships/image" Target="../media/image397.png"/><Relationship Id="rId140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23" Type="http://schemas.openxmlformats.org/officeDocument/2006/relationships/customXml" Target="../ink/ink340.xml"/><Relationship Id="rId28" Type="http://schemas.openxmlformats.org/officeDocument/2006/relationships/image" Target="../media/image363.png"/><Relationship Id="rId49" Type="http://schemas.openxmlformats.org/officeDocument/2006/relationships/customXml" Target="../ink/ink353.xml"/><Relationship Id="rId114" Type="http://schemas.openxmlformats.org/officeDocument/2006/relationships/image" Target="../media/image406.png"/><Relationship Id="rId119" Type="http://schemas.openxmlformats.org/officeDocument/2006/relationships/customXml" Target="../ink/ink388.xml"/><Relationship Id="rId44" Type="http://schemas.openxmlformats.org/officeDocument/2006/relationships/image" Target="../media/image371.png"/><Relationship Id="rId60" Type="http://schemas.openxmlformats.org/officeDocument/2006/relationships/image" Target="../media/image379.png"/><Relationship Id="rId65" Type="http://schemas.openxmlformats.org/officeDocument/2006/relationships/customXml" Target="../ink/ink361.xml"/><Relationship Id="rId81" Type="http://schemas.openxmlformats.org/officeDocument/2006/relationships/customXml" Target="../ink/ink369.xml"/><Relationship Id="rId86" Type="http://schemas.openxmlformats.org/officeDocument/2006/relationships/image" Target="../media/image392.png"/><Relationship Id="rId130" Type="http://schemas.openxmlformats.org/officeDocument/2006/relationships/image" Target="../media/image414.png"/><Relationship Id="rId135" Type="http://schemas.openxmlformats.org/officeDocument/2006/relationships/customXml" Target="../ink/ink396.xml"/><Relationship Id="rId13" Type="http://schemas.openxmlformats.org/officeDocument/2006/relationships/customXml" Target="../ink/ink335.xml"/><Relationship Id="rId18" Type="http://schemas.openxmlformats.org/officeDocument/2006/relationships/image" Target="../media/image358.png"/><Relationship Id="rId39" Type="http://schemas.openxmlformats.org/officeDocument/2006/relationships/customXml" Target="../ink/ink348.xml"/><Relationship Id="rId109" Type="http://schemas.openxmlformats.org/officeDocument/2006/relationships/customXml" Target="../ink/ink383.xml"/><Relationship Id="rId34" Type="http://schemas.openxmlformats.org/officeDocument/2006/relationships/image" Target="../media/image366.png"/><Relationship Id="rId50" Type="http://schemas.openxmlformats.org/officeDocument/2006/relationships/image" Target="../media/image374.png"/><Relationship Id="rId55" Type="http://schemas.openxmlformats.org/officeDocument/2006/relationships/customXml" Target="../ink/ink356.xml"/><Relationship Id="rId76" Type="http://schemas.openxmlformats.org/officeDocument/2006/relationships/image" Target="../media/image387.png"/><Relationship Id="rId97" Type="http://schemas.openxmlformats.org/officeDocument/2006/relationships/customXml" Target="../ink/ink377.xml"/><Relationship Id="rId104" Type="http://schemas.openxmlformats.org/officeDocument/2006/relationships/image" Target="../media/image401.png"/><Relationship Id="rId120" Type="http://schemas.openxmlformats.org/officeDocument/2006/relationships/image" Target="../media/image409.png"/><Relationship Id="rId125" Type="http://schemas.openxmlformats.org/officeDocument/2006/relationships/customXml" Target="../ink/ink391.xml"/><Relationship Id="rId141" Type="http://schemas.openxmlformats.org/officeDocument/2006/relationships/customXml" Target="../ink/ink399.xml"/><Relationship Id="rId7" Type="http://schemas.openxmlformats.org/officeDocument/2006/relationships/customXml" Target="../ink/ink332.xml"/><Relationship Id="rId71" Type="http://schemas.openxmlformats.org/officeDocument/2006/relationships/customXml" Target="../ink/ink364.xml"/><Relationship Id="rId92" Type="http://schemas.openxmlformats.org/officeDocument/2006/relationships/image" Target="../media/image395.png"/><Relationship Id="rId2" Type="http://schemas.openxmlformats.org/officeDocument/2006/relationships/image" Target="../media/image350.png"/><Relationship Id="rId29" Type="http://schemas.openxmlformats.org/officeDocument/2006/relationships/customXml" Target="../ink/ink343.xml"/><Relationship Id="rId24" Type="http://schemas.openxmlformats.org/officeDocument/2006/relationships/image" Target="../media/image361.png"/><Relationship Id="rId40" Type="http://schemas.openxmlformats.org/officeDocument/2006/relationships/image" Target="../media/image369.png"/><Relationship Id="rId45" Type="http://schemas.openxmlformats.org/officeDocument/2006/relationships/customXml" Target="../ink/ink351.xml"/><Relationship Id="rId66" Type="http://schemas.openxmlformats.org/officeDocument/2006/relationships/image" Target="../media/image382.png"/><Relationship Id="rId87" Type="http://schemas.openxmlformats.org/officeDocument/2006/relationships/customXml" Target="../ink/ink372.xml"/><Relationship Id="rId110" Type="http://schemas.openxmlformats.org/officeDocument/2006/relationships/image" Target="../media/image404.png"/><Relationship Id="rId115" Type="http://schemas.openxmlformats.org/officeDocument/2006/relationships/customXml" Target="../ink/ink386.xml"/><Relationship Id="rId131" Type="http://schemas.openxmlformats.org/officeDocument/2006/relationships/customXml" Target="../ink/ink394.xml"/><Relationship Id="rId136" Type="http://schemas.openxmlformats.org/officeDocument/2006/relationships/image" Target="../media/image417.png"/><Relationship Id="rId61" Type="http://schemas.openxmlformats.org/officeDocument/2006/relationships/customXml" Target="../ink/ink359.xml"/><Relationship Id="rId82" Type="http://schemas.openxmlformats.org/officeDocument/2006/relationships/image" Target="../media/image390.png"/><Relationship Id="rId19" Type="http://schemas.openxmlformats.org/officeDocument/2006/relationships/customXml" Target="../ink/ink338.xml"/><Relationship Id="rId14" Type="http://schemas.openxmlformats.org/officeDocument/2006/relationships/image" Target="../media/image356.png"/><Relationship Id="rId30" Type="http://schemas.openxmlformats.org/officeDocument/2006/relationships/image" Target="../media/image364.png"/><Relationship Id="rId35" Type="http://schemas.openxmlformats.org/officeDocument/2006/relationships/customXml" Target="../ink/ink346.xml"/><Relationship Id="rId56" Type="http://schemas.openxmlformats.org/officeDocument/2006/relationships/image" Target="../media/image377.png"/><Relationship Id="rId77" Type="http://schemas.openxmlformats.org/officeDocument/2006/relationships/customXml" Target="../ink/ink367.xml"/><Relationship Id="rId100" Type="http://schemas.openxmlformats.org/officeDocument/2006/relationships/image" Target="../media/image399.png"/><Relationship Id="rId105" Type="http://schemas.openxmlformats.org/officeDocument/2006/relationships/customXml" Target="../ink/ink381.xml"/><Relationship Id="rId126" Type="http://schemas.openxmlformats.org/officeDocument/2006/relationships/image" Target="../media/image412.png"/><Relationship Id="rId8" Type="http://schemas.openxmlformats.org/officeDocument/2006/relationships/image" Target="../media/image353.png"/><Relationship Id="rId51" Type="http://schemas.openxmlformats.org/officeDocument/2006/relationships/customXml" Target="../ink/ink354.xml"/><Relationship Id="rId72" Type="http://schemas.openxmlformats.org/officeDocument/2006/relationships/image" Target="../media/image385.png"/><Relationship Id="rId93" Type="http://schemas.openxmlformats.org/officeDocument/2006/relationships/customXml" Target="../ink/ink375.xml"/><Relationship Id="rId98" Type="http://schemas.openxmlformats.org/officeDocument/2006/relationships/image" Target="../media/image398.png"/><Relationship Id="rId121" Type="http://schemas.openxmlformats.org/officeDocument/2006/relationships/customXml" Target="../ink/ink389.xml"/><Relationship Id="rId142" Type="http://schemas.openxmlformats.org/officeDocument/2006/relationships/image" Target="../media/image420.png"/><Relationship Id="rId3" Type="http://schemas.openxmlformats.org/officeDocument/2006/relationships/customXml" Target="../ink/ink330.xml"/><Relationship Id="rId25" Type="http://schemas.openxmlformats.org/officeDocument/2006/relationships/customXml" Target="../ink/ink341.xml"/><Relationship Id="rId46" Type="http://schemas.openxmlformats.org/officeDocument/2006/relationships/image" Target="../media/image372.png"/><Relationship Id="rId67" Type="http://schemas.openxmlformats.org/officeDocument/2006/relationships/customXml" Target="../ink/ink362.xml"/><Relationship Id="rId116" Type="http://schemas.openxmlformats.org/officeDocument/2006/relationships/image" Target="../media/image407.png"/><Relationship Id="rId137" Type="http://schemas.openxmlformats.org/officeDocument/2006/relationships/customXml" Target="../ink/ink397.xml"/><Relationship Id="rId20" Type="http://schemas.openxmlformats.org/officeDocument/2006/relationships/image" Target="../media/image359.png"/><Relationship Id="rId41" Type="http://schemas.openxmlformats.org/officeDocument/2006/relationships/customXml" Target="../ink/ink349.xml"/><Relationship Id="rId62" Type="http://schemas.openxmlformats.org/officeDocument/2006/relationships/image" Target="../media/image380.png"/><Relationship Id="rId83" Type="http://schemas.openxmlformats.org/officeDocument/2006/relationships/customXml" Target="../ink/ink370.xml"/><Relationship Id="rId88" Type="http://schemas.openxmlformats.org/officeDocument/2006/relationships/image" Target="../media/image393.png"/><Relationship Id="rId111" Type="http://schemas.openxmlformats.org/officeDocument/2006/relationships/customXml" Target="../ink/ink384.xml"/><Relationship Id="rId132" Type="http://schemas.openxmlformats.org/officeDocument/2006/relationships/image" Target="../media/image415.png"/><Relationship Id="rId15" Type="http://schemas.openxmlformats.org/officeDocument/2006/relationships/customXml" Target="../ink/ink336.xml"/><Relationship Id="rId36" Type="http://schemas.openxmlformats.org/officeDocument/2006/relationships/image" Target="../media/image367.png"/><Relationship Id="rId57" Type="http://schemas.openxmlformats.org/officeDocument/2006/relationships/customXml" Target="../ink/ink357.xml"/><Relationship Id="rId106" Type="http://schemas.openxmlformats.org/officeDocument/2006/relationships/image" Target="../media/image402.png"/><Relationship Id="rId127" Type="http://schemas.openxmlformats.org/officeDocument/2006/relationships/customXml" Target="../ink/ink392.xml"/><Relationship Id="rId10" Type="http://schemas.openxmlformats.org/officeDocument/2006/relationships/image" Target="../media/image354.png"/><Relationship Id="rId31" Type="http://schemas.openxmlformats.org/officeDocument/2006/relationships/customXml" Target="../ink/ink344.xml"/><Relationship Id="rId52" Type="http://schemas.openxmlformats.org/officeDocument/2006/relationships/image" Target="../media/image375.png"/><Relationship Id="rId73" Type="http://schemas.openxmlformats.org/officeDocument/2006/relationships/customXml" Target="../ink/ink365.xml"/><Relationship Id="rId78" Type="http://schemas.openxmlformats.org/officeDocument/2006/relationships/image" Target="../media/image388.png"/><Relationship Id="rId94" Type="http://schemas.openxmlformats.org/officeDocument/2006/relationships/image" Target="../media/image396.png"/><Relationship Id="rId99" Type="http://schemas.openxmlformats.org/officeDocument/2006/relationships/customXml" Target="../ink/ink378.xml"/><Relationship Id="rId101" Type="http://schemas.openxmlformats.org/officeDocument/2006/relationships/customXml" Target="../ink/ink379.xml"/><Relationship Id="rId122" Type="http://schemas.openxmlformats.org/officeDocument/2006/relationships/image" Target="../media/image410.png"/><Relationship Id="rId143" Type="http://schemas.openxmlformats.org/officeDocument/2006/relationships/customXml" Target="../ink/ink400.xml"/><Relationship Id="rId4" Type="http://schemas.openxmlformats.org/officeDocument/2006/relationships/image" Target="../media/image351.png"/><Relationship Id="rId9" Type="http://schemas.openxmlformats.org/officeDocument/2006/relationships/customXml" Target="../ink/ink333.xml"/><Relationship Id="rId26" Type="http://schemas.openxmlformats.org/officeDocument/2006/relationships/image" Target="../media/image362.png"/><Relationship Id="rId47" Type="http://schemas.openxmlformats.org/officeDocument/2006/relationships/customXml" Target="../ink/ink352.xml"/><Relationship Id="rId68" Type="http://schemas.openxmlformats.org/officeDocument/2006/relationships/image" Target="../media/image383.png"/><Relationship Id="rId89" Type="http://schemas.openxmlformats.org/officeDocument/2006/relationships/customXml" Target="../ink/ink373.xml"/><Relationship Id="rId112" Type="http://schemas.openxmlformats.org/officeDocument/2006/relationships/image" Target="../media/image405.png"/><Relationship Id="rId133" Type="http://schemas.openxmlformats.org/officeDocument/2006/relationships/customXml" Target="../ink/ink395.xml"/><Relationship Id="rId16" Type="http://schemas.openxmlformats.org/officeDocument/2006/relationships/image" Target="../media/image3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customXml" Target="../ink/ink406.xml"/><Relationship Id="rId3" Type="http://schemas.openxmlformats.org/officeDocument/2006/relationships/customXml" Target="../ink/ink401.xml"/><Relationship Id="rId7" Type="http://schemas.openxmlformats.org/officeDocument/2006/relationships/customXml" Target="../ink/ink403.xml"/><Relationship Id="rId12" Type="http://schemas.openxmlformats.org/officeDocument/2006/relationships/image" Target="../media/image427.png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4.png"/><Relationship Id="rId11" Type="http://schemas.openxmlformats.org/officeDocument/2006/relationships/customXml" Target="../ink/ink405.xml"/><Relationship Id="rId5" Type="http://schemas.openxmlformats.org/officeDocument/2006/relationships/customXml" Target="../ink/ink402.xml"/><Relationship Id="rId10" Type="http://schemas.openxmlformats.org/officeDocument/2006/relationships/image" Target="../media/image426.png"/><Relationship Id="rId4" Type="http://schemas.openxmlformats.org/officeDocument/2006/relationships/image" Target="../media/image423.png"/><Relationship Id="rId9" Type="http://schemas.openxmlformats.org/officeDocument/2006/relationships/customXml" Target="../ink/ink404.xml"/><Relationship Id="rId14" Type="http://schemas.openxmlformats.org/officeDocument/2006/relationships/image" Target="../media/image4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1.xml"/><Relationship Id="rId18" Type="http://schemas.openxmlformats.org/officeDocument/2006/relationships/image" Target="../media/image438.png"/><Relationship Id="rId26" Type="http://schemas.openxmlformats.org/officeDocument/2006/relationships/image" Target="../media/image442.png"/><Relationship Id="rId3" Type="http://schemas.openxmlformats.org/officeDocument/2006/relationships/image" Target="../media/image430.png"/><Relationship Id="rId21" Type="http://schemas.openxmlformats.org/officeDocument/2006/relationships/customXml" Target="../ink/ink415.xml"/><Relationship Id="rId34" Type="http://schemas.openxmlformats.org/officeDocument/2006/relationships/image" Target="../media/image446.png"/><Relationship Id="rId7" Type="http://schemas.openxmlformats.org/officeDocument/2006/relationships/customXml" Target="../ink/ink408.xml"/><Relationship Id="rId12" Type="http://schemas.openxmlformats.org/officeDocument/2006/relationships/image" Target="../media/image435.png"/><Relationship Id="rId17" Type="http://schemas.openxmlformats.org/officeDocument/2006/relationships/customXml" Target="../ink/ink413.xml"/><Relationship Id="rId25" Type="http://schemas.openxmlformats.org/officeDocument/2006/relationships/customXml" Target="../ink/ink417.xml"/><Relationship Id="rId33" Type="http://schemas.openxmlformats.org/officeDocument/2006/relationships/customXml" Target="../ink/ink421.xml"/><Relationship Id="rId2" Type="http://schemas.openxmlformats.org/officeDocument/2006/relationships/image" Target="../media/image429.png"/><Relationship Id="rId16" Type="http://schemas.openxmlformats.org/officeDocument/2006/relationships/image" Target="../media/image437.png"/><Relationship Id="rId20" Type="http://schemas.openxmlformats.org/officeDocument/2006/relationships/image" Target="../media/image439.png"/><Relationship Id="rId29" Type="http://schemas.openxmlformats.org/officeDocument/2006/relationships/customXml" Target="../ink/ink4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2.png"/><Relationship Id="rId11" Type="http://schemas.openxmlformats.org/officeDocument/2006/relationships/customXml" Target="../ink/ink410.xml"/><Relationship Id="rId24" Type="http://schemas.openxmlformats.org/officeDocument/2006/relationships/image" Target="../media/image441.png"/><Relationship Id="rId32" Type="http://schemas.openxmlformats.org/officeDocument/2006/relationships/image" Target="../media/image445.png"/><Relationship Id="rId5" Type="http://schemas.openxmlformats.org/officeDocument/2006/relationships/customXml" Target="../ink/ink407.xml"/><Relationship Id="rId15" Type="http://schemas.openxmlformats.org/officeDocument/2006/relationships/customXml" Target="../ink/ink412.xml"/><Relationship Id="rId23" Type="http://schemas.openxmlformats.org/officeDocument/2006/relationships/customXml" Target="../ink/ink416.xml"/><Relationship Id="rId28" Type="http://schemas.openxmlformats.org/officeDocument/2006/relationships/image" Target="../media/image443.png"/><Relationship Id="rId10" Type="http://schemas.openxmlformats.org/officeDocument/2006/relationships/image" Target="../media/image434.png"/><Relationship Id="rId19" Type="http://schemas.openxmlformats.org/officeDocument/2006/relationships/customXml" Target="../ink/ink414.xml"/><Relationship Id="rId31" Type="http://schemas.openxmlformats.org/officeDocument/2006/relationships/customXml" Target="../ink/ink420.xml"/><Relationship Id="rId4" Type="http://schemas.openxmlformats.org/officeDocument/2006/relationships/image" Target="../media/image431.png"/><Relationship Id="rId9" Type="http://schemas.openxmlformats.org/officeDocument/2006/relationships/customXml" Target="../ink/ink409.xml"/><Relationship Id="rId14" Type="http://schemas.openxmlformats.org/officeDocument/2006/relationships/image" Target="../media/image436.png"/><Relationship Id="rId22" Type="http://schemas.openxmlformats.org/officeDocument/2006/relationships/image" Target="../media/image440.png"/><Relationship Id="rId27" Type="http://schemas.openxmlformats.org/officeDocument/2006/relationships/customXml" Target="../ink/ink418.xml"/><Relationship Id="rId30" Type="http://schemas.openxmlformats.org/officeDocument/2006/relationships/image" Target="../media/image444.png"/><Relationship Id="rId8" Type="http://schemas.openxmlformats.org/officeDocument/2006/relationships/image" Target="../media/image433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9.png"/><Relationship Id="rId21" Type="http://schemas.openxmlformats.org/officeDocument/2006/relationships/customXml" Target="../ink/ink431.xml"/><Relationship Id="rId42" Type="http://schemas.openxmlformats.org/officeDocument/2006/relationships/image" Target="../media/image467.png"/><Relationship Id="rId47" Type="http://schemas.openxmlformats.org/officeDocument/2006/relationships/customXml" Target="../ink/ink444.xml"/><Relationship Id="rId63" Type="http://schemas.openxmlformats.org/officeDocument/2006/relationships/customXml" Target="../ink/ink452.xml"/><Relationship Id="rId68" Type="http://schemas.openxmlformats.org/officeDocument/2006/relationships/image" Target="../media/image480.png"/><Relationship Id="rId84" Type="http://schemas.openxmlformats.org/officeDocument/2006/relationships/image" Target="../media/image488.png"/><Relationship Id="rId89" Type="http://schemas.openxmlformats.org/officeDocument/2006/relationships/customXml" Target="../ink/ink465.xml"/><Relationship Id="rId16" Type="http://schemas.openxmlformats.org/officeDocument/2006/relationships/image" Target="../media/image454.png"/><Relationship Id="rId11" Type="http://schemas.openxmlformats.org/officeDocument/2006/relationships/customXml" Target="../ink/ink426.xml"/><Relationship Id="rId32" Type="http://schemas.openxmlformats.org/officeDocument/2006/relationships/image" Target="../media/image462.png"/><Relationship Id="rId37" Type="http://schemas.openxmlformats.org/officeDocument/2006/relationships/customXml" Target="../ink/ink439.xml"/><Relationship Id="rId53" Type="http://schemas.openxmlformats.org/officeDocument/2006/relationships/customXml" Target="../ink/ink447.xml"/><Relationship Id="rId58" Type="http://schemas.openxmlformats.org/officeDocument/2006/relationships/image" Target="../media/image475.png"/><Relationship Id="rId74" Type="http://schemas.openxmlformats.org/officeDocument/2006/relationships/image" Target="../media/image483.png"/><Relationship Id="rId79" Type="http://schemas.openxmlformats.org/officeDocument/2006/relationships/customXml" Target="../ink/ink460.xml"/><Relationship Id="rId5" Type="http://schemas.openxmlformats.org/officeDocument/2006/relationships/customXml" Target="../ink/ink423.xml"/><Relationship Id="rId90" Type="http://schemas.openxmlformats.org/officeDocument/2006/relationships/image" Target="../media/image491.png"/><Relationship Id="rId95" Type="http://schemas.openxmlformats.org/officeDocument/2006/relationships/customXml" Target="../ink/ink468.xml"/><Relationship Id="rId22" Type="http://schemas.openxmlformats.org/officeDocument/2006/relationships/image" Target="../media/image457.png"/><Relationship Id="rId27" Type="http://schemas.openxmlformats.org/officeDocument/2006/relationships/customXml" Target="../ink/ink434.xml"/><Relationship Id="rId43" Type="http://schemas.openxmlformats.org/officeDocument/2006/relationships/customXml" Target="../ink/ink442.xml"/><Relationship Id="rId48" Type="http://schemas.openxmlformats.org/officeDocument/2006/relationships/image" Target="../media/image470.png"/><Relationship Id="rId64" Type="http://schemas.openxmlformats.org/officeDocument/2006/relationships/image" Target="../media/image478.png"/><Relationship Id="rId69" Type="http://schemas.openxmlformats.org/officeDocument/2006/relationships/customXml" Target="../ink/ink455.xml"/><Relationship Id="rId8" Type="http://schemas.openxmlformats.org/officeDocument/2006/relationships/image" Target="../media/image450.png"/><Relationship Id="rId51" Type="http://schemas.openxmlformats.org/officeDocument/2006/relationships/customXml" Target="../ink/ink446.xml"/><Relationship Id="rId72" Type="http://schemas.openxmlformats.org/officeDocument/2006/relationships/image" Target="../media/image482.png"/><Relationship Id="rId80" Type="http://schemas.openxmlformats.org/officeDocument/2006/relationships/image" Target="../media/image486.png"/><Relationship Id="rId85" Type="http://schemas.openxmlformats.org/officeDocument/2006/relationships/customXml" Target="../ink/ink463.xml"/><Relationship Id="rId93" Type="http://schemas.openxmlformats.org/officeDocument/2006/relationships/customXml" Target="../ink/ink467.xml"/><Relationship Id="rId3" Type="http://schemas.openxmlformats.org/officeDocument/2006/relationships/customXml" Target="../ink/ink422.xml"/><Relationship Id="rId12" Type="http://schemas.openxmlformats.org/officeDocument/2006/relationships/image" Target="../media/image452.png"/><Relationship Id="rId17" Type="http://schemas.openxmlformats.org/officeDocument/2006/relationships/customXml" Target="../ink/ink429.xml"/><Relationship Id="rId25" Type="http://schemas.openxmlformats.org/officeDocument/2006/relationships/customXml" Target="../ink/ink433.xml"/><Relationship Id="rId33" Type="http://schemas.openxmlformats.org/officeDocument/2006/relationships/customXml" Target="../ink/ink437.xml"/><Relationship Id="rId38" Type="http://schemas.openxmlformats.org/officeDocument/2006/relationships/image" Target="../media/image465.png"/><Relationship Id="rId46" Type="http://schemas.openxmlformats.org/officeDocument/2006/relationships/image" Target="../media/image469.png"/><Relationship Id="rId59" Type="http://schemas.openxmlformats.org/officeDocument/2006/relationships/customXml" Target="../ink/ink450.xml"/><Relationship Id="rId67" Type="http://schemas.openxmlformats.org/officeDocument/2006/relationships/customXml" Target="../ink/ink454.xml"/><Relationship Id="rId20" Type="http://schemas.openxmlformats.org/officeDocument/2006/relationships/image" Target="../media/image456.png"/><Relationship Id="rId41" Type="http://schemas.openxmlformats.org/officeDocument/2006/relationships/customXml" Target="../ink/ink441.xml"/><Relationship Id="rId54" Type="http://schemas.openxmlformats.org/officeDocument/2006/relationships/image" Target="../media/image473.png"/><Relationship Id="rId62" Type="http://schemas.openxmlformats.org/officeDocument/2006/relationships/image" Target="../media/image477.png"/><Relationship Id="rId70" Type="http://schemas.openxmlformats.org/officeDocument/2006/relationships/image" Target="../media/image481.png"/><Relationship Id="rId75" Type="http://schemas.openxmlformats.org/officeDocument/2006/relationships/customXml" Target="../ink/ink458.xml"/><Relationship Id="rId83" Type="http://schemas.openxmlformats.org/officeDocument/2006/relationships/customXml" Target="../ink/ink462.xml"/><Relationship Id="rId88" Type="http://schemas.openxmlformats.org/officeDocument/2006/relationships/image" Target="../media/image490.png"/><Relationship Id="rId91" Type="http://schemas.openxmlformats.org/officeDocument/2006/relationships/customXml" Target="../ink/ink466.xml"/><Relationship Id="rId96" Type="http://schemas.openxmlformats.org/officeDocument/2006/relationships/image" Target="../media/image4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9.png"/><Relationship Id="rId15" Type="http://schemas.openxmlformats.org/officeDocument/2006/relationships/customXml" Target="../ink/ink428.xml"/><Relationship Id="rId23" Type="http://schemas.openxmlformats.org/officeDocument/2006/relationships/customXml" Target="../ink/ink432.xml"/><Relationship Id="rId28" Type="http://schemas.openxmlformats.org/officeDocument/2006/relationships/image" Target="../media/image460.png"/><Relationship Id="rId36" Type="http://schemas.openxmlformats.org/officeDocument/2006/relationships/image" Target="../media/image464.png"/><Relationship Id="rId49" Type="http://schemas.openxmlformats.org/officeDocument/2006/relationships/customXml" Target="../ink/ink445.xml"/><Relationship Id="rId57" Type="http://schemas.openxmlformats.org/officeDocument/2006/relationships/customXml" Target="../ink/ink449.xml"/><Relationship Id="rId10" Type="http://schemas.openxmlformats.org/officeDocument/2006/relationships/image" Target="../media/image451.png"/><Relationship Id="rId31" Type="http://schemas.openxmlformats.org/officeDocument/2006/relationships/customXml" Target="../ink/ink436.xml"/><Relationship Id="rId44" Type="http://schemas.openxmlformats.org/officeDocument/2006/relationships/image" Target="../media/image468.png"/><Relationship Id="rId52" Type="http://schemas.openxmlformats.org/officeDocument/2006/relationships/image" Target="../media/image472.png"/><Relationship Id="rId60" Type="http://schemas.openxmlformats.org/officeDocument/2006/relationships/image" Target="../media/image476.png"/><Relationship Id="rId65" Type="http://schemas.openxmlformats.org/officeDocument/2006/relationships/customXml" Target="../ink/ink453.xml"/><Relationship Id="rId73" Type="http://schemas.openxmlformats.org/officeDocument/2006/relationships/customXml" Target="../ink/ink457.xml"/><Relationship Id="rId78" Type="http://schemas.openxmlformats.org/officeDocument/2006/relationships/image" Target="../media/image485.png"/><Relationship Id="rId81" Type="http://schemas.openxmlformats.org/officeDocument/2006/relationships/customXml" Target="../ink/ink461.xml"/><Relationship Id="rId86" Type="http://schemas.openxmlformats.org/officeDocument/2006/relationships/image" Target="../media/image489.png"/><Relationship Id="rId94" Type="http://schemas.openxmlformats.org/officeDocument/2006/relationships/image" Target="../media/image493.png"/><Relationship Id="rId4" Type="http://schemas.openxmlformats.org/officeDocument/2006/relationships/image" Target="../media/image448.png"/><Relationship Id="rId9" Type="http://schemas.openxmlformats.org/officeDocument/2006/relationships/customXml" Target="../ink/ink425.xml"/><Relationship Id="rId13" Type="http://schemas.openxmlformats.org/officeDocument/2006/relationships/customXml" Target="../ink/ink427.xml"/><Relationship Id="rId18" Type="http://schemas.openxmlformats.org/officeDocument/2006/relationships/image" Target="../media/image455.png"/><Relationship Id="rId39" Type="http://schemas.openxmlformats.org/officeDocument/2006/relationships/customXml" Target="../ink/ink440.xml"/><Relationship Id="rId34" Type="http://schemas.openxmlformats.org/officeDocument/2006/relationships/image" Target="../media/image463.png"/><Relationship Id="rId50" Type="http://schemas.openxmlformats.org/officeDocument/2006/relationships/image" Target="../media/image471.png"/><Relationship Id="rId55" Type="http://schemas.openxmlformats.org/officeDocument/2006/relationships/customXml" Target="../ink/ink448.xml"/><Relationship Id="rId76" Type="http://schemas.openxmlformats.org/officeDocument/2006/relationships/image" Target="../media/image484.png"/><Relationship Id="rId7" Type="http://schemas.openxmlformats.org/officeDocument/2006/relationships/customXml" Target="../ink/ink424.xml"/><Relationship Id="rId71" Type="http://schemas.openxmlformats.org/officeDocument/2006/relationships/customXml" Target="../ink/ink456.xml"/><Relationship Id="rId92" Type="http://schemas.openxmlformats.org/officeDocument/2006/relationships/image" Target="../media/image492.png"/><Relationship Id="rId2" Type="http://schemas.openxmlformats.org/officeDocument/2006/relationships/image" Target="../media/image447.png"/><Relationship Id="rId29" Type="http://schemas.openxmlformats.org/officeDocument/2006/relationships/customXml" Target="../ink/ink435.xml"/><Relationship Id="rId24" Type="http://schemas.openxmlformats.org/officeDocument/2006/relationships/image" Target="../media/image458.png"/><Relationship Id="rId40" Type="http://schemas.openxmlformats.org/officeDocument/2006/relationships/image" Target="../media/image466.png"/><Relationship Id="rId45" Type="http://schemas.openxmlformats.org/officeDocument/2006/relationships/customXml" Target="../ink/ink443.xml"/><Relationship Id="rId66" Type="http://schemas.openxmlformats.org/officeDocument/2006/relationships/image" Target="../media/image479.png"/><Relationship Id="rId87" Type="http://schemas.openxmlformats.org/officeDocument/2006/relationships/customXml" Target="../ink/ink464.xml"/><Relationship Id="rId61" Type="http://schemas.openxmlformats.org/officeDocument/2006/relationships/customXml" Target="../ink/ink451.xml"/><Relationship Id="rId82" Type="http://schemas.openxmlformats.org/officeDocument/2006/relationships/image" Target="../media/image487.png"/><Relationship Id="rId19" Type="http://schemas.openxmlformats.org/officeDocument/2006/relationships/customXml" Target="../ink/ink430.xml"/><Relationship Id="rId14" Type="http://schemas.openxmlformats.org/officeDocument/2006/relationships/image" Target="../media/image453.png"/><Relationship Id="rId30" Type="http://schemas.openxmlformats.org/officeDocument/2006/relationships/image" Target="../media/image461.png"/><Relationship Id="rId35" Type="http://schemas.openxmlformats.org/officeDocument/2006/relationships/customXml" Target="../ink/ink438.xml"/><Relationship Id="rId56" Type="http://schemas.openxmlformats.org/officeDocument/2006/relationships/image" Target="../media/image474.png"/><Relationship Id="rId77" Type="http://schemas.openxmlformats.org/officeDocument/2006/relationships/customXml" Target="../ink/ink4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9.xml"/><Relationship Id="rId2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7.png"/><Relationship Id="rId5" Type="http://schemas.openxmlformats.org/officeDocument/2006/relationships/customXml" Target="../ink/ink470.xml"/><Relationship Id="rId4" Type="http://schemas.openxmlformats.org/officeDocument/2006/relationships/image" Target="../media/image496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9.png"/><Relationship Id="rId21" Type="http://schemas.openxmlformats.org/officeDocument/2006/relationships/customXml" Target="../ink/ink480.xml"/><Relationship Id="rId42" Type="http://schemas.openxmlformats.org/officeDocument/2006/relationships/image" Target="../media/image517.png"/><Relationship Id="rId47" Type="http://schemas.openxmlformats.org/officeDocument/2006/relationships/customXml" Target="../ink/ink493.xml"/><Relationship Id="rId63" Type="http://schemas.openxmlformats.org/officeDocument/2006/relationships/customXml" Target="../ink/ink501.xml"/><Relationship Id="rId68" Type="http://schemas.openxmlformats.org/officeDocument/2006/relationships/image" Target="../media/image530.png"/><Relationship Id="rId16" Type="http://schemas.openxmlformats.org/officeDocument/2006/relationships/image" Target="../media/image504.png"/><Relationship Id="rId11" Type="http://schemas.openxmlformats.org/officeDocument/2006/relationships/customXml" Target="../ink/ink475.xml"/><Relationship Id="rId32" Type="http://schemas.openxmlformats.org/officeDocument/2006/relationships/image" Target="../media/image512.png"/><Relationship Id="rId37" Type="http://schemas.openxmlformats.org/officeDocument/2006/relationships/customXml" Target="../ink/ink488.xml"/><Relationship Id="rId53" Type="http://schemas.openxmlformats.org/officeDocument/2006/relationships/customXml" Target="../ink/ink496.xml"/><Relationship Id="rId58" Type="http://schemas.openxmlformats.org/officeDocument/2006/relationships/image" Target="../media/image525.png"/><Relationship Id="rId74" Type="http://schemas.openxmlformats.org/officeDocument/2006/relationships/image" Target="../media/image533.png"/><Relationship Id="rId79" Type="http://schemas.openxmlformats.org/officeDocument/2006/relationships/customXml" Target="../ink/ink509.xml"/><Relationship Id="rId5" Type="http://schemas.openxmlformats.org/officeDocument/2006/relationships/customXml" Target="../ink/ink472.xml"/><Relationship Id="rId61" Type="http://schemas.openxmlformats.org/officeDocument/2006/relationships/customXml" Target="../ink/ink500.xml"/><Relationship Id="rId82" Type="http://schemas.openxmlformats.org/officeDocument/2006/relationships/image" Target="../media/image537.png"/><Relationship Id="rId19" Type="http://schemas.openxmlformats.org/officeDocument/2006/relationships/customXml" Target="../ink/ink479.xml"/><Relationship Id="rId14" Type="http://schemas.openxmlformats.org/officeDocument/2006/relationships/image" Target="../media/image316.png"/><Relationship Id="rId22" Type="http://schemas.openxmlformats.org/officeDocument/2006/relationships/image" Target="../media/image507.png"/><Relationship Id="rId27" Type="http://schemas.openxmlformats.org/officeDocument/2006/relationships/customXml" Target="../ink/ink483.xml"/><Relationship Id="rId30" Type="http://schemas.openxmlformats.org/officeDocument/2006/relationships/image" Target="../media/image511.png"/><Relationship Id="rId35" Type="http://schemas.openxmlformats.org/officeDocument/2006/relationships/customXml" Target="../ink/ink487.xml"/><Relationship Id="rId43" Type="http://schemas.openxmlformats.org/officeDocument/2006/relationships/customXml" Target="../ink/ink491.xml"/><Relationship Id="rId48" Type="http://schemas.openxmlformats.org/officeDocument/2006/relationships/image" Target="../media/image520.png"/><Relationship Id="rId56" Type="http://schemas.openxmlformats.org/officeDocument/2006/relationships/image" Target="../media/image524.png"/><Relationship Id="rId64" Type="http://schemas.openxmlformats.org/officeDocument/2006/relationships/image" Target="../media/image528.png"/><Relationship Id="rId69" Type="http://schemas.openxmlformats.org/officeDocument/2006/relationships/customXml" Target="../ink/ink504.xml"/><Relationship Id="rId77" Type="http://schemas.openxmlformats.org/officeDocument/2006/relationships/customXml" Target="../ink/ink508.xml"/><Relationship Id="rId8" Type="http://schemas.openxmlformats.org/officeDocument/2006/relationships/image" Target="../media/image501.png"/><Relationship Id="rId51" Type="http://schemas.openxmlformats.org/officeDocument/2006/relationships/customXml" Target="../ink/ink495.xml"/><Relationship Id="rId72" Type="http://schemas.openxmlformats.org/officeDocument/2006/relationships/image" Target="../media/image532.png"/><Relationship Id="rId80" Type="http://schemas.openxmlformats.org/officeDocument/2006/relationships/image" Target="../media/image536.png"/><Relationship Id="rId3" Type="http://schemas.openxmlformats.org/officeDocument/2006/relationships/customXml" Target="../ink/ink471.xml"/><Relationship Id="rId12" Type="http://schemas.openxmlformats.org/officeDocument/2006/relationships/image" Target="../media/image503.png"/><Relationship Id="rId17" Type="http://schemas.openxmlformats.org/officeDocument/2006/relationships/customXml" Target="../ink/ink478.xml"/><Relationship Id="rId25" Type="http://schemas.openxmlformats.org/officeDocument/2006/relationships/customXml" Target="../ink/ink482.xml"/><Relationship Id="rId33" Type="http://schemas.openxmlformats.org/officeDocument/2006/relationships/customXml" Target="../ink/ink486.xml"/><Relationship Id="rId38" Type="http://schemas.openxmlformats.org/officeDocument/2006/relationships/image" Target="../media/image515.png"/><Relationship Id="rId46" Type="http://schemas.openxmlformats.org/officeDocument/2006/relationships/image" Target="../media/image519.png"/><Relationship Id="rId59" Type="http://schemas.openxmlformats.org/officeDocument/2006/relationships/customXml" Target="../ink/ink499.xml"/><Relationship Id="rId67" Type="http://schemas.openxmlformats.org/officeDocument/2006/relationships/customXml" Target="../ink/ink503.xml"/><Relationship Id="rId20" Type="http://schemas.openxmlformats.org/officeDocument/2006/relationships/image" Target="../media/image506.png"/><Relationship Id="rId41" Type="http://schemas.openxmlformats.org/officeDocument/2006/relationships/customXml" Target="../ink/ink490.xml"/><Relationship Id="rId54" Type="http://schemas.openxmlformats.org/officeDocument/2006/relationships/image" Target="../media/image523.png"/><Relationship Id="rId62" Type="http://schemas.openxmlformats.org/officeDocument/2006/relationships/image" Target="../media/image527.png"/><Relationship Id="rId70" Type="http://schemas.openxmlformats.org/officeDocument/2006/relationships/image" Target="../media/image531.png"/><Relationship Id="rId75" Type="http://schemas.openxmlformats.org/officeDocument/2006/relationships/customXml" Target="../ink/ink5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5" Type="http://schemas.openxmlformats.org/officeDocument/2006/relationships/customXml" Target="../ink/ink477.xml"/><Relationship Id="rId23" Type="http://schemas.openxmlformats.org/officeDocument/2006/relationships/customXml" Target="../ink/ink481.xml"/><Relationship Id="rId28" Type="http://schemas.openxmlformats.org/officeDocument/2006/relationships/image" Target="../media/image510.png"/><Relationship Id="rId36" Type="http://schemas.openxmlformats.org/officeDocument/2006/relationships/image" Target="../media/image514.png"/><Relationship Id="rId49" Type="http://schemas.openxmlformats.org/officeDocument/2006/relationships/customXml" Target="../ink/ink494.xml"/><Relationship Id="rId57" Type="http://schemas.openxmlformats.org/officeDocument/2006/relationships/customXml" Target="../ink/ink498.xml"/><Relationship Id="rId10" Type="http://schemas.openxmlformats.org/officeDocument/2006/relationships/image" Target="../media/image502.png"/><Relationship Id="rId31" Type="http://schemas.openxmlformats.org/officeDocument/2006/relationships/customXml" Target="../ink/ink485.xml"/><Relationship Id="rId44" Type="http://schemas.openxmlformats.org/officeDocument/2006/relationships/image" Target="../media/image518.png"/><Relationship Id="rId52" Type="http://schemas.openxmlformats.org/officeDocument/2006/relationships/image" Target="../media/image522.png"/><Relationship Id="rId60" Type="http://schemas.openxmlformats.org/officeDocument/2006/relationships/image" Target="../media/image526.png"/><Relationship Id="rId65" Type="http://schemas.openxmlformats.org/officeDocument/2006/relationships/customXml" Target="../ink/ink502.xml"/><Relationship Id="rId73" Type="http://schemas.openxmlformats.org/officeDocument/2006/relationships/customXml" Target="../ink/ink506.xml"/><Relationship Id="rId78" Type="http://schemas.openxmlformats.org/officeDocument/2006/relationships/image" Target="../media/image535.png"/><Relationship Id="rId81" Type="http://schemas.openxmlformats.org/officeDocument/2006/relationships/customXml" Target="../ink/ink510.xml"/><Relationship Id="rId4" Type="http://schemas.openxmlformats.org/officeDocument/2006/relationships/image" Target="../media/image499.png"/><Relationship Id="rId9" Type="http://schemas.openxmlformats.org/officeDocument/2006/relationships/customXml" Target="../ink/ink474.xml"/><Relationship Id="rId13" Type="http://schemas.openxmlformats.org/officeDocument/2006/relationships/customXml" Target="../ink/ink476.xml"/><Relationship Id="rId18" Type="http://schemas.openxmlformats.org/officeDocument/2006/relationships/image" Target="../media/image505.png"/><Relationship Id="rId39" Type="http://schemas.openxmlformats.org/officeDocument/2006/relationships/customXml" Target="../ink/ink489.xml"/><Relationship Id="rId34" Type="http://schemas.openxmlformats.org/officeDocument/2006/relationships/image" Target="../media/image513.png"/><Relationship Id="rId50" Type="http://schemas.openxmlformats.org/officeDocument/2006/relationships/image" Target="../media/image521.png"/><Relationship Id="rId55" Type="http://schemas.openxmlformats.org/officeDocument/2006/relationships/customXml" Target="../ink/ink497.xml"/><Relationship Id="rId76" Type="http://schemas.openxmlformats.org/officeDocument/2006/relationships/image" Target="../media/image534.png"/><Relationship Id="rId7" Type="http://schemas.openxmlformats.org/officeDocument/2006/relationships/customXml" Target="../ink/ink473.xml"/><Relationship Id="rId71" Type="http://schemas.openxmlformats.org/officeDocument/2006/relationships/customXml" Target="../ink/ink505.xml"/><Relationship Id="rId2" Type="http://schemas.openxmlformats.org/officeDocument/2006/relationships/image" Target="../media/image498.png"/><Relationship Id="rId29" Type="http://schemas.openxmlformats.org/officeDocument/2006/relationships/customXml" Target="../ink/ink484.xml"/><Relationship Id="rId24" Type="http://schemas.openxmlformats.org/officeDocument/2006/relationships/image" Target="../media/image508.png"/><Relationship Id="rId40" Type="http://schemas.openxmlformats.org/officeDocument/2006/relationships/image" Target="../media/image516.png"/><Relationship Id="rId45" Type="http://schemas.openxmlformats.org/officeDocument/2006/relationships/customXml" Target="../ink/ink492.xml"/><Relationship Id="rId66" Type="http://schemas.openxmlformats.org/officeDocument/2006/relationships/image" Target="../media/image529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4.png"/><Relationship Id="rId18" Type="http://schemas.openxmlformats.org/officeDocument/2006/relationships/customXml" Target="../ink/ink518.xml"/><Relationship Id="rId26" Type="http://schemas.openxmlformats.org/officeDocument/2006/relationships/customXml" Target="../ink/ink522.xml"/><Relationship Id="rId39" Type="http://schemas.openxmlformats.org/officeDocument/2006/relationships/image" Target="../media/image557.png"/><Relationship Id="rId21" Type="http://schemas.openxmlformats.org/officeDocument/2006/relationships/image" Target="../media/image548.png"/><Relationship Id="rId34" Type="http://schemas.openxmlformats.org/officeDocument/2006/relationships/customXml" Target="../ink/ink526.xml"/><Relationship Id="rId42" Type="http://schemas.openxmlformats.org/officeDocument/2006/relationships/customXml" Target="../ink/ink530.xml"/><Relationship Id="rId47" Type="http://schemas.openxmlformats.org/officeDocument/2006/relationships/image" Target="../media/image561.png"/><Relationship Id="rId50" Type="http://schemas.openxmlformats.org/officeDocument/2006/relationships/customXml" Target="../ink/ink534.xml"/><Relationship Id="rId55" Type="http://schemas.openxmlformats.org/officeDocument/2006/relationships/image" Target="../media/image565.png"/><Relationship Id="rId63" Type="http://schemas.openxmlformats.org/officeDocument/2006/relationships/image" Target="../media/image569.png"/><Relationship Id="rId7" Type="http://schemas.openxmlformats.org/officeDocument/2006/relationships/image" Target="../media/image541.png"/><Relationship Id="rId2" Type="http://schemas.openxmlformats.org/officeDocument/2006/relationships/image" Target="../media/image538.png"/><Relationship Id="rId16" Type="http://schemas.openxmlformats.org/officeDocument/2006/relationships/customXml" Target="../ink/ink517.xml"/><Relationship Id="rId29" Type="http://schemas.openxmlformats.org/officeDocument/2006/relationships/image" Target="../media/image552.png"/><Relationship Id="rId11" Type="http://schemas.openxmlformats.org/officeDocument/2006/relationships/image" Target="../media/image543.png"/><Relationship Id="rId24" Type="http://schemas.openxmlformats.org/officeDocument/2006/relationships/customXml" Target="../ink/ink521.xml"/><Relationship Id="rId32" Type="http://schemas.openxmlformats.org/officeDocument/2006/relationships/customXml" Target="../ink/ink525.xml"/><Relationship Id="rId37" Type="http://schemas.openxmlformats.org/officeDocument/2006/relationships/image" Target="../media/image556.png"/><Relationship Id="rId40" Type="http://schemas.openxmlformats.org/officeDocument/2006/relationships/customXml" Target="../ink/ink529.xml"/><Relationship Id="rId45" Type="http://schemas.openxmlformats.org/officeDocument/2006/relationships/image" Target="../media/image560.png"/><Relationship Id="rId53" Type="http://schemas.openxmlformats.org/officeDocument/2006/relationships/image" Target="../media/image564.png"/><Relationship Id="rId58" Type="http://schemas.openxmlformats.org/officeDocument/2006/relationships/customXml" Target="../ink/ink538.xml"/><Relationship Id="rId5" Type="http://schemas.openxmlformats.org/officeDocument/2006/relationships/image" Target="../media/image540.png"/><Relationship Id="rId61" Type="http://schemas.openxmlformats.org/officeDocument/2006/relationships/image" Target="../media/image568.png"/><Relationship Id="rId19" Type="http://schemas.openxmlformats.org/officeDocument/2006/relationships/image" Target="../media/image547.png"/><Relationship Id="rId14" Type="http://schemas.openxmlformats.org/officeDocument/2006/relationships/customXml" Target="../ink/ink516.xml"/><Relationship Id="rId22" Type="http://schemas.openxmlformats.org/officeDocument/2006/relationships/customXml" Target="../ink/ink520.xml"/><Relationship Id="rId27" Type="http://schemas.openxmlformats.org/officeDocument/2006/relationships/image" Target="../media/image551.png"/><Relationship Id="rId30" Type="http://schemas.openxmlformats.org/officeDocument/2006/relationships/customXml" Target="../ink/ink524.xml"/><Relationship Id="rId35" Type="http://schemas.openxmlformats.org/officeDocument/2006/relationships/image" Target="../media/image555.png"/><Relationship Id="rId43" Type="http://schemas.openxmlformats.org/officeDocument/2006/relationships/image" Target="../media/image559.png"/><Relationship Id="rId48" Type="http://schemas.openxmlformats.org/officeDocument/2006/relationships/customXml" Target="../ink/ink533.xml"/><Relationship Id="rId56" Type="http://schemas.openxmlformats.org/officeDocument/2006/relationships/customXml" Target="../ink/ink537.xml"/><Relationship Id="rId8" Type="http://schemas.openxmlformats.org/officeDocument/2006/relationships/customXml" Target="../ink/ink513.xml"/><Relationship Id="rId51" Type="http://schemas.openxmlformats.org/officeDocument/2006/relationships/image" Target="../media/image563.png"/><Relationship Id="rId3" Type="http://schemas.openxmlformats.org/officeDocument/2006/relationships/image" Target="../media/image539.png"/><Relationship Id="rId12" Type="http://schemas.openxmlformats.org/officeDocument/2006/relationships/customXml" Target="../ink/ink515.xml"/><Relationship Id="rId17" Type="http://schemas.openxmlformats.org/officeDocument/2006/relationships/image" Target="../media/image546.png"/><Relationship Id="rId25" Type="http://schemas.openxmlformats.org/officeDocument/2006/relationships/image" Target="../media/image550.png"/><Relationship Id="rId33" Type="http://schemas.openxmlformats.org/officeDocument/2006/relationships/image" Target="../media/image554.png"/><Relationship Id="rId38" Type="http://schemas.openxmlformats.org/officeDocument/2006/relationships/customXml" Target="../ink/ink528.xml"/><Relationship Id="rId46" Type="http://schemas.openxmlformats.org/officeDocument/2006/relationships/customXml" Target="../ink/ink532.xml"/><Relationship Id="rId59" Type="http://schemas.openxmlformats.org/officeDocument/2006/relationships/image" Target="../media/image567.png"/><Relationship Id="rId20" Type="http://schemas.openxmlformats.org/officeDocument/2006/relationships/customXml" Target="../ink/ink519.xml"/><Relationship Id="rId41" Type="http://schemas.openxmlformats.org/officeDocument/2006/relationships/image" Target="../media/image558.png"/><Relationship Id="rId54" Type="http://schemas.openxmlformats.org/officeDocument/2006/relationships/customXml" Target="../ink/ink536.xml"/><Relationship Id="rId62" Type="http://schemas.openxmlformats.org/officeDocument/2006/relationships/customXml" Target="../ink/ink5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2.xml"/><Relationship Id="rId15" Type="http://schemas.openxmlformats.org/officeDocument/2006/relationships/image" Target="../media/image545.png"/><Relationship Id="rId23" Type="http://schemas.openxmlformats.org/officeDocument/2006/relationships/image" Target="../media/image549.png"/><Relationship Id="rId28" Type="http://schemas.openxmlformats.org/officeDocument/2006/relationships/customXml" Target="../ink/ink523.xml"/><Relationship Id="rId36" Type="http://schemas.openxmlformats.org/officeDocument/2006/relationships/customXml" Target="../ink/ink527.xml"/><Relationship Id="rId49" Type="http://schemas.openxmlformats.org/officeDocument/2006/relationships/image" Target="../media/image562.png"/><Relationship Id="rId57" Type="http://schemas.openxmlformats.org/officeDocument/2006/relationships/image" Target="../media/image566.png"/><Relationship Id="rId10" Type="http://schemas.openxmlformats.org/officeDocument/2006/relationships/customXml" Target="../ink/ink514.xml"/><Relationship Id="rId31" Type="http://schemas.openxmlformats.org/officeDocument/2006/relationships/image" Target="../media/image553.png"/><Relationship Id="rId44" Type="http://schemas.openxmlformats.org/officeDocument/2006/relationships/customXml" Target="../ink/ink531.xml"/><Relationship Id="rId52" Type="http://schemas.openxmlformats.org/officeDocument/2006/relationships/customXml" Target="../ink/ink535.xml"/><Relationship Id="rId60" Type="http://schemas.openxmlformats.org/officeDocument/2006/relationships/customXml" Target="../ink/ink539.xml"/><Relationship Id="rId4" Type="http://schemas.openxmlformats.org/officeDocument/2006/relationships/customXml" Target="../ink/ink511.xml"/><Relationship Id="rId9" Type="http://schemas.openxmlformats.org/officeDocument/2006/relationships/image" Target="../media/image54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6.xml"/><Relationship Id="rId18" Type="http://schemas.openxmlformats.org/officeDocument/2006/relationships/image" Target="../media/image578.png"/><Relationship Id="rId26" Type="http://schemas.openxmlformats.org/officeDocument/2006/relationships/image" Target="../media/image582.png"/><Relationship Id="rId3" Type="http://schemas.openxmlformats.org/officeDocument/2006/relationships/customXml" Target="../ink/ink541.xml"/><Relationship Id="rId21" Type="http://schemas.openxmlformats.org/officeDocument/2006/relationships/customXml" Target="../ink/ink550.xml"/><Relationship Id="rId34" Type="http://schemas.openxmlformats.org/officeDocument/2006/relationships/image" Target="../media/image586.png"/><Relationship Id="rId7" Type="http://schemas.openxmlformats.org/officeDocument/2006/relationships/customXml" Target="../ink/ink543.xml"/><Relationship Id="rId12" Type="http://schemas.openxmlformats.org/officeDocument/2006/relationships/image" Target="../media/image575.png"/><Relationship Id="rId17" Type="http://schemas.openxmlformats.org/officeDocument/2006/relationships/customXml" Target="../ink/ink548.xml"/><Relationship Id="rId25" Type="http://schemas.openxmlformats.org/officeDocument/2006/relationships/customXml" Target="../ink/ink552.xml"/><Relationship Id="rId33" Type="http://schemas.openxmlformats.org/officeDocument/2006/relationships/customXml" Target="../ink/ink556.xml"/><Relationship Id="rId2" Type="http://schemas.openxmlformats.org/officeDocument/2006/relationships/image" Target="../media/image570.png"/><Relationship Id="rId16" Type="http://schemas.openxmlformats.org/officeDocument/2006/relationships/image" Target="../media/image577.png"/><Relationship Id="rId20" Type="http://schemas.openxmlformats.org/officeDocument/2006/relationships/image" Target="../media/image579.png"/><Relationship Id="rId29" Type="http://schemas.openxmlformats.org/officeDocument/2006/relationships/customXml" Target="../ink/ink5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2.png"/><Relationship Id="rId11" Type="http://schemas.openxmlformats.org/officeDocument/2006/relationships/customXml" Target="../ink/ink545.xml"/><Relationship Id="rId24" Type="http://schemas.openxmlformats.org/officeDocument/2006/relationships/image" Target="../media/image581.png"/><Relationship Id="rId32" Type="http://schemas.openxmlformats.org/officeDocument/2006/relationships/image" Target="../media/image585.png"/><Relationship Id="rId5" Type="http://schemas.openxmlformats.org/officeDocument/2006/relationships/customXml" Target="../ink/ink542.xml"/><Relationship Id="rId15" Type="http://schemas.openxmlformats.org/officeDocument/2006/relationships/customXml" Target="../ink/ink547.xml"/><Relationship Id="rId23" Type="http://schemas.openxmlformats.org/officeDocument/2006/relationships/customXml" Target="../ink/ink551.xml"/><Relationship Id="rId28" Type="http://schemas.openxmlformats.org/officeDocument/2006/relationships/image" Target="../media/image583.png"/><Relationship Id="rId36" Type="http://schemas.openxmlformats.org/officeDocument/2006/relationships/image" Target="../media/image587.png"/><Relationship Id="rId10" Type="http://schemas.openxmlformats.org/officeDocument/2006/relationships/image" Target="../media/image574.png"/><Relationship Id="rId19" Type="http://schemas.openxmlformats.org/officeDocument/2006/relationships/customXml" Target="../ink/ink549.xml"/><Relationship Id="rId31" Type="http://schemas.openxmlformats.org/officeDocument/2006/relationships/customXml" Target="../ink/ink555.xml"/><Relationship Id="rId4" Type="http://schemas.openxmlformats.org/officeDocument/2006/relationships/image" Target="../media/image571.png"/><Relationship Id="rId9" Type="http://schemas.openxmlformats.org/officeDocument/2006/relationships/customXml" Target="../ink/ink544.xml"/><Relationship Id="rId14" Type="http://schemas.openxmlformats.org/officeDocument/2006/relationships/image" Target="../media/image576.png"/><Relationship Id="rId22" Type="http://schemas.openxmlformats.org/officeDocument/2006/relationships/image" Target="../media/image580.png"/><Relationship Id="rId27" Type="http://schemas.openxmlformats.org/officeDocument/2006/relationships/customXml" Target="../ink/ink553.xml"/><Relationship Id="rId30" Type="http://schemas.openxmlformats.org/officeDocument/2006/relationships/image" Target="../media/image584.png"/><Relationship Id="rId35" Type="http://schemas.openxmlformats.org/officeDocument/2006/relationships/customXml" Target="../ink/ink557.xml"/><Relationship Id="rId8" Type="http://schemas.openxmlformats.org/officeDocument/2006/relationships/image" Target="../media/image573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0.png"/><Relationship Id="rId21" Type="http://schemas.openxmlformats.org/officeDocument/2006/relationships/customXml" Target="../ink/ink567.xml"/><Relationship Id="rId34" Type="http://schemas.openxmlformats.org/officeDocument/2006/relationships/image" Target="../media/image604.png"/><Relationship Id="rId42" Type="http://schemas.openxmlformats.org/officeDocument/2006/relationships/image" Target="../media/image608.png"/><Relationship Id="rId47" Type="http://schemas.openxmlformats.org/officeDocument/2006/relationships/customXml" Target="../ink/ink580.xml"/><Relationship Id="rId50" Type="http://schemas.openxmlformats.org/officeDocument/2006/relationships/image" Target="../media/image612.png"/><Relationship Id="rId55" Type="http://schemas.openxmlformats.org/officeDocument/2006/relationships/customXml" Target="../ink/ink584.xml"/><Relationship Id="rId63" Type="http://schemas.openxmlformats.org/officeDocument/2006/relationships/customXml" Target="../ink/ink588.xml"/><Relationship Id="rId7" Type="http://schemas.openxmlformats.org/officeDocument/2006/relationships/customXml" Target="../ink/ink560.xml"/><Relationship Id="rId2" Type="http://schemas.openxmlformats.org/officeDocument/2006/relationships/image" Target="../media/image588.png"/><Relationship Id="rId16" Type="http://schemas.openxmlformats.org/officeDocument/2006/relationships/image" Target="../media/image595.png"/><Relationship Id="rId29" Type="http://schemas.openxmlformats.org/officeDocument/2006/relationships/customXml" Target="../ink/ink571.xml"/><Relationship Id="rId11" Type="http://schemas.openxmlformats.org/officeDocument/2006/relationships/customXml" Target="../ink/ink562.xml"/><Relationship Id="rId24" Type="http://schemas.openxmlformats.org/officeDocument/2006/relationships/image" Target="../media/image599.png"/><Relationship Id="rId32" Type="http://schemas.openxmlformats.org/officeDocument/2006/relationships/image" Target="../media/image603.png"/><Relationship Id="rId37" Type="http://schemas.openxmlformats.org/officeDocument/2006/relationships/customXml" Target="../ink/ink575.xml"/><Relationship Id="rId40" Type="http://schemas.openxmlformats.org/officeDocument/2006/relationships/image" Target="../media/image607.png"/><Relationship Id="rId45" Type="http://schemas.openxmlformats.org/officeDocument/2006/relationships/customXml" Target="../ink/ink579.xml"/><Relationship Id="rId53" Type="http://schemas.openxmlformats.org/officeDocument/2006/relationships/customXml" Target="../ink/ink583.xml"/><Relationship Id="rId58" Type="http://schemas.openxmlformats.org/officeDocument/2006/relationships/image" Target="../media/image616.png"/><Relationship Id="rId66" Type="http://schemas.openxmlformats.org/officeDocument/2006/relationships/image" Target="../media/image620.png"/><Relationship Id="rId5" Type="http://schemas.openxmlformats.org/officeDocument/2006/relationships/customXml" Target="../ink/ink559.xml"/><Relationship Id="rId61" Type="http://schemas.openxmlformats.org/officeDocument/2006/relationships/customXml" Target="../ink/ink587.xml"/><Relationship Id="rId19" Type="http://schemas.openxmlformats.org/officeDocument/2006/relationships/customXml" Target="../ink/ink566.xml"/><Relationship Id="rId14" Type="http://schemas.openxmlformats.org/officeDocument/2006/relationships/image" Target="../media/image594.png"/><Relationship Id="rId22" Type="http://schemas.openxmlformats.org/officeDocument/2006/relationships/image" Target="../media/image598.png"/><Relationship Id="rId27" Type="http://schemas.openxmlformats.org/officeDocument/2006/relationships/customXml" Target="../ink/ink570.xml"/><Relationship Id="rId30" Type="http://schemas.openxmlformats.org/officeDocument/2006/relationships/image" Target="../media/image602.png"/><Relationship Id="rId35" Type="http://schemas.openxmlformats.org/officeDocument/2006/relationships/customXml" Target="../ink/ink574.xml"/><Relationship Id="rId43" Type="http://schemas.openxmlformats.org/officeDocument/2006/relationships/customXml" Target="../ink/ink578.xml"/><Relationship Id="rId48" Type="http://schemas.openxmlformats.org/officeDocument/2006/relationships/image" Target="../media/image611.png"/><Relationship Id="rId56" Type="http://schemas.openxmlformats.org/officeDocument/2006/relationships/image" Target="../media/image615.png"/><Relationship Id="rId64" Type="http://schemas.openxmlformats.org/officeDocument/2006/relationships/image" Target="../media/image619.png"/><Relationship Id="rId8" Type="http://schemas.openxmlformats.org/officeDocument/2006/relationships/image" Target="../media/image591.png"/><Relationship Id="rId51" Type="http://schemas.openxmlformats.org/officeDocument/2006/relationships/customXml" Target="../ink/ink582.xml"/><Relationship Id="rId3" Type="http://schemas.openxmlformats.org/officeDocument/2006/relationships/customXml" Target="../ink/ink558.xml"/><Relationship Id="rId12" Type="http://schemas.openxmlformats.org/officeDocument/2006/relationships/image" Target="../media/image593.png"/><Relationship Id="rId17" Type="http://schemas.openxmlformats.org/officeDocument/2006/relationships/customXml" Target="../ink/ink565.xml"/><Relationship Id="rId25" Type="http://schemas.openxmlformats.org/officeDocument/2006/relationships/customXml" Target="../ink/ink569.xml"/><Relationship Id="rId33" Type="http://schemas.openxmlformats.org/officeDocument/2006/relationships/customXml" Target="../ink/ink573.xml"/><Relationship Id="rId38" Type="http://schemas.openxmlformats.org/officeDocument/2006/relationships/image" Target="../media/image606.png"/><Relationship Id="rId46" Type="http://schemas.openxmlformats.org/officeDocument/2006/relationships/image" Target="../media/image610.png"/><Relationship Id="rId59" Type="http://schemas.openxmlformats.org/officeDocument/2006/relationships/customXml" Target="../ink/ink586.xml"/><Relationship Id="rId20" Type="http://schemas.openxmlformats.org/officeDocument/2006/relationships/image" Target="../media/image597.png"/><Relationship Id="rId41" Type="http://schemas.openxmlformats.org/officeDocument/2006/relationships/customXml" Target="../ink/ink577.xml"/><Relationship Id="rId54" Type="http://schemas.openxmlformats.org/officeDocument/2006/relationships/image" Target="../media/image614.png"/><Relationship Id="rId62" Type="http://schemas.openxmlformats.org/officeDocument/2006/relationships/image" Target="../media/image6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5" Type="http://schemas.openxmlformats.org/officeDocument/2006/relationships/customXml" Target="../ink/ink564.xml"/><Relationship Id="rId23" Type="http://schemas.openxmlformats.org/officeDocument/2006/relationships/customXml" Target="../ink/ink568.xml"/><Relationship Id="rId28" Type="http://schemas.openxmlformats.org/officeDocument/2006/relationships/image" Target="../media/image601.png"/><Relationship Id="rId36" Type="http://schemas.openxmlformats.org/officeDocument/2006/relationships/image" Target="../media/image605.png"/><Relationship Id="rId49" Type="http://schemas.openxmlformats.org/officeDocument/2006/relationships/customXml" Target="../ink/ink581.xml"/><Relationship Id="rId57" Type="http://schemas.openxmlformats.org/officeDocument/2006/relationships/customXml" Target="../ink/ink585.xml"/><Relationship Id="rId10" Type="http://schemas.openxmlformats.org/officeDocument/2006/relationships/image" Target="../media/image592.png"/><Relationship Id="rId31" Type="http://schemas.openxmlformats.org/officeDocument/2006/relationships/customXml" Target="../ink/ink572.xml"/><Relationship Id="rId44" Type="http://schemas.openxmlformats.org/officeDocument/2006/relationships/image" Target="../media/image609.png"/><Relationship Id="rId52" Type="http://schemas.openxmlformats.org/officeDocument/2006/relationships/image" Target="../media/image613.png"/><Relationship Id="rId60" Type="http://schemas.openxmlformats.org/officeDocument/2006/relationships/image" Target="../media/image617.png"/><Relationship Id="rId65" Type="http://schemas.openxmlformats.org/officeDocument/2006/relationships/customXml" Target="../ink/ink589.xml"/><Relationship Id="rId4" Type="http://schemas.openxmlformats.org/officeDocument/2006/relationships/image" Target="../media/image589.png"/><Relationship Id="rId9" Type="http://schemas.openxmlformats.org/officeDocument/2006/relationships/customXml" Target="../ink/ink561.xml"/><Relationship Id="rId13" Type="http://schemas.openxmlformats.org/officeDocument/2006/relationships/customXml" Target="../ink/ink563.xml"/><Relationship Id="rId18" Type="http://schemas.openxmlformats.org/officeDocument/2006/relationships/image" Target="../media/image596.png"/><Relationship Id="rId39" Type="http://schemas.openxmlformats.org/officeDocument/2006/relationships/customXml" Target="../ink/ink57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52.png"/><Relationship Id="rId21" Type="http://schemas.openxmlformats.org/officeDocument/2006/relationships/image" Target="../media/image43.png"/><Relationship Id="rId34" Type="http://schemas.openxmlformats.org/officeDocument/2006/relationships/customXml" Target="../ink/ink46.xml"/><Relationship Id="rId42" Type="http://schemas.openxmlformats.org/officeDocument/2006/relationships/customXml" Target="../ink/ink50.xml"/><Relationship Id="rId47" Type="http://schemas.openxmlformats.org/officeDocument/2006/relationships/image" Target="../media/image56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6" Type="http://schemas.openxmlformats.org/officeDocument/2006/relationships/customXml" Target="../ink/ink37.xml"/><Relationship Id="rId29" Type="http://schemas.openxmlformats.org/officeDocument/2006/relationships/image" Target="../media/image47.png"/><Relationship Id="rId11" Type="http://schemas.openxmlformats.org/officeDocument/2006/relationships/image" Target="../media/image38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51.png"/><Relationship Id="rId40" Type="http://schemas.openxmlformats.org/officeDocument/2006/relationships/customXml" Target="../ink/ink49.xml"/><Relationship Id="rId45" Type="http://schemas.openxmlformats.org/officeDocument/2006/relationships/image" Target="../media/image55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image" Target="../media/image57.png"/><Relationship Id="rId10" Type="http://schemas.openxmlformats.org/officeDocument/2006/relationships/customXml" Target="../ink/ink34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4" Type="http://schemas.openxmlformats.org/officeDocument/2006/relationships/customXml" Target="../ink/ink51.xml"/><Relationship Id="rId4" Type="http://schemas.openxmlformats.org/officeDocument/2006/relationships/customXml" Target="../ink/ink31.xml"/><Relationship Id="rId9" Type="http://schemas.openxmlformats.org/officeDocument/2006/relationships/image" Target="../media/image37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6.png"/><Relationship Id="rId30" Type="http://schemas.openxmlformats.org/officeDocument/2006/relationships/customXml" Target="../ink/ink44.xml"/><Relationship Id="rId35" Type="http://schemas.openxmlformats.org/officeDocument/2006/relationships/image" Target="../media/image50.png"/><Relationship Id="rId43" Type="http://schemas.openxmlformats.org/officeDocument/2006/relationships/image" Target="../media/image54.png"/><Relationship Id="rId48" Type="http://schemas.openxmlformats.org/officeDocument/2006/relationships/customXml" Target="../ink/ink53.xml"/><Relationship Id="rId8" Type="http://schemas.openxmlformats.org/officeDocument/2006/relationships/customXml" Target="../ink/ink33.xml"/><Relationship Id="rId3" Type="http://schemas.openxmlformats.org/officeDocument/2006/relationships/image" Target="../media/image34.png"/><Relationship Id="rId12" Type="http://schemas.openxmlformats.org/officeDocument/2006/relationships/customXml" Target="../ink/ink35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customXml" Target="../ink/ink48.xml"/><Relationship Id="rId46" Type="http://schemas.openxmlformats.org/officeDocument/2006/relationships/customXml" Target="../ink/ink52.xml"/><Relationship Id="rId20" Type="http://schemas.openxmlformats.org/officeDocument/2006/relationships/customXml" Target="../ink/ink39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59.xml"/><Relationship Id="rId18" Type="http://schemas.openxmlformats.org/officeDocument/2006/relationships/image" Target="../media/image66.png"/><Relationship Id="rId26" Type="http://schemas.openxmlformats.org/officeDocument/2006/relationships/image" Target="../media/image70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63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58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58.xml"/><Relationship Id="rId24" Type="http://schemas.openxmlformats.org/officeDocument/2006/relationships/image" Target="../media/image69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10" Type="http://schemas.openxmlformats.org/officeDocument/2006/relationships/image" Target="../media/image62.png"/><Relationship Id="rId19" Type="http://schemas.openxmlformats.org/officeDocument/2006/relationships/customXml" Target="../ink/ink62.xml"/><Relationship Id="rId4" Type="http://schemas.openxmlformats.org/officeDocument/2006/relationships/image" Target="../media/image59.png"/><Relationship Id="rId9" Type="http://schemas.openxmlformats.org/officeDocument/2006/relationships/customXml" Target="../ink/ink57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21" Type="http://schemas.openxmlformats.org/officeDocument/2006/relationships/image" Target="../media/image81.png"/><Relationship Id="rId42" Type="http://schemas.openxmlformats.org/officeDocument/2006/relationships/customXml" Target="../ink/ink85.xml"/><Relationship Id="rId47" Type="http://schemas.openxmlformats.org/officeDocument/2006/relationships/image" Target="../media/image94.png"/><Relationship Id="rId63" Type="http://schemas.openxmlformats.org/officeDocument/2006/relationships/image" Target="../media/image102.png"/><Relationship Id="rId68" Type="http://schemas.openxmlformats.org/officeDocument/2006/relationships/customXml" Target="../ink/ink98.xml"/><Relationship Id="rId84" Type="http://schemas.openxmlformats.org/officeDocument/2006/relationships/customXml" Target="../ink/ink106.xml"/><Relationship Id="rId16" Type="http://schemas.openxmlformats.org/officeDocument/2006/relationships/customXml" Target="../ink/ink72.xml"/><Relationship Id="rId11" Type="http://schemas.openxmlformats.org/officeDocument/2006/relationships/image" Target="../media/image76.png"/><Relationship Id="rId32" Type="http://schemas.openxmlformats.org/officeDocument/2006/relationships/customXml" Target="../ink/ink80.xml"/><Relationship Id="rId37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customXml" Target="../ink/ink93.xml"/><Relationship Id="rId74" Type="http://schemas.openxmlformats.org/officeDocument/2006/relationships/customXml" Target="../ink/ink101.xml"/><Relationship Id="rId79" Type="http://schemas.openxmlformats.org/officeDocument/2006/relationships/image" Target="../media/image110.png"/><Relationship Id="rId5" Type="http://schemas.openxmlformats.org/officeDocument/2006/relationships/image" Target="../media/image73.png"/><Relationship Id="rId19" Type="http://schemas.openxmlformats.org/officeDocument/2006/relationships/image" Target="../media/image80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84.png"/><Relationship Id="rId30" Type="http://schemas.openxmlformats.org/officeDocument/2006/relationships/customXml" Target="../ink/ink79.xml"/><Relationship Id="rId35" Type="http://schemas.openxmlformats.org/officeDocument/2006/relationships/image" Target="../media/image88.png"/><Relationship Id="rId43" Type="http://schemas.openxmlformats.org/officeDocument/2006/relationships/image" Target="../media/image92.png"/><Relationship Id="rId48" Type="http://schemas.openxmlformats.org/officeDocument/2006/relationships/customXml" Target="../ink/ink88.xml"/><Relationship Id="rId56" Type="http://schemas.openxmlformats.org/officeDocument/2006/relationships/customXml" Target="../ink/ink92.xml"/><Relationship Id="rId64" Type="http://schemas.openxmlformats.org/officeDocument/2006/relationships/customXml" Target="../ink/ink96.xml"/><Relationship Id="rId69" Type="http://schemas.openxmlformats.org/officeDocument/2006/relationships/image" Target="../media/image105.png"/><Relationship Id="rId77" Type="http://schemas.openxmlformats.org/officeDocument/2006/relationships/image" Target="../media/image109.png"/><Relationship Id="rId8" Type="http://schemas.openxmlformats.org/officeDocument/2006/relationships/customXml" Target="../ink/ink68.xml"/><Relationship Id="rId51" Type="http://schemas.openxmlformats.org/officeDocument/2006/relationships/image" Target="../media/image96.png"/><Relationship Id="rId72" Type="http://schemas.openxmlformats.org/officeDocument/2006/relationships/customXml" Target="../ink/ink100.xml"/><Relationship Id="rId80" Type="http://schemas.openxmlformats.org/officeDocument/2006/relationships/customXml" Target="../ink/ink104.xml"/><Relationship Id="rId85" Type="http://schemas.openxmlformats.org/officeDocument/2006/relationships/image" Target="../media/image113.png"/><Relationship Id="rId3" Type="http://schemas.openxmlformats.org/officeDocument/2006/relationships/image" Target="../media/image72.png"/><Relationship Id="rId12" Type="http://schemas.openxmlformats.org/officeDocument/2006/relationships/customXml" Target="../ink/ink70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100.png"/><Relationship Id="rId67" Type="http://schemas.openxmlformats.org/officeDocument/2006/relationships/image" Target="../media/image104.png"/><Relationship Id="rId20" Type="http://schemas.openxmlformats.org/officeDocument/2006/relationships/customXml" Target="../ink/ink74.xml"/><Relationship Id="rId41" Type="http://schemas.openxmlformats.org/officeDocument/2006/relationships/image" Target="../media/image91.png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108.png"/><Relationship Id="rId83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95.png"/><Relationship Id="rId57" Type="http://schemas.openxmlformats.org/officeDocument/2006/relationships/image" Target="../media/image99.png"/><Relationship Id="rId10" Type="http://schemas.openxmlformats.org/officeDocument/2006/relationships/customXml" Target="../ink/ink69.xml"/><Relationship Id="rId31" Type="http://schemas.openxmlformats.org/officeDocument/2006/relationships/image" Target="../media/image86.png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103.png"/><Relationship Id="rId73" Type="http://schemas.openxmlformats.org/officeDocument/2006/relationships/image" Target="../media/image107.png"/><Relationship Id="rId78" Type="http://schemas.openxmlformats.org/officeDocument/2006/relationships/customXml" Target="../ink/ink103.xml"/><Relationship Id="rId81" Type="http://schemas.openxmlformats.org/officeDocument/2006/relationships/image" Target="../media/image111.png"/><Relationship Id="rId4" Type="http://schemas.openxmlformats.org/officeDocument/2006/relationships/customXml" Target="../ink/ink66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73.xml"/><Relationship Id="rId39" Type="http://schemas.openxmlformats.org/officeDocument/2006/relationships/image" Target="../media/image90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8.png"/><Relationship Id="rId76" Type="http://schemas.openxmlformats.org/officeDocument/2006/relationships/customXml" Target="../ink/ink102.xml"/><Relationship Id="rId7" Type="http://schemas.openxmlformats.org/officeDocument/2006/relationships/image" Target="../media/image74.png"/><Relationship Id="rId71" Type="http://schemas.openxmlformats.org/officeDocument/2006/relationships/image" Target="../media/image106.png"/><Relationship Id="rId2" Type="http://schemas.openxmlformats.org/officeDocument/2006/relationships/image" Target="../media/image71.png"/><Relationship Id="rId29" Type="http://schemas.openxmlformats.org/officeDocument/2006/relationships/image" Target="../media/image85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93.png"/><Relationship Id="rId66" Type="http://schemas.openxmlformats.org/officeDocument/2006/relationships/customXml" Target="../ink/ink97.xml"/><Relationship Id="rId61" Type="http://schemas.openxmlformats.org/officeDocument/2006/relationships/image" Target="../media/image101.png"/><Relationship Id="rId82" Type="http://schemas.openxmlformats.org/officeDocument/2006/relationships/customXml" Target="../ink/ink10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" Type="http://schemas.openxmlformats.org/officeDocument/2006/relationships/image" Target="../media/image115.png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11.xml"/><Relationship Id="rId17" Type="http://schemas.openxmlformats.org/officeDocument/2006/relationships/image" Target="../media/image122.png"/><Relationship Id="rId25" Type="http://schemas.openxmlformats.org/officeDocument/2006/relationships/image" Target="../media/image126.png"/><Relationship Id="rId33" Type="http://schemas.openxmlformats.org/officeDocument/2006/relationships/image" Target="../media/image130.png"/><Relationship Id="rId2" Type="http://schemas.openxmlformats.org/officeDocument/2006/relationships/image" Target="../media/image114.png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119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23" Type="http://schemas.openxmlformats.org/officeDocument/2006/relationships/image" Target="../media/image125.png"/><Relationship Id="rId28" Type="http://schemas.openxmlformats.org/officeDocument/2006/relationships/customXml" Target="../ink/ink119.xml"/><Relationship Id="rId10" Type="http://schemas.openxmlformats.org/officeDocument/2006/relationships/customXml" Target="../ink/ink110.xml"/><Relationship Id="rId19" Type="http://schemas.openxmlformats.org/officeDocument/2006/relationships/image" Target="../media/image123.png"/><Relationship Id="rId31" Type="http://schemas.openxmlformats.org/officeDocument/2006/relationships/image" Target="../media/image129.png"/><Relationship Id="rId4" Type="http://schemas.openxmlformats.org/officeDocument/2006/relationships/customXml" Target="../ink/ink107.xml"/><Relationship Id="rId9" Type="http://schemas.openxmlformats.org/officeDocument/2006/relationships/image" Target="../media/image118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27.png"/><Relationship Id="rId30" Type="http://schemas.openxmlformats.org/officeDocument/2006/relationships/customXml" Target="../ink/ink120.xml"/><Relationship Id="rId8" Type="http://schemas.openxmlformats.org/officeDocument/2006/relationships/customXml" Target="../ink/ink10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customXml" Target="../ink/ink123.xml"/><Relationship Id="rId4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5.xml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customXml" Target="../ink/ink126.xml"/><Relationship Id="rId4" Type="http://schemas.openxmlformats.org/officeDocument/2006/relationships/image" Target="../media/image1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/>
              <a:t>大学物理</a:t>
            </a:r>
            <a:r>
              <a:rPr kumimoji="1" lang="en-US" altLang="zh-CN" sz="4000"/>
              <a:t>C2</a:t>
            </a:r>
            <a:r>
              <a:rPr kumimoji="1" lang="zh-CN" altLang="en-US" sz="4000"/>
              <a:t>复习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/>
              <a:t>Review</a:t>
            </a:r>
            <a:r>
              <a:rPr kumimoji="1" lang="zh-CN" altLang="en-US" sz="4800"/>
              <a:t> </a:t>
            </a:r>
            <a:r>
              <a:rPr kumimoji="1" lang="en-US" altLang="zh-CN" sz="4800"/>
              <a:t>1</a:t>
            </a:r>
            <a:endParaRPr kumimoji="1" lang="zh-CN" altLang="en-US" sz="4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612B6-0FF1-4D3C-E9AE-1A113A6E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0" y="1075310"/>
            <a:ext cx="4667268" cy="26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C9895-5DF9-47E1-4052-442B414E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F08B3-4BE8-EB04-DD06-30CC699B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能量按自由度均分定理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AFEC5-30A0-F4A1-9B8A-C600551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6339927" cy="51890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28FA0C-F8EF-C03F-9418-CCDC564B438F}"/>
                  </a:ext>
                </a:extLst>
              </p14:cNvPr>
              <p14:cNvContentPartPr/>
              <p14:nvPr/>
            </p14:nvContentPartPr>
            <p14:xfrm>
              <a:off x="2588048" y="3316314"/>
              <a:ext cx="1768680" cy="8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28FA0C-F8EF-C03F-9418-CCDC564B43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7608" y="3305919"/>
                <a:ext cx="1788840" cy="10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6634E4-BC46-E4C0-B6F2-B195536BF61F}"/>
                  </a:ext>
                </a:extLst>
              </p14:cNvPr>
              <p14:cNvContentPartPr/>
              <p14:nvPr/>
            </p14:nvContentPartPr>
            <p14:xfrm>
              <a:off x="4751648" y="3611514"/>
              <a:ext cx="713520" cy="1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6634E4-BC46-E4C0-B6F2-B195536BF6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1208" y="3601074"/>
                <a:ext cx="733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7977F8-E377-2799-A6FF-EAA450CD1C9A}"/>
                  </a:ext>
                </a:extLst>
              </p14:cNvPr>
              <p14:cNvContentPartPr/>
              <p14:nvPr/>
            </p14:nvContentPartPr>
            <p14:xfrm>
              <a:off x="7013888" y="3817794"/>
              <a:ext cx="1269720" cy="289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7977F8-E377-2799-A6FF-EAA450CD1C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3448" y="3807367"/>
                <a:ext cx="1289880" cy="309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0716F4-2BBC-1EB6-364C-AAB3B6E8C9EF}"/>
                  </a:ext>
                </a:extLst>
              </p14:cNvPr>
              <p14:cNvContentPartPr/>
              <p14:nvPr/>
            </p14:nvContentPartPr>
            <p14:xfrm>
              <a:off x="6401528" y="3895554"/>
              <a:ext cx="411480" cy="100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0716F4-2BBC-1EB6-364C-AAB3B6E8C9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1079" y="3885077"/>
                <a:ext cx="431658" cy="121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0C7369-32E1-5C36-AD14-24B19F4FA40B}"/>
                  </a:ext>
                </a:extLst>
              </p14:cNvPr>
              <p14:cNvContentPartPr/>
              <p14:nvPr/>
            </p14:nvContentPartPr>
            <p14:xfrm>
              <a:off x="7025408" y="4115874"/>
              <a:ext cx="450720" cy="241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0C7369-32E1-5C36-AD14-24B19F4FA4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4960" y="4105434"/>
                <a:ext cx="470896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4EF91F4-A21C-EAAB-325C-4EB5C3BC0475}"/>
                  </a:ext>
                </a:extLst>
              </p14:cNvPr>
              <p14:cNvContentPartPr/>
              <p14:nvPr/>
            </p14:nvContentPartPr>
            <p14:xfrm>
              <a:off x="8291168" y="3834354"/>
              <a:ext cx="209520" cy="245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4EF91F4-A21C-EAAB-325C-4EB5C3BC04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0746" y="3823914"/>
                <a:ext cx="229645" cy="2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8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3B398-C976-A505-74F5-F0D8BF8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73FC2-B12D-CCE6-5935-3DF2C4FD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热力学第一定律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1731-CC90-6480-BDAB-479DA423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4951"/>
            <a:ext cx="7369186" cy="1041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7AD1C4-819C-9E56-B77D-1A0D980C441D}"/>
                  </a:ext>
                </a:extLst>
              </p14:cNvPr>
              <p14:cNvContentPartPr/>
              <p14:nvPr/>
            </p14:nvContentPartPr>
            <p14:xfrm>
              <a:off x="664925" y="2365624"/>
              <a:ext cx="379080" cy="352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7AD1C4-819C-9E56-B77D-1A0D980C4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495" y="2355173"/>
                <a:ext cx="399221" cy="372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AE9BA3-415E-5F47-3FBF-C270A496BE74}"/>
                  </a:ext>
                </a:extLst>
              </p14:cNvPr>
              <p14:cNvContentPartPr/>
              <p14:nvPr/>
            </p14:nvContentPartPr>
            <p14:xfrm>
              <a:off x="1433525" y="2392624"/>
              <a:ext cx="357840" cy="162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AE9BA3-415E-5F47-3FBF-C270A496BE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3074" y="2382184"/>
                <a:ext cx="3780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F2E6D4-5D13-1B9A-C16D-162BF42F68AD}"/>
                  </a:ext>
                </a:extLst>
              </p14:cNvPr>
              <p14:cNvContentPartPr/>
              <p14:nvPr/>
            </p14:nvContentPartPr>
            <p14:xfrm>
              <a:off x="1904765" y="2301184"/>
              <a:ext cx="449280" cy="167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F2E6D4-5D13-1B9A-C16D-162BF42F68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4325" y="2290722"/>
                <a:ext cx="469440" cy="18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FCDEAC-93DC-5C88-7A9B-21AD304BE5D3}"/>
                  </a:ext>
                </a:extLst>
              </p14:cNvPr>
              <p14:cNvContentPartPr/>
              <p14:nvPr/>
            </p14:nvContentPartPr>
            <p14:xfrm>
              <a:off x="2473205" y="2247184"/>
              <a:ext cx="590040" cy="243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FCDEAC-93DC-5C88-7A9B-21AD304BE5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2765" y="2236744"/>
                <a:ext cx="610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F90A31-E3B8-127E-C4FD-B3BCC8A09200}"/>
                  </a:ext>
                </a:extLst>
              </p14:cNvPr>
              <p14:cNvContentPartPr/>
              <p14:nvPr/>
            </p14:nvContentPartPr>
            <p14:xfrm>
              <a:off x="1991165" y="2542024"/>
              <a:ext cx="168480" cy="154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F90A31-E3B8-127E-C4FD-B3BCC8A092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0703" y="2531584"/>
                <a:ext cx="188683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E4E7DA-929D-F36C-CA9F-0148141A42A3}"/>
                  </a:ext>
                </a:extLst>
              </p14:cNvPr>
              <p14:cNvContentPartPr/>
              <p14:nvPr/>
            </p14:nvContentPartPr>
            <p14:xfrm>
              <a:off x="2712605" y="2419984"/>
              <a:ext cx="735480" cy="81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E4E7DA-929D-F36C-CA9F-0148141A42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5045" y="2412424"/>
                <a:ext cx="7506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1B8AD8-4D6A-E14B-8032-F5FC91AB073D}"/>
                  </a:ext>
                </a:extLst>
              </p14:cNvPr>
              <p14:cNvContentPartPr/>
              <p14:nvPr/>
            </p14:nvContentPartPr>
            <p14:xfrm>
              <a:off x="2831765" y="2533384"/>
              <a:ext cx="164520" cy="163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1B8AD8-4D6A-E14B-8032-F5FC91AB07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24205" y="2525824"/>
                <a:ext cx="179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1FCCCC2-51B9-2D2C-FBAF-A7C5D953CC56}"/>
                  </a:ext>
                </a:extLst>
              </p14:cNvPr>
              <p14:cNvContentPartPr/>
              <p14:nvPr/>
            </p14:nvContentPartPr>
            <p14:xfrm>
              <a:off x="3095645" y="2377144"/>
              <a:ext cx="184320" cy="145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1FCCCC2-51B9-2D2C-FBAF-A7C5D953CC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88085" y="2369584"/>
                <a:ext cx="199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E67420-C316-7A36-05C5-AE172A00B5CC}"/>
                  </a:ext>
                </a:extLst>
              </p14:cNvPr>
              <p14:cNvContentPartPr/>
              <p14:nvPr/>
            </p14:nvContentPartPr>
            <p14:xfrm>
              <a:off x="3577685" y="2385064"/>
              <a:ext cx="519840" cy="176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E67420-C316-7A36-05C5-AE172A00B5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70130" y="2377504"/>
                <a:ext cx="53495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62F82D6-9CFD-187F-03CE-D27983A43842}"/>
                  </a:ext>
                </a:extLst>
              </p14:cNvPr>
              <p14:cNvContentPartPr/>
              <p14:nvPr/>
            </p14:nvContentPartPr>
            <p14:xfrm>
              <a:off x="930245" y="2788624"/>
              <a:ext cx="1348200" cy="276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62F82D6-9CFD-187F-03CE-D27983A438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2687" y="2781064"/>
                <a:ext cx="1363316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61D6006-74B7-29E0-AB23-18ECE4B321FF}"/>
                  </a:ext>
                </a:extLst>
              </p14:cNvPr>
              <p14:cNvContentPartPr/>
              <p14:nvPr/>
            </p14:nvContentPartPr>
            <p14:xfrm>
              <a:off x="2646365" y="2853064"/>
              <a:ext cx="363240" cy="195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61D6006-74B7-29E0-AB23-18ECE4B321F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38805" y="2845518"/>
                <a:ext cx="378360" cy="210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68B8647-68A4-037F-0296-FD438F757696}"/>
                  </a:ext>
                </a:extLst>
              </p14:cNvPr>
              <p14:cNvContentPartPr/>
              <p14:nvPr/>
            </p14:nvContentPartPr>
            <p14:xfrm>
              <a:off x="2484365" y="2874664"/>
              <a:ext cx="123120" cy="151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68B8647-68A4-037F-0296-FD438F75769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76805" y="2867104"/>
                <a:ext cx="138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C0C485-9B67-C030-2AD1-0691836CD993}"/>
                  </a:ext>
                </a:extLst>
              </p14:cNvPr>
              <p14:cNvContentPartPr/>
              <p14:nvPr/>
            </p14:nvContentPartPr>
            <p14:xfrm>
              <a:off x="3144245" y="2836864"/>
              <a:ext cx="320040" cy="189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C0C485-9B67-C030-2AD1-0691836CD9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36676" y="2829304"/>
                <a:ext cx="335177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F37A961-6FA2-C72A-8380-6E34A6B8666D}"/>
                  </a:ext>
                </a:extLst>
              </p14:cNvPr>
              <p14:cNvContentPartPr/>
              <p14:nvPr/>
            </p14:nvContentPartPr>
            <p14:xfrm>
              <a:off x="3474725" y="2836864"/>
              <a:ext cx="758160" cy="222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F37A961-6FA2-C72A-8380-6E34A6B8666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67169" y="2829316"/>
                <a:ext cx="773273" cy="23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D12287-0F54-2D9E-E46A-402DAC6A0FCF}"/>
                  </a:ext>
                </a:extLst>
              </p14:cNvPr>
              <p14:cNvContentPartPr/>
              <p14:nvPr/>
            </p14:nvContentPartPr>
            <p14:xfrm>
              <a:off x="4340885" y="2842264"/>
              <a:ext cx="287280" cy="193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D12287-0F54-2D9E-E46A-402DAC6A0F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33325" y="2834718"/>
                <a:ext cx="302400" cy="208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52F7DE4-4589-E240-7714-6408F546C677}"/>
                  </a:ext>
                </a:extLst>
              </p14:cNvPr>
              <p14:cNvContentPartPr/>
              <p14:nvPr/>
            </p14:nvContentPartPr>
            <p14:xfrm>
              <a:off x="4708445" y="2820304"/>
              <a:ext cx="298800" cy="194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52F7DE4-4589-E240-7714-6408F546C67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00885" y="2812744"/>
                <a:ext cx="313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6CCC72E-7973-7554-D919-7B38A93CBF8D}"/>
                  </a:ext>
                </a:extLst>
              </p14:cNvPr>
              <p14:cNvContentPartPr/>
              <p14:nvPr/>
            </p14:nvContentPartPr>
            <p14:xfrm>
              <a:off x="5071685" y="2836864"/>
              <a:ext cx="531000" cy="178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6CCC72E-7973-7554-D919-7B38A93CBF8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64125" y="2829304"/>
                <a:ext cx="5461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7D87B21-D3F7-09C2-2B9F-040EC77C85D1}"/>
                  </a:ext>
                </a:extLst>
              </p14:cNvPr>
              <p14:cNvContentPartPr/>
              <p14:nvPr/>
            </p14:nvContentPartPr>
            <p14:xfrm>
              <a:off x="6316925" y="2999224"/>
              <a:ext cx="19080" cy="5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7D87B21-D3F7-09C2-2B9F-040EC77C85D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09220" y="2991664"/>
                <a:ext cx="34491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11AF7CB-885B-7C60-9B67-56D89FFB7DD2}"/>
                  </a:ext>
                </a:extLst>
              </p14:cNvPr>
              <p14:cNvContentPartPr/>
              <p14:nvPr/>
            </p14:nvContentPartPr>
            <p14:xfrm>
              <a:off x="7172285" y="3031624"/>
              <a:ext cx="5760" cy="16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11AF7CB-885B-7C60-9B67-56D89FFB7DD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64725" y="3024225"/>
                <a:ext cx="20880" cy="31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790FC63-A675-BA13-BDE5-B679C04AD14B}"/>
                  </a:ext>
                </a:extLst>
              </p14:cNvPr>
              <p14:cNvContentPartPr/>
              <p14:nvPr/>
            </p14:nvContentPartPr>
            <p14:xfrm>
              <a:off x="6495485" y="2831464"/>
              <a:ext cx="509400" cy="205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790FC63-A675-BA13-BDE5-B679C04AD1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87925" y="2823917"/>
                <a:ext cx="524520" cy="22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A39776E-9996-90BA-DF5C-5D081A78847B}"/>
                  </a:ext>
                </a:extLst>
              </p14:cNvPr>
              <p14:cNvContentPartPr/>
              <p14:nvPr/>
            </p14:nvContentPartPr>
            <p14:xfrm>
              <a:off x="2960285" y="3220984"/>
              <a:ext cx="547200" cy="227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A39776E-9996-90BA-DF5C-5D081A78847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52725" y="3213412"/>
                <a:ext cx="562320" cy="243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BCB7F52-A703-0DD7-1D03-74613BBB7389}"/>
                  </a:ext>
                </a:extLst>
              </p14:cNvPr>
              <p14:cNvContentPartPr/>
              <p14:nvPr/>
            </p14:nvContentPartPr>
            <p14:xfrm>
              <a:off x="1980365" y="3224224"/>
              <a:ext cx="747360" cy="175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BCB7F52-A703-0DD7-1D03-74613BBB738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72805" y="3216679"/>
                <a:ext cx="762480" cy="190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E0FBF19-8207-C29F-C449-A081606F0218}"/>
                  </a:ext>
                </a:extLst>
              </p14:cNvPr>
              <p14:cNvContentPartPr/>
              <p14:nvPr/>
            </p14:nvContentPartPr>
            <p14:xfrm>
              <a:off x="1314365" y="3210184"/>
              <a:ext cx="448200" cy="227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E0FBF19-8207-C29F-C449-A081606F02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06799" y="3202612"/>
                <a:ext cx="463332" cy="243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5F7F42A-B32A-9360-55DA-37498EC6CA4E}"/>
                  </a:ext>
                </a:extLst>
              </p14:cNvPr>
              <p14:cNvContentPartPr/>
              <p14:nvPr/>
            </p14:nvContentPartPr>
            <p14:xfrm>
              <a:off x="3620885" y="3145384"/>
              <a:ext cx="1689480" cy="285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5F7F42A-B32A-9360-55DA-37498EC6CA4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13325" y="3137834"/>
                <a:ext cx="1704600" cy="300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B9BC51B-3192-3F2C-BB4A-FA879F09B371}"/>
                  </a:ext>
                </a:extLst>
              </p14:cNvPr>
              <p14:cNvContentPartPr/>
              <p14:nvPr/>
            </p14:nvContentPartPr>
            <p14:xfrm>
              <a:off x="914045" y="3773224"/>
              <a:ext cx="1288800" cy="233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B9BC51B-3192-3F2C-BB4A-FA879F09B37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06485" y="3765652"/>
                <a:ext cx="1303920" cy="24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A9372CB-376F-18BB-5C17-68A9ABD5FD0D}"/>
                  </a:ext>
                </a:extLst>
              </p14:cNvPr>
              <p14:cNvContentPartPr/>
              <p14:nvPr/>
            </p14:nvContentPartPr>
            <p14:xfrm>
              <a:off x="5532125" y="3924784"/>
              <a:ext cx="360" cy="5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A9372CB-376F-18BB-5C17-68A9ABD5FD0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24565" y="3917224"/>
                <a:ext cx="15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A65EBB2-AAE5-71EA-7A18-0C9F117290A9}"/>
                  </a:ext>
                </a:extLst>
              </p14:cNvPr>
              <p14:cNvContentPartPr/>
              <p14:nvPr/>
            </p14:nvContentPartPr>
            <p14:xfrm>
              <a:off x="4714565" y="3838384"/>
              <a:ext cx="103320" cy="489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A65EBB2-AAE5-71EA-7A18-0C9F117290A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07005" y="3830879"/>
                <a:ext cx="118440" cy="6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73543FB9-D7FE-ACE1-D237-C14D1F88BF51}"/>
                  </a:ext>
                </a:extLst>
              </p14:cNvPr>
              <p14:cNvContentPartPr/>
              <p14:nvPr/>
            </p14:nvContentPartPr>
            <p14:xfrm>
              <a:off x="2416685" y="3778624"/>
              <a:ext cx="2119680" cy="2278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73543FB9-D7FE-ACE1-D237-C14D1F88BF5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09125" y="3771052"/>
                <a:ext cx="2134800" cy="243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5867592-E439-2C65-59D3-3E23C7E1F0F0}"/>
                  </a:ext>
                </a:extLst>
              </p14:cNvPr>
              <p14:cNvContentPartPr/>
              <p14:nvPr/>
            </p14:nvContentPartPr>
            <p14:xfrm>
              <a:off x="2565005" y="3800224"/>
              <a:ext cx="217080" cy="265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5867592-E439-2C65-59D3-3E23C7E1F0F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57432" y="3792664"/>
                <a:ext cx="232225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B62433E-E912-4CC0-56DF-12EE049BD0D0}"/>
                  </a:ext>
                </a:extLst>
              </p14:cNvPr>
              <p14:cNvContentPartPr/>
              <p14:nvPr/>
            </p14:nvContentPartPr>
            <p14:xfrm>
              <a:off x="3058565" y="4239064"/>
              <a:ext cx="1239480" cy="3135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B62433E-E912-4CC0-56DF-12EE049BD0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51005" y="4231513"/>
                <a:ext cx="1254600" cy="32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D22EEF4-A381-B4BD-0B5B-F3C94ACC420A}"/>
                  </a:ext>
                </a:extLst>
              </p14:cNvPr>
              <p14:cNvContentPartPr/>
              <p14:nvPr/>
            </p14:nvContentPartPr>
            <p14:xfrm>
              <a:off x="2544125" y="4260664"/>
              <a:ext cx="362520" cy="233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D22EEF4-A381-B4BD-0B5B-F3C94ACC420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36565" y="4253104"/>
                <a:ext cx="3776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9A9928A-4D30-5F4C-22F3-B81C3A65D724}"/>
                  </a:ext>
                </a:extLst>
              </p14:cNvPr>
              <p14:cNvContentPartPr/>
              <p14:nvPr/>
            </p14:nvContentPartPr>
            <p14:xfrm>
              <a:off x="6760805" y="4482424"/>
              <a:ext cx="32760" cy="435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9A9928A-4D30-5F4C-22F3-B81C3A65D72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53245" y="4474864"/>
                <a:ext cx="47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B253EF5-C929-4B6A-CC71-68BEC6D078ED}"/>
                  </a:ext>
                </a:extLst>
              </p14:cNvPr>
              <p14:cNvContentPartPr/>
              <p14:nvPr/>
            </p14:nvContentPartPr>
            <p14:xfrm>
              <a:off x="4400285" y="4301344"/>
              <a:ext cx="1185840" cy="2084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B253EF5-C929-4B6A-CC71-68BEC6D078E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92725" y="4293784"/>
                <a:ext cx="1200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259EFDF-FEB1-B62C-DF9E-33EA5134CA92}"/>
                  </a:ext>
                </a:extLst>
              </p14:cNvPr>
              <p14:cNvContentPartPr/>
              <p14:nvPr/>
            </p14:nvContentPartPr>
            <p14:xfrm>
              <a:off x="1967045" y="4715344"/>
              <a:ext cx="733680" cy="2170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259EFDF-FEB1-B62C-DF9E-33EA5134CA9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59485" y="4707771"/>
                <a:ext cx="748800" cy="232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0B004E6-F78C-58D0-38BD-17ED7378A793}"/>
                  </a:ext>
                </a:extLst>
              </p14:cNvPr>
              <p14:cNvContentPartPr/>
              <p14:nvPr/>
            </p14:nvContentPartPr>
            <p14:xfrm>
              <a:off x="7394405" y="3843784"/>
              <a:ext cx="11160" cy="5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0B004E6-F78C-58D0-38BD-17ED7378A79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86845" y="3836224"/>
                <a:ext cx="26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C8C1C1F1-D6AA-8657-5239-61F349C6770D}"/>
                  </a:ext>
                </a:extLst>
              </p14:cNvPr>
              <p14:cNvContentPartPr/>
              <p14:nvPr/>
            </p14:nvContentPartPr>
            <p14:xfrm>
              <a:off x="7394765" y="3908584"/>
              <a:ext cx="10440" cy="57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C8C1C1F1-D6AA-8657-5239-61F349C6770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387205" y="3901024"/>
                <a:ext cx="25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3AA666C5-61F3-B2DA-CCBC-B9F0139EAEFF}"/>
                  </a:ext>
                </a:extLst>
              </p14:cNvPr>
              <p14:cNvContentPartPr/>
              <p14:nvPr/>
            </p14:nvContentPartPr>
            <p14:xfrm>
              <a:off x="7568285" y="3767824"/>
              <a:ext cx="633240" cy="2278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3AA666C5-61F3-B2DA-CCBC-B9F0139EAEF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560725" y="3760252"/>
                <a:ext cx="648360" cy="243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8A26800D-F68E-F1E1-6472-914F7C1E6347}"/>
                  </a:ext>
                </a:extLst>
              </p14:cNvPr>
              <p14:cNvContentPartPr/>
              <p14:nvPr/>
            </p14:nvContentPartPr>
            <p14:xfrm>
              <a:off x="6766205" y="3757024"/>
              <a:ext cx="471600" cy="1843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8A26800D-F68E-F1E1-6472-914F7C1E634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58639" y="3749464"/>
                <a:ext cx="486732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826C2310-CB58-A494-3470-8658AFA5D0BD}"/>
                  </a:ext>
                </a:extLst>
              </p14:cNvPr>
              <p14:cNvContentPartPr/>
              <p14:nvPr/>
            </p14:nvContentPartPr>
            <p14:xfrm>
              <a:off x="7484045" y="4309264"/>
              <a:ext cx="614520" cy="2901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826C2310-CB58-A494-3470-8658AFA5D0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76485" y="4301704"/>
                <a:ext cx="6296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20161141-24A3-11A1-DAFE-2A3368CDB46E}"/>
                  </a:ext>
                </a:extLst>
              </p14:cNvPr>
              <p14:cNvContentPartPr/>
              <p14:nvPr/>
            </p14:nvContentPartPr>
            <p14:xfrm>
              <a:off x="7305485" y="4379824"/>
              <a:ext cx="29520" cy="705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20161141-24A3-11A1-DAFE-2A3368CDB46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298016" y="4372302"/>
                <a:ext cx="44458" cy="85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B123D63-F73C-1AED-5E4F-B64AB2E866E8}"/>
                  </a:ext>
                </a:extLst>
              </p14:cNvPr>
              <p14:cNvContentPartPr/>
              <p14:nvPr/>
            </p14:nvContentPartPr>
            <p14:xfrm>
              <a:off x="6760805" y="4294144"/>
              <a:ext cx="417240" cy="2397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B123D63-F73C-1AED-5E4F-B64AB2E866E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753245" y="4286584"/>
                <a:ext cx="4323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7055A5A-588A-E9A0-82A9-224BEF04FE57}"/>
                  </a:ext>
                </a:extLst>
              </p14:cNvPr>
              <p14:cNvContentPartPr/>
              <p14:nvPr/>
            </p14:nvContentPartPr>
            <p14:xfrm>
              <a:off x="4668848" y="3009954"/>
              <a:ext cx="172440" cy="1047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7055A5A-588A-E9A0-82A9-224BEF04FE5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661288" y="3002420"/>
                <a:ext cx="187560" cy="119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16CBFC8-1A27-1EA1-6558-AE681A3DEDC0}"/>
                  </a:ext>
                </a:extLst>
              </p14:cNvPr>
              <p14:cNvContentPartPr/>
              <p14:nvPr/>
            </p14:nvContentPartPr>
            <p14:xfrm>
              <a:off x="4593248" y="3009954"/>
              <a:ext cx="255240" cy="1119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16CBFC8-1A27-1EA1-6558-AE681A3DEDC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582463" y="2999154"/>
                <a:ext cx="27645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CD824E4-B945-EC57-A9C1-3B168EFDA8FE}"/>
                  </a:ext>
                </a:extLst>
              </p14:cNvPr>
              <p14:cNvContentPartPr/>
              <p14:nvPr/>
            </p14:nvContentPartPr>
            <p14:xfrm>
              <a:off x="5336648" y="2832474"/>
              <a:ext cx="128160" cy="2034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CD824E4-B945-EC57-A9C1-3B168EFDA8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25878" y="2821674"/>
                <a:ext cx="149341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71938093-34D3-1256-F731-068D21E85411}"/>
                  </a:ext>
                </a:extLst>
              </p14:cNvPr>
              <p14:cNvContentPartPr/>
              <p14:nvPr/>
            </p14:nvContentPartPr>
            <p14:xfrm>
              <a:off x="4353488" y="4485954"/>
              <a:ext cx="244800" cy="1396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71938093-34D3-1256-F731-068D21E8541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342688" y="4475154"/>
                <a:ext cx="266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FA67586-B9AF-0909-8C75-87EFC6A11603}"/>
                  </a:ext>
                </a:extLst>
              </p14:cNvPr>
              <p14:cNvContentPartPr/>
              <p14:nvPr/>
            </p14:nvContentPartPr>
            <p14:xfrm>
              <a:off x="5375528" y="4274274"/>
              <a:ext cx="128520" cy="2282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FA67586-B9AF-0909-8C75-87EFC6A116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361128" y="4259851"/>
                <a:ext cx="156960" cy="256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71842336-D863-9709-42E9-9CC312C31919}"/>
                  </a:ext>
                </a:extLst>
              </p14:cNvPr>
              <p14:cNvContentPartPr/>
              <p14:nvPr/>
            </p14:nvContentPartPr>
            <p14:xfrm>
              <a:off x="5660648" y="2816016"/>
              <a:ext cx="515880" cy="2293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71842336-D863-9709-42E9-9CC312C3191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46248" y="2801639"/>
                <a:ext cx="544320" cy="25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A9F7F47-846C-68E2-EA39-E30F31BDA484}"/>
                  </a:ext>
                </a:extLst>
              </p14:cNvPr>
              <p14:cNvContentPartPr/>
              <p14:nvPr/>
            </p14:nvContentPartPr>
            <p14:xfrm>
              <a:off x="5380568" y="3163416"/>
              <a:ext cx="560880" cy="20772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A9F7F47-846C-68E2-EA39-E30F31BDA48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366168" y="3149016"/>
                <a:ext cx="5893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AFBEDAAE-02D6-7527-6ADA-D0FDE6BEB7BA}"/>
                  </a:ext>
                </a:extLst>
              </p14:cNvPr>
              <p14:cNvContentPartPr/>
              <p14:nvPr/>
            </p14:nvContentPartPr>
            <p14:xfrm>
              <a:off x="5660648" y="4295616"/>
              <a:ext cx="605880" cy="21816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AFBEDAAE-02D6-7527-6ADA-D0FDE6BEB7B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646239" y="4281216"/>
                <a:ext cx="634337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9F7F96D1-EFA1-5EBC-329C-0539A4584761}"/>
                  </a:ext>
                </a:extLst>
              </p14:cNvPr>
              <p14:cNvContentPartPr/>
              <p14:nvPr/>
            </p14:nvContentPartPr>
            <p14:xfrm>
              <a:off x="4908968" y="3757776"/>
              <a:ext cx="471960" cy="2131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9F7F96D1-EFA1-5EBC-329C-0539A458476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894557" y="3743400"/>
                <a:ext cx="500422" cy="241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FBE47702-8BE9-697B-87F7-0B5B5CEB9F33}"/>
                  </a:ext>
                </a:extLst>
              </p14:cNvPr>
              <p14:cNvContentPartPr/>
              <p14:nvPr/>
            </p14:nvContentPartPr>
            <p14:xfrm>
              <a:off x="2947688" y="4727976"/>
              <a:ext cx="168480" cy="24588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FBE47702-8BE9-697B-87F7-0B5B5CEB9F3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36888" y="4717176"/>
                <a:ext cx="1897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2894C82-98E9-3907-BCEB-E77C416FE354}"/>
                  </a:ext>
                </a:extLst>
              </p14:cNvPr>
              <p14:cNvContentPartPr/>
              <p14:nvPr/>
            </p14:nvContentPartPr>
            <p14:xfrm>
              <a:off x="3032648" y="4850736"/>
              <a:ext cx="72720" cy="12924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2894C82-98E9-3907-BCEB-E77C416FE35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021848" y="4839936"/>
                <a:ext cx="93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CE28A724-1617-05D9-1DEE-AAC74E959EE5}"/>
                  </a:ext>
                </a:extLst>
              </p14:cNvPr>
              <p14:cNvContentPartPr/>
              <p14:nvPr/>
            </p14:nvContentPartPr>
            <p14:xfrm>
              <a:off x="3219848" y="4839216"/>
              <a:ext cx="126000" cy="612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CE28A724-1617-05D9-1DEE-AAC74E959EE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09048" y="4827741"/>
                <a:ext cx="147240" cy="2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FD38BB57-2893-BC66-945F-4EA5469C17CC}"/>
                  </a:ext>
                </a:extLst>
              </p14:cNvPr>
              <p14:cNvContentPartPr/>
              <p14:nvPr/>
            </p14:nvContentPartPr>
            <p14:xfrm>
              <a:off x="3385808" y="4783416"/>
              <a:ext cx="149760" cy="16308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FD38BB57-2893-BC66-945F-4EA5469C17C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375008" y="4772616"/>
                <a:ext cx="171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E4543BC-79FE-C875-F9D1-2A1204120191}"/>
                  </a:ext>
                </a:extLst>
              </p14:cNvPr>
              <p14:cNvContentPartPr/>
              <p14:nvPr/>
            </p14:nvContentPartPr>
            <p14:xfrm>
              <a:off x="3599288" y="4755336"/>
              <a:ext cx="111240" cy="115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E4543BC-79FE-C875-F9D1-2A120412019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588453" y="4744863"/>
                <a:ext cx="132549" cy="32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508681FC-0E69-C886-45D1-74F56C1304A4}"/>
                  </a:ext>
                </a:extLst>
              </p14:cNvPr>
              <p14:cNvContentPartPr/>
              <p14:nvPr/>
            </p14:nvContentPartPr>
            <p14:xfrm>
              <a:off x="3592448" y="4760736"/>
              <a:ext cx="84600" cy="23580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508681FC-0E69-C886-45D1-74F56C1304A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581648" y="4749936"/>
                <a:ext cx="105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A597F197-3FE8-9327-D179-690DF6058B4E}"/>
                  </a:ext>
                </a:extLst>
              </p14:cNvPr>
              <p14:cNvContentPartPr/>
              <p14:nvPr/>
            </p14:nvContentPartPr>
            <p14:xfrm>
              <a:off x="3600008" y="4878456"/>
              <a:ext cx="93600" cy="115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A597F197-3FE8-9327-D179-690DF6058B4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89249" y="4867656"/>
                <a:ext cx="114759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8D148BA2-B403-1112-9497-2D7C98F2B000}"/>
                  </a:ext>
                </a:extLst>
              </p14:cNvPr>
              <p14:cNvContentPartPr/>
              <p14:nvPr/>
            </p14:nvContentPartPr>
            <p14:xfrm>
              <a:off x="3738248" y="4884216"/>
              <a:ext cx="78840" cy="5076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8D148BA2-B403-1112-9497-2D7C98F2B00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727448" y="4873492"/>
                <a:ext cx="100080" cy="71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D77660C-10E5-9DDC-BC18-30B36FA29A10}"/>
                  </a:ext>
                </a:extLst>
              </p14:cNvPr>
              <p14:cNvContentPartPr/>
              <p14:nvPr/>
            </p14:nvContentPartPr>
            <p14:xfrm>
              <a:off x="3733208" y="4973856"/>
              <a:ext cx="61560" cy="36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D77660C-10E5-9DDC-BC18-30B36FA29A1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722408" y="4963056"/>
                <a:ext cx="82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C67769CC-015E-529D-2A24-C33E6F53079A}"/>
                  </a:ext>
                </a:extLst>
              </p14:cNvPr>
              <p14:cNvContentPartPr/>
              <p14:nvPr/>
            </p14:nvContentPartPr>
            <p14:xfrm>
              <a:off x="3974048" y="4833816"/>
              <a:ext cx="123120" cy="612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C67769CC-015E-529D-2A24-C33E6F53079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959648" y="4819416"/>
                <a:ext cx="1515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BD888015-36C2-322F-E8FB-48126FA77A60}"/>
                  </a:ext>
                </a:extLst>
              </p14:cNvPr>
              <p14:cNvContentPartPr/>
              <p14:nvPr/>
            </p14:nvContentPartPr>
            <p14:xfrm>
              <a:off x="5150528" y="4951536"/>
              <a:ext cx="11520" cy="612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BD888015-36C2-322F-E8FB-48126FA77A6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39728" y="4940736"/>
                <a:ext cx="32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05206AE-66E0-B4D3-7A3D-2E8FDE993A71}"/>
                  </a:ext>
                </a:extLst>
              </p14:cNvPr>
              <p14:cNvContentPartPr/>
              <p14:nvPr/>
            </p14:nvContentPartPr>
            <p14:xfrm>
              <a:off x="3799808" y="4917696"/>
              <a:ext cx="275040" cy="1180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05206AE-66E0-B4D3-7A3D-2E8FDE993A7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85389" y="4903296"/>
                <a:ext cx="303517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05037E86-535C-48C6-246C-789D6E32415F}"/>
                  </a:ext>
                </a:extLst>
              </p14:cNvPr>
              <p14:cNvContentPartPr/>
              <p14:nvPr/>
            </p14:nvContentPartPr>
            <p14:xfrm>
              <a:off x="4954328" y="4940376"/>
              <a:ext cx="28440" cy="360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05037E86-535C-48C6-246C-789D6E32415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939928" y="4925976"/>
                <a:ext cx="568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85F5B676-8B37-5EF5-5040-AFD025BF3B7A}"/>
                  </a:ext>
                </a:extLst>
              </p14:cNvPr>
              <p14:cNvContentPartPr/>
              <p14:nvPr/>
            </p14:nvContentPartPr>
            <p14:xfrm>
              <a:off x="4175288" y="4750296"/>
              <a:ext cx="628200" cy="29052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85F5B676-8B37-5EF5-5040-AFD025BF3B7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160880" y="4735896"/>
                <a:ext cx="656656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5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3B398-C976-A505-74F5-F0D8BF8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73FC2-B12D-CCE6-5935-3DF2C4FD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热一律的应用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09A63-284A-1830-9F83-2A603F88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31811"/>
            <a:ext cx="6761408" cy="649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9BF68-99D5-2E27-1672-8E72D389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48520"/>
            <a:ext cx="6362163" cy="415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2160E-D0F0-4C53-960A-5BB80C7B1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5" b="98347" l="1134" r="97052">
                        <a14:foregroundMark x1="9751" y1="6612" x2="2268" y2="87328"/>
                        <a14:foregroundMark x1="2268" y1="87328" x2="34014" y2="74380"/>
                        <a14:foregroundMark x1="34014" y1="74380" x2="45351" y2="40771"/>
                        <a14:foregroundMark x1="45351" y1="40771" x2="42630" y2="12672"/>
                        <a14:foregroundMark x1="42630" y1="12672" x2="38095" y2="2755"/>
                        <a14:foregroundMark x1="38095" y1="2755" x2="14286" y2="39118"/>
                        <a14:foregroundMark x1="14286" y1="39118" x2="4989" y2="63085"/>
                        <a14:foregroundMark x1="4989" y1="63085" x2="59637" y2="14325"/>
                        <a14:foregroundMark x1="59637" y1="14325" x2="66440" y2="4683"/>
                        <a14:foregroundMark x1="66440" y1="4683" x2="31066" y2="50689"/>
                        <a14:foregroundMark x1="31066" y1="50689" x2="11565" y2="91460"/>
                        <a14:foregroundMark x1="11565" y1="91460" x2="45805" y2="31405"/>
                        <a14:foregroundMark x1="45805" y1="31405" x2="29478" y2="76584"/>
                        <a14:foregroundMark x1="29478" y1="76584" x2="39002" y2="49311"/>
                        <a14:foregroundMark x1="39002" y1="49311" x2="44898" y2="89532"/>
                        <a14:foregroundMark x1="44898" y1="89532" x2="59637" y2="68044"/>
                        <a14:foregroundMark x1="59637" y1="68044" x2="66667" y2="87879"/>
                        <a14:foregroundMark x1="66667" y1="87879" x2="74830" y2="63361"/>
                        <a14:foregroundMark x1="74830" y1="63361" x2="82313" y2="96694"/>
                        <a14:foregroundMark x1="82313" y1="96694" x2="73016" y2="33884"/>
                        <a14:foregroundMark x1="73016" y1="33884" x2="82993" y2="77135"/>
                        <a14:foregroundMark x1="82993" y1="77135" x2="87302" y2="3030"/>
                        <a14:foregroundMark x1="87302" y1="3030" x2="83900" y2="23140"/>
                        <a14:foregroundMark x1="83900" y1="23140" x2="71655" y2="41598"/>
                        <a14:foregroundMark x1="71655" y1="41598" x2="69841" y2="27548"/>
                        <a14:foregroundMark x1="69841" y1="27548" x2="69615" y2="42424"/>
                        <a14:foregroundMark x1="69615" y1="42424" x2="69615" y2="42424"/>
                        <a14:foregroundMark x1="680" y1="3581" x2="227" y2="92562"/>
                        <a14:foregroundMark x1="227" y1="92562" x2="6122" y2="83747"/>
                        <a14:foregroundMark x1="6122" y1="83747" x2="5215" y2="90909"/>
                        <a14:foregroundMark x1="1134" y1="12948" x2="2721" y2="49036"/>
                        <a14:foregroundMark x1="2948" y1="97245" x2="67347" y2="93113"/>
                        <a14:foregroundMark x1="67347" y1="93113" x2="95011" y2="94215"/>
                        <a14:foregroundMark x1="96145" y1="92562" x2="97052" y2="98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2460654"/>
            <a:ext cx="2747910" cy="22618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9F5FE7-9FA2-99BC-25B4-597F8713FCD3}"/>
                  </a:ext>
                </a:extLst>
              </p14:cNvPr>
              <p14:cNvContentPartPr/>
              <p14:nvPr/>
            </p14:nvContentPartPr>
            <p14:xfrm>
              <a:off x="2819528" y="3215514"/>
              <a:ext cx="751680" cy="251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9F5FE7-9FA2-99BC-25B4-597F8713F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1968" y="3207954"/>
                <a:ext cx="766800" cy="2667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601D937D-E7AD-FE81-5616-453A9CD7CE56}"/>
              </a:ext>
            </a:extLst>
          </p:cNvPr>
          <p:cNvSpPr/>
          <p:nvPr/>
        </p:nvSpPr>
        <p:spPr>
          <a:xfrm>
            <a:off x="2325383" y="1918698"/>
            <a:ext cx="503433" cy="2551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9E6401-90E3-9E8D-7A80-983F57648214}"/>
              </a:ext>
            </a:extLst>
          </p:cNvPr>
          <p:cNvSpPr/>
          <p:nvPr/>
        </p:nvSpPr>
        <p:spPr>
          <a:xfrm>
            <a:off x="5296326" y="1927259"/>
            <a:ext cx="1059949" cy="289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FE719F-16EA-2517-4E95-484C44CADEAC}"/>
                  </a:ext>
                </a:extLst>
              </p14:cNvPr>
              <p14:cNvContentPartPr/>
              <p14:nvPr/>
            </p14:nvContentPartPr>
            <p14:xfrm>
              <a:off x="2716978" y="2518379"/>
              <a:ext cx="993240" cy="302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FE719F-16EA-2517-4E95-484C44CADE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9415" y="2510828"/>
                <a:ext cx="1008365" cy="317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1EE684-F85D-71E1-9866-D8063D4A1B50}"/>
                  </a:ext>
                </a:extLst>
              </p14:cNvPr>
              <p14:cNvContentPartPr/>
              <p14:nvPr/>
            </p14:nvContentPartPr>
            <p14:xfrm>
              <a:off x="1254298" y="2295539"/>
              <a:ext cx="836280" cy="335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1EE684-F85D-71E1-9866-D8063D4A1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6738" y="2287979"/>
                <a:ext cx="851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E6DB5F2-0379-C1DC-3E51-1537968CAAE2}"/>
                  </a:ext>
                </a:extLst>
              </p14:cNvPr>
              <p14:cNvContentPartPr/>
              <p14:nvPr/>
            </p14:nvContentPartPr>
            <p14:xfrm>
              <a:off x="2391178" y="2912579"/>
              <a:ext cx="652320" cy="169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E6DB5F2-0379-C1DC-3E51-1537968CAA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0372" y="2901779"/>
                <a:ext cx="673572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9EA1AB9-96DF-12E8-C298-61A8773AFD81}"/>
                  </a:ext>
                </a:extLst>
              </p14:cNvPr>
              <p14:cNvContentPartPr/>
              <p14:nvPr/>
            </p14:nvContentPartPr>
            <p14:xfrm>
              <a:off x="1552018" y="2544659"/>
              <a:ext cx="636480" cy="333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9EA1AB9-96DF-12E8-C298-61A8773AFD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7626" y="2530275"/>
                <a:ext cx="664904" cy="362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D618E11-B8C1-116B-9408-578007212296}"/>
                  </a:ext>
                </a:extLst>
              </p14:cNvPr>
              <p14:cNvContentPartPr/>
              <p14:nvPr/>
            </p14:nvContentPartPr>
            <p14:xfrm>
              <a:off x="3098578" y="2901059"/>
              <a:ext cx="933480" cy="191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D618E11-B8C1-116B-9408-5780072122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7774" y="2890279"/>
                <a:ext cx="954728" cy="2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5615272-BDAE-B8BA-3571-CDF3570BA95F}"/>
                  </a:ext>
                </a:extLst>
              </p14:cNvPr>
              <p14:cNvContentPartPr/>
              <p14:nvPr/>
            </p14:nvContentPartPr>
            <p14:xfrm>
              <a:off x="2399098" y="1989179"/>
              <a:ext cx="341280" cy="160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5615272-BDAE-B8BA-3571-CDF3570BA9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1546" y="1981619"/>
                <a:ext cx="356384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DFFB2CC-C126-E504-5EC1-AFAAB9AA2FA9}"/>
                  </a:ext>
                </a:extLst>
              </p14:cNvPr>
              <p14:cNvContentPartPr/>
              <p14:nvPr/>
            </p14:nvContentPartPr>
            <p14:xfrm>
              <a:off x="4709938" y="2506139"/>
              <a:ext cx="893520" cy="219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DFFB2CC-C126-E504-5EC1-AFAAB9AA2F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2375" y="2498579"/>
                <a:ext cx="908646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E9FF45-A912-62B0-E0D0-A365424F9A02}"/>
                  </a:ext>
                </a:extLst>
              </p14:cNvPr>
              <p14:cNvContentPartPr/>
              <p14:nvPr/>
            </p14:nvContentPartPr>
            <p14:xfrm>
              <a:off x="4936247" y="2923862"/>
              <a:ext cx="326160" cy="177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E9FF45-A912-62B0-E0D0-A365424F9A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28687" y="2916287"/>
                <a:ext cx="341280" cy="192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0CF3BF1-26C1-B4DE-2434-FBF9B727DF80}"/>
                  </a:ext>
                </a:extLst>
              </p14:cNvPr>
              <p14:cNvContentPartPr/>
              <p14:nvPr/>
            </p14:nvContentPartPr>
            <p14:xfrm>
              <a:off x="6189407" y="3069662"/>
              <a:ext cx="7920" cy="7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0CF3BF1-26C1-B4DE-2434-FBF9B727DF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2176" y="3062102"/>
                <a:ext cx="22383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84D7CFE-33AD-36A6-0449-28936FE036B5}"/>
                  </a:ext>
                </a:extLst>
              </p14:cNvPr>
              <p14:cNvContentPartPr/>
              <p14:nvPr/>
            </p14:nvContentPartPr>
            <p14:xfrm>
              <a:off x="5403527" y="2939342"/>
              <a:ext cx="606240" cy="144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84D7CFE-33AD-36A6-0449-28936FE036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95963" y="2931763"/>
                <a:ext cx="621369" cy="159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ADC2F9B-CF64-1B84-2BCD-C5F0B43A50FC}"/>
                  </a:ext>
                </a:extLst>
              </p14:cNvPr>
              <p14:cNvContentPartPr/>
              <p14:nvPr/>
            </p14:nvContentPartPr>
            <p14:xfrm>
              <a:off x="5300207" y="3156062"/>
              <a:ext cx="1932120" cy="3405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ADC2F9B-CF64-1B84-2BCD-C5F0B43A50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92647" y="3148502"/>
                <a:ext cx="19472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69AFDFA-621A-D01A-8032-CE44AED57EF3}"/>
                  </a:ext>
                </a:extLst>
              </p14:cNvPr>
              <p14:cNvContentPartPr/>
              <p14:nvPr/>
            </p14:nvContentPartPr>
            <p14:xfrm>
              <a:off x="2893967" y="3548822"/>
              <a:ext cx="685800" cy="1958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69AFDFA-621A-D01A-8032-CE44AED57E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6407" y="3541262"/>
                <a:ext cx="7009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8FE31D2-9951-BB51-DA2D-96F8758FE64F}"/>
                  </a:ext>
                </a:extLst>
              </p14:cNvPr>
              <p14:cNvContentPartPr/>
              <p14:nvPr/>
            </p14:nvContentPartPr>
            <p14:xfrm>
              <a:off x="3594887" y="3529742"/>
              <a:ext cx="345240" cy="1911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8FE31D2-9951-BB51-DA2D-96F8758FE6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7327" y="3522196"/>
                <a:ext cx="360360" cy="206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C157945-8AB3-3A02-4D67-21E901E3482A}"/>
                  </a:ext>
                </a:extLst>
              </p14:cNvPr>
              <p14:cNvContentPartPr/>
              <p14:nvPr/>
            </p14:nvContentPartPr>
            <p14:xfrm>
              <a:off x="2721167" y="3836102"/>
              <a:ext cx="843120" cy="1958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C157945-8AB3-3A02-4D67-21E901E348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3607" y="3828542"/>
                <a:ext cx="858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F9A4A0E-6B50-1E26-9DB2-46CE6DC0225B}"/>
                  </a:ext>
                </a:extLst>
              </p14:cNvPr>
              <p14:cNvContentPartPr/>
              <p14:nvPr/>
            </p14:nvContentPartPr>
            <p14:xfrm>
              <a:off x="4115807" y="4031582"/>
              <a:ext cx="880200" cy="1461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F9A4A0E-6B50-1E26-9DB2-46CE6DC022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08247" y="4024003"/>
                <a:ext cx="895320" cy="161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7BCDD38-1DA6-CF42-2626-D06D11717EAF}"/>
                  </a:ext>
                </a:extLst>
              </p14:cNvPr>
              <p14:cNvContentPartPr/>
              <p14:nvPr/>
            </p14:nvContentPartPr>
            <p14:xfrm>
              <a:off x="3663647" y="4000982"/>
              <a:ext cx="287280" cy="1191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7BCDD38-1DA6-CF42-2626-D06D11717E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56087" y="3993422"/>
                <a:ext cx="302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F7EB3D2-39D7-6387-5070-951277BA61D3}"/>
                  </a:ext>
                </a:extLst>
              </p14:cNvPr>
              <p14:cNvContentPartPr/>
              <p14:nvPr/>
            </p14:nvContentPartPr>
            <p14:xfrm>
              <a:off x="4395887" y="4225262"/>
              <a:ext cx="337320" cy="3394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F7EB3D2-39D7-6387-5070-951277BA61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88335" y="4217694"/>
                <a:ext cx="352424" cy="354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A959322-08C6-8889-F7CC-6368CC57B899}"/>
                  </a:ext>
                </a:extLst>
              </p14:cNvPr>
              <p14:cNvContentPartPr/>
              <p14:nvPr/>
            </p14:nvContentPartPr>
            <p14:xfrm>
              <a:off x="4767407" y="4231382"/>
              <a:ext cx="468000" cy="3258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A959322-08C6-8889-F7CC-6368CC57B8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59841" y="4223822"/>
                <a:ext cx="483132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979503B-C8DE-82A1-BF4D-C956294A52B0}"/>
                  </a:ext>
                </a:extLst>
              </p14:cNvPr>
              <p14:cNvContentPartPr/>
              <p14:nvPr/>
            </p14:nvContentPartPr>
            <p14:xfrm>
              <a:off x="5254336" y="4365093"/>
              <a:ext cx="616320" cy="1688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979503B-C8DE-82A1-BF4D-C956294A52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46780" y="4357549"/>
                <a:ext cx="631431" cy="183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3F138A6B-6883-26C6-F3E4-F0B50F4997D6}"/>
                  </a:ext>
                </a:extLst>
              </p14:cNvPr>
              <p14:cNvContentPartPr/>
              <p14:nvPr/>
            </p14:nvContentPartPr>
            <p14:xfrm>
              <a:off x="4483936" y="3568053"/>
              <a:ext cx="804960" cy="16056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3F138A6B-6883-26C6-F3E4-F0B50F4997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76379" y="3560493"/>
                <a:ext cx="820073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E8F3A52-4F90-56B1-FB7B-34662E5599F6}"/>
                  </a:ext>
                </a:extLst>
              </p14:cNvPr>
              <p14:cNvContentPartPr/>
              <p14:nvPr/>
            </p14:nvContentPartPr>
            <p14:xfrm>
              <a:off x="4092976" y="3579573"/>
              <a:ext cx="218160" cy="6552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E8F3A52-4F90-56B1-FB7B-34662E5599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85428" y="3572013"/>
                <a:ext cx="233255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F332377C-FA11-BE1A-2138-8FFDDD188927}"/>
                  </a:ext>
                </a:extLst>
              </p14:cNvPr>
              <p14:cNvContentPartPr/>
              <p14:nvPr/>
            </p14:nvContentPartPr>
            <p14:xfrm>
              <a:off x="4687336" y="3744093"/>
              <a:ext cx="448200" cy="19944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F332377C-FA11-BE1A-2138-8FFDDD1889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79770" y="3736533"/>
                <a:ext cx="463332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27BF68FB-41BA-6D0B-460D-BB91B02FD513}"/>
                  </a:ext>
                </a:extLst>
              </p14:cNvPr>
              <p14:cNvContentPartPr/>
              <p14:nvPr/>
            </p14:nvContentPartPr>
            <p14:xfrm>
              <a:off x="5336776" y="4418733"/>
              <a:ext cx="63360" cy="1944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27BF68FB-41BA-6D0B-460D-BB91B02FD5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29216" y="4411310"/>
                <a:ext cx="78480" cy="34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925692A1-E6A3-F533-4349-4A84923F3286}"/>
                  </a:ext>
                </a:extLst>
              </p14:cNvPr>
              <p14:cNvContentPartPr/>
              <p14:nvPr/>
            </p14:nvContentPartPr>
            <p14:xfrm>
              <a:off x="4537576" y="4572093"/>
              <a:ext cx="61560" cy="10008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925692A1-E6A3-F533-4349-4A84923F32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30060" y="4564533"/>
                <a:ext cx="76592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2B8AF10-498D-F3BD-F1DA-107CA1124F6F}"/>
                  </a:ext>
                </a:extLst>
              </p14:cNvPr>
              <p14:cNvContentPartPr/>
              <p14:nvPr/>
            </p14:nvContentPartPr>
            <p14:xfrm>
              <a:off x="5354416" y="4595493"/>
              <a:ext cx="141840" cy="1263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2B8AF10-498D-F3BD-F1DA-107CA1124F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46856" y="4587933"/>
                <a:ext cx="156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808DAB5-28EE-A101-4264-8689A050E7EC}"/>
                  </a:ext>
                </a:extLst>
              </p14:cNvPr>
              <p14:cNvContentPartPr/>
              <p14:nvPr/>
            </p14:nvContentPartPr>
            <p14:xfrm>
              <a:off x="1212002" y="2725846"/>
              <a:ext cx="33480" cy="752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808DAB5-28EE-A101-4264-8689A050E7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04442" y="2718290"/>
                <a:ext cx="48600" cy="767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288E43-65A5-8960-88E7-870628267C1C}"/>
                  </a:ext>
                </a:extLst>
              </p14:cNvPr>
              <p14:cNvContentPartPr/>
              <p14:nvPr/>
            </p14:nvContentPartPr>
            <p14:xfrm>
              <a:off x="1261322" y="3624406"/>
              <a:ext cx="1401120" cy="811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288E43-65A5-8960-88E7-870628267C1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53762" y="3616846"/>
                <a:ext cx="14162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AAC6F8E-F489-82E8-0720-7D344F46342D}"/>
                  </a:ext>
                </a:extLst>
              </p14:cNvPr>
              <p14:cNvContentPartPr/>
              <p14:nvPr/>
            </p14:nvContentPartPr>
            <p14:xfrm>
              <a:off x="3971888" y="4224234"/>
              <a:ext cx="150480" cy="290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AAC6F8E-F489-82E8-0720-7D344F4634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61473" y="4213781"/>
                <a:ext cx="170592" cy="310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66DEAC0-A097-32EE-6A24-86DF451EC216}"/>
                  </a:ext>
                </a:extLst>
              </p14:cNvPr>
              <p14:cNvContentPartPr/>
              <p14:nvPr/>
            </p14:nvContentPartPr>
            <p14:xfrm>
              <a:off x="2683062" y="4402229"/>
              <a:ext cx="866520" cy="587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66DEAC0-A097-32EE-6A24-86DF451EC21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75502" y="4394669"/>
                <a:ext cx="8816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580281E-C98B-CE83-E0C1-6018404EA97F}"/>
                  </a:ext>
                </a:extLst>
              </p14:cNvPr>
              <p14:cNvContentPartPr/>
              <p14:nvPr/>
            </p14:nvContentPartPr>
            <p14:xfrm>
              <a:off x="2620793" y="3976087"/>
              <a:ext cx="57960" cy="60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580281E-C98B-CE83-E0C1-6018404EA9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13186" y="3968527"/>
                <a:ext cx="73175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7253DE5-E4D0-E96E-4B33-330727DB1B83}"/>
                  </a:ext>
                </a:extLst>
              </p14:cNvPr>
              <p14:cNvContentPartPr/>
              <p14:nvPr/>
            </p14:nvContentPartPr>
            <p14:xfrm>
              <a:off x="1191233" y="2688007"/>
              <a:ext cx="39600" cy="41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7253DE5-E4D0-E96E-4B33-330727DB1B8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83673" y="2680447"/>
                <a:ext cx="54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BDD2679-D802-DC60-15B7-1F9FE601C7FA}"/>
                  </a:ext>
                </a:extLst>
              </p14:cNvPr>
              <p14:cNvContentPartPr/>
              <p14:nvPr/>
            </p14:nvContentPartPr>
            <p14:xfrm>
              <a:off x="2960618" y="4278822"/>
              <a:ext cx="1087200" cy="720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BDD2679-D802-DC60-15B7-1F9FE601C7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53061" y="4271258"/>
                <a:ext cx="1102315" cy="735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456E068-8C2B-F6AA-F29A-6B43DC515A33}"/>
                  </a:ext>
                </a:extLst>
              </p14:cNvPr>
              <p14:cNvContentPartPr/>
              <p14:nvPr/>
            </p14:nvContentPartPr>
            <p14:xfrm>
              <a:off x="4047771" y="5054393"/>
              <a:ext cx="1145520" cy="157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456E068-8C2B-F6AA-F29A-6B43DC515A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40211" y="5046833"/>
                <a:ext cx="1160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02999B2-33CD-24DD-804F-BCC3958D8E65}"/>
                  </a:ext>
                </a:extLst>
              </p14:cNvPr>
              <p14:cNvContentPartPr/>
              <p14:nvPr/>
            </p14:nvContentPartPr>
            <p14:xfrm>
              <a:off x="4583462" y="5299233"/>
              <a:ext cx="81000" cy="136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02999B2-33CD-24DD-804F-BCC3958D8E6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75935" y="5291693"/>
                <a:ext cx="96053" cy="1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D0F53E8-12EE-1560-7690-1AE5A260FB86}"/>
                  </a:ext>
                </a:extLst>
              </p14:cNvPr>
              <p14:cNvContentPartPr/>
              <p14:nvPr/>
            </p14:nvContentPartPr>
            <p14:xfrm>
              <a:off x="4952680" y="5309811"/>
              <a:ext cx="127440" cy="107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D0F53E8-12EE-1560-7690-1AE5A260FB8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45120" y="5302251"/>
                <a:ext cx="1425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13C9A31-55D3-24BF-E2F6-FB808751E2FB}"/>
                  </a:ext>
                </a:extLst>
              </p14:cNvPr>
              <p14:cNvContentPartPr/>
              <p14:nvPr/>
            </p14:nvContentPartPr>
            <p14:xfrm>
              <a:off x="4292440" y="5375331"/>
              <a:ext cx="2520" cy="14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13C9A31-55D3-24BF-E2F6-FB808751E2F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85825" y="5367771"/>
                <a:ext cx="1575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1A25F67-4947-2249-67DF-EAC6EAAEFD5D}"/>
                  </a:ext>
                </a:extLst>
              </p14:cNvPr>
              <p14:cNvContentPartPr/>
              <p14:nvPr/>
            </p14:nvContentPartPr>
            <p14:xfrm>
              <a:off x="4027120" y="5296851"/>
              <a:ext cx="115560" cy="129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1A25F67-4947-2249-67DF-EAC6EAAEFD5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19560" y="5289270"/>
                <a:ext cx="130680" cy="145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95DCB0D-5E65-F747-9AA9-1DCAE96DE995}"/>
                  </a:ext>
                </a:extLst>
              </p14:cNvPr>
              <p14:cNvContentPartPr/>
              <p14:nvPr/>
            </p14:nvContentPartPr>
            <p14:xfrm>
              <a:off x="4184011" y="2198127"/>
              <a:ext cx="519840" cy="51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95DCB0D-5E65-F747-9AA9-1DCAE96DE99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76451" y="2190567"/>
                <a:ext cx="534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EE92B5-DCFC-1CBF-5D4A-BD335020D48A}"/>
                  </a:ext>
                </a:extLst>
              </p14:cNvPr>
              <p14:cNvContentPartPr/>
              <p14:nvPr/>
            </p14:nvContentPartPr>
            <p14:xfrm>
              <a:off x="5426371" y="2009127"/>
              <a:ext cx="612360" cy="128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EE92B5-DCFC-1CBF-5D4A-BD335020D48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18807" y="2001546"/>
                <a:ext cx="627489" cy="144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2E7310C-5635-6E46-0AF4-138908476194}"/>
                  </a:ext>
                </a:extLst>
              </p14:cNvPr>
              <p14:cNvContentPartPr/>
              <p14:nvPr/>
            </p14:nvContentPartPr>
            <p14:xfrm>
              <a:off x="4539331" y="1745607"/>
              <a:ext cx="439200" cy="161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2E7310C-5635-6E46-0AF4-1389084761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31771" y="1738064"/>
                <a:ext cx="454320" cy="1767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71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E1BB74-2C5C-377C-B37C-57D4DE6C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C2B54-D1D0-D537-4675-34ACEDC2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6" y="1118622"/>
            <a:ext cx="6323527" cy="15927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46C791-A24C-760F-3775-652A8AE7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理想气体压强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A91A4D-781D-B033-D637-CB613FB5FD5C}"/>
                  </a:ext>
                </a:extLst>
              </p14:cNvPr>
              <p14:cNvContentPartPr/>
              <p14:nvPr/>
            </p14:nvContentPartPr>
            <p14:xfrm>
              <a:off x="1360448" y="1795674"/>
              <a:ext cx="3798000" cy="7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A91A4D-781D-B033-D637-CB613FB5FD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888" y="1788151"/>
                <a:ext cx="3813120" cy="87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8B6EF-3361-D09F-59DC-3A84B04CC522}"/>
                  </a:ext>
                </a:extLst>
              </p14:cNvPr>
              <p14:cNvContentPartPr/>
              <p14:nvPr/>
            </p14:nvContentPartPr>
            <p14:xfrm>
              <a:off x="3147488" y="2263674"/>
              <a:ext cx="3473640" cy="5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8B6EF-3361-D09F-59DC-3A84B04CC5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9928" y="2256114"/>
                <a:ext cx="3488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C1890A-4157-B7A3-A76D-08916EB5555F}"/>
                  </a:ext>
                </a:extLst>
              </p14:cNvPr>
              <p14:cNvContentPartPr/>
              <p14:nvPr/>
            </p14:nvContentPartPr>
            <p14:xfrm>
              <a:off x="671768" y="2558874"/>
              <a:ext cx="1974600" cy="6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C1890A-4157-B7A3-A76D-08916EB5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208" y="2551314"/>
                <a:ext cx="198972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6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0F763-081D-F266-6219-7CA1CE4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9ADADF-2AD4-6700-01E0-402E2A3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模拟压强的计算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D6827-017C-829E-E361-EDD9D952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515350" cy="12993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C64140-A567-5950-8A89-DA2D2CF666C1}"/>
                  </a:ext>
                </a:extLst>
              </p14:cNvPr>
              <p14:cNvContentPartPr/>
              <p14:nvPr/>
            </p14:nvContentPartPr>
            <p14:xfrm>
              <a:off x="1359368" y="2843634"/>
              <a:ext cx="613080" cy="1325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C64140-A567-5950-8A89-DA2D2CF66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808" y="2836076"/>
                <a:ext cx="628200" cy="1340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ACD834-C783-3EE3-C780-A48E8B37CC62}"/>
                  </a:ext>
                </a:extLst>
              </p14:cNvPr>
              <p14:cNvContentPartPr/>
              <p14:nvPr/>
            </p14:nvContentPartPr>
            <p14:xfrm>
              <a:off x="730088" y="3132354"/>
              <a:ext cx="991800" cy="33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ACD834-C783-3EE3-C780-A48E8B37CC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528" y="3124786"/>
                <a:ext cx="1006920" cy="349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1A78459-81FD-884D-EEA7-50B46DFFC93C}"/>
                  </a:ext>
                </a:extLst>
              </p14:cNvPr>
              <p14:cNvContentPartPr/>
              <p14:nvPr/>
            </p14:nvContentPartPr>
            <p14:xfrm>
              <a:off x="1798129" y="2694783"/>
              <a:ext cx="952200" cy="301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1A78459-81FD-884D-EEA7-50B46DFFC9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0566" y="2687232"/>
                <a:ext cx="967326" cy="316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001D3D-E88B-F827-B4DD-92B815141633}"/>
                  </a:ext>
                </a:extLst>
              </p14:cNvPr>
              <p14:cNvContentPartPr/>
              <p14:nvPr/>
            </p14:nvContentPartPr>
            <p14:xfrm>
              <a:off x="920916" y="3134450"/>
              <a:ext cx="41760" cy="34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001D3D-E88B-F827-B4DD-92B8151416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3290" y="3126890"/>
                <a:ext cx="57011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C64FA68-6758-56E5-BF7D-CEFA38358581}"/>
                  </a:ext>
                </a:extLst>
              </p14:cNvPr>
              <p14:cNvContentPartPr/>
              <p14:nvPr/>
            </p14:nvContentPartPr>
            <p14:xfrm>
              <a:off x="1068876" y="3169010"/>
              <a:ext cx="27720" cy="48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C64FA68-6758-56E5-BF7D-CEFA383585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1413" y="3161450"/>
                <a:ext cx="42646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5B89351-D15B-8510-2AA6-37C33A90D2CB}"/>
                  </a:ext>
                </a:extLst>
              </p14:cNvPr>
              <p14:cNvContentPartPr/>
              <p14:nvPr/>
            </p14:nvContentPartPr>
            <p14:xfrm>
              <a:off x="3392316" y="2600210"/>
              <a:ext cx="498600" cy="153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5B89351-D15B-8510-2AA6-37C33A90D2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84751" y="2592632"/>
                <a:ext cx="513731" cy="168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7E9BACB-4202-2E95-6A6F-8C4EACB62F5F}"/>
                  </a:ext>
                </a:extLst>
              </p14:cNvPr>
              <p14:cNvContentPartPr/>
              <p14:nvPr/>
            </p14:nvContentPartPr>
            <p14:xfrm>
              <a:off x="4056156" y="2581130"/>
              <a:ext cx="852120" cy="155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7E9BACB-4202-2E95-6A6F-8C4EACB62F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48593" y="2573552"/>
                <a:ext cx="867246" cy="170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08242E7-8E4D-B377-AA71-05CB99C33C62}"/>
                  </a:ext>
                </a:extLst>
              </p14:cNvPr>
              <p14:cNvContentPartPr/>
              <p14:nvPr/>
            </p14:nvContentPartPr>
            <p14:xfrm>
              <a:off x="4994316" y="2450486"/>
              <a:ext cx="2389178" cy="353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08242E7-8E4D-B377-AA71-05CB99C33C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86758" y="2442918"/>
                <a:ext cx="2404295" cy="368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87D4D60-DBD4-B400-CDD7-74DF2DCBD175}"/>
                  </a:ext>
                </a:extLst>
              </p14:cNvPr>
              <p14:cNvContentPartPr/>
              <p14:nvPr/>
            </p14:nvContentPartPr>
            <p14:xfrm>
              <a:off x="3429841" y="2930245"/>
              <a:ext cx="861480" cy="358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87D4D60-DBD4-B400-CDD7-74DF2DCBD1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22278" y="2922693"/>
                <a:ext cx="876606" cy="373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C8C418F-75C5-82AA-0199-9D57D8F77E7D}"/>
                  </a:ext>
                </a:extLst>
              </p14:cNvPr>
              <p14:cNvContentPartPr/>
              <p14:nvPr/>
            </p14:nvContentPartPr>
            <p14:xfrm>
              <a:off x="4485001" y="2821525"/>
              <a:ext cx="961560" cy="464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C8C418F-75C5-82AA-0199-9D57D8F77E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77438" y="2813971"/>
                <a:ext cx="976686" cy="479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C021A6B-E8F1-E593-955D-0D9225FDC097}"/>
                  </a:ext>
                </a:extLst>
              </p14:cNvPr>
              <p14:cNvContentPartPr/>
              <p14:nvPr/>
            </p14:nvContentPartPr>
            <p14:xfrm>
              <a:off x="5413441" y="3073885"/>
              <a:ext cx="198000" cy="144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C021A6B-E8F1-E593-955D-0D9225FDC0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05881" y="3066344"/>
                <a:ext cx="213120" cy="159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EC8A3A5-1F05-5AE2-7A22-2AC20EA0986B}"/>
                  </a:ext>
                </a:extLst>
              </p14:cNvPr>
              <p14:cNvContentPartPr/>
              <p14:nvPr/>
            </p14:nvContentPartPr>
            <p14:xfrm>
              <a:off x="5724121" y="2981005"/>
              <a:ext cx="311400" cy="167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EC8A3A5-1F05-5AE2-7A22-2AC20EA098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16561" y="2973429"/>
                <a:ext cx="326520" cy="182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350E39B-0980-5B71-B561-F9DC5E6A26C0}"/>
                  </a:ext>
                </a:extLst>
              </p14:cNvPr>
              <p14:cNvContentPartPr/>
              <p14:nvPr/>
            </p14:nvContentPartPr>
            <p14:xfrm>
              <a:off x="3384841" y="3447925"/>
              <a:ext cx="352080" cy="113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350E39B-0980-5B71-B561-F9DC5E6A26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77281" y="3440365"/>
                <a:ext cx="367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305B305-54B0-37ED-9939-C798FAA471BE}"/>
                  </a:ext>
                </a:extLst>
              </p14:cNvPr>
              <p14:cNvContentPartPr/>
              <p14:nvPr/>
            </p14:nvContentPartPr>
            <p14:xfrm>
              <a:off x="3831601" y="3396445"/>
              <a:ext cx="500400" cy="173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305B305-54B0-37ED-9939-C798FAA471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24041" y="3388885"/>
                <a:ext cx="515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B134A9D-4594-6093-69BE-015498EB157B}"/>
                  </a:ext>
                </a:extLst>
              </p14:cNvPr>
              <p14:cNvContentPartPr/>
              <p14:nvPr/>
            </p14:nvContentPartPr>
            <p14:xfrm>
              <a:off x="4415521" y="3371245"/>
              <a:ext cx="1015920" cy="306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B134A9D-4594-6093-69BE-015498EB157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07964" y="3363685"/>
                <a:ext cx="1031035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202C1B8-AA85-0203-47AD-F266082B1FC1}"/>
                  </a:ext>
                </a:extLst>
              </p14:cNvPr>
              <p14:cNvContentPartPr/>
              <p14:nvPr/>
            </p14:nvContentPartPr>
            <p14:xfrm>
              <a:off x="3362161" y="3943645"/>
              <a:ext cx="852480" cy="334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202C1B8-AA85-0203-47AD-F266082B1F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54598" y="3936077"/>
                <a:ext cx="867606" cy="349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FE805B2F-B8CB-AE4F-05C6-9705ABF257DF}"/>
                  </a:ext>
                </a:extLst>
              </p14:cNvPr>
              <p14:cNvContentPartPr/>
              <p14:nvPr/>
            </p14:nvContentPartPr>
            <p14:xfrm>
              <a:off x="4259281" y="3869485"/>
              <a:ext cx="469080" cy="48960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FE805B2F-B8CB-AE4F-05C6-9705ABF257D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51721" y="3861925"/>
                <a:ext cx="4842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27DF448C-C0EB-39CC-C23A-1887110B1653}"/>
                  </a:ext>
                </a:extLst>
              </p14:cNvPr>
              <p14:cNvContentPartPr/>
              <p14:nvPr/>
            </p14:nvContentPartPr>
            <p14:xfrm>
              <a:off x="4858681" y="4083325"/>
              <a:ext cx="167040" cy="5940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27DF448C-C0EB-39CC-C23A-1887110B16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51137" y="4075719"/>
                <a:ext cx="182127" cy="7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FC94C2D9-8BA5-190B-0EB5-E640E3D4EBA9}"/>
                  </a:ext>
                </a:extLst>
              </p14:cNvPr>
              <p14:cNvContentPartPr/>
              <p14:nvPr/>
            </p14:nvContentPartPr>
            <p14:xfrm>
              <a:off x="5156041" y="3944365"/>
              <a:ext cx="216720" cy="11700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FC94C2D9-8BA5-190B-0EB5-E640E3D4EB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48481" y="3936805"/>
                <a:ext cx="231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7A1CD452-F5A0-D32B-386B-D1BD8195FEBF}"/>
                  </a:ext>
                </a:extLst>
              </p14:cNvPr>
              <p14:cNvContentPartPr/>
              <p14:nvPr/>
            </p14:nvContentPartPr>
            <p14:xfrm>
              <a:off x="4552321" y="3873445"/>
              <a:ext cx="50040" cy="56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7A1CD452-F5A0-D32B-386B-D1BD8195FEB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44761" y="3865885"/>
                <a:ext cx="65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C4B48A40-A067-6E26-D36A-AFBB1ACF57CC}"/>
                  </a:ext>
                </a:extLst>
              </p14:cNvPr>
              <p14:cNvContentPartPr/>
              <p14:nvPr/>
            </p14:nvContentPartPr>
            <p14:xfrm>
              <a:off x="5079361" y="3948325"/>
              <a:ext cx="550080" cy="1893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C4B48A40-A067-6E26-D36A-AFBB1ACF57C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071801" y="3940779"/>
                <a:ext cx="565200" cy="204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2DA3D8A0-4CA7-3457-BC11-64F76A4DF55C}"/>
                  </a:ext>
                </a:extLst>
              </p14:cNvPr>
              <p14:cNvContentPartPr/>
              <p14:nvPr/>
            </p14:nvContentPartPr>
            <p14:xfrm>
              <a:off x="5805121" y="4070005"/>
              <a:ext cx="122040" cy="7704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2DA3D8A0-4CA7-3457-BC11-64F76A4DF5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97561" y="4062445"/>
                <a:ext cx="1371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9D094B1D-5F7F-0C44-A063-7A4A5873041C}"/>
                  </a:ext>
                </a:extLst>
              </p14:cNvPr>
              <p14:cNvContentPartPr/>
              <p14:nvPr/>
            </p14:nvContentPartPr>
            <p14:xfrm>
              <a:off x="5192041" y="4200685"/>
              <a:ext cx="302400" cy="19800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9D094B1D-5F7F-0C44-A063-7A4A5873041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84481" y="4193139"/>
                <a:ext cx="317520" cy="213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BDF33B03-8CE8-600A-141B-BAC9739F1F70}"/>
                  </a:ext>
                </a:extLst>
              </p14:cNvPr>
              <p14:cNvContentPartPr/>
              <p14:nvPr/>
            </p14:nvContentPartPr>
            <p14:xfrm>
              <a:off x="6127681" y="3912685"/>
              <a:ext cx="331560" cy="19368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BDF33B03-8CE8-600A-141B-BAC9739F1F7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20113" y="3905125"/>
                <a:ext cx="346696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2E62F8E9-1B10-40BD-2464-220C941B0EB1}"/>
                  </a:ext>
                </a:extLst>
              </p14:cNvPr>
              <p14:cNvContentPartPr/>
              <p14:nvPr/>
            </p14:nvContentPartPr>
            <p14:xfrm>
              <a:off x="6058201" y="3970645"/>
              <a:ext cx="671040" cy="41976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2E62F8E9-1B10-40BD-2464-220C941B0E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50641" y="3963079"/>
                <a:ext cx="686160" cy="434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26D3C7EC-24F0-110D-7D52-752655CA3878}"/>
                  </a:ext>
                </a:extLst>
              </p14:cNvPr>
              <p14:cNvContentPartPr/>
              <p14:nvPr/>
            </p14:nvContentPartPr>
            <p14:xfrm>
              <a:off x="7225681" y="3846445"/>
              <a:ext cx="544680" cy="3207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26D3C7EC-24F0-110D-7D52-752655CA387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18121" y="3838885"/>
                <a:ext cx="5598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86CE1EF1-3B31-AFA2-4195-5134033911AF}"/>
                  </a:ext>
                </a:extLst>
              </p14:cNvPr>
              <p14:cNvContentPartPr/>
              <p14:nvPr/>
            </p14:nvContentPartPr>
            <p14:xfrm>
              <a:off x="6891601" y="4110325"/>
              <a:ext cx="135720" cy="5472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86CE1EF1-3B31-AFA2-4195-5134033911A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84041" y="4102715"/>
                <a:ext cx="150840" cy="6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39976D06-4EAF-2763-EDD1-36EE3B5D7466}"/>
                  </a:ext>
                </a:extLst>
              </p14:cNvPr>
              <p14:cNvContentPartPr/>
              <p14:nvPr/>
            </p14:nvContentPartPr>
            <p14:xfrm>
              <a:off x="7838041" y="3925645"/>
              <a:ext cx="153720" cy="12096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39976D06-4EAF-2763-EDD1-36EE3B5D746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30481" y="3918085"/>
                <a:ext cx="1688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9F8DEAC4-ABE0-0690-02DB-3F6B118E5FD7}"/>
                  </a:ext>
                </a:extLst>
              </p14:cNvPr>
              <p14:cNvContentPartPr/>
              <p14:nvPr/>
            </p14:nvContentPartPr>
            <p14:xfrm>
              <a:off x="7121281" y="4178005"/>
              <a:ext cx="975600" cy="183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9F8DEAC4-ABE0-0690-02DB-3F6B118E5FD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13718" y="4170445"/>
                <a:ext cx="990726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6E9FBAC2-C171-6E62-80D5-E2FA2E626EA8}"/>
                  </a:ext>
                </a:extLst>
              </p14:cNvPr>
              <p14:cNvContentPartPr/>
              <p14:nvPr/>
            </p14:nvContentPartPr>
            <p14:xfrm>
              <a:off x="7382641" y="4273405"/>
              <a:ext cx="325080" cy="18468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6E9FBAC2-C171-6E62-80D5-E2FA2E626EA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75073" y="4265845"/>
                <a:ext cx="340217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4851409B-14C3-F88E-7558-9FCA79F09059}"/>
                  </a:ext>
                </a:extLst>
              </p14:cNvPr>
              <p14:cNvContentPartPr/>
              <p14:nvPr/>
            </p14:nvContentPartPr>
            <p14:xfrm>
              <a:off x="3641881" y="4460965"/>
              <a:ext cx="1003320" cy="29016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4851409B-14C3-F88E-7558-9FCA79F0905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34321" y="4453396"/>
                <a:ext cx="1018440" cy="305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46A43C29-FF4A-B0DC-1631-6CCD25977B7A}"/>
                  </a:ext>
                </a:extLst>
              </p14:cNvPr>
              <p14:cNvContentPartPr/>
              <p14:nvPr/>
            </p14:nvContentPartPr>
            <p14:xfrm>
              <a:off x="4025281" y="4737085"/>
              <a:ext cx="559080" cy="21888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46A43C29-FF4A-B0DC-1631-6CCD25977B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17716" y="4729537"/>
                <a:ext cx="574210" cy="23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04BA822A-F94E-AE5E-E73C-15D34F435ED0}"/>
                  </a:ext>
                </a:extLst>
              </p14:cNvPr>
              <p14:cNvContentPartPr/>
              <p14:nvPr/>
            </p14:nvContentPartPr>
            <p14:xfrm>
              <a:off x="3848881" y="4502725"/>
              <a:ext cx="149040" cy="12672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04BA822A-F94E-AE5E-E73C-15D34F435ED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41321" y="4495165"/>
                <a:ext cx="1641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5E6A4D9E-8057-B912-FBDA-630B5892A9F1}"/>
                  </a:ext>
                </a:extLst>
              </p14:cNvPr>
              <p14:cNvContentPartPr/>
              <p14:nvPr/>
            </p14:nvContentPartPr>
            <p14:xfrm>
              <a:off x="7160521" y="3952645"/>
              <a:ext cx="78480" cy="14004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5E6A4D9E-8057-B912-FBDA-630B5892A9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52961" y="3945085"/>
                <a:ext cx="93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1B2E8E24-3E97-AF8C-C478-1C61CC8E8137}"/>
                  </a:ext>
                </a:extLst>
              </p14:cNvPr>
              <p14:cNvContentPartPr/>
              <p14:nvPr/>
            </p14:nvContentPartPr>
            <p14:xfrm>
              <a:off x="4252801" y="3871645"/>
              <a:ext cx="146520" cy="14904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1B2E8E24-3E97-AF8C-C478-1C61CC8E813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45241" y="3864103"/>
                <a:ext cx="161640" cy="164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93A0D552-48B0-B0EF-C1B1-4B569814D670}"/>
                  </a:ext>
                </a:extLst>
              </p14:cNvPr>
              <p14:cNvContentPartPr/>
              <p14:nvPr/>
            </p14:nvContentPartPr>
            <p14:xfrm>
              <a:off x="5050561" y="3907645"/>
              <a:ext cx="128520" cy="12672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93A0D552-48B0-B0EF-C1B1-4B569814D67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043001" y="3900063"/>
                <a:ext cx="143640" cy="14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C9DE863A-6FD0-DA4A-D195-5405FE8F448C}"/>
                  </a:ext>
                </a:extLst>
              </p14:cNvPr>
              <p14:cNvContentPartPr/>
              <p14:nvPr/>
            </p14:nvContentPartPr>
            <p14:xfrm>
              <a:off x="3642241" y="3925645"/>
              <a:ext cx="121680" cy="14004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C9DE863A-6FD0-DA4A-D195-5405FE8F448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34681" y="3918085"/>
                <a:ext cx="136800" cy="1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30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67F4B-AB20-C7B8-B836-4A792B76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25B0B-FA7B-C366-5D1D-26755844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能量按自由度均分理论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363E1-B5BC-15DE-62EF-214E629A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4127500" cy="2038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DD61DFF-2CB2-ED0E-F498-4B3643A0C749}"/>
                  </a:ext>
                </a:extLst>
              </p14:cNvPr>
              <p14:cNvContentPartPr/>
              <p14:nvPr/>
            </p14:nvContentPartPr>
            <p14:xfrm>
              <a:off x="5158894" y="1130302"/>
              <a:ext cx="455400" cy="190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DD61DFF-2CB2-ED0E-F498-4B3643A0C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334" y="1122742"/>
                <a:ext cx="47052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8677EEF3-3ADA-F38D-870E-A76339BE3F66}"/>
              </a:ext>
            </a:extLst>
          </p:cNvPr>
          <p:cNvSpPr/>
          <p:nvPr/>
        </p:nvSpPr>
        <p:spPr>
          <a:xfrm>
            <a:off x="3566844" y="1447799"/>
            <a:ext cx="648983" cy="212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62902D6-6F07-9CAF-E015-311BF2EAF212}"/>
              </a:ext>
            </a:extLst>
          </p:cNvPr>
          <p:cNvSpPr/>
          <p:nvPr/>
        </p:nvSpPr>
        <p:spPr>
          <a:xfrm>
            <a:off x="1049675" y="2064249"/>
            <a:ext cx="503433" cy="2551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69CED1B-6EDF-3A38-DFA1-B7305122135C}"/>
              </a:ext>
            </a:extLst>
          </p:cNvPr>
          <p:cNvSpPr/>
          <p:nvPr/>
        </p:nvSpPr>
        <p:spPr>
          <a:xfrm>
            <a:off x="1178102" y="2757755"/>
            <a:ext cx="503433" cy="2551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CD8FC2-597D-A2FE-114B-8755B221E752}"/>
                  </a:ext>
                </a:extLst>
              </p14:cNvPr>
              <p14:cNvContentPartPr/>
              <p14:nvPr/>
            </p14:nvContentPartPr>
            <p14:xfrm>
              <a:off x="5766128" y="820794"/>
              <a:ext cx="324000" cy="72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CD8FC2-597D-A2FE-114B-8755B221E7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8568" y="813230"/>
                <a:ext cx="339120" cy="73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8B1854-4389-BF97-4DB8-615EBF063C28}"/>
                  </a:ext>
                </a:extLst>
              </p14:cNvPr>
              <p14:cNvContentPartPr/>
              <p14:nvPr/>
            </p14:nvContentPartPr>
            <p14:xfrm>
              <a:off x="5949368" y="849234"/>
              <a:ext cx="440280" cy="18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8B1854-4389-BF97-4DB8-615EBF063C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1808" y="841659"/>
                <a:ext cx="455400" cy="199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5AC6C4-11E9-6308-F169-BD3FF32C6DD5}"/>
                  </a:ext>
                </a:extLst>
              </p14:cNvPr>
              <p14:cNvContentPartPr/>
              <p14:nvPr/>
            </p14:nvContentPartPr>
            <p14:xfrm>
              <a:off x="6450488" y="932394"/>
              <a:ext cx="169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5AC6C4-11E9-6308-F169-BD3FF32C6D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2928" y="924834"/>
                <a:ext cx="320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6165CD-271E-F1FF-EB9D-9C8B280B43F4}"/>
                  </a:ext>
                </a:extLst>
              </p14:cNvPr>
              <p14:cNvContentPartPr/>
              <p14:nvPr/>
            </p14:nvContentPartPr>
            <p14:xfrm>
              <a:off x="6456248" y="976674"/>
              <a:ext cx="22680" cy="11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6165CD-271E-F1FF-EB9D-9C8B280B43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688" y="969114"/>
                <a:ext cx="378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26193B1-8EBC-4810-F6F1-B2237FA1E0F0}"/>
                  </a:ext>
                </a:extLst>
              </p14:cNvPr>
              <p14:cNvContentPartPr/>
              <p14:nvPr/>
            </p14:nvContentPartPr>
            <p14:xfrm>
              <a:off x="6712208" y="837714"/>
              <a:ext cx="323640" cy="16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26193B1-8EBC-4810-F6F1-B2237FA1E0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4640" y="830154"/>
                <a:ext cx="338777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1E49AC-600D-6F24-0720-A36E66255CD4}"/>
                  </a:ext>
                </a:extLst>
              </p14:cNvPr>
              <p14:cNvContentPartPr/>
              <p14:nvPr/>
            </p14:nvContentPartPr>
            <p14:xfrm>
              <a:off x="7126928" y="805314"/>
              <a:ext cx="906120" cy="210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1E49AC-600D-6F24-0720-A36E66255C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19365" y="797754"/>
                <a:ext cx="921246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279FC61-2F5E-95FA-CB25-D3FAD6D522BE}"/>
                  </a:ext>
                </a:extLst>
              </p14:cNvPr>
              <p14:cNvContentPartPr/>
              <p14:nvPr/>
            </p14:nvContentPartPr>
            <p14:xfrm>
              <a:off x="6707888" y="1283754"/>
              <a:ext cx="1197000" cy="322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279FC61-2F5E-95FA-CB25-D3FAD6D522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00326" y="1276186"/>
                <a:ext cx="1212125" cy="338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731DBB8-26A9-6B46-A59E-273B9621D049}"/>
                  </a:ext>
                </a:extLst>
              </p14:cNvPr>
              <p14:cNvContentPartPr/>
              <p14:nvPr/>
            </p14:nvContentPartPr>
            <p14:xfrm>
              <a:off x="5843528" y="1372314"/>
              <a:ext cx="646200" cy="206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731DBB8-26A9-6B46-A59E-273B9621D04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35972" y="1364754"/>
                <a:ext cx="661312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07AA30F-9E3E-8489-0E71-AB3C772D9463}"/>
                  </a:ext>
                </a:extLst>
              </p14:cNvPr>
              <p14:cNvContentPartPr/>
              <p14:nvPr/>
            </p14:nvContentPartPr>
            <p14:xfrm>
              <a:off x="5308568" y="1806834"/>
              <a:ext cx="323280" cy="216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07AA30F-9E3E-8489-0E71-AB3C772D946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01008" y="1799274"/>
                <a:ext cx="3384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DB316B8-41EE-C206-49DA-47A3C094DCBE}"/>
                  </a:ext>
                </a:extLst>
              </p14:cNvPr>
              <p14:cNvContentPartPr/>
              <p14:nvPr/>
            </p14:nvContentPartPr>
            <p14:xfrm>
              <a:off x="2323088" y="932394"/>
              <a:ext cx="317880" cy="99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DB316B8-41EE-C206-49DA-47A3C094DC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15528" y="924861"/>
                <a:ext cx="333000" cy="114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DD0506F-F822-0425-CB5B-2CC422D9A43D}"/>
                  </a:ext>
                </a:extLst>
              </p14:cNvPr>
              <p14:cNvContentPartPr/>
              <p14:nvPr/>
            </p14:nvContentPartPr>
            <p14:xfrm>
              <a:off x="2935808" y="946434"/>
              <a:ext cx="417960" cy="136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DD0506F-F822-0425-CB5B-2CC422D9A4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28255" y="938874"/>
                <a:ext cx="433067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B85D010-7DAC-8E3C-F1F1-94F8B5E6328B}"/>
                  </a:ext>
                </a:extLst>
              </p14:cNvPr>
              <p14:cNvContentPartPr/>
              <p14:nvPr/>
            </p14:nvContentPartPr>
            <p14:xfrm>
              <a:off x="2328488" y="921234"/>
              <a:ext cx="100800" cy="142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B85D010-7DAC-8E3C-F1F1-94F8B5E632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20901" y="913674"/>
                <a:ext cx="115974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124181C-83BC-93A4-F0AF-FE415A04F2BA}"/>
                  </a:ext>
                </a:extLst>
              </p14:cNvPr>
              <p14:cNvContentPartPr/>
              <p14:nvPr/>
            </p14:nvContentPartPr>
            <p14:xfrm>
              <a:off x="5308568" y="1840314"/>
              <a:ext cx="296280" cy="189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124181C-83BC-93A4-F0AF-FE415A04F2B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00999" y="1832754"/>
                <a:ext cx="31141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1A35331-1C17-E29A-FC86-23193A4FC70D}"/>
                  </a:ext>
                </a:extLst>
              </p14:cNvPr>
              <p14:cNvContentPartPr/>
              <p14:nvPr/>
            </p14:nvContentPartPr>
            <p14:xfrm>
              <a:off x="6478208" y="1890354"/>
              <a:ext cx="11520" cy="11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1A35331-1C17-E29A-FC86-23193A4FC7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70648" y="1882794"/>
                <a:ext cx="266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A74D556-B332-D12F-6C8C-565F33AE6166}"/>
                  </a:ext>
                </a:extLst>
              </p14:cNvPr>
              <p14:cNvContentPartPr/>
              <p14:nvPr/>
            </p14:nvContentPartPr>
            <p14:xfrm>
              <a:off x="6483968" y="1951554"/>
              <a:ext cx="16920" cy="22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A74D556-B332-D12F-6C8C-565F33AE61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76565" y="1943994"/>
                <a:ext cx="31725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A81388B-003E-E164-2F3C-66922F05FDC2}"/>
                  </a:ext>
                </a:extLst>
              </p14:cNvPr>
              <p14:cNvContentPartPr/>
              <p14:nvPr/>
            </p14:nvContentPartPr>
            <p14:xfrm>
              <a:off x="5793128" y="1829154"/>
              <a:ext cx="529560" cy="172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A81388B-003E-E164-2F3C-66922F05FD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5568" y="1821594"/>
                <a:ext cx="544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88B2E3B-672D-344E-06A2-169B7CA55F8F}"/>
                  </a:ext>
                </a:extLst>
              </p14:cNvPr>
              <p14:cNvContentPartPr/>
              <p14:nvPr/>
            </p14:nvContentPartPr>
            <p14:xfrm>
              <a:off x="6683768" y="1851474"/>
              <a:ext cx="362880" cy="178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88B2E3B-672D-344E-06A2-169B7CA55F8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76208" y="1843914"/>
                <a:ext cx="3780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C95CBFE-B867-0C3E-C7AF-07610E269DE1}"/>
                  </a:ext>
                </a:extLst>
              </p14:cNvPr>
              <p14:cNvContentPartPr/>
              <p14:nvPr/>
            </p14:nvContentPartPr>
            <p14:xfrm>
              <a:off x="6490088" y="2213994"/>
              <a:ext cx="5400" cy="16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C95CBFE-B867-0C3E-C7AF-07610E269D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481988" y="2206266"/>
                <a:ext cx="21600" cy="32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8F69D4A-EE7D-FB5A-800C-73B0AA875A40}"/>
                  </a:ext>
                </a:extLst>
              </p14:cNvPr>
              <p14:cNvContentPartPr/>
              <p14:nvPr/>
            </p14:nvContentPartPr>
            <p14:xfrm>
              <a:off x="6483968" y="2285994"/>
              <a:ext cx="16920" cy="11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8F69D4A-EE7D-FB5A-800C-73B0AA875A4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76565" y="2278434"/>
                <a:ext cx="31725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0582B09-4D3C-41C8-E058-E07EC98DCD20}"/>
                  </a:ext>
                </a:extLst>
              </p14:cNvPr>
              <p14:cNvContentPartPr/>
              <p14:nvPr/>
            </p14:nvContentPartPr>
            <p14:xfrm>
              <a:off x="5804288" y="2113194"/>
              <a:ext cx="518400" cy="228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0582B09-4D3C-41C8-E058-E07EC98DCD2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96728" y="2105646"/>
                <a:ext cx="533520" cy="243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C22E14D-61F8-16EA-9696-28D9EC98C4FB}"/>
                  </a:ext>
                </a:extLst>
              </p14:cNvPr>
              <p14:cNvContentPartPr/>
              <p14:nvPr/>
            </p14:nvContentPartPr>
            <p14:xfrm>
              <a:off x="6701048" y="2129754"/>
              <a:ext cx="95040" cy="189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C22E14D-61F8-16EA-9696-28D9EC98C4F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93488" y="2122194"/>
                <a:ext cx="110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9DB1C4B-73EF-AEEB-372D-D9B0B2FE994E}"/>
                  </a:ext>
                </a:extLst>
              </p14:cNvPr>
              <p14:cNvContentPartPr/>
              <p14:nvPr/>
            </p14:nvContentPartPr>
            <p14:xfrm>
              <a:off x="6879608" y="2152074"/>
              <a:ext cx="183240" cy="189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9DB1C4B-73EF-AEEB-372D-D9B0B2FE994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72063" y="2144514"/>
                <a:ext cx="19833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CF8EA57-79B6-FD76-2820-209A88AC0190}"/>
                  </a:ext>
                </a:extLst>
              </p14:cNvPr>
              <p14:cNvContentPartPr/>
              <p14:nvPr/>
            </p14:nvContentPartPr>
            <p14:xfrm>
              <a:off x="7441928" y="1873794"/>
              <a:ext cx="78480" cy="532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CF8EA57-79B6-FD76-2820-209A88AC01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34333" y="1866234"/>
                <a:ext cx="9367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F69D774-6369-04D8-2586-A2220F8395C2}"/>
                  </a:ext>
                </a:extLst>
              </p14:cNvPr>
              <p14:cNvContentPartPr/>
              <p14:nvPr/>
            </p14:nvContentPartPr>
            <p14:xfrm>
              <a:off x="7675928" y="2051994"/>
              <a:ext cx="534600" cy="167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F69D774-6369-04D8-2586-A2220F8395C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68363" y="2044434"/>
                <a:ext cx="54973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B1765FA-3120-8D3D-C0E7-FA3D4A1273C1}"/>
                  </a:ext>
                </a:extLst>
              </p14:cNvPr>
              <p14:cNvContentPartPr/>
              <p14:nvPr/>
            </p14:nvContentPartPr>
            <p14:xfrm>
              <a:off x="3609728" y="1500474"/>
              <a:ext cx="395640" cy="145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B1765FA-3120-8D3D-C0E7-FA3D4A1273C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02168" y="1492933"/>
                <a:ext cx="410760" cy="16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1AF464E-A6F5-4652-A16F-7AB5FC416C31}"/>
                  </a:ext>
                </a:extLst>
              </p14:cNvPr>
              <p14:cNvContentPartPr/>
              <p14:nvPr/>
            </p14:nvContentPartPr>
            <p14:xfrm>
              <a:off x="6361568" y="2620074"/>
              <a:ext cx="11160" cy="89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1AF464E-A6F5-4652-A16F-7AB5FC416C3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54244" y="2612514"/>
                <a:ext cx="25808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48E3A0B-00AA-1E6C-1A01-4B4F874C193A}"/>
                  </a:ext>
                </a:extLst>
              </p14:cNvPr>
              <p14:cNvContentPartPr/>
              <p14:nvPr/>
            </p14:nvContentPartPr>
            <p14:xfrm>
              <a:off x="5126048" y="2509914"/>
              <a:ext cx="1096560" cy="283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48E3A0B-00AA-1E6C-1A01-4B4F874C193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18486" y="2502354"/>
                <a:ext cx="1111685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0E7ADFE-0F20-0085-E0BF-6CCCBD5705E8}"/>
                  </a:ext>
                </a:extLst>
              </p14:cNvPr>
              <p14:cNvContentPartPr/>
              <p14:nvPr/>
            </p14:nvContentPartPr>
            <p14:xfrm>
              <a:off x="5064128" y="2915274"/>
              <a:ext cx="1503720" cy="234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0E7ADFE-0F20-0085-E0BF-6CCCBD5705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56568" y="2907714"/>
                <a:ext cx="1518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88AE031-C6F5-5E93-83AC-BE11BDC12F6E}"/>
                  </a:ext>
                </a:extLst>
              </p14:cNvPr>
              <p14:cNvContentPartPr/>
              <p14:nvPr/>
            </p14:nvContentPartPr>
            <p14:xfrm>
              <a:off x="6591608" y="2575434"/>
              <a:ext cx="466560" cy="178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88AE031-C6F5-5E93-83AC-BE11BDC12F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84042" y="2567874"/>
                <a:ext cx="481692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6BB52DC-B449-F3EF-BF4A-FD33CDA2C91C}"/>
                  </a:ext>
                </a:extLst>
              </p14:cNvPr>
              <p14:cNvContentPartPr/>
              <p14:nvPr/>
            </p14:nvContentPartPr>
            <p14:xfrm>
              <a:off x="6606368" y="2932554"/>
              <a:ext cx="189720" cy="1166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6BB52DC-B449-F3EF-BF4A-FD33CDA2C91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98808" y="2924994"/>
                <a:ext cx="2048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C9686BF-8D29-A6C3-1EA5-107C600E3377}"/>
                  </a:ext>
                </a:extLst>
              </p14:cNvPr>
              <p14:cNvContentPartPr/>
              <p14:nvPr/>
            </p14:nvContentPartPr>
            <p14:xfrm>
              <a:off x="6601688" y="2865234"/>
              <a:ext cx="963360" cy="267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C9686BF-8D29-A6C3-1EA5-107C600E337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594128" y="2857674"/>
                <a:ext cx="9784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62E6E6F-1261-B573-9102-D3F62F9EC1EC}"/>
                  </a:ext>
                </a:extLst>
              </p14:cNvPr>
              <p14:cNvContentPartPr/>
              <p14:nvPr/>
            </p14:nvContentPartPr>
            <p14:xfrm>
              <a:off x="5731928" y="3516834"/>
              <a:ext cx="451440" cy="115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62E6E6F-1261-B573-9102-D3F62F9EC1E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24368" y="3509274"/>
                <a:ext cx="466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3F137C2-7108-B6FA-434D-71DD854A842E}"/>
                  </a:ext>
                </a:extLst>
              </p14:cNvPr>
              <p14:cNvContentPartPr/>
              <p14:nvPr/>
            </p14:nvContentPartPr>
            <p14:xfrm>
              <a:off x="6545168" y="3361314"/>
              <a:ext cx="326520" cy="4330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3F137C2-7108-B6FA-434D-71DD854A842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537608" y="3353754"/>
                <a:ext cx="3416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5E7C36C-C88B-E243-A500-BB7CD2385332}"/>
                  </a:ext>
                </a:extLst>
              </p14:cNvPr>
              <p14:cNvContentPartPr/>
              <p14:nvPr/>
            </p14:nvContentPartPr>
            <p14:xfrm>
              <a:off x="6322328" y="3527994"/>
              <a:ext cx="33840" cy="61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5E7C36C-C88B-E243-A500-BB7CD238533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14768" y="3520478"/>
                <a:ext cx="48960" cy="7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90C6CCD-37CA-A1FD-D33D-D6D56B08D387}"/>
                  </a:ext>
                </a:extLst>
              </p14:cNvPr>
              <p14:cNvContentPartPr/>
              <p14:nvPr/>
            </p14:nvContentPartPr>
            <p14:xfrm>
              <a:off x="6600968" y="3310554"/>
              <a:ext cx="144720" cy="1954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90C6CCD-37CA-A1FD-D33D-D6D56B08D38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93408" y="3302994"/>
                <a:ext cx="159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1ABA8A9-7DEC-1C46-ED97-44F066D3370E}"/>
                  </a:ext>
                </a:extLst>
              </p14:cNvPr>
              <p14:cNvContentPartPr/>
              <p14:nvPr/>
            </p14:nvContentPartPr>
            <p14:xfrm>
              <a:off x="5938208" y="3566874"/>
              <a:ext cx="106200" cy="1843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1ABA8A9-7DEC-1C46-ED97-44F066D3370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930648" y="3559299"/>
                <a:ext cx="121320" cy="199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DAC4717-407D-BF49-6ABC-E6664F1AA299}"/>
                  </a:ext>
                </a:extLst>
              </p14:cNvPr>
              <p14:cNvContentPartPr/>
              <p14:nvPr/>
            </p14:nvContentPartPr>
            <p14:xfrm>
              <a:off x="5933168" y="3282834"/>
              <a:ext cx="138960" cy="2008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DAC4717-407D-BF49-6ABC-E6664F1AA29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25608" y="3275274"/>
                <a:ext cx="154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FB31240-4A47-0452-166B-767F2C45DB03}"/>
                  </a:ext>
                </a:extLst>
              </p14:cNvPr>
              <p14:cNvContentPartPr/>
              <p14:nvPr/>
            </p14:nvContentPartPr>
            <p14:xfrm>
              <a:off x="1838528" y="2965314"/>
              <a:ext cx="16920" cy="57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FB31240-4A47-0452-166B-767F2C45DB0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831125" y="2957754"/>
                <a:ext cx="31725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85805340-6C11-A955-AE71-8225A0E979A9}"/>
                  </a:ext>
                </a:extLst>
              </p14:cNvPr>
              <p14:cNvContentPartPr/>
              <p14:nvPr/>
            </p14:nvContentPartPr>
            <p14:xfrm>
              <a:off x="1236968" y="2818074"/>
              <a:ext cx="429120" cy="2034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85805340-6C11-A955-AE71-8225A0E979A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29414" y="2810501"/>
                <a:ext cx="444227" cy="218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567D3DE-2414-0D1C-3CE9-99354214BCF6}"/>
                  </a:ext>
                </a:extLst>
              </p14:cNvPr>
              <p14:cNvContentPartPr/>
              <p14:nvPr/>
            </p14:nvContentPartPr>
            <p14:xfrm>
              <a:off x="1158848" y="2135514"/>
              <a:ext cx="378720" cy="2008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567D3DE-2414-0D1C-3CE9-99354214BCF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51281" y="2127954"/>
                <a:ext cx="393854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79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D63ED-2788-1486-EE47-C0F0688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CD06F-00C4-D4F6-F37D-D7A2DA1A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概率论内容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90343-A3AC-79E0-8C2E-CACCD98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3156"/>
            <a:ext cx="6774287" cy="22558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2E7945-9BEE-3058-0FD1-BD6415074758}"/>
                  </a:ext>
                </a:extLst>
              </p14:cNvPr>
              <p14:cNvContentPartPr/>
              <p14:nvPr/>
            </p14:nvContentPartPr>
            <p14:xfrm>
              <a:off x="4292946" y="486066"/>
              <a:ext cx="496800" cy="19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2E7945-9BEE-3058-0FD1-BD64150747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386" y="478506"/>
                <a:ext cx="511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AF0A7F-47E3-EED4-5338-1B4B57EAC9D9}"/>
                  </a:ext>
                </a:extLst>
              </p14:cNvPr>
              <p14:cNvContentPartPr/>
              <p14:nvPr/>
            </p14:nvContentPartPr>
            <p14:xfrm>
              <a:off x="5738346" y="401106"/>
              <a:ext cx="746280" cy="446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AF0A7F-47E3-EED4-5338-1B4B57EAC9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0786" y="393546"/>
                <a:ext cx="7614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A336615-210F-15C7-7BA3-6EFF24E66E2F}"/>
                  </a:ext>
                </a:extLst>
              </p14:cNvPr>
              <p14:cNvContentPartPr/>
              <p14:nvPr/>
            </p14:nvContentPartPr>
            <p14:xfrm>
              <a:off x="4880106" y="502266"/>
              <a:ext cx="744480" cy="264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A336615-210F-15C7-7BA3-6EFF24E66E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2542" y="494716"/>
                <a:ext cx="759607" cy="28005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BA2FF8A8-92D6-4B1E-C805-7932EC6BF45E}"/>
              </a:ext>
            </a:extLst>
          </p:cNvPr>
          <p:cNvSpPr/>
          <p:nvPr/>
        </p:nvSpPr>
        <p:spPr>
          <a:xfrm>
            <a:off x="4662754" y="1713215"/>
            <a:ext cx="1582219" cy="477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54780FE-CBED-880E-7FB0-0A0BE7533E49}"/>
              </a:ext>
            </a:extLst>
          </p:cNvPr>
          <p:cNvSpPr/>
          <p:nvPr/>
        </p:nvSpPr>
        <p:spPr>
          <a:xfrm>
            <a:off x="4414462" y="2261170"/>
            <a:ext cx="2960668" cy="6404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4CFC8C8-AA96-740E-EB5D-86BB7F55DC0D}"/>
              </a:ext>
            </a:extLst>
          </p:cNvPr>
          <p:cNvSpPr/>
          <p:nvPr/>
        </p:nvSpPr>
        <p:spPr>
          <a:xfrm>
            <a:off x="4080552" y="2903305"/>
            <a:ext cx="1308241" cy="5291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DA1412-3AF0-9B9F-C405-24EA4DF68FA8}"/>
                  </a:ext>
                </a:extLst>
              </p14:cNvPr>
              <p14:cNvContentPartPr/>
              <p14:nvPr/>
            </p14:nvContentPartPr>
            <p14:xfrm>
              <a:off x="4768208" y="1767954"/>
              <a:ext cx="1186920" cy="38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DA1412-3AF0-9B9F-C405-24EA4DF68F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0648" y="1760401"/>
                <a:ext cx="1202040" cy="39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985E9E-58C4-9623-7644-4EBCC214820B}"/>
                  </a:ext>
                </a:extLst>
              </p14:cNvPr>
              <p14:cNvContentPartPr/>
              <p14:nvPr/>
            </p14:nvContentPartPr>
            <p14:xfrm>
              <a:off x="5776568" y="1890354"/>
              <a:ext cx="67320" cy="111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985E9E-58C4-9623-7644-4EBCC21482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9008" y="1882818"/>
                <a:ext cx="82440" cy="126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B91032F-307D-DCE5-6A36-862566F1616C}"/>
                  </a:ext>
                </a:extLst>
              </p14:cNvPr>
              <p14:cNvContentPartPr/>
              <p14:nvPr/>
            </p14:nvContentPartPr>
            <p14:xfrm>
              <a:off x="1041848" y="3583794"/>
              <a:ext cx="1977120" cy="1214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B91032F-307D-DCE5-6A36-862566F161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4288" y="3576234"/>
                <a:ext cx="1992240" cy="12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062C70-3F1E-05D9-224D-CBA5F91E86D7}"/>
                  </a:ext>
                </a:extLst>
              </p14:cNvPr>
              <p14:cNvContentPartPr/>
              <p14:nvPr/>
            </p14:nvContentPartPr>
            <p14:xfrm>
              <a:off x="1309328" y="3761994"/>
              <a:ext cx="2565720" cy="780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062C70-3F1E-05D9-224D-CBA5F91E86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01768" y="3754434"/>
                <a:ext cx="25808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F723C4-BC55-5D3A-61C9-3A38ED267CA6}"/>
                  </a:ext>
                </a:extLst>
              </p14:cNvPr>
              <p14:cNvContentPartPr/>
              <p14:nvPr/>
            </p14:nvContentPartPr>
            <p14:xfrm>
              <a:off x="1983248" y="3689634"/>
              <a:ext cx="173160" cy="1325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F723C4-BC55-5D3A-61C9-3A38ED267C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75672" y="3682076"/>
                <a:ext cx="188312" cy="1340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5BA584-961C-3A7B-DEC1-5AA345BB94E6}"/>
                  </a:ext>
                </a:extLst>
              </p14:cNvPr>
              <p14:cNvContentPartPr/>
              <p14:nvPr/>
            </p14:nvContentPartPr>
            <p14:xfrm>
              <a:off x="4640048" y="2280234"/>
              <a:ext cx="1521000" cy="668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5BA584-961C-3A7B-DEC1-5AA345BB94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2488" y="2272674"/>
                <a:ext cx="15361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1EE58FC-4862-D546-050B-38EE4E8DD502}"/>
                  </a:ext>
                </a:extLst>
              </p14:cNvPr>
              <p14:cNvContentPartPr/>
              <p14:nvPr/>
            </p14:nvContentPartPr>
            <p14:xfrm>
              <a:off x="5548328" y="3366354"/>
              <a:ext cx="28080" cy="16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1EE58FC-4862-D546-050B-38EE4E8DD5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40768" y="3358794"/>
                <a:ext cx="43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97C0E4-C178-3452-7F94-00182D86C97C}"/>
                  </a:ext>
                </a:extLst>
              </p14:cNvPr>
              <p14:cNvContentPartPr/>
              <p14:nvPr/>
            </p14:nvContentPartPr>
            <p14:xfrm>
              <a:off x="4161248" y="3035154"/>
              <a:ext cx="1225800" cy="487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97C0E4-C178-3452-7F94-00182D86C97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53688" y="3027588"/>
                <a:ext cx="1240920" cy="5029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16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D6119-559F-A690-7658-2CCD618B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2ECC3B-1BBD-C255-368A-0E08620E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简谐振动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9FB40-4CE8-D583-306C-3113F4F1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C7404-BD4F-3466-4CE5-03DF3FAB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简谐振动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F58EE-78FD-0E57-C634-D0C5262D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50" y="1095963"/>
            <a:ext cx="7266099" cy="5273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6CC287-4112-CBA7-C358-E3B70FE0F60F}"/>
                  </a:ext>
                </a:extLst>
              </p14:cNvPr>
              <p14:cNvContentPartPr/>
              <p14:nvPr/>
            </p14:nvContentPartPr>
            <p14:xfrm>
              <a:off x="4172768" y="2664714"/>
              <a:ext cx="1074960" cy="9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6CC287-4112-CBA7-C358-E3B70FE0F6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5208" y="2657154"/>
                <a:ext cx="1090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3C3C67-0F53-B0B6-CDCE-BB5083E5314D}"/>
                  </a:ext>
                </a:extLst>
              </p14:cNvPr>
              <p14:cNvContentPartPr/>
              <p14:nvPr/>
            </p14:nvContentPartPr>
            <p14:xfrm>
              <a:off x="4980608" y="1739874"/>
              <a:ext cx="640440" cy="55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3C3C67-0F53-B0B6-CDCE-BB5083E53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3044" y="1732314"/>
                <a:ext cx="655569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B4E16C-0081-9447-0C8B-86616790B77C}"/>
                  </a:ext>
                </a:extLst>
              </p14:cNvPr>
              <p14:cNvContentPartPr/>
              <p14:nvPr/>
            </p14:nvContentPartPr>
            <p14:xfrm>
              <a:off x="5709608" y="1726194"/>
              <a:ext cx="513000" cy="219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B4E16C-0081-9447-0C8B-86616790B7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2043" y="1718622"/>
                <a:ext cx="528131" cy="234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E6177C-EBB5-5C47-B72B-7B061745E36B}"/>
                  </a:ext>
                </a:extLst>
              </p14:cNvPr>
              <p14:cNvContentPartPr/>
              <p14:nvPr/>
            </p14:nvContentPartPr>
            <p14:xfrm>
              <a:off x="6294608" y="1703874"/>
              <a:ext cx="763200" cy="28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E6177C-EBB5-5C47-B72B-7B061745E3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87052" y="1696314"/>
                <a:ext cx="778313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9AE5D47-925F-3B11-2079-F549690C87AC}"/>
                  </a:ext>
                </a:extLst>
              </p14:cNvPr>
              <p14:cNvContentPartPr/>
              <p14:nvPr/>
            </p14:nvContentPartPr>
            <p14:xfrm>
              <a:off x="7224848" y="1678674"/>
              <a:ext cx="111600" cy="262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9AE5D47-925F-3B11-2079-F549690C87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17312" y="1671124"/>
                <a:ext cx="126671" cy="277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4695E7-B968-471B-03F5-153F5AF1E921}"/>
                  </a:ext>
                </a:extLst>
              </p14:cNvPr>
              <p14:cNvContentPartPr/>
              <p14:nvPr/>
            </p14:nvContentPartPr>
            <p14:xfrm>
              <a:off x="7213688" y="1801074"/>
              <a:ext cx="72720" cy="11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4695E7-B968-471B-03F5-153F5AF1E9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06165" y="1793514"/>
                <a:ext cx="87766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8E8F20-91E0-C437-1580-65080327F9BE}"/>
                  </a:ext>
                </a:extLst>
              </p14:cNvPr>
              <p14:cNvContentPartPr/>
              <p14:nvPr/>
            </p14:nvContentPartPr>
            <p14:xfrm>
              <a:off x="7403768" y="1767954"/>
              <a:ext cx="100080" cy="127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8E8F20-91E0-C437-1580-65080327F9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96208" y="1760394"/>
                <a:ext cx="115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DE3EF2-8DC1-2F27-CDEE-3C56D28FABBC}"/>
                  </a:ext>
                </a:extLst>
              </p14:cNvPr>
              <p14:cNvContentPartPr/>
              <p14:nvPr/>
            </p14:nvContentPartPr>
            <p14:xfrm>
              <a:off x="7536608" y="1681914"/>
              <a:ext cx="39240" cy="64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DE3EF2-8DC1-2F27-CDEE-3C56D28FAB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29048" y="1674354"/>
                <a:ext cx="54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4DEDF00-5110-0270-3665-860278BB11ED}"/>
                  </a:ext>
                </a:extLst>
              </p14:cNvPr>
              <p14:cNvContentPartPr/>
              <p14:nvPr/>
            </p14:nvContentPartPr>
            <p14:xfrm>
              <a:off x="7478648" y="1767954"/>
              <a:ext cx="147600" cy="39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4DEDF00-5110-0270-3665-860278BB11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71088" y="1760394"/>
                <a:ext cx="162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48D86B-F159-CF76-79DF-C5558833A2E2}"/>
                  </a:ext>
                </a:extLst>
              </p14:cNvPr>
              <p14:cNvContentPartPr/>
              <p14:nvPr/>
            </p14:nvContentPartPr>
            <p14:xfrm>
              <a:off x="7575848" y="1767954"/>
              <a:ext cx="16920" cy="206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48D86B-F159-CF76-79DF-C5558833A2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68445" y="1760407"/>
                <a:ext cx="31725" cy="221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769BB0-7BDD-D266-0224-19E94F8D404B}"/>
                  </a:ext>
                </a:extLst>
              </p14:cNvPr>
              <p14:cNvContentPartPr/>
              <p14:nvPr/>
            </p14:nvContentPartPr>
            <p14:xfrm>
              <a:off x="7486568" y="1795674"/>
              <a:ext cx="61560" cy="83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769BB0-7BDD-D266-0224-19E94F8D40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79008" y="1788146"/>
                <a:ext cx="76680" cy="9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ABE93E-15C9-3325-14B0-7C04CFD29DEE}"/>
                  </a:ext>
                </a:extLst>
              </p14:cNvPr>
              <p14:cNvContentPartPr/>
              <p14:nvPr/>
            </p14:nvContentPartPr>
            <p14:xfrm>
              <a:off x="7558928" y="1823394"/>
              <a:ext cx="106200" cy="16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ABE93E-15C9-3325-14B0-7C04CFD29D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51368" y="1815834"/>
                <a:ext cx="121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B44BEE8-AA3E-C29E-9831-3E04ADF83250}"/>
                  </a:ext>
                </a:extLst>
              </p14:cNvPr>
              <p14:cNvContentPartPr/>
              <p14:nvPr/>
            </p14:nvContentPartPr>
            <p14:xfrm>
              <a:off x="7666208" y="1756794"/>
              <a:ext cx="92520" cy="128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B44BEE8-AA3E-C29E-9831-3E04ADF8325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8648" y="1749234"/>
                <a:ext cx="1076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3D1EA7-C8F9-C2D2-1D5A-68A074FB5CDA}"/>
                  </a:ext>
                </a:extLst>
              </p14:cNvPr>
              <p14:cNvContentPartPr/>
              <p14:nvPr/>
            </p14:nvContentPartPr>
            <p14:xfrm>
              <a:off x="7751528" y="1662114"/>
              <a:ext cx="153360" cy="145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3D1EA7-C8F9-C2D2-1D5A-68A074FB5C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43968" y="1654554"/>
                <a:ext cx="168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A65EABC-1BF1-BFC4-FB48-CA1CDD8CF1CD}"/>
                  </a:ext>
                </a:extLst>
              </p14:cNvPr>
              <p14:cNvContentPartPr/>
              <p14:nvPr/>
            </p14:nvContentPartPr>
            <p14:xfrm>
              <a:off x="7783208" y="1756794"/>
              <a:ext cx="88200" cy="182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A65EABC-1BF1-BFC4-FB48-CA1CDD8CF1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75648" y="1749234"/>
                <a:ext cx="103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BEE342B-4243-47A0-F07F-F8FCFAC434CF}"/>
                  </a:ext>
                </a:extLst>
              </p14:cNvPr>
              <p14:cNvContentPartPr/>
              <p14:nvPr/>
            </p14:nvContentPartPr>
            <p14:xfrm>
              <a:off x="7932248" y="1739874"/>
              <a:ext cx="83880" cy="67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BEE342B-4243-47A0-F07F-F8FCFAC434C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24688" y="1732273"/>
                <a:ext cx="99000" cy="82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712F82-2143-904B-EFA5-25A4708404B0}"/>
                  </a:ext>
                </a:extLst>
              </p14:cNvPr>
              <p14:cNvContentPartPr/>
              <p14:nvPr/>
            </p14:nvContentPartPr>
            <p14:xfrm>
              <a:off x="7982288" y="1789914"/>
              <a:ext cx="16920" cy="103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712F82-2143-904B-EFA5-25A4708404B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74728" y="1782354"/>
                <a:ext cx="320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E48E223-0A0D-5ED3-BBAD-A886FFB5EE18}"/>
                  </a:ext>
                </a:extLst>
              </p14:cNvPr>
              <p14:cNvContentPartPr/>
              <p14:nvPr/>
            </p14:nvContentPartPr>
            <p14:xfrm>
              <a:off x="8010008" y="1812234"/>
              <a:ext cx="67320" cy="22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E48E223-0A0D-5ED3-BBAD-A886FFB5EE1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02448" y="1804674"/>
                <a:ext cx="82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B7B76D-5B2F-010A-FB03-AC7E9900F4FD}"/>
                  </a:ext>
                </a:extLst>
              </p14:cNvPr>
              <p14:cNvContentPartPr/>
              <p14:nvPr/>
            </p14:nvContentPartPr>
            <p14:xfrm>
              <a:off x="8183528" y="1656354"/>
              <a:ext cx="60840" cy="28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B7B76D-5B2F-010A-FB03-AC7E9900F4F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76012" y="1648794"/>
                <a:ext cx="75871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C718BC5-16D2-AD78-32D2-2DD187E0B3B5}"/>
                  </a:ext>
                </a:extLst>
              </p14:cNvPr>
              <p14:cNvContentPartPr/>
              <p14:nvPr/>
            </p14:nvContentPartPr>
            <p14:xfrm>
              <a:off x="8138168" y="1662114"/>
              <a:ext cx="128520" cy="22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C718BC5-16D2-AD78-32D2-2DD187E0B3B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30608" y="1654554"/>
                <a:ext cx="143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24BD7F-2897-C98E-0152-AA9E42E6A990}"/>
                  </a:ext>
                </a:extLst>
              </p14:cNvPr>
              <p14:cNvContentPartPr/>
              <p14:nvPr/>
            </p14:nvContentPartPr>
            <p14:xfrm>
              <a:off x="8199728" y="1678674"/>
              <a:ext cx="11520" cy="111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24BD7F-2897-C98E-0152-AA9E42E6A99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92168" y="1671138"/>
                <a:ext cx="26640" cy="126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675F31-453A-84D0-3CA5-49A2A806BC2F}"/>
                  </a:ext>
                </a:extLst>
              </p14:cNvPr>
              <p14:cNvContentPartPr/>
              <p14:nvPr/>
            </p14:nvContentPartPr>
            <p14:xfrm>
              <a:off x="8077688" y="1690554"/>
              <a:ext cx="200160" cy="183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675F31-453A-84D0-3CA5-49A2A806BC2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70142" y="1682994"/>
                <a:ext cx="215253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A55AA8D-A828-24C3-F91F-23157649C191}"/>
                  </a:ext>
                </a:extLst>
              </p14:cNvPr>
              <p14:cNvContentPartPr/>
              <p14:nvPr/>
            </p14:nvContentPartPr>
            <p14:xfrm>
              <a:off x="8411408" y="1879194"/>
              <a:ext cx="2808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A55AA8D-A828-24C3-F91F-23157649C19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403848" y="1871634"/>
                <a:ext cx="43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109455-153C-4A3E-AA17-A06BEE9599EE}"/>
                  </a:ext>
                </a:extLst>
              </p14:cNvPr>
              <p14:cNvContentPartPr/>
              <p14:nvPr/>
            </p14:nvContentPartPr>
            <p14:xfrm>
              <a:off x="5425568" y="2096274"/>
              <a:ext cx="11520" cy="117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109455-153C-4A3E-AA17-A06BEE9599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418008" y="2088714"/>
                <a:ext cx="266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A75656A-DD0F-DE89-34E3-AEBB5BC8CBD6}"/>
                  </a:ext>
                </a:extLst>
              </p14:cNvPr>
              <p14:cNvContentPartPr/>
              <p14:nvPr/>
            </p14:nvContentPartPr>
            <p14:xfrm>
              <a:off x="5503688" y="2057394"/>
              <a:ext cx="61560" cy="192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A75656A-DD0F-DE89-34E3-AEBB5BC8CBD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96128" y="2049820"/>
                <a:ext cx="76680" cy="208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BF94C4-AACF-73FE-FBFA-CD71273AF272}"/>
                  </a:ext>
                </a:extLst>
              </p14:cNvPr>
              <p14:cNvContentPartPr/>
              <p14:nvPr/>
            </p14:nvContentPartPr>
            <p14:xfrm>
              <a:off x="5453648" y="2118594"/>
              <a:ext cx="61560" cy="11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BF94C4-AACF-73FE-FBFA-CD71273AF27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46088" y="2111034"/>
                <a:ext cx="766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860F93-58FE-1123-E13F-D8AF737A3694}"/>
                  </a:ext>
                </a:extLst>
              </p14:cNvPr>
              <p14:cNvContentPartPr/>
              <p14:nvPr/>
            </p14:nvContentPartPr>
            <p14:xfrm>
              <a:off x="5475608" y="2080434"/>
              <a:ext cx="55440" cy="138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860F93-58FE-1123-E13F-D8AF737A369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468048" y="2072874"/>
                <a:ext cx="70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2E9633C-9F4D-4DC4-CC4A-F18CABF81F31}"/>
                  </a:ext>
                </a:extLst>
              </p14:cNvPr>
              <p14:cNvContentPartPr/>
              <p14:nvPr/>
            </p14:nvContentPartPr>
            <p14:xfrm>
              <a:off x="5664968" y="2118594"/>
              <a:ext cx="150840" cy="117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2E9633C-9F4D-4DC4-CC4A-F18CABF81F3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57408" y="2111034"/>
                <a:ext cx="1659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85099AA-7360-4DF8-720A-1770BC09D8D0}"/>
                  </a:ext>
                </a:extLst>
              </p14:cNvPr>
              <p14:cNvContentPartPr/>
              <p14:nvPr/>
            </p14:nvContentPartPr>
            <p14:xfrm>
              <a:off x="5631848" y="2085474"/>
              <a:ext cx="127800" cy="9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85099AA-7360-4DF8-720A-1770BC09D8D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24288" y="2077914"/>
                <a:ext cx="142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BE465BF-2209-5427-377A-4F107765679F}"/>
                  </a:ext>
                </a:extLst>
              </p14:cNvPr>
              <p14:cNvContentPartPr/>
              <p14:nvPr/>
            </p14:nvContentPartPr>
            <p14:xfrm>
              <a:off x="5659568" y="2085474"/>
              <a:ext cx="117360" cy="83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BE465BF-2209-5427-377A-4F107765679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52008" y="2077914"/>
                <a:ext cx="132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E135EB-89B2-1C0E-35D0-5527C7E4AE80}"/>
                  </a:ext>
                </a:extLst>
              </p14:cNvPr>
              <p14:cNvContentPartPr/>
              <p14:nvPr/>
            </p14:nvContentPartPr>
            <p14:xfrm>
              <a:off x="5915888" y="2051994"/>
              <a:ext cx="162000" cy="16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E135EB-89B2-1C0E-35D0-5527C7E4AE8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908328" y="2044591"/>
                <a:ext cx="177120" cy="31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F7F40CE-8B82-D04B-DA52-C675EE04FA5C}"/>
                  </a:ext>
                </a:extLst>
              </p14:cNvPr>
              <p14:cNvContentPartPr/>
              <p14:nvPr/>
            </p14:nvContentPartPr>
            <p14:xfrm>
              <a:off x="5982488" y="2035074"/>
              <a:ext cx="16920" cy="139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F7F40CE-8B82-D04B-DA52-C675EE04FA5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74928" y="2027514"/>
                <a:ext cx="32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F81E03E-DADF-4055-C487-E67CDD16FEBB}"/>
                  </a:ext>
                </a:extLst>
              </p14:cNvPr>
              <p14:cNvContentPartPr/>
              <p14:nvPr/>
            </p14:nvContentPartPr>
            <p14:xfrm>
              <a:off x="6032888" y="2035074"/>
              <a:ext cx="11520" cy="156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F81E03E-DADF-4055-C487-E67CDD16FEB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025328" y="2027514"/>
                <a:ext cx="26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32AE8F5-6DAB-AEF0-B3A5-D72FCBF848FD}"/>
                  </a:ext>
                </a:extLst>
              </p14:cNvPr>
              <p14:cNvContentPartPr/>
              <p14:nvPr/>
            </p14:nvContentPartPr>
            <p14:xfrm>
              <a:off x="5871968" y="2085474"/>
              <a:ext cx="188640" cy="156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32AE8F5-6DAB-AEF0-B3A5-D72FCBF848F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64408" y="2077914"/>
                <a:ext cx="2037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D6E56D8-8D8E-CDB9-A75D-F2D08AD1D015}"/>
                  </a:ext>
                </a:extLst>
              </p14:cNvPr>
              <p14:cNvContentPartPr/>
              <p14:nvPr/>
            </p14:nvContentPartPr>
            <p14:xfrm>
              <a:off x="6032888" y="2196714"/>
              <a:ext cx="67320" cy="39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D6E56D8-8D8E-CDB9-A75D-F2D08AD1D01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25328" y="2189223"/>
                <a:ext cx="82440" cy="54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855A857-F415-B7CD-958B-454DA1630C58}"/>
                  </a:ext>
                </a:extLst>
              </p14:cNvPr>
              <p14:cNvContentPartPr/>
              <p14:nvPr/>
            </p14:nvContentPartPr>
            <p14:xfrm>
              <a:off x="6132968" y="2107434"/>
              <a:ext cx="111600" cy="100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855A857-F415-B7CD-958B-454DA1630C5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25408" y="2099847"/>
                <a:ext cx="126720" cy="11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5174B69-E213-6F3C-C3AC-3A43650DA27D}"/>
                  </a:ext>
                </a:extLst>
              </p14:cNvPr>
              <p14:cNvContentPartPr/>
              <p14:nvPr/>
            </p14:nvContentPartPr>
            <p14:xfrm>
              <a:off x="6230168" y="2107434"/>
              <a:ext cx="87120" cy="11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5174B69-E213-6F3C-C3AC-3A43650DA27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222577" y="2099874"/>
                <a:ext cx="102303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5227D4C-407E-926A-B0F1-952764F68FC0}"/>
                  </a:ext>
                </a:extLst>
              </p14:cNvPr>
              <p14:cNvContentPartPr/>
              <p14:nvPr/>
            </p14:nvContentPartPr>
            <p14:xfrm>
              <a:off x="6283448" y="2068554"/>
              <a:ext cx="22680" cy="215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5227D4C-407E-926A-B0F1-952764F68FC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75888" y="2060981"/>
                <a:ext cx="37800" cy="230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0077A8-3D09-67FB-46DE-8616063372AA}"/>
                  </a:ext>
                </a:extLst>
              </p14:cNvPr>
              <p14:cNvContentPartPr/>
              <p14:nvPr/>
            </p14:nvContentPartPr>
            <p14:xfrm>
              <a:off x="6405848" y="2068554"/>
              <a:ext cx="83880" cy="11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0077A8-3D09-67FB-46DE-8616063372A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98288" y="2060994"/>
                <a:ext cx="99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0B0B995-61BC-74C0-71A8-D58F415B6765}"/>
                  </a:ext>
                </a:extLst>
              </p14:cNvPr>
              <p14:cNvContentPartPr/>
              <p14:nvPr/>
            </p14:nvContentPartPr>
            <p14:xfrm>
              <a:off x="6339248" y="2107434"/>
              <a:ext cx="192240" cy="28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0B0B995-61BC-74C0-71A8-D58F415B676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331688" y="2099874"/>
                <a:ext cx="207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D91E95B-118E-6F6A-54EA-D4740DBFBA8D}"/>
                  </a:ext>
                </a:extLst>
              </p14:cNvPr>
              <p14:cNvContentPartPr/>
              <p14:nvPr/>
            </p14:nvContentPartPr>
            <p14:xfrm>
              <a:off x="6389288" y="2102034"/>
              <a:ext cx="83880" cy="144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D91E95B-118E-6F6A-54EA-D4740DBFBA8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381760" y="2094474"/>
                <a:ext cx="98935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71E8F2F-F489-A757-B4D0-5A46C1DDBD18}"/>
                  </a:ext>
                </a:extLst>
              </p14:cNvPr>
              <p14:cNvContentPartPr/>
              <p14:nvPr/>
            </p14:nvContentPartPr>
            <p14:xfrm>
              <a:off x="6551288" y="2051994"/>
              <a:ext cx="155880" cy="111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71E8F2F-F489-A757-B4D0-5A46C1DDBD1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543710" y="2044458"/>
                <a:ext cx="171035" cy="126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38BAB61-8B69-F706-B3E7-2C5C1CFBC1BD}"/>
                  </a:ext>
                </a:extLst>
              </p14:cNvPr>
              <p14:cNvContentPartPr/>
              <p14:nvPr/>
            </p14:nvContentPartPr>
            <p14:xfrm>
              <a:off x="6562088" y="2029674"/>
              <a:ext cx="111600" cy="212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38BAB61-8B69-F706-B3E7-2C5C1CFBC1B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554552" y="2022114"/>
                <a:ext cx="126671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D6128D6-C096-583C-0E14-3C1DD8FAED06}"/>
                  </a:ext>
                </a:extLst>
              </p14:cNvPr>
              <p14:cNvContentPartPr/>
              <p14:nvPr/>
            </p14:nvContentPartPr>
            <p14:xfrm>
              <a:off x="6639848" y="2130474"/>
              <a:ext cx="133920" cy="143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D6128D6-C096-583C-0E14-3C1DD8FAED0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32288" y="2122914"/>
                <a:ext cx="149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FE65B6F-F1E5-E541-E08D-1D8ABD0CAA27}"/>
                  </a:ext>
                </a:extLst>
              </p14:cNvPr>
              <p14:cNvContentPartPr/>
              <p14:nvPr/>
            </p14:nvContentPartPr>
            <p14:xfrm>
              <a:off x="6837848" y="2124354"/>
              <a:ext cx="102960" cy="11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FE65B6F-F1E5-E541-E08D-1D8ABD0CAA2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830288" y="2116794"/>
                <a:ext cx="118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FC63248-5D6E-706C-CDB1-42C2EAFE2CB7}"/>
                  </a:ext>
                </a:extLst>
              </p14:cNvPr>
              <p14:cNvContentPartPr/>
              <p14:nvPr/>
            </p14:nvContentPartPr>
            <p14:xfrm>
              <a:off x="6851528" y="2107434"/>
              <a:ext cx="56160" cy="95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FC63248-5D6E-706C-CDB1-42C2EAFE2CB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43919" y="2099874"/>
                <a:ext cx="71378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B982A0-4086-F6A7-8CBD-E90A0FBB0D94}"/>
                  </a:ext>
                </a:extLst>
              </p14:cNvPr>
              <p14:cNvContentPartPr/>
              <p14:nvPr/>
            </p14:nvContentPartPr>
            <p14:xfrm>
              <a:off x="6873848" y="2174394"/>
              <a:ext cx="100800" cy="33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B982A0-4086-F6A7-8CBD-E90A0FBB0D9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866261" y="2166753"/>
                <a:ext cx="115974" cy="4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2CB2BE-8782-8350-CA25-99E0CEF8D68F}"/>
                  </a:ext>
                </a:extLst>
              </p14:cNvPr>
              <p14:cNvContentPartPr/>
              <p14:nvPr/>
            </p14:nvContentPartPr>
            <p14:xfrm>
              <a:off x="6801488" y="2146674"/>
              <a:ext cx="239760" cy="100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2CB2BE-8782-8350-CA25-99E0CEF8D68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793939" y="2139114"/>
                <a:ext cx="254857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55259F0-A8C2-3EF1-A869-6BBBFE597956}"/>
                  </a:ext>
                </a:extLst>
              </p14:cNvPr>
              <p14:cNvContentPartPr/>
              <p14:nvPr/>
            </p14:nvContentPartPr>
            <p14:xfrm>
              <a:off x="7029728" y="2079714"/>
              <a:ext cx="200880" cy="173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55259F0-A8C2-3EF1-A869-6BBBFE59795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022168" y="2072138"/>
                <a:ext cx="216000" cy="188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B773513-380A-F38E-09E9-3A7FDA3C7E6D}"/>
                  </a:ext>
                </a:extLst>
              </p14:cNvPr>
              <p14:cNvContentPartPr/>
              <p14:nvPr/>
            </p14:nvContentPartPr>
            <p14:xfrm>
              <a:off x="7297208" y="2129754"/>
              <a:ext cx="139680" cy="128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B773513-380A-F38E-09E9-3A7FDA3C7E6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289648" y="2122194"/>
                <a:ext cx="154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ABE58BE-60AA-8D7A-4335-D41F861C5689}"/>
                  </a:ext>
                </a:extLst>
              </p14:cNvPr>
              <p14:cNvContentPartPr/>
              <p14:nvPr/>
            </p14:nvContentPartPr>
            <p14:xfrm>
              <a:off x="7274888" y="2091594"/>
              <a:ext cx="100800" cy="136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ABE58BE-60AA-8D7A-4335-D41F861C568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267301" y="2084034"/>
                <a:ext cx="115974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FD53EA-0912-107A-3C3E-B9E0E730555A}"/>
                  </a:ext>
                </a:extLst>
              </p14:cNvPr>
              <p14:cNvContentPartPr/>
              <p14:nvPr/>
            </p14:nvContentPartPr>
            <p14:xfrm>
              <a:off x="7302608" y="2063154"/>
              <a:ext cx="106200" cy="83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FD53EA-0912-107A-3C3E-B9E0E730555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295048" y="2055594"/>
                <a:ext cx="121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66BF746-A916-A07F-D391-D4D7C1CA26A4}"/>
                  </a:ext>
                </a:extLst>
              </p14:cNvPr>
              <p14:cNvContentPartPr/>
              <p14:nvPr/>
            </p14:nvContentPartPr>
            <p14:xfrm>
              <a:off x="7492328" y="2035074"/>
              <a:ext cx="173160" cy="192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66BF746-A916-A07F-D391-D4D7C1CA26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484768" y="2027514"/>
                <a:ext cx="1882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FD499DD-BEF0-53FE-5B59-4C4F45EFDCC2}"/>
                  </a:ext>
                </a:extLst>
              </p14:cNvPr>
              <p14:cNvContentPartPr/>
              <p14:nvPr/>
            </p14:nvContentPartPr>
            <p14:xfrm>
              <a:off x="7748288" y="2063154"/>
              <a:ext cx="5760" cy="56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FD499DD-BEF0-53FE-5B59-4C4F45EFDCC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40728" y="2055594"/>
                <a:ext cx="208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9F0F626-AC19-4FE4-ED3B-822323223C07}"/>
                  </a:ext>
                </a:extLst>
              </p14:cNvPr>
              <p14:cNvContentPartPr/>
              <p14:nvPr/>
            </p14:nvContentPartPr>
            <p14:xfrm>
              <a:off x="7645688" y="2021394"/>
              <a:ext cx="164520" cy="230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9F0F626-AC19-4FE4-ED3B-822323223C0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638128" y="2013834"/>
                <a:ext cx="179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76AB78-C0CE-6E42-C45A-237FFC81CEAC}"/>
                  </a:ext>
                </a:extLst>
              </p14:cNvPr>
              <p14:cNvContentPartPr/>
              <p14:nvPr/>
            </p14:nvContentPartPr>
            <p14:xfrm>
              <a:off x="7871408" y="2063154"/>
              <a:ext cx="222480" cy="136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76AB78-C0CE-6E42-C45A-237FFC81CEA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863848" y="2055594"/>
                <a:ext cx="237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ACCC2BC-3A0B-8BAD-EB5A-BC6C21C8842E}"/>
                  </a:ext>
                </a:extLst>
              </p14:cNvPr>
              <p14:cNvContentPartPr/>
              <p14:nvPr/>
            </p14:nvContentPartPr>
            <p14:xfrm>
              <a:off x="8193968" y="2085474"/>
              <a:ext cx="33840" cy="11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ACCC2BC-3A0B-8BAD-EB5A-BC6C21C8842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86327" y="2077914"/>
                <a:ext cx="49123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F1D790C-CA4A-A950-5E5D-B501959FB227}"/>
                  </a:ext>
                </a:extLst>
              </p14:cNvPr>
              <p14:cNvContentPartPr/>
              <p14:nvPr/>
            </p14:nvContentPartPr>
            <p14:xfrm>
              <a:off x="8286128" y="2040834"/>
              <a:ext cx="242280" cy="206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F1D790C-CA4A-A950-5E5D-B501959FB22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78568" y="2033287"/>
                <a:ext cx="257400" cy="221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B900E4-F6B8-FA43-8684-A9EC69443250}"/>
                  </a:ext>
                </a:extLst>
              </p14:cNvPr>
              <p14:cNvContentPartPr/>
              <p14:nvPr/>
            </p14:nvContentPartPr>
            <p14:xfrm>
              <a:off x="8466848" y="2046234"/>
              <a:ext cx="5760" cy="245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B900E4-F6B8-FA43-8684-A9EC6944325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459288" y="2038663"/>
                <a:ext cx="20880" cy="260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58A4544-5C54-EF8E-6EFF-CED79B8D23DE}"/>
                  </a:ext>
                </a:extLst>
              </p14:cNvPr>
              <p14:cNvContentPartPr/>
              <p14:nvPr/>
            </p14:nvContentPartPr>
            <p14:xfrm>
              <a:off x="5796368" y="2363754"/>
              <a:ext cx="125280" cy="78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58A4544-5C54-EF8E-6EFF-CED79B8D23D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788830" y="2356159"/>
                <a:ext cx="140357" cy="93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F8EA909-0F70-6293-551A-CFEE35279D01}"/>
                  </a:ext>
                </a:extLst>
              </p14:cNvPr>
              <p14:cNvContentPartPr/>
              <p14:nvPr/>
            </p14:nvContentPartPr>
            <p14:xfrm>
              <a:off x="5832368" y="2397234"/>
              <a:ext cx="16920" cy="78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F8EA909-0F70-6293-551A-CFEE35279D0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824965" y="2389674"/>
                <a:ext cx="31725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28D44FD-4145-4678-65A8-F8F1F0A371E3}"/>
                  </a:ext>
                </a:extLst>
              </p14:cNvPr>
              <p14:cNvContentPartPr/>
              <p14:nvPr/>
            </p14:nvContentPartPr>
            <p14:xfrm>
              <a:off x="5871248" y="2397234"/>
              <a:ext cx="22680" cy="169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28D44FD-4145-4678-65A8-F8F1F0A371E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863688" y="2389690"/>
                <a:ext cx="37800" cy="185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DFC1DDC-7023-E180-1EC1-D0F699F8B81D}"/>
                  </a:ext>
                </a:extLst>
              </p14:cNvPr>
              <p14:cNvContentPartPr/>
              <p14:nvPr/>
            </p14:nvContentPartPr>
            <p14:xfrm>
              <a:off x="5915888" y="2330994"/>
              <a:ext cx="72720" cy="200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DFC1DDC-7023-E180-1EC1-D0F699F8B81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908328" y="2323434"/>
                <a:ext cx="878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3F264D9-029C-D9C7-79AF-B4346716F50C}"/>
                  </a:ext>
                </a:extLst>
              </p14:cNvPr>
              <p14:cNvContentPartPr/>
              <p14:nvPr/>
            </p14:nvContentPartPr>
            <p14:xfrm>
              <a:off x="6055208" y="2386074"/>
              <a:ext cx="89640" cy="16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3F264D9-029C-D9C7-79AF-B4346716F50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047648" y="2378514"/>
                <a:ext cx="104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6A8252A-F83A-3467-96FF-E4C4BEF83245}"/>
                  </a:ext>
                </a:extLst>
              </p14:cNvPr>
              <p14:cNvContentPartPr/>
              <p14:nvPr/>
            </p14:nvContentPartPr>
            <p14:xfrm>
              <a:off x="6088328" y="2364474"/>
              <a:ext cx="67320" cy="176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6A8252A-F83A-3467-96FF-E4C4BEF8324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080768" y="2356929"/>
                <a:ext cx="82440" cy="191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DD4C1C2-CD6A-A7FB-03D5-C32D7D3EDCBA}"/>
                  </a:ext>
                </a:extLst>
              </p14:cNvPr>
              <p14:cNvContentPartPr/>
              <p14:nvPr/>
            </p14:nvContentPartPr>
            <p14:xfrm>
              <a:off x="6138728" y="2336034"/>
              <a:ext cx="33840" cy="28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DD4C1C2-CD6A-A7FB-03D5-C32D7D3EDCB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131168" y="2328570"/>
                <a:ext cx="48960" cy="43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F2CA5E6-9230-4280-C7F6-FC7CCE1ECAAD}"/>
                  </a:ext>
                </a:extLst>
              </p14:cNvPr>
              <p14:cNvContentPartPr/>
              <p14:nvPr/>
            </p14:nvContentPartPr>
            <p14:xfrm>
              <a:off x="6047648" y="2441874"/>
              <a:ext cx="57960" cy="67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F2CA5E6-9230-4280-C7F6-FC7CCE1ECAA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040088" y="2434314"/>
                <a:ext cx="730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DEDD4BB-1051-36D1-9699-2666BDFE8BA0}"/>
                  </a:ext>
                </a:extLst>
              </p14:cNvPr>
              <p14:cNvContentPartPr/>
              <p14:nvPr/>
            </p14:nvContentPartPr>
            <p14:xfrm>
              <a:off x="6277688" y="2536554"/>
              <a:ext cx="16920" cy="39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DEDD4BB-1051-36D1-9699-2666BDFE8BA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270128" y="2529063"/>
                <a:ext cx="32040" cy="54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BF587C2-42C9-6EDC-BD63-38BE311D0B9A}"/>
                  </a:ext>
                </a:extLst>
              </p14:cNvPr>
              <p14:cNvContentPartPr/>
              <p14:nvPr/>
            </p14:nvContentPartPr>
            <p14:xfrm>
              <a:off x="5214608" y="5043234"/>
              <a:ext cx="1297440" cy="122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BF587C2-42C9-6EDC-BD63-38BE311D0B9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207050" y="5035674"/>
                <a:ext cx="1312556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EBB06D1-FD17-C0A5-FC58-84DACA7BF800}"/>
                  </a:ext>
                </a:extLst>
              </p14:cNvPr>
              <p14:cNvContentPartPr/>
              <p14:nvPr/>
            </p14:nvContentPartPr>
            <p14:xfrm>
              <a:off x="8272088" y="5037474"/>
              <a:ext cx="39240" cy="5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EBB06D1-FD17-C0A5-FC58-84DACA7BF80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264597" y="5029914"/>
                <a:ext cx="54223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32B7D22-32F0-C11A-76A3-12C4B5E729A8}"/>
                  </a:ext>
                </a:extLst>
              </p14:cNvPr>
              <p14:cNvContentPartPr/>
              <p14:nvPr/>
            </p14:nvContentPartPr>
            <p14:xfrm>
              <a:off x="6735248" y="4793034"/>
              <a:ext cx="1300680" cy="356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32B7D22-32F0-C11A-76A3-12C4B5E729A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727688" y="4785482"/>
                <a:ext cx="1315800" cy="3711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41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EB5B1-924F-B879-F568-1B582F3E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ED0FC-9E62-60A4-A2DB-8A4BEEF0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简谐振动</a:t>
            </a:r>
            <a:r>
              <a:rPr kumimoji="1" lang="en-US" altLang="zh-CN"/>
              <a:t>(</a:t>
            </a:r>
            <a:r>
              <a:rPr kumimoji="1" lang="zh-CN" altLang="en-US"/>
              <a:t>继续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AAF0C-2089-2DD5-869B-B6B516BB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19" y="1040524"/>
            <a:ext cx="4745768" cy="51799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E8F754-A55B-5F7C-1C08-99C2F511E046}"/>
                  </a:ext>
                </a:extLst>
              </p14:cNvPr>
              <p14:cNvContentPartPr/>
              <p14:nvPr/>
            </p14:nvContentPartPr>
            <p14:xfrm>
              <a:off x="2969288" y="3500274"/>
              <a:ext cx="2829960" cy="32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E8F754-A55B-5F7C-1C08-99C2F511E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3808" y="3484794"/>
                <a:ext cx="28605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513F11-C3CF-A6D8-5098-1FD5420E084C}"/>
                  </a:ext>
                </a:extLst>
              </p14:cNvPr>
              <p14:cNvContentPartPr/>
              <p14:nvPr/>
            </p14:nvContentPartPr>
            <p14:xfrm>
              <a:off x="5999170" y="3561231"/>
              <a:ext cx="58320" cy="20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513F11-C3CF-A6D8-5098-1FD5420E08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3690" y="3545751"/>
                <a:ext cx="88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3B7710-F0B9-4612-B599-960E8B84B82C}"/>
                  </a:ext>
                </a:extLst>
              </p14:cNvPr>
              <p14:cNvContentPartPr/>
              <p14:nvPr/>
            </p14:nvContentPartPr>
            <p14:xfrm>
              <a:off x="6107890" y="3527751"/>
              <a:ext cx="658440" cy="246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3B7710-F0B9-4612-B599-960E8B84B8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2410" y="3512271"/>
                <a:ext cx="6890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ECF154-BE6A-E1D3-8B35-5B78D6B1E953}"/>
                  </a:ext>
                </a:extLst>
              </p14:cNvPr>
              <p14:cNvContentPartPr/>
              <p14:nvPr/>
            </p14:nvContentPartPr>
            <p14:xfrm>
              <a:off x="6828250" y="3541791"/>
              <a:ext cx="1036800" cy="264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ECF154-BE6A-E1D3-8B35-5B78D6B1E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2765" y="3526290"/>
                <a:ext cx="1067411" cy="295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B42848-E941-315B-8596-E2FFC23CE7F6}"/>
                  </a:ext>
                </a:extLst>
              </p14:cNvPr>
              <p14:cNvContentPartPr/>
              <p14:nvPr/>
            </p14:nvContentPartPr>
            <p14:xfrm>
              <a:off x="248225" y="5211516"/>
              <a:ext cx="659160" cy="156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B42848-E941-315B-8596-E2FFC23CE7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669" y="5203973"/>
                <a:ext cx="674272" cy="17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9C8DD9-DF68-3A90-4367-E5D6D796F034}"/>
                  </a:ext>
                </a:extLst>
              </p14:cNvPr>
              <p14:cNvContentPartPr/>
              <p14:nvPr/>
            </p14:nvContentPartPr>
            <p14:xfrm>
              <a:off x="288545" y="5765556"/>
              <a:ext cx="1226520" cy="180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9C8DD9-DF68-3A90-4367-E5D6D796F0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985" y="5757981"/>
                <a:ext cx="1241640" cy="195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38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D6119-559F-A690-7658-2CCD618B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2ECC3B-1BBD-C255-368A-0E08620E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热力学初步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03F09-C6AA-CDE1-B2F9-878DE5F5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442DA7-72F6-8583-702F-9DC85039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波动学基础</a:t>
            </a:r>
          </a:p>
        </p:txBody>
      </p:sp>
    </p:spTree>
    <p:extLst>
      <p:ext uri="{BB962C8B-B14F-4D97-AF65-F5344CB8AC3E}">
        <p14:creationId xmlns:p14="http://schemas.microsoft.com/office/powerpoint/2010/main" val="211150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9574C-E87F-591B-023E-1E1E6317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4D3E-F185-FD83-AB5D-A1E02B89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波动及其函数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3FA3-09B2-3064-892C-7B7B957C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3" y="1040524"/>
            <a:ext cx="5656262" cy="2632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454BC-B453-5B87-DEDD-BE9C030F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55291"/>
            <a:ext cx="6115050" cy="901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1C1AE-7431-4AA7-3483-27034DF02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3" y="4516285"/>
            <a:ext cx="2765368" cy="15462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973ECE-61E2-9CA4-EE3B-421D1976E9B5}"/>
                  </a:ext>
                </a:extLst>
              </p14:cNvPr>
              <p14:cNvContentPartPr/>
              <p14:nvPr/>
            </p14:nvContentPartPr>
            <p14:xfrm>
              <a:off x="6884790" y="2992997"/>
              <a:ext cx="1234440" cy="65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973ECE-61E2-9CA4-EE3B-421D1976E9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7230" y="2985441"/>
                <a:ext cx="1249560" cy="673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E872F4-503A-09CE-E5B0-130D2D1AB4E4}"/>
                  </a:ext>
                </a:extLst>
              </p14:cNvPr>
              <p14:cNvContentPartPr/>
              <p14:nvPr/>
            </p14:nvContentPartPr>
            <p14:xfrm>
              <a:off x="7553670" y="3000557"/>
              <a:ext cx="808560" cy="235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E872F4-503A-09CE-E5B0-130D2D1AB4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6110" y="2993009"/>
                <a:ext cx="823680" cy="250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AEFED8F-3BAB-6605-E2DB-7A84B6C481EE}"/>
                  </a:ext>
                </a:extLst>
              </p14:cNvPr>
              <p14:cNvContentPartPr/>
              <p14:nvPr/>
            </p14:nvContentPartPr>
            <p14:xfrm>
              <a:off x="7239030" y="3149957"/>
              <a:ext cx="91080" cy="187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AEFED8F-3BAB-6605-E2DB-7A84B6C481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3550" y="3134447"/>
                <a:ext cx="121680" cy="218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F5BF06-616E-1596-DEC6-C55AD507E363}"/>
                  </a:ext>
                </a:extLst>
              </p14:cNvPr>
              <p14:cNvContentPartPr/>
              <p14:nvPr/>
            </p14:nvContentPartPr>
            <p14:xfrm>
              <a:off x="7774726" y="3423058"/>
              <a:ext cx="32760" cy="33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F5BF06-616E-1596-DEC6-C55AD507E3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60326" y="3408658"/>
                <a:ext cx="612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EB4694C-6E17-DF1C-E7C3-2A54430A1CFF}"/>
                  </a:ext>
                </a:extLst>
              </p14:cNvPr>
              <p14:cNvContentPartPr/>
              <p14:nvPr/>
            </p14:nvContentPartPr>
            <p14:xfrm>
              <a:off x="7267486" y="2903938"/>
              <a:ext cx="587160" cy="59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EB4694C-6E17-DF1C-E7C3-2A54430A1C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53095" y="2889538"/>
                <a:ext cx="611985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A8579D-1D0C-EAF4-D0BB-CAB161BBDCEE}"/>
                  </a:ext>
                </a:extLst>
              </p14:cNvPr>
              <p14:cNvContentPartPr/>
              <p14:nvPr/>
            </p14:nvContentPartPr>
            <p14:xfrm>
              <a:off x="6449284" y="3770524"/>
              <a:ext cx="127080" cy="92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A8579D-1D0C-EAF4-D0BB-CAB161BBDC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38515" y="3759682"/>
                <a:ext cx="148260" cy="113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D9F6708-6B39-FAEF-89E2-45AC7D500154}"/>
                  </a:ext>
                </a:extLst>
              </p14:cNvPr>
              <p14:cNvContentPartPr/>
              <p14:nvPr/>
            </p14:nvContentPartPr>
            <p14:xfrm>
              <a:off x="6609844" y="3729124"/>
              <a:ext cx="696240" cy="154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D9F6708-6B39-FAEF-89E2-45AC7D5001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99050" y="3718349"/>
                <a:ext cx="717469" cy="175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C2F4419-F362-28C1-575E-D20EC536BC99}"/>
                  </a:ext>
                </a:extLst>
              </p14:cNvPr>
              <p14:cNvContentPartPr/>
              <p14:nvPr/>
            </p14:nvContentPartPr>
            <p14:xfrm>
              <a:off x="7363684" y="3745324"/>
              <a:ext cx="124920" cy="143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C2F4419-F362-28C1-575E-D20EC536BC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2884" y="3734524"/>
                <a:ext cx="146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F8F7500-A4BA-E661-5B99-65DCE033553E}"/>
                  </a:ext>
                </a:extLst>
              </p14:cNvPr>
              <p14:cNvContentPartPr/>
              <p14:nvPr/>
            </p14:nvContentPartPr>
            <p14:xfrm>
              <a:off x="7513444" y="3727684"/>
              <a:ext cx="275040" cy="157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F8F7500-A4BA-E661-5B99-65DCE03355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02644" y="3716859"/>
                <a:ext cx="296280" cy="17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E2DAFC8-F6BF-C6BA-731A-23804B12CF55}"/>
                  </a:ext>
                </a:extLst>
              </p14:cNvPr>
              <p14:cNvContentPartPr/>
              <p14:nvPr/>
            </p14:nvContentPartPr>
            <p14:xfrm>
              <a:off x="6414364" y="4155004"/>
              <a:ext cx="1464480" cy="151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E2DAFC8-F6BF-C6BA-731A-23804B12CF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03561" y="4144204"/>
                <a:ext cx="1485725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F133D1D-AC2B-6E26-4BB8-9929C785E473}"/>
                  </a:ext>
                </a:extLst>
              </p14:cNvPr>
              <p14:cNvContentPartPr/>
              <p14:nvPr/>
            </p14:nvContentPartPr>
            <p14:xfrm>
              <a:off x="3328717" y="3221835"/>
              <a:ext cx="811440" cy="375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F133D1D-AC2B-6E26-4BB8-9929C785E4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08197" y="3201315"/>
                <a:ext cx="852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DB0365D-B1FF-82D9-E2D3-25288D16313E}"/>
                  </a:ext>
                </a:extLst>
              </p14:cNvPr>
              <p14:cNvContentPartPr/>
              <p14:nvPr/>
            </p14:nvContentPartPr>
            <p14:xfrm>
              <a:off x="4247797" y="2033475"/>
              <a:ext cx="456120" cy="213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DB0365D-B1FF-82D9-E2D3-25288D1631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37357" y="2023053"/>
                <a:ext cx="476280" cy="233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C8FF371-F035-C18F-81AD-C9F32A700899}"/>
                  </a:ext>
                </a:extLst>
              </p14:cNvPr>
              <p14:cNvContentPartPr/>
              <p14:nvPr/>
            </p14:nvContentPartPr>
            <p14:xfrm>
              <a:off x="4936117" y="2101515"/>
              <a:ext cx="621720" cy="117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C8FF371-F035-C18F-81AD-C9F32A7008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25677" y="2091075"/>
                <a:ext cx="6418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B48891A-C45A-8C26-9974-D65FB92EECBD}"/>
                  </a:ext>
                </a:extLst>
              </p14:cNvPr>
              <p14:cNvContentPartPr/>
              <p14:nvPr/>
            </p14:nvContentPartPr>
            <p14:xfrm>
              <a:off x="3233871" y="5463867"/>
              <a:ext cx="75600" cy="70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B48891A-C45A-8C26-9974-D65FB92EEC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29551" y="5459547"/>
                <a:ext cx="84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B5CC6B5-1F26-BEEE-3431-809C51A9CC73}"/>
                  </a:ext>
                </a:extLst>
              </p14:cNvPr>
              <p14:cNvContentPartPr/>
              <p14:nvPr/>
            </p14:nvContentPartPr>
            <p14:xfrm>
              <a:off x="3395151" y="4429947"/>
              <a:ext cx="2086920" cy="9176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B5CC6B5-1F26-BEEE-3431-809C51A9CC7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90830" y="4425625"/>
                <a:ext cx="2095561" cy="926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39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251FA-B4B0-4C59-D1BF-CD1BA80F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36BBAF-B9C5-D85A-313F-72162EB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惠更斯原理</a:t>
            </a:r>
            <a:r>
              <a:rPr kumimoji="1" lang="en-US" altLang="zh-CN"/>
              <a:t>,</a:t>
            </a:r>
            <a:r>
              <a:rPr kumimoji="1" lang="zh-CN" altLang="en-US"/>
              <a:t> 波的叠加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CFF74-AFDE-9696-FE79-DA578863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040524"/>
            <a:ext cx="5894388" cy="4975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9F521AF-0F21-4F4C-1DF8-16EF662FCD1F}"/>
                  </a:ext>
                </a:extLst>
              </p14:cNvPr>
              <p14:cNvContentPartPr/>
              <p14:nvPr/>
            </p14:nvContentPartPr>
            <p14:xfrm>
              <a:off x="5141528" y="1271874"/>
              <a:ext cx="902880" cy="239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9F521AF-0F21-4F4C-1DF8-16EF662FC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3965" y="1264314"/>
                <a:ext cx="918006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18B62B-4021-36E7-D921-5EEBA6121748}"/>
                  </a:ext>
                </a:extLst>
              </p14:cNvPr>
              <p14:cNvContentPartPr/>
              <p14:nvPr/>
            </p14:nvContentPartPr>
            <p14:xfrm>
              <a:off x="6773768" y="1265394"/>
              <a:ext cx="1348200" cy="284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18B62B-4021-36E7-D921-5EEBA6121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6208" y="1257844"/>
                <a:ext cx="1363320" cy="299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BDA229F-D02B-9EFC-3006-4A7299C4F948}"/>
                  </a:ext>
                </a:extLst>
              </p14:cNvPr>
              <p14:cNvContentPartPr/>
              <p14:nvPr/>
            </p14:nvContentPartPr>
            <p14:xfrm>
              <a:off x="6061328" y="1288794"/>
              <a:ext cx="540000" cy="250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BDA229F-D02B-9EFC-3006-4A7299C4F9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3768" y="1281245"/>
                <a:ext cx="555120" cy="266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F82B6E6-A842-89D6-FB00-6CB7D74394B8}"/>
                  </a:ext>
                </a:extLst>
              </p14:cNvPr>
              <p14:cNvContentPartPr/>
              <p14:nvPr/>
            </p14:nvContentPartPr>
            <p14:xfrm>
              <a:off x="2941928" y="1333074"/>
              <a:ext cx="1810080" cy="223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F82B6E6-A842-89D6-FB00-6CB7D74394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4366" y="1325514"/>
                <a:ext cx="1825203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06A2DB0-5B50-DA70-9241-6DAB5349B764}"/>
                  </a:ext>
                </a:extLst>
              </p14:cNvPr>
              <p14:cNvContentPartPr/>
              <p14:nvPr/>
            </p14:nvContentPartPr>
            <p14:xfrm>
              <a:off x="6166448" y="2214714"/>
              <a:ext cx="1938960" cy="347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06A2DB0-5B50-DA70-9241-6DAB5349B7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8887" y="2207154"/>
                <a:ext cx="1954083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55ED93D-7DE1-9C14-7141-51D6FB4C17AF}"/>
                  </a:ext>
                </a:extLst>
              </p14:cNvPr>
              <p14:cNvContentPartPr/>
              <p14:nvPr/>
            </p14:nvContentPartPr>
            <p14:xfrm>
              <a:off x="3114008" y="2592354"/>
              <a:ext cx="632880" cy="361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55ED93D-7DE1-9C14-7141-51D6FB4C17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6448" y="2584802"/>
                <a:ext cx="648000" cy="376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FD4F4B3-B91B-BE8F-BAED-F77257EB8702}"/>
                  </a:ext>
                </a:extLst>
              </p14:cNvPr>
              <p14:cNvContentPartPr/>
              <p14:nvPr/>
            </p14:nvContentPartPr>
            <p14:xfrm>
              <a:off x="6478208" y="4308474"/>
              <a:ext cx="1181520" cy="311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FD4F4B3-B91B-BE8F-BAED-F77257EB87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70646" y="4300914"/>
                <a:ext cx="1196645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82C57D8-EF5B-0F3A-022F-5B918F237C87}"/>
                  </a:ext>
                </a:extLst>
              </p14:cNvPr>
              <p14:cNvContentPartPr/>
              <p14:nvPr/>
            </p14:nvContentPartPr>
            <p14:xfrm>
              <a:off x="5559848" y="4564074"/>
              <a:ext cx="746280" cy="607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82C57D8-EF5B-0F3A-022F-5B918F237C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52284" y="4556518"/>
                <a:ext cx="761407" cy="622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F7569DD-7000-40E4-69AE-46EF12F52F4E}"/>
                  </a:ext>
                </a:extLst>
              </p14:cNvPr>
              <p14:cNvContentPartPr/>
              <p14:nvPr/>
            </p14:nvContentPartPr>
            <p14:xfrm>
              <a:off x="7742888" y="4352394"/>
              <a:ext cx="95040" cy="67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F7569DD-7000-40E4-69AE-46EF12F52F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35328" y="4344834"/>
                <a:ext cx="110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3B17502-577F-70AD-9909-BE729B1D4A96}"/>
                  </a:ext>
                </a:extLst>
              </p14:cNvPr>
              <p14:cNvContentPartPr/>
              <p14:nvPr/>
            </p14:nvContentPartPr>
            <p14:xfrm>
              <a:off x="7748288" y="4424754"/>
              <a:ext cx="111600" cy="56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3B17502-577F-70AD-9909-BE729B1D4A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40728" y="4417145"/>
                <a:ext cx="126720" cy="71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DEF7E85-40F2-7D8B-DB07-D7A409976340}"/>
                  </a:ext>
                </a:extLst>
              </p14:cNvPr>
              <p14:cNvContentPartPr/>
              <p14:nvPr/>
            </p14:nvContentPartPr>
            <p14:xfrm>
              <a:off x="7809488" y="4458234"/>
              <a:ext cx="16920" cy="120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DEF7E85-40F2-7D8B-DB07-D7A4099763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01928" y="4450674"/>
                <a:ext cx="32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A000E21-9A18-196F-A54D-14DEC3FF6F91}"/>
                  </a:ext>
                </a:extLst>
              </p14:cNvPr>
              <p14:cNvContentPartPr/>
              <p14:nvPr/>
            </p14:nvContentPartPr>
            <p14:xfrm>
              <a:off x="7893368" y="4380114"/>
              <a:ext cx="39240" cy="16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A000E21-9A18-196F-A54D-14DEC3FF6F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5808" y="4372554"/>
                <a:ext cx="54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8B804FF-91BE-E343-8623-A35F71FEE17F}"/>
                  </a:ext>
                </a:extLst>
              </p14:cNvPr>
              <p14:cNvContentPartPr/>
              <p14:nvPr/>
            </p14:nvContentPartPr>
            <p14:xfrm>
              <a:off x="7859888" y="4441314"/>
              <a:ext cx="39240" cy="5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8B804FF-91BE-E343-8623-A35F71FEE17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52397" y="4433754"/>
                <a:ext cx="54223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D91EE49-51F9-3CB7-DF4B-7CDE5EF161FE}"/>
                  </a:ext>
                </a:extLst>
              </p14:cNvPr>
              <p14:cNvContentPartPr/>
              <p14:nvPr/>
            </p14:nvContentPartPr>
            <p14:xfrm>
              <a:off x="7887608" y="4435914"/>
              <a:ext cx="67320" cy="106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D91EE49-51F9-3CB7-DF4B-7CDE5EF161F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80007" y="4428354"/>
                <a:ext cx="82521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D7EA9A0-C975-2952-7A9E-0765CBD17864}"/>
                  </a:ext>
                </a:extLst>
              </p14:cNvPr>
              <p14:cNvContentPartPr/>
              <p14:nvPr/>
            </p14:nvContentPartPr>
            <p14:xfrm>
              <a:off x="7976888" y="4341234"/>
              <a:ext cx="28080" cy="45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D7EA9A0-C975-2952-7A9E-0765CBD1786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69424" y="4333674"/>
                <a:ext cx="43009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657D3C6-5413-113F-2D6E-B6B3B938ED45}"/>
                  </a:ext>
                </a:extLst>
              </p14:cNvPr>
              <p14:cNvContentPartPr/>
              <p14:nvPr/>
            </p14:nvContentPartPr>
            <p14:xfrm>
              <a:off x="7916768" y="4430514"/>
              <a:ext cx="115920" cy="173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657D3C6-5413-113F-2D6E-B6B3B938ED4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09231" y="4422954"/>
                <a:ext cx="130993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6D096A7-C7C0-F935-D5F4-DB0910000C0A}"/>
                  </a:ext>
                </a:extLst>
              </p14:cNvPr>
              <p14:cNvContentPartPr/>
              <p14:nvPr/>
            </p14:nvContentPartPr>
            <p14:xfrm>
              <a:off x="8062928" y="4346634"/>
              <a:ext cx="126000" cy="159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6D096A7-C7C0-F935-D5F4-DB0910000C0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55368" y="4339074"/>
                <a:ext cx="1411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65F432B-6542-899E-8DAF-D2C73FCB5664}"/>
                  </a:ext>
                </a:extLst>
              </p14:cNvPr>
              <p14:cNvContentPartPr/>
              <p14:nvPr/>
            </p14:nvContentPartPr>
            <p14:xfrm>
              <a:off x="8149328" y="4366074"/>
              <a:ext cx="28080" cy="224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65F432B-6542-899E-8DAF-D2C73FCB566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41768" y="4358526"/>
                <a:ext cx="43200" cy="239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924AD96-6DF7-7CBE-8AFD-8E33D4152735}"/>
                  </a:ext>
                </a:extLst>
              </p14:cNvPr>
              <p14:cNvContentPartPr/>
              <p14:nvPr/>
            </p14:nvContentPartPr>
            <p14:xfrm>
              <a:off x="8065808" y="4424754"/>
              <a:ext cx="95040" cy="89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924AD96-6DF7-7CBE-8AFD-8E33D415273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8248" y="4417164"/>
                <a:ext cx="110160" cy="104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1528D32-4912-8A10-3E9A-2547B03969E3}"/>
                  </a:ext>
                </a:extLst>
              </p14:cNvPr>
              <p14:cNvContentPartPr/>
              <p14:nvPr/>
            </p14:nvContentPartPr>
            <p14:xfrm>
              <a:off x="8188568" y="4413594"/>
              <a:ext cx="114840" cy="16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1528D32-4912-8A10-3E9A-2547B03969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81008" y="4406034"/>
                <a:ext cx="129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299CBF4-655B-5469-A282-F296931E38E9}"/>
                  </a:ext>
                </a:extLst>
              </p14:cNvPr>
              <p14:cNvContentPartPr/>
              <p14:nvPr/>
            </p14:nvContentPartPr>
            <p14:xfrm>
              <a:off x="8227448" y="4380114"/>
              <a:ext cx="33840" cy="1890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299CBF4-655B-5469-A282-F296931E38E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19888" y="4372554"/>
                <a:ext cx="48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907013E-3B70-4E50-724A-6A0721CF1736}"/>
                  </a:ext>
                </a:extLst>
              </p14:cNvPr>
              <p14:cNvContentPartPr/>
              <p14:nvPr/>
            </p14:nvContentPartPr>
            <p14:xfrm>
              <a:off x="8327528" y="4411794"/>
              <a:ext cx="33840" cy="105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907013E-3B70-4E50-724A-6A0721CF173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19968" y="4404234"/>
                <a:ext cx="489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853D611-DD24-335A-EA5F-445AC6105303}"/>
                  </a:ext>
                </a:extLst>
              </p14:cNvPr>
              <p14:cNvContentPartPr/>
              <p14:nvPr/>
            </p14:nvContentPartPr>
            <p14:xfrm>
              <a:off x="8302328" y="4391274"/>
              <a:ext cx="142560" cy="1364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853D611-DD24-335A-EA5F-445AC610530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94787" y="4383714"/>
                <a:ext cx="157642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C712DA2-3833-13DE-AE5B-48C204EB2DBC}"/>
                  </a:ext>
                </a:extLst>
              </p14:cNvPr>
              <p14:cNvContentPartPr/>
              <p14:nvPr/>
            </p14:nvContentPartPr>
            <p14:xfrm>
              <a:off x="8461448" y="4368954"/>
              <a:ext cx="83880" cy="16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C712DA2-3833-13DE-AE5B-48C204EB2DB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453888" y="4361394"/>
                <a:ext cx="99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D11A5DF-F27A-0F0A-B220-6248DB354C32}"/>
                  </a:ext>
                </a:extLst>
              </p14:cNvPr>
              <p14:cNvContentPartPr/>
              <p14:nvPr/>
            </p14:nvContentPartPr>
            <p14:xfrm>
              <a:off x="8489168" y="4325034"/>
              <a:ext cx="56160" cy="311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D11A5DF-F27A-0F0A-B220-6248DB354C3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81559" y="4317474"/>
                <a:ext cx="71378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6249B1-F4C0-D51F-16A5-0DA60F49B566}"/>
                  </a:ext>
                </a:extLst>
              </p14:cNvPr>
              <p14:cNvContentPartPr/>
              <p14:nvPr/>
            </p14:nvContentPartPr>
            <p14:xfrm>
              <a:off x="6501248" y="4697634"/>
              <a:ext cx="138960" cy="56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6249B1-F4C0-D51F-16A5-0DA60F49B56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93688" y="4690025"/>
                <a:ext cx="154080" cy="71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B0C387E-C998-FB63-A4EC-5276063CF03E}"/>
                  </a:ext>
                </a:extLst>
              </p14:cNvPr>
              <p14:cNvContentPartPr/>
              <p14:nvPr/>
            </p14:nvContentPartPr>
            <p14:xfrm>
              <a:off x="6483968" y="4681074"/>
              <a:ext cx="111600" cy="142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B0C387E-C998-FB63-A4EC-5276063CF03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76432" y="4673533"/>
                <a:ext cx="126671" cy="157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494FBB2-971D-A94E-3CF7-FBAB03C49206}"/>
                  </a:ext>
                </a:extLst>
              </p14:cNvPr>
              <p14:cNvContentPartPr/>
              <p14:nvPr/>
            </p14:nvContentPartPr>
            <p14:xfrm>
              <a:off x="6539768" y="4776474"/>
              <a:ext cx="11520" cy="119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494FBB2-971D-A94E-3CF7-FBAB03C4920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32208" y="4768914"/>
                <a:ext cx="26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864EA18-4695-6AB9-9B5E-BAA0EDA5D466}"/>
                  </a:ext>
                </a:extLst>
              </p14:cNvPr>
              <p14:cNvContentPartPr/>
              <p14:nvPr/>
            </p14:nvContentPartPr>
            <p14:xfrm>
              <a:off x="6567488" y="4758834"/>
              <a:ext cx="72720" cy="208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864EA18-4695-6AB9-9B5E-BAA0EDA5D4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59928" y="4751274"/>
                <a:ext cx="87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214648F-1683-E14F-8699-17D8436F5AEE}"/>
                  </a:ext>
                </a:extLst>
              </p14:cNvPr>
              <p14:cNvContentPartPr/>
              <p14:nvPr/>
            </p14:nvContentPartPr>
            <p14:xfrm>
              <a:off x="6562088" y="4798074"/>
              <a:ext cx="50400" cy="61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214648F-1683-E14F-8699-17D8436F5AE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54528" y="4790514"/>
                <a:ext cx="65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9639F79-6BDC-6D99-9A10-0D8D44F4E4CC}"/>
                  </a:ext>
                </a:extLst>
              </p14:cNvPr>
              <p14:cNvContentPartPr/>
              <p14:nvPr/>
            </p14:nvContentPartPr>
            <p14:xfrm>
              <a:off x="6773768" y="4692234"/>
              <a:ext cx="27720" cy="39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9639F79-6BDC-6D99-9A10-0D8D44F4E4C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66208" y="4684743"/>
                <a:ext cx="42840" cy="54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9819519-3B26-9D79-3822-164FE8685B77}"/>
                  </a:ext>
                </a:extLst>
              </p14:cNvPr>
              <p14:cNvContentPartPr/>
              <p14:nvPr/>
            </p14:nvContentPartPr>
            <p14:xfrm>
              <a:off x="6681968" y="4719954"/>
              <a:ext cx="147600" cy="28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9819519-3B26-9D79-3822-164FE8685B7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74408" y="4712394"/>
                <a:ext cx="162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E4D2F2D-B9FA-1590-B7BB-86EBEDCB7E6C}"/>
                  </a:ext>
                </a:extLst>
              </p14:cNvPr>
              <p14:cNvContentPartPr/>
              <p14:nvPr/>
            </p14:nvContentPartPr>
            <p14:xfrm>
              <a:off x="6699248" y="4698354"/>
              <a:ext cx="191520" cy="2329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E4D2F2D-B9FA-1590-B7BB-86EBEDCB7E6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691688" y="4690806"/>
                <a:ext cx="206640" cy="24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6103299-0919-6C18-0263-C5B99936AD5A}"/>
                  </a:ext>
                </a:extLst>
              </p14:cNvPr>
              <p14:cNvContentPartPr/>
              <p14:nvPr/>
            </p14:nvContentPartPr>
            <p14:xfrm>
              <a:off x="6915248" y="4786914"/>
              <a:ext cx="109440" cy="11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6103299-0919-6C18-0263-C5B99936AD5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07663" y="4779354"/>
                <a:ext cx="12461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0717D37-B65B-0E30-BBDE-59D0E3BE9122}"/>
                  </a:ext>
                </a:extLst>
              </p14:cNvPr>
              <p14:cNvContentPartPr/>
              <p14:nvPr/>
            </p14:nvContentPartPr>
            <p14:xfrm>
              <a:off x="6896168" y="4753434"/>
              <a:ext cx="111600" cy="153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0717D37-B65B-0E30-BBDE-59D0E3BE912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88632" y="4745874"/>
                <a:ext cx="126671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20F2A1C-D624-E7EF-3CB9-E71E9715EAE7}"/>
                  </a:ext>
                </a:extLst>
              </p14:cNvPr>
              <p14:cNvContentPartPr/>
              <p14:nvPr/>
            </p14:nvContentPartPr>
            <p14:xfrm>
              <a:off x="6963128" y="4842354"/>
              <a:ext cx="122760" cy="67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20F2A1C-D624-E7EF-3CB9-E71E9715EAE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55590" y="4834794"/>
                <a:ext cx="137836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5A5D78-C3BD-6B5A-AEC1-B0F5B9B3A282}"/>
                  </a:ext>
                </a:extLst>
              </p14:cNvPr>
              <p14:cNvContentPartPr/>
              <p14:nvPr/>
            </p14:nvContentPartPr>
            <p14:xfrm>
              <a:off x="7119008" y="4758834"/>
              <a:ext cx="28080" cy="1724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5A5D78-C3BD-6B5A-AEC1-B0F5B9B3A2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111544" y="4751274"/>
                <a:ext cx="43009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EBA20FB-56B6-B560-FF8F-79ED43756EE7}"/>
                  </a:ext>
                </a:extLst>
              </p14:cNvPr>
              <p14:cNvContentPartPr/>
              <p14:nvPr/>
            </p14:nvContentPartPr>
            <p14:xfrm>
              <a:off x="7213688" y="4703394"/>
              <a:ext cx="83880" cy="283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EBA20FB-56B6-B560-FF8F-79ED43756EE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206128" y="4695844"/>
                <a:ext cx="99000" cy="298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596E218-1A9D-A0D6-B2DB-262742E65076}"/>
                  </a:ext>
                </a:extLst>
              </p14:cNvPr>
              <p14:cNvContentPartPr/>
              <p14:nvPr/>
            </p14:nvContentPartPr>
            <p14:xfrm>
              <a:off x="7146728" y="4786914"/>
              <a:ext cx="133920" cy="11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596E218-1A9D-A0D6-B2DB-262742E6507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39168" y="4779354"/>
                <a:ext cx="149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4663506-7FD9-7474-6B71-2A43B04DD6A3}"/>
                  </a:ext>
                </a:extLst>
              </p14:cNvPr>
              <p14:cNvContentPartPr/>
              <p14:nvPr/>
            </p14:nvContentPartPr>
            <p14:xfrm>
              <a:off x="7143848" y="4803474"/>
              <a:ext cx="126000" cy="50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4663506-7FD9-7474-6B71-2A43B04DD6A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136288" y="4795914"/>
                <a:ext cx="1411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BD018C5-C557-4595-8CAD-86E487D685EF}"/>
                  </a:ext>
                </a:extLst>
              </p14:cNvPr>
              <p14:cNvContentPartPr/>
              <p14:nvPr/>
            </p14:nvContentPartPr>
            <p14:xfrm>
              <a:off x="7224848" y="4758834"/>
              <a:ext cx="22680" cy="1396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BD018C5-C557-4595-8CAD-86E487D685E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17288" y="4751274"/>
                <a:ext cx="37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18ED512-1A15-6032-0C02-849E02305182}"/>
                  </a:ext>
                </a:extLst>
              </p14:cNvPr>
              <p14:cNvContentPartPr/>
              <p14:nvPr/>
            </p14:nvContentPartPr>
            <p14:xfrm>
              <a:off x="7403048" y="4717434"/>
              <a:ext cx="107280" cy="727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18ED512-1A15-6032-0C02-849E0230518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95513" y="4709874"/>
                <a:ext cx="122349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B8FA93D-01EC-D51D-2AEE-49C4547A355B}"/>
                  </a:ext>
                </a:extLst>
              </p14:cNvPr>
              <p14:cNvContentPartPr/>
              <p14:nvPr/>
            </p14:nvContentPartPr>
            <p14:xfrm>
              <a:off x="7486568" y="4725714"/>
              <a:ext cx="72720" cy="67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B8FA93D-01EC-D51D-2AEE-49C4547A355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479008" y="4718154"/>
                <a:ext cx="878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D305F5F-6D22-43B6-3B0C-6A2A068211E6}"/>
                  </a:ext>
                </a:extLst>
              </p14:cNvPr>
              <p14:cNvContentPartPr/>
              <p14:nvPr/>
            </p14:nvContentPartPr>
            <p14:xfrm>
              <a:off x="7403048" y="4769994"/>
              <a:ext cx="115920" cy="153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D305F5F-6D22-43B6-3B0C-6A2A068211E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95511" y="4762416"/>
                <a:ext cx="130993" cy="168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AB6078D-6468-1440-8C3B-37190EC88B9A}"/>
                  </a:ext>
                </a:extLst>
              </p14:cNvPr>
              <p14:cNvContentPartPr/>
              <p14:nvPr/>
            </p14:nvContentPartPr>
            <p14:xfrm>
              <a:off x="7497728" y="4892754"/>
              <a:ext cx="39240" cy="561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AB6078D-6468-1440-8C3B-37190EC88B9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490237" y="4885194"/>
                <a:ext cx="54223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F697546-73C5-E560-DA91-E56269F73A7B}"/>
                  </a:ext>
                </a:extLst>
              </p14:cNvPr>
              <p14:cNvContentPartPr/>
              <p14:nvPr/>
            </p14:nvContentPartPr>
            <p14:xfrm>
              <a:off x="7302608" y="4786914"/>
              <a:ext cx="245520" cy="200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F697546-73C5-E560-DA91-E56269F73A7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295048" y="4779368"/>
                <a:ext cx="260640" cy="21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50A0BD2-2D6C-0AC7-AF2E-D17BD2755420}"/>
                  </a:ext>
                </a:extLst>
              </p14:cNvPr>
              <p14:cNvContentPartPr/>
              <p14:nvPr/>
            </p14:nvContentPartPr>
            <p14:xfrm>
              <a:off x="7776368" y="4909314"/>
              <a:ext cx="11520" cy="11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50A0BD2-2D6C-0AC7-AF2E-D17BD275542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768808" y="4901754"/>
                <a:ext cx="2664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54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E03336-F4D7-8DE3-59E0-568D041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77DC9-A74F-1A5E-F023-D9EDBD41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反射波波函数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24C61-7BB6-B56D-BF59-938DA595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040524"/>
            <a:ext cx="8064500" cy="309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4C3635-0B88-08F0-7357-C4B6FBA35DBC}"/>
                  </a:ext>
                </a:extLst>
              </p14:cNvPr>
              <p14:cNvContentPartPr/>
              <p14:nvPr/>
            </p14:nvContentPartPr>
            <p14:xfrm>
              <a:off x="4796288" y="1962714"/>
              <a:ext cx="11520" cy="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4C3635-0B88-08F0-7357-C4B6FBA35D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728" y="1955154"/>
                <a:ext cx="26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61AE36-0061-D69A-6BC1-DCD7A53C10B0}"/>
                  </a:ext>
                </a:extLst>
              </p14:cNvPr>
              <p14:cNvContentPartPr/>
              <p14:nvPr/>
            </p14:nvContentPartPr>
            <p14:xfrm>
              <a:off x="4663088" y="1912674"/>
              <a:ext cx="194760" cy="20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61AE36-0061-D69A-6BC1-DCD7A53C1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8661" y="1898299"/>
                <a:ext cx="223253" cy="2346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38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F8D10-B38D-B9CB-9D54-79B7CEE5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64C705-F7C9-1BD7-7C9F-215B4248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多解问题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1FDE-9E61-8493-E571-B0752B1D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4398"/>
            <a:ext cx="8394700" cy="8707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B666F2-F36B-4B97-2CB6-DBC7B507048C}"/>
              </a:ext>
            </a:extLst>
          </p:cNvPr>
          <p:cNvSpPr/>
          <p:nvPr/>
        </p:nvSpPr>
        <p:spPr>
          <a:xfrm>
            <a:off x="6871698" y="1850204"/>
            <a:ext cx="1821949" cy="2979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2400" b="1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331526-6019-7063-C867-964E6C3F8210}"/>
                  </a:ext>
                </a:extLst>
              </p14:cNvPr>
              <p14:cNvContentPartPr/>
              <p14:nvPr/>
            </p14:nvContentPartPr>
            <p14:xfrm>
              <a:off x="980648" y="2408394"/>
              <a:ext cx="513000" cy="228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331526-6019-7063-C867-964E6C3F82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208" y="2397954"/>
                <a:ext cx="530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451B8F-6771-ABC3-4C34-CEDEB3873558}"/>
                  </a:ext>
                </a:extLst>
              </p14:cNvPr>
              <p14:cNvContentPartPr/>
              <p14:nvPr/>
            </p14:nvContentPartPr>
            <p14:xfrm>
              <a:off x="3325688" y="2620074"/>
              <a:ext cx="28080" cy="61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451B8F-6771-ABC3-4C34-CEDEB38735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8224" y="2612558"/>
                <a:ext cx="43009" cy="7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DB4F8BE-9250-9521-D7BA-C87F7509F324}"/>
                  </a:ext>
                </a:extLst>
              </p14:cNvPr>
              <p14:cNvContentPartPr/>
              <p14:nvPr/>
            </p14:nvContentPartPr>
            <p14:xfrm>
              <a:off x="3729248" y="2391474"/>
              <a:ext cx="1061640" cy="446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DB4F8BE-9250-9521-D7BA-C87F7509F3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1691" y="2383914"/>
                <a:ext cx="1076755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36F4F0-5BA2-F4DE-DDD6-E9BC0E6E00B7}"/>
                  </a:ext>
                </a:extLst>
              </p14:cNvPr>
              <p14:cNvContentPartPr/>
              <p14:nvPr/>
            </p14:nvContentPartPr>
            <p14:xfrm>
              <a:off x="1910888" y="2380674"/>
              <a:ext cx="1198080" cy="323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36F4F0-5BA2-F4DE-DDD6-E9BC0E6E00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3328" y="2373114"/>
                <a:ext cx="1213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CD3BF5-A993-1918-DF42-0007EF7E8BDE}"/>
                  </a:ext>
                </a:extLst>
              </p14:cNvPr>
              <p14:cNvContentPartPr/>
              <p14:nvPr/>
            </p14:nvContentPartPr>
            <p14:xfrm>
              <a:off x="5537168" y="2547714"/>
              <a:ext cx="78480" cy="122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CD3BF5-A993-1918-DF42-0007EF7E8B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9608" y="2540176"/>
                <a:ext cx="93600" cy="137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B77D5C8-4381-0888-B1A8-AD1F0ED46BA0}"/>
                  </a:ext>
                </a:extLst>
              </p14:cNvPr>
              <p14:cNvContentPartPr/>
              <p14:nvPr/>
            </p14:nvContentPartPr>
            <p14:xfrm>
              <a:off x="5749208" y="2658954"/>
              <a:ext cx="16560" cy="1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B77D5C8-4381-0888-B1A8-AD1F0ED46B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41480" y="2651394"/>
                <a:ext cx="32016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64190DB-6236-631C-0447-2824F82F523E}"/>
                  </a:ext>
                </a:extLst>
              </p14:cNvPr>
              <p14:cNvContentPartPr/>
              <p14:nvPr/>
            </p14:nvContentPartPr>
            <p14:xfrm>
              <a:off x="5988248" y="2525394"/>
              <a:ext cx="516600" cy="262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64190DB-6236-631C-0447-2824F82F52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80688" y="2517844"/>
                <a:ext cx="531720" cy="277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E2A5498-FE57-E622-A75E-E87A907EB9BB}"/>
                  </a:ext>
                </a:extLst>
              </p14:cNvPr>
              <p14:cNvContentPartPr/>
              <p14:nvPr/>
            </p14:nvContentPartPr>
            <p14:xfrm>
              <a:off x="4907528" y="2525394"/>
              <a:ext cx="479520" cy="158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E2A5498-FE57-E622-A75E-E87A907EB9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99962" y="2517834"/>
                <a:ext cx="494651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1796F50-178F-06C8-597A-DAC765DF8E66}"/>
                  </a:ext>
                </a:extLst>
              </p14:cNvPr>
              <p14:cNvContentPartPr/>
              <p14:nvPr/>
            </p14:nvContentPartPr>
            <p14:xfrm>
              <a:off x="2223368" y="2887554"/>
              <a:ext cx="1113840" cy="367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1796F50-178F-06C8-597A-DAC765DF8E6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15806" y="2879994"/>
                <a:ext cx="1128965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146154C-044B-ACEB-45E3-26618D64AEB5}"/>
                  </a:ext>
                </a:extLst>
              </p14:cNvPr>
              <p14:cNvContentPartPr/>
              <p14:nvPr/>
            </p14:nvContentPartPr>
            <p14:xfrm>
              <a:off x="3420368" y="2909514"/>
              <a:ext cx="1443240" cy="434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146154C-044B-ACEB-45E3-26618D64AE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12808" y="2901954"/>
                <a:ext cx="14583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7FDB94F-3A23-6518-5498-B7062CD565BF}"/>
                  </a:ext>
                </a:extLst>
              </p14:cNvPr>
              <p14:cNvContentPartPr/>
              <p14:nvPr/>
            </p14:nvContentPartPr>
            <p14:xfrm>
              <a:off x="5364368" y="3199314"/>
              <a:ext cx="16920" cy="22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7FDB94F-3A23-6518-5498-B7062CD565B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6965" y="3191632"/>
                <a:ext cx="31725" cy="3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1DFECD-2C5A-CC3E-0EBA-ED9EB3F686E7}"/>
                  </a:ext>
                </a:extLst>
              </p14:cNvPr>
              <p14:cNvContentPartPr/>
              <p14:nvPr/>
            </p14:nvContentPartPr>
            <p14:xfrm>
              <a:off x="4942808" y="3065754"/>
              <a:ext cx="179280" cy="139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1DFECD-2C5A-CC3E-0EBA-ED9EB3F686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35248" y="3058213"/>
                <a:ext cx="194400" cy="15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60C873-DE6B-FC3F-B7FB-81522563C711}"/>
                  </a:ext>
                </a:extLst>
              </p14:cNvPr>
              <p14:cNvContentPartPr/>
              <p14:nvPr/>
            </p14:nvContentPartPr>
            <p14:xfrm>
              <a:off x="1353968" y="3750834"/>
              <a:ext cx="128520" cy="78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60C873-DE6B-FC3F-B7FB-81522563C7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46408" y="3743309"/>
                <a:ext cx="143640" cy="93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590AE43-D8A7-A9CB-E9D4-3F250925AEC6}"/>
                  </a:ext>
                </a:extLst>
              </p14:cNvPr>
              <p14:cNvContentPartPr/>
              <p14:nvPr/>
            </p14:nvContentPartPr>
            <p14:xfrm>
              <a:off x="1732688" y="3639234"/>
              <a:ext cx="162000" cy="217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590AE43-D8A7-A9CB-E9D4-3F250925AEC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25128" y="3631674"/>
                <a:ext cx="177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26CD0AF-0CEB-8FE8-9226-093F1868C3A0}"/>
                  </a:ext>
                </a:extLst>
              </p14:cNvPr>
              <p14:cNvContentPartPr/>
              <p14:nvPr/>
            </p14:nvContentPartPr>
            <p14:xfrm>
              <a:off x="2016728" y="3673434"/>
              <a:ext cx="590760" cy="311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26CD0AF-0CEB-8FE8-9226-093F1868C3A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06288" y="3662994"/>
                <a:ext cx="610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5F39E06-32E7-F5A5-1FBB-2A8E8DC75322}"/>
                  </a:ext>
                </a:extLst>
              </p14:cNvPr>
              <p14:cNvContentPartPr/>
              <p14:nvPr/>
            </p14:nvContentPartPr>
            <p14:xfrm>
              <a:off x="1056248" y="3712314"/>
              <a:ext cx="180720" cy="126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5F39E06-32E7-F5A5-1FBB-2A8E8DC7532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45829" y="3701874"/>
                <a:ext cx="200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6C1857A-8F35-AAC7-D082-78FB7B2F563E}"/>
                  </a:ext>
                </a:extLst>
              </p14:cNvPr>
              <p14:cNvContentPartPr/>
              <p14:nvPr/>
            </p14:nvContentPartPr>
            <p14:xfrm>
              <a:off x="2654648" y="3756234"/>
              <a:ext cx="604440" cy="145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6C1857A-8F35-AAC7-D082-78FB7B2F56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44208" y="3745768"/>
                <a:ext cx="624600" cy="165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5070BC9-D22C-6606-791E-39E4A1C10F2C}"/>
                  </a:ext>
                </a:extLst>
              </p14:cNvPr>
              <p14:cNvContentPartPr/>
              <p14:nvPr/>
            </p14:nvContentPartPr>
            <p14:xfrm>
              <a:off x="3398768" y="3773154"/>
              <a:ext cx="177840" cy="139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5070BC9-D22C-6606-791E-39E4A1C10F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88349" y="3762714"/>
                <a:ext cx="197959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D02F395-3AAC-3420-70B0-14B4A1BD6C06}"/>
                  </a:ext>
                </a:extLst>
              </p14:cNvPr>
              <p14:cNvContentPartPr/>
              <p14:nvPr/>
            </p14:nvContentPartPr>
            <p14:xfrm>
              <a:off x="3654368" y="3667314"/>
              <a:ext cx="434160" cy="390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D02F395-3AAC-3420-70B0-14B4A1BD6C0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43928" y="3656874"/>
                <a:ext cx="4543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984BF5B-3F02-7876-0C91-837414D8C3A6}"/>
                  </a:ext>
                </a:extLst>
              </p14:cNvPr>
              <p14:cNvContentPartPr/>
              <p14:nvPr/>
            </p14:nvContentPartPr>
            <p14:xfrm>
              <a:off x="4128488" y="3645714"/>
              <a:ext cx="611640" cy="462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984BF5B-3F02-7876-0C91-837414D8C3A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18054" y="3635274"/>
                <a:ext cx="631788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15B82D4-DAC9-8C53-2B07-6394F08B9A2C}"/>
                  </a:ext>
                </a:extLst>
              </p14:cNvPr>
              <p14:cNvContentPartPr/>
              <p14:nvPr/>
            </p14:nvContentPartPr>
            <p14:xfrm>
              <a:off x="1086488" y="4201914"/>
              <a:ext cx="685440" cy="312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15B82D4-DAC9-8C53-2B07-6394F08B9A2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76053" y="4191462"/>
                <a:ext cx="705589" cy="332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FC2114C-A59B-CFEF-945B-D15DA2DA5241}"/>
                  </a:ext>
                </a:extLst>
              </p14:cNvPr>
              <p14:cNvContentPartPr/>
              <p14:nvPr/>
            </p14:nvContentPartPr>
            <p14:xfrm>
              <a:off x="2100248" y="4201914"/>
              <a:ext cx="1002960" cy="443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FC2114C-A59B-CFEF-945B-D15DA2DA52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89812" y="4191466"/>
                <a:ext cx="1023113" cy="463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ECF61F9-4061-28A4-1384-A07C1354E47E}"/>
                  </a:ext>
                </a:extLst>
              </p14:cNvPr>
              <p14:cNvContentPartPr/>
              <p14:nvPr/>
            </p14:nvContentPartPr>
            <p14:xfrm>
              <a:off x="3988448" y="4363554"/>
              <a:ext cx="629640" cy="178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ECF61F9-4061-28A4-1384-A07C1354E47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8008" y="4353114"/>
                <a:ext cx="6498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EF5A896-8DAC-9194-5E13-0CBC7F409BB2}"/>
                  </a:ext>
                </a:extLst>
              </p14:cNvPr>
              <p14:cNvContentPartPr/>
              <p14:nvPr/>
            </p14:nvContentPartPr>
            <p14:xfrm>
              <a:off x="3231008" y="4285434"/>
              <a:ext cx="618480" cy="3679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EF5A896-8DAC-9194-5E13-0CBC7F409BB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20574" y="4274994"/>
                <a:ext cx="638628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67C0D19-0FD7-16DE-B0DA-E8562E77E04A}"/>
                  </a:ext>
                </a:extLst>
              </p14:cNvPr>
              <p14:cNvContentPartPr/>
              <p14:nvPr/>
            </p14:nvContentPartPr>
            <p14:xfrm>
              <a:off x="5102648" y="4494594"/>
              <a:ext cx="33840" cy="864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67C0D19-0FD7-16DE-B0DA-E8562E77E04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92208" y="4484154"/>
                <a:ext cx="54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18E49B6-7D8D-3F07-3754-84F833FD47A3}"/>
                  </a:ext>
                </a:extLst>
              </p14:cNvPr>
              <p14:cNvContentPartPr/>
              <p14:nvPr/>
            </p14:nvContentPartPr>
            <p14:xfrm>
              <a:off x="5403248" y="4346634"/>
              <a:ext cx="429480" cy="200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18E49B6-7D8D-3F07-3754-84F833FD47A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392799" y="4336194"/>
                <a:ext cx="449657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31DBB61-9FD4-212E-19D8-F0C4E911986B}"/>
                  </a:ext>
                </a:extLst>
              </p14:cNvPr>
              <p14:cNvContentPartPr/>
              <p14:nvPr/>
            </p14:nvContentPartPr>
            <p14:xfrm>
              <a:off x="6161048" y="4388754"/>
              <a:ext cx="206280" cy="131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31DBB61-9FD4-212E-19D8-F0C4E911986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50626" y="4378314"/>
                <a:ext cx="226405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11CC61F-8030-5E50-2E8F-602D4A79AD76}"/>
                  </a:ext>
                </a:extLst>
              </p14:cNvPr>
              <p14:cNvContentPartPr/>
              <p14:nvPr/>
            </p14:nvContentPartPr>
            <p14:xfrm>
              <a:off x="6550928" y="4408194"/>
              <a:ext cx="150840" cy="78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11CC61F-8030-5E50-2E8F-602D4A79AD7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40488" y="4397802"/>
                <a:ext cx="171000" cy="9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95BA2B3-5860-85D3-CE05-7C3C1E8C37CB}"/>
                  </a:ext>
                </a:extLst>
              </p14:cNvPr>
              <p14:cNvContentPartPr/>
              <p14:nvPr/>
            </p14:nvContentPartPr>
            <p14:xfrm>
              <a:off x="6111368" y="4575234"/>
              <a:ext cx="287640" cy="283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95BA2B3-5860-85D3-CE05-7C3C1E8C37C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103808" y="4567684"/>
                <a:ext cx="302760" cy="298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0BF9FF3-D046-C737-268F-E636D48D2289}"/>
                  </a:ext>
                </a:extLst>
              </p14:cNvPr>
              <p14:cNvContentPartPr/>
              <p14:nvPr/>
            </p14:nvContentPartPr>
            <p14:xfrm>
              <a:off x="6897968" y="4240794"/>
              <a:ext cx="1246320" cy="418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0BF9FF3-D046-C737-268F-E636D48D228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90406" y="4233227"/>
                <a:ext cx="1261444" cy="433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8307136-3884-6EAF-D75F-41A7270AAF04}"/>
                  </a:ext>
                </a:extLst>
              </p14:cNvPr>
              <p14:cNvContentPartPr/>
              <p14:nvPr/>
            </p14:nvContentPartPr>
            <p14:xfrm>
              <a:off x="4356008" y="4263834"/>
              <a:ext cx="150840" cy="249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8307136-3884-6EAF-D75F-41A7270AAF0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348448" y="4256263"/>
                <a:ext cx="165960" cy="264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42FA08-E43D-74DB-928B-5B3F8EC5E554}"/>
                  </a:ext>
                </a:extLst>
              </p14:cNvPr>
              <p14:cNvContentPartPr/>
              <p14:nvPr/>
            </p14:nvContentPartPr>
            <p14:xfrm>
              <a:off x="4623488" y="1149474"/>
              <a:ext cx="1192320" cy="18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42FA08-E43D-74DB-928B-5B3F8EC5E55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15928" y="1141899"/>
                <a:ext cx="1207440" cy="199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B42A90-A0E7-C479-7CDE-999D91DD0661}"/>
                  </a:ext>
                </a:extLst>
              </p14:cNvPr>
              <p14:cNvContentPartPr/>
              <p14:nvPr/>
            </p14:nvContentPartPr>
            <p14:xfrm>
              <a:off x="2217248" y="1138314"/>
              <a:ext cx="924840" cy="30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B42A90-A0E7-C479-7CDE-999D91DD066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209691" y="1130745"/>
                <a:ext cx="939954" cy="315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FBF9C9-EC15-7ACB-124B-A49D3D690741}"/>
                  </a:ext>
                </a:extLst>
              </p14:cNvPr>
              <p14:cNvContentPartPr/>
              <p14:nvPr/>
            </p14:nvContentPartPr>
            <p14:xfrm>
              <a:off x="3219848" y="1141554"/>
              <a:ext cx="362160" cy="270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FBF9C9-EC15-7ACB-124B-A49D3D6907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12296" y="1134004"/>
                <a:ext cx="377265" cy="28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FD99861-CE84-B178-FEC4-EF11ED87D6F7}"/>
                  </a:ext>
                </a:extLst>
              </p14:cNvPr>
              <p14:cNvContentPartPr/>
              <p14:nvPr/>
            </p14:nvContentPartPr>
            <p14:xfrm>
              <a:off x="3309488" y="5182194"/>
              <a:ext cx="10800" cy="11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FD99861-CE84-B178-FEC4-EF11ED87D6F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301928" y="5174634"/>
                <a:ext cx="25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31D0D6F-D9DB-1F70-F7C4-93BD6B3CC7AA}"/>
                  </a:ext>
                </a:extLst>
              </p14:cNvPr>
              <p14:cNvContentPartPr/>
              <p14:nvPr/>
            </p14:nvContentPartPr>
            <p14:xfrm>
              <a:off x="1036448" y="4859994"/>
              <a:ext cx="2049480" cy="406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31D0D6F-D9DB-1F70-F7C4-93BD6B3CC7A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28888" y="4852441"/>
                <a:ext cx="2064600" cy="421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20A76B1-F587-56A3-AD50-6F5C5A2322C7}"/>
                  </a:ext>
                </a:extLst>
              </p14:cNvPr>
              <p14:cNvContentPartPr/>
              <p14:nvPr/>
            </p14:nvContentPartPr>
            <p14:xfrm>
              <a:off x="6907328" y="1910154"/>
              <a:ext cx="676800" cy="292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20A76B1-F587-56A3-AD50-6F5C5A2322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96528" y="1899367"/>
                <a:ext cx="698040" cy="31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ED16EE7-A70A-FC85-C7F4-E79BC0CCF2F7}"/>
                  </a:ext>
                </a:extLst>
              </p14:cNvPr>
              <p14:cNvContentPartPr/>
              <p14:nvPr/>
            </p14:nvContentPartPr>
            <p14:xfrm>
              <a:off x="7441928" y="1964154"/>
              <a:ext cx="95040" cy="202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ED16EE7-A70A-FC85-C7F4-E79BC0CCF2F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31128" y="1953354"/>
                <a:ext cx="116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ACAF28A-E99F-972D-9495-153F7A10792F}"/>
                  </a:ext>
                </a:extLst>
              </p14:cNvPr>
              <p14:cNvContentPartPr/>
              <p14:nvPr/>
            </p14:nvContentPartPr>
            <p14:xfrm>
              <a:off x="237248" y="1561674"/>
              <a:ext cx="442440" cy="200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ACAF28A-E99F-972D-9495-153F7A10792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6439" y="1550874"/>
                <a:ext cx="463697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C67977F-C3AB-64C4-34E5-45D2FEE1227C}"/>
                  </a:ext>
                </a:extLst>
              </p14:cNvPr>
              <p14:cNvContentPartPr/>
              <p14:nvPr/>
            </p14:nvContentPartPr>
            <p14:xfrm>
              <a:off x="106208" y="1289514"/>
              <a:ext cx="601920" cy="261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C67977F-C3AB-64C4-34E5-45D2FEE1227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5408" y="1278729"/>
                <a:ext cx="623160" cy="2825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187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E29BD-EA6D-75C0-D846-24D739A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216D8-FC05-3218-E58A-E174EFA4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干涉的加强</a:t>
            </a:r>
            <a:r>
              <a:rPr kumimoji="1" lang="en-US" altLang="zh-CN"/>
              <a:t>/</a:t>
            </a:r>
            <a:r>
              <a:rPr kumimoji="1" lang="zh-CN" altLang="en-US"/>
              <a:t>减弱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FC0D1-647D-B690-EDB3-0B1894BF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040524"/>
            <a:ext cx="8091781" cy="1270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9A212-4FA7-C577-CCA8-8ADF3C51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526424"/>
            <a:ext cx="2381250" cy="9398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ADBDEF-2994-F2F9-55D9-B1AAED99B5E7}"/>
                  </a:ext>
                </a:extLst>
              </p14:cNvPr>
              <p14:cNvContentPartPr/>
              <p14:nvPr/>
            </p14:nvContentPartPr>
            <p14:xfrm>
              <a:off x="3904928" y="1405794"/>
              <a:ext cx="2655000" cy="7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ADBDEF-2994-F2F9-55D9-B1AAED99B5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7367" y="1398234"/>
                <a:ext cx="2670122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1ECEF6-99AC-4E09-BF91-59B2F4EB356C}"/>
                  </a:ext>
                </a:extLst>
              </p14:cNvPr>
              <p14:cNvContentPartPr/>
              <p14:nvPr/>
            </p14:nvContentPartPr>
            <p14:xfrm>
              <a:off x="718928" y="3160434"/>
              <a:ext cx="67320" cy="8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1ECEF6-99AC-4E09-BF91-59B2F4EB35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368" y="3152874"/>
                <a:ext cx="824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D3D953B-75BE-FB09-47A6-B93A55D91AEA}"/>
                  </a:ext>
                </a:extLst>
              </p14:cNvPr>
              <p14:cNvContentPartPr/>
              <p14:nvPr/>
            </p14:nvContentPartPr>
            <p14:xfrm>
              <a:off x="3604328" y="2491914"/>
              <a:ext cx="997200" cy="275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D3D953B-75BE-FB09-47A6-B93A55D91A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6771" y="2484354"/>
                <a:ext cx="1012315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7DA965A-18DB-703C-D8D1-EFE16935F96E}"/>
                  </a:ext>
                </a:extLst>
              </p14:cNvPr>
              <p14:cNvContentPartPr/>
              <p14:nvPr/>
            </p14:nvContentPartPr>
            <p14:xfrm>
              <a:off x="4707008" y="2486514"/>
              <a:ext cx="1342800" cy="228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7DA965A-18DB-703C-D8D1-EFE16935F9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9448" y="2478954"/>
                <a:ext cx="1357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A065D5-1256-902A-152E-7F2B439AA00D}"/>
                  </a:ext>
                </a:extLst>
              </p14:cNvPr>
              <p14:cNvContentPartPr/>
              <p14:nvPr/>
            </p14:nvContentPartPr>
            <p14:xfrm>
              <a:off x="3681008" y="2971074"/>
              <a:ext cx="502920" cy="243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A065D5-1256-902A-152E-7F2B439AA0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3448" y="2963514"/>
                <a:ext cx="518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FC06288-FA9A-8AB2-76E1-F0C314FE07D5}"/>
                  </a:ext>
                </a:extLst>
              </p14:cNvPr>
              <p14:cNvContentPartPr/>
              <p14:nvPr/>
            </p14:nvContentPartPr>
            <p14:xfrm>
              <a:off x="4300568" y="2872074"/>
              <a:ext cx="1782720" cy="318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FC06288-FA9A-8AB2-76E1-F0C314FE07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93008" y="2864514"/>
                <a:ext cx="17978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227F22-4044-E66A-DE48-360CAA2665E5}"/>
                  </a:ext>
                </a:extLst>
              </p14:cNvPr>
              <p14:cNvContentPartPr/>
              <p14:nvPr/>
            </p14:nvContentPartPr>
            <p14:xfrm>
              <a:off x="3705128" y="3383634"/>
              <a:ext cx="740520" cy="286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227F22-4044-E66A-DE48-360CAA2665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7568" y="3376064"/>
                <a:ext cx="755640" cy="301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8BA026F-6E7E-6516-A236-39B1E468975D}"/>
                  </a:ext>
                </a:extLst>
              </p14:cNvPr>
              <p14:cNvContentPartPr/>
              <p14:nvPr/>
            </p14:nvContentPartPr>
            <p14:xfrm>
              <a:off x="4501088" y="3344034"/>
              <a:ext cx="484560" cy="373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8BA026F-6E7E-6516-A236-39B1E46897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3534" y="3336474"/>
                <a:ext cx="499669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6EF1085-0DBB-B5E1-F197-3F84253F5F84}"/>
                  </a:ext>
                </a:extLst>
              </p14:cNvPr>
              <p14:cNvContentPartPr/>
              <p14:nvPr/>
            </p14:nvContentPartPr>
            <p14:xfrm>
              <a:off x="5024528" y="3310554"/>
              <a:ext cx="1080360" cy="367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6EF1085-0DBB-B5E1-F197-3F84253F5F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16968" y="3302994"/>
                <a:ext cx="1095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0EA0BE1-31E7-C499-9558-E6ED01B72E95}"/>
                  </a:ext>
                </a:extLst>
              </p14:cNvPr>
              <p14:cNvContentPartPr/>
              <p14:nvPr/>
            </p14:nvContentPartPr>
            <p14:xfrm>
              <a:off x="6188768" y="3332874"/>
              <a:ext cx="284400" cy="351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0EA0BE1-31E7-C499-9558-E6ED01B72E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8341" y="3322434"/>
                <a:ext cx="304535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DB74472-7EC1-8654-D05A-3C0CADC8F1D6}"/>
                  </a:ext>
                </a:extLst>
              </p14:cNvPr>
              <p14:cNvContentPartPr/>
              <p14:nvPr/>
            </p14:nvContentPartPr>
            <p14:xfrm>
              <a:off x="3682088" y="3878994"/>
              <a:ext cx="3041640" cy="390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DB74472-7EC1-8654-D05A-3C0CADC8F1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71648" y="3868554"/>
                <a:ext cx="30592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DCF5EB8-8DEE-3946-B788-DF1B2D13B76D}"/>
                  </a:ext>
                </a:extLst>
              </p14:cNvPr>
              <p14:cNvContentPartPr/>
              <p14:nvPr/>
            </p14:nvContentPartPr>
            <p14:xfrm>
              <a:off x="6183008" y="3873234"/>
              <a:ext cx="1186920" cy="384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DCF5EB8-8DEE-3946-B788-DF1B2D13B7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5448" y="3865667"/>
                <a:ext cx="1202040" cy="39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354B1F7-4D52-E32B-E84E-05C2A471F5A3}"/>
                  </a:ext>
                </a:extLst>
              </p14:cNvPr>
              <p14:cNvContentPartPr/>
              <p14:nvPr/>
            </p14:nvContentPartPr>
            <p14:xfrm>
              <a:off x="406808" y="5182194"/>
              <a:ext cx="195480" cy="83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354B1F7-4D52-E32B-E84E-05C2A471F5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234" y="5174634"/>
                <a:ext cx="210628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21E0EE7-A5E9-DEF9-49FF-E5CCA843515F}"/>
                  </a:ext>
                </a:extLst>
              </p14:cNvPr>
              <p14:cNvContentPartPr/>
              <p14:nvPr/>
            </p14:nvContentPartPr>
            <p14:xfrm>
              <a:off x="618488" y="4391274"/>
              <a:ext cx="3287520" cy="4226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21E0EE7-A5E9-DEF9-49FF-E5CCA84351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0927" y="4383708"/>
                <a:ext cx="3302642" cy="437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ACFE873-D385-A549-98BF-44EDB3A4D1A9}"/>
                  </a:ext>
                </a:extLst>
              </p14:cNvPr>
              <p14:cNvContentPartPr/>
              <p14:nvPr/>
            </p14:nvContentPartPr>
            <p14:xfrm>
              <a:off x="1164968" y="4458234"/>
              <a:ext cx="105480" cy="838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ACFE873-D385-A549-98BF-44EDB3A4D1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7408" y="4450674"/>
                <a:ext cx="120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D7C2A33-2B04-EEFB-319D-E7B28FE9FA26}"/>
                  </a:ext>
                </a:extLst>
              </p14:cNvPr>
              <p14:cNvContentPartPr/>
              <p14:nvPr/>
            </p14:nvContentPartPr>
            <p14:xfrm>
              <a:off x="1760408" y="4463634"/>
              <a:ext cx="89640" cy="72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D7C2A33-2B04-EEFB-319D-E7B28FE9FA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52818" y="4456074"/>
                <a:ext cx="104821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3AC9DF8-2B28-F53A-465B-94F189F4CE4A}"/>
                  </a:ext>
                </a:extLst>
              </p14:cNvPr>
              <p14:cNvContentPartPr/>
              <p14:nvPr/>
            </p14:nvContentPartPr>
            <p14:xfrm>
              <a:off x="799928" y="5059794"/>
              <a:ext cx="682200" cy="272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3AC9DF8-2B28-F53A-465B-94F189F4CE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2372" y="5052234"/>
                <a:ext cx="697312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00C29C0-2F26-A1C0-E6C6-210544141791}"/>
                  </a:ext>
                </a:extLst>
              </p14:cNvPr>
              <p14:cNvContentPartPr/>
              <p14:nvPr/>
            </p14:nvContentPartPr>
            <p14:xfrm>
              <a:off x="1596608" y="5015154"/>
              <a:ext cx="459360" cy="284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00C29C0-2F26-A1C0-E6C6-210544141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89054" y="5007594"/>
                <a:ext cx="474468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F99ED5F-68E1-4A19-60A3-0F83F6A9C554}"/>
                  </a:ext>
                </a:extLst>
              </p14:cNvPr>
              <p14:cNvContentPartPr/>
              <p14:nvPr/>
            </p14:nvContentPartPr>
            <p14:xfrm>
              <a:off x="2200328" y="4981674"/>
              <a:ext cx="713520" cy="4320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F99ED5F-68E1-4A19-60A3-0F83F6A9C5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92764" y="4974108"/>
                <a:ext cx="728648" cy="447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CDA36B3-0A64-4935-CED2-2471346DA52D}"/>
                  </a:ext>
                </a:extLst>
              </p14:cNvPr>
              <p14:cNvContentPartPr/>
              <p14:nvPr/>
            </p14:nvContentPartPr>
            <p14:xfrm>
              <a:off x="618488" y="4875834"/>
              <a:ext cx="2560320" cy="6793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CDA36B3-0A64-4935-CED2-2471346DA5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927" y="4868274"/>
                <a:ext cx="2575442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CA1A3A-2221-50F5-0466-19E61866A1FE}"/>
                  </a:ext>
                </a:extLst>
              </p14:cNvPr>
              <p14:cNvContentPartPr/>
              <p14:nvPr/>
            </p14:nvContentPartPr>
            <p14:xfrm>
              <a:off x="223568" y="4502874"/>
              <a:ext cx="351000" cy="227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CA1A3A-2221-50F5-0466-19E61866A1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6000" y="4495314"/>
                <a:ext cx="366136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359BE85-0D91-836F-E224-FB5FB6F349BB}"/>
                  </a:ext>
                </a:extLst>
              </p14:cNvPr>
              <p14:cNvContentPartPr/>
              <p14:nvPr/>
            </p14:nvContentPartPr>
            <p14:xfrm>
              <a:off x="2868848" y="4982394"/>
              <a:ext cx="245160" cy="445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359BE85-0D91-836F-E224-FB5FB6F349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61277" y="4974834"/>
                <a:ext cx="260302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D1EE66D-14C8-2E81-7962-615816B4F6A2}"/>
                  </a:ext>
                </a:extLst>
              </p14:cNvPr>
              <p14:cNvContentPartPr/>
              <p14:nvPr/>
            </p14:nvContentPartPr>
            <p14:xfrm>
              <a:off x="1944368" y="4954674"/>
              <a:ext cx="351000" cy="451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D1EE66D-14C8-2E81-7962-615816B4F6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36816" y="4947114"/>
                <a:ext cx="366105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2B8CB2B-F76C-DC94-9177-13519CE21B0D}"/>
                  </a:ext>
                </a:extLst>
              </p14:cNvPr>
              <p14:cNvContentPartPr/>
              <p14:nvPr/>
            </p14:nvContentPartPr>
            <p14:xfrm>
              <a:off x="796688" y="3477954"/>
              <a:ext cx="941400" cy="295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2B8CB2B-F76C-DC94-9177-13519CE21B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9125" y="3470394"/>
                <a:ext cx="956526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94E5689-F1C5-D812-8518-EC07F23FF623}"/>
                  </a:ext>
                </a:extLst>
              </p14:cNvPr>
              <p14:cNvContentPartPr/>
              <p14:nvPr/>
            </p14:nvContentPartPr>
            <p14:xfrm>
              <a:off x="3706928" y="4268874"/>
              <a:ext cx="3479400" cy="784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94E5689-F1C5-D812-8518-EC07F23FF62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96128" y="4258074"/>
                <a:ext cx="3500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5444C7F-1EE0-8255-D004-D8C7DFBDC12C}"/>
                  </a:ext>
                </a:extLst>
              </p14:cNvPr>
              <p14:cNvContentPartPr/>
              <p14:nvPr/>
            </p14:nvContentPartPr>
            <p14:xfrm>
              <a:off x="3707648" y="3628074"/>
              <a:ext cx="2860200" cy="896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5444C7F-1EE0-8255-D004-D8C7DFBDC1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96849" y="3617274"/>
                <a:ext cx="2881437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A2D1491-D783-A401-FB5E-E25D18B59A59}"/>
                  </a:ext>
                </a:extLst>
              </p14:cNvPr>
              <p14:cNvContentPartPr/>
              <p14:nvPr/>
            </p14:nvContentPartPr>
            <p14:xfrm>
              <a:off x="7263728" y="3048834"/>
              <a:ext cx="1586520" cy="8798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A2D1491-D783-A401-FB5E-E25D18B59A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49328" y="3034434"/>
                <a:ext cx="16149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B10E41AD-3CC7-4EFD-3721-761C3FEF63B2}"/>
                  </a:ext>
                </a:extLst>
              </p14:cNvPr>
              <p14:cNvContentPartPr/>
              <p14:nvPr/>
            </p14:nvContentPartPr>
            <p14:xfrm>
              <a:off x="7851608" y="3416394"/>
              <a:ext cx="387360" cy="3171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B10E41AD-3CC7-4EFD-3721-761C3FEF63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37195" y="3401994"/>
                <a:ext cx="415826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10C9031-C287-E56E-E89C-1F6EA3A978A0}"/>
                  </a:ext>
                </a:extLst>
              </p14:cNvPr>
              <p14:cNvContentPartPr/>
              <p14:nvPr/>
            </p14:nvContentPartPr>
            <p14:xfrm>
              <a:off x="2818808" y="3138834"/>
              <a:ext cx="83880" cy="1278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10C9031-C287-E56E-E89C-1F6EA3A978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04408" y="3124434"/>
                <a:ext cx="112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F5F48-01C2-A851-094D-9C75CF89176A}"/>
                  </a:ext>
                </a:extLst>
              </p14:cNvPr>
              <p14:cNvContentPartPr/>
              <p14:nvPr/>
            </p14:nvContentPartPr>
            <p14:xfrm>
              <a:off x="2211488" y="3527994"/>
              <a:ext cx="1179720" cy="4572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F5F48-01C2-A851-094D-9C75CF89176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97084" y="3513594"/>
                <a:ext cx="1204568" cy="4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2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E29BD-EA6D-75C0-D846-24D739A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216D8-FC05-3218-E58A-E174EFA4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干涉的加强</a:t>
            </a:r>
            <a:r>
              <a:rPr kumimoji="1" lang="en-US" altLang="zh-CN"/>
              <a:t>/</a:t>
            </a:r>
            <a:r>
              <a:rPr kumimoji="1" lang="zh-CN" altLang="en-US"/>
              <a:t>减弱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04AEA-B07B-3ECD-6CDB-C2284B05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7302500" cy="2247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F214F6-6E16-AC32-70DB-7FB9F1929100}"/>
                  </a:ext>
                </a:extLst>
              </p14:cNvPr>
              <p14:cNvContentPartPr/>
              <p14:nvPr/>
            </p14:nvContentPartPr>
            <p14:xfrm>
              <a:off x="1838528" y="2954154"/>
              <a:ext cx="11520" cy="4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F214F6-6E16-AC32-70DB-7FB9F19291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4128" y="2939754"/>
                <a:ext cx="39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99333C-6676-C92D-136C-12AC1025FD36}"/>
                  </a:ext>
                </a:extLst>
              </p14:cNvPr>
              <p14:cNvContentPartPr/>
              <p14:nvPr/>
            </p14:nvContentPartPr>
            <p14:xfrm>
              <a:off x="1860848" y="2825994"/>
              <a:ext cx="5760" cy="5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99333C-6676-C92D-136C-12AC1025FD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1022" y="2815554"/>
                <a:ext cx="24734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B96CAF-4C37-E3F8-B226-AAA370CBD2B2}"/>
                  </a:ext>
                </a:extLst>
              </p14:cNvPr>
              <p14:cNvContentPartPr/>
              <p14:nvPr/>
            </p14:nvContentPartPr>
            <p14:xfrm>
              <a:off x="1855088" y="2982234"/>
              <a:ext cx="17280" cy="339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B96CAF-4C37-E3F8-B226-AAA370CBD2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4426" y="2971805"/>
                <a:ext cx="37869" cy="359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6A5203-5C2B-780B-4CE4-B2EDDA88D4F9}"/>
                  </a:ext>
                </a:extLst>
              </p14:cNvPr>
              <p14:cNvContentPartPr/>
              <p14:nvPr/>
            </p14:nvContentPartPr>
            <p14:xfrm>
              <a:off x="1665728" y="3310554"/>
              <a:ext cx="395640" cy="345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6A5203-5C2B-780B-4CE4-B2EDDA88D4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5288" y="3300114"/>
                <a:ext cx="4158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652976-9535-3512-76E0-014457F91854}"/>
                  </a:ext>
                </a:extLst>
              </p14:cNvPr>
              <p14:cNvContentPartPr/>
              <p14:nvPr/>
            </p14:nvContentPartPr>
            <p14:xfrm>
              <a:off x="2217248" y="3305154"/>
              <a:ext cx="390240" cy="362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652976-9535-3512-76E0-014457F918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6808" y="3294704"/>
                <a:ext cx="410400" cy="38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D62E1D-3981-91F0-B0F6-6CDE18CE9F78}"/>
                  </a:ext>
                </a:extLst>
              </p14:cNvPr>
              <p14:cNvContentPartPr/>
              <p14:nvPr/>
            </p14:nvContentPartPr>
            <p14:xfrm>
              <a:off x="2400848" y="3472914"/>
              <a:ext cx="11520" cy="19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D62E1D-3981-91F0-B0F6-6CDE18CE9F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90408" y="3462474"/>
                <a:ext cx="31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15240-2C61-40C5-0C95-C3DA3059C7C4}"/>
                  </a:ext>
                </a:extLst>
              </p14:cNvPr>
              <p14:cNvContentPartPr/>
              <p14:nvPr/>
            </p14:nvContentPartPr>
            <p14:xfrm>
              <a:off x="1192328" y="2754354"/>
              <a:ext cx="89640" cy="88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15240-2C61-40C5-0C95-C3DA3059C7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81888" y="2743914"/>
                <a:ext cx="109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FB6795C-92E9-F87F-4C56-6BC0F60D7526}"/>
                  </a:ext>
                </a:extLst>
              </p14:cNvPr>
              <p14:cNvContentPartPr/>
              <p14:nvPr/>
            </p14:nvContentPartPr>
            <p14:xfrm>
              <a:off x="4027328" y="2614314"/>
              <a:ext cx="356400" cy="223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FB6795C-92E9-F87F-4C56-6BC0F60D752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16888" y="2603874"/>
                <a:ext cx="3765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442ECF-A4D5-8137-6E5B-58C9C3F4D674}"/>
                  </a:ext>
                </a:extLst>
              </p14:cNvPr>
              <p14:cNvContentPartPr/>
              <p14:nvPr/>
            </p14:nvContentPartPr>
            <p14:xfrm>
              <a:off x="4161248" y="2428194"/>
              <a:ext cx="28080" cy="186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442ECF-A4D5-8137-6E5B-58C9C3F4D6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50940" y="2417774"/>
                <a:ext cx="47985" cy="206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A2632EF-5C11-727F-3634-57F7AA35A7B0}"/>
                  </a:ext>
                </a:extLst>
              </p14:cNvPr>
              <p14:cNvContentPartPr/>
              <p14:nvPr/>
            </p14:nvContentPartPr>
            <p14:xfrm>
              <a:off x="4528808" y="2597754"/>
              <a:ext cx="680040" cy="344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A2632EF-5C11-727F-3634-57F7AA35A7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18362" y="2587325"/>
                <a:ext cx="700211" cy="365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5FA719-5213-6B6A-31E5-CB7D7390FA42}"/>
                  </a:ext>
                </a:extLst>
              </p14:cNvPr>
              <p14:cNvContentPartPr/>
              <p14:nvPr/>
            </p14:nvContentPartPr>
            <p14:xfrm>
              <a:off x="5036408" y="2342154"/>
              <a:ext cx="72000" cy="228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5FA719-5213-6B6A-31E5-CB7D7390FA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26020" y="2331714"/>
                <a:ext cx="920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A356FA-DC5B-8E18-7267-C6947059A523}"/>
                  </a:ext>
                </a:extLst>
              </p14:cNvPr>
              <p14:cNvContentPartPr/>
              <p14:nvPr/>
            </p14:nvContentPartPr>
            <p14:xfrm>
              <a:off x="5489288" y="2603154"/>
              <a:ext cx="187200" cy="128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A356FA-DC5B-8E18-7267-C6947059A5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78848" y="2592714"/>
                <a:ext cx="207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48E917-4F4F-0FCA-CD69-AD47C1C058DA}"/>
                  </a:ext>
                </a:extLst>
              </p14:cNvPr>
              <p14:cNvContentPartPr/>
              <p14:nvPr/>
            </p14:nvContentPartPr>
            <p14:xfrm>
              <a:off x="4077728" y="2670114"/>
              <a:ext cx="273240" cy="362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48E917-4F4F-0FCA-CD69-AD47C1C058D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67288" y="2659674"/>
                <a:ext cx="2934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862FC4A-455C-AF20-2613-C4B5A735FDCC}"/>
                  </a:ext>
                </a:extLst>
              </p14:cNvPr>
              <p14:cNvContentPartPr/>
              <p14:nvPr/>
            </p14:nvContentPartPr>
            <p14:xfrm>
              <a:off x="6618248" y="3126954"/>
              <a:ext cx="21960" cy="22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862FC4A-455C-AF20-2613-C4B5A735FDC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10688" y="3119394"/>
                <a:ext cx="37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3708F4-91AA-DDC4-0F2C-1B167AC534BC}"/>
                  </a:ext>
                </a:extLst>
              </p14:cNvPr>
              <p14:cNvContentPartPr/>
              <p14:nvPr/>
            </p14:nvContentPartPr>
            <p14:xfrm>
              <a:off x="5743088" y="2263314"/>
              <a:ext cx="601560" cy="824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3708F4-91AA-DDC4-0F2C-1B167AC534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32642" y="2252869"/>
                <a:ext cx="621732" cy="844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03B130C-2F5D-53B4-C7B4-25A114C471A9}"/>
                  </a:ext>
                </a:extLst>
              </p14:cNvPr>
              <p14:cNvContentPartPr/>
              <p14:nvPr/>
            </p14:nvContentPartPr>
            <p14:xfrm>
              <a:off x="185408" y="1266474"/>
              <a:ext cx="209520" cy="272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03B130C-2F5D-53B4-C7B4-25A114C471A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4608" y="1255674"/>
                <a:ext cx="2307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7E12B9E-0F67-FA1D-C36F-B02870FCB582}"/>
                  </a:ext>
                </a:extLst>
              </p14:cNvPr>
              <p14:cNvContentPartPr/>
              <p14:nvPr/>
            </p14:nvContentPartPr>
            <p14:xfrm>
              <a:off x="262088" y="1662114"/>
              <a:ext cx="83880" cy="67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7E12B9E-0F67-FA1D-C36F-B02870FCB5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1334" y="1651314"/>
                <a:ext cx="105029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14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FA084-30CC-79F6-F8AE-7E2CDA3E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FC639-25BF-91E2-5D09-0B5B824C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反射波波函数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9CE8C-86D2-BB9E-9438-747277C4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6999"/>
            <a:ext cx="6769100" cy="12590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CCD5F9-AD7C-8CED-5B17-61459BF3A1C2}"/>
                  </a:ext>
                </a:extLst>
              </p14:cNvPr>
              <p14:cNvContentPartPr/>
              <p14:nvPr/>
            </p14:nvContentPartPr>
            <p14:xfrm>
              <a:off x="2086568" y="2118594"/>
              <a:ext cx="1264320" cy="2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CCD5F9-AD7C-8CED-5B17-61459BF3A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9006" y="2111034"/>
                <a:ext cx="1279444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C24C571-FAEF-A742-9624-60FEBA98932F}"/>
                  </a:ext>
                </a:extLst>
              </p14:cNvPr>
              <p14:cNvContentPartPr/>
              <p14:nvPr/>
            </p14:nvContentPartPr>
            <p14:xfrm>
              <a:off x="1142288" y="3032274"/>
              <a:ext cx="2022120" cy="244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C24C571-FAEF-A742-9624-60FEBA9893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4729" y="3024714"/>
                <a:ext cx="2037237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AB64DA-A9C3-D4AC-FCCC-7EAACA349026}"/>
                  </a:ext>
                </a:extLst>
              </p14:cNvPr>
              <p14:cNvContentPartPr/>
              <p14:nvPr/>
            </p14:nvContentPartPr>
            <p14:xfrm>
              <a:off x="930608" y="2575434"/>
              <a:ext cx="1933200" cy="259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AB64DA-A9C3-D4AC-FCCC-7EAACA3490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3048" y="2567863"/>
                <a:ext cx="1948320" cy="27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17AF5C5-FBB6-3A85-4A99-68DB82A32E0A}"/>
                  </a:ext>
                </a:extLst>
              </p14:cNvPr>
              <p14:cNvContentPartPr/>
              <p14:nvPr/>
            </p14:nvContentPartPr>
            <p14:xfrm>
              <a:off x="3236408" y="3021114"/>
              <a:ext cx="507240" cy="262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17AF5C5-FBB6-3A85-4A99-68DB82A32E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8848" y="3013564"/>
                <a:ext cx="522360" cy="277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CEEAEC2-22F5-B5F8-BAE5-442C2471822A}"/>
                  </a:ext>
                </a:extLst>
              </p14:cNvPr>
              <p14:cNvContentPartPr/>
              <p14:nvPr/>
            </p14:nvContentPartPr>
            <p14:xfrm>
              <a:off x="5158088" y="3644994"/>
              <a:ext cx="1927800" cy="279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CEEAEC2-22F5-B5F8-BAE5-442C247182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50528" y="3637434"/>
                <a:ext cx="19429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286450C-47F6-3D77-5EA3-64F73D665BD6}"/>
                  </a:ext>
                </a:extLst>
              </p14:cNvPr>
              <p14:cNvContentPartPr/>
              <p14:nvPr/>
            </p14:nvContentPartPr>
            <p14:xfrm>
              <a:off x="4021928" y="3477954"/>
              <a:ext cx="813600" cy="279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286450C-47F6-3D77-5EA3-64F73D665B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4368" y="3470394"/>
                <a:ext cx="828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1D3CA19-0D46-5ECD-27BB-4BE8967128BF}"/>
                  </a:ext>
                </a:extLst>
              </p14:cNvPr>
              <p14:cNvContentPartPr/>
              <p14:nvPr/>
            </p14:nvContentPartPr>
            <p14:xfrm>
              <a:off x="1125368" y="3533394"/>
              <a:ext cx="2607480" cy="300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1D3CA19-0D46-5ECD-27BB-4BE8967128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7807" y="3525834"/>
                <a:ext cx="2622602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D932476-9E04-7BBC-F07C-A1793E0699F5}"/>
                  </a:ext>
                </a:extLst>
              </p14:cNvPr>
              <p14:cNvContentPartPr/>
              <p14:nvPr/>
            </p14:nvContentPartPr>
            <p14:xfrm>
              <a:off x="7224848" y="3600354"/>
              <a:ext cx="930600" cy="373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D932476-9E04-7BBC-F07C-A1793E0699F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17288" y="3592787"/>
                <a:ext cx="945720" cy="38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7DAE676-A6BC-BCDF-3064-1E682684CD7A}"/>
                  </a:ext>
                </a:extLst>
              </p14:cNvPr>
              <p14:cNvContentPartPr/>
              <p14:nvPr/>
            </p14:nvContentPartPr>
            <p14:xfrm>
              <a:off x="6966008" y="3539154"/>
              <a:ext cx="1089000" cy="423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7DAE676-A6BC-BCDF-3064-1E682684CD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58448" y="3531594"/>
                <a:ext cx="1104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BD07E2E-7C25-2FAD-53CC-56471CEC7883}"/>
                  </a:ext>
                </a:extLst>
              </p14:cNvPr>
              <p14:cNvContentPartPr/>
              <p14:nvPr/>
            </p14:nvContentPartPr>
            <p14:xfrm>
              <a:off x="3776768" y="3227034"/>
              <a:ext cx="730080" cy="1515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BD07E2E-7C25-2FAD-53CC-56471CEC78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69208" y="3219472"/>
                <a:ext cx="745200" cy="1530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4E2F5EA-2029-2A88-4B78-DDAA15712175}"/>
                  </a:ext>
                </a:extLst>
              </p14:cNvPr>
              <p14:cNvContentPartPr/>
              <p14:nvPr/>
            </p14:nvContentPartPr>
            <p14:xfrm>
              <a:off x="4450688" y="4686474"/>
              <a:ext cx="160560" cy="111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4E2F5EA-2029-2A88-4B78-DDAA1571217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43128" y="4678914"/>
                <a:ext cx="175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30D47FA-0978-0FC9-0E6C-3836056846CC}"/>
                  </a:ext>
                </a:extLst>
              </p14:cNvPr>
              <p14:cNvContentPartPr/>
              <p14:nvPr/>
            </p14:nvContentPartPr>
            <p14:xfrm>
              <a:off x="3985928" y="4447074"/>
              <a:ext cx="225720" cy="156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30D47FA-0978-0FC9-0E6C-3836056846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78368" y="4439531"/>
                <a:ext cx="240840" cy="171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FFAAB94-6CBB-60F1-DEB3-4149D3AA43A0}"/>
                  </a:ext>
                </a:extLst>
              </p14:cNvPr>
              <p14:cNvContentPartPr/>
              <p14:nvPr/>
            </p14:nvContentPartPr>
            <p14:xfrm>
              <a:off x="4181048" y="4425474"/>
              <a:ext cx="47520" cy="38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FFAAB94-6CBB-60F1-DEB3-4149D3AA43A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73488" y="4417914"/>
                <a:ext cx="626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098F2ED-BD86-E61D-EEE7-B7BEFB1A7BA4}"/>
                  </a:ext>
                </a:extLst>
              </p14:cNvPr>
              <p14:cNvContentPartPr/>
              <p14:nvPr/>
            </p14:nvContentPartPr>
            <p14:xfrm>
              <a:off x="4244768" y="4525194"/>
              <a:ext cx="83880" cy="450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098F2ED-BD86-E61D-EEE7-B7BEFB1A7BA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37240" y="4517634"/>
                <a:ext cx="98935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EE73213-D0A8-A5CA-1B78-2305CCD02823}"/>
                  </a:ext>
                </a:extLst>
              </p14:cNvPr>
              <p14:cNvContentPartPr/>
              <p14:nvPr/>
            </p14:nvContentPartPr>
            <p14:xfrm>
              <a:off x="4294808" y="4435914"/>
              <a:ext cx="83880" cy="145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EE73213-D0A8-A5CA-1B78-2305CCD0282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87248" y="4428373"/>
                <a:ext cx="99000" cy="16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E77E5DB-8158-2491-CFE2-4F1FBC32B584}"/>
                  </a:ext>
                </a:extLst>
              </p14:cNvPr>
              <p14:cNvContentPartPr/>
              <p14:nvPr/>
            </p14:nvContentPartPr>
            <p14:xfrm>
              <a:off x="4428728" y="4459314"/>
              <a:ext cx="150840" cy="1159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E77E5DB-8158-2491-CFE2-4F1FBC32B5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21168" y="4451754"/>
                <a:ext cx="1659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0C44040-B731-62C5-AF54-23C630AF3A02}"/>
                  </a:ext>
                </a:extLst>
              </p14:cNvPr>
              <p14:cNvContentPartPr/>
              <p14:nvPr/>
            </p14:nvContentPartPr>
            <p14:xfrm>
              <a:off x="4489928" y="4480554"/>
              <a:ext cx="111600" cy="83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0C44040-B731-62C5-AF54-23C630AF3A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82392" y="4472994"/>
                <a:ext cx="126671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BC47FC2-ADAF-1122-777F-50D064B745FA}"/>
                  </a:ext>
                </a:extLst>
              </p14:cNvPr>
              <p14:cNvContentPartPr/>
              <p14:nvPr/>
            </p14:nvContentPartPr>
            <p14:xfrm>
              <a:off x="4618088" y="4485954"/>
              <a:ext cx="128520" cy="16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BC47FC2-ADAF-1122-777F-50D064B745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10528" y="4478394"/>
                <a:ext cx="143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D27F49B-7E71-7FCF-FC56-7CE40813EFD4}"/>
                  </a:ext>
                </a:extLst>
              </p14:cNvPr>
              <p14:cNvContentPartPr/>
              <p14:nvPr/>
            </p14:nvContentPartPr>
            <p14:xfrm>
              <a:off x="4624208" y="4535994"/>
              <a:ext cx="144720" cy="11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D27F49B-7E71-7FCF-FC56-7CE40813EFD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16648" y="4528434"/>
                <a:ext cx="159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A700EC0-724F-0FEC-46D4-3B64261A3E5D}"/>
                  </a:ext>
                </a:extLst>
              </p14:cNvPr>
              <p14:cNvContentPartPr/>
              <p14:nvPr/>
            </p14:nvContentPartPr>
            <p14:xfrm>
              <a:off x="4785128" y="4469394"/>
              <a:ext cx="83880" cy="67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A700EC0-724F-0FEC-46D4-3B64261A3E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77568" y="4461834"/>
                <a:ext cx="99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FDC40EB-F83A-C528-C96F-D8EA1809E166}"/>
                  </a:ext>
                </a:extLst>
              </p14:cNvPr>
              <p14:cNvContentPartPr/>
              <p14:nvPr/>
            </p14:nvContentPartPr>
            <p14:xfrm>
              <a:off x="4812848" y="4475514"/>
              <a:ext cx="61560" cy="100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FDC40EB-F83A-C528-C96F-D8EA1809E16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05288" y="4467927"/>
                <a:ext cx="76680" cy="11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B1911F1-C030-3046-91B8-F3FCB0386D64}"/>
                  </a:ext>
                </a:extLst>
              </p14:cNvPr>
              <p14:cNvContentPartPr/>
              <p14:nvPr/>
            </p14:nvContentPartPr>
            <p14:xfrm>
              <a:off x="5102648" y="4612314"/>
              <a:ext cx="3141000" cy="3528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B1911F1-C030-3046-91B8-F3FCB0386D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95089" y="4604762"/>
                <a:ext cx="3156118" cy="367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6F28F7B-8B69-B2A1-A8F8-E56829DDA7C4}"/>
                  </a:ext>
                </a:extLst>
              </p14:cNvPr>
              <p14:cNvContentPartPr/>
              <p14:nvPr/>
            </p14:nvContentPartPr>
            <p14:xfrm>
              <a:off x="1626848" y="5084634"/>
              <a:ext cx="518400" cy="3654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6F28F7B-8B69-B2A1-A8F8-E56829DDA7C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19288" y="5077081"/>
                <a:ext cx="533520" cy="380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E406E23-DDDE-A529-FE63-7CEE1E5FB083}"/>
                  </a:ext>
                </a:extLst>
              </p14:cNvPr>
              <p14:cNvContentPartPr/>
              <p14:nvPr/>
            </p14:nvContentPartPr>
            <p14:xfrm>
              <a:off x="3801608" y="5243754"/>
              <a:ext cx="148320" cy="83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E406E23-DDDE-A529-FE63-7CEE1E5FB08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94048" y="5236194"/>
                <a:ext cx="163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F0811C2-775D-DEB6-5FC8-C76398A3395E}"/>
                  </a:ext>
                </a:extLst>
              </p14:cNvPr>
              <p14:cNvContentPartPr/>
              <p14:nvPr/>
            </p14:nvContentPartPr>
            <p14:xfrm>
              <a:off x="2244968" y="5143314"/>
              <a:ext cx="1303200" cy="334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F0811C2-775D-DEB6-5FC8-C76398A3395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237408" y="5135754"/>
                <a:ext cx="13183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AE3DFAD-D73C-3B8F-CCB7-9B161CFD54A7}"/>
                  </a:ext>
                </a:extLst>
              </p14:cNvPr>
              <p14:cNvContentPartPr/>
              <p14:nvPr/>
            </p14:nvContentPartPr>
            <p14:xfrm>
              <a:off x="4111568" y="5237994"/>
              <a:ext cx="216360" cy="1389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AE3DFAD-D73C-3B8F-CCB7-9B161CFD54A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04008" y="5230434"/>
                <a:ext cx="231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7015052-EADD-149F-8E37-ABE03F522DC3}"/>
                  </a:ext>
                </a:extLst>
              </p14:cNvPr>
              <p14:cNvContentPartPr/>
              <p14:nvPr/>
            </p14:nvContentPartPr>
            <p14:xfrm>
              <a:off x="2562488" y="5199474"/>
              <a:ext cx="351360" cy="2005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7015052-EADD-149F-8E37-ABE03F522DC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52037" y="5189015"/>
                <a:ext cx="371541" cy="220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27ED500-FE7F-17C9-00C0-5F1C5F7997A0}"/>
                  </a:ext>
                </a:extLst>
              </p14:cNvPr>
              <p14:cNvContentPartPr/>
              <p14:nvPr/>
            </p14:nvContentPartPr>
            <p14:xfrm>
              <a:off x="1008368" y="5237994"/>
              <a:ext cx="412920" cy="1897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27ED500-FE7F-17C9-00C0-5F1C5F7997A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7919" y="5227554"/>
                <a:ext cx="433098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EB8360F-4E5A-5242-C8E1-E1265B11304B}"/>
                  </a:ext>
                </a:extLst>
              </p14:cNvPr>
              <p14:cNvContentPartPr/>
              <p14:nvPr/>
            </p14:nvContentPartPr>
            <p14:xfrm>
              <a:off x="2891168" y="5679354"/>
              <a:ext cx="557280" cy="4438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EB8360F-4E5A-5242-C8E1-E1265B1130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880728" y="5668922"/>
                <a:ext cx="574920" cy="464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6676CBA-D493-65CD-3A97-7DE72ABB723D}"/>
                  </a:ext>
                </a:extLst>
              </p14:cNvPr>
              <p14:cNvContentPartPr/>
              <p14:nvPr/>
            </p14:nvContentPartPr>
            <p14:xfrm>
              <a:off x="2917808" y="5655954"/>
              <a:ext cx="499320" cy="4460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6676CBA-D493-65CD-3A97-7DE72ABB723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10248" y="5648394"/>
                <a:ext cx="5144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3EE7A97-B67B-5E39-59BE-92ACAC976879}"/>
                  </a:ext>
                </a:extLst>
              </p14:cNvPr>
              <p14:cNvContentPartPr/>
              <p14:nvPr/>
            </p14:nvContentPartPr>
            <p14:xfrm>
              <a:off x="4022648" y="5633634"/>
              <a:ext cx="1731960" cy="4179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3EE7A97-B67B-5E39-59BE-92ACAC9768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15090" y="5626081"/>
                <a:ext cx="1747077" cy="433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D5B57D8-7E62-05E9-A6F9-1EA5ED25C718}"/>
                  </a:ext>
                </a:extLst>
              </p14:cNvPr>
              <p14:cNvContentPartPr/>
              <p14:nvPr/>
            </p14:nvContentPartPr>
            <p14:xfrm>
              <a:off x="6311168" y="5644794"/>
              <a:ext cx="1136880" cy="3733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D5B57D8-7E62-05E9-A6F9-1EA5ED25C71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03606" y="5637241"/>
                <a:ext cx="1152005" cy="388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33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31CDB0-D5FB-1F4C-924D-891EB8F9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DCE92-CC06-69F8-8929-4F7E7E3D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温度</a:t>
            </a:r>
            <a:r>
              <a:rPr lang="en-US" altLang="zh-CN" b="0" i="0">
                <a:effectLst/>
                <a:latin typeface="Times New Roman" panose="02020603050405020304" pitchFamily="18" charset="0"/>
              </a:rPr>
              <a:t>. </a:t>
            </a:r>
            <a:r>
              <a:rPr lang="zh-CN" altLang="en-US" b="0" i="0">
                <a:effectLst/>
                <a:latin typeface="Courier New" panose="02070309020205020404" pitchFamily="49" charset="0"/>
              </a:rPr>
              <a:t>平衡态</a:t>
            </a:r>
            <a:r>
              <a:rPr lang="en-US" altLang="zh-CN" b="0" i="0">
                <a:effectLst/>
                <a:latin typeface="Times New Roman" panose="02020603050405020304" pitchFamily="18" charset="0"/>
              </a:rPr>
              <a:t>. </a:t>
            </a:r>
            <a:r>
              <a:rPr lang="zh-CN" altLang="en-US" b="0" i="0">
                <a:effectLst/>
                <a:latin typeface="Courier New" panose="02070309020205020404" pitchFamily="49" charset="0"/>
              </a:rPr>
              <a:t>理想气体状态方程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E313E-00F9-F449-49FB-7CEA5279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6760066" cy="52674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C97CAF3-B47A-FC4D-EB49-6B4FCFDADCFC}"/>
                  </a:ext>
                </a:extLst>
              </p14:cNvPr>
              <p14:cNvContentPartPr/>
              <p14:nvPr/>
            </p14:nvContentPartPr>
            <p14:xfrm>
              <a:off x="5186938" y="1076422"/>
              <a:ext cx="1372320" cy="168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C97CAF3-B47A-FC4D-EB49-6B4FCFDAD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6141" y="1065622"/>
                <a:ext cx="1393554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FC3CCF9-198D-41E8-97AE-22404097FDDF}"/>
                  </a:ext>
                </a:extLst>
              </p14:cNvPr>
              <p14:cNvContentPartPr/>
              <p14:nvPr/>
            </p14:nvContentPartPr>
            <p14:xfrm>
              <a:off x="5347498" y="1400782"/>
              <a:ext cx="279000" cy="165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FC3CCF9-198D-41E8-97AE-22404097FD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6684" y="1389958"/>
                <a:ext cx="300267" cy="18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4CD557-0793-524E-17AE-88E33E8F051D}"/>
                  </a:ext>
                </a:extLst>
              </p14:cNvPr>
              <p14:cNvContentPartPr/>
              <p14:nvPr/>
            </p14:nvContentPartPr>
            <p14:xfrm>
              <a:off x="5666098" y="1446502"/>
              <a:ext cx="168480" cy="141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4CD557-0793-524E-17AE-88E33E8F05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5298" y="1435674"/>
                <a:ext cx="189720" cy="162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7F4731B-7C83-5EC8-580C-86CAE5A8CB93}"/>
                  </a:ext>
                </a:extLst>
              </p14:cNvPr>
              <p14:cNvContentPartPr/>
              <p14:nvPr/>
            </p14:nvContentPartPr>
            <p14:xfrm>
              <a:off x="5884258" y="1395022"/>
              <a:ext cx="221040" cy="106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7F4731B-7C83-5EC8-580C-86CAE5A8CB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73458" y="1384222"/>
                <a:ext cx="242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7428172-FA9A-2E60-4E16-21D1A20C2021}"/>
                  </a:ext>
                </a:extLst>
              </p14:cNvPr>
              <p14:cNvContentPartPr/>
              <p14:nvPr/>
            </p14:nvContentPartPr>
            <p14:xfrm>
              <a:off x="5717938" y="1346062"/>
              <a:ext cx="63360" cy="6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7428172-FA9A-2E60-4E16-21D1A20C20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07557" y="1335562"/>
                <a:ext cx="83406" cy="83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979A086-A23F-04E5-F655-428B5BA6EA61}"/>
                  </a:ext>
                </a:extLst>
              </p14:cNvPr>
              <p14:cNvContentPartPr/>
              <p14:nvPr/>
            </p14:nvContentPartPr>
            <p14:xfrm>
              <a:off x="6280978" y="1417702"/>
              <a:ext cx="174600" cy="83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979A086-A23F-04E5-F655-428B5BA6EA6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70559" y="1407262"/>
                <a:ext cx="194719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E6953C9-CC82-243F-C692-421ED6DACBE0}"/>
                  </a:ext>
                </a:extLst>
              </p14:cNvPr>
              <p14:cNvContentPartPr/>
              <p14:nvPr/>
            </p14:nvContentPartPr>
            <p14:xfrm>
              <a:off x="6538820" y="1402516"/>
              <a:ext cx="191880" cy="147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E6953C9-CC82-243F-C692-421ED6DACB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28380" y="1392076"/>
                <a:ext cx="212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7C319AF-7EC1-6359-596C-B3DD2FAD1BF2}"/>
                  </a:ext>
                </a:extLst>
              </p14:cNvPr>
              <p14:cNvContentPartPr/>
              <p14:nvPr/>
            </p14:nvContentPartPr>
            <p14:xfrm>
              <a:off x="6769580" y="1450036"/>
              <a:ext cx="59040" cy="36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7C319AF-7EC1-6359-596C-B3DD2FAD1B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59203" y="1439596"/>
                <a:ext cx="79078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FB2A845-720E-802C-7DEC-27F2CE77CF1C}"/>
                  </a:ext>
                </a:extLst>
              </p14:cNvPr>
              <p14:cNvContentPartPr/>
              <p14:nvPr/>
            </p14:nvContentPartPr>
            <p14:xfrm>
              <a:off x="6898460" y="1385596"/>
              <a:ext cx="302400" cy="126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FB2A845-720E-802C-7DEC-27F2CE77CF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8032" y="1375126"/>
                <a:ext cx="322536" cy="14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6C760A4-4967-FAA1-8F42-2990513B607E}"/>
                  </a:ext>
                </a:extLst>
              </p14:cNvPr>
              <p14:cNvContentPartPr/>
              <p14:nvPr/>
            </p14:nvContentPartPr>
            <p14:xfrm>
              <a:off x="5794935" y="1384595"/>
              <a:ext cx="24480" cy="32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6C760A4-4967-FAA1-8F42-2990513B60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84339" y="1374155"/>
                <a:ext cx="44941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A3DD6CD-5889-B097-5BF3-5B3FBAE48B58}"/>
                  </a:ext>
                </a:extLst>
              </p14:cNvPr>
              <p14:cNvContentPartPr/>
              <p14:nvPr/>
            </p14:nvContentPartPr>
            <p14:xfrm>
              <a:off x="6987615" y="1501955"/>
              <a:ext cx="32400" cy="34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A3DD6CD-5889-B097-5BF3-5B3FBAE48B5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77175" y="1491515"/>
                <a:ext cx="52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FAB3195-BFAC-F022-5D9C-5B6C5A6102FC}"/>
                  </a:ext>
                </a:extLst>
              </p14:cNvPr>
              <p14:cNvContentPartPr/>
              <p14:nvPr/>
            </p14:nvContentPartPr>
            <p14:xfrm>
              <a:off x="7341495" y="1379195"/>
              <a:ext cx="999360" cy="182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FAB3195-BFAC-F022-5D9C-5B6C5A6102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31055" y="1368755"/>
                <a:ext cx="10195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3EC1BC4-0D60-8E7E-20F1-D2C0603D9EC3}"/>
                  </a:ext>
                </a:extLst>
              </p14:cNvPr>
              <p14:cNvContentPartPr/>
              <p14:nvPr/>
            </p14:nvContentPartPr>
            <p14:xfrm>
              <a:off x="5690895" y="1259315"/>
              <a:ext cx="315360" cy="189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3EC1BC4-0D60-8E7E-20F1-D2C0603D9EC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65306" y="1205315"/>
                <a:ext cx="36653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8E3377E-86AC-9096-D7C7-3915EB3E2558}"/>
                  </a:ext>
                </a:extLst>
              </p14:cNvPr>
              <p14:cNvContentPartPr/>
              <p14:nvPr/>
            </p14:nvContentPartPr>
            <p14:xfrm>
              <a:off x="7996353" y="852022"/>
              <a:ext cx="561600" cy="182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8E3377E-86AC-9096-D7C7-3915EB3E255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5913" y="841603"/>
                <a:ext cx="581760" cy="2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24F206A-0848-C891-99B2-7D68289944F8}"/>
                  </a:ext>
                </a:extLst>
              </p14:cNvPr>
              <p14:cNvContentPartPr/>
              <p14:nvPr/>
            </p14:nvContentPartPr>
            <p14:xfrm>
              <a:off x="8021553" y="1119862"/>
              <a:ext cx="127440" cy="71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24F206A-0848-C891-99B2-7D68289944F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3972" y="1112302"/>
                <a:ext cx="142603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974C3C1-441C-B238-92E3-B1CD50B3F11A}"/>
                  </a:ext>
                </a:extLst>
              </p14:cNvPr>
              <p14:cNvContentPartPr/>
              <p14:nvPr/>
            </p14:nvContentPartPr>
            <p14:xfrm>
              <a:off x="8578113" y="886582"/>
              <a:ext cx="265680" cy="115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974C3C1-441C-B238-92E3-B1CD50B3F11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67687" y="876174"/>
                <a:ext cx="283296" cy="13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0F0EE8-F5C9-D575-E371-1481897AEEA3}"/>
                  </a:ext>
                </a:extLst>
              </p14:cNvPr>
              <p14:cNvContentPartPr/>
              <p14:nvPr/>
            </p14:nvContentPartPr>
            <p14:xfrm>
              <a:off x="8199393" y="1078102"/>
              <a:ext cx="730080" cy="1436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0F0EE8-F5C9-D575-E371-1481897AEE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91829" y="1070523"/>
                <a:ext cx="745207" cy="158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6C413B4-BF28-C643-67A9-AAC7D79348F8}"/>
                  </a:ext>
                </a:extLst>
              </p14:cNvPr>
              <p14:cNvContentPartPr/>
              <p14:nvPr/>
            </p14:nvContentPartPr>
            <p14:xfrm>
              <a:off x="7917873" y="780382"/>
              <a:ext cx="1080720" cy="554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6C413B4-BF28-C643-67A9-AAC7D79348F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10316" y="772827"/>
                <a:ext cx="1095835" cy="56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CBFD78C-9E93-B7A4-9161-BC85AA119595}"/>
                  </a:ext>
                </a:extLst>
              </p14:cNvPr>
              <p14:cNvContentPartPr/>
              <p14:nvPr/>
            </p14:nvContentPartPr>
            <p14:xfrm>
              <a:off x="5153855" y="1713204"/>
              <a:ext cx="452520" cy="145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CBFD78C-9E93-B7A4-9161-BC85AA11959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46301" y="1705644"/>
                <a:ext cx="467628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65666BF-9CEF-14FB-2F76-6E0F25DCFAA2}"/>
                  </a:ext>
                </a:extLst>
              </p14:cNvPr>
              <p14:cNvContentPartPr/>
              <p14:nvPr/>
            </p14:nvContentPartPr>
            <p14:xfrm>
              <a:off x="5181575" y="1406124"/>
              <a:ext cx="55440" cy="106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65666BF-9CEF-14FB-2F76-6E0F25DCFA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74015" y="1398564"/>
                <a:ext cx="705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0DC6F3E-0DE9-61C7-88A9-5504C4BAC1FB}"/>
                  </a:ext>
                </a:extLst>
              </p14:cNvPr>
              <p14:cNvContentPartPr/>
              <p14:nvPr/>
            </p14:nvContentPartPr>
            <p14:xfrm>
              <a:off x="5671895" y="1676484"/>
              <a:ext cx="449280" cy="1987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0DC6F3E-0DE9-61C7-88A9-5504C4BAC1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64335" y="1668924"/>
                <a:ext cx="464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EBE29A0-30C4-263C-BEB2-D1F59103C29D}"/>
                  </a:ext>
                </a:extLst>
              </p14:cNvPr>
              <p14:cNvContentPartPr/>
              <p14:nvPr/>
            </p14:nvContentPartPr>
            <p14:xfrm>
              <a:off x="6270215" y="1743084"/>
              <a:ext cx="128520" cy="65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EBE29A0-30C4-263C-BEB2-D1F59103C29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62634" y="1735482"/>
                <a:ext cx="143682" cy="80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D5DE3AE-A266-7360-28AC-D75FC7F91359}"/>
                  </a:ext>
                </a:extLst>
              </p14:cNvPr>
              <p14:cNvContentPartPr/>
              <p14:nvPr/>
            </p14:nvContentPartPr>
            <p14:xfrm>
              <a:off x="6522924" y="1657709"/>
              <a:ext cx="515160" cy="1735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D5DE3AE-A266-7360-28AC-D75FC7F9135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15359" y="1650149"/>
                <a:ext cx="530291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32EF65C-E45B-4487-A55F-3EC715F23900}"/>
                  </a:ext>
                </a:extLst>
              </p14:cNvPr>
              <p14:cNvContentPartPr/>
              <p14:nvPr/>
            </p14:nvContentPartPr>
            <p14:xfrm>
              <a:off x="6871764" y="1780109"/>
              <a:ext cx="235800" cy="78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32EF65C-E45B-4487-A55F-3EC715F2390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64204" y="1772514"/>
                <a:ext cx="250920" cy="93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4A10447-64DF-A5D2-DA75-1CF341B10216}"/>
                  </a:ext>
                </a:extLst>
              </p14:cNvPr>
              <p14:cNvContentPartPr/>
              <p14:nvPr/>
            </p14:nvContentPartPr>
            <p14:xfrm>
              <a:off x="7137084" y="1658789"/>
              <a:ext cx="834480" cy="1882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4A10447-64DF-A5D2-DA75-1CF341B1021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29521" y="1651243"/>
                <a:ext cx="849607" cy="20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6A6DD8C-5605-7E88-7BA2-275ADDDAB8FB}"/>
                  </a:ext>
                </a:extLst>
              </p14:cNvPr>
              <p14:cNvContentPartPr/>
              <p14:nvPr/>
            </p14:nvContentPartPr>
            <p14:xfrm>
              <a:off x="6797964" y="1547549"/>
              <a:ext cx="507960" cy="3646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6A6DD8C-5605-7E88-7BA2-275ADDDAB8F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90409" y="1539982"/>
                <a:ext cx="523069" cy="379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10485D0-6952-B583-3F5C-B89F478C5C6E}"/>
                  </a:ext>
                </a:extLst>
              </p14:cNvPr>
              <p14:cNvContentPartPr/>
              <p14:nvPr/>
            </p14:nvContentPartPr>
            <p14:xfrm>
              <a:off x="3001480" y="4618025"/>
              <a:ext cx="637920" cy="333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10485D0-6952-B583-3F5C-B89F478C5C6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93916" y="4610465"/>
                <a:ext cx="653049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9651BB7-E4D4-88A6-6250-963017708368}"/>
                  </a:ext>
                </a:extLst>
              </p14:cNvPr>
              <p14:cNvContentPartPr/>
              <p14:nvPr/>
            </p14:nvContentPartPr>
            <p14:xfrm>
              <a:off x="1545594" y="5692729"/>
              <a:ext cx="1017000" cy="428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9651BB7-E4D4-88A6-6250-96301770836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38031" y="5685169"/>
                <a:ext cx="1032125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DFB5FE5-62BB-F253-CDA6-9E212553546E}"/>
                  </a:ext>
                </a:extLst>
              </p14:cNvPr>
              <p14:cNvContentPartPr/>
              <p14:nvPr/>
            </p14:nvContentPartPr>
            <p14:xfrm>
              <a:off x="2480514" y="5408329"/>
              <a:ext cx="3641760" cy="1508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DFB5FE5-62BB-F253-CDA6-9E21255354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72954" y="5400769"/>
                <a:ext cx="3656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E5AEA90-2860-A5A5-AA8C-16C8699D1D7B}"/>
                  </a:ext>
                </a:extLst>
              </p14:cNvPr>
              <p14:cNvContentPartPr/>
              <p14:nvPr/>
            </p14:nvContentPartPr>
            <p14:xfrm>
              <a:off x="6211211" y="5363909"/>
              <a:ext cx="1256400" cy="1735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E5AEA90-2860-A5A5-AA8C-16C8699D1D7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03651" y="5356349"/>
                <a:ext cx="127152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6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3F99D-6A6C-5132-D00E-BE9CF23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5E824-B12C-A63A-8F7E-A163759A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热力学第一定律及其内容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CBE43-6A89-07FA-C28C-94D6E5A6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43" y="1040524"/>
            <a:ext cx="2315644" cy="675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78136-B708-B30C-2A59-23EE26A4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2" y="1715921"/>
            <a:ext cx="6882720" cy="4129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688F74-A034-9141-1549-DFD2D3EF17A8}"/>
                  </a:ext>
                </a:extLst>
              </p14:cNvPr>
              <p14:cNvContentPartPr/>
              <p14:nvPr/>
            </p14:nvContentPartPr>
            <p14:xfrm>
              <a:off x="5342048" y="5555514"/>
              <a:ext cx="1053000" cy="5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688F74-A034-9141-1549-DFD2D3EF17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7648" y="5541216"/>
                <a:ext cx="1081440" cy="7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93F2D1-8C8B-94F0-065D-5293E0FD8FBA}"/>
                  </a:ext>
                </a:extLst>
              </p14:cNvPr>
              <p14:cNvContentPartPr/>
              <p14:nvPr/>
            </p14:nvContentPartPr>
            <p14:xfrm>
              <a:off x="5553728" y="1138314"/>
              <a:ext cx="774720" cy="601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93F2D1-8C8B-94F0-065D-5293E0FD8F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9321" y="1123914"/>
                <a:ext cx="803173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5A7B09-D6BE-2044-C4BA-2F2B712C19AE}"/>
                  </a:ext>
                </a:extLst>
              </p14:cNvPr>
              <p14:cNvContentPartPr/>
              <p14:nvPr/>
            </p14:nvContentPartPr>
            <p14:xfrm>
              <a:off x="4339448" y="1010154"/>
              <a:ext cx="1186920" cy="730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5A7B09-D6BE-2044-C4BA-2F2B712C19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5048" y="995754"/>
                <a:ext cx="121536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8C1A58A-D3E9-6445-F627-22106B87BA95}"/>
                  </a:ext>
                </a:extLst>
              </p14:cNvPr>
              <p14:cNvContentPartPr/>
              <p14:nvPr/>
            </p14:nvContentPartPr>
            <p14:xfrm>
              <a:off x="6478208" y="1305354"/>
              <a:ext cx="223200" cy="217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8C1A58A-D3E9-6445-F627-22106B87BA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63808" y="1290930"/>
                <a:ext cx="251640" cy="246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8228D01-E4E7-AA2A-AE2D-FB9C2A9680F7}"/>
                  </a:ext>
                </a:extLst>
              </p14:cNvPr>
              <p14:cNvContentPartPr/>
              <p14:nvPr/>
            </p14:nvContentPartPr>
            <p14:xfrm>
              <a:off x="6545888" y="843834"/>
              <a:ext cx="1442520" cy="306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228D01-E4E7-AA2A-AE2D-FB9C2A9680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1488" y="829434"/>
                <a:ext cx="14709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7C617BC-0BED-0B79-D5E5-B53B36308551}"/>
                  </a:ext>
                </a:extLst>
              </p14:cNvPr>
              <p14:cNvContentPartPr/>
              <p14:nvPr/>
            </p14:nvContentPartPr>
            <p14:xfrm>
              <a:off x="6767288" y="1366914"/>
              <a:ext cx="95760" cy="161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7C617BC-0BED-0B79-D5E5-B53B363085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888" y="1352514"/>
                <a:ext cx="1242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BED6F9D-0D45-CF3D-8020-1A9902E99AEE}"/>
                  </a:ext>
                </a:extLst>
              </p14:cNvPr>
              <p14:cNvContentPartPr/>
              <p14:nvPr/>
            </p14:nvContentPartPr>
            <p14:xfrm>
              <a:off x="6873848" y="1361154"/>
              <a:ext cx="83880" cy="16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BED6F9D-0D45-CF3D-8020-1A9902E99A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9448" y="1346754"/>
                <a:ext cx="112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7BDDFA-A6E8-E432-0DEB-D4D4CAE26060}"/>
                  </a:ext>
                </a:extLst>
              </p14:cNvPr>
              <p14:cNvContentPartPr/>
              <p14:nvPr/>
            </p14:nvContentPartPr>
            <p14:xfrm>
              <a:off x="6890408" y="1311834"/>
              <a:ext cx="184320" cy="211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7BDDFA-A6E8-E432-0DEB-D4D4CAE260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6008" y="1297434"/>
                <a:ext cx="212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B5F5BB2-B00A-33B5-6771-DD7FBB770FCC}"/>
                  </a:ext>
                </a:extLst>
              </p14:cNvPr>
              <p14:cNvContentPartPr/>
              <p14:nvPr/>
            </p14:nvContentPartPr>
            <p14:xfrm>
              <a:off x="7007408" y="1434234"/>
              <a:ext cx="106200" cy="66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B5F5BB2-B00A-33B5-6771-DD7FBB770F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3008" y="1419834"/>
                <a:ext cx="1346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1C3FD89-8E0C-2234-8964-835AE09ADB04}"/>
                  </a:ext>
                </a:extLst>
              </p14:cNvPr>
              <p14:cNvContentPartPr/>
              <p14:nvPr/>
            </p14:nvContentPartPr>
            <p14:xfrm>
              <a:off x="7152488" y="1394634"/>
              <a:ext cx="95040" cy="95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1C3FD89-8E0C-2234-8964-835AE09ADB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8088" y="1380234"/>
                <a:ext cx="1234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77F1607-FBA6-5FBE-4A6F-D26A7651E801}"/>
                  </a:ext>
                </a:extLst>
              </p14:cNvPr>
              <p14:cNvContentPartPr/>
              <p14:nvPr/>
            </p14:nvContentPartPr>
            <p14:xfrm>
              <a:off x="7252568" y="1377714"/>
              <a:ext cx="150840" cy="122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77F1607-FBA6-5FBE-4A6F-D26A7651E8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38134" y="1363314"/>
                <a:ext cx="179348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BEB55DA-2D3D-9754-4727-AA7C19246778}"/>
                  </a:ext>
                </a:extLst>
              </p14:cNvPr>
              <p14:cNvContentPartPr/>
              <p14:nvPr/>
            </p14:nvContentPartPr>
            <p14:xfrm>
              <a:off x="7263728" y="1338834"/>
              <a:ext cx="78480" cy="150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BEB55DA-2D3D-9754-4727-AA7C192467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49262" y="1324400"/>
                <a:ext cx="107051" cy="179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E6E0833-9C4D-4101-FDDA-6A0458013817}"/>
                  </a:ext>
                </a:extLst>
              </p14:cNvPr>
              <p14:cNvContentPartPr/>
              <p14:nvPr/>
            </p14:nvContentPartPr>
            <p14:xfrm>
              <a:off x="7497728" y="1316514"/>
              <a:ext cx="50400" cy="200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E6E0833-9C4D-4101-FDDA-6A04580138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83430" y="1302114"/>
                <a:ext cx="78638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A52197E-FBE2-B9DF-4963-ED70E06E6DD7}"/>
                  </a:ext>
                </a:extLst>
              </p14:cNvPr>
              <p14:cNvContentPartPr/>
              <p14:nvPr/>
            </p14:nvContentPartPr>
            <p14:xfrm>
              <a:off x="7587008" y="1355754"/>
              <a:ext cx="104400" cy="111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A52197E-FBE2-B9DF-4963-ED70E06E6D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72608" y="1341354"/>
                <a:ext cx="1328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044C392-4E59-C028-57B4-50E8C9F48988}"/>
                  </a:ext>
                </a:extLst>
              </p14:cNvPr>
              <p14:cNvContentPartPr/>
              <p14:nvPr/>
            </p14:nvContentPartPr>
            <p14:xfrm>
              <a:off x="7592408" y="1378434"/>
              <a:ext cx="100800" cy="72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044C392-4E59-C028-57B4-50E8C9F489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77956" y="1364034"/>
                <a:ext cx="129342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0C1766E-7BC3-65AC-7A61-262608E2CB01}"/>
                  </a:ext>
                </a:extLst>
              </p14:cNvPr>
              <p14:cNvContentPartPr/>
              <p14:nvPr/>
            </p14:nvContentPartPr>
            <p14:xfrm>
              <a:off x="7725968" y="1338834"/>
              <a:ext cx="72720" cy="16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0C1766E-7BC3-65AC-7A61-262608E2CB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11568" y="1324434"/>
                <a:ext cx="101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4C8F592-FB9B-F684-F794-1D88C1538228}"/>
                  </a:ext>
                </a:extLst>
              </p14:cNvPr>
              <p14:cNvContentPartPr/>
              <p14:nvPr/>
            </p14:nvContentPartPr>
            <p14:xfrm>
              <a:off x="7742888" y="1302834"/>
              <a:ext cx="45000" cy="224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4C8F592-FB9B-F684-F794-1D88C15382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28488" y="1288434"/>
                <a:ext cx="73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165B6F-AE20-9EC0-FB42-0FD0855E1703}"/>
                  </a:ext>
                </a:extLst>
              </p14:cNvPr>
              <p14:cNvContentPartPr/>
              <p14:nvPr/>
            </p14:nvContentPartPr>
            <p14:xfrm>
              <a:off x="7859888" y="1311114"/>
              <a:ext cx="115560" cy="184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165B6F-AE20-9EC0-FB42-0FD0855E170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5488" y="1296714"/>
                <a:ext cx="14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BCF4668-833A-3308-DC91-1EFD585B71F2}"/>
                  </a:ext>
                </a:extLst>
              </p14:cNvPr>
              <p14:cNvContentPartPr/>
              <p14:nvPr/>
            </p14:nvContentPartPr>
            <p14:xfrm>
              <a:off x="7854128" y="1416954"/>
              <a:ext cx="78480" cy="11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BCF4668-833A-3308-DC91-1EFD585B71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39662" y="1402554"/>
                <a:ext cx="107051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BE73BD-CDB3-BC08-9B57-6248AB160AD2}"/>
                  </a:ext>
                </a:extLst>
              </p14:cNvPr>
              <p14:cNvContentPartPr/>
              <p14:nvPr/>
            </p14:nvContentPartPr>
            <p14:xfrm>
              <a:off x="7993448" y="1294194"/>
              <a:ext cx="16920" cy="284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BE73BD-CDB3-BC08-9B57-6248AB160A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79048" y="1279794"/>
                <a:ext cx="45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B37E08-F68A-E6B7-9D9F-1620F6A47AC5}"/>
                  </a:ext>
                </a:extLst>
              </p14:cNvPr>
              <p14:cNvContentPartPr/>
              <p14:nvPr/>
            </p14:nvContentPartPr>
            <p14:xfrm>
              <a:off x="8032328" y="1383474"/>
              <a:ext cx="33840" cy="16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B37E08-F68A-E6B7-9D9F-1620F6A47A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17928" y="1369374"/>
                <a:ext cx="62280" cy="4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B63371-99FF-CDFB-1BEA-1ED3E2E0EF98}"/>
                  </a:ext>
                </a:extLst>
              </p14:cNvPr>
              <p14:cNvContentPartPr/>
              <p14:nvPr/>
            </p14:nvContentPartPr>
            <p14:xfrm>
              <a:off x="8138168" y="1294194"/>
              <a:ext cx="56160" cy="267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B63371-99FF-CDFB-1BEA-1ED3E2E0EF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3768" y="1279794"/>
                <a:ext cx="84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2C62232-4586-5526-818D-13DF6FB44423}"/>
                  </a:ext>
                </a:extLst>
              </p14:cNvPr>
              <p14:cNvContentPartPr/>
              <p14:nvPr/>
            </p14:nvContentPartPr>
            <p14:xfrm>
              <a:off x="8372168" y="1511634"/>
              <a:ext cx="360" cy="11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2C62232-4586-5526-818D-13DF6FB444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57768" y="1497234"/>
                <a:ext cx="2880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7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3F99D-6A6C-5132-D00E-BE9CF23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5E824-B12C-A63A-8F7E-A163759A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热力学第一定律及其内容</a:t>
            </a:r>
            <a:r>
              <a:rPr lang="en-US" altLang="zh-CN" b="0" i="0">
                <a:effectLst/>
                <a:latin typeface="Courier New" panose="02070309020205020404" pitchFamily="49" charset="0"/>
              </a:rPr>
              <a:t>(</a:t>
            </a:r>
            <a:r>
              <a:rPr lang="zh-CN" altLang="en-US" b="0" i="0">
                <a:effectLst/>
                <a:latin typeface="Courier New" panose="02070309020205020404" pitchFamily="49" charset="0"/>
              </a:rPr>
              <a:t>继续</a:t>
            </a:r>
            <a:r>
              <a:rPr lang="en-US" altLang="zh-CN">
                <a:latin typeface="Courier New" panose="02070309020205020404" pitchFamily="49" charset="0"/>
              </a:rPr>
              <a:t>)</a:t>
            </a:r>
            <a:endParaRPr kumimoji="1"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D0C24-F7FB-5484-7ED8-A6FC8F67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932"/>
            <a:ext cx="6310648" cy="41613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162A80-FDEF-B148-D1DE-AF83438D260C}"/>
                  </a:ext>
                </a:extLst>
              </p14:cNvPr>
              <p14:cNvContentPartPr/>
              <p14:nvPr/>
            </p14:nvContentPartPr>
            <p14:xfrm>
              <a:off x="7632431" y="2618486"/>
              <a:ext cx="606960" cy="147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162A80-FDEF-B148-D1DE-AF83438D26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4871" y="2610926"/>
                <a:ext cx="6220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8D73697-7370-5C33-F864-AF79C39B9D8A}"/>
                  </a:ext>
                </a:extLst>
              </p14:cNvPr>
              <p14:cNvContentPartPr/>
              <p14:nvPr/>
            </p14:nvContentPartPr>
            <p14:xfrm>
              <a:off x="6815951" y="2615606"/>
              <a:ext cx="687960" cy="146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8D73697-7370-5C33-F864-AF79C39B9D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08391" y="2608046"/>
                <a:ext cx="7030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CFBE8AA-4486-02DD-3278-0A0554599A14}"/>
                  </a:ext>
                </a:extLst>
              </p14:cNvPr>
              <p14:cNvContentPartPr/>
              <p14:nvPr/>
            </p14:nvContentPartPr>
            <p14:xfrm>
              <a:off x="8346671" y="2618126"/>
              <a:ext cx="502200" cy="150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CFBE8AA-4486-02DD-3278-0A0554599A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39116" y="2610566"/>
                <a:ext cx="517309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43430CA-95BE-D498-F0A1-1E9527398B17}"/>
                  </a:ext>
                </a:extLst>
              </p14:cNvPr>
              <p14:cNvContentPartPr/>
              <p14:nvPr/>
            </p14:nvContentPartPr>
            <p14:xfrm>
              <a:off x="6810551" y="2846366"/>
              <a:ext cx="451440" cy="146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43430CA-95BE-D498-F0A1-1E9527398B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2997" y="2838806"/>
                <a:ext cx="466548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338F0E-DFD5-E05D-A22F-3690ADB22661}"/>
                  </a:ext>
                </a:extLst>
              </p14:cNvPr>
              <p14:cNvContentPartPr/>
              <p14:nvPr/>
            </p14:nvContentPartPr>
            <p14:xfrm>
              <a:off x="7299431" y="2862566"/>
              <a:ext cx="993600" cy="177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338F0E-DFD5-E05D-A22F-3690ADB226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91871" y="2854991"/>
                <a:ext cx="1008720" cy="192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A5EE599-117E-D413-C6AB-A13D1A236B42}"/>
                  </a:ext>
                </a:extLst>
              </p14:cNvPr>
              <p14:cNvContentPartPr/>
              <p14:nvPr/>
            </p14:nvContentPartPr>
            <p14:xfrm>
              <a:off x="3762156" y="3585135"/>
              <a:ext cx="1588680" cy="326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A5EE599-117E-D413-C6AB-A13D1A236B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54598" y="3577583"/>
                <a:ext cx="1603797" cy="341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01C3E91-2BC6-B5A2-75EF-C4BED78B1B24}"/>
                  </a:ext>
                </a:extLst>
              </p14:cNvPr>
              <p14:cNvContentPartPr/>
              <p14:nvPr/>
            </p14:nvContentPartPr>
            <p14:xfrm>
              <a:off x="4302156" y="3675855"/>
              <a:ext cx="1248480" cy="204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01C3E91-2BC6-B5A2-75EF-C4BED78B1B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94594" y="3668295"/>
                <a:ext cx="1263604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1D573B2-D5D3-C77E-DF1E-4334F0A8DF5F}"/>
                  </a:ext>
                </a:extLst>
              </p14:cNvPr>
              <p14:cNvContentPartPr/>
              <p14:nvPr/>
            </p14:nvContentPartPr>
            <p14:xfrm>
              <a:off x="5590956" y="3680535"/>
              <a:ext cx="490680" cy="186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1D573B2-D5D3-C77E-DF1E-4334F0A8DF5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83390" y="3672975"/>
                <a:ext cx="505811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54797F8-B3C1-AB88-EDFE-4EA5A2812B7E}"/>
                  </a:ext>
                </a:extLst>
              </p14:cNvPr>
              <p14:cNvContentPartPr/>
              <p14:nvPr/>
            </p14:nvContentPartPr>
            <p14:xfrm>
              <a:off x="7165956" y="3879975"/>
              <a:ext cx="9360" cy="5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54797F8-B3C1-AB88-EDFE-4EA5A2812B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55556" y="3869175"/>
                <a:ext cx="29813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0612A8D-E016-4C49-4052-086D8D49202F}"/>
                  </a:ext>
                </a:extLst>
              </p14:cNvPr>
              <p14:cNvContentPartPr/>
              <p14:nvPr/>
            </p14:nvContentPartPr>
            <p14:xfrm>
              <a:off x="6140316" y="3680535"/>
              <a:ext cx="876240" cy="2296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0612A8D-E016-4C49-4052-086D8D4920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29516" y="3669752"/>
                <a:ext cx="897480" cy="250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4168723-89E1-0CBD-752B-496F2BB3449D}"/>
                  </a:ext>
                </a:extLst>
              </p14:cNvPr>
              <p14:cNvContentPartPr/>
              <p14:nvPr/>
            </p14:nvContentPartPr>
            <p14:xfrm>
              <a:off x="3666756" y="4524596"/>
              <a:ext cx="1266840" cy="286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4168723-89E1-0CBD-752B-496F2BB344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55953" y="4513796"/>
                <a:ext cx="1288086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1E88C81-E292-415E-B4BD-57F1E8FCF00A}"/>
                  </a:ext>
                </a:extLst>
              </p14:cNvPr>
              <p14:cNvContentPartPr/>
              <p14:nvPr/>
            </p14:nvContentPartPr>
            <p14:xfrm>
              <a:off x="2847248" y="3182754"/>
              <a:ext cx="1397880" cy="7189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1E88C81-E292-415E-B4BD-57F1E8FCF0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39688" y="3175194"/>
                <a:ext cx="1413000" cy="7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50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3F99D-6A6C-5132-D00E-BE9CF23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5E824-B12C-A63A-8F7E-A163759A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热力学第一定律及其内容</a:t>
            </a:r>
            <a:r>
              <a:rPr lang="en-US" altLang="zh-CN" b="0" i="0">
                <a:effectLst/>
                <a:latin typeface="Courier New" panose="02070309020205020404" pitchFamily="49" charset="0"/>
              </a:rPr>
              <a:t>(</a:t>
            </a:r>
            <a:r>
              <a:rPr lang="zh-CN" altLang="en-US" b="0" i="0">
                <a:effectLst/>
                <a:latin typeface="Courier New" panose="02070309020205020404" pitchFamily="49" charset="0"/>
              </a:rPr>
              <a:t>继续</a:t>
            </a:r>
            <a:r>
              <a:rPr lang="en-US" altLang="zh-CN">
                <a:latin typeface="Courier New" panose="02070309020205020404" pitchFamily="49" charset="0"/>
              </a:rPr>
              <a:t>)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1F041-0A10-C408-DB72-B50F1560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2" y="1040524"/>
            <a:ext cx="2066165" cy="594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D23C0-CE92-9497-8270-6FEC059F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38" y="1634775"/>
            <a:ext cx="5808247" cy="45784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2393A9-C1F2-F147-66DB-320B59DEF1EF}"/>
                  </a:ext>
                </a:extLst>
              </p14:cNvPr>
              <p14:cNvContentPartPr/>
              <p14:nvPr/>
            </p14:nvContentPartPr>
            <p14:xfrm>
              <a:off x="7046429" y="1480259"/>
              <a:ext cx="940680" cy="682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2393A9-C1F2-F147-66DB-320B59DEF1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8869" y="1472695"/>
                <a:ext cx="955800" cy="698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6B8EFCD-A2AC-61D0-E614-C96718E96849}"/>
                  </a:ext>
                </a:extLst>
              </p14:cNvPr>
              <p14:cNvContentPartPr/>
              <p14:nvPr/>
            </p14:nvContentPartPr>
            <p14:xfrm>
              <a:off x="6815669" y="1136099"/>
              <a:ext cx="661680" cy="18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6B8EFCD-A2AC-61D0-E614-C96718E968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8109" y="1128539"/>
                <a:ext cx="676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0CB4B9-2284-5DAB-AC7C-430ABE289619}"/>
                  </a:ext>
                </a:extLst>
              </p14:cNvPr>
              <p14:cNvContentPartPr/>
              <p14:nvPr/>
            </p14:nvContentPartPr>
            <p14:xfrm>
              <a:off x="8070313" y="2087427"/>
              <a:ext cx="86400" cy="108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0CB4B9-2284-5DAB-AC7C-430ABE2896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2753" y="2079892"/>
                <a:ext cx="101520" cy="123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239454D-4E76-EA23-AB11-11438619AC09}"/>
                  </a:ext>
                </a:extLst>
              </p14:cNvPr>
              <p14:cNvContentPartPr/>
              <p14:nvPr/>
            </p14:nvContentPartPr>
            <p14:xfrm>
              <a:off x="6901393" y="1426827"/>
              <a:ext cx="79560" cy="105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39454D-4E76-EA23-AB11-11438619AC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3867" y="1419267"/>
                <a:ext cx="94612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6D2C07-CE03-6806-A5F0-FB139D01AFEB}"/>
                  </a:ext>
                </a:extLst>
              </p14:cNvPr>
              <p14:cNvContentPartPr/>
              <p14:nvPr/>
            </p14:nvContentPartPr>
            <p14:xfrm>
              <a:off x="7328353" y="1676307"/>
              <a:ext cx="470880" cy="465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6D2C07-CE03-6806-A5F0-FB139D01AF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7913" y="1665875"/>
                <a:ext cx="491040" cy="48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4F7D3C-20ED-3965-8CA0-E6C0B1F66B95}"/>
                  </a:ext>
                </a:extLst>
              </p14:cNvPr>
              <p14:cNvContentPartPr/>
              <p14:nvPr/>
            </p14:nvContentPartPr>
            <p14:xfrm>
              <a:off x="7788433" y="2056107"/>
              <a:ext cx="6120" cy="104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4F7D3C-20ED-3965-8CA0-E6C0B1F66B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78573" y="2045703"/>
                <a:ext cx="25160" cy="124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EE390AF-4635-26A8-67A1-A69C4F1731B0}"/>
                  </a:ext>
                </a:extLst>
              </p14:cNvPr>
              <p14:cNvContentPartPr/>
              <p14:nvPr/>
            </p14:nvContentPartPr>
            <p14:xfrm>
              <a:off x="7785553" y="1685307"/>
              <a:ext cx="11880" cy="290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EE390AF-4635-26A8-67A1-A69C4F1731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5420" y="1674867"/>
                <a:ext cx="31447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D53447F-FF4F-A8AE-EA03-531CE957FEB6}"/>
                  </a:ext>
                </a:extLst>
              </p14:cNvPr>
              <p14:cNvContentPartPr/>
              <p14:nvPr/>
            </p14:nvContentPartPr>
            <p14:xfrm>
              <a:off x="7933873" y="1620147"/>
              <a:ext cx="332640" cy="146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D53447F-FF4F-A8AE-EA03-531CE957FE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23433" y="1609681"/>
                <a:ext cx="352800" cy="167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2FB855-C117-DD0C-2016-20E07A6EFD85}"/>
                  </a:ext>
                </a:extLst>
              </p14:cNvPr>
              <p14:cNvContentPartPr/>
              <p14:nvPr/>
            </p14:nvContentPartPr>
            <p14:xfrm>
              <a:off x="6901393" y="1638867"/>
              <a:ext cx="65520" cy="93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2FB855-C117-DD0C-2016-20E07A6EFD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0953" y="1628427"/>
                <a:ext cx="856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7EE7A6C-3C12-E156-414D-8668F617E882}"/>
                  </a:ext>
                </a:extLst>
              </p14:cNvPr>
              <p14:cNvContentPartPr/>
              <p14:nvPr/>
            </p14:nvContentPartPr>
            <p14:xfrm>
              <a:off x="7123873" y="1684947"/>
              <a:ext cx="110160" cy="6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7EE7A6C-3C12-E156-414D-8668F617E8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13433" y="1674507"/>
                <a:ext cx="130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ABC82A2-BEC1-35CC-9476-676F75C81C36}"/>
                  </a:ext>
                </a:extLst>
              </p14:cNvPr>
              <p14:cNvContentPartPr/>
              <p14:nvPr/>
            </p14:nvContentPartPr>
            <p14:xfrm>
              <a:off x="1797988" y="2705786"/>
              <a:ext cx="2833200" cy="201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ABC82A2-BEC1-35CC-9476-676F75C81C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77471" y="2690334"/>
                <a:ext cx="2868835" cy="237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A01E0E5-8E37-3A6E-0C56-176749A02698}"/>
                  </a:ext>
                </a:extLst>
              </p14:cNvPr>
              <p14:cNvContentPartPr/>
              <p14:nvPr/>
            </p14:nvContentPartPr>
            <p14:xfrm>
              <a:off x="6911076" y="2537658"/>
              <a:ext cx="1323360" cy="708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A01E0E5-8E37-3A6E-0C56-176749A026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03516" y="2530098"/>
                <a:ext cx="13384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BE12EFC-4515-1FEE-2D60-47427D5739D1}"/>
                  </a:ext>
                </a:extLst>
              </p14:cNvPr>
              <p14:cNvContentPartPr/>
              <p14:nvPr/>
            </p14:nvContentPartPr>
            <p14:xfrm>
              <a:off x="6791196" y="2264058"/>
              <a:ext cx="651240" cy="166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BE12EFC-4515-1FEE-2D60-47427D5739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80756" y="2253618"/>
                <a:ext cx="671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1695CA9-8765-918F-26E6-2FFB8D820C87}"/>
                  </a:ext>
                </a:extLst>
              </p14:cNvPr>
              <p14:cNvContentPartPr/>
              <p14:nvPr/>
            </p14:nvContentPartPr>
            <p14:xfrm>
              <a:off x="7001004" y="1156811"/>
              <a:ext cx="113400" cy="153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1695CA9-8765-918F-26E6-2FFB8D820C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93468" y="1149251"/>
                <a:ext cx="128472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2939179-3767-EB77-9047-429E4710FD61}"/>
                  </a:ext>
                </a:extLst>
              </p14:cNvPr>
              <p14:cNvContentPartPr/>
              <p14:nvPr/>
            </p14:nvContentPartPr>
            <p14:xfrm>
              <a:off x="6957084" y="2251495"/>
              <a:ext cx="106200" cy="164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2939179-3767-EB77-9047-429E4710FD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46644" y="2241055"/>
                <a:ext cx="1263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31EA9ED-2D39-9CF0-AE60-B80B1F5B37EB}"/>
                  </a:ext>
                </a:extLst>
              </p14:cNvPr>
              <p14:cNvContentPartPr/>
              <p14:nvPr/>
            </p14:nvContentPartPr>
            <p14:xfrm>
              <a:off x="7421185" y="2683058"/>
              <a:ext cx="99720" cy="415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31EA9ED-2D39-9CF0-AE60-B80B1F5B37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10707" y="2672627"/>
                <a:ext cx="119953" cy="43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B63DC4F-7703-87C4-3471-41DAE1D53D9C}"/>
                  </a:ext>
                </a:extLst>
              </p14:cNvPr>
              <p14:cNvContentPartPr/>
              <p14:nvPr/>
            </p14:nvContentPartPr>
            <p14:xfrm>
              <a:off x="7619684" y="2648440"/>
              <a:ext cx="252000" cy="83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B63DC4F-7703-87C4-3471-41DAE1D53D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09244" y="2638045"/>
                <a:ext cx="272160" cy="103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2079E95-6CB5-B3BC-1BE9-D50A7D256B39}"/>
                  </a:ext>
                </a:extLst>
              </p14:cNvPr>
              <p14:cNvContentPartPr/>
              <p14:nvPr/>
            </p14:nvContentPartPr>
            <p14:xfrm>
              <a:off x="6827920" y="3271825"/>
              <a:ext cx="672120" cy="177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2079E95-6CB5-B3BC-1BE9-D50A7D256B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17480" y="3261406"/>
                <a:ext cx="689760" cy="19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89568B7-F372-0902-9E69-9D51EAE9F166}"/>
                  </a:ext>
                </a:extLst>
              </p14:cNvPr>
              <p14:cNvContentPartPr/>
              <p14:nvPr/>
            </p14:nvContentPartPr>
            <p14:xfrm>
              <a:off x="6943211" y="3548811"/>
              <a:ext cx="1461960" cy="7254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89568B7-F372-0902-9E69-9D51EAE9F1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35651" y="3541251"/>
                <a:ext cx="147708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CFDAE72-618C-76EB-E802-2F9F31263A16}"/>
                  </a:ext>
                </a:extLst>
              </p14:cNvPr>
              <p14:cNvContentPartPr/>
              <p14:nvPr/>
            </p14:nvContentPartPr>
            <p14:xfrm>
              <a:off x="7019531" y="4337622"/>
              <a:ext cx="240480" cy="1224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CFDAE72-618C-76EB-E802-2F9F31263A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11971" y="4330084"/>
                <a:ext cx="255600" cy="13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092ED51-566A-05F9-3C21-EC7D9A7F2DA9}"/>
                  </a:ext>
                </a:extLst>
              </p14:cNvPr>
              <p14:cNvContentPartPr/>
              <p14:nvPr/>
            </p14:nvContentPartPr>
            <p14:xfrm>
              <a:off x="7321931" y="4340862"/>
              <a:ext cx="230040" cy="99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092ED51-566A-05F9-3C21-EC7D9A7F2D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14371" y="4333275"/>
                <a:ext cx="245160" cy="11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1C1008D-8581-37C4-792D-3BA3931A3EB4}"/>
                  </a:ext>
                </a:extLst>
              </p14:cNvPr>
              <p14:cNvContentPartPr/>
              <p14:nvPr/>
            </p14:nvContentPartPr>
            <p14:xfrm>
              <a:off x="7636105" y="4308891"/>
              <a:ext cx="592560" cy="1245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1C1008D-8581-37C4-792D-3BA3931A3E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28540" y="4301331"/>
                <a:ext cx="607689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B1DFF07-C566-3AB3-AE37-E5FA333706E0}"/>
                  </a:ext>
                </a:extLst>
              </p14:cNvPr>
              <p14:cNvContentPartPr/>
              <p14:nvPr/>
            </p14:nvContentPartPr>
            <p14:xfrm>
              <a:off x="8046865" y="4414731"/>
              <a:ext cx="157680" cy="799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B1DFF07-C566-3AB3-AE37-E5FA333706E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39288" y="4407171"/>
                <a:ext cx="172835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98AC65C-BA09-B15A-6B51-30F80D74D6CB}"/>
                  </a:ext>
                </a:extLst>
              </p14:cNvPr>
              <p14:cNvContentPartPr/>
              <p14:nvPr/>
            </p14:nvContentPartPr>
            <p14:xfrm>
              <a:off x="7245865" y="3571971"/>
              <a:ext cx="1533240" cy="4251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98AC65C-BA09-B15A-6B51-30F80D74D6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38307" y="3564411"/>
                <a:ext cx="1548356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E8C7236-B2D5-B8D9-8CD9-0BF8E680409F}"/>
                  </a:ext>
                </a:extLst>
              </p14:cNvPr>
              <p14:cNvContentPartPr/>
              <p14:nvPr/>
            </p14:nvContentPartPr>
            <p14:xfrm>
              <a:off x="6840702" y="4634204"/>
              <a:ext cx="641160" cy="1339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E8C7236-B2D5-B8D9-8CD9-0BF8E68040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33142" y="4626664"/>
                <a:ext cx="656280" cy="148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A59ED99-7D10-889D-1874-E46085F4767E}"/>
                  </a:ext>
                </a:extLst>
              </p14:cNvPr>
              <p14:cNvContentPartPr/>
              <p14:nvPr/>
            </p14:nvContentPartPr>
            <p14:xfrm>
              <a:off x="7867225" y="3761196"/>
              <a:ext cx="565920" cy="997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A59ED99-7D10-889D-1874-E46085F47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59665" y="3753636"/>
                <a:ext cx="581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259612B-12AE-257B-B0A0-8D715537F7C6}"/>
                  </a:ext>
                </a:extLst>
              </p14:cNvPr>
              <p14:cNvContentPartPr/>
              <p14:nvPr/>
            </p14:nvContentPartPr>
            <p14:xfrm>
              <a:off x="8439625" y="3736356"/>
              <a:ext cx="120960" cy="1706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259612B-12AE-257B-B0A0-8D715537F7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32065" y="3728812"/>
                <a:ext cx="136080" cy="185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3E97358-C64F-7B74-AF9E-E5737A9927FC}"/>
                  </a:ext>
                </a:extLst>
              </p14:cNvPr>
              <p14:cNvContentPartPr/>
              <p14:nvPr/>
            </p14:nvContentPartPr>
            <p14:xfrm>
              <a:off x="7121305" y="4816742"/>
              <a:ext cx="431640" cy="181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3E97358-C64F-7B74-AF9E-E5737A9927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13745" y="4809182"/>
                <a:ext cx="446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B63C128-4D4A-740C-3040-BFF9A9E8B13C}"/>
                  </a:ext>
                </a:extLst>
              </p14:cNvPr>
              <p14:cNvContentPartPr/>
              <p14:nvPr/>
            </p14:nvContentPartPr>
            <p14:xfrm>
              <a:off x="4901905" y="4362062"/>
              <a:ext cx="935640" cy="1386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B63C128-4D4A-740C-3040-BFF9A9E8B1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94345" y="4354502"/>
                <a:ext cx="950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BC91E40E-7383-84F1-416D-18F389CD260A}"/>
                  </a:ext>
                </a:extLst>
              </p14:cNvPr>
              <p14:cNvContentPartPr/>
              <p14:nvPr/>
            </p14:nvContentPartPr>
            <p14:xfrm>
              <a:off x="5035825" y="4641062"/>
              <a:ext cx="185040" cy="903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BC91E40E-7383-84F1-416D-18F389CD26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28265" y="4633502"/>
                <a:ext cx="2001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40B00075-D94D-64E0-D4D5-8E80C635C020}"/>
                  </a:ext>
                </a:extLst>
              </p14:cNvPr>
              <p14:cNvContentPartPr/>
              <p14:nvPr/>
            </p14:nvContentPartPr>
            <p14:xfrm>
              <a:off x="5308705" y="4542422"/>
              <a:ext cx="392400" cy="3024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40B00075-D94D-64E0-D4D5-8E80C635C0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01152" y="4534862"/>
                <a:ext cx="407506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28E92DF1-14E9-612B-E4C0-F9DD7BC7AF16}"/>
                  </a:ext>
                </a:extLst>
              </p14:cNvPr>
              <p14:cNvContentPartPr/>
              <p14:nvPr/>
            </p14:nvContentPartPr>
            <p14:xfrm>
              <a:off x="7120945" y="5135702"/>
              <a:ext cx="46440" cy="9025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28E92DF1-14E9-612B-E4C0-F9DD7BC7AF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13385" y="5128142"/>
                <a:ext cx="6156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A0F85A6-8AB0-7075-B39B-A1232C5B5EB2}"/>
                  </a:ext>
                </a:extLst>
              </p14:cNvPr>
              <p14:cNvContentPartPr/>
              <p14:nvPr/>
            </p14:nvContentPartPr>
            <p14:xfrm>
              <a:off x="7074865" y="6001142"/>
              <a:ext cx="1314000" cy="856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A0F85A6-8AB0-7075-B39B-A1232C5B5E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67303" y="5993582"/>
                <a:ext cx="1329124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A0574040-82D7-8C9B-30C2-832C22093AAD}"/>
                  </a:ext>
                </a:extLst>
              </p14:cNvPr>
              <p14:cNvContentPartPr/>
              <p14:nvPr/>
            </p14:nvContentPartPr>
            <p14:xfrm>
              <a:off x="7298785" y="5213822"/>
              <a:ext cx="662040" cy="6516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A0574040-82D7-8C9B-30C2-832C22093A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91225" y="5206262"/>
                <a:ext cx="67716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526AA22-7D4D-6858-CDA3-156E50751981}"/>
                  </a:ext>
                </a:extLst>
              </p14:cNvPr>
              <p14:cNvContentPartPr/>
              <p14:nvPr/>
            </p14:nvContentPartPr>
            <p14:xfrm>
              <a:off x="7822945" y="5108702"/>
              <a:ext cx="546480" cy="1180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526AA22-7D4D-6858-CDA3-156E5075198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15380" y="5101165"/>
                <a:ext cx="561610" cy="133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09EDB92-9637-14E0-0AF9-4E5889722135}"/>
                  </a:ext>
                </a:extLst>
              </p14:cNvPr>
              <p14:cNvContentPartPr/>
              <p14:nvPr/>
            </p14:nvContentPartPr>
            <p14:xfrm>
              <a:off x="8063313" y="5216105"/>
              <a:ext cx="214920" cy="972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09EDB92-9637-14E0-0AF9-4E58897221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55766" y="5208573"/>
                <a:ext cx="230015" cy="112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C1A25C04-C04F-0363-BC7D-8183DEE0291A}"/>
                  </a:ext>
                </a:extLst>
              </p14:cNvPr>
              <p14:cNvContentPartPr/>
              <p14:nvPr/>
            </p14:nvContentPartPr>
            <p14:xfrm>
              <a:off x="8386593" y="5084345"/>
              <a:ext cx="639720" cy="25236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C1A25C04-C04F-0363-BC7D-8183DEE0291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79029" y="5076774"/>
                <a:ext cx="654849" cy="267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CCA744C0-DFAC-B820-6934-8C5969440E00}"/>
                  </a:ext>
                </a:extLst>
              </p14:cNvPr>
              <p14:cNvContentPartPr/>
              <p14:nvPr/>
            </p14:nvContentPartPr>
            <p14:xfrm>
              <a:off x="6973233" y="5193065"/>
              <a:ext cx="353520" cy="96552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CCA744C0-DFAC-B820-6934-8C5969440E0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65673" y="5185505"/>
                <a:ext cx="36864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02C17498-E7A1-36F7-7284-1DBB25FACCAE}"/>
                  </a:ext>
                </a:extLst>
              </p14:cNvPr>
              <p14:cNvContentPartPr/>
              <p14:nvPr/>
            </p14:nvContentPartPr>
            <p14:xfrm>
              <a:off x="7615113" y="5459105"/>
              <a:ext cx="806040" cy="13140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02C17498-E7A1-36F7-7284-1DBB25FACC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07553" y="5451545"/>
                <a:ext cx="821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7649F19C-6829-3672-8C33-8BC788214D81}"/>
                  </a:ext>
                </a:extLst>
              </p14:cNvPr>
              <p14:cNvContentPartPr/>
              <p14:nvPr/>
            </p14:nvContentPartPr>
            <p14:xfrm>
              <a:off x="6996273" y="5715785"/>
              <a:ext cx="554400" cy="8712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7649F19C-6829-3672-8C33-8BC788214D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8713" y="5708225"/>
                <a:ext cx="569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4EC77816-A213-E7AF-69E6-858565346066}"/>
                  </a:ext>
                </a:extLst>
              </p14:cNvPr>
              <p14:cNvContentPartPr/>
              <p14:nvPr/>
            </p14:nvContentPartPr>
            <p14:xfrm>
              <a:off x="7693593" y="5811905"/>
              <a:ext cx="296280" cy="32940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4EC77816-A213-E7AF-69E6-8585653460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86024" y="5804345"/>
                <a:ext cx="311418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4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A69A8-C9C8-860B-88F6-5E5841EA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0AD500-3957-4E5C-CDB4-8076BC3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气体分子热运动与统计规律</a:t>
            </a:r>
            <a:r>
              <a:rPr lang="en-US" altLang="zh-CN" b="0" i="0">
                <a:effectLst/>
                <a:latin typeface="Times New Roman" panose="02020603050405020304" pitchFamily="18" charset="0"/>
              </a:rPr>
              <a:t>. 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0F4DF-12B3-9DDB-A16B-DEDD6990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37882"/>
            <a:ext cx="8001000" cy="389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41E02-39F0-7E9D-DF86-FB2D7408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50" y="5322983"/>
            <a:ext cx="6502400" cy="50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CCE9A-D487-C75A-9B6D-36ABC9F1B90D}"/>
                  </a:ext>
                </a:extLst>
              </p14:cNvPr>
              <p14:cNvContentPartPr/>
              <p14:nvPr/>
            </p14:nvContentPartPr>
            <p14:xfrm>
              <a:off x="3286808" y="1589394"/>
              <a:ext cx="329040" cy="1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CCE9A-D487-C75A-9B6D-36ABC9F1B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2808" y="1481394"/>
                <a:ext cx="436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2BD402-FA93-372E-300E-E9D025663A74}"/>
                  </a:ext>
                </a:extLst>
              </p14:cNvPr>
              <p14:cNvContentPartPr/>
              <p14:nvPr/>
            </p14:nvContentPartPr>
            <p14:xfrm>
              <a:off x="4578848" y="1578234"/>
              <a:ext cx="568440" cy="1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2BD402-FA93-372E-300E-E9D025663A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848" y="1470234"/>
                <a:ext cx="676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05167B-B82C-526A-ADB8-F546945C81D9}"/>
                  </a:ext>
                </a:extLst>
              </p14:cNvPr>
              <p14:cNvContentPartPr/>
              <p14:nvPr/>
            </p14:nvContentPartPr>
            <p14:xfrm>
              <a:off x="6333488" y="1512354"/>
              <a:ext cx="473760" cy="211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05167B-B82C-526A-ADB8-F546945C81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5928" y="1504794"/>
                <a:ext cx="488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512FF2-C616-CD0F-8615-B0A573F06846}"/>
                  </a:ext>
                </a:extLst>
              </p14:cNvPr>
              <p14:cNvContentPartPr/>
              <p14:nvPr/>
            </p14:nvContentPartPr>
            <p14:xfrm>
              <a:off x="5804288" y="1473114"/>
              <a:ext cx="390240" cy="21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512FF2-C616-CD0F-8615-B0A573F068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96728" y="1465542"/>
                <a:ext cx="405360" cy="234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E96EAC-4413-B4F9-6CCF-20AD7CE134A6}"/>
                  </a:ext>
                </a:extLst>
              </p14:cNvPr>
              <p14:cNvContentPartPr/>
              <p14:nvPr/>
            </p14:nvContentPartPr>
            <p14:xfrm>
              <a:off x="8227448" y="1673274"/>
              <a:ext cx="5760" cy="11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E96EAC-4413-B4F9-6CCF-20AD7CE134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20333" y="1665714"/>
                <a:ext cx="19991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F50D29-AC4E-73DF-80AA-E9ACA29C76F1}"/>
                  </a:ext>
                </a:extLst>
              </p14:cNvPr>
              <p14:cNvContentPartPr/>
              <p14:nvPr/>
            </p14:nvContentPartPr>
            <p14:xfrm>
              <a:off x="6901568" y="1473114"/>
              <a:ext cx="1178280" cy="236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F50D29-AC4E-73DF-80AA-E9ACA29C76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4008" y="1465554"/>
                <a:ext cx="1193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FC0CA50-6A7F-F7F6-F89F-7B0F0EAC0221}"/>
                  </a:ext>
                </a:extLst>
              </p14:cNvPr>
              <p14:cNvContentPartPr/>
              <p14:nvPr/>
            </p14:nvContentPartPr>
            <p14:xfrm>
              <a:off x="5035688" y="1723314"/>
              <a:ext cx="389520" cy="15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FC0CA50-6A7F-F7F6-F89F-7B0F0EAC02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8128" y="1715771"/>
                <a:ext cx="404640" cy="171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205F149-5822-D677-046C-472597B6192F}"/>
                  </a:ext>
                </a:extLst>
              </p14:cNvPr>
              <p14:cNvContentPartPr/>
              <p14:nvPr/>
            </p14:nvContentPartPr>
            <p14:xfrm>
              <a:off x="4829768" y="1160634"/>
              <a:ext cx="947160" cy="325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205F149-5822-D677-046C-472597B619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22208" y="1153074"/>
                <a:ext cx="962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96FFE55-7A53-9C64-70CD-C80B78719EEE}"/>
                  </a:ext>
                </a:extLst>
              </p14:cNvPr>
              <p14:cNvContentPartPr/>
              <p14:nvPr/>
            </p14:nvContentPartPr>
            <p14:xfrm>
              <a:off x="5439968" y="1779474"/>
              <a:ext cx="1072440" cy="227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96FFE55-7A53-9C64-70CD-C80B78719E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2408" y="1771914"/>
                <a:ext cx="10875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89EA5F6-2DD6-A570-54E3-948D80EAEDC7}"/>
                  </a:ext>
                </a:extLst>
              </p14:cNvPr>
              <p14:cNvContentPartPr/>
              <p14:nvPr/>
            </p14:nvContentPartPr>
            <p14:xfrm>
              <a:off x="5063408" y="1709634"/>
              <a:ext cx="95400" cy="119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89EA5F6-2DD6-A570-54E3-948D80EAED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5819" y="1702074"/>
                <a:ext cx="110577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60E080D-90E1-2F09-577E-14C8211B8ECC}"/>
                  </a:ext>
                </a:extLst>
              </p14:cNvPr>
              <p14:cNvContentPartPr/>
              <p14:nvPr/>
            </p14:nvContentPartPr>
            <p14:xfrm>
              <a:off x="4684688" y="3906714"/>
              <a:ext cx="997560" cy="39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60E080D-90E1-2F09-577E-14C8211B8E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30669" y="3798714"/>
                <a:ext cx="1105239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A8342D9-A37F-EE09-2CB0-92DCDF279094}"/>
                  </a:ext>
                </a:extLst>
              </p14:cNvPr>
              <p14:cNvContentPartPr/>
              <p14:nvPr/>
            </p14:nvContentPartPr>
            <p14:xfrm>
              <a:off x="4715288" y="3895554"/>
              <a:ext cx="452160" cy="11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A8342D9-A37F-EE09-2CB0-92DCDF2790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1288" y="3787554"/>
                <a:ext cx="559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0528E8B-29AB-20E6-ACF3-77AC7B9F963D}"/>
                  </a:ext>
                </a:extLst>
              </p14:cNvPr>
              <p14:cNvContentPartPr/>
              <p14:nvPr/>
            </p14:nvContentPartPr>
            <p14:xfrm>
              <a:off x="5941088" y="3934434"/>
              <a:ext cx="75240" cy="100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0528E8B-29AB-20E6-ACF3-77AC7B9F96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33528" y="3926847"/>
                <a:ext cx="90360" cy="11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2B6AD81-1A6A-63D2-6395-0216FA23B870}"/>
                  </a:ext>
                </a:extLst>
              </p14:cNvPr>
              <p14:cNvContentPartPr/>
              <p14:nvPr/>
            </p14:nvContentPartPr>
            <p14:xfrm>
              <a:off x="5954768" y="3806634"/>
              <a:ext cx="217800" cy="283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2B6AD81-1A6A-63D2-6395-0216FA23B8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47195" y="3799074"/>
                <a:ext cx="232945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E3898AC-93B8-3E5B-B0FA-B5B69AF3D779}"/>
                  </a:ext>
                </a:extLst>
              </p14:cNvPr>
              <p14:cNvContentPartPr/>
              <p14:nvPr/>
            </p14:nvContentPartPr>
            <p14:xfrm>
              <a:off x="6249968" y="3800874"/>
              <a:ext cx="1415160" cy="251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E3898AC-93B8-3E5B-B0FA-B5B69AF3D7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42408" y="3793303"/>
                <a:ext cx="1430280" cy="2664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FD534-9EEE-74DE-8B61-0B1C7DAD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BED1E-5A53-EA31-A157-046A9576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麦克斯韦速率分布律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D4034-0BC8-89ED-58EA-EE9026C1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40524"/>
            <a:ext cx="7797800" cy="5245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AF5D1F-DDAA-128D-E45F-4C43757392D6}"/>
                  </a:ext>
                </a:extLst>
              </p14:cNvPr>
              <p14:cNvContentPartPr/>
              <p14:nvPr/>
            </p14:nvContentPartPr>
            <p14:xfrm>
              <a:off x="2963528" y="2213274"/>
              <a:ext cx="3002760" cy="80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AF5D1F-DDAA-128D-E45F-4C43757392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8046" y="2197787"/>
                <a:ext cx="3033364" cy="838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8516A0-DF79-DAE6-7448-F42AA89F3CCB}"/>
                  </a:ext>
                </a:extLst>
              </p14:cNvPr>
              <p14:cNvContentPartPr/>
              <p14:nvPr/>
            </p14:nvContentPartPr>
            <p14:xfrm>
              <a:off x="7207928" y="2347194"/>
              <a:ext cx="847080" cy="59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8516A0-DF79-DAE6-7448-F42AA89F3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2448" y="2331723"/>
                <a:ext cx="877680" cy="62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FB1B17-62B5-F9EB-8DFA-3617051D5804}"/>
                  </a:ext>
                </a:extLst>
              </p14:cNvPr>
              <p14:cNvContentPartPr/>
              <p14:nvPr/>
            </p14:nvContentPartPr>
            <p14:xfrm>
              <a:off x="6316928" y="2337114"/>
              <a:ext cx="690480" cy="500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FB1B17-62B5-F9EB-8DFA-3617051D58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1448" y="2321634"/>
                <a:ext cx="72108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11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FD534-9EEE-74DE-8B61-0B1C7DAD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BED1E-5A53-EA31-A157-046A9576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Courier New" panose="02070309020205020404" pitchFamily="49" charset="0"/>
              </a:rPr>
              <a:t>麦克斯韦速率分布律</a:t>
            </a:r>
            <a:r>
              <a:rPr lang="en-US" altLang="zh-CN" b="0" i="0">
                <a:effectLst/>
                <a:latin typeface="Courier New" panose="02070309020205020404" pitchFamily="49" charset="0"/>
              </a:rPr>
              <a:t>(</a:t>
            </a:r>
            <a:r>
              <a:rPr lang="zh-CN" altLang="en-US" b="0" i="0">
                <a:effectLst/>
                <a:latin typeface="Courier New" panose="02070309020205020404" pitchFamily="49" charset="0"/>
              </a:rPr>
              <a:t>继续</a:t>
            </a:r>
            <a:r>
              <a:rPr lang="en-US" altLang="zh-CN">
                <a:latin typeface="Courier New" panose="02070309020205020404" pitchFamily="49" charset="0"/>
              </a:rPr>
              <a:t>)</a:t>
            </a:r>
            <a:endParaRPr kumimoji="1"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B5D0-46A4-7A15-0ED7-27BBCC1C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2386"/>
            <a:ext cx="8128000" cy="386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2D38A9A-40B3-FFC0-EE52-2F0446E62265}"/>
                  </a:ext>
                </a:extLst>
              </p14:cNvPr>
              <p14:cNvContentPartPr/>
              <p14:nvPr/>
            </p14:nvContentPartPr>
            <p14:xfrm>
              <a:off x="7846469" y="4525490"/>
              <a:ext cx="849960" cy="676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2D38A9A-40B3-FFC0-EE52-2F0446E622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025" y="4515044"/>
                <a:ext cx="870129" cy="69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8FA9C6F-0263-0D51-C31A-1BE27F280EEA}"/>
                  </a:ext>
                </a:extLst>
              </p14:cNvPr>
              <p14:cNvContentPartPr/>
              <p14:nvPr/>
            </p14:nvContentPartPr>
            <p14:xfrm>
              <a:off x="7216469" y="4628450"/>
              <a:ext cx="475560" cy="320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8FA9C6F-0263-0D51-C31A-1BE27F280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6029" y="4618010"/>
                <a:ext cx="49572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57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2400" b="1" dirty="0" smtClean="0">
            <a:latin typeface="FangSong" panose="02010609060101010101" pitchFamily="49" charset="-122"/>
            <a:ea typeface="FangSong" panose="02010609060101010101" pitchFamily="49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热力学初步</vt:lpstr>
      <vt:lpstr>温度. 平衡态. 理想气体状态方程</vt:lpstr>
      <vt:lpstr>热力学第一定律及其内容</vt:lpstr>
      <vt:lpstr>热力学第一定律及其内容(继续)</vt:lpstr>
      <vt:lpstr>热力学第一定律及其内容(继续)</vt:lpstr>
      <vt:lpstr>气体分子热运动与统计规律. </vt:lpstr>
      <vt:lpstr>麦克斯韦速率分布律</vt:lpstr>
      <vt:lpstr>麦克斯韦速率分布律(继续)</vt:lpstr>
      <vt:lpstr>能量按自由度均分定理</vt:lpstr>
      <vt:lpstr>热力学第一定律</vt:lpstr>
      <vt:lpstr>热一律的应用</vt:lpstr>
      <vt:lpstr>理想气体压强</vt:lpstr>
      <vt:lpstr>模拟压强的计算</vt:lpstr>
      <vt:lpstr>能量按自由度均分理论</vt:lpstr>
      <vt:lpstr>概率论内容</vt:lpstr>
      <vt:lpstr>简谐振动</vt:lpstr>
      <vt:lpstr>简谐振动</vt:lpstr>
      <vt:lpstr>简谐振动(继续)</vt:lpstr>
      <vt:lpstr>波动学基础</vt:lpstr>
      <vt:lpstr>波动及其函数</vt:lpstr>
      <vt:lpstr>惠更斯原理, 波的叠加</vt:lpstr>
      <vt:lpstr>反射波波函数</vt:lpstr>
      <vt:lpstr>多解问题</vt:lpstr>
      <vt:lpstr>干涉的加强/减弱</vt:lpstr>
      <vt:lpstr>干涉的加强/减弱</vt:lpstr>
      <vt:lpstr>反射波波函数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revision>1</cp:revision>
  <dcterms:created xsi:type="dcterms:W3CDTF">2023-05-28T12:52:33Z</dcterms:created>
  <dcterms:modified xsi:type="dcterms:W3CDTF">2023-11-26T16:28:34Z</dcterms:modified>
</cp:coreProperties>
</file>