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81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86"/>
    <p:restoredTop sz="94364"/>
  </p:normalViewPr>
  <p:slideViewPr>
    <p:cSldViewPr snapToGrid="0">
      <p:cViewPr varScale="1">
        <p:scale>
          <a:sx n="113" d="100"/>
          <a:sy n="113" d="100"/>
        </p:scale>
        <p:origin x="664" y="13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1/25/24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4759699" y="2194560"/>
            <a:ext cx="3631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dirty="0"/>
              <a:t>DFS</a:t>
            </a:r>
          </a:p>
          <a:p>
            <a:pPr algn="r"/>
            <a:r>
              <a:rPr kumimoji="1" lang="en-US" altLang="zh-CN" sz="2400" dirty="0"/>
              <a:t>(Depth-first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Search)</a:t>
            </a:r>
            <a:endParaRPr kumimoji="1" lang="en-US" altLang="zh-C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6506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14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817511" y="4166999"/>
            <a:ext cx="6671982" cy="1768134"/>
            <a:chOff x="-4527881" y="-1217279"/>
            <a:chExt cx="11109309" cy="176813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4527881" y="-1217279"/>
              <a:ext cx="11109309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According to legend, 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Kosaraju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 apparently discovered his algorithm during an algorithms lecture. He was supposed to present 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Tarjan's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 algorithm, but he forgot his notes, so he had to make up something else on the fly. The only aspect of this story that I find surprising is that nobody tells it about 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Sharir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 or 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Tarjan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1939040" y="181523"/>
              <a:ext cx="83512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---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Jeff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Erickson,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Algorithms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2FE1B95-5ED4-F1A1-7611-DC5DE0D7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656" y="157335"/>
            <a:ext cx="2118316" cy="207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FD053-0F00-1F87-27F0-473DE719BFE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179" y="2420115"/>
            <a:ext cx="4959533" cy="1521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D0FE1D-0000-97A2-9CEB-32EFACE9E87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923" y="231694"/>
            <a:ext cx="2115765" cy="20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3587</TotalTime>
  <Words>84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Crimson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119</cp:revision>
  <dcterms:created xsi:type="dcterms:W3CDTF">2023-05-28T12:52:33Z</dcterms:created>
  <dcterms:modified xsi:type="dcterms:W3CDTF">2024-01-25T10:09:01Z</dcterms:modified>
</cp:coreProperties>
</file>