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1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6"/>
    <p:restoredTop sz="94364"/>
  </p:normalViewPr>
  <p:slideViewPr>
    <p:cSldViewPr snapToGrid="0">
      <p:cViewPr varScale="1">
        <p:scale>
          <a:sx n="113" d="100"/>
          <a:sy n="113" d="100"/>
        </p:scale>
        <p:origin x="664" y="16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219679" y="2194560"/>
            <a:ext cx="3171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最小生成树</a:t>
            </a:r>
            <a:endParaRPr kumimoji="1" lang="en-US" altLang="zh-C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15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817511" y="3926361"/>
            <a:ext cx="6671982" cy="2045133"/>
            <a:chOff x="-4527881" y="-1217279"/>
            <a:chExt cx="11109309" cy="20451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4527881" y="-1217279"/>
              <a:ext cx="1110930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 remember seeking advice from someone-who could it have been?-about whether this work was worth submitting for publication; the reasoning it uses is so very simple.... Fortunately he advised me to go ahead, and many years passed before another of my publications became as well-known as this very simple one.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3343684" y="181523"/>
              <a:ext cx="975593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 Joseph Kruskal, </a:t>
              </a:r>
            </a:p>
            <a:p>
              <a:pPr algn="r"/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describing his shortest-spanning-subtree algorithm (1997)</a:t>
              </a:r>
              <a:endParaRPr lang="en-US" altLang="zh-CN" i="1" dirty="0">
                <a:solidFill>
                  <a:srgbClr val="7AA0B8"/>
                </a:solidFill>
                <a:latin typeface="Crimson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80A28D-FB36-8EF9-4E0A-BAE31011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4" y="322727"/>
            <a:ext cx="4640908" cy="374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3599</TotalTime>
  <Words>84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Crimson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120</cp:revision>
  <dcterms:created xsi:type="dcterms:W3CDTF">2023-05-28T12:52:33Z</dcterms:created>
  <dcterms:modified xsi:type="dcterms:W3CDTF">2024-01-25T10:23:25Z</dcterms:modified>
</cp:coreProperties>
</file>