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81"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008"/>
    <p:restoredTop sz="94364"/>
  </p:normalViewPr>
  <p:slideViewPr>
    <p:cSldViewPr snapToGrid="0">
      <p:cViewPr varScale="1">
        <p:scale>
          <a:sx n="88" d="100"/>
          <a:sy n="88" d="100"/>
        </p:scale>
        <p:origin x="176" y="720"/>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2024/1/25</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2</a:t>
            </a:fld>
            <a:endParaRPr lang="en-CN"/>
          </a:p>
        </p:txBody>
      </p:sp>
    </p:spTree>
    <p:extLst>
      <p:ext uri="{BB962C8B-B14F-4D97-AF65-F5344CB8AC3E}">
        <p14:creationId xmlns:p14="http://schemas.microsoft.com/office/powerpoint/2010/main" val="166830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1/25/24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1</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2</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219679" y="2194560"/>
            <a:ext cx="3171283" cy="707886"/>
          </a:xfrm>
          <a:prstGeom prst="rect">
            <a:avLst/>
          </a:prstGeom>
          <a:noFill/>
        </p:spPr>
        <p:txBody>
          <a:bodyPr wrap="square" rtlCol="0">
            <a:spAutoFit/>
          </a:bodyPr>
          <a:lstStyle/>
          <a:p>
            <a:pPr algn="r"/>
            <a:r>
              <a:rPr kumimoji="1" lang="zh-CN" altLang="en-US" sz="4000" dirty="0"/>
              <a:t>最短路</a:t>
            </a:r>
            <a:endParaRPr kumimoji="1" lang="en-US" altLang="zh-CN" sz="4000" dirty="0"/>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6506"/>
            <a:ext cx="3322254" cy="830997"/>
          </a:xfrm>
          <a:prstGeom prst="rect">
            <a:avLst/>
          </a:prstGeom>
          <a:noFill/>
        </p:spPr>
        <p:txBody>
          <a:bodyPr wrap="square" rtlCol="0">
            <a:spAutoFit/>
          </a:bodyPr>
          <a:lstStyle/>
          <a:p>
            <a:pPr algn="r"/>
            <a:r>
              <a:rPr kumimoji="1" lang="en-US" altLang="zh-CN" sz="4800" dirty="0"/>
              <a:t>16</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1817511" y="3926361"/>
            <a:ext cx="6671982" cy="1567626"/>
            <a:chOff x="-4527881" y="-1217279"/>
            <a:chExt cx="11109309" cy="1567626"/>
          </a:xfrm>
        </p:grpSpPr>
        <p:sp>
          <p:nvSpPr>
            <p:cNvPr id="9" name="TextBox 8">
              <a:extLst>
                <a:ext uri="{FF2B5EF4-FFF2-40B4-BE49-F238E27FC236}">
                  <a16:creationId xmlns:a16="http://schemas.microsoft.com/office/drawing/2014/main" id="{D6CDDDA6-FD9F-AE48-A775-0D3C52780DBB}"/>
                </a:ext>
              </a:extLst>
            </p:cNvPr>
            <p:cNvSpPr txBox="1"/>
            <p:nvPr/>
          </p:nvSpPr>
          <p:spPr>
            <a:xfrm>
              <a:off x="-4527881" y="-1217279"/>
              <a:ext cx="11109309" cy="923330"/>
            </a:xfrm>
            <a:prstGeom prst="rect">
              <a:avLst/>
            </a:prstGeom>
            <a:noFill/>
          </p:spPr>
          <p:txBody>
            <a:bodyPr wrap="square">
              <a:spAutoFit/>
            </a:bodyPr>
            <a:lstStyle/>
            <a:p>
              <a:pPr algn="r"/>
              <a:r>
                <a:rPr lang="en-US" altLang="zh-CN" i="1" dirty="0">
                  <a:solidFill>
                    <a:srgbClr val="5985A6"/>
                  </a:solidFill>
                  <a:latin typeface="Crimson"/>
                </a:rPr>
                <a:t>Your mind will answer most questions if you learn to relax and wait for the answer. Like one of those thinking machines, you feed in your question, sit back, and wait...</a:t>
              </a:r>
              <a:endParaRPr lang="en-US" b="0" i="1" dirty="0">
                <a:solidFill>
                  <a:srgbClr val="5985A6"/>
                </a:solidFill>
                <a:effectLst/>
                <a:latin typeface="Crimson"/>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3338572" y="-295984"/>
              <a:ext cx="9755939" cy="646331"/>
            </a:xfrm>
            <a:prstGeom prst="rect">
              <a:avLst/>
            </a:prstGeom>
            <a:noFill/>
          </p:spPr>
          <p:txBody>
            <a:bodyPr wrap="square">
              <a:spAutoFit/>
            </a:bodyPr>
            <a:lstStyle/>
            <a:p>
              <a:pPr algn="r"/>
              <a:r>
                <a:rPr lang="en-US" altLang="zh-CN" i="1" dirty="0">
                  <a:solidFill>
                    <a:srgbClr val="7AA0B8"/>
                  </a:solidFill>
                  <a:latin typeface="Crimson"/>
                </a:rPr>
                <a:t>---</a:t>
              </a:r>
              <a:r>
                <a:rPr lang="en-US" altLang="zh-CN" dirty="0">
                  <a:solidFill>
                    <a:srgbClr val="7AA0B8"/>
                  </a:solidFill>
                  <a:latin typeface="Crimson"/>
                </a:rPr>
                <a:t>  William S. Burroughs, </a:t>
              </a:r>
            </a:p>
            <a:p>
              <a:pPr algn="r"/>
              <a:r>
                <a:rPr lang="en-US" altLang="zh-CN" i="1" dirty="0">
                  <a:solidFill>
                    <a:srgbClr val="7AA0B8"/>
                  </a:solidFill>
                  <a:latin typeface="Crimson"/>
                </a:rPr>
                <a:t>Naked Lunch </a:t>
              </a:r>
              <a:r>
                <a:rPr lang="en-US" altLang="zh-CN" dirty="0">
                  <a:solidFill>
                    <a:srgbClr val="7AA0B8"/>
                  </a:solidFill>
                  <a:latin typeface="Crimson"/>
                </a:rPr>
                <a:t>(1959)</a:t>
              </a:r>
              <a:endParaRPr lang="en-US" altLang="zh-CN" i="1" dirty="0">
                <a:solidFill>
                  <a:srgbClr val="7AA0B8"/>
                </a:solidFill>
                <a:latin typeface="Crimson"/>
              </a:endParaRPr>
            </a:p>
          </p:txBody>
        </p:sp>
      </p:grpSp>
      <p:sp>
        <p:nvSpPr>
          <p:cNvPr id="3" name="Oval 2">
            <a:extLst>
              <a:ext uri="{FF2B5EF4-FFF2-40B4-BE49-F238E27FC236}">
                <a16:creationId xmlns:a16="http://schemas.microsoft.com/office/drawing/2014/main" id="{16FCCADD-6EC1-8AC2-8133-30F0E93CD409}"/>
              </a:ext>
            </a:extLst>
          </p:cNvPr>
          <p:cNvSpPr/>
          <p:nvPr/>
        </p:nvSpPr>
        <p:spPr>
          <a:xfrm>
            <a:off x="2031582" y="1007542"/>
            <a:ext cx="620889" cy="620889"/>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u</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Oval 10">
            <a:extLst>
              <a:ext uri="{FF2B5EF4-FFF2-40B4-BE49-F238E27FC236}">
                <a16:creationId xmlns:a16="http://schemas.microsoft.com/office/drawing/2014/main" id="{5513EC8E-585B-427C-6006-C67E55CC8E6D}"/>
              </a:ext>
            </a:extLst>
          </p:cNvPr>
          <p:cNvSpPr/>
          <p:nvPr/>
        </p:nvSpPr>
        <p:spPr>
          <a:xfrm>
            <a:off x="3548507" y="1007543"/>
            <a:ext cx="620889" cy="620889"/>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v</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20" name="Straight Connector 19">
            <a:extLst>
              <a:ext uri="{FF2B5EF4-FFF2-40B4-BE49-F238E27FC236}">
                <a16:creationId xmlns:a16="http://schemas.microsoft.com/office/drawing/2014/main" id="{EE45528F-E6D7-DD09-97CF-8FC39D4E8B37}"/>
              </a:ext>
            </a:extLst>
          </p:cNvPr>
          <p:cNvCxnSpPr>
            <a:stCxn id="3" idx="6"/>
            <a:endCxn id="11" idx="2"/>
          </p:cNvCxnSpPr>
          <p:nvPr/>
        </p:nvCxnSpPr>
        <p:spPr>
          <a:xfrm>
            <a:off x="2652471" y="1317987"/>
            <a:ext cx="896036" cy="1"/>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A7DC1BA-E820-B2D3-D7BC-50FADD077198}"/>
              </a:ext>
            </a:extLst>
          </p:cNvPr>
          <p:cNvCxnSpPr>
            <a:cxnSpLocks/>
          </p:cNvCxnSpPr>
          <p:nvPr/>
        </p:nvCxnSpPr>
        <p:spPr>
          <a:xfrm>
            <a:off x="1124621" y="630999"/>
            <a:ext cx="906961" cy="686987"/>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A27E702-E068-EBDA-A7E5-E53BB27C7EBC}"/>
              </a:ext>
            </a:extLst>
          </p:cNvPr>
          <p:cNvCxnSpPr/>
          <p:nvPr/>
        </p:nvCxnSpPr>
        <p:spPr>
          <a:xfrm>
            <a:off x="1135546" y="1317986"/>
            <a:ext cx="896036" cy="1"/>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B91BCB-EB86-FFD7-93A4-BFDBF00A205E}"/>
              </a:ext>
            </a:extLst>
          </p:cNvPr>
          <p:cNvCxnSpPr>
            <a:cxnSpLocks/>
            <a:endCxn id="3" idx="2"/>
          </p:cNvCxnSpPr>
          <p:nvPr/>
        </p:nvCxnSpPr>
        <p:spPr>
          <a:xfrm flipV="1">
            <a:off x="1135546" y="1317987"/>
            <a:ext cx="896036" cy="686986"/>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6CD1269-9F5E-C3D0-E189-BD8674D7B9B2}"/>
              </a:ext>
            </a:extLst>
          </p:cNvPr>
          <p:cNvCxnSpPr>
            <a:cxnSpLocks/>
            <a:endCxn id="11" idx="3"/>
          </p:cNvCxnSpPr>
          <p:nvPr/>
        </p:nvCxnSpPr>
        <p:spPr>
          <a:xfrm flipV="1">
            <a:off x="2776648" y="1537505"/>
            <a:ext cx="862786" cy="611482"/>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29485BA-389E-02CE-7167-CBBF9E365CF3}"/>
              </a:ext>
            </a:extLst>
          </p:cNvPr>
          <p:cNvCxnSpPr>
            <a:cxnSpLocks/>
            <a:endCxn id="11" idx="4"/>
          </p:cNvCxnSpPr>
          <p:nvPr/>
        </p:nvCxnSpPr>
        <p:spPr>
          <a:xfrm flipV="1">
            <a:off x="3858952" y="1628432"/>
            <a:ext cx="0" cy="599476"/>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83D101B-48C1-B229-DAC1-109518D8E50A}"/>
              </a:ext>
            </a:extLst>
          </p:cNvPr>
          <p:cNvCxnSpPr>
            <a:cxnSpLocks/>
            <a:endCxn id="11" idx="5"/>
          </p:cNvCxnSpPr>
          <p:nvPr/>
        </p:nvCxnSpPr>
        <p:spPr>
          <a:xfrm flipH="1" flipV="1">
            <a:off x="4078469" y="1537505"/>
            <a:ext cx="587638" cy="701778"/>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92384C26-A9A0-358B-B60F-542CFEA7A2E1}"/>
              </a:ext>
            </a:extLst>
          </p:cNvPr>
          <p:cNvSpPr/>
          <p:nvPr/>
        </p:nvSpPr>
        <p:spPr>
          <a:xfrm>
            <a:off x="2399771" y="2105734"/>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39" name="Oval 38">
            <a:extLst>
              <a:ext uri="{FF2B5EF4-FFF2-40B4-BE49-F238E27FC236}">
                <a16:creationId xmlns:a16="http://schemas.microsoft.com/office/drawing/2014/main" id="{DEC033DE-0493-FD47-126D-3EFCB4FDE489}"/>
              </a:ext>
            </a:extLst>
          </p:cNvPr>
          <p:cNvSpPr/>
          <p:nvPr/>
        </p:nvSpPr>
        <p:spPr>
          <a:xfrm>
            <a:off x="3581758" y="2222633"/>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40" name="Oval 39">
            <a:extLst>
              <a:ext uri="{FF2B5EF4-FFF2-40B4-BE49-F238E27FC236}">
                <a16:creationId xmlns:a16="http://schemas.microsoft.com/office/drawing/2014/main" id="{7F5360BC-13C5-2762-9135-064F9A648C3A}"/>
              </a:ext>
            </a:extLst>
          </p:cNvPr>
          <p:cNvSpPr/>
          <p:nvPr/>
        </p:nvSpPr>
        <p:spPr>
          <a:xfrm>
            <a:off x="4481074" y="2194560"/>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37" name="Picture 36">
            <a:extLst>
              <a:ext uri="{FF2B5EF4-FFF2-40B4-BE49-F238E27FC236}">
                <a16:creationId xmlns:a16="http://schemas.microsoft.com/office/drawing/2014/main" id="{115DD13C-C581-1C53-B654-0B4A53B986C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70314" y="2511366"/>
            <a:ext cx="3660349" cy="1117831"/>
          </a:xfrm>
          <a:prstGeom prst="rect">
            <a:avLst/>
          </a:prstGeom>
        </p:spPr>
      </p:pic>
      <p:sp>
        <p:nvSpPr>
          <p:cNvPr id="41" name="TextBox 40">
            <a:extLst>
              <a:ext uri="{FF2B5EF4-FFF2-40B4-BE49-F238E27FC236}">
                <a16:creationId xmlns:a16="http://schemas.microsoft.com/office/drawing/2014/main" id="{96E16382-C741-EE05-99CA-40FEF392EFA1}"/>
              </a:ext>
            </a:extLst>
          </p:cNvPr>
          <p:cNvSpPr txBox="1"/>
          <p:nvPr/>
        </p:nvSpPr>
        <p:spPr>
          <a:xfrm>
            <a:off x="2881875" y="872628"/>
            <a:ext cx="356188" cy="461665"/>
          </a:xfrm>
          <a:prstGeom prst="rect">
            <a:avLst/>
          </a:prstGeom>
          <a:noFill/>
        </p:spPr>
        <p:txBody>
          <a:bodyPr wrap="none" rtlCol="0">
            <a:spAutoFit/>
          </a:bodyPr>
          <a:lstStyle/>
          <a:p>
            <a:pPr algn="l"/>
            <a:r>
              <a:rPr kumimoji="1" lang="en-US" altLang="zh-CN" sz="2400" dirty="0"/>
              <a:t>3</a:t>
            </a:r>
            <a:endParaRPr kumimoji="1" lang="zh-CN" altLang="en-US" sz="2400" dirty="0"/>
          </a:p>
        </p:txBody>
      </p:sp>
      <p:sp>
        <p:nvSpPr>
          <p:cNvPr id="42" name="TextBox 41">
            <a:extLst>
              <a:ext uri="{FF2B5EF4-FFF2-40B4-BE49-F238E27FC236}">
                <a16:creationId xmlns:a16="http://schemas.microsoft.com/office/drawing/2014/main" id="{85DEDA2C-D5AC-07A9-225E-D0BC0B462398}"/>
              </a:ext>
            </a:extLst>
          </p:cNvPr>
          <p:cNvSpPr txBox="1"/>
          <p:nvPr/>
        </p:nvSpPr>
        <p:spPr>
          <a:xfrm>
            <a:off x="2163932" y="901279"/>
            <a:ext cx="356188" cy="461665"/>
          </a:xfrm>
          <a:prstGeom prst="rect">
            <a:avLst/>
          </a:prstGeom>
          <a:noFill/>
        </p:spPr>
        <p:txBody>
          <a:bodyPr wrap="none" rtlCol="0">
            <a:spAutoFit/>
          </a:bodyPr>
          <a:lstStyle/>
          <a:p>
            <a:pPr algn="l"/>
            <a:r>
              <a:rPr kumimoji="1" lang="en-US" altLang="zh-CN" sz="2400" dirty="0"/>
              <a:t>2</a:t>
            </a:r>
            <a:endParaRPr kumimoji="1" lang="zh-CN" altLang="en-US" sz="2400" dirty="0"/>
          </a:p>
        </p:txBody>
      </p:sp>
      <p:sp>
        <p:nvSpPr>
          <p:cNvPr id="43" name="TextBox 42">
            <a:extLst>
              <a:ext uri="{FF2B5EF4-FFF2-40B4-BE49-F238E27FC236}">
                <a16:creationId xmlns:a16="http://schemas.microsoft.com/office/drawing/2014/main" id="{47B4363B-EB97-E4FA-0F20-3C58B9AE4D86}"/>
              </a:ext>
            </a:extLst>
          </p:cNvPr>
          <p:cNvSpPr txBox="1"/>
          <p:nvPr/>
        </p:nvSpPr>
        <p:spPr>
          <a:xfrm>
            <a:off x="3611722" y="959475"/>
            <a:ext cx="527709" cy="461665"/>
          </a:xfrm>
          <a:prstGeom prst="rect">
            <a:avLst/>
          </a:prstGeom>
          <a:noFill/>
        </p:spPr>
        <p:txBody>
          <a:bodyPr wrap="none" rtlCol="0">
            <a:spAutoFit/>
          </a:bodyPr>
          <a:lstStyle/>
          <a:p>
            <a:pPr algn="l"/>
            <a:r>
              <a:rPr kumimoji="1" lang="en-US" altLang="zh-CN" sz="2400" dirty="0">
                <a:solidFill>
                  <a:schemeClr val="bg2">
                    <a:lumMod val="90000"/>
                  </a:schemeClr>
                </a:solidFill>
              </a:rPr>
              <a:t>90</a:t>
            </a:r>
            <a:endParaRPr kumimoji="1" lang="zh-CN" altLang="en-US" sz="2400" dirty="0">
              <a:solidFill>
                <a:schemeClr val="bg2">
                  <a:lumMod val="90000"/>
                </a:schemeClr>
              </a:solidFill>
            </a:endParaRPr>
          </a:p>
        </p:txBody>
      </p:sp>
      <p:cxnSp>
        <p:nvCxnSpPr>
          <p:cNvPr id="45" name="Straight Connector 44">
            <a:extLst>
              <a:ext uri="{FF2B5EF4-FFF2-40B4-BE49-F238E27FC236}">
                <a16:creationId xmlns:a16="http://schemas.microsoft.com/office/drawing/2014/main" id="{57AA28B7-CDA3-30DB-35F8-7D0DFB987A50}"/>
              </a:ext>
            </a:extLst>
          </p:cNvPr>
          <p:cNvCxnSpPr/>
          <p:nvPr/>
        </p:nvCxnSpPr>
        <p:spPr>
          <a:xfrm>
            <a:off x="3639434" y="1007542"/>
            <a:ext cx="439035" cy="355402"/>
          </a:xfrm>
          <a:prstGeom prst="line">
            <a:avLst/>
          </a:prstGeom>
          <a:ln w="38100"/>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23DFA108-E853-A6C5-9C60-A9ED9774D397}"/>
              </a:ext>
            </a:extLst>
          </p:cNvPr>
          <p:cNvSpPr txBox="1"/>
          <p:nvPr/>
        </p:nvSpPr>
        <p:spPr>
          <a:xfrm>
            <a:off x="3665595" y="595520"/>
            <a:ext cx="356188" cy="461665"/>
          </a:xfrm>
          <a:prstGeom prst="rect">
            <a:avLst/>
          </a:prstGeom>
          <a:noFill/>
        </p:spPr>
        <p:txBody>
          <a:bodyPr wrap="none" rtlCol="0">
            <a:spAutoFit/>
          </a:bodyPr>
          <a:lstStyle/>
          <a:p>
            <a:pPr algn="l"/>
            <a:r>
              <a:rPr kumimoji="1" lang="en-US" altLang="zh-CN" sz="2400" dirty="0"/>
              <a:t>5</a:t>
            </a:r>
            <a:endParaRPr kumimoji="1" lang="zh-CN" altLang="en-US" sz="2400" dirty="0"/>
          </a:p>
        </p:txBody>
      </p:sp>
    </p:spTree>
    <p:extLst>
      <p:ext uri="{BB962C8B-B14F-4D97-AF65-F5344CB8AC3E}">
        <p14:creationId xmlns:p14="http://schemas.microsoft.com/office/powerpoint/2010/main" val="41125121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lt1">
            <a:alpha val="75518"/>
          </a:schemeClr>
        </a:solidFill>
      </a:spPr>
      <a:bodyPr rtlCol="0" anchor="ctr"/>
      <a:lstStyle>
        <a:defPPr algn="ctr">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3622</TotalTime>
  <Words>70</Words>
  <Application>Microsoft Macintosh PowerPoint</Application>
  <PresentationFormat>On-screen Show (4:3)</PresentationFormat>
  <Paragraphs>16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Crimson</vt:lpstr>
      <vt:lpstr>Arial</vt:lpstr>
      <vt:lpstr>Calibri</vt:lpstr>
      <vt:lpstr>Consolas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122</cp:revision>
  <dcterms:created xsi:type="dcterms:W3CDTF">2023-05-28T12:52:33Z</dcterms:created>
  <dcterms:modified xsi:type="dcterms:W3CDTF">2024-01-25T12:27:20Z</dcterms:modified>
</cp:coreProperties>
</file>