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92" r:id="rId6"/>
    <p:sldMasterId id="2147483712" r:id="rId7"/>
    <p:sldMasterId id="2147483732" r:id="rId8"/>
  </p:sldMasterIdLst>
  <p:notesMasterIdLst>
    <p:notesMasterId r:id="rId41"/>
  </p:notesMasterIdLst>
  <p:handoutMasterIdLst>
    <p:handoutMasterId r:id="rId42"/>
  </p:handoutMasterIdLst>
  <p:sldIdLst>
    <p:sldId id="271" r:id="rId9"/>
    <p:sldId id="467" r:id="rId10"/>
    <p:sldId id="470" r:id="rId11"/>
    <p:sldId id="487" r:id="rId12"/>
    <p:sldId id="486" r:id="rId13"/>
    <p:sldId id="498" r:id="rId14"/>
    <p:sldId id="501" r:id="rId15"/>
    <p:sldId id="488" r:id="rId16"/>
    <p:sldId id="499" r:id="rId17"/>
    <p:sldId id="502" r:id="rId18"/>
    <p:sldId id="524" r:id="rId19"/>
    <p:sldId id="525" r:id="rId20"/>
    <p:sldId id="489" r:id="rId21"/>
    <p:sldId id="490" r:id="rId22"/>
    <p:sldId id="506" r:id="rId23"/>
    <p:sldId id="500" r:id="rId24"/>
    <p:sldId id="523" r:id="rId25"/>
    <p:sldId id="507" r:id="rId26"/>
    <p:sldId id="512" r:id="rId27"/>
    <p:sldId id="514" r:id="rId28"/>
    <p:sldId id="515" r:id="rId29"/>
    <p:sldId id="516" r:id="rId30"/>
    <p:sldId id="517" r:id="rId31"/>
    <p:sldId id="519" r:id="rId32"/>
    <p:sldId id="510" r:id="rId33"/>
    <p:sldId id="503" r:id="rId34"/>
    <p:sldId id="495" r:id="rId35"/>
    <p:sldId id="520" r:id="rId36"/>
    <p:sldId id="513" r:id="rId37"/>
    <p:sldId id="504" r:id="rId38"/>
    <p:sldId id="505" r:id="rId39"/>
    <p:sldId id="48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7FBA00"/>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49" autoAdjust="0"/>
    <p:restoredTop sz="77001" autoAdjust="0"/>
  </p:normalViewPr>
  <p:slideViewPr>
    <p:cSldViewPr snapToGrid="0">
      <p:cViewPr varScale="1">
        <p:scale>
          <a:sx n="71" d="100"/>
          <a:sy n="71" d="100"/>
        </p:scale>
        <p:origin x="750" y="60"/>
      </p:cViewPr>
      <p:guideLst/>
    </p:cSldViewPr>
  </p:slideViewPr>
  <p:notesTextViewPr>
    <p:cViewPr>
      <p:scale>
        <a:sx n="1" d="1"/>
        <a:sy n="1" d="1"/>
      </p:scale>
      <p:origin x="0" y="0"/>
    </p:cViewPr>
  </p:notesTextViewPr>
  <p:sorterViewPr>
    <p:cViewPr>
      <p:scale>
        <a:sx n="100" d="100"/>
        <a:sy n="100" d="100"/>
      </p:scale>
      <p:origin x="0" y="-438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3F6CE1-4DA9-4A0A-BE90-BCA2E3E4E2F6}" type="doc">
      <dgm:prSet loTypeId="urn:microsoft.com/office/officeart/2005/8/layout/list1" loCatId="list" qsTypeId="urn:microsoft.com/office/officeart/2005/8/quickstyle/simple2" qsCatId="simple" csTypeId="urn:microsoft.com/office/officeart/2005/8/colors/accent1_1" csCatId="accent1" phldr="1"/>
      <dgm:spPr/>
      <dgm:t>
        <a:bodyPr/>
        <a:lstStyle/>
        <a:p>
          <a:endParaRPr lang="zh-CN" altLang="en-US"/>
        </a:p>
      </dgm:t>
    </dgm:pt>
    <dgm:pt modelId="{D6DB0C75-78E2-4579-9A6E-8E4F5BD86576}">
      <dgm:prSet phldrT="[文本]"/>
      <dgm:spPr/>
      <dgm:t>
        <a:bodyPr/>
        <a:lstStyle/>
        <a:p>
          <a:r>
            <a:rPr lang="zh-CN" altLang="en-US" dirty="0" smtClean="0">
              <a:latin typeface="微软雅黑" panose="020B0503020204020204" pitchFamily="34" charset="-122"/>
              <a:ea typeface="微软雅黑" panose="020B0503020204020204" pitchFamily="34" charset="-122"/>
            </a:rPr>
            <a:t>部署</a:t>
          </a:r>
          <a:r>
            <a:rPr lang="en-US" altLang="zh-CN" dirty="0" smtClean="0">
              <a:latin typeface="微软雅黑" panose="020B0503020204020204" pitchFamily="34" charset="-122"/>
              <a:ea typeface="微软雅黑" panose="020B0503020204020204" pitchFamily="34" charset="-122"/>
            </a:rPr>
            <a:t>	</a:t>
          </a:r>
        </a:p>
      </dgm:t>
    </dgm:pt>
    <dgm:pt modelId="{DB42F099-6CF2-4E5C-863C-98A7F3E4B8AA}" type="parTrans" cxnId="{ACABF3F8-758B-43C3-95E5-8AFEDC7EB634}">
      <dgm:prSet/>
      <dgm:spPr/>
      <dgm:t>
        <a:bodyPr/>
        <a:lstStyle/>
        <a:p>
          <a:endParaRPr lang="zh-CN" altLang="en-US">
            <a:latin typeface="微软雅黑" panose="020B0503020204020204" pitchFamily="34" charset="-122"/>
            <a:ea typeface="微软雅黑" panose="020B0503020204020204" pitchFamily="34" charset="-122"/>
          </a:endParaRPr>
        </a:p>
      </dgm:t>
    </dgm:pt>
    <dgm:pt modelId="{77F0A67A-4BDD-4FBA-A071-D52ED06D0FD7}" type="sibTrans" cxnId="{ACABF3F8-758B-43C3-95E5-8AFEDC7EB634}">
      <dgm:prSet/>
      <dgm:spPr/>
      <dgm:t>
        <a:bodyPr/>
        <a:lstStyle/>
        <a:p>
          <a:endParaRPr lang="zh-CN" altLang="en-US">
            <a:latin typeface="微软雅黑" panose="020B0503020204020204" pitchFamily="34" charset="-122"/>
            <a:ea typeface="微软雅黑" panose="020B0503020204020204" pitchFamily="34" charset="-122"/>
          </a:endParaRPr>
        </a:p>
      </dgm:t>
    </dgm:pt>
    <dgm:pt modelId="{F970E7D5-BB8D-4159-A2E1-86FE2E04F272}">
      <dgm:prSet phldrT="[文本]"/>
      <dgm:spPr/>
      <dgm:t>
        <a:bodyPr/>
        <a:lstStyle/>
        <a:p>
          <a:r>
            <a:rPr lang="zh-CN" altLang="en-US" dirty="0" smtClean="0">
              <a:latin typeface="微软雅黑" panose="020B0503020204020204" pitchFamily="34" charset="-122"/>
              <a:ea typeface="微软雅黑" panose="020B0503020204020204" pitchFamily="34" charset="-122"/>
            </a:rPr>
            <a:t>监控</a:t>
          </a:r>
          <a:endParaRPr lang="en-US" altLang="zh-CN" dirty="0" smtClean="0">
            <a:latin typeface="微软雅黑" panose="020B0503020204020204" pitchFamily="34" charset="-122"/>
            <a:ea typeface="微软雅黑" panose="020B0503020204020204" pitchFamily="34" charset="-122"/>
          </a:endParaRPr>
        </a:p>
      </dgm:t>
    </dgm:pt>
    <dgm:pt modelId="{7E00F18A-0709-4B15-B5F4-05F660ACBEFE}" type="parTrans" cxnId="{EDE4638E-8956-4FC7-B75F-965EEBD8C22F}">
      <dgm:prSet/>
      <dgm:spPr/>
      <dgm:t>
        <a:bodyPr/>
        <a:lstStyle/>
        <a:p>
          <a:endParaRPr lang="zh-CN" altLang="en-US">
            <a:latin typeface="微软雅黑" panose="020B0503020204020204" pitchFamily="34" charset="-122"/>
            <a:ea typeface="微软雅黑" panose="020B0503020204020204" pitchFamily="34" charset="-122"/>
          </a:endParaRPr>
        </a:p>
      </dgm:t>
    </dgm:pt>
    <dgm:pt modelId="{17D970CB-A18E-418E-8727-5D7B75752996}" type="sibTrans" cxnId="{EDE4638E-8956-4FC7-B75F-965EEBD8C22F}">
      <dgm:prSet/>
      <dgm:spPr/>
      <dgm:t>
        <a:bodyPr/>
        <a:lstStyle/>
        <a:p>
          <a:endParaRPr lang="zh-CN" altLang="en-US">
            <a:latin typeface="微软雅黑" panose="020B0503020204020204" pitchFamily="34" charset="-122"/>
            <a:ea typeface="微软雅黑" panose="020B0503020204020204" pitchFamily="34" charset="-122"/>
          </a:endParaRPr>
        </a:p>
      </dgm:t>
    </dgm:pt>
    <dgm:pt modelId="{3E8A60A7-A5E4-4A38-95F2-EE7103EB5049}">
      <dgm:prSet phldrT="[文本]"/>
      <dgm:spPr/>
      <dgm:t>
        <a:bodyPr/>
        <a:lstStyle/>
        <a:p>
          <a:r>
            <a:rPr lang="zh-CN" altLang="en-US" dirty="0" smtClean="0">
              <a:latin typeface="微软雅黑" panose="020B0503020204020204" pitchFamily="34" charset="-122"/>
              <a:ea typeface="微软雅黑" panose="020B0503020204020204" pitchFamily="34" charset="-122"/>
            </a:rPr>
            <a:t>部署补丁程序</a:t>
          </a:r>
          <a:endParaRPr lang="en-US" altLang="zh-CN" dirty="0" smtClean="0">
            <a:latin typeface="微软雅黑" panose="020B0503020204020204" pitchFamily="34" charset="-122"/>
            <a:ea typeface="微软雅黑" panose="020B0503020204020204" pitchFamily="34" charset="-122"/>
          </a:endParaRPr>
        </a:p>
      </dgm:t>
    </dgm:pt>
    <dgm:pt modelId="{9DCC5C7F-8B71-497B-A77A-F58127F89F82}" type="parTrans" cxnId="{C5100D39-3A72-42E8-9D0D-67F654260490}">
      <dgm:prSet/>
      <dgm:spPr/>
      <dgm:t>
        <a:bodyPr/>
        <a:lstStyle/>
        <a:p>
          <a:endParaRPr lang="zh-CN" altLang="en-US">
            <a:latin typeface="微软雅黑" panose="020B0503020204020204" pitchFamily="34" charset="-122"/>
            <a:ea typeface="微软雅黑" panose="020B0503020204020204" pitchFamily="34" charset="-122"/>
          </a:endParaRPr>
        </a:p>
      </dgm:t>
    </dgm:pt>
    <dgm:pt modelId="{7CB1E8EA-47F7-497F-9E82-DC07A378E546}" type="sibTrans" cxnId="{C5100D39-3A72-42E8-9D0D-67F654260490}">
      <dgm:prSet/>
      <dgm:spPr/>
      <dgm:t>
        <a:bodyPr/>
        <a:lstStyle/>
        <a:p>
          <a:endParaRPr lang="zh-CN" altLang="en-US">
            <a:latin typeface="微软雅黑" panose="020B0503020204020204" pitchFamily="34" charset="-122"/>
            <a:ea typeface="微软雅黑" panose="020B0503020204020204" pitchFamily="34" charset="-122"/>
          </a:endParaRPr>
        </a:p>
      </dgm:t>
    </dgm:pt>
    <dgm:pt modelId="{9E4A71C9-659D-42D8-BAB7-8F31ADD706D6}">
      <dgm:prSet phldrT="[文本]"/>
      <dgm:spPr/>
      <dgm:t>
        <a:bodyPr/>
        <a:lstStyle/>
        <a:p>
          <a:r>
            <a:rPr lang="zh-CN" altLang="en-US" dirty="0" smtClean="0">
              <a:latin typeface="微软雅黑" panose="020B0503020204020204" pitchFamily="34" charset="-122"/>
              <a:ea typeface="微软雅黑" panose="020B0503020204020204" pitchFamily="34" charset="-122"/>
            </a:rPr>
            <a:t>管理虚拟机</a:t>
          </a:r>
          <a:endParaRPr lang="en-US" altLang="zh-CN" dirty="0" smtClean="0">
            <a:latin typeface="微软雅黑" panose="020B0503020204020204" pitchFamily="34" charset="-122"/>
            <a:ea typeface="微软雅黑" panose="020B0503020204020204" pitchFamily="34" charset="-122"/>
          </a:endParaRPr>
        </a:p>
      </dgm:t>
    </dgm:pt>
    <dgm:pt modelId="{EA2AF27E-ECBF-4390-99B8-6712723AB773}" type="parTrans" cxnId="{B8E3EEFE-9DBA-40E7-8181-80B3ACE4944C}">
      <dgm:prSet/>
      <dgm:spPr/>
      <dgm:t>
        <a:bodyPr/>
        <a:lstStyle/>
        <a:p>
          <a:endParaRPr lang="zh-CN" altLang="en-US">
            <a:latin typeface="微软雅黑" panose="020B0503020204020204" pitchFamily="34" charset="-122"/>
            <a:ea typeface="微软雅黑" panose="020B0503020204020204" pitchFamily="34" charset="-122"/>
          </a:endParaRPr>
        </a:p>
      </dgm:t>
    </dgm:pt>
    <dgm:pt modelId="{8CE917A7-3FEA-4B9B-BC02-7BEC46293ABF}" type="sibTrans" cxnId="{B8E3EEFE-9DBA-40E7-8181-80B3ACE4944C}">
      <dgm:prSet/>
      <dgm:spPr/>
      <dgm:t>
        <a:bodyPr/>
        <a:lstStyle/>
        <a:p>
          <a:endParaRPr lang="zh-CN" altLang="en-US">
            <a:latin typeface="微软雅黑" panose="020B0503020204020204" pitchFamily="34" charset="-122"/>
            <a:ea typeface="微软雅黑" panose="020B0503020204020204" pitchFamily="34" charset="-122"/>
          </a:endParaRPr>
        </a:p>
      </dgm:t>
    </dgm:pt>
    <dgm:pt modelId="{45A76B7F-E3F6-4188-96F7-475814128AEE}">
      <dgm:prSet phldrT="[文本]"/>
      <dgm:spPr/>
      <dgm:t>
        <a:bodyPr/>
        <a:lstStyle/>
        <a:p>
          <a:r>
            <a:rPr lang="zh-CN" altLang="en-US" dirty="0" smtClean="0">
              <a:latin typeface="微软雅黑" panose="020B0503020204020204" pitchFamily="34" charset="-122"/>
              <a:ea typeface="微软雅黑" panose="020B0503020204020204" pitchFamily="34" charset="-122"/>
            </a:rPr>
            <a:t>运行虚拟机备份</a:t>
          </a:r>
          <a:endParaRPr lang="en-US" altLang="zh-CN" dirty="0" smtClean="0">
            <a:latin typeface="微软雅黑" panose="020B0503020204020204" pitchFamily="34" charset="-122"/>
            <a:ea typeface="微软雅黑" panose="020B0503020204020204" pitchFamily="34" charset="-122"/>
          </a:endParaRPr>
        </a:p>
      </dgm:t>
    </dgm:pt>
    <dgm:pt modelId="{261347BD-F473-42A1-9E3E-000F98F736F3}" type="parTrans" cxnId="{B05870A3-4B2B-4B72-9433-DBB72841C706}">
      <dgm:prSet/>
      <dgm:spPr/>
      <dgm:t>
        <a:bodyPr/>
        <a:lstStyle/>
        <a:p>
          <a:endParaRPr lang="zh-CN" altLang="en-US">
            <a:latin typeface="微软雅黑" panose="020B0503020204020204" pitchFamily="34" charset="-122"/>
            <a:ea typeface="微软雅黑" panose="020B0503020204020204" pitchFamily="34" charset="-122"/>
          </a:endParaRPr>
        </a:p>
      </dgm:t>
    </dgm:pt>
    <dgm:pt modelId="{8A20EF05-F737-4CB1-8437-FB11356E4E52}" type="sibTrans" cxnId="{B05870A3-4B2B-4B72-9433-DBB72841C706}">
      <dgm:prSet/>
      <dgm:spPr/>
      <dgm:t>
        <a:bodyPr/>
        <a:lstStyle/>
        <a:p>
          <a:endParaRPr lang="zh-CN" altLang="en-US">
            <a:latin typeface="微软雅黑" panose="020B0503020204020204" pitchFamily="34" charset="-122"/>
            <a:ea typeface="微软雅黑" panose="020B0503020204020204" pitchFamily="34" charset="-122"/>
          </a:endParaRPr>
        </a:p>
      </dgm:t>
    </dgm:pt>
    <dgm:pt modelId="{290D5793-5D72-4CF2-A882-E6681A646818}">
      <dgm:prSet phldrT="[文本]"/>
      <dgm:spPr/>
      <dgm:t>
        <a:bodyPr/>
        <a:lstStyle/>
        <a:p>
          <a:r>
            <a:rPr lang="zh-CN" altLang="en-US" smtClean="0">
              <a:latin typeface="微软雅黑" panose="020B0503020204020204" pitchFamily="34" charset="-122"/>
              <a:ea typeface="微软雅黑" panose="020B0503020204020204" pitchFamily="34" charset="-122"/>
            </a:rPr>
            <a:t>容灾</a:t>
          </a:r>
          <a:r>
            <a:rPr lang="en-US" altLang="zh-CN" smtClean="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dgm:t>
    </dgm:pt>
    <dgm:pt modelId="{2FCD2FAB-C69D-47C5-8BD7-526ACAC642B4}" type="parTrans" cxnId="{6DFD3728-01C0-4B12-9C05-41B8B2D15534}">
      <dgm:prSet/>
      <dgm:spPr/>
      <dgm:t>
        <a:bodyPr/>
        <a:lstStyle/>
        <a:p>
          <a:endParaRPr lang="zh-CN" altLang="en-US"/>
        </a:p>
      </dgm:t>
    </dgm:pt>
    <dgm:pt modelId="{DE207E9C-2EA7-4439-9436-DAEA8FE3AFDD}" type="sibTrans" cxnId="{6DFD3728-01C0-4B12-9C05-41B8B2D15534}">
      <dgm:prSet/>
      <dgm:spPr/>
      <dgm:t>
        <a:bodyPr/>
        <a:lstStyle/>
        <a:p>
          <a:endParaRPr lang="zh-CN" altLang="en-US"/>
        </a:p>
      </dgm:t>
    </dgm:pt>
    <dgm:pt modelId="{D0EBE726-4AF4-430A-B126-B7D44CFF010A}">
      <dgm:prSet phldrT="[文本]"/>
      <dgm:spPr/>
      <dgm:t>
        <a:bodyPr/>
        <a:lstStyle/>
        <a:p>
          <a:r>
            <a:rPr lang="zh-CN" altLang="en-US" dirty="0" smtClean="0">
              <a:latin typeface="微软雅黑" panose="020B0503020204020204" pitchFamily="34" charset="-122"/>
              <a:ea typeface="微软雅黑" panose="020B0503020204020204" pitchFamily="34" charset="-122"/>
            </a:rPr>
            <a:t>高可用</a:t>
          </a:r>
          <a:endParaRPr lang="zh-CN" altLang="en-US" dirty="0">
            <a:latin typeface="微软雅黑" panose="020B0503020204020204" pitchFamily="34" charset="-122"/>
            <a:ea typeface="微软雅黑" panose="020B0503020204020204" pitchFamily="34" charset="-122"/>
          </a:endParaRPr>
        </a:p>
      </dgm:t>
    </dgm:pt>
    <dgm:pt modelId="{1E3C2AF6-AE6A-4787-A3E6-0034C0D84BA1}" type="parTrans" cxnId="{91709597-DB6F-4460-8739-AAEAC62D89B7}">
      <dgm:prSet/>
      <dgm:spPr/>
      <dgm:t>
        <a:bodyPr/>
        <a:lstStyle/>
        <a:p>
          <a:endParaRPr lang="zh-CN" altLang="en-US"/>
        </a:p>
      </dgm:t>
    </dgm:pt>
    <dgm:pt modelId="{813A4AEE-57C5-4DCC-B9B1-4146B33D2BF2}" type="sibTrans" cxnId="{91709597-DB6F-4460-8739-AAEAC62D89B7}">
      <dgm:prSet/>
      <dgm:spPr/>
      <dgm:t>
        <a:bodyPr/>
        <a:lstStyle/>
        <a:p>
          <a:endParaRPr lang="zh-CN" altLang="en-US"/>
        </a:p>
      </dgm:t>
    </dgm:pt>
    <dgm:pt modelId="{22F3F615-6B60-4B41-B33B-34CBDA7F9540}" type="pres">
      <dgm:prSet presAssocID="{B63F6CE1-4DA9-4A0A-BE90-BCA2E3E4E2F6}" presName="linear" presStyleCnt="0">
        <dgm:presLayoutVars>
          <dgm:dir/>
          <dgm:animLvl val="lvl"/>
          <dgm:resizeHandles val="exact"/>
        </dgm:presLayoutVars>
      </dgm:prSet>
      <dgm:spPr/>
      <dgm:t>
        <a:bodyPr/>
        <a:lstStyle/>
        <a:p>
          <a:endParaRPr lang="zh-CN" altLang="en-US"/>
        </a:p>
      </dgm:t>
    </dgm:pt>
    <dgm:pt modelId="{2F008E6A-79B2-44BD-B836-8098AF1C7C76}" type="pres">
      <dgm:prSet presAssocID="{D6DB0C75-78E2-4579-9A6E-8E4F5BD86576}" presName="parentLin" presStyleCnt="0"/>
      <dgm:spPr/>
    </dgm:pt>
    <dgm:pt modelId="{021D092E-251B-4BDD-84DE-312D1073D952}" type="pres">
      <dgm:prSet presAssocID="{D6DB0C75-78E2-4579-9A6E-8E4F5BD86576}" presName="parentLeftMargin" presStyleLbl="node1" presStyleIdx="0" presStyleCnt="7"/>
      <dgm:spPr/>
      <dgm:t>
        <a:bodyPr/>
        <a:lstStyle/>
        <a:p>
          <a:endParaRPr lang="zh-CN" altLang="en-US"/>
        </a:p>
      </dgm:t>
    </dgm:pt>
    <dgm:pt modelId="{97648024-E61D-4F02-94B4-FBA1DFBE61E7}" type="pres">
      <dgm:prSet presAssocID="{D6DB0C75-78E2-4579-9A6E-8E4F5BD86576}" presName="parentText" presStyleLbl="node1" presStyleIdx="0" presStyleCnt="7">
        <dgm:presLayoutVars>
          <dgm:chMax val="0"/>
          <dgm:bulletEnabled val="1"/>
        </dgm:presLayoutVars>
      </dgm:prSet>
      <dgm:spPr/>
      <dgm:t>
        <a:bodyPr/>
        <a:lstStyle/>
        <a:p>
          <a:endParaRPr lang="zh-CN" altLang="en-US"/>
        </a:p>
      </dgm:t>
    </dgm:pt>
    <dgm:pt modelId="{048E881A-6109-4155-B252-D1C33D9DC80F}" type="pres">
      <dgm:prSet presAssocID="{D6DB0C75-78E2-4579-9A6E-8E4F5BD86576}" presName="negativeSpace" presStyleCnt="0"/>
      <dgm:spPr/>
    </dgm:pt>
    <dgm:pt modelId="{4C4B2025-AF96-4E8C-8DE7-E4C1C6C8DCDA}" type="pres">
      <dgm:prSet presAssocID="{D6DB0C75-78E2-4579-9A6E-8E4F5BD86576}" presName="childText" presStyleLbl="conFgAcc1" presStyleIdx="0" presStyleCnt="7">
        <dgm:presLayoutVars>
          <dgm:bulletEnabled val="1"/>
        </dgm:presLayoutVars>
      </dgm:prSet>
      <dgm:spPr/>
    </dgm:pt>
    <dgm:pt modelId="{D1926016-32A2-47D1-AE42-9D4447286DA5}" type="pres">
      <dgm:prSet presAssocID="{77F0A67A-4BDD-4FBA-A071-D52ED06D0FD7}" presName="spaceBetweenRectangles" presStyleCnt="0"/>
      <dgm:spPr/>
    </dgm:pt>
    <dgm:pt modelId="{D704FC5C-52A0-4876-9488-D8EB27C6102F}" type="pres">
      <dgm:prSet presAssocID="{F970E7D5-BB8D-4159-A2E1-86FE2E04F272}" presName="parentLin" presStyleCnt="0"/>
      <dgm:spPr/>
    </dgm:pt>
    <dgm:pt modelId="{EB791E90-9C92-4AE6-A6F3-3EE1073F263D}" type="pres">
      <dgm:prSet presAssocID="{F970E7D5-BB8D-4159-A2E1-86FE2E04F272}" presName="parentLeftMargin" presStyleLbl="node1" presStyleIdx="0" presStyleCnt="7"/>
      <dgm:spPr/>
      <dgm:t>
        <a:bodyPr/>
        <a:lstStyle/>
        <a:p>
          <a:endParaRPr lang="zh-CN" altLang="en-US"/>
        </a:p>
      </dgm:t>
    </dgm:pt>
    <dgm:pt modelId="{4FBE564F-B0C6-4B45-AD89-4A055DC47E6F}" type="pres">
      <dgm:prSet presAssocID="{F970E7D5-BB8D-4159-A2E1-86FE2E04F272}" presName="parentText" presStyleLbl="node1" presStyleIdx="1" presStyleCnt="7">
        <dgm:presLayoutVars>
          <dgm:chMax val="0"/>
          <dgm:bulletEnabled val="1"/>
        </dgm:presLayoutVars>
      </dgm:prSet>
      <dgm:spPr/>
      <dgm:t>
        <a:bodyPr/>
        <a:lstStyle/>
        <a:p>
          <a:endParaRPr lang="zh-CN" altLang="en-US"/>
        </a:p>
      </dgm:t>
    </dgm:pt>
    <dgm:pt modelId="{8AFA8A06-66AC-41D9-B4EC-12425EA0AFB4}" type="pres">
      <dgm:prSet presAssocID="{F970E7D5-BB8D-4159-A2E1-86FE2E04F272}" presName="negativeSpace" presStyleCnt="0"/>
      <dgm:spPr/>
    </dgm:pt>
    <dgm:pt modelId="{F61CE438-6C62-450D-AF0E-CBC0C6350C97}" type="pres">
      <dgm:prSet presAssocID="{F970E7D5-BB8D-4159-A2E1-86FE2E04F272}" presName="childText" presStyleLbl="conFgAcc1" presStyleIdx="1" presStyleCnt="7">
        <dgm:presLayoutVars>
          <dgm:bulletEnabled val="1"/>
        </dgm:presLayoutVars>
      </dgm:prSet>
      <dgm:spPr/>
    </dgm:pt>
    <dgm:pt modelId="{68617C98-2D96-4A47-BE11-8E6C5B770674}" type="pres">
      <dgm:prSet presAssocID="{17D970CB-A18E-418E-8727-5D7B75752996}" presName="spaceBetweenRectangles" presStyleCnt="0"/>
      <dgm:spPr/>
    </dgm:pt>
    <dgm:pt modelId="{37BE0459-F4B8-44D0-95DC-3A61D3961D33}" type="pres">
      <dgm:prSet presAssocID="{3E8A60A7-A5E4-4A38-95F2-EE7103EB5049}" presName="parentLin" presStyleCnt="0"/>
      <dgm:spPr/>
    </dgm:pt>
    <dgm:pt modelId="{531185C6-6F76-4CB8-BFA8-63C4001E8498}" type="pres">
      <dgm:prSet presAssocID="{3E8A60A7-A5E4-4A38-95F2-EE7103EB5049}" presName="parentLeftMargin" presStyleLbl="node1" presStyleIdx="1" presStyleCnt="7"/>
      <dgm:spPr/>
      <dgm:t>
        <a:bodyPr/>
        <a:lstStyle/>
        <a:p>
          <a:endParaRPr lang="zh-CN" altLang="en-US"/>
        </a:p>
      </dgm:t>
    </dgm:pt>
    <dgm:pt modelId="{E1966360-7526-4CA6-84B0-D8A1D874780A}" type="pres">
      <dgm:prSet presAssocID="{3E8A60A7-A5E4-4A38-95F2-EE7103EB5049}" presName="parentText" presStyleLbl="node1" presStyleIdx="2" presStyleCnt="7">
        <dgm:presLayoutVars>
          <dgm:chMax val="0"/>
          <dgm:bulletEnabled val="1"/>
        </dgm:presLayoutVars>
      </dgm:prSet>
      <dgm:spPr/>
      <dgm:t>
        <a:bodyPr/>
        <a:lstStyle/>
        <a:p>
          <a:endParaRPr lang="zh-CN" altLang="en-US"/>
        </a:p>
      </dgm:t>
    </dgm:pt>
    <dgm:pt modelId="{129883AB-BB73-4582-B174-F5457440DCC2}" type="pres">
      <dgm:prSet presAssocID="{3E8A60A7-A5E4-4A38-95F2-EE7103EB5049}" presName="negativeSpace" presStyleCnt="0"/>
      <dgm:spPr/>
    </dgm:pt>
    <dgm:pt modelId="{9AF8A672-D7B9-4318-B015-974D134661C0}" type="pres">
      <dgm:prSet presAssocID="{3E8A60A7-A5E4-4A38-95F2-EE7103EB5049}" presName="childText" presStyleLbl="conFgAcc1" presStyleIdx="2" presStyleCnt="7">
        <dgm:presLayoutVars>
          <dgm:bulletEnabled val="1"/>
        </dgm:presLayoutVars>
      </dgm:prSet>
      <dgm:spPr/>
    </dgm:pt>
    <dgm:pt modelId="{6A8608C9-93F6-4AF2-85E0-3A128124C59E}" type="pres">
      <dgm:prSet presAssocID="{7CB1E8EA-47F7-497F-9E82-DC07A378E546}" presName="spaceBetweenRectangles" presStyleCnt="0"/>
      <dgm:spPr/>
    </dgm:pt>
    <dgm:pt modelId="{0DF7F1B2-15D2-4A55-9605-5DE8AC45B58E}" type="pres">
      <dgm:prSet presAssocID="{9E4A71C9-659D-42D8-BAB7-8F31ADD706D6}" presName="parentLin" presStyleCnt="0"/>
      <dgm:spPr/>
    </dgm:pt>
    <dgm:pt modelId="{8A0C994A-3916-42C9-93D6-05187C4DE59B}" type="pres">
      <dgm:prSet presAssocID="{9E4A71C9-659D-42D8-BAB7-8F31ADD706D6}" presName="parentLeftMargin" presStyleLbl="node1" presStyleIdx="2" presStyleCnt="7"/>
      <dgm:spPr/>
      <dgm:t>
        <a:bodyPr/>
        <a:lstStyle/>
        <a:p>
          <a:endParaRPr lang="zh-CN" altLang="en-US"/>
        </a:p>
      </dgm:t>
    </dgm:pt>
    <dgm:pt modelId="{BDC26C7B-91DB-4554-B1DE-5562B8C7C7C4}" type="pres">
      <dgm:prSet presAssocID="{9E4A71C9-659D-42D8-BAB7-8F31ADD706D6}" presName="parentText" presStyleLbl="node1" presStyleIdx="3" presStyleCnt="7">
        <dgm:presLayoutVars>
          <dgm:chMax val="0"/>
          <dgm:bulletEnabled val="1"/>
        </dgm:presLayoutVars>
      </dgm:prSet>
      <dgm:spPr/>
      <dgm:t>
        <a:bodyPr/>
        <a:lstStyle/>
        <a:p>
          <a:endParaRPr lang="zh-CN" altLang="en-US"/>
        </a:p>
      </dgm:t>
    </dgm:pt>
    <dgm:pt modelId="{9F286848-E2F7-4674-94F4-B68858EB85F5}" type="pres">
      <dgm:prSet presAssocID="{9E4A71C9-659D-42D8-BAB7-8F31ADD706D6}" presName="negativeSpace" presStyleCnt="0"/>
      <dgm:spPr/>
    </dgm:pt>
    <dgm:pt modelId="{DF18A930-D2CA-4B83-A671-F46A61E4F1D8}" type="pres">
      <dgm:prSet presAssocID="{9E4A71C9-659D-42D8-BAB7-8F31ADD706D6}" presName="childText" presStyleLbl="conFgAcc1" presStyleIdx="3" presStyleCnt="7">
        <dgm:presLayoutVars>
          <dgm:bulletEnabled val="1"/>
        </dgm:presLayoutVars>
      </dgm:prSet>
      <dgm:spPr/>
    </dgm:pt>
    <dgm:pt modelId="{72C8240A-75B1-4CD1-AD8B-CD67878C693A}" type="pres">
      <dgm:prSet presAssocID="{8CE917A7-3FEA-4B9B-BC02-7BEC46293ABF}" presName="spaceBetweenRectangles" presStyleCnt="0"/>
      <dgm:spPr/>
    </dgm:pt>
    <dgm:pt modelId="{15FF2455-544D-4A19-AD40-6277E13B9249}" type="pres">
      <dgm:prSet presAssocID="{45A76B7F-E3F6-4188-96F7-475814128AEE}" presName="parentLin" presStyleCnt="0"/>
      <dgm:spPr/>
    </dgm:pt>
    <dgm:pt modelId="{BF3E0BBE-CB17-41B6-A6D1-1ABA942F7045}" type="pres">
      <dgm:prSet presAssocID="{45A76B7F-E3F6-4188-96F7-475814128AEE}" presName="parentLeftMargin" presStyleLbl="node1" presStyleIdx="3" presStyleCnt="7"/>
      <dgm:spPr/>
      <dgm:t>
        <a:bodyPr/>
        <a:lstStyle/>
        <a:p>
          <a:endParaRPr lang="zh-CN" altLang="en-US"/>
        </a:p>
      </dgm:t>
    </dgm:pt>
    <dgm:pt modelId="{ADC85BC1-CB6E-423B-9939-73CA4B40527E}" type="pres">
      <dgm:prSet presAssocID="{45A76B7F-E3F6-4188-96F7-475814128AEE}" presName="parentText" presStyleLbl="node1" presStyleIdx="4" presStyleCnt="7">
        <dgm:presLayoutVars>
          <dgm:chMax val="0"/>
          <dgm:bulletEnabled val="1"/>
        </dgm:presLayoutVars>
      </dgm:prSet>
      <dgm:spPr/>
      <dgm:t>
        <a:bodyPr/>
        <a:lstStyle/>
        <a:p>
          <a:endParaRPr lang="zh-CN" altLang="en-US"/>
        </a:p>
      </dgm:t>
    </dgm:pt>
    <dgm:pt modelId="{A165299A-B0F3-49B9-ABB3-3958B5290E66}" type="pres">
      <dgm:prSet presAssocID="{45A76B7F-E3F6-4188-96F7-475814128AEE}" presName="negativeSpace" presStyleCnt="0"/>
      <dgm:spPr/>
    </dgm:pt>
    <dgm:pt modelId="{AF528FCC-41F9-427A-8D6A-567F882AC699}" type="pres">
      <dgm:prSet presAssocID="{45A76B7F-E3F6-4188-96F7-475814128AEE}" presName="childText" presStyleLbl="conFgAcc1" presStyleIdx="4" presStyleCnt="7">
        <dgm:presLayoutVars>
          <dgm:bulletEnabled val="1"/>
        </dgm:presLayoutVars>
      </dgm:prSet>
      <dgm:spPr/>
    </dgm:pt>
    <dgm:pt modelId="{E85AA6DB-5E75-4419-A3CF-BB8DB3C742AD}" type="pres">
      <dgm:prSet presAssocID="{8A20EF05-F737-4CB1-8437-FB11356E4E52}" presName="spaceBetweenRectangles" presStyleCnt="0"/>
      <dgm:spPr/>
    </dgm:pt>
    <dgm:pt modelId="{4DF64D6D-B6AF-4ED3-BC48-6027171E0302}" type="pres">
      <dgm:prSet presAssocID="{290D5793-5D72-4CF2-A882-E6681A646818}" presName="parentLin" presStyleCnt="0"/>
      <dgm:spPr/>
    </dgm:pt>
    <dgm:pt modelId="{307FD782-3F63-4DE2-BC5D-0393D435F3FB}" type="pres">
      <dgm:prSet presAssocID="{290D5793-5D72-4CF2-A882-E6681A646818}" presName="parentLeftMargin" presStyleLbl="node1" presStyleIdx="4" presStyleCnt="7"/>
      <dgm:spPr/>
      <dgm:t>
        <a:bodyPr/>
        <a:lstStyle/>
        <a:p>
          <a:endParaRPr lang="zh-CN" altLang="en-US"/>
        </a:p>
      </dgm:t>
    </dgm:pt>
    <dgm:pt modelId="{42057AED-C8FC-4188-A30C-2DBFE5C60DF8}" type="pres">
      <dgm:prSet presAssocID="{290D5793-5D72-4CF2-A882-E6681A646818}" presName="parentText" presStyleLbl="node1" presStyleIdx="5" presStyleCnt="7">
        <dgm:presLayoutVars>
          <dgm:chMax val="0"/>
          <dgm:bulletEnabled val="1"/>
        </dgm:presLayoutVars>
      </dgm:prSet>
      <dgm:spPr/>
      <dgm:t>
        <a:bodyPr/>
        <a:lstStyle/>
        <a:p>
          <a:endParaRPr lang="zh-CN" altLang="en-US"/>
        </a:p>
      </dgm:t>
    </dgm:pt>
    <dgm:pt modelId="{1BAFD15A-43E5-468F-8EDE-BFC6FC30D6EC}" type="pres">
      <dgm:prSet presAssocID="{290D5793-5D72-4CF2-A882-E6681A646818}" presName="negativeSpace" presStyleCnt="0"/>
      <dgm:spPr/>
    </dgm:pt>
    <dgm:pt modelId="{B5F06AF0-C20D-46B6-85B7-2FB64F8D5292}" type="pres">
      <dgm:prSet presAssocID="{290D5793-5D72-4CF2-A882-E6681A646818}" presName="childText" presStyleLbl="conFgAcc1" presStyleIdx="5" presStyleCnt="7">
        <dgm:presLayoutVars>
          <dgm:bulletEnabled val="1"/>
        </dgm:presLayoutVars>
      </dgm:prSet>
      <dgm:spPr/>
    </dgm:pt>
    <dgm:pt modelId="{5A296B15-27D7-4068-882D-F23969A6A3CA}" type="pres">
      <dgm:prSet presAssocID="{DE207E9C-2EA7-4439-9436-DAEA8FE3AFDD}" presName="spaceBetweenRectangles" presStyleCnt="0"/>
      <dgm:spPr/>
    </dgm:pt>
    <dgm:pt modelId="{4C19DAF0-9578-4156-B6E6-2264416B92A1}" type="pres">
      <dgm:prSet presAssocID="{D0EBE726-4AF4-430A-B126-B7D44CFF010A}" presName="parentLin" presStyleCnt="0"/>
      <dgm:spPr/>
    </dgm:pt>
    <dgm:pt modelId="{B280E925-2A34-40C5-A01D-553EDCE33299}" type="pres">
      <dgm:prSet presAssocID="{D0EBE726-4AF4-430A-B126-B7D44CFF010A}" presName="parentLeftMargin" presStyleLbl="node1" presStyleIdx="5" presStyleCnt="7"/>
      <dgm:spPr/>
      <dgm:t>
        <a:bodyPr/>
        <a:lstStyle/>
        <a:p>
          <a:endParaRPr lang="zh-CN" altLang="en-US"/>
        </a:p>
      </dgm:t>
    </dgm:pt>
    <dgm:pt modelId="{E35AF32C-4BA5-4D3E-B60F-D61CCACBF642}" type="pres">
      <dgm:prSet presAssocID="{D0EBE726-4AF4-430A-B126-B7D44CFF010A}" presName="parentText" presStyleLbl="node1" presStyleIdx="6" presStyleCnt="7">
        <dgm:presLayoutVars>
          <dgm:chMax val="0"/>
          <dgm:bulletEnabled val="1"/>
        </dgm:presLayoutVars>
      </dgm:prSet>
      <dgm:spPr/>
      <dgm:t>
        <a:bodyPr/>
        <a:lstStyle/>
        <a:p>
          <a:endParaRPr lang="zh-CN" altLang="en-US"/>
        </a:p>
      </dgm:t>
    </dgm:pt>
    <dgm:pt modelId="{C48D7AF7-8728-4746-B672-A5AAC62FDB21}" type="pres">
      <dgm:prSet presAssocID="{D0EBE726-4AF4-430A-B126-B7D44CFF010A}" presName="negativeSpace" presStyleCnt="0"/>
      <dgm:spPr/>
    </dgm:pt>
    <dgm:pt modelId="{A28E20E6-1D15-49CD-B84F-30A295E99407}" type="pres">
      <dgm:prSet presAssocID="{D0EBE726-4AF4-430A-B126-B7D44CFF010A}" presName="childText" presStyleLbl="conFgAcc1" presStyleIdx="6" presStyleCnt="7">
        <dgm:presLayoutVars>
          <dgm:bulletEnabled val="1"/>
        </dgm:presLayoutVars>
      </dgm:prSet>
      <dgm:spPr/>
    </dgm:pt>
  </dgm:ptLst>
  <dgm:cxnLst>
    <dgm:cxn modelId="{865DC6BF-D867-465F-B091-631A8E06D7CB}" type="presOf" srcId="{45A76B7F-E3F6-4188-96F7-475814128AEE}" destId="{BF3E0BBE-CB17-41B6-A6D1-1ABA942F7045}" srcOrd="0" destOrd="0" presId="urn:microsoft.com/office/officeart/2005/8/layout/list1"/>
    <dgm:cxn modelId="{B6AFB405-E446-4066-B82C-BAE4C8EAD6AF}" type="presOf" srcId="{9E4A71C9-659D-42D8-BAB7-8F31ADD706D6}" destId="{BDC26C7B-91DB-4554-B1DE-5562B8C7C7C4}" srcOrd="1" destOrd="0" presId="urn:microsoft.com/office/officeart/2005/8/layout/list1"/>
    <dgm:cxn modelId="{EDE4638E-8956-4FC7-B75F-965EEBD8C22F}" srcId="{B63F6CE1-4DA9-4A0A-BE90-BCA2E3E4E2F6}" destId="{F970E7D5-BB8D-4159-A2E1-86FE2E04F272}" srcOrd="1" destOrd="0" parTransId="{7E00F18A-0709-4B15-B5F4-05F660ACBEFE}" sibTransId="{17D970CB-A18E-418E-8727-5D7B75752996}"/>
    <dgm:cxn modelId="{C5100D39-3A72-42E8-9D0D-67F654260490}" srcId="{B63F6CE1-4DA9-4A0A-BE90-BCA2E3E4E2F6}" destId="{3E8A60A7-A5E4-4A38-95F2-EE7103EB5049}" srcOrd="2" destOrd="0" parTransId="{9DCC5C7F-8B71-497B-A77A-F58127F89F82}" sibTransId="{7CB1E8EA-47F7-497F-9E82-DC07A378E546}"/>
    <dgm:cxn modelId="{698197BF-275D-44ED-8ABC-3DC2B3C4A582}" type="presOf" srcId="{D6DB0C75-78E2-4579-9A6E-8E4F5BD86576}" destId="{97648024-E61D-4F02-94B4-FBA1DFBE61E7}" srcOrd="1" destOrd="0" presId="urn:microsoft.com/office/officeart/2005/8/layout/list1"/>
    <dgm:cxn modelId="{ACABF3F8-758B-43C3-95E5-8AFEDC7EB634}" srcId="{B63F6CE1-4DA9-4A0A-BE90-BCA2E3E4E2F6}" destId="{D6DB0C75-78E2-4579-9A6E-8E4F5BD86576}" srcOrd="0" destOrd="0" parTransId="{DB42F099-6CF2-4E5C-863C-98A7F3E4B8AA}" sibTransId="{77F0A67A-4BDD-4FBA-A071-D52ED06D0FD7}"/>
    <dgm:cxn modelId="{61BF8337-6FAE-476B-9D16-AB2621573055}" type="presOf" srcId="{9E4A71C9-659D-42D8-BAB7-8F31ADD706D6}" destId="{8A0C994A-3916-42C9-93D6-05187C4DE59B}" srcOrd="0" destOrd="0" presId="urn:microsoft.com/office/officeart/2005/8/layout/list1"/>
    <dgm:cxn modelId="{20494872-5D95-480F-99AC-BF59BAAB8BE8}" type="presOf" srcId="{F970E7D5-BB8D-4159-A2E1-86FE2E04F272}" destId="{EB791E90-9C92-4AE6-A6F3-3EE1073F263D}" srcOrd="0" destOrd="0" presId="urn:microsoft.com/office/officeart/2005/8/layout/list1"/>
    <dgm:cxn modelId="{14E7E912-421D-4A70-B063-A58428EE347D}" type="presOf" srcId="{290D5793-5D72-4CF2-A882-E6681A646818}" destId="{307FD782-3F63-4DE2-BC5D-0393D435F3FB}" srcOrd="0" destOrd="0" presId="urn:microsoft.com/office/officeart/2005/8/layout/list1"/>
    <dgm:cxn modelId="{72049EF7-B36B-471D-8335-5C0F95BA4F3A}" type="presOf" srcId="{F970E7D5-BB8D-4159-A2E1-86FE2E04F272}" destId="{4FBE564F-B0C6-4B45-AD89-4A055DC47E6F}" srcOrd="1" destOrd="0" presId="urn:microsoft.com/office/officeart/2005/8/layout/list1"/>
    <dgm:cxn modelId="{5C54A6E7-5149-4F48-AD53-23D63C4D9056}" type="presOf" srcId="{D0EBE726-4AF4-430A-B126-B7D44CFF010A}" destId="{E35AF32C-4BA5-4D3E-B60F-D61CCACBF642}" srcOrd="1" destOrd="0" presId="urn:microsoft.com/office/officeart/2005/8/layout/list1"/>
    <dgm:cxn modelId="{94238E09-4BD3-4FAD-A045-236CBE736AEB}" type="presOf" srcId="{45A76B7F-E3F6-4188-96F7-475814128AEE}" destId="{ADC85BC1-CB6E-423B-9939-73CA4B40527E}" srcOrd="1" destOrd="0" presId="urn:microsoft.com/office/officeart/2005/8/layout/list1"/>
    <dgm:cxn modelId="{91709597-DB6F-4460-8739-AAEAC62D89B7}" srcId="{B63F6CE1-4DA9-4A0A-BE90-BCA2E3E4E2F6}" destId="{D0EBE726-4AF4-430A-B126-B7D44CFF010A}" srcOrd="6" destOrd="0" parTransId="{1E3C2AF6-AE6A-4787-A3E6-0034C0D84BA1}" sibTransId="{813A4AEE-57C5-4DCC-B9B1-4146B33D2BF2}"/>
    <dgm:cxn modelId="{BC787A4B-C4B9-4B1C-9B6C-C5BA4D490275}" type="presOf" srcId="{B63F6CE1-4DA9-4A0A-BE90-BCA2E3E4E2F6}" destId="{22F3F615-6B60-4B41-B33B-34CBDA7F9540}" srcOrd="0" destOrd="0" presId="urn:microsoft.com/office/officeart/2005/8/layout/list1"/>
    <dgm:cxn modelId="{6DFD3728-01C0-4B12-9C05-41B8B2D15534}" srcId="{B63F6CE1-4DA9-4A0A-BE90-BCA2E3E4E2F6}" destId="{290D5793-5D72-4CF2-A882-E6681A646818}" srcOrd="5" destOrd="0" parTransId="{2FCD2FAB-C69D-47C5-8BD7-526ACAC642B4}" sibTransId="{DE207E9C-2EA7-4439-9436-DAEA8FE3AFDD}"/>
    <dgm:cxn modelId="{E67B9323-FE84-458C-8472-42794D47006C}" type="presOf" srcId="{290D5793-5D72-4CF2-A882-E6681A646818}" destId="{42057AED-C8FC-4188-A30C-2DBFE5C60DF8}" srcOrd="1" destOrd="0" presId="urn:microsoft.com/office/officeart/2005/8/layout/list1"/>
    <dgm:cxn modelId="{B05870A3-4B2B-4B72-9433-DBB72841C706}" srcId="{B63F6CE1-4DA9-4A0A-BE90-BCA2E3E4E2F6}" destId="{45A76B7F-E3F6-4188-96F7-475814128AEE}" srcOrd="4" destOrd="0" parTransId="{261347BD-F473-42A1-9E3E-000F98F736F3}" sibTransId="{8A20EF05-F737-4CB1-8437-FB11356E4E52}"/>
    <dgm:cxn modelId="{B8E3EEFE-9DBA-40E7-8181-80B3ACE4944C}" srcId="{B63F6CE1-4DA9-4A0A-BE90-BCA2E3E4E2F6}" destId="{9E4A71C9-659D-42D8-BAB7-8F31ADD706D6}" srcOrd="3" destOrd="0" parTransId="{EA2AF27E-ECBF-4390-99B8-6712723AB773}" sibTransId="{8CE917A7-3FEA-4B9B-BC02-7BEC46293ABF}"/>
    <dgm:cxn modelId="{D14EE201-97FC-4080-BEE8-EBFBB6E809ED}" type="presOf" srcId="{D6DB0C75-78E2-4579-9A6E-8E4F5BD86576}" destId="{021D092E-251B-4BDD-84DE-312D1073D952}" srcOrd="0" destOrd="0" presId="urn:microsoft.com/office/officeart/2005/8/layout/list1"/>
    <dgm:cxn modelId="{E0A52C18-6F88-43D3-8C8A-0B2389CD8223}" type="presOf" srcId="{3E8A60A7-A5E4-4A38-95F2-EE7103EB5049}" destId="{E1966360-7526-4CA6-84B0-D8A1D874780A}" srcOrd="1" destOrd="0" presId="urn:microsoft.com/office/officeart/2005/8/layout/list1"/>
    <dgm:cxn modelId="{9583EAD3-3FEC-4A78-AF44-7A8B9235B6EC}" type="presOf" srcId="{3E8A60A7-A5E4-4A38-95F2-EE7103EB5049}" destId="{531185C6-6F76-4CB8-BFA8-63C4001E8498}" srcOrd="0" destOrd="0" presId="urn:microsoft.com/office/officeart/2005/8/layout/list1"/>
    <dgm:cxn modelId="{9B855B72-4B68-4E9B-928C-4FD5DBA3CCC0}" type="presOf" srcId="{D0EBE726-4AF4-430A-B126-B7D44CFF010A}" destId="{B280E925-2A34-40C5-A01D-553EDCE33299}" srcOrd="0" destOrd="0" presId="urn:microsoft.com/office/officeart/2005/8/layout/list1"/>
    <dgm:cxn modelId="{1C98CE79-115A-4770-9134-27202A1415E2}" type="presParOf" srcId="{22F3F615-6B60-4B41-B33B-34CBDA7F9540}" destId="{2F008E6A-79B2-44BD-B836-8098AF1C7C76}" srcOrd="0" destOrd="0" presId="urn:microsoft.com/office/officeart/2005/8/layout/list1"/>
    <dgm:cxn modelId="{9F46CCB4-24C0-4976-840E-92DC28D2C3B8}" type="presParOf" srcId="{2F008E6A-79B2-44BD-B836-8098AF1C7C76}" destId="{021D092E-251B-4BDD-84DE-312D1073D952}" srcOrd="0" destOrd="0" presId="urn:microsoft.com/office/officeart/2005/8/layout/list1"/>
    <dgm:cxn modelId="{CAA96322-E421-433F-B059-534B4FFB321C}" type="presParOf" srcId="{2F008E6A-79B2-44BD-B836-8098AF1C7C76}" destId="{97648024-E61D-4F02-94B4-FBA1DFBE61E7}" srcOrd="1" destOrd="0" presId="urn:microsoft.com/office/officeart/2005/8/layout/list1"/>
    <dgm:cxn modelId="{64D4E33D-64A0-49D3-9A7F-47CB19B6960F}" type="presParOf" srcId="{22F3F615-6B60-4B41-B33B-34CBDA7F9540}" destId="{048E881A-6109-4155-B252-D1C33D9DC80F}" srcOrd="1" destOrd="0" presId="urn:microsoft.com/office/officeart/2005/8/layout/list1"/>
    <dgm:cxn modelId="{6E0BACAC-EB0D-4399-8D26-510111C6FF77}" type="presParOf" srcId="{22F3F615-6B60-4B41-B33B-34CBDA7F9540}" destId="{4C4B2025-AF96-4E8C-8DE7-E4C1C6C8DCDA}" srcOrd="2" destOrd="0" presId="urn:microsoft.com/office/officeart/2005/8/layout/list1"/>
    <dgm:cxn modelId="{3D49664E-3EA0-4276-8DF9-A6963A2589B8}" type="presParOf" srcId="{22F3F615-6B60-4B41-B33B-34CBDA7F9540}" destId="{D1926016-32A2-47D1-AE42-9D4447286DA5}" srcOrd="3" destOrd="0" presId="urn:microsoft.com/office/officeart/2005/8/layout/list1"/>
    <dgm:cxn modelId="{63D48F7B-DB63-44F6-93FC-144A2527D57C}" type="presParOf" srcId="{22F3F615-6B60-4B41-B33B-34CBDA7F9540}" destId="{D704FC5C-52A0-4876-9488-D8EB27C6102F}" srcOrd="4" destOrd="0" presId="urn:microsoft.com/office/officeart/2005/8/layout/list1"/>
    <dgm:cxn modelId="{C1040E8A-A72B-4922-9923-B2CD0A7B2411}" type="presParOf" srcId="{D704FC5C-52A0-4876-9488-D8EB27C6102F}" destId="{EB791E90-9C92-4AE6-A6F3-3EE1073F263D}" srcOrd="0" destOrd="0" presId="urn:microsoft.com/office/officeart/2005/8/layout/list1"/>
    <dgm:cxn modelId="{4CD00423-9EE6-43ED-82AA-47DDA8764572}" type="presParOf" srcId="{D704FC5C-52A0-4876-9488-D8EB27C6102F}" destId="{4FBE564F-B0C6-4B45-AD89-4A055DC47E6F}" srcOrd="1" destOrd="0" presId="urn:microsoft.com/office/officeart/2005/8/layout/list1"/>
    <dgm:cxn modelId="{19F91406-6DA3-4C93-BAA9-F6C17D22B2BE}" type="presParOf" srcId="{22F3F615-6B60-4B41-B33B-34CBDA7F9540}" destId="{8AFA8A06-66AC-41D9-B4EC-12425EA0AFB4}" srcOrd="5" destOrd="0" presId="urn:microsoft.com/office/officeart/2005/8/layout/list1"/>
    <dgm:cxn modelId="{6CAE780E-D12F-469F-BB34-038F74ACAECA}" type="presParOf" srcId="{22F3F615-6B60-4B41-B33B-34CBDA7F9540}" destId="{F61CE438-6C62-450D-AF0E-CBC0C6350C97}" srcOrd="6" destOrd="0" presId="urn:microsoft.com/office/officeart/2005/8/layout/list1"/>
    <dgm:cxn modelId="{3901B3A5-95F3-4DC2-A9A1-E1D484055673}" type="presParOf" srcId="{22F3F615-6B60-4B41-B33B-34CBDA7F9540}" destId="{68617C98-2D96-4A47-BE11-8E6C5B770674}" srcOrd="7" destOrd="0" presId="urn:microsoft.com/office/officeart/2005/8/layout/list1"/>
    <dgm:cxn modelId="{5767A07A-DBE2-44B3-B8F2-56AC0A227AFF}" type="presParOf" srcId="{22F3F615-6B60-4B41-B33B-34CBDA7F9540}" destId="{37BE0459-F4B8-44D0-95DC-3A61D3961D33}" srcOrd="8" destOrd="0" presId="urn:microsoft.com/office/officeart/2005/8/layout/list1"/>
    <dgm:cxn modelId="{D1B91D30-39A4-43A3-BB7B-E6F0C579A839}" type="presParOf" srcId="{37BE0459-F4B8-44D0-95DC-3A61D3961D33}" destId="{531185C6-6F76-4CB8-BFA8-63C4001E8498}" srcOrd="0" destOrd="0" presId="urn:microsoft.com/office/officeart/2005/8/layout/list1"/>
    <dgm:cxn modelId="{282A1DFC-B079-48D8-A679-F24F51507348}" type="presParOf" srcId="{37BE0459-F4B8-44D0-95DC-3A61D3961D33}" destId="{E1966360-7526-4CA6-84B0-D8A1D874780A}" srcOrd="1" destOrd="0" presId="urn:microsoft.com/office/officeart/2005/8/layout/list1"/>
    <dgm:cxn modelId="{FEF6AF74-01B2-402B-B9E2-6699D06E44D8}" type="presParOf" srcId="{22F3F615-6B60-4B41-B33B-34CBDA7F9540}" destId="{129883AB-BB73-4582-B174-F5457440DCC2}" srcOrd="9" destOrd="0" presId="urn:microsoft.com/office/officeart/2005/8/layout/list1"/>
    <dgm:cxn modelId="{43F78705-E85F-475A-A7BC-C51F1EDFDD07}" type="presParOf" srcId="{22F3F615-6B60-4B41-B33B-34CBDA7F9540}" destId="{9AF8A672-D7B9-4318-B015-974D134661C0}" srcOrd="10" destOrd="0" presId="urn:microsoft.com/office/officeart/2005/8/layout/list1"/>
    <dgm:cxn modelId="{2349521A-86B9-481C-AA8F-F9C93808AFD2}" type="presParOf" srcId="{22F3F615-6B60-4B41-B33B-34CBDA7F9540}" destId="{6A8608C9-93F6-4AF2-85E0-3A128124C59E}" srcOrd="11" destOrd="0" presId="urn:microsoft.com/office/officeart/2005/8/layout/list1"/>
    <dgm:cxn modelId="{4B212585-D6A5-4B75-BF68-2D45E3343716}" type="presParOf" srcId="{22F3F615-6B60-4B41-B33B-34CBDA7F9540}" destId="{0DF7F1B2-15D2-4A55-9605-5DE8AC45B58E}" srcOrd="12" destOrd="0" presId="urn:microsoft.com/office/officeart/2005/8/layout/list1"/>
    <dgm:cxn modelId="{A9A86CC6-7A51-4F15-9898-23F7B4A0B016}" type="presParOf" srcId="{0DF7F1B2-15D2-4A55-9605-5DE8AC45B58E}" destId="{8A0C994A-3916-42C9-93D6-05187C4DE59B}" srcOrd="0" destOrd="0" presId="urn:microsoft.com/office/officeart/2005/8/layout/list1"/>
    <dgm:cxn modelId="{89119B8E-DC2D-41BD-B2F7-9C9097E7D700}" type="presParOf" srcId="{0DF7F1B2-15D2-4A55-9605-5DE8AC45B58E}" destId="{BDC26C7B-91DB-4554-B1DE-5562B8C7C7C4}" srcOrd="1" destOrd="0" presId="urn:microsoft.com/office/officeart/2005/8/layout/list1"/>
    <dgm:cxn modelId="{2835DECC-0D38-4F59-8750-C75A955D5882}" type="presParOf" srcId="{22F3F615-6B60-4B41-B33B-34CBDA7F9540}" destId="{9F286848-E2F7-4674-94F4-B68858EB85F5}" srcOrd="13" destOrd="0" presId="urn:microsoft.com/office/officeart/2005/8/layout/list1"/>
    <dgm:cxn modelId="{8FD65B5E-65B4-4728-A67E-A247C7A7423F}" type="presParOf" srcId="{22F3F615-6B60-4B41-B33B-34CBDA7F9540}" destId="{DF18A930-D2CA-4B83-A671-F46A61E4F1D8}" srcOrd="14" destOrd="0" presId="urn:microsoft.com/office/officeart/2005/8/layout/list1"/>
    <dgm:cxn modelId="{6CFFE67A-1BF7-4B27-8A2A-0D400CD4B239}" type="presParOf" srcId="{22F3F615-6B60-4B41-B33B-34CBDA7F9540}" destId="{72C8240A-75B1-4CD1-AD8B-CD67878C693A}" srcOrd="15" destOrd="0" presId="urn:microsoft.com/office/officeart/2005/8/layout/list1"/>
    <dgm:cxn modelId="{F72BF231-EBFE-4E4F-A2C1-054EE96846D1}" type="presParOf" srcId="{22F3F615-6B60-4B41-B33B-34CBDA7F9540}" destId="{15FF2455-544D-4A19-AD40-6277E13B9249}" srcOrd="16" destOrd="0" presId="urn:microsoft.com/office/officeart/2005/8/layout/list1"/>
    <dgm:cxn modelId="{2ABF6128-4E13-4E20-8922-0DFEC45E3138}" type="presParOf" srcId="{15FF2455-544D-4A19-AD40-6277E13B9249}" destId="{BF3E0BBE-CB17-41B6-A6D1-1ABA942F7045}" srcOrd="0" destOrd="0" presId="urn:microsoft.com/office/officeart/2005/8/layout/list1"/>
    <dgm:cxn modelId="{1A321AB0-609F-4A7B-94C2-6765C47C6EB2}" type="presParOf" srcId="{15FF2455-544D-4A19-AD40-6277E13B9249}" destId="{ADC85BC1-CB6E-423B-9939-73CA4B40527E}" srcOrd="1" destOrd="0" presId="urn:microsoft.com/office/officeart/2005/8/layout/list1"/>
    <dgm:cxn modelId="{758FB21B-DDD0-4B20-805D-4F1505707B44}" type="presParOf" srcId="{22F3F615-6B60-4B41-B33B-34CBDA7F9540}" destId="{A165299A-B0F3-49B9-ABB3-3958B5290E66}" srcOrd="17" destOrd="0" presId="urn:microsoft.com/office/officeart/2005/8/layout/list1"/>
    <dgm:cxn modelId="{6E845921-CCF1-438F-B2E7-699E373C8405}" type="presParOf" srcId="{22F3F615-6B60-4B41-B33B-34CBDA7F9540}" destId="{AF528FCC-41F9-427A-8D6A-567F882AC699}" srcOrd="18" destOrd="0" presId="urn:microsoft.com/office/officeart/2005/8/layout/list1"/>
    <dgm:cxn modelId="{A37F739C-9ECA-486E-82D0-2DCF65AD8138}" type="presParOf" srcId="{22F3F615-6B60-4B41-B33B-34CBDA7F9540}" destId="{E85AA6DB-5E75-4419-A3CF-BB8DB3C742AD}" srcOrd="19" destOrd="0" presId="urn:microsoft.com/office/officeart/2005/8/layout/list1"/>
    <dgm:cxn modelId="{51B181F6-4F48-4B4B-B473-ADE909620FA5}" type="presParOf" srcId="{22F3F615-6B60-4B41-B33B-34CBDA7F9540}" destId="{4DF64D6D-B6AF-4ED3-BC48-6027171E0302}" srcOrd="20" destOrd="0" presId="urn:microsoft.com/office/officeart/2005/8/layout/list1"/>
    <dgm:cxn modelId="{6D1A5E6A-388B-4B61-BBF1-6E66A633A791}" type="presParOf" srcId="{4DF64D6D-B6AF-4ED3-BC48-6027171E0302}" destId="{307FD782-3F63-4DE2-BC5D-0393D435F3FB}" srcOrd="0" destOrd="0" presId="urn:microsoft.com/office/officeart/2005/8/layout/list1"/>
    <dgm:cxn modelId="{92F1A0EF-601C-46DE-B36E-21B6138DD71C}" type="presParOf" srcId="{4DF64D6D-B6AF-4ED3-BC48-6027171E0302}" destId="{42057AED-C8FC-4188-A30C-2DBFE5C60DF8}" srcOrd="1" destOrd="0" presId="urn:microsoft.com/office/officeart/2005/8/layout/list1"/>
    <dgm:cxn modelId="{BD8419DD-CBA0-49DD-A6D4-6732D19D84DE}" type="presParOf" srcId="{22F3F615-6B60-4B41-B33B-34CBDA7F9540}" destId="{1BAFD15A-43E5-468F-8EDE-BFC6FC30D6EC}" srcOrd="21" destOrd="0" presId="urn:microsoft.com/office/officeart/2005/8/layout/list1"/>
    <dgm:cxn modelId="{0CB41478-F285-4DEE-A33A-CF58F969BC61}" type="presParOf" srcId="{22F3F615-6B60-4B41-B33B-34CBDA7F9540}" destId="{B5F06AF0-C20D-46B6-85B7-2FB64F8D5292}" srcOrd="22" destOrd="0" presId="urn:microsoft.com/office/officeart/2005/8/layout/list1"/>
    <dgm:cxn modelId="{33E4473A-7893-4EED-96B4-AA6C1C80849A}" type="presParOf" srcId="{22F3F615-6B60-4B41-B33B-34CBDA7F9540}" destId="{5A296B15-27D7-4068-882D-F23969A6A3CA}" srcOrd="23" destOrd="0" presId="urn:microsoft.com/office/officeart/2005/8/layout/list1"/>
    <dgm:cxn modelId="{D4F17640-62DB-4348-A945-DF2D4064F02D}" type="presParOf" srcId="{22F3F615-6B60-4B41-B33B-34CBDA7F9540}" destId="{4C19DAF0-9578-4156-B6E6-2264416B92A1}" srcOrd="24" destOrd="0" presId="urn:microsoft.com/office/officeart/2005/8/layout/list1"/>
    <dgm:cxn modelId="{906F2217-7F86-459D-AEE9-909DDBDB164C}" type="presParOf" srcId="{4C19DAF0-9578-4156-B6E6-2264416B92A1}" destId="{B280E925-2A34-40C5-A01D-553EDCE33299}" srcOrd="0" destOrd="0" presId="urn:microsoft.com/office/officeart/2005/8/layout/list1"/>
    <dgm:cxn modelId="{042DAB0E-189A-426F-9E46-568E207F52C1}" type="presParOf" srcId="{4C19DAF0-9578-4156-B6E6-2264416B92A1}" destId="{E35AF32C-4BA5-4D3E-B60F-D61CCACBF642}" srcOrd="1" destOrd="0" presId="urn:microsoft.com/office/officeart/2005/8/layout/list1"/>
    <dgm:cxn modelId="{0F8FE31D-4778-40F8-BEE3-E1A4B2FD37CF}" type="presParOf" srcId="{22F3F615-6B60-4B41-B33B-34CBDA7F9540}" destId="{C48D7AF7-8728-4746-B672-A5AAC62FDB21}" srcOrd="25" destOrd="0" presId="urn:microsoft.com/office/officeart/2005/8/layout/list1"/>
    <dgm:cxn modelId="{6C451E0F-8A89-4A3C-AE40-F8B14A140144}" type="presParOf" srcId="{22F3F615-6B60-4B41-B33B-34CBDA7F9540}" destId="{A28E20E6-1D15-49CD-B84F-30A295E99407}"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008AB5-F6E6-4EFA-93C3-7BB95D965938}"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8229C79B-3A1C-4F1C-9B3F-2E7A940BE463}">
      <dgm:prSet phldrT="[Text]"/>
      <dgm:spPr/>
      <dgm:t>
        <a:bodyPr/>
        <a:lstStyle/>
        <a:p>
          <a:r>
            <a:rPr lang="en-US" dirty="0" smtClean="0"/>
            <a:t>Centralized store </a:t>
          </a:r>
          <a:endParaRPr lang="en-US" dirty="0"/>
        </a:p>
      </dgm:t>
    </dgm:pt>
    <dgm:pt modelId="{E3E5678F-F6BC-4D5E-A9BB-CE93732F77E4}" type="parTrans" cxnId="{0D33666D-88AB-4DC1-B3F2-1529E79F1C8F}">
      <dgm:prSet/>
      <dgm:spPr/>
      <dgm:t>
        <a:bodyPr/>
        <a:lstStyle/>
        <a:p>
          <a:endParaRPr lang="en-US"/>
        </a:p>
      </dgm:t>
    </dgm:pt>
    <dgm:pt modelId="{6A5A050D-D082-458B-B03C-0FF13EA7154F}" type="sibTrans" cxnId="{0D33666D-88AB-4DC1-B3F2-1529E79F1C8F}">
      <dgm:prSet/>
      <dgm:spPr/>
      <dgm:t>
        <a:bodyPr/>
        <a:lstStyle/>
        <a:p>
          <a:endParaRPr lang="en-US"/>
        </a:p>
      </dgm:t>
    </dgm:pt>
    <dgm:pt modelId="{747A00C2-1B3C-4290-9085-DBDA447174D4}">
      <dgm:prSet/>
      <dgm:spPr/>
      <dgm:t>
        <a:bodyPr/>
        <a:lstStyle/>
        <a:p>
          <a:r>
            <a:rPr lang="en-US" smtClean="0"/>
            <a:t>Highly Available</a:t>
          </a:r>
          <a:endParaRPr lang="en-US" dirty="0" smtClean="0"/>
        </a:p>
      </dgm:t>
    </dgm:pt>
    <dgm:pt modelId="{6F6B766C-7F2E-43B0-9DFF-DF4842CCF197}" type="parTrans" cxnId="{3B9D93ED-F78B-4F3F-8B95-FCAD55DE8392}">
      <dgm:prSet/>
      <dgm:spPr/>
      <dgm:t>
        <a:bodyPr/>
        <a:lstStyle/>
        <a:p>
          <a:endParaRPr lang="en-US"/>
        </a:p>
      </dgm:t>
    </dgm:pt>
    <dgm:pt modelId="{6CBD0E70-B6DA-46CC-87B4-0FBDBB4241E2}" type="sibTrans" cxnId="{3B9D93ED-F78B-4F3F-8B95-FCAD55DE8392}">
      <dgm:prSet/>
      <dgm:spPr/>
      <dgm:t>
        <a:bodyPr/>
        <a:lstStyle/>
        <a:p>
          <a:endParaRPr lang="en-US"/>
        </a:p>
      </dgm:t>
    </dgm:pt>
    <dgm:pt modelId="{D7A453DE-2AF8-4EFE-B7E8-B1E49C3947A5}">
      <dgm:prSet/>
      <dgm:spPr/>
      <dgm:t>
        <a:bodyPr/>
        <a:lstStyle/>
        <a:p>
          <a:r>
            <a:rPr lang="en-US" dirty="0" smtClean="0"/>
            <a:t>PowerShell Workflow</a:t>
          </a:r>
          <a:endParaRPr lang="en-US" dirty="0"/>
        </a:p>
      </dgm:t>
    </dgm:pt>
    <dgm:pt modelId="{1FE24E08-5FEF-4EF6-B020-DE4BA63FCD0E}" type="parTrans" cxnId="{458477BA-CF4A-423F-9237-2D3121F86338}">
      <dgm:prSet/>
      <dgm:spPr/>
      <dgm:t>
        <a:bodyPr/>
        <a:lstStyle/>
        <a:p>
          <a:endParaRPr lang="en-US"/>
        </a:p>
      </dgm:t>
    </dgm:pt>
    <dgm:pt modelId="{B62D12F4-17E9-4618-8FEC-F51D49AA0837}" type="sibTrans" cxnId="{458477BA-CF4A-423F-9237-2D3121F86338}">
      <dgm:prSet/>
      <dgm:spPr/>
      <dgm:t>
        <a:bodyPr/>
        <a:lstStyle/>
        <a:p>
          <a:endParaRPr lang="en-US"/>
        </a:p>
      </dgm:t>
    </dgm:pt>
    <dgm:pt modelId="{5F83653F-1D74-43D2-A4A4-AE3EF489577D}">
      <dgm:prSet/>
      <dgm:spPr/>
      <dgm:t>
        <a:bodyPr/>
        <a:lstStyle/>
        <a:p>
          <a:r>
            <a:rPr lang="en-US" dirty="0" smtClean="0"/>
            <a:t>Use Windows PowerShell syntax</a:t>
          </a:r>
        </a:p>
      </dgm:t>
    </dgm:pt>
    <dgm:pt modelId="{1C281DDE-555E-4A94-B235-C7DF5D3E0509}" type="parTrans" cxnId="{FD9A6E19-6575-4C9F-89ED-1713E536B5C6}">
      <dgm:prSet/>
      <dgm:spPr/>
      <dgm:t>
        <a:bodyPr/>
        <a:lstStyle/>
        <a:p>
          <a:endParaRPr lang="en-US"/>
        </a:p>
      </dgm:t>
    </dgm:pt>
    <dgm:pt modelId="{D4F113BB-BD5C-4F58-8DD7-11075AD18423}" type="sibTrans" cxnId="{FD9A6E19-6575-4C9F-89ED-1713E536B5C6}">
      <dgm:prSet/>
      <dgm:spPr/>
      <dgm:t>
        <a:bodyPr/>
        <a:lstStyle/>
        <a:p>
          <a:endParaRPr lang="en-US"/>
        </a:p>
      </dgm:t>
    </dgm:pt>
    <dgm:pt modelId="{A859A698-39A6-4080-82C0-7FB3E3A9E54F}">
      <dgm:prSet/>
      <dgm:spPr/>
      <dgm:t>
        <a:bodyPr/>
        <a:lstStyle/>
        <a:p>
          <a:r>
            <a:rPr lang="en-US" dirty="0" smtClean="0"/>
            <a:t>Running a single task to manage complex, end-to-end processes </a:t>
          </a:r>
        </a:p>
      </dgm:t>
    </dgm:pt>
    <dgm:pt modelId="{3A9C8A5A-90C0-4D16-91FF-F8DB7670CFF2}" type="parTrans" cxnId="{1B5FC233-0D47-47B8-8B23-D02223F4C383}">
      <dgm:prSet/>
      <dgm:spPr/>
      <dgm:t>
        <a:bodyPr/>
        <a:lstStyle/>
        <a:p>
          <a:endParaRPr lang="en-US"/>
        </a:p>
      </dgm:t>
    </dgm:pt>
    <dgm:pt modelId="{D15CA03E-3CD7-4B91-AB46-86F42D149BDB}" type="sibTrans" cxnId="{1B5FC233-0D47-47B8-8B23-D02223F4C383}">
      <dgm:prSet/>
      <dgm:spPr/>
      <dgm:t>
        <a:bodyPr/>
        <a:lstStyle/>
        <a:p>
          <a:endParaRPr lang="en-US"/>
        </a:p>
      </dgm:t>
    </dgm:pt>
    <dgm:pt modelId="{400D8C22-42AB-4A09-8ADA-F3A118A010D9}">
      <dgm:prSet/>
      <dgm:spPr/>
      <dgm:t>
        <a:bodyPr/>
        <a:lstStyle/>
        <a:p>
          <a:r>
            <a:rPr lang="en-US" dirty="0" smtClean="0"/>
            <a:t>Automated failure recovery </a:t>
          </a:r>
        </a:p>
      </dgm:t>
    </dgm:pt>
    <dgm:pt modelId="{6909F7E6-AEC4-4E65-B929-ECEAA844E8BF}" type="parTrans" cxnId="{1F36DA4F-800B-454D-A4F7-91233CCDBAD7}">
      <dgm:prSet/>
      <dgm:spPr/>
      <dgm:t>
        <a:bodyPr/>
        <a:lstStyle/>
        <a:p>
          <a:endParaRPr lang="en-US"/>
        </a:p>
      </dgm:t>
    </dgm:pt>
    <dgm:pt modelId="{1916E8B1-D432-44E0-93DB-B337C08A805E}" type="sibTrans" cxnId="{1F36DA4F-800B-454D-A4F7-91233CCDBAD7}">
      <dgm:prSet/>
      <dgm:spPr/>
      <dgm:t>
        <a:bodyPr/>
        <a:lstStyle/>
        <a:p>
          <a:endParaRPr lang="en-US"/>
        </a:p>
      </dgm:t>
    </dgm:pt>
    <dgm:pt modelId="{564EF22F-CAD5-405E-B687-88D32AA58B96}">
      <dgm:prSet/>
      <dgm:spPr/>
      <dgm:t>
        <a:bodyPr/>
        <a:lstStyle/>
        <a:p>
          <a:r>
            <a:rPr lang="en-US" dirty="0" smtClean="0"/>
            <a:t>Connection and activity retries </a:t>
          </a:r>
          <a:endParaRPr lang="en-US" dirty="0"/>
        </a:p>
      </dgm:t>
    </dgm:pt>
    <dgm:pt modelId="{16D00D8A-D538-4A2F-B10E-4642D497E70C}" type="parTrans" cxnId="{83EED705-A974-45B6-9D8A-66936B7500FB}">
      <dgm:prSet/>
      <dgm:spPr/>
      <dgm:t>
        <a:bodyPr/>
        <a:lstStyle/>
        <a:p>
          <a:endParaRPr lang="en-US"/>
        </a:p>
      </dgm:t>
    </dgm:pt>
    <dgm:pt modelId="{CE69AA1F-C112-4B4B-8E35-1C4C7946B59D}" type="sibTrans" cxnId="{83EED705-A974-45B6-9D8A-66936B7500FB}">
      <dgm:prSet/>
      <dgm:spPr/>
      <dgm:t>
        <a:bodyPr/>
        <a:lstStyle/>
        <a:p>
          <a:endParaRPr lang="en-US"/>
        </a:p>
      </dgm:t>
    </dgm:pt>
    <dgm:pt modelId="{16DF9ACB-D388-4353-95C6-175611A8E120}">
      <dgm:prSet/>
      <dgm:spPr/>
      <dgm:t>
        <a:bodyPr/>
        <a:lstStyle/>
        <a:p>
          <a:r>
            <a:rPr lang="en-US" dirty="0" smtClean="0"/>
            <a:t>Multi-device management </a:t>
          </a:r>
        </a:p>
      </dgm:t>
    </dgm:pt>
    <dgm:pt modelId="{5477862A-6C6E-49F9-93CF-DDCDD938658C}" type="parTrans" cxnId="{9A43238A-5280-4D11-806E-829AF31D10CC}">
      <dgm:prSet/>
      <dgm:spPr/>
      <dgm:t>
        <a:bodyPr/>
        <a:lstStyle/>
        <a:p>
          <a:endParaRPr lang="en-US"/>
        </a:p>
      </dgm:t>
    </dgm:pt>
    <dgm:pt modelId="{222E6733-2190-49C9-B5CB-9EDCAA53C2F0}" type="sibTrans" cxnId="{9A43238A-5280-4D11-806E-829AF31D10CC}">
      <dgm:prSet/>
      <dgm:spPr/>
      <dgm:t>
        <a:bodyPr/>
        <a:lstStyle/>
        <a:p>
          <a:endParaRPr lang="en-US"/>
        </a:p>
      </dgm:t>
    </dgm:pt>
    <dgm:pt modelId="{D5DCA207-8E10-49C8-9E50-2695AA9805DC}">
      <dgm:prSet/>
      <dgm:spPr/>
      <dgm:t>
        <a:bodyPr/>
        <a:lstStyle/>
        <a:p>
          <a:r>
            <a:rPr lang="en-US" smtClean="0"/>
            <a:t>Historical Analysis</a:t>
          </a:r>
          <a:endParaRPr lang="en-US" dirty="0" smtClean="0"/>
        </a:p>
      </dgm:t>
    </dgm:pt>
    <dgm:pt modelId="{630FC450-BCC4-4BB4-BC49-184E4941B8E7}" type="sibTrans" cxnId="{26DBBFAD-7278-4DBC-9C9B-D4CEAEF4B62D}">
      <dgm:prSet/>
      <dgm:spPr/>
      <dgm:t>
        <a:bodyPr/>
        <a:lstStyle/>
        <a:p>
          <a:endParaRPr lang="en-US"/>
        </a:p>
      </dgm:t>
    </dgm:pt>
    <dgm:pt modelId="{7082AB3B-26F9-4A7F-80FC-634EB6A6B98B}" type="parTrans" cxnId="{26DBBFAD-7278-4DBC-9C9B-D4CEAEF4B62D}">
      <dgm:prSet/>
      <dgm:spPr/>
      <dgm:t>
        <a:bodyPr/>
        <a:lstStyle/>
        <a:p>
          <a:endParaRPr lang="en-US"/>
        </a:p>
      </dgm:t>
    </dgm:pt>
    <dgm:pt modelId="{28DA9657-129A-4AB6-AE40-72A130088124}">
      <dgm:prSet/>
      <dgm:spPr/>
      <dgm:t>
        <a:bodyPr/>
        <a:lstStyle/>
        <a:p>
          <a:r>
            <a:rPr lang="en-US" smtClean="0"/>
            <a:t>View runbook used for all jobs</a:t>
          </a:r>
          <a:endParaRPr lang="en-US" dirty="0" smtClean="0"/>
        </a:p>
      </dgm:t>
    </dgm:pt>
    <dgm:pt modelId="{61E8B446-597E-40E6-9472-76865910E31D}" type="sibTrans" cxnId="{8E579F5A-1F63-4656-B31A-A0CD788881B0}">
      <dgm:prSet/>
      <dgm:spPr/>
      <dgm:t>
        <a:bodyPr/>
        <a:lstStyle/>
        <a:p>
          <a:endParaRPr lang="en-US"/>
        </a:p>
      </dgm:t>
    </dgm:pt>
    <dgm:pt modelId="{C33F738F-CDE7-48FD-9FBB-FA9900C41D6A}" type="parTrans" cxnId="{8E579F5A-1F63-4656-B31A-A0CD788881B0}">
      <dgm:prSet/>
      <dgm:spPr/>
      <dgm:t>
        <a:bodyPr/>
        <a:lstStyle/>
        <a:p>
          <a:endParaRPr lang="en-US"/>
        </a:p>
      </dgm:t>
    </dgm:pt>
    <dgm:pt modelId="{D087E80F-8873-42AA-9214-FF3853250FF6}">
      <dgm:prSet/>
      <dgm:spPr/>
      <dgm:t>
        <a:bodyPr/>
        <a:lstStyle/>
        <a:p>
          <a:r>
            <a:rPr lang="en-US" smtClean="0"/>
            <a:t>Reporting through Excel PowerPivot for ROI</a:t>
          </a:r>
          <a:endParaRPr lang="en-US" dirty="0"/>
        </a:p>
      </dgm:t>
    </dgm:pt>
    <dgm:pt modelId="{95F3BC70-CC9B-4D51-8E77-9CC852BB70A3}" type="sibTrans" cxnId="{E759AE47-1229-4036-B823-41D6387DDA12}">
      <dgm:prSet/>
      <dgm:spPr/>
      <dgm:t>
        <a:bodyPr/>
        <a:lstStyle/>
        <a:p>
          <a:endParaRPr lang="en-US"/>
        </a:p>
      </dgm:t>
    </dgm:pt>
    <dgm:pt modelId="{DE3F19CE-01D0-4C10-A72D-B2FE4ECB7785}" type="parTrans" cxnId="{E759AE47-1229-4036-B823-41D6387DDA12}">
      <dgm:prSet/>
      <dgm:spPr/>
      <dgm:t>
        <a:bodyPr/>
        <a:lstStyle/>
        <a:p>
          <a:endParaRPr lang="en-US"/>
        </a:p>
      </dgm:t>
    </dgm:pt>
    <dgm:pt modelId="{6E4AD472-B509-474D-A3D3-EA15FC93EFC3}">
      <dgm:prSet/>
      <dgm:spPr/>
      <dgm:t>
        <a:bodyPr/>
        <a:lstStyle/>
        <a:p>
          <a:r>
            <a:rPr lang="en-US" dirty="0" smtClean="0"/>
            <a:t>Historical view of runbook jobs</a:t>
          </a:r>
        </a:p>
      </dgm:t>
    </dgm:pt>
    <dgm:pt modelId="{9CCA1FA0-5D32-4AC3-A5E3-B55CB90E49D4}" type="sibTrans" cxnId="{D260FA37-2724-4F5C-AD9D-D29DDFB21E59}">
      <dgm:prSet/>
      <dgm:spPr/>
      <dgm:t>
        <a:bodyPr/>
        <a:lstStyle/>
        <a:p>
          <a:endParaRPr lang="en-US"/>
        </a:p>
      </dgm:t>
    </dgm:pt>
    <dgm:pt modelId="{FA21199B-2788-44B5-B8F3-06154C5C479C}" type="parTrans" cxnId="{D260FA37-2724-4F5C-AD9D-D29DDFB21E59}">
      <dgm:prSet/>
      <dgm:spPr/>
      <dgm:t>
        <a:bodyPr/>
        <a:lstStyle/>
        <a:p>
          <a:endParaRPr lang="en-US"/>
        </a:p>
      </dgm:t>
    </dgm:pt>
    <dgm:pt modelId="{D84CE399-AA13-4D45-ACA2-54E4A25162DE}">
      <dgm:prSet/>
      <dgm:spPr/>
      <dgm:t>
        <a:bodyPr/>
        <a:lstStyle/>
        <a:p>
          <a:r>
            <a:rPr lang="en-US" dirty="0" smtClean="0"/>
            <a:t>SQL Server clustering / always on</a:t>
          </a:r>
        </a:p>
      </dgm:t>
    </dgm:pt>
    <dgm:pt modelId="{8F7243B3-385C-4167-B2E3-E5D3BD44F489}" type="sibTrans" cxnId="{CC52041B-CF6F-4B30-B901-7BD7A07888A6}">
      <dgm:prSet/>
      <dgm:spPr/>
      <dgm:t>
        <a:bodyPr/>
        <a:lstStyle/>
        <a:p>
          <a:endParaRPr lang="en-US"/>
        </a:p>
      </dgm:t>
    </dgm:pt>
    <dgm:pt modelId="{1375A7C9-B108-4472-993E-3A79374F03A2}" type="parTrans" cxnId="{CC52041B-CF6F-4B30-B901-7BD7A07888A6}">
      <dgm:prSet/>
      <dgm:spPr/>
      <dgm:t>
        <a:bodyPr/>
        <a:lstStyle/>
        <a:p>
          <a:endParaRPr lang="en-US"/>
        </a:p>
      </dgm:t>
    </dgm:pt>
    <dgm:pt modelId="{BD3E42F2-AA31-4032-8D27-55F4C2B02A72}">
      <dgm:prSet/>
      <dgm:spPr/>
      <dgm:t>
        <a:bodyPr/>
        <a:lstStyle/>
        <a:p>
          <a:r>
            <a:rPr lang="en-US" dirty="0" err="1" smtClean="0"/>
            <a:t>Odata</a:t>
          </a:r>
          <a:r>
            <a:rPr lang="en-US" dirty="0" smtClean="0"/>
            <a:t> Web service to submit / retrieve status</a:t>
          </a:r>
        </a:p>
      </dgm:t>
    </dgm:pt>
    <dgm:pt modelId="{DEBA9F43-B5D7-4AFD-A361-251A765010B8}" type="sibTrans" cxnId="{6EC49439-A79B-40B0-B353-456CB8032027}">
      <dgm:prSet/>
      <dgm:spPr/>
      <dgm:t>
        <a:bodyPr/>
        <a:lstStyle/>
        <a:p>
          <a:endParaRPr lang="en-US"/>
        </a:p>
      </dgm:t>
    </dgm:pt>
    <dgm:pt modelId="{7379508A-00BB-41A4-84D8-A24FE8ED63D1}" type="parTrans" cxnId="{6EC49439-A79B-40B0-B353-456CB8032027}">
      <dgm:prSet/>
      <dgm:spPr/>
      <dgm:t>
        <a:bodyPr/>
        <a:lstStyle/>
        <a:p>
          <a:endParaRPr lang="en-US"/>
        </a:p>
      </dgm:t>
    </dgm:pt>
    <dgm:pt modelId="{D0C63EAD-069D-44FC-B318-5B696F1A00BB}">
      <dgm:prSet/>
      <dgm:spPr/>
      <dgm:t>
        <a:bodyPr/>
        <a:lstStyle/>
        <a:p>
          <a:r>
            <a:rPr lang="en-US" smtClean="0"/>
            <a:t>Runbook servers to process jobs</a:t>
          </a:r>
          <a:endParaRPr lang="en-US" dirty="0" smtClean="0"/>
        </a:p>
      </dgm:t>
    </dgm:pt>
    <dgm:pt modelId="{11795C78-1B2A-48AB-9F5F-1A35D349D0F4}" type="sibTrans" cxnId="{A31F32AE-74B2-48BB-8569-21E52E2D48B4}">
      <dgm:prSet/>
      <dgm:spPr/>
      <dgm:t>
        <a:bodyPr/>
        <a:lstStyle/>
        <a:p>
          <a:endParaRPr lang="en-US"/>
        </a:p>
      </dgm:t>
    </dgm:pt>
    <dgm:pt modelId="{9B98AE07-47D2-4AA3-8F42-017FC0DF5F16}" type="parTrans" cxnId="{A31F32AE-74B2-48BB-8569-21E52E2D48B4}">
      <dgm:prSet/>
      <dgm:spPr/>
      <dgm:t>
        <a:bodyPr/>
        <a:lstStyle/>
        <a:p>
          <a:endParaRPr lang="en-US"/>
        </a:p>
      </dgm:t>
    </dgm:pt>
    <dgm:pt modelId="{31F3AA93-0CD0-4680-8284-FFE08FC59BCD}">
      <dgm:prSet/>
      <dgm:spPr/>
      <dgm:t>
        <a:bodyPr/>
        <a:lstStyle/>
        <a:p>
          <a:r>
            <a:rPr lang="en-US" smtClean="0"/>
            <a:t>Scheduling</a:t>
          </a:r>
          <a:endParaRPr lang="en-US" dirty="0" smtClean="0"/>
        </a:p>
      </dgm:t>
    </dgm:pt>
    <dgm:pt modelId="{BB30678A-3847-4BEA-9A52-550CEBE659EE}" type="sibTrans" cxnId="{4F68EB9B-4299-4AA3-8859-F2DB0BB0FF40}">
      <dgm:prSet/>
      <dgm:spPr/>
      <dgm:t>
        <a:bodyPr/>
        <a:lstStyle/>
        <a:p>
          <a:endParaRPr lang="en-US"/>
        </a:p>
      </dgm:t>
    </dgm:pt>
    <dgm:pt modelId="{EBEA2116-B196-490A-BA3C-6641882DDC27}" type="parTrans" cxnId="{4F68EB9B-4299-4AA3-8859-F2DB0BB0FF40}">
      <dgm:prSet/>
      <dgm:spPr/>
      <dgm:t>
        <a:bodyPr/>
        <a:lstStyle/>
        <a:p>
          <a:endParaRPr lang="en-US"/>
        </a:p>
      </dgm:t>
    </dgm:pt>
    <dgm:pt modelId="{FE0BC528-F2DF-433C-93AC-61EA175AE182}">
      <dgm:prSet/>
      <dgm:spPr/>
      <dgm:t>
        <a:bodyPr/>
        <a:lstStyle/>
        <a:p>
          <a:r>
            <a:rPr lang="en-US" dirty="0" smtClean="0"/>
            <a:t>Runbooks (draft / published versioning)</a:t>
          </a:r>
        </a:p>
      </dgm:t>
    </dgm:pt>
    <dgm:pt modelId="{93230466-3BFF-4DE1-A917-4C5F9FF1A72F}" type="sibTrans" cxnId="{6F6D8007-994F-416F-A6D5-3AA79897F215}">
      <dgm:prSet/>
      <dgm:spPr/>
      <dgm:t>
        <a:bodyPr/>
        <a:lstStyle/>
        <a:p>
          <a:endParaRPr lang="en-US"/>
        </a:p>
      </dgm:t>
    </dgm:pt>
    <dgm:pt modelId="{27E25CE3-27B3-40A9-99C9-1C05EC0110ED}" type="parTrans" cxnId="{6F6D8007-994F-416F-A6D5-3AA79897F215}">
      <dgm:prSet/>
      <dgm:spPr/>
      <dgm:t>
        <a:bodyPr/>
        <a:lstStyle/>
        <a:p>
          <a:endParaRPr lang="en-US"/>
        </a:p>
      </dgm:t>
    </dgm:pt>
    <dgm:pt modelId="{767975A5-C042-43DD-A709-FF82298110A0}">
      <dgm:prSet/>
      <dgm:spPr/>
      <dgm:t>
        <a:bodyPr/>
        <a:lstStyle/>
        <a:p>
          <a:r>
            <a:rPr lang="en-US" dirty="0" smtClean="0"/>
            <a:t>Modules</a:t>
          </a:r>
        </a:p>
      </dgm:t>
    </dgm:pt>
    <dgm:pt modelId="{A6C54583-3A2A-4D5B-9ECF-0F09657B9893}" type="sibTrans" cxnId="{A090B3FC-5C87-457B-BCD2-CBA1422DE29A}">
      <dgm:prSet/>
      <dgm:spPr/>
      <dgm:t>
        <a:bodyPr/>
        <a:lstStyle/>
        <a:p>
          <a:endParaRPr lang="en-US"/>
        </a:p>
      </dgm:t>
    </dgm:pt>
    <dgm:pt modelId="{909A6327-26F8-4212-98D1-FE8763EB91DA}" type="parTrans" cxnId="{A090B3FC-5C87-457B-BCD2-CBA1422DE29A}">
      <dgm:prSet/>
      <dgm:spPr/>
      <dgm:t>
        <a:bodyPr/>
        <a:lstStyle/>
        <a:p>
          <a:endParaRPr lang="en-US"/>
        </a:p>
      </dgm:t>
    </dgm:pt>
    <dgm:pt modelId="{7E9026AA-FC2C-4A12-8EBE-30598A25FC79}">
      <dgm:prSet/>
      <dgm:spPr/>
      <dgm:t>
        <a:bodyPr/>
        <a:lstStyle/>
        <a:p>
          <a:r>
            <a:rPr lang="en-US" dirty="0" smtClean="0"/>
            <a:t>Global connection for runbooks</a:t>
          </a:r>
        </a:p>
      </dgm:t>
    </dgm:pt>
    <dgm:pt modelId="{1D0AD35A-5883-4EFF-9A95-6444A1EFAC24}" type="sibTrans" cxnId="{0B88E6D2-4294-40AA-BA3A-3B94BC90E1E7}">
      <dgm:prSet/>
      <dgm:spPr/>
      <dgm:t>
        <a:bodyPr/>
        <a:lstStyle/>
        <a:p>
          <a:endParaRPr lang="en-US"/>
        </a:p>
      </dgm:t>
    </dgm:pt>
    <dgm:pt modelId="{D171F7F5-5018-4A02-8AE2-01E00D7C905B}" type="parTrans" cxnId="{0B88E6D2-4294-40AA-BA3A-3B94BC90E1E7}">
      <dgm:prSet/>
      <dgm:spPr/>
      <dgm:t>
        <a:bodyPr/>
        <a:lstStyle/>
        <a:p>
          <a:endParaRPr lang="en-US"/>
        </a:p>
      </dgm:t>
    </dgm:pt>
    <dgm:pt modelId="{6AF7FF56-1648-4A86-A0F5-D72020BDA939}">
      <dgm:prSet/>
      <dgm:spPr/>
      <dgm:t>
        <a:bodyPr/>
        <a:lstStyle/>
        <a:p>
          <a:r>
            <a:rPr lang="en-US" smtClean="0"/>
            <a:t>Global variable </a:t>
          </a:r>
          <a:endParaRPr lang="en-US" dirty="0" smtClean="0"/>
        </a:p>
      </dgm:t>
    </dgm:pt>
    <dgm:pt modelId="{97532758-FEAA-499C-9982-6182891E0006}" type="sibTrans" cxnId="{19789849-DDF2-4575-9243-2358435C1A99}">
      <dgm:prSet/>
      <dgm:spPr/>
      <dgm:t>
        <a:bodyPr/>
        <a:lstStyle/>
        <a:p>
          <a:endParaRPr lang="en-US"/>
        </a:p>
      </dgm:t>
    </dgm:pt>
    <dgm:pt modelId="{45A787CA-5458-44CC-AD76-DE86AC5EA0D3}" type="parTrans" cxnId="{19789849-DDF2-4575-9243-2358435C1A99}">
      <dgm:prSet/>
      <dgm:spPr/>
      <dgm:t>
        <a:bodyPr/>
        <a:lstStyle/>
        <a:p>
          <a:endParaRPr lang="en-US"/>
        </a:p>
      </dgm:t>
    </dgm:pt>
    <dgm:pt modelId="{4D8431F3-C41C-4B3D-B113-4AFB6FE347D3}">
      <dgm:prSet/>
      <dgm:spPr/>
      <dgm:t>
        <a:bodyPr/>
        <a:lstStyle/>
        <a:p>
          <a:r>
            <a:rPr lang="en-US" smtClean="0"/>
            <a:t>Credentials / certificates</a:t>
          </a:r>
          <a:endParaRPr lang="en-US" dirty="0"/>
        </a:p>
      </dgm:t>
    </dgm:pt>
    <dgm:pt modelId="{360C7058-260F-4E39-A93C-3ADEEBB8F16B}" type="sibTrans" cxnId="{A6B32C74-5E24-4001-B429-360ACABD4E00}">
      <dgm:prSet/>
      <dgm:spPr/>
      <dgm:t>
        <a:bodyPr/>
        <a:lstStyle/>
        <a:p>
          <a:endParaRPr lang="en-US"/>
        </a:p>
      </dgm:t>
    </dgm:pt>
    <dgm:pt modelId="{CD746BAE-C579-40FA-A815-74910853E9B7}" type="parTrans" cxnId="{A6B32C74-5E24-4001-B429-360ACABD4E00}">
      <dgm:prSet/>
      <dgm:spPr/>
      <dgm:t>
        <a:bodyPr/>
        <a:lstStyle/>
        <a:p>
          <a:endParaRPr lang="en-US"/>
        </a:p>
      </dgm:t>
    </dgm:pt>
    <dgm:pt modelId="{42CBE007-005E-4496-BAB0-87FEEED0E776}" type="pres">
      <dgm:prSet presAssocID="{EA008AB5-F6E6-4EFA-93C3-7BB95D965938}" presName="Name0" presStyleCnt="0">
        <dgm:presLayoutVars>
          <dgm:dir/>
          <dgm:animLvl val="lvl"/>
          <dgm:resizeHandles val="exact"/>
        </dgm:presLayoutVars>
      </dgm:prSet>
      <dgm:spPr/>
      <dgm:t>
        <a:bodyPr/>
        <a:lstStyle/>
        <a:p>
          <a:endParaRPr lang="en-US"/>
        </a:p>
      </dgm:t>
    </dgm:pt>
    <dgm:pt modelId="{7A501009-E615-4D8C-973A-2E776C2FB87B}" type="pres">
      <dgm:prSet presAssocID="{D7A453DE-2AF8-4EFE-B7E8-B1E49C3947A5}" presName="linNode" presStyleCnt="0"/>
      <dgm:spPr/>
    </dgm:pt>
    <dgm:pt modelId="{37CA3CBB-D43E-4363-BCDF-8F6005F95D5C}" type="pres">
      <dgm:prSet presAssocID="{D7A453DE-2AF8-4EFE-B7E8-B1E49C3947A5}" presName="parTx" presStyleLbl="revTx" presStyleIdx="0" presStyleCnt="4">
        <dgm:presLayoutVars>
          <dgm:chMax val="1"/>
          <dgm:bulletEnabled val="1"/>
        </dgm:presLayoutVars>
      </dgm:prSet>
      <dgm:spPr/>
      <dgm:t>
        <a:bodyPr/>
        <a:lstStyle/>
        <a:p>
          <a:endParaRPr lang="en-US"/>
        </a:p>
      </dgm:t>
    </dgm:pt>
    <dgm:pt modelId="{10BEB3C2-A5A1-4F84-AA95-ADE0E4AFEE4B}" type="pres">
      <dgm:prSet presAssocID="{D7A453DE-2AF8-4EFE-B7E8-B1E49C3947A5}" presName="bracket" presStyleLbl="parChTrans1D1" presStyleIdx="0" presStyleCnt="4"/>
      <dgm:spPr/>
    </dgm:pt>
    <dgm:pt modelId="{92BEE00C-A978-49E8-88CC-C42AC6BA7459}" type="pres">
      <dgm:prSet presAssocID="{D7A453DE-2AF8-4EFE-B7E8-B1E49C3947A5}" presName="spH" presStyleCnt="0"/>
      <dgm:spPr/>
    </dgm:pt>
    <dgm:pt modelId="{01438793-A174-4C08-8B81-F5E6C3F97444}" type="pres">
      <dgm:prSet presAssocID="{D7A453DE-2AF8-4EFE-B7E8-B1E49C3947A5}" presName="desTx" presStyleLbl="node1" presStyleIdx="0" presStyleCnt="4">
        <dgm:presLayoutVars>
          <dgm:bulletEnabled val="1"/>
        </dgm:presLayoutVars>
      </dgm:prSet>
      <dgm:spPr/>
      <dgm:t>
        <a:bodyPr/>
        <a:lstStyle/>
        <a:p>
          <a:endParaRPr lang="en-US"/>
        </a:p>
      </dgm:t>
    </dgm:pt>
    <dgm:pt modelId="{04B8F529-3CD6-4A9A-AA6B-615CC1FB406A}" type="pres">
      <dgm:prSet presAssocID="{B62D12F4-17E9-4618-8FEC-F51D49AA0837}" presName="spV" presStyleCnt="0"/>
      <dgm:spPr/>
    </dgm:pt>
    <dgm:pt modelId="{8E8A7B8E-3737-41CF-ACDB-C34F06923894}" type="pres">
      <dgm:prSet presAssocID="{8229C79B-3A1C-4F1C-9B3F-2E7A940BE463}" presName="linNode" presStyleCnt="0"/>
      <dgm:spPr/>
    </dgm:pt>
    <dgm:pt modelId="{32322DC2-DAD6-494C-BD81-CC399BC657C4}" type="pres">
      <dgm:prSet presAssocID="{8229C79B-3A1C-4F1C-9B3F-2E7A940BE463}" presName="parTx" presStyleLbl="revTx" presStyleIdx="1" presStyleCnt="4">
        <dgm:presLayoutVars>
          <dgm:chMax val="1"/>
          <dgm:bulletEnabled val="1"/>
        </dgm:presLayoutVars>
      </dgm:prSet>
      <dgm:spPr/>
      <dgm:t>
        <a:bodyPr/>
        <a:lstStyle/>
        <a:p>
          <a:endParaRPr lang="en-US"/>
        </a:p>
      </dgm:t>
    </dgm:pt>
    <dgm:pt modelId="{669D122D-E7FB-4355-9A18-3E3A68089DF8}" type="pres">
      <dgm:prSet presAssocID="{8229C79B-3A1C-4F1C-9B3F-2E7A940BE463}" presName="bracket" presStyleLbl="parChTrans1D1" presStyleIdx="1" presStyleCnt="4"/>
      <dgm:spPr/>
    </dgm:pt>
    <dgm:pt modelId="{A93B7339-B699-4F19-84D8-7CC5646B87CA}" type="pres">
      <dgm:prSet presAssocID="{8229C79B-3A1C-4F1C-9B3F-2E7A940BE463}" presName="spH" presStyleCnt="0"/>
      <dgm:spPr/>
    </dgm:pt>
    <dgm:pt modelId="{C9580AB7-FF5B-4C0D-935B-EAA6FB9ADA77}" type="pres">
      <dgm:prSet presAssocID="{8229C79B-3A1C-4F1C-9B3F-2E7A940BE463}" presName="desTx" presStyleLbl="node1" presStyleIdx="1" presStyleCnt="4">
        <dgm:presLayoutVars>
          <dgm:bulletEnabled val="1"/>
        </dgm:presLayoutVars>
      </dgm:prSet>
      <dgm:spPr/>
      <dgm:t>
        <a:bodyPr/>
        <a:lstStyle/>
        <a:p>
          <a:endParaRPr lang="en-US"/>
        </a:p>
      </dgm:t>
    </dgm:pt>
    <dgm:pt modelId="{AB538E72-CD12-4503-8ECB-C44B3D3571FD}" type="pres">
      <dgm:prSet presAssocID="{6A5A050D-D082-458B-B03C-0FF13EA7154F}" presName="spV" presStyleCnt="0"/>
      <dgm:spPr/>
    </dgm:pt>
    <dgm:pt modelId="{382E401B-9F5F-4B22-9578-727A599F3EE7}" type="pres">
      <dgm:prSet presAssocID="{747A00C2-1B3C-4290-9085-DBDA447174D4}" presName="linNode" presStyleCnt="0"/>
      <dgm:spPr/>
    </dgm:pt>
    <dgm:pt modelId="{41B30F15-1EFB-4335-80A2-0AA6ABF48054}" type="pres">
      <dgm:prSet presAssocID="{747A00C2-1B3C-4290-9085-DBDA447174D4}" presName="parTx" presStyleLbl="revTx" presStyleIdx="2" presStyleCnt="4">
        <dgm:presLayoutVars>
          <dgm:chMax val="1"/>
          <dgm:bulletEnabled val="1"/>
        </dgm:presLayoutVars>
      </dgm:prSet>
      <dgm:spPr/>
      <dgm:t>
        <a:bodyPr/>
        <a:lstStyle/>
        <a:p>
          <a:endParaRPr lang="en-US"/>
        </a:p>
      </dgm:t>
    </dgm:pt>
    <dgm:pt modelId="{7AAEDEA6-EB67-4D01-81C0-1A71D29670CC}" type="pres">
      <dgm:prSet presAssocID="{747A00C2-1B3C-4290-9085-DBDA447174D4}" presName="bracket" presStyleLbl="parChTrans1D1" presStyleIdx="2" presStyleCnt="4"/>
      <dgm:spPr/>
    </dgm:pt>
    <dgm:pt modelId="{F2B20310-BA00-46C2-B035-2D95F7693DF2}" type="pres">
      <dgm:prSet presAssocID="{747A00C2-1B3C-4290-9085-DBDA447174D4}" presName="spH" presStyleCnt="0"/>
      <dgm:spPr/>
    </dgm:pt>
    <dgm:pt modelId="{F7263776-7EF9-4A27-A64E-4F4FD08AE408}" type="pres">
      <dgm:prSet presAssocID="{747A00C2-1B3C-4290-9085-DBDA447174D4}" presName="desTx" presStyleLbl="node1" presStyleIdx="2" presStyleCnt="4">
        <dgm:presLayoutVars>
          <dgm:bulletEnabled val="1"/>
        </dgm:presLayoutVars>
      </dgm:prSet>
      <dgm:spPr/>
      <dgm:t>
        <a:bodyPr/>
        <a:lstStyle/>
        <a:p>
          <a:endParaRPr lang="en-US"/>
        </a:p>
      </dgm:t>
    </dgm:pt>
    <dgm:pt modelId="{64BCFB79-DD94-496D-8446-1F57619DD608}" type="pres">
      <dgm:prSet presAssocID="{6CBD0E70-B6DA-46CC-87B4-0FBDBB4241E2}" presName="spV" presStyleCnt="0"/>
      <dgm:spPr/>
    </dgm:pt>
    <dgm:pt modelId="{6A94AE40-D023-4C12-B821-FE5024439E3C}" type="pres">
      <dgm:prSet presAssocID="{D5DCA207-8E10-49C8-9E50-2695AA9805DC}" presName="linNode" presStyleCnt="0"/>
      <dgm:spPr/>
    </dgm:pt>
    <dgm:pt modelId="{A233DA96-2D8A-4DE1-9C7B-D68F56523CE0}" type="pres">
      <dgm:prSet presAssocID="{D5DCA207-8E10-49C8-9E50-2695AA9805DC}" presName="parTx" presStyleLbl="revTx" presStyleIdx="3" presStyleCnt="4">
        <dgm:presLayoutVars>
          <dgm:chMax val="1"/>
          <dgm:bulletEnabled val="1"/>
        </dgm:presLayoutVars>
      </dgm:prSet>
      <dgm:spPr/>
      <dgm:t>
        <a:bodyPr/>
        <a:lstStyle/>
        <a:p>
          <a:endParaRPr lang="en-US"/>
        </a:p>
      </dgm:t>
    </dgm:pt>
    <dgm:pt modelId="{29AA4DA8-6369-4012-AD36-64EB3D1FB1F2}" type="pres">
      <dgm:prSet presAssocID="{D5DCA207-8E10-49C8-9E50-2695AA9805DC}" presName="bracket" presStyleLbl="parChTrans1D1" presStyleIdx="3" presStyleCnt="4"/>
      <dgm:spPr/>
    </dgm:pt>
    <dgm:pt modelId="{E1D80B3F-7154-4C61-8D75-5C75F280BD5B}" type="pres">
      <dgm:prSet presAssocID="{D5DCA207-8E10-49C8-9E50-2695AA9805DC}" presName="spH" presStyleCnt="0"/>
      <dgm:spPr/>
    </dgm:pt>
    <dgm:pt modelId="{020901DD-A25F-4947-AA9D-B55ADFF27BA7}" type="pres">
      <dgm:prSet presAssocID="{D5DCA207-8E10-49C8-9E50-2695AA9805DC}" presName="desTx" presStyleLbl="node1" presStyleIdx="3" presStyleCnt="4">
        <dgm:presLayoutVars>
          <dgm:bulletEnabled val="1"/>
        </dgm:presLayoutVars>
      </dgm:prSet>
      <dgm:spPr/>
      <dgm:t>
        <a:bodyPr/>
        <a:lstStyle/>
        <a:p>
          <a:endParaRPr lang="en-US"/>
        </a:p>
      </dgm:t>
    </dgm:pt>
  </dgm:ptLst>
  <dgm:cxnLst>
    <dgm:cxn modelId="{D2A9D6A7-2C22-4C18-81F5-7CD039A05B84}" type="presOf" srcId="{400D8C22-42AB-4A09-8ADA-F3A118A010D9}" destId="{01438793-A174-4C08-8B81-F5E6C3F97444}" srcOrd="0" destOrd="3" presId="urn:diagrams.loki3.com/BracketList"/>
    <dgm:cxn modelId="{CA52B7F6-DDEC-40AA-9165-BADE054464C3}" type="presOf" srcId="{16DF9ACB-D388-4353-95C6-175611A8E120}" destId="{01438793-A174-4C08-8B81-F5E6C3F97444}" srcOrd="0" destOrd="1" presId="urn:diagrams.loki3.com/BracketList"/>
    <dgm:cxn modelId="{BE967009-5C91-4DEE-A146-585E22C9E17F}" type="presOf" srcId="{4D8431F3-C41C-4B3D-B113-4AFB6FE347D3}" destId="{C9580AB7-FF5B-4C0D-935B-EAA6FB9ADA77}" srcOrd="0" destOrd="0" presId="urn:diagrams.loki3.com/BracketList"/>
    <dgm:cxn modelId="{C36C430D-BAEA-48FB-B2DE-3B2A738C9C40}" type="presOf" srcId="{D84CE399-AA13-4D45-ACA2-54E4A25162DE}" destId="{F7263776-7EF9-4A27-A64E-4F4FD08AE408}" srcOrd="0" destOrd="2" presId="urn:diagrams.loki3.com/BracketList"/>
    <dgm:cxn modelId="{6EC49439-A79B-40B0-B353-456CB8032027}" srcId="{747A00C2-1B3C-4290-9085-DBDA447174D4}" destId="{BD3E42F2-AA31-4032-8D27-55F4C2B02A72}" srcOrd="1" destOrd="0" parTransId="{7379508A-00BB-41A4-84D8-A24FE8ED63D1}" sibTransId="{DEBA9F43-B5D7-4AFD-A361-251A765010B8}"/>
    <dgm:cxn modelId="{8DDFB910-B77C-4778-B9BC-408C89D1C9AB}" type="presOf" srcId="{FE0BC528-F2DF-433C-93AC-61EA175AE182}" destId="{C9580AB7-FF5B-4C0D-935B-EAA6FB9ADA77}" srcOrd="0" destOrd="4" presId="urn:diagrams.loki3.com/BracketList"/>
    <dgm:cxn modelId="{0D33666D-88AB-4DC1-B3F2-1529E79F1C8F}" srcId="{EA008AB5-F6E6-4EFA-93C3-7BB95D965938}" destId="{8229C79B-3A1C-4F1C-9B3F-2E7A940BE463}" srcOrd="1" destOrd="0" parTransId="{E3E5678F-F6BC-4D5E-A9BB-CE93732F77E4}" sibTransId="{6A5A050D-D082-458B-B03C-0FF13EA7154F}"/>
    <dgm:cxn modelId="{E759AE47-1229-4036-B823-41D6387DDA12}" srcId="{D5DCA207-8E10-49C8-9E50-2695AA9805DC}" destId="{D087E80F-8873-42AA-9214-FF3853250FF6}" srcOrd="1" destOrd="0" parTransId="{DE3F19CE-01D0-4C10-A72D-B2FE4ECB7785}" sibTransId="{95F3BC70-CC9B-4D51-8E77-9CC852BB70A3}"/>
    <dgm:cxn modelId="{6318A6B7-1D83-42F0-9683-09CB5006426F}" type="presOf" srcId="{28DA9657-129A-4AB6-AE40-72A130088124}" destId="{020901DD-A25F-4947-AA9D-B55ADFF27BA7}" srcOrd="0" destOrd="2" presId="urn:diagrams.loki3.com/BracketList"/>
    <dgm:cxn modelId="{DCD11D58-E3CE-44F6-B9E8-EBC5842235D4}" type="presOf" srcId="{31F3AA93-0CD0-4680-8284-FFE08FC59BCD}" destId="{C9580AB7-FF5B-4C0D-935B-EAA6FB9ADA77}" srcOrd="0" destOrd="5" presId="urn:diagrams.loki3.com/BracketList"/>
    <dgm:cxn modelId="{FD9A6E19-6575-4C9F-89ED-1713E536B5C6}" srcId="{D7A453DE-2AF8-4EFE-B7E8-B1E49C3947A5}" destId="{5F83653F-1D74-43D2-A4A4-AE3EF489577D}" srcOrd="0" destOrd="0" parTransId="{1C281DDE-555E-4A94-B235-C7DF5D3E0509}" sibTransId="{D4F113BB-BD5C-4F58-8DD7-11075AD18423}"/>
    <dgm:cxn modelId="{1F36DA4F-800B-454D-A4F7-91233CCDBAD7}" srcId="{D7A453DE-2AF8-4EFE-B7E8-B1E49C3947A5}" destId="{400D8C22-42AB-4A09-8ADA-F3A118A010D9}" srcOrd="3" destOrd="0" parTransId="{6909F7E6-AEC4-4E65-B929-ECEAA844E8BF}" sibTransId="{1916E8B1-D432-44E0-93DB-B337C08A805E}"/>
    <dgm:cxn modelId="{F5BAB28D-CF0B-433F-9BFB-FC013B38C118}" type="presOf" srcId="{564EF22F-CAD5-405E-B687-88D32AA58B96}" destId="{01438793-A174-4C08-8B81-F5E6C3F97444}" srcOrd="0" destOrd="4" presId="urn:diagrams.loki3.com/BracketList"/>
    <dgm:cxn modelId="{224FA655-5E0F-402E-AFD7-5231314B8CFB}" type="presOf" srcId="{7E9026AA-FC2C-4A12-8EBE-30598A25FC79}" destId="{C9580AB7-FF5B-4C0D-935B-EAA6FB9ADA77}" srcOrd="0" destOrd="2" presId="urn:diagrams.loki3.com/BracketList"/>
    <dgm:cxn modelId="{EEA60EF6-70B8-4BA0-B966-E663A4B58348}" type="presOf" srcId="{6E4AD472-B509-474D-A3D3-EA15FC93EFC3}" destId="{020901DD-A25F-4947-AA9D-B55ADFF27BA7}" srcOrd="0" destOrd="0" presId="urn:diagrams.loki3.com/BracketList"/>
    <dgm:cxn modelId="{A31F32AE-74B2-48BB-8569-21E52E2D48B4}" srcId="{747A00C2-1B3C-4290-9085-DBDA447174D4}" destId="{D0C63EAD-069D-44FC-B318-5B696F1A00BB}" srcOrd="0" destOrd="0" parTransId="{9B98AE07-47D2-4AA3-8F42-017FC0DF5F16}" sibTransId="{11795C78-1B2A-48AB-9F5F-1A35D349D0F4}"/>
    <dgm:cxn modelId="{A090B3FC-5C87-457B-BCD2-CBA1422DE29A}" srcId="{8229C79B-3A1C-4F1C-9B3F-2E7A940BE463}" destId="{767975A5-C042-43DD-A709-FF82298110A0}" srcOrd="3" destOrd="0" parTransId="{909A6327-26F8-4212-98D1-FE8763EB91DA}" sibTransId="{A6C54583-3A2A-4D5B-9ECF-0F09657B9893}"/>
    <dgm:cxn modelId="{9B9A651A-F1C4-4924-9E7C-F91C32A83A67}" type="presOf" srcId="{6AF7FF56-1648-4A86-A0F5-D72020BDA939}" destId="{C9580AB7-FF5B-4C0D-935B-EAA6FB9ADA77}" srcOrd="0" destOrd="1" presId="urn:diagrams.loki3.com/BracketList"/>
    <dgm:cxn modelId="{3B9D93ED-F78B-4F3F-8B95-FCAD55DE8392}" srcId="{EA008AB5-F6E6-4EFA-93C3-7BB95D965938}" destId="{747A00C2-1B3C-4290-9085-DBDA447174D4}" srcOrd="2" destOrd="0" parTransId="{6F6B766C-7F2E-43B0-9DFF-DF4842CCF197}" sibTransId="{6CBD0E70-B6DA-46CC-87B4-0FBDBB4241E2}"/>
    <dgm:cxn modelId="{0BDF9436-EC9D-4087-AFC4-0A2F58F0CFE3}" type="presOf" srcId="{D7A453DE-2AF8-4EFE-B7E8-B1E49C3947A5}" destId="{37CA3CBB-D43E-4363-BCDF-8F6005F95D5C}" srcOrd="0" destOrd="0" presId="urn:diagrams.loki3.com/BracketList"/>
    <dgm:cxn modelId="{2A89C4BA-9D2D-4C94-8EF9-35DC163585A8}" type="presOf" srcId="{5F83653F-1D74-43D2-A4A4-AE3EF489577D}" destId="{01438793-A174-4C08-8B81-F5E6C3F97444}" srcOrd="0" destOrd="0" presId="urn:diagrams.loki3.com/BracketList"/>
    <dgm:cxn modelId="{3E7AAC1A-D6C8-4859-8D3E-5292A9CCC8CF}" type="presOf" srcId="{BD3E42F2-AA31-4032-8D27-55F4C2B02A72}" destId="{F7263776-7EF9-4A27-A64E-4F4FD08AE408}" srcOrd="0" destOrd="1" presId="urn:diagrams.loki3.com/BracketList"/>
    <dgm:cxn modelId="{F1B7DCE7-E785-40ED-AACC-527F271E6F7C}" type="presOf" srcId="{A859A698-39A6-4080-82C0-7FB3E3A9E54F}" destId="{01438793-A174-4C08-8B81-F5E6C3F97444}" srcOrd="0" destOrd="2" presId="urn:diagrams.loki3.com/BracketList"/>
    <dgm:cxn modelId="{CC52041B-CF6F-4B30-B901-7BD7A07888A6}" srcId="{747A00C2-1B3C-4290-9085-DBDA447174D4}" destId="{D84CE399-AA13-4D45-ACA2-54E4A25162DE}" srcOrd="2" destOrd="0" parTransId="{1375A7C9-B108-4472-993E-3A79374F03A2}" sibTransId="{8F7243B3-385C-4167-B2E3-E5D3BD44F489}"/>
    <dgm:cxn modelId="{A6B32C74-5E24-4001-B429-360ACABD4E00}" srcId="{8229C79B-3A1C-4F1C-9B3F-2E7A940BE463}" destId="{4D8431F3-C41C-4B3D-B113-4AFB6FE347D3}" srcOrd="0" destOrd="0" parTransId="{CD746BAE-C579-40FA-A815-74910853E9B7}" sibTransId="{360C7058-260F-4E39-A93C-3ADEEBB8F16B}"/>
    <dgm:cxn modelId="{26DBBFAD-7278-4DBC-9C9B-D4CEAEF4B62D}" srcId="{EA008AB5-F6E6-4EFA-93C3-7BB95D965938}" destId="{D5DCA207-8E10-49C8-9E50-2695AA9805DC}" srcOrd="3" destOrd="0" parTransId="{7082AB3B-26F9-4A7F-80FC-634EB6A6B98B}" sibTransId="{630FC450-BCC4-4BB4-BC49-184E4941B8E7}"/>
    <dgm:cxn modelId="{D260FA37-2724-4F5C-AD9D-D29DDFB21E59}" srcId="{D5DCA207-8E10-49C8-9E50-2695AA9805DC}" destId="{6E4AD472-B509-474D-A3D3-EA15FC93EFC3}" srcOrd="0" destOrd="0" parTransId="{FA21199B-2788-44B5-B8F3-06154C5C479C}" sibTransId="{9CCA1FA0-5D32-4AC3-A5E3-B55CB90E49D4}"/>
    <dgm:cxn modelId="{2BCB5E9C-AB9F-449A-9B59-70ED364E13DB}" type="presOf" srcId="{D5DCA207-8E10-49C8-9E50-2695AA9805DC}" destId="{A233DA96-2D8A-4DE1-9C7B-D68F56523CE0}" srcOrd="0" destOrd="0" presId="urn:diagrams.loki3.com/BracketList"/>
    <dgm:cxn modelId="{4F68EB9B-4299-4AA3-8859-F2DB0BB0FF40}" srcId="{8229C79B-3A1C-4F1C-9B3F-2E7A940BE463}" destId="{31F3AA93-0CD0-4680-8284-FFE08FC59BCD}" srcOrd="5" destOrd="0" parTransId="{EBEA2116-B196-490A-BA3C-6641882DDC27}" sibTransId="{BB30678A-3847-4BEA-9A52-550CEBE659EE}"/>
    <dgm:cxn modelId="{CA666DF6-3607-4A87-B761-F1385FA889C2}" type="presOf" srcId="{767975A5-C042-43DD-A709-FF82298110A0}" destId="{C9580AB7-FF5B-4C0D-935B-EAA6FB9ADA77}" srcOrd="0" destOrd="3" presId="urn:diagrams.loki3.com/BracketList"/>
    <dgm:cxn modelId="{833A523E-6392-4CBD-8D63-D466A8B6D150}" type="presOf" srcId="{747A00C2-1B3C-4290-9085-DBDA447174D4}" destId="{41B30F15-1EFB-4335-80A2-0AA6ABF48054}" srcOrd="0" destOrd="0" presId="urn:diagrams.loki3.com/BracketList"/>
    <dgm:cxn modelId="{76AA24A7-EB23-4921-8504-EFF17F3CD02A}" type="presOf" srcId="{EA008AB5-F6E6-4EFA-93C3-7BB95D965938}" destId="{42CBE007-005E-4496-BAB0-87FEEED0E776}" srcOrd="0" destOrd="0" presId="urn:diagrams.loki3.com/BracketList"/>
    <dgm:cxn modelId="{830E55C3-D93E-4848-ADC4-3CC507277120}" type="presOf" srcId="{D087E80F-8873-42AA-9214-FF3853250FF6}" destId="{020901DD-A25F-4947-AA9D-B55ADFF27BA7}" srcOrd="0" destOrd="1" presId="urn:diagrams.loki3.com/BracketList"/>
    <dgm:cxn modelId="{0B88E6D2-4294-40AA-BA3A-3B94BC90E1E7}" srcId="{8229C79B-3A1C-4F1C-9B3F-2E7A940BE463}" destId="{7E9026AA-FC2C-4A12-8EBE-30598A25FC79}" srcOrd="2" destOrd="0" parTransId="{D171F7F5-5018-4A02-8AE2-01E00D7C905B}" sibTransId="{1D0AD35A-5883-4EFF-9A95-6444A1EFAC24}"/>
    <dgm:cxn modelId="{1B5FC233-0D47-47B8-8B23-D02223F4C383}" srcId="{D7A453DE-2AF8-4EFE-B7E8-B1E49C3947A5}" destId="{A859A698-39A6-4080-82C0-7FB3E3A9E54F}" srcOrd="2" destOrd="0" parTransId="{3A9C8A5A-90C0-4D16-91FF-F8DB7670CFF2}" sibTransId="{D15CA03E-3CD7-4B91-AB46-86F42D149BDB}"/>
    <dgm:cxn modelId="{9A43238A-5280-4D11-806E-829AF31D10CC}" srcId="{D7A453DE-2AF8-4EFE-B7E8-B1E49C3947A5}" destId="{16DF9ACB-D388-4353-95C6-175611A8E120}" srcOrd="1" destOrd="0" parTransId="{5477862A-6C6E-49F9-93CF-DDCDD938658C}" sibTransId="{222E6733-2190-49C9-B5CB-9EDCAA53C2F0}"/>
    <dgm:cxn modelId="{8E579F5A-1F63-4656-B31A-A0CD788881B0}" srcId="{D5DCA207-8E10-49C8-9E50-2695AA9805DC}" destId="{28DA9657-129A-4AB6-AE40-72A130088124}" srcOrd="2" destOrd="0" parTransId="{C33F738F-CDE7-48FD-9FBB-FA9900C41D6A}" sibTransId="{61E8B446-597E-40E6-9472-76865910E31D}"/>
    <dgm:cxn modelId="{6F6D8007-994F-416F-A6D5-3AA79897F215}" srcId="{8229C79B-3A1C-4F1C-9B3F-2E7A940BE463}" destId="{FE0BC528-F2DF-433C-93AC-61EA175AE182}" srcOrd="4" destOrd="0" parTransId="{27E25CE3-27B3-40A9-99C9-1C05EC0110ED}" sibTransId="{93230466-3BFF-4DE1-A917-4C5F9FF1A72F}"/>
    <dgm:cxn modelId="{19789849-DDF2-4575-9243-2358435C1A99}" srcId="{8229C79B-3A1C-4F1C-9B3F-2E7A940BE463}" destId="{6AF7FF56-1648-4A86-A0F5-D72020BDA939}" srcOrd="1" destOrd="0" parTransId="{45A787CA-5458-44CC-AD76-DE86AC5EA0D3}" sibTransId="{97532758-FEAA-499C-9982-6182891E0006}"/>
    <dgm:cxn modelId="{B40AD3F0-8581-412E-BC09-736D1D2C8527}" type="presOf" srcId="{8229C79B-3A1C-4F1C-9B3F-2E7A940BE463}" destId="{32322DC2-DAD6-494C-BD81-CC399BC657C4}" srcOrd="0" destOrd="0" presId="urn:diagrams.loki3.com/BracketList"/>
    <dgm:cxn modelId="{C88D10CD-DA9E-4681-8933-D261EFED3EA4}" type="presOf" srcId="{D0C63EAD-069D-44FC-B318-5B696F1A00BB}" destId="{F7263776-7EF9-4A27-A64E-4F4FD08AE408}" srcOrd="0" destOrd="0" presId="urn:diagrams.loki3.com/BracketList"/>
    <dgm:cxn modelId="{83EED705-A974-45B6-9D8A-66936B7500FB}" srcId="{D7A453DE-2AF8-4EFE-B7E8-B1E49C3947A5}" destId="{564EF22F-CAD5-405E-B687-88D32AA58B96}" srcOrd="4" destOrd="0" parTransId="{16D00D8A-D538-4A2F-B10E-4642D497E70C}" sibTransId="{CE69AA1F-C112-4B4B-8E35-1C4C7946B59D}"/>
    <dgm:cxn modelId="{458477BA-CF4A-423F-9237-2D3121F86338}" srcId="{EA008AB5-F6E6-4EFA-93C3-7BB95D965938}" destId="{D7A453DE-2AF8-4EFE-B7E8-B1E49C3947A5}" srcOrd="0" destOrd="0" parTransId="{1FE24E08-5FEF-4EF6-B020-DE4BA63FCD0E}" sibTransId="{B62D12F4-17E9-4618-8FEC-F51D49AA0837}"/>
    <dgm:cxn modelId="{6BDF1298-67E2-4273-B526-72BEC0110093}" type="presParOf" srcId="{42CBE007-005E-4496-BAB0-87FEEED0E776}" destId="{7A501009-E615-4D8C-973A-2E776C2FB87B}" srcOrd="0" destOrd="0" presId="urn:diagrams.loki3.com/BracketList"/>
    <dgm:cxn modelId="{693998BB-86B1-4554-A669-47BC11430A46}" type="presParOf" srcId="{7A501009-E615-4D8C-973A-2E776C2FB87B}" destId="{37CA3CBB-D43E-4363-BCDF-8F6005F95D5C}" srcOrd="0" destOrd="0" presId="urn:diagrams.loki3.com/BracketList"/>
    <dgm:cxn modelId="{1E9EFD1C-CDA5-4B1A-8813-43FAA6ACBD80}" type="presParOf" srcId="{7A501009-E615-4D8C-973A-2E776C2FB87B}" destId="{10BEB3C2-A5A1-4F84-AA95-ADE0E4AFEE4B}" srcOrd="1" destOrd="0" presId="urn:diagrams.loki3.com/BracketList"/>
    <dgm:cxn modelId="{A25E9648-8730-4FEE-BCD3-3DDA7E2D4701}" type="presParOf" srcId="{7A501009-E615-4D8C-973A-2E776C2FB87B}" destId="{92BEE00C-A978-49E8-88CC-C42AC6BA7459}" srcOrd="2" destOrd="0" presId="urn:diagrams.loki3.com/BracketList"/>
    <dgm:cxn modelId="{69AA4D57-48A5-47BE-9AE9-EACAB1329DC5}" type="presParOf" srcId="{7A501009-E615-4D8C-973A-2E776C2FB87B}" destId="{01438793-A174-4C08-8B81-F5E6C3F97444}" srcOrd="3" destOrd="0" presId="urn:diagrams.loki3.com/BracketList"/>
    <dgm:cxn modelId="{3545BA99-EE3F-4210-BA44-14EDC95FE88F}" type="presParOf" srcId="{42CBE007-005E-4496-BAB0-87FEEED0E776}" destId="{04B8F529-3CD6-4A9A-AA6B-615CC1FB406A}" srcOrd="1" destOrd="0" presId="urn:diagrams.loki3.com/BracketList"/>
    <dgm:cxn modelId="{B5CDC785-A1D0-4352-AECA-4489922E8A96}" type="presParOf" srcId="{42CBE007-005E-4496-BAB0-87FEEED0E776}" destId="{8E8A7B8E-3737-41CF-ACDB-C34F06923894}" srcOrd="2" destOrd="0" presId="urn:diagrams.loki3.com/BracketList"/>
    <dgm:cxn modelId="{009388C4-F340-450F-802E-D4BCBFBD68A9}" type="presParOf" srcId="{8E8A7B8E-3737-41CF-ACDB-C34F06923894}" destId="{32322DC2-DAD6-494C-BD81-CC399BC657C4}" srcOrd="0" destOrd="0" presId="urn:diagrams.loki3.com/BracketList"/>
    <dgm:cxn modelId="{8809EB5C-252F-4BE8-86BD-D4CC41C816BD}" type="presParOf" srcId="{8E8A7B8E-3737-41CF-ACDB-C34F06923894}" destId="{669D122D-E7FB-4355-9A18-3E3A68089DF8}" srcOrd="1" destOrd="0" presId="urn:diagrams.loki3.com/BracketList"/>
    <dgm:cxn modelId="{DF8B7FAA-E8B2-46F3-B802-8B91632B8E28}" type="presParOf" srcId="{8E8A7B8E-3737-41CF-ACDB-C34F06923894}" destId="{A93B7339-B699-4F19-84D8-7CC5646B87CA}" srcOrd="2" destOrd="0" presId="urn:diagrams.loki3.com/BracketList"/>
    <dgm:cxn modelId="{C948EF21-0131-4056-A926-8F023991CEB5}" type="presParOf" srcId="{8E8A7B8E-3737-41CF-ACDB-C34F06923894}" destId="{C9580AB7-FF5B-4C0D-935B-EAA6FB9ADA77}" srcOrd="3" destOrd="0" presId="urn:diagrams.loki3.com/BracketList"/>
    <dgm:cxn modelId="{801BBEBB-127F-449D-907A-717BD6373C94}" type="presParOf" srcId="{42CBE007-005E-4496-BAB0-87FEEED0E776}" destId="{AB538E72-CD12-4503-8ECB-C44B3D3571FD}" srcOrd="3" destOrd="0" presId="urn:diagrams.loki3.com/BracketList"/>
    <dgm:cxn modelId="{8E142D75-5B8F-40F6-BC18-65E4699AA081}" type="presParOf" srcId="{42CBE007-005E-4496-BAB0-87FEEED0E776}" destId="{382E401B-9F5F-4B22-9578-727A599F3EE7}" srcOrd="4" destOrd="0" presId="urn:diagrams.loki3.com/BracketList"/>
    <dgm:cxn modelId="{B0EE1D93-7B29-44EF-B9D4-AED58D533024}" type="presParOf" srcId="{382E401B-9F5F-4B22-9578-727A599F3EE7}" destId="{41B30F15-1EFB-4335-80A2-0AA6ABF48054}" srcOrd="0" destOrd="0" presId="urn:diagrams.loki3.com/BracketList"/>
    <dgm:cxn modelId="{3428EC4E-8FFF-427E-B9EE-EF4EED58BCD1}" type="presParOf" srcId="{382E401B-9F5F-4B22-9578-727A599F3EE7}" destId="{7AAEDEA6-EB67-4D01-81C0-1A71D29670CC}" srcOrd="1" destOrd="0" presId="urn:diagrams.loki3.com/BracketList"/>
    <dgm:cxn modelId="{2E01EF0B-D822-4206-B19E-3AFE2DB0A63F}" type="presParOf" srcId="{382E401B-9F5F-4B22-9578-727A599F3EE7}" destId="{F2B20310-BA00-46C2-B035-2D95F7693DF2}" srcOrd="2" destOrd="0" presId="urn:diagrams.loki3.com/BracketList"/>
    <dgm:cxn modelId="{0DEC0DE5-AACE-411F-8CD4-6972FBA240CB}" type="presParOf" srcId="{382E401B-9F5F-4B22-9578-727A599F3EE7}" destId="{F7263776-7EF9-4A27-A64E-4F4FD08AE408}" srcOrd="3" destOrd="0" presId="urn:diagrams.loki3.com/BracketList"/>
    <dgm:cxn modelId="{F9C57664-C80C-4BA9-A725-E48D1EAA3139}" type="presParOf" srcId="{42CBE007-005E-4496-BAB0-87FEEED0E776}" destId="{64BCFB79-DD94-496D-8446-1F57619DD608}" srcOrd="5" destOrd="0" presId="urn:diagrams.loki3.com/BracketList"/>
    <dgm:cxn modelId="{C3F2C57D-60E2-477A-BBB6-3807A3B5A0B4}" type="presParOf" srcId="{42CBE007-005E-4496-BAB0-87FEEED0E776}" destId="{6A94AE40-D023-4C12-B821-FE5024439E3C}" srcOrd="6" destOrd="0" presId="urn:diagrams.loki3.com/BracketList"/>
    <dgm:cxn modelId="{CF5DE97F-9166-4C80-BED6-4A03A672E872}" type="presParOf" srcId="{6A94AE40-D023-4C12-B821-FE5024439E3C}" destId="{A233DA96-2D8A-4DE1-9C7B-D68F56523CE0}" srcOrd="0" destOrd="0" presId="urn:diagrams.loki3.com/BracketList"/>
    <dgm:cxn modelId="{073B2D53-D461-4E94-AFB0-E8B718F1453E}" type="presParOf" srcId="{6A94AE40-D023-4C12-B821-FE5024439E3C}" destId="{29AA4DA8-6369-4012-AD36-64EB3D1FB1F2}" srcOrd="1" destOrd="0" presId="urn:diagrams.loki3.com/BracketList"/>
    <dgm:cxn modelId="{4AFE9B1A-7ADE-4392-B3BF-2BA834716616}" type="presParOf" srcId="{6A94AE40-D023-4C12-B821-FE5024439E3C}" destId="{E1D80B3F-7154-4C61-8D75-5C75F280BD5B}" srcOrd="2" destOrd="0" presId="urn:diagrams.loki3.com/BracketList"/>
    <dgm:cxn modelId="{63C57F67-D20F-48AA-8425-BF859FE888FB}" type="presParOf" srcId="{6A94AE40-D023-4C12-B821-FE5024439E3C}" destId="{020901DD-A25F-4947-AA9D-B55ADFF27BA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B2025-AF96-4E8C-8DE7-E4C1C6C8DCDA}">
      <dsp:nvSpPr>
        <dsp:cNvPr id="0" name=""/>
        <dsp:cNvSpPr/>
      </dsp:nvSpPr>
      <dsp:spPr>
        <a:xfrm>
          <a:off x="0" y="307233"/>
          <a:ext cx="8128000" cy="428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648024-E61D-4F02-94B4-FBA1DFBE61E7}">
      <dsp:nvSpPr>
        <dsp:cNvPr id="0" name=""/>
        <dsp:cNvSpPr/>
      </dsp:nvSpPr>
      <dsp:spPr>
        <a:xfrm>
          <a:off x="406400" y="56313"/>
          <a:ext cx="5689600" cy="50184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部署</a:t>
          </a:r>
          <a:r>
            <a:rPr lang="en-US" altLang="zh-CN" sz="1700" kern="1200" dirty="0" smtClean="0">
              <a:latin typeface="微软雅黑" panose="020B0503020204020204" pitchFamily="34" charset="-122"/>
              <a:ea typeface="微软雅黑" panose="020B0503020204020204" pitchFamily="34" charset="-122"/>
            </a:rPr>
            <a:t>	</a:t>
          </a:r>
        </a:p>
      </dsp:txBody>
      <dsp:txXfrm>
        <a:off x="430898" y="80811"/>
        <a:ext cx="5640604" cy="452844"/>
      </dsp:txXfrm>
    </dsp:sp>
    <dsp:sp modelId="{F61CE438-6C62-450D-AF0E-CBC0C6350C97}">
      <dsp:nvSpPr>
        <dsp:cNvPr id="0" name=""/>
        <dsp:cNvSpPr/>
      </dsp:nvSpPr>
      <dsp:spPr>
        <a:xfrm>
          <a:off x="0" y="1078353"/>
          <a:ext cx="8128000" cy="428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BE564F-B0C6-4B45-AD89-4A055DC47E6F}">
      <dsp:nvSpPr>
        <dsp:cNvPr id="0" name=""/>
        <dsp:cNvSpPr/>
      </dsp:nvSpPr>
      <dsp:spPr>
        <a:xfrm>
          <a:off x="406400" y="827433"/>
          <a:ext cx="5689600" cy="50184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监控</a:t>
          </a:r>
          <a:endParaRPr lang="en-US" altLang="zh-CN" sz="1700" kern="1200" dirty="0" smtClean="0">
            <a:latin typeface="微软雅黑" panose="020B0503020204020204" pitchFamily="34" charset="-122"/>
            <a:ea typeface="微软雅黑" panose="020B0503020204020204" pitchFamily="34" charset="-122"/>
          </a:endParaRPr>
        </a:p>
      </dsp:txBody>
      <dsp:txXfrm>
        <a:off x="430898" y="851931"/>
        <a:ext cx="5640604" cy="452844"/>
      </dsp:txXfrm>
    </dsp:sp>
    <dsp:sp modelId="{9AF8A672-D7B9-4318-B015-974D134661C0}">
      <dsp:nvSpPr>
        <dsp:cNvPr id="0" name=""/>
        <dsp:cNvSpPr/>
      </dsp:nvSpPr>
      <dsp:spPr>
        <a:xfrm>
          <a:off x="0" y="1849473"/>
          <a:ext cx="8128000" cy="428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966360-7526-4CA6-84B0-D8A1D874780A}">
      <dsp:nvSpPr>
        <dsp:cNvPr id="0" name=""/>
        <dsp:cNvSpPr/>
      </dsp:nvSpPr>
      <dsp:spPr>
        <a:xfrm>
          <a:off x="406400" y="1598553"/>
          <a:ext cx="5689600" cy="50184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部署补丁程序</a:t>
          </a:r>
          <a:endParaRPr lang="en-US" altLang="zh-CN" sz="1700" kern="1200" dirty="0" smtClean="0">
            <a:latin typeface="微软雅黑" panose="020B0503020204020204" pitchFamily="34" charset="-122"/>
            <a:ea typeface="微软雅黑" panose="020B0503020204020204" pitchFamily="34" charset="-122"/>
          </a:endParaRPr>
        </a:p>
      </dsp:txBody>
      <dsp:txXfrm>
        <a:off x="430898" y="1623051"/>
        <a:ext cx="5640604" cy="452844"/>
      </dsp:txXfrm>
    </dsp:sp>
    <dsp:sp modelId="{DF18A930-D2CA-4B83-A671-F46A61E4F1D8}">
      <dsp:nvSpPr>
        <dsp:cNvPr id="0" name=""/>
        <dsp:cNvSpPr/>
      </dsp:nvSpPr>
      <dsp:spPr>
        <a:xfrm>
          <a:off x="0" y="2620593"/>
          <a:ext cx="8128000" cy="428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C26C7B-91DB-4554-B1DE-5562B8C7C7C4}">
      <dsp:nvSpPr>
        <dsp:cNvPr id="0" name=""/>
        <dsp:cNvSpPr/>
      </dsp:nvSpPr>
      <dsp:spPr>
        <a:xfrm>
          <a:off x="406400" y="2369673"/>
          <a:ext cx="5689600" cy="50184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管理虚拟机</a:t>
          </a:r>
          <a:endParaRPr lang="en-US" altLang="zh-CN" sz="1700" kern="1200" dirty="0" smtClean="0">
            <a:latin typeface="微软雅黑" panose="020B0503020204020204" pitchFamily="34" charset="-122"/>
            <a:ea typeface="微软雅黑" panose="020B0503020204020204" pitchFamily="34" charset="-122"/>
          </a:endParaRPr>
        </a:p>
      </dsp:txBody>
      <dsp:txXfrm>
        <a:off x="430898" y="2394171"/>
        <a:ext cx="5640604" cy="452844"/>
      </dsp:txXfrm>
    </dsp:sp>
    <dsp:sp modelId="{AF528FCC-41F9-427A-8D6A-567F882AC699}">
      <dsp:nvSpPr>
        <dsp:cNvPr id="0" name=""/>
        <dsp:cNvSpPr/>
      </dsp:nvSpPr>
      <dsp:spPr>
        <a:xfrm>
          <a:off x="0" y="3391713"/>
          <a:ext cx="8128000" cy="428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C85BC1-CB6E-423B-9939-73CA4B40527E}">
      <dsp:nvSpPr>
        <dsp:cNvPr id="0" name=""/>
        <dsp:cNvSpPr/>
      </dsp:nvSpPr>
      <dsp:spPr>
        <a:xfrm>
          <a:off x="406400" y="3140793"/>
          <a:ext cx="5689600" cy="50184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运行虚拟机备份</a:t>
          </a:r>
          <a:endParaRPr lang="en-US" altLang="zh-CN" sz="1700" kern="1200" dirty="0" smtClean="0">
            <a:latin typeface="微软雅黑" panose="020B0503020204020204" pitchFamily="34" charset="-122"/>
            <a:ea typeface="微软雅黑" panose="020B0503020204020204" pitchFamily="34" charset="-122"/>
          </a:endParaRPr>
        </a:p>
      </dsp:txBody>
      <dsp:txXfrm>
        <a:off x="430898" y="3165291"/>
        <a:ext cx="5640604" cy="452844"/>
      </dsp:txXfrm>
    </dsp:sp>
    <dsp:sp modelId="{B5F06AF0-C20D-46B6-85B7-2FB64F8D5292}">
      <dsp:nvSpPr>
        <dsp:cNvPr id="0" name=""/>
        <dsp:cNvSpPr/>
      </dsp:nvSpPr>
      <dsp:spPr>
        <a:xfrm>
          <a:off x="0" y="4162833"/>
          <a:ext cx="8128000" cy="428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057AED-C8FC-4188-A30C-2DBFE5C60DF8}">
      <dsp:nvSpPr>
        <dsp:cNvPr id="0" name=""/>
        <dsp:cNvSpPr/>
      </dsp:nvSpPr>
      <dsp:spPr>
        <a:xfrm>
          <a:off x="406400" y="3911913"/>
          <a:ext cx="5689600" cy="50184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755650">
            <a:lnSpc>
              <a:spcPct val="90000"/>
            </a:lnSpc>
            <a:spcBef>
              <a:spcPct val="0"/>
            </a:spcBef>
            <a:spcAft>
              <a:spcPct val="35000"/>
            </a:spcAft>
          </a:pPr>
          <a:r>
            <a:rPr lang="zh-CN" altLang="en-US" sz="1700" kern="1200" smtClean="0">
              <a:latin typeface="微软雅黑" panose="020B0503020204020204" pitchFamily="34" charset="-122"/>
              <a:ea typeface="微软雅黑" panose="020B0503020204020204" pitchFamily="34" charset="-122"/>
            </a:rPr>
            <a:t>容灾</a:t>
          </a:r>
          <a:r>
            <a:rPr lang="en-US" altLang="zh-CN" sz="1700" kern="1200" smtClean="0">
              <a:latin typeface="微软雅黑" panose="020B0503020204020204" pitchFamily="34" charset="-122"/>
              <a:ea typeface="微软雅黑" panose="020B0503020204020204" pitchFamily="34" charset="-122"/>
            </a:rPr>
            <a:t>		</a:t>
          </a:r>
          <a:endParaRPr lang="en-US" altLang="zh-CN" sz="1700" kern="1200" dirty="0" smtClean="0">
            <a:latin typeface="微软雅黑" panose="020B0503020204020204" pitchFamily="34" charset="-122"/>
            <a:ea typeface="微软雅黑" panose="020B0503020204020204" pitchFamily="34" charset="-122"/>
          </a:endParaRPr>
        </a:p>
      </dsp:txBody>
      <dsp:txXfrm>
        <a:off x="430898" y="3936411"/>
        <a:ext cx="5640604" cy="452844"/>
      </dsp:txXfrm>
    </dsp:sp>
    <dsp:sp modelId="{A28E20E6-1D15-49CD-B84F-30A295E99407}">
      <dsp:nvSpPr>
        <dsp:cNvPr id="0" name=""/>
        <dsp:cNvSpPr/>
      </dsp:nvSpPr>
      <dsp:spPr>
        <a:xfrm>
          <a:off x="0" y="4933953"/>
          <a:ext cx="8128000" cy="4284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5AF32C-4BA5-4D3E-B60F-D61CCACBF642}">
      <dsp:nvSpPr>
        <dsp:cNvPr id="0" name=""/>
        <dsp:cNvSpPr/>
      </dsp:nvSpPr>
      <dsp:spPr>
        <a:xfrm>
          <a:off x="406400" y="4683033"/>
          <a:ext cx="5689600" cy="50184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高可用</a:t>
          </a:r>
          <a:endParaRPr lang="zh-CN" altLang="en-US" sz="1700" kern="1200" dirty="0">
            <a:latin typeface="微软雅黑" panose="020B0503020204020204" pitchFamily="34" charset="-122"/>
            <a:ea typeface="微软雅黑" panose="020B0503020204020204" pitchFamily="34" charset="-122"/>
          </a:endParaRPr>
        </a:p>
      </dsp:txBody>
      <dsp:txXfrm>
        <a:off x="430898" y="4707531"/>
        <a:ext cx="564060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A3CBB-D43E-4363-BCDF-8F6005F95D5C}">
      <dsp:nvSpPr>
        <dsp:cNvPr id="0" name=""/>
        <dsp:cNvSpPr/>
      </dsp:nvSpPr>
      <dsp:spPr>
        <a:xfrm>
          <a:off x="2629" y="577680"/>
          <a:ext cx="1344885" cy="434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a:lnSpc>
              <a:spcPct val="90000"/>
            </a:lnSpc>
            <a:spcBef>
              <a:spcPct val="0"/>
            </a:spcBef>
            <a:spcAft>
              <a:spcPct val="35000"/>
            </a:spcAft>
          </a:pPr>
          <a:r>
            <a:rPr lang="en-US" sz="1300" kern="1200" dirty="0" smtClean="0"/>
            <a:t>PowerShell Workflow</a:t>
          </a:r>
          <a:endParaRPr lang="en-US" sz="1300" kern="1200" dirty="0"/>
        </a:p>
      </dsp:txBody>
      <dsp:txXfrm>
        <a:off x="2629" y="577680"/>
        <a:ext cx="1344885" cy="434362"/>
      </dsp:txXfrm>
    </dsp:sp>
    <dsp:sp modelId="{10BEB3C2-A5A1-4F84-AA95-ADE0E4AFEE4B}">
      <dsp:nvSpPr>
        <dsp:cNvPr id="0" name=""/>
        <dsp:cNvSpPr/>
      </dsp:nvSpPr>
      <dsp:spPr>
        <a:xfrm>
          <a:off x="1347514" y="129744"/>
          <a:ext cx="268977" cy="133023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38793-A174-4C08-8B81-F5E6C3F97444}">
      <dsp:nvSpPr>
        <dsp:cNvPr id="0" name=""/>
        <dsp:cNvSpPr/>
      </dsp:nvSpPr>
      <dsp:spPr>
        <a:xfrm>
          <a:off x="1724082" y="129744"/>
          <a:ext cx="3658088" cy="13302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Use Windows PowerShell syntax</a:t>
          </a:r>
        </a:p>
        <a:p>
          <a:pPr marL="114300" lvl="1" indent="-114300" algn="l" defTabSz="577850">
            <a:lnSpc>
              <a:spcPct val="90000"/>
            </a:lnSpc>
            <a:spcBef>
              <a:spcPct val="0"/>
            </a:spcBef>
            <a:spcAft>
              <a:spcPct val="15000"/>
            </a:spcAft>
            <a:buChar char="••"/>
          </a:pPr>
          <a:r>
            <a:rPr lang="en-US" sz="1300" kern="1200" dirty="0" smtClean="0"/>
            <a:t>Multi-device management </a:t>
          </a:r>
        </a:p>
        <a:p>
          <a:pPr marL="114300" lvl="1" indent="-114300" algn="l" defTabSz="577850">
            <a:lnSpc>
              <a:spcPct val="90000"/>
            </a:lnSpc>
            <a:spcBef>
              <a:spcPct val="0"/>
            </a:spcBef>
            <a:spcAft>
              <a:spcPct val="15000"/>
            </a:spcAft>
            <a:buChar char="••"/>
          </a:pPr>
          <a:r>
            <a:rPr lang="en-US" sz="1300" kern="1200" dirty="0" smtClean="0"/>
            <a:t>Running a single task to manage complex, end-to-end processes </a:t>
          </a:r>
        </a:p>
        <a:p>
          <a:pPr marL="114300" lvl="1" indent="-114300" algn="l" defTabSz="577850">
            <a:lnSpc>
              <a:spcPct val="90000"/>
            </a:lnSpc>
            <a:spcBef>
              <a:spcPct val="0"/>
            </a:spcBef>
            <a:spcAft>
              <a:spcPct val="15000"/>
            </a:spcAft>
            <a:buChar char="••"/>
          </a:pPr>
          <a:r>
            <a:rPr lang="en-US" sz="1300" kern="1200" dirty="0" smtClean="0"/>
            <a:t>Automated failure recovery </a:t>
          </a:r>
        </a:p>
        <a:p>
          <a:pPr marL="114300" lvl="1" indent="-114300" algn="l" defTabSz="577850">
            <a:lnSpc>
              <a:spcPct val="90000"/>
            </a:lnSpc>
            <a:spcBef>
              <a:spcPct val="0"/>
            </a:spcBef>
            <a:spcAft>
              <a:spcPct val="15000"/>
            </a:spcAft>
            <a:buChar char="••"/>
          </a:pPr>
          <a:r>
            <a:rPr lang="en-US" sz="1300" kern="1200" dirty="0" smtClean="0"/>
            <a:t>Connection and activity retries </a:t>
          </a:r>
          <a:endParaRPr lang="en-US" sz="1300" kern="1200" dirty="0"/>
        </a:p>
      </dsp:txBody>
      <dsp:txXfrm>
        <a:off x="1724082" y="129744"/>
        <a:ext cx="3658088" cy="1330235"/>
      </dsp:txXfrm>
    </dsp:sp>
    <dsp:sp modelId="{32322DC2-DAD6-494C-BD81-CC399BC657C4}">
      <dsp:nvSpPr>
        <dsp:cNvPr id="0" name=""/>
        <dsp:cNvSpPr/>
      </dsp:nvSpPr>
      <dsp:spPr>
        <a:xfrm>
          <a:off x="2629" y="2053754"/>
          <a:ext cx="1344885" cy="2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a:lnSpc>
              <a:spcPct val="90000"/>
            </a:lnSpc>
            <a:spcBef>
              <a:spcPct val="0"/>
            </a:spcBef>
            <a:spcAft>
              <a:spcPct val="35000"/>
            </a:spcAft>
          </a:pPr>
          <a:r>
            <a:rPr lang="en-US" sz="1300" kern="1200" dirty="0" smtClean="0"/>
            <a:t>Centralized store </a:t>
          </a:r>
          <a:endParaRPr lang="en-US" sz="1300" kern="1200" dirty="0"/>
        </a:p>
      </dsp:txBody>
      <dsp:txXfrm>
        <a:off x="2629" y="2053754"/>
        <a:ext cx="1344885" cy="257400"/>
      </dsp:txXfrm>
    </dsp:sp>
    <dsp:sp modelId="{669D122D-E7FB-4355-9A18-3E3A68089DF8}">
      <dsp:nvSpPr>
        <dsp:cNvPr id="0" name=""/>
        <dsp:cNvSpPr/>
      </dsp:nvSpPr>
      <dsp:spPr>
        <a:xfrm>
          <a:off x="1347514" y="1506779"/>
          <a:ext cx="268977" cy="13513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580AB7-FF5B-4C0D-935B-EAA6FB9ADA77}">
      <dsp:nvSpPr>
        <dsp:cNvPr id="0" name=""/>
        <dsp:cNvSpPr/>
      </dsp:nvSpPr>
      <dsp:spPr>
        <a:xfrm>
          <a:off x="1724082" y="1506779"/>
          <a:ext cx="3658088" cy="13513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smtClean="0"/>
            <a:t>Credentials / certificates</a:t>
          </a:r>
          <a:endParaRPr lang="en-US" sz="1300" kern="1200" dirty="0"/>
        </a:p>
        <a:p>
          <a:pPr marL="114300" lvl="1" indent="-114300" algn="l" defTabSz="577850">
            <a:lnSpc>
              <a:spcPct val="90000"/>
            </a:lnSpc>
            <a:spcBef>
              <a:spcPct val="0"/>
            </a:spcBef>
            <a:spcAft>
              <a:spcPct val="15000"/>
            </a:spcAft>
            <a:buChar char="••"/>
          </a:pPr>
          <a:r>
            <a:rPr lang="en-US" sz="1300" kern="1200" smtClean="0"/>
            <a:t>Global variable </a:t>
          </a:r>
          <a:endParaRPr lang="en-US" sz="1300" kern="1200" dirty="0" smtClean="0"/>
        </a:p>
        <a:p>
          <a:pPr marL="114300" lvl="1" indent="-114300" algn="l" defTabSz="577850">
            <a:lnSpc>
              <a:spcPct val="90000"/>
            </a:lnSpc>
            <a:spcBef>
              <a:spcPct val="0"/>
            </a:spcBef>
            <a:spcAft>
              <a:spcPct val="15000"/>
            </a:spcAft>
            <a:buChar char="••"/>
          </a:pPr>
          <a:r>
            <a:rPr lang="en-US" sz="1300" kern="1200" dirty="0" smtClean="0"/>
            <a:t>Global connection for runbooks</a:t>
          </a:r>
        </a:p>
        <a:p>
          <a:pPr marL="114300" lvl="1" indent="-114300" algn="l" defTabSz="577850">
            <a:lnSpc>
              <a:spcPct val="90000"/>
            </a:lnSpc>
            <a:spcBef>
              <a:spcPct val="0"/>
            </a:spcBef>
            <a:spcAft>
              <a:spcPct val="15000"/>
            </a:spcAft>
            <a:buChar char="••"/>
          </a:pPr>
          <a:r>
            <a:rPr lang="en-US" sz="1300" kern="1200" dirty="0" smtClean="0"/>
            <a:t>Modules</a:t>
          </a:r>
        </a:p>
        <a:p>
          <a:pPr marL="114300" lvl="1" indent="-114300" algn="l" defTabSz="577850">
            <a:lnSpc>
              <a:spcPct val="90000"/>
            </a:lnSpc>
            <a:spcBef>
              <a:spcPct val="0"/>
            </a:spcBef>
            <a:spcAft>
              <a:spcPct val="15000"/>
            </a:spcAft>
            <a:buChar char="••"/>
          </a:pPr>
          <a:r>
            <a:rPr lang="en-US" sz="1300" kern="1200" dirty="0" smtClean="0"/>
            <a:t>Runbooks (draft / published versioning)</a:t>
          </a:r>
        </a:p>
        <a:p>
          <a:pPr marL="114300" lvl="1" indent="-114300" algn="l" defTabSz="577850">
            <a:lnSpc>
              <a:spcPct val="90000"/>
            </a:lnSpc>
            <a:spcBef>
              <a:spcPct val="0"/>
            </a:spcBef>
            <a:spcAft>
              <a:spcPct val="15000"/>
            </a:spcAft>
            <a:buChar char="••"/>
          </a:pPr>
          <a:r>
            <a:rPr lang="en-US" sz="1300" kern="1200" smtClean="0"/>
            <a:t>Scheduling</a:t>
          </a:r>
          <a:endParaRPr lang="en-US" sz="1300" kern="1200" dirty="0" smtClean="0"/>
        </a:p>
      </dsp:txBody>
      <dsp:txXfrm>
        <a:off x="1724082" y="1506779"/>
        <a:ext cx="3658088" cy="1351350"/>
      </dsp:txXfrm>
    </dsp:sp>
    <dsp:sp modelId="{41B30F15-1EFB-4335-80A2-0AA6ABF48054}">
      <dsp:nvSpPr>
        <dsp:cNvPr id="0" name=""/>
        <dsp:cNvSpPr/>
      </dsp:nvSpPr>
      <dsp:spPr>
        <a:xfrm>
          <a:off x="2629" y="3130154"/>
          <a:ext cx="1344885" cy="2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a:lnSpc>
              <a:spcPct val="90000"/>
            </a:lnSpc>
            <a:spcBef>
              <a:spcPct val="0"/>
            </a:spcBef>
            <a:spcAft>
              <a:spcPct val="35000"/>
            </a:spcAft>
          </a:pPr>
          <a:r>
            <a:rPr lang="en-US" sz="1300" kern="1200" smtClean="0"/>
            <a:t>Highly Available</a:t>
          </a:r>
          <a:endParaRPr lang="en-US" sz="1300" kern="1200" dirty="0" smtClean="0"/>
        </a:p>
      </dsp:txBody>
      <dsp:txXfrm>
        <a:off x="2629" y="3130154"/>
        <a:ext cx="1344885" cy="257400"/>
      </dsp:txXfrm>
    </dsp:sp>
    <dsp:sp modelId="{7AAEDEA6-EB67-4D01-81C0-1A71D29670CC}">
      <dsp:nvSpPr>
        <dsp:cNvPr id="0" name=""/>
        <dsp:cNvSpPr/>
      </dsp:nvSpPr>
      <dsp:spPr>
        <a:xfrm>
          <a:off x="1347514" y="2904929"/>
          <a:ext cx="268977" cy="7078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63776-7EF9-4A27-A64E-4F4FD08AE408}">
      <dsp:nvSpPr>
        <dsp:cNvPr id="0" name=""/>
        <dsp:cNvSpPr/>
      </dsp:nvSpPr>
      <dsp:spPr>
        <a:xfrm>
          <a:off x="1724082" y="2904929"/>
          <a:ext cx="3658088" cy="7078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smtClean="0"/>
            <a:t>Runbook servers to process jobs</a:t>
          </a:r>
          <a:endParaRPr lang="en-US" sz="1300" kern="1200" dirty="0" smtClean="0"/>
        </a:p>
        <a:p>
          <a:pPr marL="114300" lvl="1" indent="-114300" algn="l" defTabSz="577850">
            <a:lnSpc>
              <a:spcPct val="90000"/>
            </a:lnSpc>
            <a:spcBef>
              <a:spcPct val="0"/>
            </a:spcBef>
            <a:spcAft>
              <a:spcPct val="15000"/>
            </a:spcAft>
            <a:buChar char="••"/>
          </a:pPr>
          <a:r>
            <a:rPr lang="en-US" sz="1300" kern="1200" dirty="0" err="1" smtClean="0"/>
            <a:t>Odata</a:t>
          </a:r>
          <a:r>
            <a:rPr lang="en-US" sz="1300" kern="1200" dirty="0" smtClean="0"/>
            <a:t> Web service to submit / retrieve status</a:t>
          </a:r>
        </a:p>
        <a:p>
          <a:pPr marL="114300" lvl="1" indent="-114300" algn="l" defTabSz="577850">
            <a:lnSpc>
              <a:spcPct val="90000"/>
            </a:lnSpc>
            <a:spcBef>
              <a:spcPct val="0"/>
            </a:spcBef>
            <a:spcAft>
              <a:spcPct val="15000"/>
            </a:spcAft>
            <a:buChar char="••"/>
          </a:pPr>
          <a:r>
            <a:rPr lang="en-US" sz="1300" kern="1200" dirty="0" smtClean="0"/>
            <a:t>SQL Server clustering / always on</a:t>
          </a:r>
        </a:p>
      </dsp:txBody>
      <dsp:txXfrm>
        <a:off x="1724082" y="2904929"/>
        <a:ext cx="3658088" cy="707850"/>
      </dsp:txXfrm>
    </dsp:sp>
    <dsp:sp modelId="{A233DA96-2D8A-4DE1-9C7B-D68F56523CE0}">
      <dsp:nvSpPr>
        <dsp:cNvPr id="0" name=""/>
        <dsp:cNvSpPr/>
      </dsp:nvSpPr>
      <dsp:spPr>
        <a:xfrm>
          <a:off x="2629" y="3795317"/>
          <a:ext cx="1344885" cy="434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33020" rIns="92456" bIns="33020" numCol="1" spcCol="1270" anchor="ctr" anchorCtr="0">
          <a:noAutofit/>
        </a:bodyPr>
        <a:lstStyle/>
        <a:p>
          <a:pPr lvl="0" algn="r" defTabSz="577850">
            <a:lnSpc>
              <a:spcPct val="90000"/>
            </a:lnSpc>
            <a:spcBef>
              <a:spcPct val="0"/>
            </a:spcBef>
            <a:spcAft>
              <a:spcPct val="35000"/>
            </a:spcAft>
          </a:pPr>
          <a:r>
            <a:rPr lang="en-US" sz="1300" kern="1200" smtClean="0"/>
            <a:t>Historical Analysis</a:t>
          </a:r>
          <a:endParaRPr lang="en-US" sz="1300" kern="1200" dirty="0" smtClean="0"/>
        </a:p>
      </dsp:txBody>
      <dsp:txXfrm>
        <a:off x="2629" y="3795317"/>
        <a:ext cx="1344885" cy="434362"/>
      </dsp:txXfrm>
    </dsp:sp>
    <dsp:sp modelId="{29AA4DA8-6369-4012-AD36-64EB3D1FB1F2}">
      <dsp:nvSpPr>
        <dsp:cNvPr id="0" name=""/>
        <dsp:cNvSpPr/>
      </dsp:nvSpPr>
      <dsp:spPr>
        <a:xfrm>
          <a:off x="1347514" y="3659579"/>
          <a:ext cx="268977" cy="705839"/>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901DD-A25F-4947-AA9D-B55ADFF27BA7}">
      <dsp:nvSpPr>
        <dsp:cNvPr id="0" name=""/>
        <dsp:cNvSpPr/>
      </dsp:nvSpPr>
      <dsp:spPr>
        <a:xfrm>
          <a:off x="1724082" y="3659579"/>
          <a:ext cx="3658088" cy="7058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Historical view of runbook jobs</a:t>
          </a:r>
        </a:p>
        <a:p>
          <a:pPr marL="114300" lvl="1" indent="-114300" algn="l" defTabSz="577850">
            <a:lnSpc>
              <a:spcPct val="90000"/>
            </a:lnSpc>
            <a:spcBef>
              <a:spcPct val="0"/>
            </a:spcBef>
            <a:spcAft>
              <a:spcPct val="15000"/>
            </a:spcAft>
            <a:buChar char="••"/>
          </a:pPr>
          <a:r>
            <a:rPr lang="en-US" sz="1300" kern="1200" smtClean="0"/>
            <a:t>Reporting through Excel PowerPivot for ROI</a:t>
          </a:r>
          <a:endParaRPr lang="en-US" sz="1300" kern="1200" dirty="0"/>
        </a:p>
        <a:p>
          <a:pPr marL="114300" lvl="1" indent="-114300" algn="l" defTabSz="577850">
            <a:lnSpc>
              <a:spcPct val="90000"/>
            </a:lnSpc>
            <a:spcBef>
              <a:spcPct val="0"/>
            </a:spcBef>
            <a:spcAft>
              <a:spcPct val="15000"/>
            </a:spcAft>
            <a:buChar char="••"/>
          </a:pPr>
          <a:r>
            <a:rPr lang="en-US" sz="1300" kern="1200" smtClean="0"/>
            <a:t>View runbook used for all jobs</a:t>
          </a:r>
          <a:endParaRPr lang="en-US" sz="1300" kern="1200" dirty="0" smtClean="0"/>
        </a:p>
      </dsp:txBody>
      <dsp:txXfrm>
        <a:off x="1724082" y="3659579"/>
        <a:ext cx="3658088" cy="70583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5/13/2015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522605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4085021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187827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204532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4208901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310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B192D058-1985-4467-845A-1C29607F2B73}" type="datetime1">
              <a:rPr lang="en-US" smtClean="0"/>
              <a:t>5/13/2015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8918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615214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811280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71232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028544" lvl="1" indent="-571500">
              <a:tabLst>
                <a:tab pos="511175" algn="l"/>
              </a:tabLst>
            </a:pPr>
            <a:endParaRPr lang="en-US" altLang="zh-CN"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endParaRPr>
          </a:p>
        </p:txBody>
      </p:sp>
      <p:sp>
        <p:nvSpPr>
          <p:cNvPr id="4" name="灯片编号占位符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420972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8765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52852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180" y="4342777"/>
            <a:ext cx="5487640" cy="4115111"/>
          </a:xfrm>
          <a:prstGeom prst="rect">
            <a:avLst/>
          </a:prstGeom>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531F46-AD95-454E-B729-E834F44C773A}" type="slidenum">
              <a:rPr lang="en-US" smtClean="0"/>
              <a:pPr>
                <a:defRPr/>
              </a:pPr>
              <a:t>28</a:t>
            </a:fld>
            <a:endParaRPr lang="en-US"/>
          </a:p>
        </p:txBody>
      </p:sp>
    </p:spTree>
    <p:extLst>
      <p:ext uri="{BB962C8B-B14F-4D97-AF65-F5344CB8AC3E}">
        <p14:creationId xmlns:p14="http://schemas.microsoft.com/office/powerpoint/2010/main" val="3892120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782329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020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654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11D4B0C-B40C-4B38-86E4-2AFA7E194751}" type="datetime1">
              <a:rPr lang="en-US" smtClean="0"/>
              <a:t>5/13/2015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926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57105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010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5/13/2015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4923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439180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6392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8.png"/><Relationship Id="rId4" Type="http://schemas.microsoft.com/office/2007/relationships/hdphoto" Target="../media/hdphoto3.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8.png"/><Relationship Id="rId4" Type="http://schemas.microsoft.com/office/2007/relationships/hdphoto" Target="../media/hdphoto3.wdp"/></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8.png"/><Relationship Id="rId4" Type="http://schemas.microsoft.com/office/2007/relationships/hdphoto" Target="../media/hdphoto3.wdp"/></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lIns="121917" tIns="60958" rIns="121917" bIns="60958">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pPr marL="0" marR="0" lvl="0" indent="0" algn="l" defTabSz="91458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4" y="2739679"/>
            <a:ext cx="10248393" cy="1378644"/>
          </a:xfrm>
          <a:prstGeom prst="rect">
            <a:avLst/>
          </a:prstGeom>
        </p:spPr>
        <p:txBody>
          <a:bodyPr lIns="121917" tIns="60958" rIns="121917" bIns="60958"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lIns="121917" tIns="60958" rIns="121917" bIns="60958" anchor="b">
            <a:noAutofit/>
          </a:bodyPr>
          <a:lstStyle>
            <a:lvl1pPr marL="0" indent="0">
              <a:buNone/>
              <a:defRPr sz="6600" spc="-151"/>
            </a:lvl1pPr>
          </a:lstStyle>
          <a:p>
            <a:pPr lvl="0"/>
            <a:r>
              <a:rPr lang="en-US" smtClean="0"/>
              <a:t>Click to edit Master text styles</a:t>
            </a:r>
          </a:p>
        </p:txBody>
      </p:sp>
    </p:spTree>
    <p:extLst>
      <p:ext uri="{BB962C8B-B14F-4D97-AF65-F5344CB8AC3E}">
        <p14:creationId xmlns:p14="http://schemas.microsoft.com/office/powerpoint/2010/main" val="2730771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1848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3521" y="6015456"/>
            <a:ext cx="2338479" cy="842544"/>
          </a:xfrm>
          <a:prstGeom prst="rect">
            <a:avLst/>
          </a:prstGeom>
          <a:noFill/>
          <a:ln>
            <a:noFill/>
          </a:ln>
        </p:spPr>
      </p:pic>
    </p:spTree>
    <p:extLst>
      <p:ext uri="{BB962C8B-B14F-4D97-AF65-F5344CB8AC3E}">
        <p14:creationId xmlns:p14="http://schemas.microsoft.com/office/powerpoint/2010/main" val="455705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916901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99279977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Segoe UI Light" panose="020B0502040204020203" pitchFamily="34" charset="0"/>
              <a:cs typeface="Segoe UI Light" panose="020B0502040204020203" pitchFamily="34" charset="0"/>
            </a:endParaRPr>
          </a:p>
        </p:txBody>
      </p:sp>
      <p:sp>
        <p:nvSpPr>
          <p:cNvPr id="6" name="TextBox 5"/>
          <p:cNvSpPr txBox="1"/>
          <p:nvPr/>
        </p:nvSpPr>
        <p:spPr>
          <a:xfrm>
            <a:off x="20072" y="1647906"/>
            <a:ext cx="9969500" cy="861774"/>
          </a:xfrm>
          <a:prstGeom prst="rect">
            <a:avLst/>
          </a:prstGeom>
          <a:noFill/>
        </p:spPr>
        <p:txBody>
          <a:bodyPr wrap="square" rtlCol="0">
            <a:spAutoFit/>
          </a:bodyPr>
          <a:lstStyle/>
          <a:p>
            <a:r>
              <a:rPr lang="en-US" sz="4800" dirty="0">
                <a:solidFill>
                  <a:srgbClr val="000000">
                    <a:lumMod val="65000"/>
                    <a:lumOff val="35000"/>
                  </a:srgbClr>
                </a:solidFill>
                <a:latin typeface="Segoe UI Light" pitchFamily="34" charset="0"/>
                <a:ea typeface="Segoe UI" pitchFamily="34" charset="0"/>
                <a:cs typeface="Segoe UI Light" panose="020B0502040204020203" pitchFamily="34" charset="0"/>
              </a:rPr>
              <a:t>Microsoft</a:t>
            </a:r>
            <a:r>
              <a:rPr lang="en-US" baseline="100000" dirty="0">
                <a:solidFill>
                  <a:srgbClr val="000000">
                    <a:lumMod val="65000"/>
                    <a:lumOff val="35000"/>
                  </a:srgbClr>
                </a:solidFill>
                <a:latin typeface="Segoe UI Light" pitchFamily="34" charset="0"/>
                <a:ea typeface="Segoe UI" pitchFamily="34" charset="0"/>
                <a:cs typeface="Segoe UI Light" panose="020B0502040204020203" pitchFamily="34" charset="0"/>
              </a:rPr>
              <a:t>®</a:t>
            </a:r>
            <a:r>
              <a:rPr lang="en-US" sz="4400" dirty="0">
                <a:solidFill>
                  <a:srgbClr val="000000">
                    <a:lumMod val="65000"/>
                    <a:lumOff val="35000"/>
                  </a:srgbClr>
                </a:solidFill>
                <a:latin typeface="Segoe UI Light" pitchFamily="34" charset="0"/>
                <a:ea typeface="Segoe UI" pitchFamily="34" charset="0"/>
                <a:cs typeface="Segoe UI Light" panose="020B0502040204020203" pitchFamily="34" charset="0"/>
              </a:rPr>
              <a:t> </a:t>
            </a:r>
            <a:r>
              <a:rPr lang="en-US" sz="4800" dirty="0">
                <a:solidFill>
                  <a:srgbClr val="000000">
                    <a:lumMod val="65000"/>
                    <a:lumOff val="35000"/>
                  </a:srgbClr>
                </a:solidFill>
                <a:latin typeface="Segoe UI Light" pitchFamily="34" charset="0"/>
                <a:ea typeface="Segoe UI" pitchFamily="34" charset="0"/>
                <a:cs typeface="Segoe UI Light" panose="020B0502040204020203" pitchFamily="34" charset="0"/>
              </a:rPr>
              <a:t>Virtual Academy</a:t>
            </a:r>
          </a:p>
        </p:txBody>
      </p:sp>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UI Light" panose="020B0502040204020203" pitchFamily="34" charset="0"/>
                <a:cs typeface="Segoe UI Light" panose="020B0502040204020203"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2526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852029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38202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775" y="2870519"/>
            <a:ext cx="10365317" cy="740664"/>
          </a:xfrm>
          <a:noFill/>
        </p:spPr>
        <p:txBody>
          <a:bodyPr/>
          <a:lstStyle>
            <a:lvl1pPr algn="ctr">
              <a:defRPr sz="4000"/>
            </a:lvl1pPr>
          </a:lstStyle>
          <a:p>
            <a:r>
              <a:rPr lang="en-US" dirty="0" smtClean="0"/>
              <a:t>Click to edit Master title style</a:t>
            </a:r>
            <a:endParaRPr lang="en-US" dirty="0"/>
          </a:p>
        </p:txBody>
      </p:sp>
    </p:spTree>
    <p:extLst>
      <p:ext uri="{BB962C8B-B14F-4D97-AF65-F5344CB8AC3E}">
        <p14:creationId xmlns:p14="http://schemas.microsoft.com/office/powerpoint/2010/main" val="2711076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and Content">
    <p:bg>
      <p:bgPr>
        <a:solidFill>
          <a:srgbClr val="0072C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17961" cy="1587999"/>
          </a:xfrm>
        </p:spPr>
        <p:txBody>
          <a:bodyPr/>
          <a:lstStyle>
            <a:lvl1pPr>
              <a:defRPr>
                <a:solidFill>
                  <a:schemeClr val="bg1">
                    <a:lumMod val="95000"/>
                  </a:schemeClr>
                </a:solidFill>
                <a:latin typeface="+mj-lt"/>
              </a:defRPr>
            </a:lvl1pPr>
            <a:lvl2pPr>
              <a:defRPr>
                <a:solidFill>
                  <a:schemeClr val="bg1">
                    <a:lumMod val="95000"/>
                  </a:schemeClr>
                </a:solidFill>
                <a:latin typeface="+mj-lt"/>
              </a:defRPr>
            </a:lvl2pPr>
            <a:lvl3pPr>
              <a:defRPr>
                <a:solidFill>
                  <a:schemeClr val="bg1">
                    <a:lumMod val="95000"/>
                  </a:schemeClr>
                </a:solidFill>
                <a:latin typeface="+mj-lt"/>
              </a:defRPr>
            </a:lvl3pPr>
            <a:lvl4pPr>
              <a:defRPr>
                <a:solidFill>
                  <a:schemeClr val="bg1">
                    <a:lumMod val="95000"/>
                  </a:schemeClr>
                </a:solidFill>
                <a:latin typeface="+mj-lt"/>
              </a:defRPr>
            </a:lvl4pPr>
            <a:lvl5pPr>
              <a:defRPr>
                <a:solidFill>
                  <a:schemeClr val="bg1">
                    <a:lumMod val="95000"/>
                  </a:schemeClr>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lvl1pPr>
              <a:defRPr>
                <a:solidFill>
                  <a:schemeClr val="bg1">
                    <a:lumMod val="95000"/>
                  </a:schemeClr>
                </a:solidFill>
                <a:latin typeface="+mj-lt"/>
              </a:defRPr>
            </a:lvl1pPr>
          </a:lstStyle>
          <a:p>
            <a:r>
              <a:rPr lang="en-US" smtClean="0"/>
              <a:t>Click to edit Master title style</a:t>
            </a:r>
            <a:endParaRPr lang="en-US"/>
          </a:p>
        </p:txBody>
      </p:sp>
    </p:spTree>
    <p:extLst>
      <p:ext uri="{BB962C8B-B14F-4D97-AF65-F5344CB8AC3E}">
        <p14:creationId xmlns:p14="http://schemas.microsoft.com/office/powerpoint/2010/main" val="373294525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and Content 1st level color text">
    <p:bg>
      <p:bgPr>
        <a:solidFill>
          <a:srgbClr val="0072C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87999"/>
          </a:xfrm>
        </p:spPr>
        <p:txBody>
          <a:bodyPr>
            <a:spAutoFit/>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solidFill>
                  <a:schemeClr val="bg1">
                    <a:lumMod val="95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11994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1" y="2234115"/>
            <a:ext cx="8375702"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2" y="4612345"/>
            <a:ext cx="5455754"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218896633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1105303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393088963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1"/>
            <a:ext cx="5487829"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1"/>
            <a:ext cx="5487829"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48076212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70875283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19052683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8047071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4"/>
            <a:ext cx="6947121"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defTabSz="1218885"/>
            <a:endParaRPr lang="en-US" sz="1600">
              <a:solidFill>
                <a:srgbClr val="292929"/>
              </a:solidFill>
            </a:endParaRPr>
          </a:p>
        </p:txBody>
      </p:sp>
    </p:spTree>
    <p:extLst>
      <p:ext uri="{BB962C8B-B14F-4D97-AF65-F5344CB8AC3E}">
        <p14:creationId xmlns:p14="http://schemas.microsoft.com/office/powerpoint/2010/main" val="59249303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144152194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5" y="2008094"/>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pPr defTabSz="914287"/>
            <a:endParaRPr lang="en-US" sz="1900">
              <a:solidFill>
                <a:srgbClr val="292929"/>
              </a:solidFill>
            </a:endParaRPr>
          </a:p>
        </p:txBody>
      </p:sp>
    </p:spTree>
    <p:extLst>
      <p:ext uri="{BB962C8B-B14F-4D97-AF65-F5344CB8AC3E}">
        <p14:creationId xmlns:p14="http://schemas.microsoft.com/office/powerpoint/2010/main" val="239328864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4"/>
            <a:ext cx="3177742"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grpSp>
    </p:spTree>
    <p:extLst>
      <p:ext uri="{BB962C8B-B14F-4D97-AF65-F5344CB8AC3E}">
        <p14:creationId xmlns:p14="http://schemas.microsoft.com/office/powerpoint/2010/main" val="91908007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6"/>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pPr defTabSz="914287"/>
            <a:endParaRPr lang="en-US" sz="1600">
              <a:solidFill>
                <a:srgbClr val="292929"/>
              </a:solidFill>
            </a:endParaRPr>
          </a:p>
        </p:txBody>
      </p:sp>
    </p:spTree>
    <p:extLst>
      <p:ext uri="{BB962C8B-B14F-4D97-AF65-F5344CB8AC3E}">
        <p14:creationId xmlns:p14="http://schemas.microsoft.com/office/powerpoint/2010/main" val="8455431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4" y="1905000"/>
            <a:ext cx="1277930"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2847838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0" y="6338051"/>
            <a:ext cx="2507213" cy="291353"/>
          </a:xfrm>
          <a:prstGeom prst="rect">
            <a:avLst/>
          </a:prstGeom>
        </p:spPr>
      </p:pic>
    </p:spTree>
    <p:extLst>
      <p:ext uri="{BB962C8B-B14F-4D97-AF65-F5344CB8AC3E}">
        <p14:creationId xmlns:p14="http://schemas.microsoft.com/office/powerpoint/2010/main" val="272724294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2301" y="3140275"/>
            <a:ext cx="3547400" cy="577452"/>
          </a:xfrm>
          <a:prstGeom prst="rect">
            <a:avLst/>
          </a:prstGeom>
          <a:noFill/>
          <a:ln>
            <a:noFill/>
          </a:ln>
        </p:spPr>
      </p:pic>
      <p:sp>
        <p:nvSpPr>
          <p:cNvPr id="7" name="Text Box 3"/>
          <p:cNvSpPr txBox="1">
            <a:spLocks noChangeArrowheads="1"/>
          </p:cNvSpPr>
          <p:nvPr userDrawn="1"/>
        </p:nvSpPr>
        <p:spPr bwMode="blackWhite">
          <a:xfrm>
            <a:off x="508001" y="6083575"/>
            <a:ext cx="11176000" cy="502896"/>
          </a:xfrm>
          <a:prstGeom prst="rect">
            <a:avLst/>
          </a:prstGeom>
          <a:noFill/>
          <a:ln w="12700">
            <a:noFill/>
            <a:miter lim="800000"/>
            <a:headEnd type="none" w="sm" len="sm"/>
            <a:tailEnd type="none" w="sm" len="sm"/>
          </a:ln>
          <a:effectLst/>
        </p:spPr>
        <p:txBody>
          <a:bodyPr vert="horz" wrap="square" lIns="91378" tIns="45689" rIns="91378" bIns="45689" numCol="1" anchor="t" anchorCtr="0" compatLnSpc="1">
            <a:prstTxWarp prst="textNoShape">
              <a:avLst/>
            </a:prstTxWarp>
            <a:spAutoFit/>
          </a:bodyPr>
          <a:lstStyle/>
          <a:p>
            <a:pPr algn="ctr" defTabSz="913650"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50"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r>
              <a:rPr lang="en-US" sz="667" dirty="0" smtClean="0">
                <a:solidFill>
                  <a:srgbClr val="FFFFFF">
                    <a:alpha val="99000"/>
                  </a:srgbClr>
                </a:solidFill>
                <a:cs typeface="Arial" charset="0"/>
              </a:rPr>
              <a:t>.</a:t>
            </a:r>
          </a:p>
          <a:p>
            <a:pPr algn="ctr" defTabSz="913650" eaLnBrk="0" hangingPunct="0">
              <a:defRPr/>
            </a:pPr>
            <a:r>
              <a:rPr lang="en-US" altLang="zh-CN" sz="667" dirty="0" smtClean="0">
                <a:solidFill>
                  <a:srgbClr val="FFFFFF">
                    <a:alpha val="99000"/>
                  </a:srgbClr>
                </a:solidFill>
                <a:cs typeface="Arial" charset="0"/>
              </a:rPr>
              <a:t>Translated to Chinese Simplified Version by Shanghai Yungoal Info Tech Co., Ltd.</a:t>
            </a:r>
          </a:p>
        </p:txBody>
      </p:sp>
      <p:pic>
        <p:nvPicPr>
          <p:cNvPr id="8" name="Picture 4" descr="D:\Hotcan\Yungoal\企业材料\logo_text_bi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87125" y="6447408"/>
            <a:ext cx="328149" cy="7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65855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3"/>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4"/>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83076180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543949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7"/>
            <a:ext cx="12192001"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43621418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249" y="1447802"/>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6970" y="6578273"/>
            <a:ext cx="3938066" cy="169277"/>
          </a:xfrm>
          <a:prstGeom prst="rect">
            <a:avLst/>
          </a:prstGeom>
          <a:noFill/>
        </p:spPr>
        <p:txBody>
          <a:bodyPr wrap="none" lIns="0" tIns="0" rIns="0" bIns="0" rtlCol="0" anchor="ctr">
            <a:spAutoFit/>
          </a:bodyPr>
          <a:lstStyle/>
          <a:p>
            <a:pPr algn="ctr" defTabSz="914287"/>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36987243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1" y="2234115"/>
            <a:ext cx="8375702"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2" y="4612345"/>
            <a:ext cx="5455754"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5994752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1280508601"/>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335726219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1"/>
            <a:ext cx="5487829"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1"/>
            <a:ext cx="5487829"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20571474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50586393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150270976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1675176385"/>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4"/>
            <a:ext cx="6947121"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defTabSz="1218885"/>
            <a:endParaRPr lang="en-US" sz="1600">
              <a:solidFill>
                <a:srgbClr val="292929"/>
              </a:solidFill>
            </a:endParaRPr>
          </a:p>
        </p:txBody>
      </p:sp>
    </p:spTree>
    <p:extLst>
      <p:ext uri="{BB962C8B-B14F-4D97-AF65-F5344CB8AC3E}">
        <p14:creationId xmlns:p14="http://schemas.microsoft.com/office/powerpoint/2010/main" val="12277599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338888596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5" y="2008094"/>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pPr defTabSz="914287"/>
            <a:endParaRPr lang="en-US" sz="1900">
              <a:solidFill>
                <a:srgbClr val="292929"/>
              </a:solidFill>
            </a:endParaRPr>
          </a:p>
        </p:txBody>
      </p:sp>
    </p:spTree>
    <p:extLst>
      <p:ext uri="{BB962C8B-B14F-4D97-AF65-F5344CB8AC3E}">
        <p14:creationId xmlns:p14="http://schemas.microsoft.com/office/powerpoint/2010/main" val="186517762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4"/>
            <a:ext cx="3177742"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grpSp>
    </p:spTree>
    <p:extLst>
      <p:ext uri="{BB962C8B-B14F-4D97-AF65-F5344CB8AC3E}">
        <p14:creationId xmlns:p14="http://schemas.microsoft.com/office/powerpoint/2010/main" val="8893956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6"/>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pPr defTabSz="914287"/>
            <a:endParaRPr lang="en-US" sz="1600">
              <a:solidFill>
                <a:srgbClr val="292929"/>
              </a:solidFill>
            </a:endParaRPr>
          </a:p>
        </p:txBody>
      </p:sp>
    </p:spTree>
    <p:extLst>
      <p:ext uri="{BB962C8B-B14F-4D97-AF65-F5344CB8AC3E}">
        <p14:creationId xmlns:p14="http://schemas.microsoft.com/office/powerpoint/2010/main" val="296370762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4" y="1905000"/>
            <a:ext cx="1277930"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79571486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0" y="6338051"/>
            <a:ext cx="2507213" cy="291353"/>
          </a:xfrm>
          <a:prstGeom prst="rect">
            <a:avLst/>
          </a:prstGeom>
        </p:spPr>
      </p:pic>
    </p:spTree>
    <p:extLst>
      <p:ext uri="{BB962C8B-B14F-4D97-AF65-F5344CB8AC3E}">
        <p14:creationId xmlns:p14="http://schemas.microsoft.com/office/powerpoint/2010/main" val="334308052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2301" y="3140275"/>
            <a:ext cx="3547400" cy="577452"/>
          </a:xfrm>
          <a:prstGeom prst="rect">
            <a:avLst/>
          </a:prstGeom>
          <a:noFill/>
          <a:ln>
            <a:noFill/>
          </a:ln>
        </p:spPr>
      </p:pic>
      <p:sp>
        <p:nvSpPr>
          <p:cNvPr id="7" name="Text Box 3"/>
          <p:cNvSpPr txBox="1">
            <a:spLocks noChangeArrowheads="1"/>
          </p:cNvSpPr>
          <p:nvPr userDrawn="1"/>
        </p:nvSpPr>
        <p:spPr bwMode="blackWhite">
          <a:xfrm>
            <a:off x="508001" y="6083575"/>
            <a:ext cx="11176000" cy="502896"/>
          </a:xfrm>
          <a:prstGeom prst="rect">
            <a:avLst/>
          </a:prstGeom>
          <a:noFill/>
          <a:ln w="12700">
            <a:noFill/>
            <a:miter lim="800000"/>
            <a:headEnd type="none" w="sm" len="sm"/>
            <a:tailEnd type="none" w="sm" len="sm"/>
          </a:ln>
          <a:effectLst/>
        </p:spPr>
        <p:txBody>
          <a:bodyPr vert="horz" wrap="square" lIns="91378" tIns="45689" rIns="91378" bIns="45689" numCol="1" anchor="t" anchorCtr="0" compatLnSpc="1">
            <a:prstTxWarp prst="textNoShape">
              <a:avLst/>
            </a:prstTxWarp>
            <a:spAutoFit/>
          </a:bodyPr>
          <a:lstStyle/>
          <a:p>
            <a:pPr algn="ctr" defTabSz="913650"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50"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r>
              <a:rPr lang="en-US" sz="667" dirty="0" smtClean="0">
                <a:solidFill>
                  <a:srgbClr val="FFFFFF">
                    <a:alpha val="99000"/>
                  </a:srgbClr>
                </a:solidFill>
                <a:cs typeface="Arial" charset="0"/>
              </a:rPr>
              <a:t>.</a:t>
            </a:r>
          </a:p>
          <a:p>
            <a:pPr algn="ctr" defTabSz="913650" eaLnBrk="0" hangingPunct="0">
              <a:defRPr/>
            </a:pPr>
            <a:r>
              <a:rPr lang="en-US" altLang="zh-CN" sz="667" dirty="0" smtClean="0">
                <a:solidFill>
                  <a:srgbClr val="FFFFFF">
                    <a:alpha val="99000"/>
                  </a:srgbClr>
                </a:solidFill>
                <a:cs typeface="Arial" charset="0"/>
              </a:rPr>
              <a:t>Translated to Chinese Simplified Version by Shanghai Yungoal Info Tech Co., Ltd.</a:t>
            </a:r>
          </a:p>
        </p:txBody>
      </p:sp>
      <p:pic>
        <p:nvPicPr>
          <p:cNvPr id="8" name="Picture 4" descr="D:\Hotcan\Yungoal\企业材料\logo_text_bi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87125" y="6447408"/>
            <a:ext cx="328149" cy="7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41141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3"/>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4"/>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347758748"/>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715335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7"/>
            <a:ext cx="12192001"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94328539"/>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249" y="1447802"/>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6970" y="6578273"/>
            <a:ext cx="3938066" cy="169277"/>
          </a:xfrm>
          <a:prstGeom prst="rect">
            <a:avLst/>
          </a:prstGeom>
          <a:noFill/>
        </p:spPr>
        <p:txBody>
          <a:bodyPr wrap="none" lIns="0" tIns="0" rIns="0" bIns="0" rtlCol="0" anchor="ctr">
            <a:spAutoFit/>
          </a:bodyPr>
          <a:lstStyle/>
          <a:p>
            <a:pPr algn="ctr" defTabSz="914287"/>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218372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1" y="2234115"/>
            <a:ext cx="8375702"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2" y="4612345"/>
            <a:ext cx="5455754"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161725939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376484669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234980030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1"/>
            <a:ext cx="5487829"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1"/>
            <a:ext cx="5487829"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4274236"/>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2" y="2266798"/>
            <a:ext cx="5486400"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3"/>
            <a:ext cx="5487829"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8"/>
            <a:ext cx="5487829"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45973550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19453118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7" y="6372549"/>
            <a:ext cx="1682359" cy="195501"/>
          </a:xfrm>
          <a:prstGeom prst="rect">
            <a:avLst/>
          </a:prstGeom>
        </p:spPr>
      </p:pic>
    </p:spTree>
    <p:extLst>
      <p:ext uri="{BB962C8B-B14F-4D97-AF65-F5344CB8AC3E}">
        <p14:creationId xmlns:p14="http://schemas.microsoft.com/office/powerpoint/2010/main" val="358109258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4"/>
            <a:ext cx="6947121"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defTabSz="1218885"/>
            <a:endParaRPr lang="en-US" sz="1600">
              <a:solidFill>
                <a:srgbClr val="292929"/>
              </a:solidFill>
            </a:endParaRPr>
          </a:p>
        </p:txBody>
      </p:sp>
    </p:spTree>
    <p:extLst>
      <p:ext uri="{BB962C8B-B14F-4D97-AF65-F5344CB8AC3E}">
        <p14:creationId xmlns:p14="http://schemas.microsoft.com/office/powerpoint/2010/main" val="370738249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9"/>
            <a:ext cx="3500040"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274957641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5" y="2008094"/>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pPr defTabSz="914287"/>
            <a:endParaRPr lang="en-US" sz="1900">
              <a:solidFill>
                <a:srgbClr val="292929"/>
              </a:solidFill>
            </a:endParaRPr>
          </a:p>
        </p:txBody>
      </p:sp>
    </p:spTree>
    <p:extLst>
      <p:ext uri="{BB962C8B-B14F-4D97-AF65-F5344CB8AC3E}">
        <p14:creationId xmlns:p14="http://schemas.microsoft.com/office/powerpoint/2010/main" val="2874777395"/>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4"/>
            <a:ext cx="3177742"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87"/>
              <a:endParaRPr lang="en-US" sz="1600">
                <a:solidFill>
                  <a:srgbClr val="292929"/>
                </a:solidFill>
              </a:endParaRPr>
            </a:p>
          </p:txBody>
        </p:sp>
      </p:grpSp>
    </p:spTree>
    <p:extLst>
      <p:ext uri="{BB962C8B-B14F-4D97-AF65-F5344CB8AC3E}">
        <p14:creationId xmlns:p14="http://schemas.microsoft.com/office/powerpoint/2010/main" val="1598760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6"/>
            <a:ext cx="3014117"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pPr defTabSz="914287"/>
            <a:endParaRPr lang="en-US" sz="1600">
              <a:solidFill>
                <a:srgbClr val="292929"/>
              </a:solidFill>
            </a:endParaRPr>
          </a:p>
        </p:txBody>
      </p:sp>
    </p:spTree>
    <p:extLst>
      <p:ext uri="{BB962C8B-B14F-4D97-AF65-F5344CB8AC3E}">
        <p14:creationId xmlns:p14="http://schemas.microsoft.com/office/powerpoint/2010/main" val="420929214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8" y="1447803"/>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9" y="4160522"/>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4" y="1905000"/>
            <a:ext cx="1277930"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87"/>
              <a:endParaRPr lang="en-US" sz="1900">
                <a:solidFill>
                  <a:srgbClr val="292929"/>
                </a:solidFill>
              </a:endParaRPr>
            </a:p>
          </p:txBody>
        </p:sp>
      </p:grpSp>
    </p:spTree>
    <p:extLst>
      <p:ext uri="{BB962C8B-B14F-4D97-AF65-F5344CB8AC3E}">
        <p14:creationId xmlns:p14="http://schemas.microsoft.com/office/powerpoint/2010/main" val="587705511"/>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2"/>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0" y="6338051"/>
            <a:ext cx="2507213" cy="291353"/>
          </a:xfrm>
          <a:prstGeom prst="rect">
            <a:avLst/>
          </a:prstGeom>
        </p:spPr>
      </p:pic>
    </p:spTree>
    <p:extLst>
      <p:ext uri="{BB962C8B-B14F-4D97-AF65-F5344CB8AC3E}">
        <p14:creationId xmlns:p14="http://schemas.microsoft.com/office/powerpoint/2010/main" val="3016494540"/>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2301" y="3140275"/>
            <a:ext cx="3547400" cy="577452"/>
          </a:xfrm>
          <a:prstGeom prst="rect">
            <a:avLst/>
          </a:prstGeom>
          <a:noFill/>
          <a:ln>
            <a:noFill/>
          </a:ln>
        </p:spPr>
      </p:pic>
      <p:sp>
        <p:nvSpPr>
          <p:cNvPr id="7" name="Text Box 3"/>
          <p:cNvSpPr txBox="1">
            <a:spLocks noChangeArrowheads="1"/>
          </p:cNvSpPr>
          <p:nvPr userDrawn="1"/>
        </p:nvSpPr>
        <p:spPr bwMode="blackWhite">
          <a:xfrm>
            <a:off x="508001" y="6083575"/>
            <a:ext cx="11176000" cy="502896"/>
          </a:xfrm>
          <a:prstGeom prst="rect">
            <a:avLst/>
          </a:prstGeom>
          <a:noFill/>
          <a:ln w="12700">
            <a:noFill/>
            <a:miter lim="800000"/>
            <a:headEnd type="none" w="sm" len="sm"/>
            <a:tailEnd type="none" w="sm" len="sm"/>
          </a:ln>
          <a:effectLst/>
        </p:spPr>
        <p:txBody>
          <a:bodyPr vert="horz" wrap="square" lIns="91378" tIns="45689" rIns="91378" bIns="45689" numCol="1" anchor="t" anchorCtr="0" compatLnSpc="1">
            <a:prstTxWarp prst="textNoShape">
              <a:avLst/>
            </a:prstTxWarp>
            <a:spAutoFit/>
          </a:bodyPr>
          <a:lstStyle/>
          <a:p>
            <a:pPr algn="ctr" defTabSz="913650"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50"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r>
              <a:rPr lang="en-US" sz="667" dirty="0" smtClean="0">
                <a:solidFill>
                  <a:srgbClr val="FFFFFF">
                    <a:alpha val="99000"/>
                  </a:srgbClr>
                </a:solidFill>
                <a:cs typeface="Arial" charset="0"/>
              </a:rPr>
              <a:t>.</a:t>
            </a:r>
          </a:p>
          <a:p>
            <a:pPr algn="ctr" defTabSz="913650" eaLnBrk="0" hangingPunct="0">
              <a:defRPr/>
            </a:pPr>
            <a:r>
              <a:rPr lang="en-US" altLang="zh-CN" sz="667" dirty="0" smtClean="0">
                <a:solidFill>
                  <a:srgbClr val="FFFFFF">
                    <a:alpha val="99000"/>
                  </a:srgbClr>
                </a:solidFill>
                <a:cs typeface="Arial" charset="0"/>
              </a:rPr>
              <a:t>Translated to Chinese Simplified Version by Shanghai Yungoal Info Tech Co., Ltd.</a:t>
            </a:r>
          </a:p>
        </p:txBody>
      </p:sp>
      <p:pic>
        <p:nvPicPr>
          <p:cNvPr id="8" name="Picture 4" descr="D:\Hotcan\Yungoal\企业材料\logo_text_bi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87125" y="6447408"/>
            <a:ext cx="328149" cy="7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2627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3"/>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4"/>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2"/>
            <a:ext cx="2498478" cy="290339"/>
          </a:xfrm>
          <a:prstGeom prst="rect">
            <a:avLst/>
          </a:prstGeom>
        </p:spPr>
      </p:pic>
    </p:spTree>
    <p:extLst>
      <p:ext uri="{BB962C8B-B14F-4D97-AF65-F5344CB8AC3E}">
        <p14:creationId xmlns:p14="http://schemas.microsoft.com/office/powerpoint/2010/main" val="1808348303"/>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777961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7"/>
            <a:ext cx="12192001"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6166855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249" y="1447802"/>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6970" y="6578273"/>
            <a:ext cx="3938066" cy="169277"/>
          </a:xfrm>
          <a:prstGeom prst="rect">
            <a:avLst/>
          </a:prstGeom>
          <a:noFill/>
        </p:spPr>
        <p:txBody>
          <a:bodyPr wrap="none" lIns="0" tIns="0" rIns="0" bIns="0" rtlCol="0" anchor="ctr">
            <a:spAutoFit/>
          </a:bodyPr>
          <a:lstStyle/>
          <a:p>
            <a:pPr algn="ctr" defTabSz="914287"/>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1664633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Slide">
    <p:bg>
      <p:bgPr>
        <a:solidFill>
          <a:srgbClr val="7FBA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897257"/>
            <a:ext cx="12192000" cy="1063487"/>
          </a:xfrm>
        </p:spPr>
        <p:txBody>
          <a:bodyPr/>
          <a:lstStyle>
            <a:lvl1pPr algn="ctr">
              <a:defRPr baseline="0">
                <a:solidFill>
                  <a:schemeClr val="bg1"/>
                </a:solidFill>
              </a:defRPr>
            </a:lvl1pPr>
          </a:lstStyle>
          <a:p>
            <a:r>
              <a:rPr lang="en-US" dirty="0" smtClean="0"/>
              <a:t>Transition Slide</a:t>
            </a:r>
            <a:endParaRPr lang="en-US" dirty="0"/>
          </a:p>
        </p:txBody>
      </p:sp>
    </p:spTree>
    <p:extLst>
      <p:ext uri="{BB962C8B-B14F-4D97-AF65-F5344CB8AC3E}">
        <p14:creationId xmlns:p14="http://schemas.microsoft.com/office/powerpoint/2010/main" val="58349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5.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72" r:id="rId8"/>
    <p:sldLayoutId id="2147483669" r:id="rId9"/>
    <p:sldLayoutId id="2147483752" r:id="rId10"/>
    <p:sldLayoutId id="2147483755" r:id="rId11"/>
    <p:sldLayoutId id="2147483756" r:id="rId12"/>
    <p:sldLayoutId id="2147483757" r:id="rId13"/>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Segoe UI Light" panose="020B0502040204020203" pitchFamily="34" charset="0"/>
              <a:cs typeface="Segoe UI Light" panose="020B0502040204020203" pitchFamily="34" charset="0"/>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latin typeface="Segoe UI Light" panose="020B0502040204020203" pitchFamily="34" charset="0"/>
              <a:cs typeface="Segoe UI Light" panose="020B0502040204020203" pitchFamily="34" charset="0"/>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230855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2"/>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2"/>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9407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2"/>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2"/>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392270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2"/>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2"/>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13954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azure.microsoft.com/blog/2014/11/25/introducing-the-azure-automation-script-converter/" TargetMode="External"/><Relationship Id="rId2" Type="http://schemas.openxmlformats.org/officeDocument/2006/relationships/hyperlink" Target="http://azure.microsoft.com/blog/2014/07/24/azure-automation-integrating-runbook-source-control-using-visual-studio-online/"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ww.windowsazure.cn/documentation/articles/automation-create-runbook-from-samples/" TargetMode="External"/><Relationship Id="rId7" Type="http://schemas.openxmlformats.org/officeDocument/2006/relationships/hyperlink" Target="https://go.microsoft.com/fwLink/?LinkID=528317&amp;clcid=0x4" TargetMode="External"/><Relationship Id="rId2" Type="http://schemas.openxmlformats.org/officeDocument/2006/relationships/hyperlink" Target="http://www.windowsazure.cn/home/features/automation/" TargetMode="External"/><Relationship Id="rId1" Type="http://schemas.openxmlformats.org/officeDocument/2006/relationships/slideLayout" Target="../slideLayouts/slideLayout6.xml"/><Relationship Id="rId6" Type="http://schemas.openxmlformats.org/officeDocument/2006/relationships/hyperlink" Target="https://technet.microsoft.com/zh-cn/library/dn469260.aspx" TargetMode="External"/><Relationship Id="rId5" Type="http://schemas.openxmlformats.org/officeDocument/2006/relationships/hyperlink" Target="https://msdn.microsoft.com/zh-cn/library/dn690262.aspx" TargetMode="External"/><Relationship Id="rId4" Type="http://schemas.openxmlformats.org/officeDocument/2006/relationships/hyperlink" Target="https://technet.microsoft.com/zh-cn/library/dn469262.asp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0" y="5132437"/>
            <a:ext cx="11022417" cy="1460779"/>
          </a:xfrm>
        </p:spPr>
        <p:txBody>
          <a:bodyPr/>
          <a:lstStyle/>
          <a:p>
            <a:r>
              <a:rPr lang="zh-CN" altLang="en-US" dirty="0" smtClean="0"/>
              <a:t>翟爽 </a:t>
            </a:r>
            <a:r>
              <a:rPr lang="en-US" dirty="0" smtClean="0"/>
              <a:t>| </a:t>
            </a:r>
            <a:r>
              <a:rPr lang="zh-CN" altLang="en-US" dirty="0" smtClean="0"/>
              <a:t>微软云计算技术顾问</a:t>
            </a:r>
            <a:endParaRPr lang="en-US" altLang="zh-CN" dirty="0" smtClean="0"/>
          </a:p>
        </p:txBody>
      </p:sp>
      <p:sp>
        <p:nvSpPr>
          <p:cNvPr id="2" name="Title 1"/>
          <p:cNvSpPr>
            <a:spLocks noGrp="1"/>
          </p:cNvSpPr>
          <p:nvPr>
            <p:ph type="ctrTitle"/>
          </p:nvPr>
        </p:nvSpPr>
        <p:spPr/>
        <p:txBody>
          <a:bodyPr/>
          <a:lstStyle/>
          <a:p>
            <a:r>
              <a:rPr lang="en-US" altLang="zh-CN" sz="4000" dirty="0" smtClean="0"/>
              <a:t/>
            </a:r>
            <a:br>
              <a:rPr lang="en-US" altLang="zh-CN" sz="4000" dirty="0" smtClean="0"/>
            </a:br>
            <a:r>
              <a:rPr lang="zh-CN" altLang="en-US" sz="4000" dirty="0"/>
              <a:t>通过</a:t>
            </a:r>
            <a:r>
              <a:rPr lang="en-US" altLang="zh-CN" sz="4000" dirty="0" smtClean="0"/>
              <a:t>Azure</a:t>
            </a:r>
            <a:r>
              <a:rPr lang="zh-CN" altLang="en-US" sz="4000" dirty="0" smtClean="0"/>
              <a:t>自动化服务实现高效的云中自动化运维</a:t>
            </a:r>
            <a:r>
              <a:rPr lang="en-US" altLang="zh-CN" sz="4000" dirty="0" smtClean="0"/>
              <a:t/>
            </a:r>
            <a:br>
              <a:rPr lang="en-US" altLang="zh-CN" sz="4000" dirty="0" smtClean="0"/>
            </a:br>
            <a:endParaRPr lang="en-US" sz="4000" dirty="0"/>
          </a:p>
        </p:txBody>
      </p:sp>
      <p:pic>
        <p:nvPicPr>
          <p:cNvPr id="5"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0645" y="3095594"/>
            <a:ext cx="1371600" cy="1243400"/>
          </a:xfrm>
          <a:prstGeom prst="rect">
            <a:avLst/>
          </a:prstGeom>
        </p:spPr>
      </p:pic>
      <p:sp>
        <p:nvSpPr>
          <p:cNvPr id="7" name="Subtitle 3"/>
          <p:cNvSpPr txBox="1">
            <a:spLocks/>
          </p:cNvSpPr>
          <p:nvPr/>
        </p:nvSpPr>
        <p:spPr>
          <a:xfrm>
            <a:off x="5391036" y="5172174"/>
            <a:ext cx="1102241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dirty="0"/>
              <a:t>徐磊</a:t>
            </a:r>
            <a:r>
              <a:rPr lang="zh-CN" altLang="en-US" dirty="0" smtClean="0"/>
              <a:t> </a:t>
            </a:r>
            <a:r>
              <a:rPr lang="en-US" altLang="zh-CN" dirty="0" smtClean="0"/>
              <a:t>| </a:t>
            </a:r>
            <a:r>
              <a:rPr lang="zh-CN" altLang="en-US" dirty="0" smtClean="0"/>
              <a:t>微软最有价值专家</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smtClean="0"/>
              <a:t>管理运行手册和资产</a:t>
            </a:r>
            <a:endParaRPr lang="zh-CN" altLang="en-US" sz="3600" dirty="0"/>
          </a:p>
        </p:txBody>
      </p:sp>
    </p:spTree>
    <p:extLst>
      <p:ext uri="{BB962C8B-B14F-4D97-AF65-F5344CB8AC3E}">
        <p14:creationId xmlns:p14="http://schemas.microsoft.com/office/powerpoint/2010/main" val="297367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管理自动化资产</a:t>
            </a:r>
            <a:endParaRPr lang="en-US" dirty="0"/>
          </a:p>
        </p:txBody>
      </p:sp>
      <p:sp>
        <p:nvSpPr>
          <p:cNvPr id="4" name="Text Placeholder 2"/>
          <p:cNvSpPr>
            <a:spLocks noGrp="1"/>
          </p:cNvSpPr>
          <p:nvPr>
            <p:ph type="body" sz="quarter" idx="11"/>
          </p:nvPr>
        </p:nvSpPr>
        <p:spPr>
          <a:xfrm>
            <a:off x="269241" y="1189494"/>
            <a:ext cx="11655840" cy="3140971"/>
          </a:xfrm>
        </p:spPr>
        <p:txBody>
          <a:bodyPr/>
          <a:lstStyle/>
          <a:p>
            <a:pPr marL="336145" indent="-336145">
              <a:buClr>
                <a:schemeClr val="tx2"/>
              </a:buClr>
              <a:buBlip>
                <a:blip r:embed="rId3"/>
              </a:buBlip>
            </a:pPr>
            <a:r>
              <a:rPr lang="zh-CN" altLang="en-US" sz="1961" dirty="0" smtClean="0">
                <a:gradFill>
                  <a:gsLst>
                    <a:gs pos="13869">
                      <a:schemeClr val="tx2"/>
                    </a:gs>
                    <a:gs pos="42000">
                      <a:schemeClr val="tx2"/>
                    </a:gs>
                  </a:gsLst>
                  <a:lin ang="5400000" scaled="0"/>
                </a:gradFill>
                <a:latin typeface="+mn-lt"/>
              </a:rPr>
              <a:t>管理全局资产</a:t>
            </a:r>
            <a:endParaRPr lang="en-US" sz="1961" dirty="0">
              <a:gradFill>
                <a:gsLst>
                  <a:gs pos="13869">
                    <a:schemeClr val="tx2"/>
                  </a:gs>
                  <a:gs pos="42000">
                    <a:schemeClr val="tx2"/>
                  </a:gs>
                </a:gsLst>
                <a:lin ang="5400000" scaled="0"/>
              </a:gradFill>
              <a:latin typeface="+mn-lt"/>
            </a:endParaRPr>
          </a:p>
          <a:p>
            <a:pPr marL="572691" lvl="1" indent="-236546">
              <a:buBlip>
                <a:blip r:embed="rId3"/>
              </a:buBlip>
            </a:pPr>
            <a:r>
              <a:rPr lang="zh-CN" altLang="en-US" sz="1765" dirty="0" smtClean="0"/>
              <a:t>添加集成模块</a:t>
            </a:r>
            <a:endParaRPr lang="en-US" altLang="zh-CN" sz="1765" dirty="0" smtClean="0"/>
          </a:p>
          <a:p>
            <a:pPr marL="572691" lvl="1" indent="-236546">
              <a:buBlip>
                <a:blip r:embed="rId3"/>
              </a:buBlip>
            </a:pPr>
            <a:r>
              <a:rPr lang="zh-CN" altLang="en-US" sz="1765" dirty="0" smtClean="0"/>
              <a:t>更新</a:t>
            </a:r>
            <a:r>
              <a:rPr lang="zh-CN" altLang="en-US" sz="1765" b="1" dirty="0" smtClean="0"/>
              <a:t>集成模块</a:t>
            </a:r>
            <a:endParaRPr lang="en-US" sz="1765" b="1" dirty="0"/>
          </a:p>
          <a:p>
            <a:pPr marL="572691" lvl="1" indent="-236546">
              <a:buBlip>
                <a:blip r:embed="rId3"/>
              </a:buBlip>
            </a:pPr>
            <a:r>
              <a:rPr lang="zh-CN" altLang="en-US" sz="1765" dirty="0" smtClean="0"/>
              <a:t>创建和管理</a:t>
            </a:r>
            <a:r>
              <a:rPr lang="zh-CN" altLang="en-US" sz="1765" b="1" dirty="0" smtClean="0"/>
              <a:t>安全凭据</a:t>
            </a:r>
            <a:endParaRPr lang="en-US" altLang="zh-CN" sz="1765" b="1" dirty="0" smtClean="0"/>
          </a:p>
          <a:p>
            <a:pPr marL="572691" lvl="1" indent="-236546">
              <a:buBlip>
                <a:blip r:embed="rId3"/>
              </a:buBlip>
            </a:pPr>
            <a:r>
              <a:rPr lang="zh-CN" altLang="en-US" sz="1765" dirty="0" smtClean="0"/>
              <a:t>创建和管理</a:t>
            </a:r>
            <a:r>
              <a:rPr lang="zh-CN" altLang="en-US" sz="1765" b="1" dirty="0" smtClean="0"/>
              <a:t>连接</a:t>
            </a:r>
            <a:endParaRPr lang="en-US" altLang="zh-CN" sz="1765" b="1" dirty="0" smtClean="0"/>
          </a:p>
          <a:p>
            <a:pPr marL="572691" lvl="1" indent="-236546">
              <a:buBlip>
                <a:blip r:embed="rId3"/>
              </a:buBlip>
            </a:pPr>
            <a:r>
              <a:rPr lang="zh-CN" altLang="en-US" sz="1765" dirty="0" smtClean="0"/>
              <a:t>创建和管理</a:t>
            </a:r>
            <a:r>
              <a:rPr lang="zh-CN" altLang="en-US" sz="1765" b="1" dirty="0" smtClean="0"/>
              <a:t>变量</a:t>
            </a:r>
            <a:endParaRPr lang="en-US" sz="1765" b="1" dirty="0"/>
          </a:p>
          <a:p>
            <a:pPr marL="572691" lvl="1" indent="-236546">
              <a:buBlip>
                <a:blip r:embed="rId3"/>
              </a:buBlip>
            </a:pPr>
            <a:r>
              <a:rPr lang="zh-CN" altLang="en-US" sz="1765" dirty="0" smtClean="0"/>
              <a:t>管理</a:t>
            </a:r>
            <a:r>
              <a:rPr lang="zh-CN" altLang="en-US" sz="1765" b="1" dirty="0" smtClean="0"/>
              <a:t>作业计划日程</a:t>
            </a:r>
            <a:endParaRPr lang="en-US" sz="1961" b="1" dirty="0">
              <a:gradFill>
                <a:gsLst>
                  <a:gs pos="13869">
                    <a:schemeClr val="tx2"/>
                  </a:gs>
                  <a:gs pos="42000">
                    <a:schemeClr val="tx2"/>
                  </a:gs>
                </a:gsLst>
                <a:lin ang="5400000" scaled="0"/>
              </a:gradFill>
              <a:latin typeface="+mn-lt"/>
            </a:endParaRPr>
          </a:p>
          <a:p>
            <a:pPr marL="0" lvl="1"/>
            <a:r>
              <a:rPr lang="zh-CN" altLang="en-US" b="1" dirty="0">
                <a:gradFill>
                  <a:gsLst>
                    <a:gs pos="13869">
                      <a:schemeClr val="tx2"/>
                    </a:gs>
                    <a:gs pos="42000">
                      <a:schemeClr val="tx2"/>
                    </a:gs>
                  </a:gsLst>
                  <a:lin ang="5400000" scaled="0"/>
                </a:gradFill>
                <a:latin typeface="+mn-lt"/>
              </a:rPr>
              <a:t> </a:t>
            </a:r>
            <a:r>
              <a:rPr lang="zh-CN" altLang="en-US" b="1" dirty="0" smtClean="0">
                <a:gradFill>
                  <a:gsLst>
                    <a:gs pos="13869">
                      <a:schemeClr val="tx2"/>
                    </a:gs>
                    <a:gs pos="42000">
                      <a:schemeClr val="tx2"/>
                    </a:gs>
                  </a:gsLst>
                  <a:lin ang="5400000" scaled="0"/>
                </a:gradFill>
                <a:latin typeface="+mn-lt"/>
              </a:rPr>
              <a:t>      资产边界</a:t>
            </a:r>
            <a:endParaRPr lang="en-US" altLang="zh-CN" b="1" dirty="0" smtClean="0">
              <a:gradFill>
                <a:gsLst>
                  <a:gs pos="13869">
                    <a:schemeClr val="tx2"/>
                  </a:gs>
                  <a:gs pos="42000">
                    <a:schemeClr val="tx2"/>
                  </a:gs>
                </a:gsLst>
                <a:lin ang="5400000" scaled="0"/>
              </a:gradFill>
              <a:latin typeface="+mn-lt"/>
            </a:endParaRPr>
          </a:p>
          <a:p>
            <a:pPr marL="0" lvl="1"/>
            <a:r>
              <a:rPr lang="en-US" b="1" dirty="0" smtClean="0">
                <a:gradFill>
                  <a:gsLst>
                    <a:gs pos="13869">
                      <a:schemeClr val="tx2"/>
                    </a:gs>
                    <a:gs pos="42000">
                      <a:schemeClr val="tx2"/>
                    </a:gs>
                  </a:gsLst>
                  <a:lin ang="5400000" scaled="0"/>
                </a:gradFill>
                <a:latin typeface="+mn-lt"/>
              </a:rPr>
              <a:t>           </a:t>
            </a:r>
            <a:r>
              <a:rPr lang="zh-CN" altLang="en-US" sz="1765" dirty="0"/>
              <a:t>全局资产</a:t>
            </a:r>
            <a:r>
              <a:rPr lang="zh-CN" altLang="en-US" sz="1765" dirty="0" smtClean="0"/>
              <a:t>在</a:t>
            </a:r>
            <a:r>
              <a:rPr lang="zh-CN" altLang="en-US" sz="1765" b="1" dirty="0" smtClean="0"/>
              <a:t>同一个自动化服务账号内</a:t>
            </a:r>
            <a:r>
              <a:rPr lang="zh-CN" altLang="en-US" sz="1765" dirty="0" smtClean="0"/>
              <a:t>生效</a:t>
            </a:r>
            <a:endParaRPr lang="en-US" altLang="zh-CN" sz="1765" dirty="0" smtClean="0"/>
          </a:p>
          <a:p>
            <a:pPr marL="0" lvl="1"/>
            <a:r>
              <a:rPr lang="en-US" sz="1765" dirty="0"/>
              <a:t> </a:t>
            </a:r>
            <a:r>
              <a:rPr lang="en-US" sz="1765" dirty="0" smtClean="0"/>
              <a:t>         </a:t>
            </a:r>
            <a:r>
              <a:rPr lang="zh-CN" altLang="en-US" sz="1765" dirty="0" smtClean="0"/>
              <a:t>在同一订阅下不同自动化服务账号不同资产</a:t>
            </a:r>
            <a:endParaRPr lang="en-US" sz="1765" dirty="0"/>
          </a:p>
          <a:p>
            <a:endParaRPr lang="en-US" sz="1765" dirty="0"/>
          </a:p>
        </p:txBody>
      </p:sp>
      <p:pic>
        <p:nvPicPr>
          <p:cNvPr id="7" name="Picture 6"/>
          <p:cNvPicPr>
            <a:picLocks noChangeAspect="1"/>
          </p:cNvPicPr>
          <p:nvPr/>
        </p:nvPicPr>
        <p:blipFill>
          <a:blip r:embed="rId4"/>
          <a:stretch>
            <a:fillRect/>
          </a:stretch>
        </p:blipFill>
        <p:spPr>
          <a:xfrm>
            <a:off x="5232485" y="1412044"/>
            <a:ext cx="7213191" cy="4449441"/>
          </a:xfrm>
          <a:prstGeom prst="rect">
            <a:avLst/>
          </a:prstGeom>
          <a:scene3d>
            <a:camera prst="perspectiveContrastingLeftFacing"/>
            <a:lightRig rig="threePt" dir="t"/>
          </a:scene3d>
        </p:spPr>
      </p:pic>
    </p:spTree>
    <p:extLst>
      <p:ext uri="{BB962C8B-B14F-4D97-AF65-F5344CB8AC3E}">
        <p14:creationId xmlns:p14="http://schemas.microsoft.com/office/powerpoint/2010/main" val="38239432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管理资产</a:t>
            </a:r>
            <a:endParaRPr lang="en-US" dirty="0"/>
          </a:p>
        </p:txBody>
      </p:sp>
      <p:pic>
        <p:nvPicPr>
          <p:cNvPr id="4" name="Picture 6"/>
          <p:cNvPicPr>
            <a:picLocks noChangeAspect="1"/>
          </p:cNvPicPr>
          <p:nvPr/>
        </p:nvPicPr>
        <p:blipFill>
          <a:blip r:embed="rId3"/>
          <a:stretch>
            <a:fillRect/>
          </a:stretch>
        </p:blipFill>
        <p:spPr>
          <a:xfrm>
            <a:off x="5232485" y="1412044"/>
            <a:ext cx="7213191" cy="4449441"/>
          </a:xfrm>
          <a:prstGeom prst="rect">
            <a:avLst/>
          </a:prstGeom>
          <a:scene3d>
            <a:camera prst="perspectiveContrastingLeftFacing"/>
            <a:lightRig rig="threePt" dir="t"/>
          </a:scene3d>
        </p:spPr>
      </p:pic>
    </p:spTree>
    <p:extLst>
      <p:ext uri="{BB962C8B-B14F-4D97-AF65-F5344CB8AC3E}">
        <p14:creationId xmlns:p14="http://schemas.microsoft.com/office/powerpoint/2010/main" val="181624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创作运行手册</a:t>
            </a:r>
            <a:endParaRPr lang="en-US" dirty="0"/>
          </a:p>
        </p:txBody>
      </p:sp>
      <p:sp>
        <p:nvSpPr>
          <p:cNvPr id="4" name="Text Placeholder 2"/>
          <p:cNvSpPr txBox="1">
            <a:spLocks/>
          </p:cNvSpPr>
          <p:nvPr/>
        </p:nvSpPr>
        <p:spPr>
          <a:xfrm>
            <a:off x="269241" y="1189494"/>
            <a:ext cx="11655840" cy="5663561"/>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indent="-336145">
              <a:buClr>
                <a:schemeClr val="tx2"/>
              </a:buClr>
              <a:buBlip>
                <a:blip r:embed="rId3"/>
              </a:buBlip>
            </a:pPr>
            <a:r>
              <a:rPr lang="zh-CN" alt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创作</a:t>
            </a:r>
            <a:endParaRPr 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创建</a:t>
            </a:r>
            <a:r>
              <a:rPr lang="en-US" sz="1765" dirty="0" smtClean="0">
                <a:latin typeface="微软雅黑" panose="020B0503020204020204" pitchFamily="34" charset="-122"/>
                <a:ea typeface="微软雅黑" panose="020B0503020204020204" pitchFamily="34" charset="-122"/>
              </a:rPr>
              <a:t>PowerShell </a:t>
            </a:r>
            <a:r>
              <a:rPr lang="zh-CN" altLang="en-US" sz="1765" dirty="0" smtClean="0">
                <a:latin typeface="微软雅黑" panose="020B0503020204020204" pitchFamily="34" charset="-122"/>
                <a:ea typeface="微软雅黑" panose="020B0503020204020204" pitchFamily="34" charset="-122"/>
              </a:rPr>
              <a:t>工作流运新手册</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从脚本库中调用已有运行手册</a:t>
            </a:r>
            <a:endParaRPr lang="en-US" sz="1765" dirty="0">
              <a:latin typeface="微软雅黑" panose="020B0503020204020204" pitchFamily="34" charset="-122"/>
              <a:ea typeface="微软雅黑" panose="020B0503020204020204" pitchFamily="34" charset="-122"/>
            </a:endParaRPr>
          </a:p>
          <a:p>
            <a:pPr marL="336145" indent="-336145">
              <a:buClr>
                <a:schemeClr val="tx2"/>
              </a:buClr>
              <a:buBlip>
                <a:blip r:embed="rId3"/>
              </a:buBlip>
            </a:pP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336145" indent="-336145">
              <a:buClr>
                <a:schemeClr val="tx2"/>
              </a:buClr>
              <a:buBlip>
                <a:blip r:embed="rId3"/>
              </a:buBlip>
            </a:pPr>
            <a:r>
              <a:rPr lang="zh-CN" altLang="en-US" sz="1961" b="1" dirty="0" smtClean="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管理浏览运行手册并加入资产</a:t>
            </a:r>
            <a:endParaRPr lang="en-US" sz="1765" b="1" dirty="0" smtClean="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模块和活动</a:t>
            </a:r>
            <a:endParaRPr lang="en-US" sz="1765" dirty="0" smtClean="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安全凭据</a:t>
            </a:r>
            <a:r>
              <a:rPr lang="en-US" sz="1765" dirty="0" smtClean="0">
                <a:latin typeface="微软雅黑" panose="020B0503020204020204" pitchFamily="34" charset="-122"/>
                <a:ea typeface="微软雅黑" panose="020B0503020204020204" pitchFamily="34" charset="-122"/>
              </a:rPr>
              <a:t> </a:t>
            </a:r>
            <a:r>
              <a:rPr lang="en-US" sz="1765" dirty="0">
                <a:latin typeface="微软雅黑" panose="020B0503020204020204" pitchFamily="34" charset="-122"/>
                <a:ea typeface="微软雅黑" panose="020B0503020204020204" pitchFamily="34" charset="-122"/>
              </a:rPr>
              <a:t>(PowerShell </a:t>
            </a:r>
            <a:r>
              <a:rPr lang="zh-CN" altLang="en-US" sz="1765" dirty="0" smtClean="0">
                <a:latin typeface="微软雅黑" panose="020B0503020204020204" pitchFamily="34" charset="-122"/>
                <a:ea typeface="微软雅黑" panose="020B0503020204020204" pitchFamily="34" charset="-122"/>
              </a:rPr>
              <a:t>安全凭据和证书</a:t>
            </a:r>
            <a:r>
              <a:rPr lang="en-US" sz="1765" dirty="0" smtClean="0">
                <a:latin typeface="微软雅黑" panose="020B0503020204020204" pitchFamily="34" charset="-122"/>
                <a:ea typeface="微软雅黑" panose="020B0503020204020204" pitchFamily="34" charset="-122"/>
              </a:rPr>
              <a:t>)</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变量</a:t>
            </a:r>
            <a:r>
              <a:rPr lang="en-US" sz="1765" dirty="0" smtClean="0">
                <a:latin typeface="微软雅黑" panose="020B0503020204020204" pitchFamily="34" charset="-122"/>
                <a:ea typeface="微软雅黑" panose="020B0503020204020204" pitchFamily="34" charset="-122"/>
              </a:rPr>
              <a:t> </a:t>
            </a:r>
            <a:r>
              <a:rPr lang="en-US" sz="1765" dirty="0">
                <a:latin typeface="微软雅黑" panose="020B0503020204020204" pitchFamily="34" charset="-122"/>
                <a:ea typeface="微软雅黑" panose="020B0503020204020204" pitchFamily="34" charset="-122"/>
              </a:rPr>
              <a:t>(standard and encrypted)</a:t>
            </a: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连接</a:t>
            </a:r>
            <a:endParaRPr lang="en-US" altLang="zh-CN" sz="1765" dirty="0" smtClean="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a:latin typeface="微软雅黑" panose="020B0503020204020204" pitchFamily="34" charset="-122"/>
                <a:ea typeface="微软雅黑" panose="020B0503020204020204" pitchFamily="34" charset="-122"/>
              </a:rPr>
              <a:t>计划</a:t>
            </a:r>
            <a:r>
              <a:rPr lang="zh-CN" altLang="en-US" sz="1765" dirty="0" smtClean="0">
                <a:latin typeface="微软雅黑" panose="020B0503020204020204" pitchFamily="34" charset="-122"/>
                <a:ea typeface="微软雅黑" panose="020B0503020204020204" pitchFamily="34" charset="-122"/>
              </a:rPr>
              <a:t>日程</a:t>
            </a: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336145" indent="-336145">
              <a:buClr>
                <a:schemeClr val="tx2"/>
              </a:buClr>
              <a:buBlip>
                <a:blip r:embed="rId3"/>
              </a:buBlip>
            </a:pPr>
            <a:r>
              <a:rPr lang="zh-CN" alt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测试</a:t>
            </a:r>
            <a:endParaRPr 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运行运行手册并通过创作输出窗口查看</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定位排查问题</a:t>
            </a:r>
            <a:endParaRPr lang="en-US" sz="1765" dirty="0">
              <a:latin typeface="微软雅黑" panose="020B0503020204020204" pitchFamily="34" charset="-122"/>
              <a:ea typeface="微软雅黑" panose="020B0503020204020204" pitchFamily="34" charset="-122"/>
            </a:endParaRPr>
          </a:p>
          <a:p>
            <a:pPr marL="336145" indent="-336145">
              <a:buClr>
                <a:schemeClr val="tx2"/>
              </a:buClr>
              <a:buBlip>
                <a:blip r:embed="rId3"/>
              </a:buBlip>
            </a:pP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336145" indent="-336145">
              <a:buClr>
                <a:schemeClr val="tx2"/>
              </a:buClr>
              <a:buBlip>
                <a:blip r:embed="rId3"/>
              </a:buBlip>
            </a:pPr>
            <a:r>
              <a:rPr lang="zh-CN" alt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发布</a:t>
            </a:r>
            <a:endParaRPr lang="en-US" sz="1961" b="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在发布前编辑调试草稿</a:t>
            </a:r>
            <a:endParaRPr lang="en-US" sz="1765" dirty="0">
              <a:latin typeface="微软雅黑" panose="020B0503020204020204" pitchFamily="34" charset="-122"/>
              <a:ea typeface="微软雅黑" panose="020B0503020204020204" pitchFamily="34" charset="-122"/>
            </a:endParaRPr>
          </a:p>
          <a:p>
            <a:pPr marL="0" lvl="1"/>
            <a:endParaRPr lang="en-US" sz="1568" dirty="0">
              <a:latin typeface="微软雅黑" panose="020B0503020204020204" pitchFamily="34" charset="-122"/>
              <a:ea typeface="微软雅黑" panose="020B0503020204020204" pitchFamily="34" charset="-122"/>
            </a:endParaRPr>
          </a:p>
          <a:p>
            <a:endParaRPr lang="en-US" sz="1765" dirty="0">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4"/>
          <a:stretch>
            <a:fillRect/>
          </a:stretch>
        </p:blipFill>
        <p:spPr>
          <a:xfrm>
            <a:off x="5348979" y="1337342"/>
            <a:ext cx="6985032" cy="4298481"/>
          </a:xfrm>
          <a:prstGeom prst="rect">
            <a:avLst/>
          </a:prstGeom>
          <a:scene3d>
            <a:camera prst="perspectiveContrastingLeftFacing"/>
            <a:lightRig rig="threePt" dir="t"/>
          </a:scene3d>
        </p:spPr>
      </p:pic>
    </p:spTree>
    <p:extLst>
      <p:ext uri="{BB962C8B-B14F-4D97-AF65-F5344CB8AC3E}">
        <p14:creationId xmlns:p14="http://schemas.microsoft.com/office/powerpoint/2010/main" val="58596828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管理运行手册和运行作业</a:t>
            </a:r>
            <a:endParaRPr lang="en-US" dirty="0"/>
          </a:p>
        </p:txBody>
      </p:sp>
      <p:sp>
        <p:nvSpPr>
          <p:cNvPr id="3" name="Text Placeholder 2"/>
          <p:cNvSpPr>
            <a:spLocks noGrp="1"/>
          </p:cNvSpPr>
          <p:nvPr>
            <p:ph type="body" sz="quarter" idx="11"/>
          </p:nvPr>
        </p:nvSpPr>
        <p:spPr>
          <a:xfrm>
            <a:off x="269241" y="1189494"/>
            <a:ext cx="6812816" cy="5331504"/>
          </a:xfrm>
        </p:spPr>
        <p:txBody>
          <a:bodyPr/>
          <a:lstStyle/>
          <a:p>
            <a:pPr marL="336145" indent="-336145">
              <a:buClr>
                <a:schemeClr val="tx2"/>
              </a:buClr>
              <a:buBlip>
                <a:blip r:embed="rId2"/>
              </a:buBlip>
            </a:pPr>
            <a:r>
              <a:rPr lang="zh-CN" altLang="en-US" sz="1961" dirty="0">
                <a:gradFill>
                  <a:gsLst>
                    <a:gs pos="13869">
                      <a:schemeClr val="tx2"/>
                    </a:gs>
                    <a:gs pos="42000">
                      <a:schemeClr val="tx2"/>
                    </a:gs>
                  </a:gsLst>
                  <a:lin ang="5400000" scaled="0"/>
                </a:gradFill>
                <a:latin typeface="+mn-lt"/>
              </a:rPr>
              <a:t>仪表</a:t>
            </a:r>
            <a:r>
              <a:rPr lang="zh-CN" altLang="en-US" sz="1961" dirty="0" smtClean="0">
                <a:gradFill>
                  <a:gsLst>
                    <a:gs pos="13869">
                      <a:schemeClr val="tx2"/>
                    </a:gs>
                    <a:gs pos="42000">
                      <a:schemeClr val="tx2"/>
                    </a:gs>
                  </a:gsLst>
                  <a:lin ang="5400000" scaled="0"/>
                </a:gradFill>
                <a:latin typeface="+mn-lt"/>
              </a:rPr>
              <a:t>板视图</a:t>
            </a:r>
            <a:endParaRPr lang="en-US" sz="1961" dirty="0">
              <a:gradFill>
                <a:gsLst>
                  <a:gs pos="13869">
                    <a:schemeClr val="tx2"/>
                  </a:gs>
                  <a:gs pos="42000">
                    <a:schemeClr val="tx2"/>
                  </a:gs>
                </a:gsLst>
                <a:lin ang="5400000" scaled="0"/>
              </a:gradFill>
              <a:latin typeface="+mn-lt"/>
            </a:endParaRPr>
          </a:p>
          <a:p>
            <a:pPr marL="572691" lvl="1" indent="-236546">
              <a:buBlip>
                <a:blip r:embed="rId2"/>
              </a:buBlip>
            </a:pPr>
            <a:r>
              <a:rPr lang="zh-CN" altLang="en-US" sz="1765" dirty="0" smtClean="0"/>
              <a:t>查看运行手册运行作业</a:t>
            </a:r>
            <a:endParaRPr lang="en-US" sz="1765" dirty="0"/>
          </a:p>
          <a:p>
            <a:pPr marL="572691" lvl="1" indent="-236546">
              <a:buBlip>
                <a:blip r:embed="rId2"/>
              </a:buBlip>
            </a:pPr>
            <a:r>
              <a:rPr lang="zh-CN" altLang="en-US" sz="1765" dirty="0" smtClean="0"/>
              <a:t>发现需要给予注意的作业</a:t>
            </a:r>
            <a:endParaRPr lang="en-US" sz="1961" dirty="0">
              <a:gradFill>
                <a:gsLst>
                  <a:gs pos="13869">
                    <a:schemeClr val="tx2"/>
                  </a:gs>
                  <a:gs pos="42000">
                    <a:schemeClr val="tx2"/>
                  </a:gs>
                </a:gsLst>
                <a:lin ang="5400000" scaled="0"/>
              </a:gradFill>
              <a:latin typeface="+mn-lt"/>
            </a:endParaRPr>
          </a:p>
          <a:p>
            <a:pPr marL="336145" indent="-336145">
              <a:buClr>
                <a:schemeClr val="tx2"/>
              </a:buClr>
              <a:buBlip>
                <a:blip r:embed="rId2"/>
              </a:buBlip>
            </a:pPr>
            <a:r>
              <a:rPr lang="zh-CN" altLang="en-US" sz="1961" dirty="0" smtClean="0">
                <a:gradFill>
                  <a:gsLst>
                    <a:gs pos="13869">
                      <a:schemeClr val="tx2"/>
                    </a:gs>
                    <a:gs pos="42000">
                      <a:schemeClr val="tx2"/>
                    </a:gs>
                  </a:gsLst>
                  <a:lin ang="5400000" scaled="0"/>
                </a:gradFill>
                <a:latin typeface="+mn-lt"/>
              </a:rPr>
              <a:t>运行手册视图</a:t>
            </a:r>
            <a:endParaRPr lang="en-US" sz="1961" dirty="0" smtClean="0">
              <a:gradFill>
                <a:gsLst>
                  <a:gs pos="13869">
                    <a:schemeClr val="tx2"/>
                  </a:gs>
                  <a:gs pos="42000">
                    <a:schemeClr val="tx2"/>
                  </a:gs>
                </a:gsLst>
                <a:lin ang="5400000" scaled="0"/>
              </a:gradFill>
              <a:latin typeface="+mn-lt"/>
            </a:endParaRPr>
          </a:p>
          <a:p>
            <a:pPr marL="572691" lvl="1" indent="-236546">
              <a:buBlip>
                <a:blip r:embed="rId2"/>
              </a:buBlip>
            </a:pPr>
            <a:r>
              <a:rPr lang="zh-CN" altLang="en-US" sz="1765" dirty="0" smtClean="0"/>
              <a:t>通过状态和时间过滤特定作业</a:t>
            </a:r>
            <a:endParaRPr lang="en-US" sz="1765" dirty="0" smtClean="0"/>
          </a:p>
          <a:p>
            <a:pPr marL="572691" lvl="1" indent="-236546">
              <a:buBlip>
                <a:blip r:embed="rId2"/>
              </a:buBlip>
            </a:pPr>
            <a:r>
              <a:rPr lang="zh-CN" altLang="en-US" sz="1765" dirty="0" smtClean="0"/>
              <a:t>检查创作状态</a:t>
            </a:r>
            <a:endParaRPr lang="en-US" sz="1765" dirty="0"/>
          </a:p>
          <a:p>
            <a:pPr marL="572691" lvl="1" indent="-236546">
              <a:buBlip>
                <a:blip r:embed="rId2"/>
              </a:buBlip>
            </a:pPr>
            <a:r>
              <a:rPr lang="zh-CN" altLang="en-US" sz="1765" dirty="0" smtClean="0"/>
              <a:t>过滤标签分组运行手册</a:t>
            </a:r>
            <a:endParaRPr lang="en-US" sz="1765" dirty="0" smtClean="0"/>
          </a:p>
          <a:p>
            <a:pPr marL="336145" indent="-336145">
              <a:buClr>
                <a:schemeClr val="tx2"/>
              </a:buClr>
              <a:buBlip>
                <a:blip r:embed="rId2"/>
              </a:buBlip>
            </a:pPr>
            <a:r>
              <a:rPr lang="zh-CN" altLang="en-US" sz="1961" dirty="0" smtClean="0">
                <a:gradFill>
                  <a:gsLst>
                    <a:gs pos="13869">
                      <a:schemeClr val="tx2"/>
                    </a:gs>
                    <a:gs pos="42000">
                      <a:schemeClr val="tx2"/>
                    </a:gs>
                  </a:gsLst>
                  <a:lin ang="5400000" scaled="0"/>
                </a:gradFill>
                <a:latin typeface="+mn-lt"/>
              </a:rPr>
              <a:t>作业视图</a:t>
            </a:r>
            <a:endParaRPr lang="en-US" sz="1961" dirty="0" smtClean="0">
              <a:gradFill>
                <a:gsLst>
                  <a:gs pos="13869">
                    <a:schemeClr val="tx2"/>
                  </a:gs>
                  <a:gs pos="42000">
                    <a:schemeClr val="tx2"/>
                  </a:gs>
                </a:gsLst>
                <a:lin ang="5400000" scaled="0"/>
              </a:gradFill>
              <a:latin typeface="+mn-lt"/>
            </a:endParaRPr>
          </a:p>
          <a:p>
            <a:pPr marL="572691" lvl="1" indent="-236546">
              <a:buBlip>
                <a:blip r:embed="rId2"/>
              </a:buBlip>
            </a:pPr>
            <a:r>
              <a:rPr lang="zh-CN" altLang="en-US" sz="1765" dirty="0" smtClean="0"/>
              <a:t>运行手册作业的历史记录</a:t>
            </a:r>
            <a:endParaRPr lang="en-US" sz="1765" dirty="0"/>
          </a:p>
          <a:p>
            <a:pPr marL="572691" lvl="1" indent="-236546">
              <a:buBlip>
                <a:blip r:embed="rId2"/>
              </a:buBlip>
            </a:pPr>
            <a:r>
              <a:rPr lang="zh-CN" altLang="en-US" sz="1765" dirty="0" smtClean="0"/>
              <a:t>最后更新日期和更新者</a:t>
            </a:r>
            <a:endParaRPr lang="en-US" sz="1765" dirty="0"/>
          </a:p>
          <a:p>
            <a:pPr marL="572691" lvl="1" indent="-236546">
              <a:buBlip>
                <a:blip r:embed="rId2"/>
              </a:buBlip>
            </a:pPr>
            <a:r>
              <a:rPr lang="zh-CN" altLang="en-US" sz="1765" dirty="0" smtClean="0"/>
              <a:t>输入参数社输出结果</a:t>
            </a:r>
            <a:endParaRPr lang="en-US" sz="1765" dirty="0"/>
          </a:p>
          <a:p>
            <a:pPr marL="572691" lvl="1" indent="-236546">
              <a:buBlip>
                <a:blip r:embed="rId2"/>
              </a:buBlip>
            </a:pPr>
            <a:r>
              <a:rPr lang="zh-CN" altLang="en-US" sz="1765" dirty="0" smtClean="0"/>
              <a:t>查看作业流输出帮助分析运行问题</a:t>
            </a:r>
            <a:endParaRPr lang="en-US" altLang="zh-CN" sz="1765" dirty="0" smtClean="0"/>
          </a:p>
          <a:p>
            <a:pPr marL="572691" lvl="1" indent="-236546">
              <a:buBlip>
                <a:blip r:embed="rId2"/>
              </a:buBlip>
            </a:pPr>
            <a:r>
              <a:rPr lang="zh-CN" altLang="en-US" sz="1765" dirty="0" smtClean="0"/>
              <a:t>停止，暂停或恢复作业</a:t>
            </a:r>
            <a:endParaRPr lang="en-US" sz="1765" dirty="0"/>
          </a:p>
          <a:p>
            <a:pPr marL="0" lvl="1"/>
            <a:endParaRPr lang="en-US" sz="1568" dirty="0"/>
          </a:p>
          <a:p>
            <a:endParaRPr lang="en-US" sz="1765" dirty="0"/>
          </a:p>
        </p:txBody>
      </p:sp>
      <p:pic>
        <p:nvPicPr>
          <p:cNvPr id="7" name="Picture 6"/>
          <p:cNvPicPr>
            <a:picLocks noChangeAspect="1"/>
          </p:cNvPicPr>
          <p:nvPr/>
        </p:nvPicPr>
        <p:blipFill>
          <a:blip r:embed="rId3"/>
          <a:stretch>
            <a:fillRect/>
          </a:stretch>
        </p:blipFill>
        <p:spPr>
          <a:xfrm>
            <a:off x="5498384" y="1412044"/>
            <a:ext cx="6838830" cy="4258018"/>
          </a:xfrm>
          <a:prstGeom prst="rect">
            <a:avLst/>
          </a:prstGeom>
          <a:scene3d>
            <a:camera prst="perspectiveContrastingLeftFacing"/>
            <a:lightRig rig="threePt" dir="t"/>
          </a:scene3d>
        </p:spPr>
      </p:pic>
    </p:spTree>
    <p:extLst>
      <p:ext uri="{BB962C8B-B14F-4D97-AF65-F5344CB8AC3E}">
        <p14:creationId xmlns:p14="http://schemas.microsoft.com/office/powerpoint/2010/main" val="403752741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设置检查点</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857" y="1367100"/>
            <a:ext cx="3886537" cy="2530059"/>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32674" y="1470340"/>
            <a:ext cx="1362482" cy="1462414"/>
          </a:xfrm>
          <a:prstGeom prst="rect">
            <a:avLst/>
          </a:prstGeom>
        </p:spPr>
      </p:pic>
      <p:sp>
        <p:nvSpPr>
          <p:cNvPr id="10" name="Text Placeholder 2"/>
          <p:cNvSpPr>
            <a:spLocks noGrp="1"/>
          </p:cNvSpPr>
          <p:nvPr>
            <p:ph type="body" sz="quarter" idx="11"/>
          </p:nvPr>
        </p:nvSpPr>
        <p:spPr>
          <a:xfrm>
            <a:off x="269241" y="1189494"/>
            <a:ext cx="6588759" cy="5331504"/>
          </a:xfrm>
        </p:spPr>
        <p:txBody>
          <a:bodyPr/>
          <a:lstStyle/>
          <a:p>
            <a:pPr marL="336145" indent="-336145">
              <a:buClr>
                <a:schemeClr val="tx2"/>
              </a:buClr>
              <a:buBlip>
                <a:blip r:embed="rId5"/>
              </a:buBlip>
            </a:pPr>
            <a:r>
              <a:rPr lang="en-US" altLang="zh-CN" sz="1961" dirty="0" smtClean="0">
                <a:gradFill>
                  <a:gsLst>
                    <a:gs pos="13869">
                      <a:schemeClr val="tx2"/>
                    </a:gs>
                    <a:gs pos="42000">
                      <a:schemeClr val="tx2"/>
                    </a:gs>
                  </a:gsLst>
                  <a:lin ang="5400000" scaled="0"/>
                </a:gradFill>
                <a:latin typeface="+mn-lt"/>
              </a:rPr>
              <a:t>PowerShell</a:t>
            </a:r>
            <a:r>
              <a:rPr lang="zh-CN" altLang="en-US" sz="1961" dirty="0" smtClean="0">
                <a:gradFill>
                  <a:gsLst>
                    <a:gs pos="13869">
                      <a:schemeClr val="tx2"/>
                    </a:gs>
                    <a:gs pos="42000">
                      <a:schemeClr val="tx2"/>
                    </a:gs>
                  </a:gsLst>
                  <a:lin ang="5400000" scaled="0"/>
                </a:gradFill>
                <a:latin typeface="+mn-lt"/>
              </a:rPr>
              <a:t>工作流检查点</a:t>
            </a:r>
            <a:endParaRPr lang="en-US" sz="1765" dirty="0"/>
          </a:p>
          <a:p>
            <a:pPr marL="572691" lvl="1" indent="-236546">
              <a:buBlip>
                <a:blip r:embed="rId5"/>
              </a:buBlip>
            </a:pPr>
            <a:r>
              <a:rPr lang="zh-CN" altLang="en-US" sz="1765" dirty="0" smtClean="0"/>
              <a:t>对于在</a:t>
            </a:r>
            <a:r>
              <a:rPr lang="en-US" altLang="zh-CN" sz="1765" dirty="0" smtClean="0"/>
              <a:t>Azure</a:t>
            </a:r>
            <a:r>
              <a:rPr lang="zh-CN" altLang="en-US" sz="1765" dirty="0" smtClean="0"/>
              <a:t>云中的分布式系统，通过设置检查点对长时间运行的自动化脚本可以提高可靠性。</a:t>
            </a:r>
            <a:endParaRPr lang="en-US" altLang="zh-CN" sz="1765" dirty="0"/>
          </a:p>
          <a:p>
            <a:pPr marL="572691" lvl="1" indent="-236546">
              <a:buBlip>
                <a:blip r:embed="rId5"/>
              </a:buBlip>
            </a:pPr>
            <a:r>
              <a:rPr lang="zh-CN" altLang="en-US" sz="1765" dirty="0"/>
              <a:t>设置检查点可以保证作业运行一次，防止非幂等性操作等问题。</a:t>
            </a:r>
            <a:endParaRPr lang="en-US" sz="1765" dirty="0"/>
          </a:p>
          <a:p>
            <a:pPr marL="336145" indent="-336145">
              <a:buClr>
                <a:schemeClr val="tx2"/>
              </a:buClr>
              <a:buBlip>
                <a:blip r:embed="rId5"/>
              </a:buBlip>
            </a:pPr>
            <a:r>
              <a:rPr lang="en-US" altLang="zh-CN" sz="1961" dirty="0" smtClean="0">
                <a:gradFill>
                  <a:gsLst>
                    <a:gs pos="13869">
                      <a:schemeClr val="tx2"/>
                    </a:gs>
                    <a:gs pos="42000">
                      <a:schemeClr val="tx2"/>
                    </a:gs>
                  </a:gsLst>
                  <a:lin ang="5400000" scaled="0"/>
                </a:gradFill>
                <a:latin typeface="+mn-lt"/>
              </a:rPr>
              <a:t>SMA</a:t>
            </a:r>
            <a:r>
              <a:rPr lang="zh-CN" altLang="en-US" sz="1961" dirty="0" smtClean="0">
                <a:gradFill>
                  <a:gsLst>
                    <a:gs pos="13869">
                      <a:schemeClr val="tx2"/>
                    </a:gs>
                    <a:gs pos="42000">
                      <a:schemeClr val="tx2"/>
                    </a:gs>
                  </a:gsLst>
                  <a:lin ang="5400000" scaled="0"/>
                </a:gradFill>
                <a:latin typeface="+mn-lt"/>
              </a:rPr>
              <a:t>提供的检查点</a:t>
            </a:r>
            <a:endParaRPr lang="en-US" sz="1961" dirty="0" smtClean="0">
              <a:gradFill>
                <a:gsLst>
                  <a:gs pos="13869">
                    <a:schemeClr val="tx2"/>
                  </a:gs>
                  <a:gs pos="42000">
                    <a:schemeClr val="tx2"/>
                  </a:gs>
                </a:gsLst>
                <a:lin ang="5400000" scaled="0"/>
              </a:gradFill>
              <a:latin typeface="+mn-lt"/>
            </a:endParaRPr>
          </a:p>
          <a:p>
            <a:pPr marL="572691" lvl="1" indent="-236546">
              <a:buBlip>
                <a:blip r:embed="rId5"/>
              </a:buBlip>
            </a:pPr>
            <a:r>
              <a:rPr lang="zh-CN" altLang="en-US" sz="1765" dirty="0" smtClean="0"/>
              <a:t>在</a:t>
            </a:r>
            <a:r>
              <a:rPr lang="en-US" altLang="zh-CN" sz="1765" dirty="0" smtClean="0"/>
              <a:t>Azure</a:t>
            </a:r>
            <a:r>
              <a:rPr lang="zh-CN" altLang="en-US" sz="1765" dirty="0" smtClean="0"/>
              <a:t>自动化服务中运行手册检查点保留到</a:t>
            </a:r>
            <a:r>
              <a:rPr lang="en-US" altLang="zh-CN" sz="1765" dirty="0" smtClean="0"/>
              <a:t>Azure</a:t>
            </a:r>
            <a:r>
              <a:rPr lang="zh-CN" altLang="en-US" sz="1765" dirty="0" smtClean="0"/>
              <a:t>自动化服务数据库中而不是虚拟机本地，因此具有了高可靠性</a:t>
            </a:r>
            <a:endParaRPr lang="en-US" altLang="zh-CN" sz="1765" dirty="0" smtClean="0"/>
          </a:p>
          <a:p>
            <a:pPr marL="572691" lvl="1" indent="-236546">
              <a:buBlip>
                <a:blip r:embed="rId5"/>
              </a:buBlip>
            </a:pPr>
            <a:r>
              <a:rPr lang="zh-CN" altLang="en-US" sz="1765" dirty="0" smtClean="0"/>
              <a:t>检查点包含了运行瞬时状态，包含了变量及序列化状态等。</a:t>
            </a:r>
            <a:endParaRPr lang="en-US" altLang="zh-CN" sz="1765" dirty="0" smtClean="0"/>
          </a:p>
          <a:p>
            <a:pPr marL="572691" lvl="1" indent="-236546">
              <a:buBlip>
                <a:blip r:embed="rId5"/>
              </a:buBlip>
            </a:pPr>
            <a:r>
              <a:rPr lang="zh-CN" altLang="en-US" sz="1765" dirty="0" smtClean="0"/>
              <a:t>设置过多的检查点有可能影响性能，合理设置避免重新运行时间可能小于设置检查点的代价。</a:t>
            </a:r>
            <a:endParaRPr lang="en-US" sz="1765" dirty="0" smtClean="0"/>
          </a:p>
          <a:p>
            <a:pPr marL="336145" indent="-336145">
              <a:buClr>
                <a:schemeClr val="tx2"/>
              </a:buClr>
              <a:buBlip>
                <a:blip r:embed="rId5"/>
              </a:buBlip>
            </a:pPr>
            <a:r>
              <a:rPr lang="zh-CN" altLang="en-US" sz="1961" dirty="0" smtClean="0">
                <a:gradFill>
                  <a:gsLst>
                    <a:gs pos="13869">
                      <a:schemeClr val="tx2"/>
                    </a:gs>
                    <a:gs pos="42000">
                      <a:schemeClr val="tx2"/>
                    </a:gs>
                  </a:gsLst>
                  <a:lin ang="5400000" scaled="0"/>
                </a:gradFill>
                <a:latin typeface="+mn-lt"/>
              </a:rPr>
              <a:t>运行手册运行时间</a:t>
            </a:r>
            <a:endParaRPr lang="en-US" sz="1961" dirty="0" smtClean="0">
              <a:gradFill>
                <a:gsLst>
                  <a:gs pos="13869">
                    <a:schemeClr val="tx2"/>
                  </a:gs>
                  <a:gs pos="42000">
                    <a:schemeClr val="tx2"/>
                  </a:gs>
                </a:gsLst>
                <a:lin ang="5400000" scaled="0"/>
              </a:gradFill>
              <a:latin typeface="+mn-lt"/>
            </a:endParaRPr>
          </a:p>
          <a:p>
            <a:pPr marL="572691" lvl="1" indent="-236546">
              <a:buBlip>
                <a:blip r:embed="rId5"/>
              </a:buBlip>
            </a:pPr>
            <a:r>
              <a:rPr lang="zh-CN" altLang="en-US" sz="1765" dirty="0" smtClean="0"/>
              <a:t>运行手册运行时间确保不超过</a:t>
            </a:r>
            <a:r>
              <a:rPr lang="en-US" altLang="zh-CN" sz="1765" dirty="0" smtClean="0"/>
              <a:t>30</a:t>
            </a:r>
            <a:r>
              <a:rPr lang="zh-CN" altLang="en-US" sz="1765" dirty="0" smtClean="0"/>
              <a:t>分钟，因此可以对于运行时间过长的运行手册设置检查点，持续运行。</a:t>
            </a:r>
            <a:endParaRPr lang="en-US" altLang="zh-CN" sz="1765" dirty="0" smtClean="0"/>
          </a:p>
          <a:p>
            <a:pPr marL="336145" lvl="1"/>
            <a:endParaRPr lang="en-US" altLang="zh-CN" b="1" dirty="0" smtClean="0">
              <a:gradFill>
                <a:gsLst>
                  <a:gs pos="13869">
                    <a:schemeClr val="tx2"/>
                  </a:gs>
                  <a:gs pos="42000">
                    <a:schemeClr val="tx2"/>
                  </a:gs>
                </a:gsLst>
                <a:lin ang="5400000" scaled="0"/>
              </a:gradFill>
              <a:latin typeface="+mn-lt"/>
            </a:endParaRPr>
          </a:p>
          <a:p>
            <a:pPr marL="336145" lvl="1"/>
            <a:r>
              <a:rPr lang="en-US" altLang="zh-CN" b="1" dirty="0" smtClean="0">
                <a:gradFill>
                  <a:gsLst>
                    <a:gs pos="13869">
                      <a:schemeClr val="tx2"/>
                    </a:gs>
                    <a:gs pos="42000">
                      <a:schemeClr val="tx2"/>
                    </a:gs>
                  </a:gsLst>
                  <a:lin ang="5400000" scaled="0"/>
                </a:gradFill>
                <a:latin typeface="+mn-lt"/>
              </a:rPr>
              <a:t>Checkpoint-Workflow</a:t>
            </a:r>
            <a:endParaRPr lang="en-US" altLang="zh-CN" b="1" dirty="0">
              <a:gradFill>
                <a:gsLst>
                  <a:gs pos="13869">
                    <a:schemeClr val="tx2"/>
                  </a:gs>
                  <a:gs pos="42000">
                    <a:schemeClr val="tx2"/>
                  </a:gs>
                </a:gsLst>
                <a:lin ang="5400000" scaled="0"/>
              </a:gradFill>
              <a:latin typeface="+mn-lt"/>
            </a:endParaRPr>
          </a:p>
          <a:p>
            <a:pPr marL="0" lvl="1"/>
            <a:r>
              <a:rPr lang="en-US" b="1" dirty="0">
                <a:gradFill>
                  <a:gsLst>
                    <a:gs pos="13869">
                      <a:schemeClr val="tx2"/>
                    </a:gs>
                    <a:gs pos="42000">
                      <a:schemeClr val="tx2"/>
                    </a:gs>
                  </a:gsLst>
                  <a:lin ang="5400000" scaled="0"/>
                </a:gradFill>
                <a:latin typeface="+mn-lt"/>
              </a:rPr>
              <a:t>           </a:t>
            </a:r>
          </a:p>
          <a:p>
            <a:endParaRPr lang="en-US" sz="1765" dirty="0"/>
          </a:p>
        </p:txBody>
      </p:sp>
    </p:spTree>
    <p:extLst>
      <p:ext uri="{BB962C8B-B14F-4D97-AF65-F5344CB8AC3E}">
        <p14:creationId xmlns:p14="http://schemas.microsoft.com/office/powerpoint/2010/main" val="275562492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下载，导入，编辑，运行和</a:t>
            </a:r>
            <a:r>
              <a:rPr lang="en-US" altLang="zh-CN" dirty="0" smtClean="0"/>
              <a:t/>
            </a:r>
            <a:br>
              <a:rPr lang="en-US" altLang="zh-CN" dirty="0" smtClean="0"/>
            </a:br>
            <a:r>
              <a:rPr lang="zh-CN" altLang="en-US" dirty="0" smtClean="0"/>
              <a:t>查看运行手册</a:t>
            </a:r>
            <a:endParaRPr lang="en-US" dirty="0"/>
          </a:p>
        </p:txBody>
      </p:sp>
      <p:pic>
        <p:nvPicPr>
          <p:cNvPr id="3" name="Picture 5"/>
          <p:cNvPicPr>
            <a:picLocks noChangeAspect="1"/>
          </p:cNvPicPr>
          <p:nvPr/>
        </p:nvPicPr>
        <p:blipFill>
          <a:blip r:embed="rId3"/>
          <a:stretch>
            <a:fillRect/>
          </a:stretch>
        </p:blipFill>
        <p:spPr>
          <a:xfrm>
            <a:off x="5348979" y="1337342"/>
            <a:ext cx="6985032" cy="4298481"/>
          </a:xfrm>
          <a:prstGeom prst="rect">
            <a:avLst/>
          </a:prstGeom>
          <a:scene3d>
            <a:camera prst="perspectiveContrastingLeftFacing"/>
            <a:lightRig rig="threePt" dir="t"/>
          </a:scene3d>
        </p:spPr>
      </p:pic>
    </p:spTree>
    <p:extLst>
      <p:ext uri="{BB962C8B-B14F-4D97-AF65-F5344CB8AC3E}">
        <p14:creationId xmlns:p14="http://schemas.microsoft.com/office/powerpoint/2010/main" val="4280203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Azure </a:t>
            </a:r>
            <a:r>
              <a:rPr lang="en-US" altLang="zh-CN" dirty="0"/>
              <a:t>Automation PowerShell </a:t>
            </a:r>
            <a:r>
              <a:rPr lang="en-US" altLang="zh-CN" dirty="0" err="1"/>
              <a:t>Cmdlets</a:t>
            </a:r>
            <a:endParaRPr lang="zh-CN" altLang="en-US" dirty="0"/>
          </a:p>
        </p:txBody>
      </p:sp>
      <p:pic>
        <p:nvPicPr>
          <p:cNvPr id="18" name="图片 17"/>
          <p:cNvPicPr>
            <a:picLocks noChangeAspect="1"/>
          </p:cNvPicPr>
          <p:nvPr/>
        </p:nvPicPr>
        <p:blipFill>
          <a:blip r:embed="rId2"/>
          <a:stretch>
            <a:fillRect/>
          </a:stretch>
        </p:blipFill>
        <p:spPr>
          <a:xfrm>
            <a:off x="379515" y="1049759"/>
            <a:ext cx="9123809" cy="1533333"/>
          </a:xfrm>
          <a:prstGeom prst="rect">
            <a:avLst/>
          </a:prstGeom>
        </p:spPr>
      </p:pic>
      <p:sp>
        <p:nvSpPr>
          <p:cNvPr id="12" name="矩形 11"/>
          <p:cNvSpPr/>
          <p:nvPr/>
        </p:nvSpPr>
        <p:spPr>
          <a:xfrm>
            <a:off x="379515" y="1049759"/>
            <a:ext cx="5810250" cy="2401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379514" y="2709283"/>
            <a:ext cx="9123809" cy="1685714"/>
          </a:xfrm>
          <a:prstGeom prst="rect">
            <a:avLst/>
          </a:prstGeom>
        </p:spPr>
      </p:pic>
      <p:sp>
        <p:nvSpPr>
          <p:cNvPr id="9" name="矩形 8"/>
          <p:cNvSpPr/>
          <p:nvPr/>
        </p:nvSpPr>
        <p:spPr>
          <a:xfrm>
            <a:off x="379514" y="2818496"/>
            <a:ext cx="7177298" cy="4180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stretch>
            <a:fillRect/>
          </a:stretch>
        </p:blipFill>
        <p:spPr>
          <a:xfrm>
            <a:off x="379514" y="4521188"/>
            <a:ext cx="5495238" cy="2209524"/>
          </a:xfrm>
          <a:prstGeom prst="rect">
            <a:avLst/>
          </a:prstGeom>
        </p:spPr>
      </p:pic>
      <p:sp>
        <p:nvSpPr>
          <p:cNvPr id="5" name="线形标注 1 4"/>
          <p:cNvSpPr/>
          <p:nvPr/>
        </p:nvSpPr>
        <p:spPr>
          <a:xfrm>
            <a:off x="6189765" y="5061857"/>
            <a:ext cx="2954235" cy="93617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可以在运行手册中通过调用新的运行手册的异步作业</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1032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smtClean="0"/>
              <a:t>自动化服务最佳实践</a:t>
            </a:r>
            <a:endParaRPr lang="zh-CN" altLang="en-US" sz="3600" dirty="0"/>
          </a:p>
        </p:txBody>
      </p:sp>
    </p:spTree>
    <p:extLst>
      <p:ext uri="{BB962C8B-B14F-4D97-AF65-F5344CB8AC3E}">
        <p14:creationId xmlns:p14="http://schemas.microsoft.com/office/powerpoint/2010/main" val="3067806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55" y="3689985"/>
            <a:ext cx="3016177" cy="2099310"/>
          </a:xfrm>
          <a:prstGeom prst="rect">
            <a:avLst/>
          </a:prstGeom>
        </p:spPr>
      </p:pic>
      <p:sp>
        <p:nvSpPr>
          <p:cNvPr id="5" name="云形标注 4"/>
          <p:cNvSpPr/>
          <p:nvPr/>
        </p:nvSpPr>
        <p:spPr>
          <a:xfrm>
            <a:off x="3028182" y="325258"/>
            <a:ext cx="9022448" cy="4414382"/>
          </a:xfrm>
          <a:prstGeom prst="cloudCallout">
            <a:avLst>
              <a:gd name="adj1" fmla="val -52694"/>
              <a:gd name="adj2" fmla="val 520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3992401" y="1463246"/>
            <a:ext cx="8058229" cy="1793104"/>
          </a:xfrm>
        </p:spPr>
        <p:txBody>
          <a:bodyPr>
            <a:normAutofit fontScale="90000"/>
          </a:bodyPr>
          <a:lstStyle/>
          <a:p>
            <a:r>
              <a:rPr lang="en-US" dirty="0" smtClean="0">
                <a:solidFill>
                  <a:schemeClr val="bg1"/>
                </a:solidFill>
              </a:rPr>
              <a:t>“</a:t>
            </a:r>
            <a:r>
              <a:rPr lang="zh-CN" altLang="en-US" dirty="0" smtClean="0">
                <a:solidFill>
                  <a:schemeClr val="bg1"/>
                </a:solidFill>
              </a:rPr>
              <a:t>对于</a:t>
            </a:r>
            <a:r>
              <a:rPr lang="zh-CN" altLang="en-US" dirty="0">
                <a:solidFill>
                  <a:schemeClr val="bg1"/>
                </a:solidFill>
              </a:rPr>
              <a:t>云</a:t>
            </a:r>
            <a:r>
              <a:rPr lang="zh-CN" altLang="en-US" dirty="0" smtClean="0">
                <a:solidFill>
                  <a:schemeClr val="bg1"/>
                </a:solidFill>
              </a:rPr>
              <a:t>中</a:t>
            </a:r>
            <a:r>
              <a:rPr lang="zh-CN" altLang="en-US" b="1" dirty="0" smtClean="0">
                <a:solidFill>
                  <a:srgbClr val="FF0000"/>
                </a:solidFill>
              </a:rPr>
              <a:t>可重复性的</a:t>
            </a:r>
            <a:r>
              <a:rPr lang="zh-CN" altLang="en-US" dirty="0" smtClean="0">
                <a:solidFill>
                  <a:schemeClr val="bg1"/>
                </a:solidFill>
              </a:rPr>
              <a:t>操作，请考虑通过</a:t>
            </a:r>
            <a:r>
              <a:rPr lang="zh-CN" altLang="en-US" b="1" dirty="0" smtClean="0">
                <a:solidFill>
                  <a:srgbClr val="FF0000"/>
                </a:solidFill>
              </a:rPr>
              <a:t>自动化服务</a:t>
            </a:r>
            <a:r>
              <a:rPr lang="zh-CN" altLang="en-US" dirty="0" smtClean="0">
                <a:solidFill>
                  <a:schemeClr val="bg1"/>
                </a:solidFill>
              </a:rPr>
              <a:t>实现！”</a:t>
            </a:r>
            <a:endParaRPr lang="en-US" dirty="0">
              <a:solidFill>
                <a:schemeClr val="bg1"/>
              </a:solidFill>
            </a:endParaRPr>
          </a:p>
        </p:txBody>
      </p:sp>
    </p:spTree>
    <p:extLst>
      <p:ext uri="{BB962C8B-B14F-4D97-AF65-F5344CB8AC3E}">
        <p14:creationId xmlns:p14="http://schemas.microsoft.com/office/powerpoint/2010/main" val="306470531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p:spPr>
        <p:txBody>
          <a:bodyPr/>
          <a:lstStyle/>
          <a:p>
            <a:r>
              <a:rPr lang="zh-Hans" altLang="en-US" dirty="0" smtClean="0">
                <a:solidFill>
                  <a:schemeClr val="accent1">
                    <a:alpha val="98824"/>
                  </a:schemeClr>
                </a:solidFill>
              </a:rPr>
              <a:t>课程内容</a:t>
            </a:r>
            <a:endParaRPr lang="en-US" dirty="0">
              <a:solidFill>
                <a:schemeClr val="accent1">
                  <a:alpha val="98824"/>
                </a:scheme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939899560"/>
              </p:ext>
            </p:extLst>
          </p:nvPr>
        </p:nvGraphicFramePr>
        <p:xfrm>
          <a:off x="379514" y="1245702"/>
          <a:ext cx="11403180" cy="4743627"/>
        </p:xfrm>
        <a:graphic>
          <a:graphicData uri="http://schemas.openxmlformats.org/drawingml/2006/table">
            <a:tbl>
              <a:tblPr bandRow="1">
                <a:tableStyleId>{5C22544A-7EE6-4342-B048-85BDC9FD1C3A}</a:tableStyleId>
              </a:tblPr>
              <a:tblGrid>
                <a:gridCol w="11403180"/>
              </a:tblGrid>
              <a:tr h="840758">
                <a:tc>
                  <a:txBody>
                    <a:bodyPr/>
                    <a:lstStyle/>
                    <a:p>
                      <a:pPr marL="571500" indent="-571500">
                        <a:tabLst>
                          <a:tab pos="573088" algn="l"/>
                        </a:tabLst>
                      </a:pPr>
                      <a:r>
                        <a:rPr 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01 | </a:t>
                      </a:r>
                      <a:r>
                        <a:rPr lang="zh-CN" alt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自动化服务介绍</a:t>
                      </a:r>
                      <a:r>
                        <a:rPr lang="en-US"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a:t>
                      </a:r>
                    </a:p>
                  </a:txBody>
                  <a:tcPr marL="91464" marR="91464" marT="34299" marB="34299" anchor="ctr"/>
                </a:tc>
              </a:tr>
              <a:tr h="690745">
                <a:tc>
                  <a:txBody>
                    <a:bodyPr/>
                    <a:lstStyle/>
                    <a:p>
                      <a:pPr marL="573088" indent="-573088">
                        <a:tabLst/>
                      </a:pPr>
                      <a:r>
                        <a:rPr 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02 | </a:t>
                      </a:r>
                      <a:r>
                        <a:rPr lang="zh-CN" alt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运用自动化服务连接到</a:t>
                      </a:r>
                      <a:r>
                        <a:rPr lang="en-US" altLang="zh-CN"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Azure</a:t>
                      </a:r>
                      <a:r>
                        <a:rPr lang="zh-CN" alt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云</a:t>
                      </a:r>
                      <a:r>
                        <a:rPr lang="en-US"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a:t>
                      </a:r>
                    </a:p>
                  </a:txBody>
                  <a:tcPr marL="91464" marR="91464" marT="34299" marB="34299" anchor="ctr"/>
                </a:tc>
              </a:tr>
              <a:tr h="803031">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03 | </a:t>
                      </a:r>
                      <a:r>
                        <a:rPr lang="zh-CN" altLang="en-US" sz="28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管理运行手册和资产</a:t>
                      </a:r>
                      <a:r>
                        <a:rPr lang="en-US" sz="2000" b="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a:t>
                      </a:r>
                    </a:p>
                  </a:txBody>
                  <a:tcPr marL="91464" marR="91464" marT="34299" marB="34299" anchor="ctr"/>
                </a:tc>
              </a:tr>
              <a:tr h="803031">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04 </a:t>
                      </a:r>
                      <a:r>
                        <a:rPr lang="en-US" altLang="zh-CN"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a:t>
                      </a:r>
                      <a:r>
                        <a:rPr lang="zh-CN" alt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自动化服务最佳实践</a:t>
                      </a:r>
                      <a:endParaRPr 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endParaRPr>
                    </a:p>
                  </a:txBody>
                  <a:tcPr marL="91464" marR="91464" marT="34299" marB="34299" anchor="ctr"/>
                </a:tc>
              </a:tr>
              <a:tr h="803031">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05 </a:t>
                      </a:r>
                      <a:r>
                        <a:rPr lang="en-US" altLang="zh-CN"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 </a:t>
                      </a:r>
                      <a:r>
                        <a:rPr lang="zh-CN" alt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自动化服务场景示例</a:t>
                      </a:r>
                      <a:endParaRPr 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endParaRPr>
                    </a:p>
                  </a:txBody>
                  <a:tcPr marL="91464" marR="91464" marT="34299" marB="34299" anchor="ctr"/>
                </a:tc>
              </a:tr>
              <a:tr h="803031">
                <a:tc>
                  <a:txBody>
                    <a:bodyPr/>
                    <a:lstStyle/>
                    <a:p>
                      <a:pPr marL="573088" marR="0" indent="-573088" algn="l" defTabSz="914088" rtl="0" eaLnBrk="1" fontAlgn="auto" latinLnBrk="0" hangingPunct="1">
                        <a:lnSpc>
                          <a:spcPct val="100000"/>
                        </a:lnSpc>
                        <a:spcBef>
                          <a:spcPts val="0"/>
                        </a:spcBef>
                        <a:spcAft>
                          <a:spcPts val="0"/>
                        </a:spcAft>
                        <a:buClrTx/>
                        <a:buSzTx/>
                        <a:buFontTx/>
                        <a:buNone/>
                        <a:tabLst/>
                        <a:defRPr/>
                      </a:pPr>
                      <a:r>
                        <a:rPr lang="en-US" sz="2800" b="0" kern="120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06 | </a:t>
                      </a:r>
                      <a:r>
                        <a:rPr lang="zh-CN" altLang="en-US" sz="2800" b="0" kern="1200" baseline="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rPr>
                        <a:t>问答</a:t>
                      </a:r>
                      <a:endParaRPr lang="en-US" sz="2800" b="0" kern="1200" baseline="0" dirty="0" smtClean="0">
                        <a:solidFill>
                          <a:schemeClr val="tx1"/>
                        </a:solidFill>
                        <a:latin typeface="微软雅黑" panose="020B0503020204020204" pitchFamily="34" charset="-122"/>
                        <a:ea typeface="微软雅黑" panose="020B0503020204020204" pitchFamily="34" charset="-122"/>
                        <a:cs typeface="Segoe UI Light" panose="020B0502040204020203" pitchFamily="34" charset="0"/>
                      </a:endParaRPr>
                    </a:p>
                  </a:txBody>
                  <a:tcPr marL="91464" marR="91464" marT="34299" marB="34299" anchor="ctr"/>
                </a:tc>
              </a:tr>
            </a:tbl>
          </a:graphicData>
        </a:graphic>
      </p:graphicFrame>
    </p:spTree>
    <p:extLst>
      <p:ext uri="{BB962C8B-B14F-4D97-AF65-F5344CB8AC3E}">
        <p14:creationId xmlns:p14="http://schemas.microsoft.com/office/powerpoint/2010/main" val="3810903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运行手册</a:t>
            </a:r>
            <a:endParaRPr lang="zh-CN" altLang="en-US" dirty="0"/>
          </a:p>
        </p:txBody>
      </p:sp>
      <p:sp>
        <p:nvSpPr>
          <p:cNvPr id="5" name="内容占位符 4"/>
          <p:cNvSpPr>
            <a:spLocks noGrp="1"/>
          </p:cNvSpPr>
          <p:nvPr>
            <p:ph sz="quarter" idx="10"/>
          </p:nvPr>
        </p:nvSpPr>
        <p:spPr/>
        <p:txBody>
          <a:bodyPr/>
          <a:lstStyle/>
          <a:p>
            <a:r>
              <a:rPr lang="zh-CN" altLang="en-US" sz="2400" dirty="0" smtClean="0"/>
              <a:t>创建小的模块化，通过参数化调用完成所需任务流程的</a:t>
            </a:r>
            <a:r>
              <a:rPr lang="zh-CN" altLang="en-US" sz="2400" dirty="0"/>
              <a:t>运行手册</a:t>
            </a:r>
            <a:endParaRPr lang="en-US" altLang="zh-CN" sz="2400" dirty="0" smtClean="0"/>
          </a:p>
          <a:p>
            <a:r>
              <a:rPr lang="zh-CN" altLang="en-US" sz="2400" dirty="0" smtClean="0"/>
              <a:t>创建小颗粒度的运行时间短的运行手册</a:t>
            </a:r>
            <a:endParaRPr lang="en-US" altLang="zh-CN" sz="2400" dirty="0" smtClean="0"/>
          </a:p>
          <a:p>
            <a:r>
              <a:rPr lang="zh-CN" altLang="en-US" sz="2400" dirty="0"/>
              <a:t>将运行手册分割为小的模块化活动，便于持久化工作流或针对不同的活动添加</a:t>
            </a:r>
            <a:r>
              <a:rPr lang="zh-CN" altLang="en-US" sz="2400" dirty="0" smtClean="0"/>
              <a:t>检查点</a:t>
            </a:r>
            <a:endParaRPr lang="en-US" altLang="zh-CN" sz="2400" dirty="0" smtClean="0"/>
          </a:p>
          <a:p>
            <a:r>
              <a:rPr lang="zh-CN" altLang="en-US" sz="2400" dirty="0" smtClean="0"/>
              <a:t>在</a:t>
            </a:r>
            <a:r>
              <a:rPr lang="en-US" altLang="zh-CN" sz="2400" dirty="0" smtClean="0"/>
              <a:t>Azure</a:t>
            </a:r>
            <a:r>
              <a:rPr lang="zh-CN" altLang="en-US" sz="2400" dirty="0" smtClean="0"/>
              <a:t>门户通过标签明确运行手册的用途和分类</a:t>
            </a:r>
            <a:endParaRPr lang="en-US" altLang="zh-CN" sz="2400" dirty="0"/>
          </a:p>
          <a:p>
            <a:r>
              <a:rPr lang="zh-CN" altLang="en-US" sz="2400" dirty="0" smtClean="0"/>
              <a:t>标签格式（</a:t>
            </a:r>
            <a:r>
              <a:rPr lang="en-US" altLang="zh-CN" sz="2400" dirty="0" smtClean="0"/>
              <a:t>”Tag1,Tag2” </a:t>
            </a:r>
            <a:r>
              <a:rPr lang="zh-CN" altLang="en-US" sz="2400" dirty="0" smtClean="0"/>
              <a:t>或</a:t>
            </a:r>
            <a:r>
              <a:rPr lang="en-US" altLang="zh-CN" sz="2400" dirty="0" smtClean="0"/>
              <a:t>”tagKey1:tagValueA,tagKey2:tagVauleB”)</a:t>
            </a:r>
          </a:p>
          <a:p>
            <a:r>
              <a:rPr lang="zh-CN" altLang="en-US" sz="2400" dirty="0"/>
              <a:t>多</a:t>
            </a:r>
            <a:r>
              <a:rPr lang="zh-CN" altLang="en-US" sz="2400" dirty="0" smtClean="0"/>
              <a:t>利用现有的脚本中心库</a:t>
            </a:r>
            <a:endParaRPr lang="en-US" altLang="zh-CN" sz="2400" dirty="0" smtClean="0"/>
          </a:p>
          <a:p>
            <a:r>
              <a:rPr lang="zh-CN" altLang="en-US" sz="2400" dirty="0" smtClean="0"/>
              <a:t>测试后再发布运行手册</a:t>
            </a:r>
            <a:endParaRPr lang="en-US" altLang="zh-CN" sz="2400" dirty="0" smtClean="0"/>
          </a:p>
          <a:p>
            <a:r>
              <a:rPr lang="zh-CN" altLang="en-US" sz="2400" dirty="0"/>
              <a:t>注意发布版本与测试版本的区别</a:t>
            </a:r>
            <a:endParaRPr lang="en-US" altLang="zh-CN" sz="2400" dirty="0"/>
          </a:p>
          <a:p>
            <a:r>
              <a:rPr lang="zh-CN" altLang="en-US" sz="2400" dirty="0" smtClean="0"/>
              <a:t>确保子运行手册</a:t>
            </a:r>
            <a:r>
              <a:rPr lang="zh-CN" altLang="en-US" sz="2400" dirty="0"/>
              <a:t>在</a:t>
            </a:r>
            <a:r>
              <a:rPr lang="zh-CN" altLang="en-US" sz="2400" dirty="0" smtClean="0"/>
              <a:t>父运行手册调用前发布</a:t>
            </a:r>
            <a:endParaRPr lang="en-US" altLang="zh-CN" sz="2400" dirty="0" smtClean="0"/>
          </a:p>
          <a:p>
            <a:endParaRPr lang="en-US" altLang="zh-CN" sz="2800" dirty="0" smtClean="0"/>
          </a:p>
          <a:p>
            <a:endParaRPr lang="zh-CN" altLang="en-US" sz="2800" dirty="0"/>
          </a:p>
        </p:txBody>
      </p:sp>
    </p:spTree>
    <p:extLst>
      <p:ext uri="{BB962C8B-B14F-4D97-AF65-F5344CB8AC3E}">
        <p14:creationId xmlns:p14="http://schemas.microsoft.com/office/powerpoint/2010/main" val="415745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Azure</a:t>
            </a:r>
            <a:r>
              <a:rPr lang="zh-CN" altLang="en-US" dirty="0" smtClean="0"/>
              <a:t>自动化服务账号</a:t>
            </a:r>
            <a:endParaRPr lang="zh-CN" altLang="en-US" dirty="0"/>
          </a:p>
        </p:txBody>
      </p:sp>
      <p:sp>
        <p:nvSpPr>
          <p:cNvPr id="3" name="内容占位符 2"/>
          <p:cNvSpPr>
            <a:spLocks noGrp="1"/>
          </p:cNvSpPr>
          <p:nvPr>
            <p:ph sz="quarter" idx="10"/>
          </p:nvPr>
        </p:nvSpPr>
        <p:spPr/>
        <p:txBody>
          <a:bodyPr/>
          <a:lstStyle/>
          <a:p>
            <a:r>
              <a:rPr lang="zh-CN" altLang="en-US" sz="2800" dirty="0" smtClean="0"/>
              <a:t>为不同的组织单位，环境，团队创建不同的自动化服务账号</a:t>
            </a:r>
            <a:endParaRPr lang="en-US" altLang="zh-CN" sz="2800" dirty="0" smtClean="0"/>
          </a:p>
          <a:p>
            <a:r>
              <a:rPr lang="zh-CN" altLang="en-US" sz="2800" dirty="0" smtClean="0"/>
              <a:t>每个订阅</a:t>
            </a:r>
            <a:r>
              <a:rPr lang="zh-CN" altLang="en-US" sz="2800" dirty="0"/>
              <a:t>不</a:t>
            </a:r>
            <a:r>
              <a:rPr lang="zh-CN" altLang="en-US" sz="2800" dirty="0" smtClean="0"/>
              <a:t>超过</a:t>
            </a:r>
            <a:r>
              <a:rPr lang="en-US" altLang="zh-CN" sz="2800" dirty="0" smtClean="0"/>
              <a:t>30</a:t>
            </a:r>
            <a:r>
              <a:rPr lang="zh-CN" altLang="en-US" sz="2800" dirty="0" smtClean="0"/>
              <a:t>个账号</a:t>
            </a:r>
            <a:endParaRPr lang="en-US" altLang="zh-CN" sz="2800" dirty="0" smtClean="0"/>
          </a:p>
          <a:p>
            <a:r>
              <a:rPr lang="zh-CN" altLang="en-US" sz="2800" dirty="0" smtClean="0"/>
              <a:t>运行手册的代码管理</a:t>
            </a:r>
            <a:endParaRPr lang="en-US" altLang="zh-CN" sz="2800" dirty="0" smtClean="0"/>
          </a:p>
          <a:p>
            <a:pPr marL="0" indent="0">
              <a:buNone/>
            </a:pPr>
            <a:r>
              <a:rPr lang="en-US" altLang="zh-CN" sz="2800" dirty="0" smtClean="0">
                <a:hlinkClick r:id="rId2"/>
              </a:rPr>
              <a:t>http://azure.microsoft.com/blog/2014/07/24/azure-automation-integrating-runbook-source-control-using-visual-studio-online/</a:t>
            </a:r>
            <a:endParaRPr lang="en-US" altLang="zh-CN" sz="2800" dirty="0" smtClean="0"/>
          </a:p>
          <a:p>
            <a:r>
              <a:rPr lang="zh-CN" altLang="en-US" sz="2800" dirty="0" smtClean="0"/>
              <a:t>导</a:t>
            </a:r>
            <a:r>
              <a:rPr lang="zh-CN" altLang="en-US" sz="2800" dirty="0"/>
              <a:t>入工具帮助已有</a:t>
            </a:r>
            <a:r>
              <a:rPr lang="en-US" altLang="zh-CN" sz="2800" dirty="0"/>
              <a:t>PowerShell</a:t>
            </a:r>
            <a:r>
              <a:rPr lang="zh-CN" altLang="en-US" sz="2800" dirty="0"/>
              <a:t>脚本转换为</a:t>
            </a:r>
            <a:r>
              <a:rPr lang="en-US" altLang="zh-CN" sz="2800" dirty="0" err="1"/>
              <a:t>InlineScript</a:t>
            </a:r>
            <a:r>
              <a:rPr lang="zh-CN" altLang="en-US" sz="2800" dirty="0"/>
              <a:t>作为工作流运行</a:t>
            </a:r>
            <a:r>
              <a:rPr lang="zh-CN" altLang="en-US" sz="2800" dirty="0" smtClean="0"/>
              <a:t>手册</a:t>
            </a:r>
            <a:endParaRPr lang="en-US" altLang="zh-CN" sz="2800" dirty="0" smtClean="0"/>
          </a:p>
          <a:p>
            <a:pPr marL="0" indent="0">
              <a:buNone/>
            </a:pPr>
            <a:r>
              <a:rPr lang="en-US" altLang="zh-CN" sz="2800" dirty="0" smtClean="0">
                <a:hlinkClick r:id="rId3"/>
              </a:rPr>
              <a:t>http</a:t>
            </a:r>
            <a:r>
              <a:rPr lang="en-US" altLang="zh-CN" sz="2800" dirty="0">
                <a:hlinkClick r:id="rId3"/>
              </a:rPr>
              <a:t>://azure.microsoft.com/blog/2014/11/25/introducing-the-azure-automation-script-converter</a:t>
            </a:r>
            <a:r>
              <a:rPr lang="en-US" altLang="zh-CN" sz="2800" dirty="0" smtClean="0">
                <a:hlinkClick r:id="rId3"/>
              </a:rPr>
              <a:t>/</a:t>
            </a:r>
            <a:endParaRPr lang="en-US" altLang="zh-CN" sz="2800" dirty="0" smtClean="0"/>
          </a:p>
          <a:p>
            <a:pPr marL="0" indent="0">
              <a:buNone/>
            </a:pPr>
            <a:endParaRPr lang="zh-CN" altLang="en-US" sz="2800" dirty="0"/>
          </a:p>
        </p:txBody>
      </p:sp>
    </p:spTree>
    <p:extLst>
      <p:ext uri="{BB962C8B-B14F-4D97-AF65-F5344CB8AC3E}">
        <p14:creationId xmlns:p14="http://schemas.microsoft.com/office/powerpoint/2010/main" val="3473038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检查点</a:t>
            </a:r>
            <a:endParaRPr lang="zh-CN" altLang="en-US" dirty="0"/>
          </a:p>
        </p:txBody>
      </p:sp>
      <p:sp>
        <p:nvSpPr>
          <p:cNvPr id="3" name="内容占位符 2"/>
          <p:cNvSpPr>
            <a:spLocks noGrp="1"/>
          </p:cNvSpPr>
          <p:nvPr>
            <p:ph sz="quarter" idx="10"/>
          </p:nvPr>
        </p:nvSpPr>
        <p:spPr/>
        <p:txBody>
          <a:bodyPr/>
          <a:lstStyle/>
          <a:p>
            <a:r>
              <a:rPr lang="zh-CN" altLang="en-US" sz="2400" dirty="0" smtClean="0"/>
              <a:t>对于非幂等性操作确保通过设置检查点避免一场退出恢复操作（例如创建了新的虚拟机，或创建了集群节点）</a:t>
            </a:r>
            <a:endParaRPr lang="en-US" altLang="zh-CN" sz="2400" dirty="0" smtClean="0"/>
          </a:p>
          <a:p>
            <a:r>
              <a:rPr lang="zh-CN" altLang="en-US" sz="2400" dirty="0" smtClean="0"/>
              <a:t>对于退出恢复操作需要很长时间的操作尽量采用检查点</a:t>
            </a:r>
            <a:endParaRPr lang="en-US" altLang="zh-CN" sz="2400" dirty="0" smtClean="0"/>
          </a:p>
          <a:p>
            <a:r>
              <a:rPr lang="zh-CN" altLang="en-US" sz="2400" dirty="0" smtClean="0"/>
              <a:t>自动化服务的“</a:t>
            </a:r>
            <a:r>
              <a:rPr lang="en-US" altLang="zh-CN" sz="2400" dirty="0" smtClean="0"/>
              <a:t>Fair Share</a:t>
            </a:r>
            <a:r>
              <a:rPr lang="zh-CN" altLang="en-US" sz="2400" dirty="0" smtClean="0"/>
              <a:t>”机制会对超过</a:t>
            </a:r>
            <a:r>
              <a:rPr lang="en-US" altLang="zh-CN" sz="2400" dirty="0" smtClean="0"/>
              <a:t>30</a:t>
            </a:r>
            <a:r>
              <a:rPr lang="zh-CN" altLang="en-US" sz="2400" dirty="0" smtClean="0"/>
              <a:t>分钟的操作采用暂停，为了避免重复执行已经完成的上述操作设置检查点</a:t>
            </a:r>
            <a:endParaRPr lang="en-US" altLang="zh-CN" sz="2400" dirty="0" smtClean="0"/>
          </a:p>
          <a:p>
            <a:r>
              <a:rPr lang="zh-CN" altLang="en-US" sz="2400" dirty="0" smtClean="0"/>
              <a:t>对于</a:t>
            </a:r>
            <a:r>
              <a:rPr lang="en-US" altLang="zh-CN" sz="2400" dirty="0" err="1" smtClean="0"/>
              <a:t>InlineScript</a:t>
            </a:r>
            <a:r>
              <a:rPr lang="zh-CN" altLang="en-US" sz="2400" dirty="0" smtClean="0"/>
              <a:t>是独立的运行空间，相当于一个串行“活动”，无法对每个脚本内设置检查点，但可以在脚本之间设置检查点</a:t>
            </a:r>
            <a:endParaRPr lang="en-US" altLang="zh-CN" sz="2400" dirty="0" smtClean="0"/>
          </a:p>
          <a:p>
            <a:r>
              <a:rPr lang="zh-CN" altLang="en-US" sz="2400" dirty="0" smtClean="0"/>
              <a:t>对于需要手工确认应答的过程中可以先设置检查点，确认后恢复</a:t>
            </a:r>
            <a:endParaRPr lang="en-US" altLang="zh-CN" sz="2400" dirty="0" smtClean="0"/>
          </a:p>
          <a:p>
            <a:r>
              <a:rPr lang="zh-CN" altLang="en-US" sz="2400" dirty="0"/>
              <a:t>对于</a:t>
            </a:r>
            <a:r>
              <a:rPr lang="zh-CN" altLang="en-US" sz="2400" dirty="0" smtClean="0"/>
              <a:t>不必要的操作例如幂等性操作或短时间操作设置检查点会增加额外开销</a:t>
            </a:r>
            <a:endParaRPr lang="en-US" altLang="zh-CN" sz="2400" dirty="0" smtClean="0"/>
          </a:p>
          <a:p>
            <a:r>
              <a:rPr lang="en-US" altLang="zh-CN" sz="2400" dirty="0"/>
              <a:t>$</a:t>
            </a:r>
            <a:r>
              <a:rPr lang="en-US" altLang="zh-CN" sz="2400" dirty="0" err="1"/>
              <a:t>PSPersistPreference</a:t>
            </a:r>
            <a:r>
              <a:rPr lang="en-US" altLang="zh-CN" sz="2400" dirty="0"/>
              <a:t> = $True </a:t>
            </a:r>
            <a:endParaRPr lang="en-US" altLang="zh-CN" sz="2400" dirty="0" smtClean="0"/>
          </a:p>
          <a:p>
            <a:endParaRPr lang="en-US" altLang="zh-CN" sz="2400" dirty="0" smtClean="0"/>
          </a:p>
          <a:p>
            <a:endParaRPr lang="en-US" altLang="zh-CN" sz="2400" dirty="0" smtClean="0"/>
          </a:p>
          <a:p>
            <a:endParaRPr lang="en-US" altLang="zh-CN" sz="2400" dirty="0" smtClean="0"/>
          </a:p>
        </p:txBody>
      </p:sp>
    </p:spTree>
    <p:extLst>
      <p:ext uri="{BB962C8B-B14F-4D97-AF65-F5344CB8AC3E}">
        <p14:creationId xmlns:p14="http://schemas.microsoft.com/office/powerpoint/2010/main" val="2845179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资产</a:t>
            </a:r>
            <a:r>
              <a:rPr lang="en-US" altLang="zh-CN" dirty="0"/>
              <a:t>,</a:t>
            </a:r>
            <a:r>
              <a:rPr lang="zh-CN" altLang="en-US" dirty="0" smtClean="0"/>
              <a:t>安全</a:t>
            </a:r>
            <a:r>
              <a:rPr lang="zh-CN" altLang="en-US" dirty="0"/>
              <a:t>凭据</a:t>
            </a:r>
            <a:r>
              <a:rPr lang="en-US" altLang="zh-CN" dirty="0"/>
              <a:t>,</a:t>
            </a:r>
            <a:r>
              <a:rPr lang="zh-CN" altLang="en-US" dirty="0"/>
              <a:t>连接</a:t>
            </a:r>
          </a:p>
        </p:txBody>
      </p:sp>
      <p:sp>
        <p:nvSpPr>
          <p:cNvPr id="3" name="内容占位符 2"/>
          <p:cNvSpPr>
            <a:spLocks noGrp="1"/>
          </p:cNvSpPr>
          <p:nvPr>
            <p:ph sz="quarter" idx="10"/>
          </p:nvPr>
        </p:nvSpPr>
        <p:spPr/>
        <p:txBody>
          <a:bodyPr/>
          <a:lstStyle/>
          <a:p>
            <a:r>
              <a:rPr lang="zh-CN" altLang="en-US" sz="2400" dirty="0"/>
              <a:t>通过定义资产集中和标准化定义和管理实体，而不是在每个运行手册中单独定义这些值，便于维护和管理。</a:t>
            </a:r>
            <a:endParaRPr lang="en-US" altLang="zh-CN" sz="2400" dirty="0"/>
          </a:p>
          <a:p>
            <a:r>
              <a:rPr lang="zh-CN" altLang="en-US" sz="2400" dirty="0"/>
              <a:t>在运行手册代码运行之前定义和引用资产。</a:t>
            </a:r>
            <a:endParaRPr lang="en-US" altLang="zh-CN" sz="2400" dirty="0"/>
          </a:p>
          <a:p>
            <a:r>
              <a:rPr lang="zh-CN" altLang="en-US" sz="2400" dirty="0"/>
              <a:t>对于任何安全性敏感的实体如用户名密码，通过设置用户凭据资产加密存放。</a:t>
            </a:r>
            <a:endParaRPr lang="en-US" altLang="zh-CN" sz="2400" dirty="0"/>
          </a:p>
          <a:p>
            <a:r>
              <a:rPr lang="zh-CN" altLang="en-US" sz="2400" dirty="0"/>
              <a:t>为了减少管理复杂性以及安全性考虑，尽量采用</a:t>
            </a:r>
            <a:r>
              <a:rPr lang="en-US" altLang="zh-CN" sz="2400" dirty="0"/>
              <a:t>Azure AD</a:t>
            </a:r>
            <a:r>
              <a:rPr lang="zh-CN" altLang="en-US" sz="2400" dirty="0"/>
              <a:t>验证方式而不是证书验证方式。</a:t>
            </a:r>
            <a:endParaRPr lang="en-US" altLang="zh-CN" sz="2400" dirty="0"/>
          </a:p>
          <a:p>
            <a:r>
              <a:rPr lang="zh-CN" altLang="en-US" sz="2400" dirty="0"/>
              <a:t>可以通过为特定用途的自动化脚本单独创建</a:t>
            </a:r>
            <a:r>
              <a:rPr lang="en-US" altLang="zh-CN" sz="2400" dirty="0"/>
              <a:t>Azure AD </a:t>
            </a:r>
            <a:r>
              <a:rPr lang="zh-CN" altLang="en-US" sz="2400" dirty="0"/>
              <a:t>账号。</a:t>
            </a:r>
            <a:endParaRPr lang="en-US" altLang="zh-CN" sz="2400" dirty="0"/>
          </a:p>
          <a:p>
            <a:pPr marL="0" indent="0">
              <a:buNone/>
            </a:pPr>
            <a:r>
              <a:rPr lang="en-US" altLang="zh-CN" sz="2400" dirty="0"/>
              <a:t>.</a:t>
            </a:r>
            <a:endParaRPr lang="zh-CN" altLang="en-US" sz="2400" dirty="0"/>
          </a:p>
          <a:p>
            <a:endParaRPr lang="zh-CN" altLang="en-US" sz="2800" dirty="0"/>
          </a:p>
        </p:txBody>
      </p:sp>
    </p:spTree>
    <p:extLst>
      <p:ext uri="{BB962C8B-B14F-4D97-AF65-F5344CB8AC3E}">
        <p14:creationId xmlns:p14="http://schemas.microsoft.com/office/powerpoint/2010/main" val="3002341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编辑运行手册</a:t>
            </a:r>
            <a:endParaRPr lang="zh-CN" altLang="en-US" dirty="0"/>
          </a:p>
        </p:txBody>
      </p:sp>
      <p:sp>
        <p:nvSpPr>
          <p:cNvPr id="3" name="内容占位符 2"/>
          <p:cNvSpPr>
            <a:spLocks noGrp="1"/>
          </p:cNvSpPr>
          <p:nvPr>
            <p:ph sz="quarter" idx="10"/>
          </p:nvPr>
        </p:nvSpPr>
        <p:spPr/>
        <p:txBody>
          <a:bodyPr/>
          <a:lstStyle/>
          <a:p>
            <a:r>
              <a:rPr lang="en-US" altLang="zh-CN" sz="2400" dirty="0"/>
              <a:t>Windows PowerShell Integrated Scripting Environment (ISE)</a:t>
            </a:r>
            <a:r>
              <a:rPr lang="zh-CN" altLang="en-US" sz="2400" dirty="0"/>
              <a:t>是更好的</a:t>
            </a:r>
            <a:r>
              <a:rPr lang="en-US" altLang="zh-CN" sz="2400" dirty="0"/>
              <a:t>PowerShell</a:t>
            </a:r>
            <a:r>
              <a:rPr lang="zh-CN" altLang="en-US" sz="2400" dirty="0"/>
              <a:t>开发工具，尽量在本地创建</a:t>
            </a:r>
            <a:r>
              <a:rPr lang="en-US" altLang="zh-CN" sz="2400" dirty="0"/>
              <a:t> PowerShell </a:t>
            </a:r>
            <a:r>
              <a:rPr lang="zh-CN" altLang="en-US" sz="2400" dirty="0"/>
              <a:t>工作流然后倒入到</a:t>
            </a:r>
            <a:r>
              <a:rPr lang="en-US" altLang="zh-CN" sz="2400" dirty="0"/>
              <a:t>Azure</a:t>
            </a:r>
            <a:r>
              <a:rPr lang="zh-CN" altLang="en-US" sz="2400" dirty="0"/>
              <a:t>资产中</a:t>
            </a:r>
            <a:r>
              <a:rPr lang="zh-CN" altLang="en-US" sz="2400" dirty="0" smtClean="0"/>
              <a:t>。</a:t>
            </a:r>
            <a:endParaRPr lang="en-US" altLang="zh-CN" sz="2400" dirty="0" smtClean="0"/>
          </a:p>
          <a:p>
            <a:r>
              <a:rPr lang="zh-CN" altLang="en-US" sz="2400" dirty="0"/>
              <a:t>按照调用链从下至上的方式开发子运行手册</a:t>
            </a:r>
            <a:endParaRPr lang="en-US" altLang="zh-CN" sz="2400" dirty="0"/>
          </a:p>
          <a:p>
            <a:r>
              <a:rPr lang="zh-CN" altLang="en-US" sz="2400" dirty="0" smtClean="0"/>
              <a:t>可以</a:t>
            </a:r>
            <a:r>
              <a:rPr lang="zh-CN" altLang="en-US" sz="2400" dirty="0"/>
              <a:t>通过变量前引用</a:t>
            </a:r>
            <a:r>
              <a:rPr lang="zh-CN" altLang="en-US" sz="2400" dirty="0" smtClean="0"/>
              <a:t>指令</a:t>
            </a:r>
            <a:r>
              <a:rPr lang="en-US" altLang="zh-CN" sz="2400" dirty="0" smtClean="0"/>
              <a:t>$Using: </a:t>
            </a:r>
            <a:r>
              <a:rPr lang="zh-CN" altLang="en-US" sz="2400" dirty="0" smtClean="0"/>
              <a:t>在</a:t>
            </a:r>
            <a:r>
              <a:rPr lang="en-US" altLang="zh-CN" sz="2400" dirty="0" err="1"/>
              <a:t>InlineScript</a:t>
            </a:r>
            <a:r>
              <a:rPr lang="zh-CN" altLang="en-US" sz="2400" dirty="0"/>
              <a:t>中引入工作流级别的变量值</a:t>
            </a:r>
            <a:r>
              <a:rPr lang="en-US" altLang="zh-CN" sz="2400" dirty="0"/>
              <a:t> </a:t>
            </a:r>
          </a:p>
          <a:p>
            <a:r>
              <a:rPr lang="zh-CN" altLang="en-US" sz="2400" dirty="0"/>
              <a:t>使用</a:t>
            </a:r>
            <a:r>
              <a:rPr lang="en-US" altLang="zh-CN" sz="2400" dirty="0"/>
              <a:t>Start-</a:t>
            </a:r>
            <a:r>
              <a:rPr lang="en-US" altLang="zh-CN" sz="2400" dirty="0" err="1"/>
              <a:t>AzureAutomationRunbook</a:t>
            </a:r>
            <a:r>
              <a:rPr lang="en-US" altLang="zh-CN" sz="2400" dirty="0"/>
              <a:t> </a:t>
            </a:r>
            <a:r>
              <a:rPr lang="en-US" altLang="zh-CN" sz="2400" dirty="0" err="1"/>
              <a:t>cmdlet</a:t>
            </a:r>
            <a:r>
              <a:rPr lang="en-US" altLang="zh-CN" sz="2400" dirty="0"/>
              <a:t> </a:t>
            </a:r>
            <a:r>
              <a:rPr lang="zh-CN" altLang="en-US" sz="2400" dirty="0"/>
              <a:t>作运行手册中的并行操作，</a:t>
            </a:r>
            <a:r>
              <a:rPr lang="zh-CN" altLang="en-US" sz="2400" dirty="0" smtClean="0"/>
              <a:t>如果所执行的任务彼此内部依赖，就应该避免</a:t>
            </a:r>
            <a:r>
              <a:rPr lang="zh-CN" altLang="en-US" sz="2400" dirty="0"/>
              <a:t>使用并行执行</a:t>
            </a:r>
            <a:r>
              <a:rPr lang="zh-CN" altLang="en-US" sz="2400" dirty="0" smtClean="0"/>
              <a:t>模式</a:t>
            </a:r>
            <a:r>
              <a:rPr lang="zh-CN" altLang="en-US" sz="2400" dirty="0"/>
              <a:t>。</a:t>
            </a:r>
            <a:endParaRPr lang="en-US" altLang="zh-CN" sz="2400" dirty="0" smtClean="0"/>
          </a:p>
          <a:p>
            <a:r>
              <a:rPr lang="zh-CN" altLang="en-US" sz="2400" dirty="0" smtClean="0"/>
              <a:t>运行</a:t>
            </a:r>
            <a:r>
              <a:rPr lang="zh-CN" altLang="en-US" sz="2400" dirty="0"/>
              <a:t>手册运行记录信息可以通过</a:t>
            </a:r>
            <a:r>
              <a:rPr lang="en-US" altLang="zh-CN" sz="2400" dirty="0"/>
              <a:t>Write-Verbose</a:t>
            </a:r>
            <a:r>
              <a:rPr lang="zh-CN" altLang="en-US" sz="2400" dirty="0"/>
              <a:t>，</a:t>
            </a:r>
            <a:r>
              <a:rPr lang="en-US" altLang="zh-CN" sz="2400" dirty="0"/>
              <a:t>Write-Output </a:t>
            </a:r>
            <a:r>
              <a:rPr lang="zh-CN" altLang="en-US" sz="2400" dirty="0"/>
              <a:t>用于输出运行手册返回值</a:t>
            </a:r>
            <a:endParaRPr lang="en-US" altLang="zh-CN" sz="2400" dirty="0"/>
          </a:p>
          <a:p>
            <a:r>
              <a:rPr lang="zh-CN" altLang="en-US" sz="2400" dirty="0"/>
              <a:t>可以采用</a:t>
            </a:r>
            <a:r>
              <a:rPr lang="en-US" altLang="zh-CN" sz="2400" dirty="0"/>
              <a:t>try…catch </a:t>
            </a:r>
            <a:r>
              <a:rPr lang="zh-CN" altLang="en-US" sz="2400" dirty="0"/>
              <a:t>语句，</a:t>
            </a:r>
            <a:r>
              <a:rPr lang="en-US" altLang="zh-CN" sz="2400" dirty="0"/>
              <a:t> </a:t>
            </a:r>
            <a:r>
              <a:rPr lang="zh-CN" altLang="en-US" sz="2400" dirty="0"/>
              <a:t>该语句包含了检测处理异常的代码，抛出异常时，</a:t>
            </a:r>
            <a:r>
              <a:rPr lang="en-US" altLang="zh-CN" sz="2400" dirty="0"/>
              <a:t>catch</a:t>
            </a:r>
            <a:r>
              <a:rPr lang="zh-CN" altLang="en-US" sz="2400" dirty="0"/>
              <a:t>语句可以控制异常。</a:t>
            </a:r>
            <a:endParaRPr lang="en-US" altLang="zh-CN" sz="2400" dirty="0"/>
          </a:p>
          <a:p>
            <a:pPr marL="0" indent="0">
              <a:buNone/>
            </a:pPr>
            <a:endParaRPr lang="en-US" altLang="zh-CN" sz="1800" dirty="0"/>
          </a:p>
        </p:txBody>
      </p:sp>
    </p:spTree>
    <p:extLst>
      <p:ext uri="{BB962C8B-B14F-4D97-AF65-F5344CB8AC3E}">
        <p14:creationId xmlns:p14="http://schemas.microsoft.com/office/powerpoint/2010/main" val="119257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on PowerShell Workflow</a:t>
            </a:r>
            <a:endParaRPr lang="en-US" dirty="0"/>
          </a:p>
        </p:txBody>
      </p:sp>
      <p:graphicFrame>
        <p:nvGraphicFramePr>
          <p:cNvPr id="8" name="Diagram 7"/>
          <p:cNvGraphicFramePr/>
          <p:nvPr>
            <p:extLst/>
          </p:nvPr>
        </p:nvGraphicFramePr>
        <p:xfrm>
          <a:off x="538227" y="1775145"/>
          <a:ext cx="5384800" cy="4495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7682130" y="1833302"/>
            <a:ext cx="718190" cy="718190"/>
            <a:chOff x="3005103" y="1851"/>
            <a:chExt cx="732591" cy="732591"/>
          </a:xfrm>
          <a:scene3d>
            <a:camera prst="orthographicFront"/>
            <a:lightRig rig="threePt" dir="t">
              <a:rot lat="0" lon="0" rev="7500000"/>
            </a:lightRig>
          </a:scene3d>
        </p:grpSpPr>
        <p:sp>
          <p:nvSpPr>
            <p:cNvPr id="34" name="Oval 33"/>
            <p:cNvSpPr/>
            <p:nvPr/>
          </p:nvSpPr>
          <p:spPr>
            <a:xfrm>
              <a:off x="3005103" y="1851"/>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5" name="Oval 4"/>
            <p:cNvSpPr/>
            <p:nvPr/>
          </p:nvSpPr>
          <p:spPr>
            <a:xfrm>
              <a:off x="3112388" y="109136"/>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715" tIns="8715" rIns="8715" bIns="8715" numCol="1" spcCol="1270" anchor="ctr" anchorCtr="0">
              <a:noAutofit/>
            </a:bodyPr>
            <a:lstStyle/>
            <a:p>
              <a:pPr algn="ctr" defTabSz="305020">
                <a:lnSpc>
                  <a:spcPct val="90000"/>
                </a:lnSpc>
                <a:spcBef>
                  <a:spcPct val="0"/>
                </a:spcBef>
                <a:spcAft>
                  <a:spcPct val="35000"/>
                </a:spcAft>
              </a:pPr>
              <a:r>
                <a:rPr lang="en-US" sz="686" dirty="0"/>
                <a:t>PowerShell Workflow</a:t>
              </a:r>
            </a:p>
          </p:txBody>
        </p:sp>
      </p:grpSp>
      <p:grpSp>
        <p:nvGrpSpPr>
          <p:cNvPr id="10" name="Group 9"/>
          <p:cNvGrpSpPr/>
          <p:nvPr/>
        </p:nvGrpSpPr>
        <p:grpSpPr>
          <a:xfrm>
            <a:off x="7832950" y="2609810"/>
            <a:ext cx="416550" cy="416550"/>
            <a:chOff x="3158947" y="793929"/>
            <a:chExt cx="424903" cy="424903"/>
          </a:xfrm>
          <a:scene3d>
            <a:camera prst="orthographicFront"/>
            <a:lightRig rig="threePt" dir="t">
              <a:rot lat="0" lon="0" rev="7500000"/>
            </a:lightRig>
          </a:scene3d>
        </p:grpSpPr>
        <p:sp>
          <p:nvSpPr>
            <p:cNvPr id="32" name="Plus 31"/>
            <p:cNvSpPr/>
            <p:nvPr/>
          </p:nvSpPr>
          <p:spPr>
            <a:xfrm>
              <a:off x="3158947" y="793929"/>
              <a:ext cx="424903" cy="424903"/>
            </a:xfrm>
            <a:prstGeom prst="mathPlus">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3" name="Plus 6"/>
            <p:cNvSpPr/>
            <p:nvPr/>
          </p:nvSpPr>
          <p:spPr>
            <a:xfrm>
              <a:off x="3215268" y="956412"/>
              <a:ext cx="312261" cy="99937"/>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1446">
                <a:lnSpc>
                  <a:spcPct val="90000"/>
                </a:lnSpc>
                <a:spcBef>
                  <a:spcPct val="0"/>
                </a:spcBef>
                <a:spcAft>
                  <a:spcPct val="35000"/>
                </a:spcAft>
              </a:pPr>
              <a:endParaRPr lang="en-US" sz="588"/>
            </a:p>
          </p:txBody>
        </p:sp>
      </p:grpSp>
      <p:grpSp>
        <p:nvGrpSpPr>
          <p:cNvPr id="11" name="Group 10"/>
          <p:cNvGrpSpPr/>
          <p:nvPr/>
        </p:nvGrpSpPr>
        <p:grpSpPr>
          <a:xfrm>
            <a:off x="7682130" y="3084678"/>
            <a:ext cx="718190" cy="718190"/>
            <a:chOff x="3005103" y="1278319"/>
            <a:chExt cx="732591" cy="732591"/>
          </a:xfrm>
          <a:scene3d>
            <a:camera prst="orthographicFront"/>
            <a:lightRig rig="threePt" dir="t">
              <a:rot lat="0" lon="0" rev="7500000"/>
            </a:lightRig>
          </a:scene3d>
        </p:grpSpPr>
        <p:sp>
          <p:nvSpPr>
            <p:cNvPr id="30" name="Oval 29"/>
            <p:cNvSpPr/>
            <p:nvPr/>
          </p:nvSpPr>
          <p:spPr>
            <a:xfrm>
              <a:off x="3005103" y="1278319"/>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1" name="Oval 8"/>
            <p:cNvSpPr/>
            <p:nvPr/>
          </p:nvSpPr>
          <p:spPr>
            <a:xfrm>
              <a:off x="3112388" y="1385604"/>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715" tIns="8715" rIns="8715" bIns="8715" numCol="1" spcCol="1270" anchor="ctr" anchorCtr="0">
              <a:noAutofit/>
            </a:bodyPr>
            <a:lstStyle/>
            <a:p>
              <a:pPr algn="ctr" defTabSz="305020">
                <a:lnSpc>
                  <a:spcPct val="90000"/>
                </a:lnSpc>
                <a:spcBef>
                  <a:spcPct val="0"/>
                </a:spcBef>
                <a:spcAft>
                  <a:spcPct val="35000"/>
                </a:spcAft>
              </a:pPr>
              <a:r>
                <a:rPr lang="en-US" sz="686" dirty="0"/>
                <a:t>Centralized store</a:t>
              </a:r>
            </a:p>
          </p:txBody>
        </p:sp>
      </p:grpSp>
      <p:grpSp>
        <p:nvGrpSpPr>
          <p:cNvPr id="12" name="Group 11"/>
          <p:cNvGrpSpPr/>
          <p:nvPr/>
        </p:nvGrpSpPr>
        <p:grpSpPr>
          <a:xfrm>
            <a:off x="7832950" y="3861185"/>
            <a:ext cx="416550" cy="416550"/>
            <a:chOff x="3158947" y="2070397"/>
            <a:chExt cx="424903" cy="424903"/>
          </a:xfrm>
          <a:scene3d>
            <a:camera prst="orthographicFront"/>
            <a:lightRig rig="threePt" dir="t">
              <a:rot lat="0" lon="0" rev="7500000"/>
            </a:lightRig>
          </a:scene3d>
        </p:grpSpPr>
        <p:sp>
          <p:nvSpPr>
            <p:cNvPr id="28" name="Plus 27"/>
            <p:cNvSpPr/>
            <p:nvPr/>
          </p:nvSpPr>
          <p:spPr>
            <a:xfrm>
              <a:off x="3158947" y="2070397"/>
              <a:ext cx="424903" cy="424903"/>
            </a:xfrm>
            <a:prstGeom prst="mathPlus">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Plus 10"/>
            <p:cNvSpPr/>
            <p:nvPr/>
          </p:nvSpPr>
          <p:spPr>
            <a:xfrm>
              <a:off x="3215268" y="2232880"/>
              <a:ext cx="312261" cy="99937"/>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1446">
                <a:lnSpc>
                  <a:spcPct val="90000"/>
                </a:lnSpc>
                <a:spcBef>
                  <a:spcPct val="0"/>
                </a:spcBef>
                <a:spcAft>
                  <a:spcPct val="35000"/>
                </a:spcAft>
              </a:pPr>
              <a:endParaRPr lang="en-US" sz="588"/>
            </a:p>
          </p:txBody>
        </p:sp>
      </p:grpSp>
      <p:grpSp>
        <p:nvGrpSpPr>
          <p:cNvPr id="13" name="Group 12"/>
          <p:cNvGrpSpPr/>
          <p:nvPr/>
        </p:nvGrpSpPr>
        <p:grpSpPr>
          <a:xfrm>
            <a:off x="7682130" y="4336052"/>
            <a:ext cx="718190" cy="718190"/>
            <a:chOff x="3005103" y="2554786"/>
            <a:chExt cx="732591" cy="732591"/>
          </a:xfrm>
          <a:scene3d>
            <a:camera prst="orthographicFront"/>
            <a:lightRig rig="threePt" dir="t">
              <a:rot lat="0" lon="0" rev="7500000"/>
            </a:lightRig>
          </a:scene3d>
        </p:grpSpPr>
        <p:sp>
          <p:nvSpPr>
            <p:cNvPr id="26" name="Oval 25"/>
            <p:cNvSpPr/>
            <p:nvPr/>
          </p:nvSpPr>
          <p:spPr>
            <a:xfrm>
              <a:off x="3005103" y="2554786"/>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Oval 12"/>
            <p:cNvSpPr/>
            <p:nvPr/>
          </p:nvSpPr>
          <p:spPr>
            <a:xfrm>
              <a:off x="3112388" y="2662071"/>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715" tIns="8715" rIns="8715" bIns="8715" numCol="1" spcCol="1270" anchor="ctr" anchorCtr="0">
              <a:noAutofit/>
            </a:bodyPr>
            <a:lstStyle/>
            <a:p>
              <a:pPr algn="ctr" defTabSz="305020">
                <a:lnSpc>
                  <a:spcPct val="90000"/>
                </a:lnSpc>
                <a:spcBef>
                  <a:spcPct val="0"/>
                </a:spcBef>
                <a:spcAft>
                  <a:spcPct val="35000"/>
                </a:spcAft>
              </a:pPr>
              <a:r>
                <a:rPr lang="en-US" sz="686" dirty="0"/>
                <a:t>Highly Available</a:t>
              </a:r>
            </a:p>
          </p:txBody>
        </p:sp>
      </p:grpSp>
      <p:grpSp>
        <p:nvGrpSpPr>
          <p:cNvPr id="14" name="Group 13"/>
          <p:cNvGrpSpPr/>
          <p:nvPr/>
        </p:nvGrpSpPr>
        <p:grpSpPr>
          <a:xfrm>
            <a:off x="7832950" y="5112560"/>
            <a:ext cx="416550" cy="416550"/>
            <a:chOff x="3158947" y="3346864"/>
            <a:chExt cx="424903" cy="424903"/>
          </a:xfrm>
          <a:scene3d>
            <a:camera prst="orthographicFront"/>
            <a:lightRig rig="threePt" dir="t">
              <a:rot lat="0" lon="0" rev="7500000"/>
            </a:lightRig>
          </a:scene3d>
        </p:grpSpPr>
        <p:sp>
          <p:nvSpPr>
            <p:cNvPr id="24" name="Plus 23"/>
            <p:cNvSpPr/>
            <p:nvPr/>
          </p:nvSpPr>
          <p:spPr>
            <a:xfrm>
              <a:off x="3158947" y="3346864"/>
              <a:ext cx="424903" cy="424903"/>
            </a:xfrm>
            <a:prstGeom prst="mathPlus">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5" name="Plus 14"/>
            <p:cNvSpPr/>
            <p:nvPr/>
          </p:nvSpPr>
          <p:spPr>
            <a:xfrm>
              <a:off x="3215268" y="3509347"/>
              <a:ext cx="312261" cy="99937"/>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1446">
                <a:lnSpc>
                  <a:spcPct val="90000"/>
                </a:lnSpc>
                <a:spcBef>
                  <a:spcPct val="0"/>
                </a:spcBef>
                <a:spcAft>
                  <a:spcPct val="35000"/>
                </a:spcAft>
              </a:pPr>
              <a:endParaRPr lang="en-US" sz="588"/>
            </a:p>
          </p:txBody>
        </p:sp>
      </p:grpSp>
      <p:grpSp>
        <p:nvGrpSpPr>
          <p:cNvPr id="15" name="Group 14"/>
          <p:cNvGrpSpPr/>
          <p:nvPr/>
        </p:nvGrpSpPr>
        <p:grpSpPr>
          <a:xfrm>
            <a:off x="7682130" y="5587427"/>
            <a:ext cx="718190" cy="718190"/>
            <a:chOff x="3005103" y="3831254"/>
            <a:chExt cx="732591" cy="732591"/>
          </a:xfrm>
          <a:scene3d>
            <a:camera prst="orthographicFront"/>
            <a:lightRig rig="threePt" dir="t">
              <a:rot lat="0" lon="0" rev="7500000"/>
            </a:lightRig>
          </a:scene3d>
        </p:grpSpPr>
        <p:sp>
          <p:nvSpPr>
            <p:cNvPr id="22" name="Oval 21"/>
            <p:cNvSpPr/>
            <p:nvPr/>
          </p:nvSpPr>
          <p:spPr>
            <a:xfrm>
              <a:off x="3005103" y="3831254"/>
              <a:ext cx="732591" cy="732591"/>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Oval 16"/>
            <p:cNvSpPr/>
            <p:nvPr/>
          </p:nvSpPr>
          <p:spPr>
            <a:xfrm>
              <a:off x="3112388" y="3938539"/>
              <a:ext cx="518021" cy="5180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8715" tIns="8715" rIns="8715" bIns="8715" numCol="1" spcCol="1270" anchor="ctr" anchorCtr="0">
              <a:noAutofit/>
            </a:bodyPr>
            <a:lstStyle/>
            <a:p>
              <a:pPr algn="ctr" defTabSz="305020">
                <a:lnSpc>
                  <a:spcPct val="90000"/>
                </a:lnSpc>
                <a:spcBef>
                  <a:spcPct val="0"/>
                </a:spcBef>
                <a:spcAft>
                  <a:spcPct val="35000"/>
                </a:spcAft>
              </a:pPr>
              <a:r>
                <a:rPr lang="en-US" sz="686" dirty="0"/>
                <a:t>Historical Analysis</a:t>
              </a:r>
            </a:p>
          </p:txBody>
        </p:sp>
      </p:grpSp>
      <p:grpSp>
        <p:nvGrpSpPr>
          <p:cNvPr id="16" name="Group 15"/>
          <p:cNvGrpSpPr/>
          <p:nvPr/>
        </p:nvGrpSpPr>
        <p:grpSpPr>
          <a:xfrm>
            <a:off x="8508049" y="3935876"/>
            <a:ext cx="228384" cy="267167"/>
            <a:chOff x="3847583" y="2146586"/>
            <a:chExt cx="232964" cy="272524"/>
          </a:xfrm>
          <a:scene3d>
            <a:camera prst="orthographicFront"/>
            <a:lightRig rig="threePt" dir="t">
              <a:rot lat="0" lon="0" rev="7500000"/>
            </a:lightRig>
          </a:scene3d>
        </p:grpSpPr>
        <p:sp>
          <p:nvSpPr>
            <p:cNvPr id="20" name="Right Arrow 19"/>
            <p:cNvSpPr/>
            <p:nvPr/>
          </p:nvSpPr>
          <p:spPr>
            <a:xfrm>
              <a:off x="3847583" y="2146586"/>
              <a:ext cx="232964" cy="272524"/>
            </a:xfrm>
            <a:prstGeom prst="rightArrow">
              <a:avLst>
                <a:gd name="adj1" fmla="val 60000"/>
                <a:gd name="adj2" fmla="val 50000"/>
              </a:avLst>
            </a:prstGeom>
            <a:sp3d z="-70000" extrusionH="63500" prstMaterial="matte">
              <a:bevelT w="25400" h="6350" prst="relaxedInset"/>
              <a:contourClr>
                <a:schemeClr val="bg1"/>
              </a:contourClr>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1" name="Right Arrow 18"/>
            <p:cNvSpPr/>
            <p:nvPr/>
          </p:nvSpPr>
          <p:spPr>
            <a:xfrm>
              <a:off x="3847583" y="2201091"/>
              <a:ext cx="163075" cy="163514"/>
            </a:xfrm>
            <a:prstGeom prst="rect">
              <a:avLst/>
            </a:prstGeom>
            <a:sp3d z="-7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61446">
                <a:lnSpc>
                  <a:spcPct val="90000"/>
                </a:lnSpc>
                <a:spcBef>
                  <a:spcPct val="0"/>
                </a:spcBef>
                <a:spcAft>
                  <a:spcPct val="35000"/>
                </a:spcAft>
              </a:pPr>
              <a:endParaRPr lang="en-US" sz="588"/>
            </a:p>
          </p:txBody>
        </p:sp>
      </p:grpSp>
      <p:grpSp>
        <p:nvGrpSpPr>
          <p:cNvPr id="17" name="Group 16"/>
          <p:cNvGrpSpPr/>
          <p:nvPr/>
        </p:nvGrpSpPr>
        <p:grpSpPr>
          <a:xfrm>
            <a:off x="8831234" y="3351270"/>
            <a:ext cx="1436381" cy="1436381"/>
            <a:chOff x="4177249" y="1550257"/>
            <a:chExt cx="1465183" cy="1465183"/>
          </a:xfrm>
          <a:scene3d>
            <a:camera prst="orthographicFront"/>
            <a:lightRig rig="threePt" dir="t">
              <a:rot lat="0" lon="0" rev="7500000"/>
            </a:lightRig>
          </a:scene3d>
        </p:grpSpPr>
        <p:sp>
          <p:nvSpPr>
            <p:cNvPr id="18" name="Oval 17"/>
            <p:cNvSpPr/>
            <p:nvPr/>
          </p:nvSpPr>
          <p:spPr>
            <a:xfrm>
              <a:off x="4177249" y="1550257"/>
              <a:ext cx="1465183" cy="1465183"/>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Oval 20"/>
            <p:cNvSpPr/>
            <p:nvPr/>
          </p:nvSpPr>
          <p:spPr>
            <a:xfrm>
              <a:off x="4391820" y="1764828"/>
              <a:ext cx="1036041" cy="103604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185" tIns="16185" rIns="16185" bIns="16185" numCol="1" spcCol="1270" anchor="ctr" anchorCtr="0">
              <a:noAutofit/>
            </a:bodyPr>
            <a:lstStyle/>
            <a:p>
              <a:pPr algn="ctr" defTabSz="566466">
                <a:lnSpc>
                  <a:spcPct val="90000"/>
                </a:lnSpc>
                <a:spcBef>
                  <a:spcPct val="0"/>
                </a:spcBef>
                <a:spcAft>
                  <a:spcPct val="35000"/>
                </a:spcAft>
              </a:pPr>
              <a:r>
                <a:rPr lang="en-US" sz="1274" dirty="0"/>
                <a:t>Microsoft Azure Automation</a:t>
              </a:r>
            </a:p>
          </p:txBody>
        </p:sp>
      </p:grpSp>
    </p:spTree>
    <p:extLst>
      <p:ext uri="{BB962C8B-B14F-4D97-AF65-F5344CB8AC3E}">
        <p14:creationId xmlns:p14="http://schemas.microsoft.com/office/powerpoint/2010/main" val="1977509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21" presetClass="entr" presetSubtype="1"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smtClean="0"/>
              <a:t>自动化服务场景示例</a:t>
            </a:r>
            <a:endParaRPr lang="zh-CN" altLang="en-US" sz="3600" dirty="0"/>
          </a:p>
        </p:txBody>
      </p:sp>
    </p:spTree>
    <p:extLst>
      <p:ext uri="{BB962C8B-B14F-4D97-AF65-F5344CB8AC3E}">
        <p14:creationId xmlns:p14="http://schemas.microsoft.com/office/powerpoint/2010/main" val="1104271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典型的应用</a:t>
            </a:r>
            <a:r>
              <a:rPr lang="en-US" altLang="zh-CN" dirty="0" smtClean="0"/>
              <a:t>Azure</a:t>
            </a:r>
            <a:r>
              <a:rPr lang="zh-CN" altLang="en-US" dirty="0" smtClean="0"/>
              <a:t>自动化服务的</a:t>
            </a:r>
            <a:r>
              <a:rPr lang="zh-CN" altLang="en-US" dirty="0"/>
              <a:t>场景</a:t>
            </a:r>
            <a:endParaRPr lang="en-US" dirty="0"/>
          </a:p>
        </p:txBody>
      </p:sp>
      <p:sp>
        <p:nvSpPr>
          <p:cNvPr id="5" name="Rectangle 4"/>
          <p:cNvSpPr/>
          <p:nvPr/>
        </p:nvSpPr>
        <p:spPr bwMode="auto">
          <a:xfrm>
            <a:off x="747043" y="1245702"/>
            <a:ext cx="3414853" cy="52904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560241" indent="-560241">
              <a:buFont typeface="Arial" panose="020B0604020202020204" pitchFamily="34" charset="0"/>
              <a:buChar char="•"/>
            </a:pPr>
            <a:endParaRPr lang="en-US" sz="1765" dirty="0">
              <a:solidFill>
                <a:schemeClr val="tx1"/>
              </a:solidFill>
              <a:latin typeface="微软雅黑" panose="020B0503020204020204" pitchFamily="34" charset="-122"/>
              <a:ea typeface="微软雅黑" panose="020B0503020204020204" pitchFamily="34" charset="-122"/>
            </a:endParaRPr>
          </a:p>
          <a:p>
            <a:pPr marL="560241" indent="-560241">
              <a:buFont typeface="Arial" panose="020B0604020202020204" pitchFamily="34" charset="0"/>
              <a:buChar char="•"/>
            </a:pPr>
            <a:endParaRPr lang="en-US" sz="1765" dirty="0">
              <a:solidFill>
                <a:schemeClr val="tx1"/>
              </a:solidFill>
              <a:latin typeface="微软雅黑" panose="020B0503020204020204" pitchFamily="34" charset="-122"/>
              <a:ea typeface="微软雅黑" panose="020B0503020204020204" pitchFamily="34" charset="-122"/>
            </a:endParaRPr>
          </a:p>
          <a:p>
            <a:pPr marL="560241" indent="-560241">
              <a:buFont typeface="Arial" panose="020B0604020202020204" pitchFamily="34" charset="0"/>
              <a:buChar char="•"/>
            </a:pPr>
            <a:endParaRPr lang="en-US" sz="1765" dirty="0">
              <a:solidFill>
                <a:schemeClr val="tx1"/>
              </a:solidFill>
              <a:latin typeface="微软雅黑" panose="020B0503020204020204" pitchFamily="34" charset="-122"/>
              <a:ea typeface="微软雅黑" panose="020B0503020204020204" pitchFamily="34" charset="-122"/>
            </a:endParaRPr>
          </a:p>
          <a:p>
            <a:pPr marL="560241" indent="-560241">
              <a:buFont typeface="Arial" panose="020B0604020202020204" pitchFamily="34" charset="0"/>
              <a:buChar char="•"/>
            </a:pPr>
            <a:endParaRPr lang="en-US" sz="1765"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对</a:t>
            </a:r>
            <a:r>
              <a:rPr lang="en-US" sz="1568" dirty="0" smtClean="0">
                <a:solidFill>
                  <a:schemeClr val="tx1"/>
                </a:solidFill>
                <a:latin typeface="微软雅黑" panose="020B0503020204020204" pitchFamily="34" charset="-122"/>
                <a:ea typeface="微软雅黑" panose="020B0503020204020204" pitchFamily="34" charset="-122"/>
              </a:rPr>
              <a:t>Azure </a:t>
            </a:r>
            <a:r>
              <a:rPr lang="en-US" sz="1568" dirty="0" err="1">
                <a:solidFill>
                  <a:schemeClr val="tx1"/>
                </a:solidFill>
                <a:latin typeface="微软雅黑" panose="020B0503020204020204" pitchFamily="34" charset="-122"/>
                <a:ea typeface="微软雅黑" panose="020B0503020204020204" pitchFamily="34" charset="-122"/>
              </a:rPr>
              <a:t>IaaS</a:t>
            </a:r>
            <a:r>
              <a:rPr lang="en-US" sz="1568" dirty="0">
                <a:solidFill>
                  <a:schemeClr val="tx1"/>
                </a:solidFill>
                <a:latin typeface="微软雅黑" panose="020B0503020204020204" pitchFamily="34" charset="-122"/>
                <a:ea typeface="微软雅黑" panose="020B0503020204020204" pitchFamily="34" charset="-122"/>
              </a:rPr>
              <a:t> </a:t>
            </a:r>
            <a:r>
              <a:rPr lang="zh-CN" altLang="en-US" sz="1568" dirty="0" smtClean="0">
                <a:solidFill>
                  <a:schemeClr val="tx1"/>
                </a:solidFill>
                <a:latin typeface="微软雅黑" panose="020B0503020204020204" pitchFamily="34" charset="-122"/>
                <a:ea typeface="微软雅黑" panose="020B0503020204020204" pitchFamily="34" charset="-122"/>
              </a:rPr>
              <a:t>虚拟机补丁升级，配合流量控制</a:t>
            </a:r>
            <a:r>
              <a:rPr lang="en-US" sz="1568" dirty="0" smtClean="0">
                <a:solidFill>
                  <a:schemeClr val="tx1"/>
                </a:solidFill>
                <a:latin typeface="微软雅黑" panose="020B0503020204020204" pitchFamily="34" charset="-122"/>
                <a:ea typeface="微软雅黑" panose="020B0503020204020204" pitchFamily="34" charset="-122"/>
              </a:rPr>
              <a:t>Traffic manager</a:t>
            </a:r>
            <a:r>
              <a:rPr lang="zh-CN" altLang="en-US" sz="1568" dirty="0" smtClean="0">
                <a:solidFill>
                  <a:schemeClr val="tx1"/>
                </a:solidFill>
                <a:latin typeface="微软雅黑" panose="020B0503020204020204" pitchFamily="34" charset="-122"/>
                <a:ea typeface="微软雅黑" panose="020B0503020204020204" pitchFamily="34" charset="-122"/>
              </a:rPr>
              <a:t>规避停机时间。</a:t>
            </a:r>
            <a:endParaRPr lang="en-US" sz="1568" dirty="0">
              <a:solidFill>
                <a:schemeClr val="tx1"/>
              </a:solidFill>
              <a:latin typeface="微软雅黑" panose="020B0503020204020204" pitchFamily="34" charset="-122"/>
              <a:ea typeface="微软雅黑" panose="020B0503020204020204" pitchFamily="34" charset="-122"/>
            </a:endParaRPr>
          </a:p>
          <a:p>
            <a:pPr marL="560241" indent="-560241">
              <a:buFont typeface="Arial" panose="020B0604020202020204" pitchFamily="34" charset="0"/>
              <a:buChar char="•"/>
            </a:pPr>
            <a:endParaRPr lang="en-US" sz="1568" dirty="0">
              <a:solidFill>
                <a:schemeClr val="tx1"/>
              </a:solidFill>
              <a:latin typeface="微软雅黑" panose="020B0503020204020204" pitchFamily="34" charset="-122"/>
              <a:ea typeface="微软雅黑" panose="020B0503020204020204" pitchFamily="34" charset="-122"/>
            </a:endParaRPr>
          </a:p>
          <a:p>
            <a:pPr marL="560241" indent="-560241">
              <a:buFont typeface="Arial" panose="020B0604020202020204" pitchFamily="34" charset="0"/>
              <a:buChar char="•"/>
            </a:pPr>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定期重新生成存储账号秘钥，避免对应用程序的影响</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计划任务调度</a:t>
            </a:r>
            <a:r>
              <a:rPr lang="en-US" sz="1568" dirty="0" smtClean="0">
                <a:solidFill>
                  <a:schemeClr val="tx1"/>
                </a:solidFill>
                <a:latin typeface="微软雅黑" panose="020B0503020204020204" pitchFamily="34" charset="-122"/>
                <a:ea typeface="微软雅黑" panose="020B0503020204020204" pitchFamily="34" charset="-122"/>
              </a:rPr>
              <a:t>SQL</a:t>
            </a:r>
            <a:r>
              <a:rPr lang="zh-CN" altLang="en-US" sz="1568" dirty="0" smtClean="0">
                <a:solidFill>
                  <a:schemeClr val="tx1"/>
                </a:solidFill>
                <a:latin typeface="微软雅黑" panose="020B0503020204020204" pitchFamily="34" charset="-122"/>
                <a:ea typeface="微软雅黑" panose="020B0503020204020204" pitchFamily="34" charset="-122"/>
              </a:rPr>
              <a:t>数据库备份</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备份和恢复 </a:t>
            </a:r>
            <a:r>
              <a:rPr lang="en-US" altLang="zh-CN" sz="1568" dirty="0" smtClean="0">
                <a:solidFill>
                  <a:schemeClr val="tx1"/>
                </a:solidFill>
                <a:latin typeface="微软雅黑" panose="020B0503020204020204" pitchFamily="34" charset="-122"/>
                <a:ea typeface="微软雅黑" panose="020B0503020204020204" pitchFamily="34" charset="-122"/>
              </a:rPr>
              <a:t>Azure </a:t>
            </a:r>
            <a:r>
              <a:rPr lang="en-US" sz="1568" dirty="0" err="1" smtClean="0">
                <a:solidFill>
                  <a:schemeClr val="tx1"/>
                </a:solidFill>
                <a:latin typeface="微软雅黑" panose="020B0503020204020204" pitchFamily="34" charset="-122"/>
                <a:ea typeface="微软雅黑" panose="020B0503020204020204" pitchFamily="34" charset="-122"/>
              </a:rPr>
              <a:t>IaaS</a:t>
            </a:r>
            <a:r>
              <a:rPr lang="en-US" sz="1568" dirty="0" smtClean="0">
                <a:solidFill>
                  <a:schemeClr val="tx1"/>
                </a:solidFill>
                <a:latin typeface="微软雅黑" panose="020B0503020204020204" pitchFamily="34" charset="-122"/>
                <a:ea typeface="微软雅黑" panose="020B0503020204020204" pitchFamily="34" charset="-122"/>
              </a:rPr>
              <a:t> </a:t>
            </a:r>
            <a:r>
              <a:rPr lang="zh-CN" altLang="en-US" sz="1568" dirty="0" smtClean="0">
                <a:solidFill>
                  <a:schemeClr val="tx1"/>
                </a:solidFill>
                <a:latin typeface="微软雅黑" panose="020B0503020204020204" pitchFamily="34" charset="-122"/>
                <a:ea typeface="微软雅黑" panose="020B0503020204020204" pitchFamily="34" charset="-122"/>
              </a:rPr>
              <a:t>虚拟机</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765" dirty="0">
              <a:solidFill>
                <a:schemeClr val="tx1"/>
              </a:solidFill>
              <a:latin typeface="微软雅黑" panose="020B0503020204020204" pitchFamily="34" charset="-122"/>
              <a:ea typeface="微软雅黑" panose="020B0503020204020204" pitchFamily="34" charset="-122"/>
            </a:endParaRPr>
          </a:p>
        </p:txBody>
      </p:sp>
      <p:sp>
        <p:nvSpPr>
          <p:cNvPr id="6" name="Rectangle 5"/>
          <p:cNvSpPr/>
          <p:nvPr/>
        </p:nvSpPr>
        <p:spPr bwMode="auto">
          <a:xfrm>
            <a:off x="4332704" y="1245703"/>
            <a:ext cx="3414853" cy="52904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endParaRPr lang="en-US" sz="1765" dirty="0">
              <a:solidFill>
                <a:schemeClr val="tx1"/>
              </a:solidFill>
              <a:latin typeface="微软雅黑" panose="020B0503020204020204" pitchFamily="34" charset="-122"/>
              <a:ea typeface="微软雅黑" panose="020B0503020204020204" pitchFamily="34" charset="-122"/>
            </a:endParaRPr>
          </a:p>
          <a:p>
            <a:endParaRPr lang="en-US" sz="1765" dirty="0">
              <a:solidFill>
                <a:schemeClr val="tx1"/>
              </a:solidFill>
              <a:latin typeface="微软雅黑" panose="020B0503020204020204" pitchFamily="34" charset="-122"/>
              <a:ea typeface="微软雅黑" panose="020B0503020204020204" pitchFamily="34" charset="-122"/>
            </a:endParaRPr>
          </a:p>
          <a:p>
            <a:endParaRPr lang="en-US" sz="1765" dirty="0">
              <a:solidFill>
                <a:schemeClr val="tx1"/>
              </a:solidFill>
              <a:latin typeface="微软雅黑" panose="020B0503020204020204" pitchFamily="34" charset="-122"/>
              <a:ea typeface="微软雅黑" panose="020B0503020204020204" pitchFamily="34" charset="-122"/>
            </a:endParaRPr>
          </a:p>
          <a:p>
            <a:endParaRPr lang="en-US" sz="1765"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在</a:t>
            </a:r>
            <a:r>
              <a:rPr lang="en-US" sz="1568" dirty="0" smtClean="0">
                <a:solidFill>
                  <a:schemeClr val="tx1"/>
                </a:solidFill>
                <a:latin typeface="微软雅黑" panose="020B0503020204020204" pitchFamily="34" charset="-122"/>
                <a:ea typeface="微软雅黑" panose="020B0503020204020204" pitchFamily="34" charset="-122"/>
              </a:rPr>
              <a:t>Azure</a:t>
            </a:r>
            <a:r>
              <a:rPr lang="zh-CN" altLang="en-US" sz="1568" dirty="0" smtClean="0">
                <a:solidFill>
                  <a:schemeClr val="tx1"/>
                </a:solidFill>
                <a:latin typeface="微软雅黑" panose="020B0503020204020204" pitchFamily="34" charset="-122"/>
                <a:ea typeface="微软雅黑" panose="020B0503020204020204" pitchFamily="34" charset="-122"/>
              </a:rPr>
              <a:t>中部署虚拟机并启用虚拟机监控。</a:t>
            </a:r>
            <a:endParaRPr lang="en-US" altLang="zh-CN" sz="1568" dirty="0" smtClean="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在</a:t>
            </a:r>
            <a:r>
              <a:rPr lang="en-US" sz="1568" dirty="0" smtClean="0">
                <a:solidFill>
                  <a:schemeClr val="tx1"/>
                </a:solidFill>
                <a:latin typeface="微软雅黑" panose="020B0503020204020204" pitchFamily="34" charset="-122"/>
                <a:ea typeface="微软雅黑" panose="020B0503020204020204" pitchFamily="34" charset="-122"/>
              </a:rPr>
              <a:t>Azure </a:t>
            </a:r>
            <a:r>
              <a:rPr lang="zh-CN" altLang="en-US" sz="1568" dirty="0" smtClean="0">
                <a:solidFill>
                  <a:schemeClr val="tx1"/>
                </a:solidFill>
                <a:latin typeface="微软雅黑" panose="020B0503020204020204" pitchFamily="34" charset="-122"/>
                <a:ea typeface="微软雅黑" panose="020B0503020204020204" pitchFamily="34" charset="-122"/>
              </a:rPr>
              <a:t>部署新服务并配置端点，</a:t>
            </a:r>
            <a:r>
              <a:rPr lang="en-US" altLang="zh-CN" sz="1568" dirty="0" smtClean="0">
                <a:solidFill>
                  <a:schemeClr val="tx1"/>
                </a:solidFill>
                <a:latin typeface="微软雅黑" panose="020B0503020204020204" pitchFamily="34" charset="-122"/>
                <a:ea typeface="微软雅黑" panose="020B0503020204020204" pitchFamily="34" charset="-122"/>
              </a:rPr>
              <a:t>CPU</a:t>
            </a:r>
            <a:r>
              <a:rPr lang="zh-CN" altLang="en-US" sz="1568" dirty="0" smtClean="0">
                <a:solidFill>
                  <a:schemeClr val="tx1"/>
                </a:solidFill>
                <a:latin typeface="微软雅黑" panose="020B0503020204020204" pitchFamily="34" charset="-122"/>
                <a:ea typeface="微软雅黑" panose="020B0503020204020204" pitchFamily="34" charset="-122"/>
              </a:rPr>
              <a:t>，内存警报等。</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从</a:t>
            </a:r>
            <a:r>
              <a:rPr lang="en-US" altLang="zh-CN" sz="1568" dirty="0" err="1" smtClean="0">
                <a:solidFill>
                  <a:schemeClr val="tx1"/>
                </a:solidFill>
                <a:latin typeface="微软雅黑" panose="020B0503020204020204" pitchFamily="34" charset="-122"/>
                <a:ea typeface="微软雅黑" panose="020B0503020204020204" pitchFamily="34" charset="-122"/>
              </a:rPr>
              <a:t>Git</a:t>
            </a:r>
            <a:r>
              <a:rPr lang="zh-CN" altLang="en-US" sz="1568" dirty="0" smtClean="0">
                <a:solidFill>
                  <a:schemeClr val="tx1"/>
                </a:solidFill>
                <a:latin typeface="微软雅黑" panose="020B0503020204020204" pitchFamily="34" charset="-122"/>
                <a:ea typeface="微软雅黑" panose="020B0503020204020204" pitchFamily="34" charset="-122"/>
              </a:rPr>
              <a:t>中部署应用程序，验证测试，切换生产环境和测试环境。</a:t>
            </a:r>
            <a:endParaRPr lang="en-US" altLang="zh-CN" sz="1568" dirty="0" smtClean="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p:txBody>
      </p:sp>
      <p:sp>
        <p:nvSpPr>
          <p:cNvPr id="7" name="Rectangle 6"/>
          <p:cNvSpPr/>
          <p:nvPr/>
        </p:nvSpPr>
        <p:spPr bwMode="auto">
          <a:xfrm>
            <a:off x="7902307" y="1245702"/>
            <a:ext cx="3414853" cy="52904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endParaRPr lang="en-US" sz="1765" dirty="0">
              <a:solidFill>
                <a:schemeClr val="tx1"/>
              </a:solidFill>
              <a:latin typeface="微软雅黑" panose="020B0503020204020204" pitchFamily="34" charset="-122"/>
              <a:ea typeface="微软雅黑" panose="020B0503020204020204" pitchFamily="34" charset="-122"/>
            </a:endParaRPr>
          </a:p>
          <a:p>
            <a:endParaRPr lang="en-US" sz="1765"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虚拟机报警，启用跟踪程序，收集日志并上传到</a:t>
            </a:r>
            <a:r>
              <a:rPr lang="en-US" altLang="zh-CN" sz="1568" dirty="0" smtClean="0">
                <a:solidFill>
                  <a:schemeClr val="tx1"/>
                </a:solidFill>
                <a:latin typeface="微软雅黑" panose="020B0503020204020204" pitchFamily="34" charset="-122"/>
                <a:ea typeface="微软雅黑" panose="020B0503020204020204" pitchFamily="34" charset="-122"/>
              </a:rPr>
              <a:t>Azure</a:t>
            </a:r>
            <a:r>
              <a:rPr lang="zh-CN" altLang="en-US" sz="1568" dirty="0" smtClean="0">
                <a:solidFill>
                  <a:schemeClr val="tx1"/>
                </a:solidFill>
                <a:latin typeface="微软雅黑" panose="020B0503020204020204" pitchFamily="34" charset="-122"/>
                <a:ea typeface="微软雅黑" panose="020B0503020204020204" pitchFamily="34" charset="-122"/>
              </a:rPr>
              <a:t>存储，用于之后通过</a:t>
            </a:r>
            <a:r>
              <a:rPr lang="en-US" sz="1568" dirty="0" smtClean="0">
                <a:solidFill>
                  <a:schemeClr val="tx1"/>
                </a:solidFill>
                <a:latin typeface="微软雅黑" panose="020B0503020204020204" pitchFamily="34" charset="-122"/>
                <a:ea typeface="微软雅黑" panose="020B0503020204020204" pitchFamily="34" charset="-122"/>
              </a:rPr>
              <a:t>Visual Studio </a:t>
            </a:r>
            <a:r>
              <a:rPr lang="zh-CN" altLang="en-US" sz="1568" dirty="0" smtClean="0">
                <a:solidFill>
                  <a:schemeClr val="tx1"/>
                </a:solidFill>
                <a:latin typeface="微软雅黑" panose="020B0503020204020204" pitchFamily="34" charset="-122"/>
                <a:ea typeface="微软雅黑" panose="020B0503020204020204" pitchFamily="34" charset="-122"/>
              </a:rPr>
              <a:t>排错诊断。</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新服务创建后的警报，配置相应的跟踪和备份设置。</a:t>
            </a:r>
            <a:endParaRPr lang="en-US" sz="1568" dirty="0">
              <a:solidFill>
                <a:schemeClr val="tx1"/>
              </a:solidFill>
              <a:latin typeface="微软雅黑" panose="020B0503020204020204" pitchFamily="34" charset="-122"/>
              <a:ea typeface="微软雅黑" panose="020B0503020204020204" pitchFamily="34" charset="-122"/>
            </a:endParaRPr>
          </a:p>
          <a:p>
            <a:endParaRPr lang="en-US" sz="1568" dirty="0">
              <a:solidFill>
                <a:schemeClr val="tx1"/>
              </a:solidFill>
              <a:latin typeface="微软雅黑" panose="020B0503020204020204" pitchFamily="34" charset="-122"/>
              <a:ea typeface="微软雅黑" panose="020B0503020204020204" pitchFamily="34" charset="-122"/>
            </a:endParaRPr>
          </a:p>
          <a:p>
            <a:r>
              <a:rPr lang="zh-CN" altLang="en-US" sz="1568" dirty="0" smtClean="0">
                <a:solidFill>
                  <a:schemeClr val="tx1"/>
                </a:solidFill>
                <a:latin typeface="微软雅黑" panose="020B0503020204020204" pitchFamily="34" charset="-122"/>
                <a:ea typeface="微软雅黑" panose="020B0503020204020204" pitchFamily="34" charset="-122"/>
              </a:rPr>
              <a:t>提示用户订阅使用情况，例如某些虚拟机使用率问题，性能恢复等。</a:t>
            </a:r>
            <a:endParaRPr lang="en-US" sz="1568" dirty="0">
              <a:solidFill>
                <a:schemeClr val="tx1"/>
              </a:solidFill>
              <a:latin typeface="微软雅黑" panose="020B0503020204020204" pitchFamily="34" charset="-122"/>
              <a:ea typeface="微软雅黑" panose="020B0503020204020204" pitchFamily="34" charset="-122"/>
            </a:endParaRPr>
          </a:p>
        </p:txBody>
      </p:sp>
      <p:sp>
        <p:nvSpPr>
          <p:cNvPr id="8" name="Rectangle 7"/>
          <p:cNvSpPr/>
          <p:nvPr/>
        </p:nvSpPr>
        <p:spPr bwMode="auto">
          <a:xfrm>
            <a:off x="755040" y="1245702"/>
            <a:ext cx="3414854" cy="11653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zh-CN" altLang="en-US" sz="2353" dirty="0" smtClean="0">
                <a:solidFill>
                  <a:schemeClr val="tx1"/>
                </a:solidFill>
                <a:latin typeface="微软雅黑" panose="020B0503020204020204" pitchFamily="34" charset="-122"/>
                <a:ea typeface="微软雅黑" panose="020B0503020204020204" pitchFamily="34" charset="-122"/>
                <a:cs typeface="Segoe UI" pitchFamily="34" charset="0"/>
              </a:rPr>
              <a:t>升级</a:t>
            </a:r>
            <a:r>
              <a:rPr lang="en-US" sz="2353" dirty="0" smtClean="0">
                <a:solidFill>
                  <a:schemeClr val="tx1"/>
                </a:solidFill>
                <a:latin typeface="微软雅黑" panose="020B0503020204020204" pitchFamily="34" charset="-122"/>
                <a:ea typeface="微软雅黑" panose="020B0503020204020204" pitchFamily="34" charset="-122"/>
                <a:cs typeface="Segoe UI" pitchFamily="34" charset="0"/>
              </a:rPr>
              <a:t> </a:t>
            </a:r>
            <a:r>
              <a:rPr lang="zh-CN" altLang="en-US" sz="2353" dirty="0" smtClean="0">
                <a:solidFill>
                  <a:schemeClr val="tx1"/>
                </a:solidFill>
                <a:latin typeface="微软雅黑" panose="020B0503020204020204" pitchFamily="34" charset="-122"/>
                <a:ea typeface="微软雅黑" panose="020B0503020204020204" pitchFamily="34" charset="-122"/>
                <a:cs typeface="Segoe UI" pitchFamily="34" charset="0"/>
              </a:rPr>
              <a:t>补丁 备份调度</a:t>
            </a:r>
            <a:endParaRPr lang="en-US" sz="2353" dirty="0">
              <a:solidFill>
                <a:schemeClr val="tx1"/>
              </a:solidFill>
              <a:latin typeface="微软雅黑" panose="020B0503020204020204" pitchFamily="34" charset="-122"/>
              <a:ea typeface="微软雅黑" panose="020B0503020204020204" pitchFamily="34" charset="-122"/>
              <a:cs typeface="Segoe UI" pitchFamily="34" charset="0"/>
            </a:endParaRPr>
          </a:p>
        </p:txBody>
      </p:sp>
      <p:sp>
        <p:nvSpPr>
          <p:cNvPr id="9" name="Rectangle 8"/>
          <p:cNvSpPr/>
          <p:nvPr/>
        </p:nvSpPr>
        <p:spPr bwMode="auto">
          <a:xfrm>
            <a:off x="4340701" y="1245703"/>
            <a:ext cx="3414854" cy="11653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a:r>
              <a:rPr lang="zh-CN" altLang="en-US" sz="2353" dirty="0" smtClean="0">
                <a:solidFill>
                  <a:schemeClr val="tx1"/>
                </a:solidFill>
                <a:latin typeface="微软雅黑" panose="020B0503020204020204" pitchFamily="34" charset="-122"/>
                <a:ea typeface="微软雅黑" panose="020B0503020204020204" pitchFamily="34" charset="-122"/>
              </a:rPr>
              <a:t>变更管理及部署</a:t>
            </a:r>
            <a:endParaRPr lang="en-US" sz="2353" dirty="0">
              <a:solidFill>
                <a:schemeClr val="tx1"/>
              </a:solidFill>
              <a:latin typeface="微软雅黑" panose="020B0503020204020204" pitchFamily="34" charset="-122"/>
              <a:ea typeface="微软雅黑" panose="020B0503020204020204" pitchFamily="34" charset="-122"/>
            </a:endParaRPr>
          </a:p>
        </p:txBody>
      </p:sp>
      <p:sp>
        <p:nvSpPr>
          <p:cNvPr id="10" name="Rectangle 9"/>
          <p:cNvSpPr/>
          <p:nvPr/>
        </p:nvSpPr>
        <p:spPr bwMode="auto">
          <a:xfrm>
            <a:off x="7909887" y="1245702"/>
            <a:ext cx="3414854" cy="11653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zh-CN" altLang="en-US" sz="2353" dirty="0" smtClean="0">
                <a:solidFill>
                  <a:schemeClr val="tx1"/>
                </a:solidFill>
                <a:latin typeface="微软雅黑" panose="020B0503020204020204" pitchFamily="34" charset="-122"/>
                <a:ea typeface="微软雅黑" panose="020B0503020204020204" pitchFamily="34" charset="-122"/>
                <a:cs typeface="Segoe UI" pitchFamily="34" charset="0"/>
              </a:rPr>
              <a:t>监控和修复</a:t>
            </a:r>
            <a:endParaRPr lang="en-US" sz="2353" dirty="0">
              <a:solidFill>
                <a:schemeClr val="tx1"/>
              </a:solidFill>
              <a:latin typeface="微软雅黑" panose="020B0503020204020204" pitchFamily="34" charset="-122"/>
              <a:ea typeface="微软雅黑" panose="020B0503020204020204" pitchFamily="34" charset="-122"/>
              <a:cs typeface="Segoe UI" pitchFamily="34" charset="0"/>
            </a:endParaRPr>
          </a:p>
        </p:txBody>
      </p:sp>
    </p:spTree>
    <p:extLst>
      <p:ext uri="{BB962C8B-B14F-4D97-AF65-F5344CB8AC3E}">
        <p14:creationId xmlns:p14="http://schemas.microsoft.com/office/powerpoint/2010/main" val="3023383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250" fill="hold"/>
                                        <p:tgtEl>
                                          <p:spTgt spid="10"/>
                                        </p:tgtEl>
                                        <p:attrNameLst>
                                          <p:attrName>ppt_x</p:attrName>
                                        </p:attrNameLst>
                                      </p:cBhvr>
                                      <p:tavLst>
                                        <p:tav tm="0">
                                          <p:val>
                                            <p:strVal val="0-#ppt_w/2"/>
                                          </p:val>
                                        </p:tav>
                                        <p:tav tm="100000">
                                          <p:val>
                                            <p:strVal val="#ppt_x"/>
                                          </p:val>
                                        </p:tav>
                                      </p:tavLst>
                                    </p:anim>
                                    <p:anim calcmode="lin" valueType="num">
                                      <p:cBhvr additive="base">
                                        <p:cTn id="8" dur="12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50" fill="hold"/>
                                        <p:tgtEl>
                                          <p:spTgt spid="7"/>
                                        </p:tgtEl>
                                        <p:attrNameLst>
                                          <p:attrName>ppt_x</p:attrName>
                                        </p:attrNameLst>
                                      </p:cBhvr>
                                      <p:tavLst>
                                        <p:tav tm="0">
                                          <p:val>
                                            <p:strVal val="0-#ppt_w/2"/>
                                          </p:val>
                                        </p:tav>
                                        <p:tav tm="100000">
                                          <p:val>
                                            <p:strVal val="#ppt_x"/>
                                          </p:val>
                                        </p:tav>
                                      </p:tavLst>
                                    </p:anim>
                                    <p:anim calcmode="lin" valueType="num">
                                      <p:cBhvr additive="base">
                                        <p:cTn id="12" dur="1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fill="hold"/>
                                        <p:tgtEl>
                                          <p:spTgt spid="9"/>
                                        </p:tgtEl>
                                        <p:attrNameLst>
                                          <p:attrName>ppt_x</p:attrName>
                                        </p:attrNameLst>
                                      </p:cBhvr>
                                      <p:tavLst>
                                        <p:tav tm="0">
                                          <p:val>
                                            <p:strVal val="0-#ppt_w/2"/>
                                          </p:val>
                                        </p:tav>
                                        <p:tav tm="100000">
                                          <p:val>
                                            <p:strVal val="#ppt_x"/>
                                          </p:val>
                                        </p:tav>
                                      </p:tavLst>
                                    </p:anim>
                                    <p:anim calcmode="lin" valueType="num">
                                      <p:cBhvr additive="base">
                                        <p:cTn id="18" dur="100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0-#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bwMode="auto">
          <a:xfrm>
            <a:off x="1050281" y="1040298"/>
            <a:ext cx="10512462" cy="5602654"/>
          </a:xfrm>
          <a:prstGeom prst="roundRect">
            <a:avLst>
              <a:gd name="adj" fmla="val 334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60" name="Rounded Rectangle 59"/>
          <p:cNvSpPr/>
          <p:nvPr/>
        </p:nvSpPr>
        <p:spPr bwMode="auto">
          <a:xfrm>
            <a:off x="3568305" y="1186612"/>
            <a:ext cx="7475826" cy="5305362"/>
          </a:xfrm>
          <a:prstGeom prst="roundRect">
            <a:avLst>
              <a:gd name="adj" fmla="val 3346"/>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23623" name="Rectangle 42"/>
          <p:cNvSpPr>
            <a:spLocks noChangeArrowheads="1"/>
          </p:cNvSpPr>
          <p:nvPr/>
        </p:nvSpPr>
        <p:spPr bwMode="auto">
          <a:xfrm>
            <a:off x="1145952" y="2093970"/>
            <a:ext cx="2422353" cy="39687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smtClean="0">
                <a:solidFill>
                  <a:schemeClr val="bg1"/>
                </a:solidFill>
                <a:latin typeface="微软雅黑" panose="020B0503020204020204" pitchFamily="34" charset="-122"/>
                <a:ea typeface="微软雅黑" panose="020B0503020204020204" pitchFamily="34" charset="-122"/>
              </a:rPr>
              <a:t>手工作业</a:t>
            </a:r>
            <a:endParaRPr lang="en-US" sz="1568" dirty="0">
              <a:solidFill>
                <a:schemeClr val="bg1"/>
              </a:solidFill>
              <a:latin typeface="微软雅黑" panose="020B0503020204020204" pitchFamily="34" charset="-122"/>
              <a:ea typeface="微软雅黑" panose="020B0503020204020204" pitchFamily="34" charset="-122"/>
            </a:endParaRPr>
          </a:p>
        </p:txBody>
      </p:sp>
      <p:sp>
        <p:nvSpPr>
          <p:cNvPr id="23624" name="Rectangle 42"/>
          <p:cNvSpPr>
            <a:spLocks noChangeArrowheads="1"/>
          </p:cNvSpPr>
          <p:nvPr/>
        </p:nvSpPr>
        <p:spPr bwMode="auto">
          <a:xfrm>
            <a:off x="1147734" y="2523618"/>
            <a:ext cx="2422353" cy="3968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smtClean="0">
                <a:solidFill>
                  <a:schemeClr val="tx1"/>
                </a:solidFill>
                <a:latin typeface="微软雅黑" panose="020B0503020204020204" pitchFamily="34" charset="-122"/>
                <a:ea typeface="微软雅黑" panose="020B0503020204020204" pitchFamily="34" charset="-122"/>
              </a:rPr>
              <a:t>补丁修复</a:t>
            </a:r>
            <a:endParaRPr lang="en-US" sz="1568" dirty="0">
              <a:solidFill>
                <a:schemeClr val="tx1"/>
              </a:solidFill>
              <a:latin typeface="微软雅黑" panose="020B0503020204020204" pitchFamily="34" charset="-122"/>
              <a:ea typeface="微软雅黑" panose="020B0503020204020204" pitchFamily="34" charset="-122"/>
            </a:endParaRPr>
          </a:p>
        </p:txBody>
      </p:sp>
      <p:sp>
        <p:nvSpPr>
          <p:cNvPr id="23625" name="Rectangle 42"/>
          <p:cNvSpPr>
            <a:spLocks noChangeArrowheads="1"/>
          </p:cNvSpPr>
          <p:nvPr/>
        </p:nvSpPr>
        <p:spPr bwMode="auto">
          <a:xfrm>
            <a:off x="1148439" y="2950561"/>
            <a:ext cx="2422353" cy="40481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smtClean="0">
                <a:solidFill>
                  <a:schemeClr val="tx1"/>
                </a:solidFill>
                <a:latin typeface="微软雅黑" panose="020B0503020204020204" pitchFamily="34" charset="-122"/>
                <a:ea typeface="微软雅黑" panose="020B0503020204020204" pitchFamily="34" charset="-122"/>
              </a:rPr>
              <a:t>备份</a:t>
            </a:r>
            <a:endParaRPr lang="en-US" sz="1568" dirty="0">
              <a:solidFill>
                <a:schemeClr val="tx1"/>
              </a:solidFill>
              <a:latin typeface="微软雅黑" panose="020B0503020204020204" pitchFamily="34" charset="-122"/>
              <a:ea typeface="微软雅黑" panose="020B0503020204020204" pitchFamily="34" charset="-122"/>
            </a:endParaRPr>
          </a:p>
        </p:txBody>
      </p:sp>
      <p:sp>
        <p:nvSpPr>
          <p:cNvPr id="23626" name="Rectangle 42"/>
          <p:cNvSpPr>
            <a:spLocks noChangeArrowheads="1"/>
          </p:cNvSpPr>
          <p:nvPr/>
        </p:nvSpPr>
        <p:spPr bwMode="auto">
          <a:xfrm>
            <a:off x="1150067" y="3398620"/>
            <a:ext cx="2422353" cy="3968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smtClean="0">
                <a:solidFill>
                  <a:schemeClr val="tx1"/>
                </a:solidFill>
                <a:latin typeface="微软雅黑" panose="020B0503020204020204" pitchFamily="34" charset="-122"/>
                <a:ea typeface="微软雅黑" panose="020B0503020204020204" pitchFamily="34" charset="-122"/>
              </a:rPr>
              <a:t>灾难恢复</a:t>
            </a:r>
            <a:endParaRPr lang="en-US" sz="1568" dirty="0">
              <a:solidFill>
                <a:schemeClr val="tx1"/>
              </a:solidFill>
              <a:latin typeface="微软雅黑" panose="020B0503020204020204" pitchFamily="34" charset="-122"/>
              <a:ea typeface="微软雅黑" panose="020B0503020204020204" pitchFamily="34" charset="-122"/>
            </a:endParaRPr>
          </a:p>
        </p:txBody>
      </p:sp>
      <p:sp>
        <p:nvSpPr>
          <p:cNvPr id="23627" name="Rectangle 42"/>
          <p:cNvSpPr>
            <a:spLocks noChangeArrowheads="1"/>
          </p:cNvSpPr>
          <p:nvPr/>
        </p:nvSpPr>
        <p:spPr bwMode="auto">
          <a:xfrm>
            <a:off x="1145952" y="3842429"/>
            <a:ext cx="2422353" cy="3968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a:solidFill>
                  <a:schemeClr val="tx1"/>
                </a:solidFill>
                <a:latin typeface="微软雅黑" panose="020B0503020204020204" pitchFamily="34" charset="-122"/>
                <a:ea typeface="微软雅黑" panose="020B0503020204020204" pitchFamily="34" charset="-122"/>
              </a:rPr>
              <a:t>故障响应</a:t>
            </a:r>
            <a:endParaRPr lang="en-US" sz="1568" dirty="0">
              <a:solidFill>
                <a:schemeClr val="tx1"/>
              </a:solidFill>
              <a:latin typeface="微软雅黑" panose="020B0503020204020204" pitchFamily="34" charset="-122"/>
              <a:ea typeface="微软雅黑" panose="020B0503020204020204" pitchFamily="34" charset="-122"/>
            </a:endParaRPr>
          </a:p>
        </p:txBody>
      </p:sp>
      <p:sp>
        <p:nvSpPr>
          <p:cNvPr id="23628" name="Rectangle 42"/>
          <p:cNvSpPr>
            <a:spLocks noChangeArrowheads="1"/>
          </p:cNvSpPr>
          <p:nvPr/>
        </p:nvSpPr>
        <p:spPr bwMode="auto">
          <a:xfrm>
            <a:off x="1122774" y="4282103"/>
            <a:ext cx="2447313" cy="39687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a:solidFill>
                  <a:schemeClr val="bg1"/>
                </a:solidFill>
                <a:latin typeface="微软雅黑" panose="020B0503020204020204" pitchFamily="34" charset="-122"/>
                <a:ea typeface="微软雅黑" panose="020B0503020204020204" pitchFamily="34" charset="-122"/>
              </a:rPr>
              <a:t>虚拟机生命周期管理</a:t>
            </a:r>
            <a:r>
              <a:rPr lang="en-GB" sz="1568" dirty="0">
                <a:solidFill>
                  <a:schemeClr val="bg1"/>
                </a:solidFill>
                <a:latin typeface="微软雅黑" panose="020B0503020204020204" pitchFamily="34" charset="-122"/>
                <a:ea typeface="微软雅黑" panose="020B0503020204020204" pitchFamily="34" charset="-122"/>
              </a:rPr>
              <a:t>.</a:t>
            </a:r>
            <a:endParaRPr lang="en-US" sz="1568" dirty="0">
              <a:solidFill>
                <a:schemeClr val="bg1"/>
              </a:solidFill>
              <a:latin typeface="微软雅黑" panose="020B0503020204020204" pitchFamily="34" charset="-122"/>
              <a:ea typeface="微软雅黑" panose="020B0503020204020204" pitchFamily="34" charset="-122"/>
            </a:endParaRPr>
          </a:p>
        </p:txBody>
      </p:sp>
      <p:sp>
        <p:nvSpPr>
          <p:cNvPr id="23629" name="Rectangle 42"/>
          <p:cNvSpPr>
            <a:spLocks noChangeArrowheads="1"/>
          </p:cNvSpPr>
          <p:nvPr/>
        </p:nvSpPr>
        <p:spPr bwMode="auto">
          <a:xfrm>
            <a:off x="1145082" y="4733857"/>
            <a:ext cx="2422353" cy="39687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smtClean="0">
                <a:solidFill>
                  <a:schemeClr val="bg1"/>
                </a:solidFill>
                <a:latin typeface="微软雅黑" panose="020B0503020204020204" pitchFamily="34" charset="-122"/>
                <a:ea typeface="微软雅黑" panose="020B0503020204020204" pitchFamily="34" charset="-122"/>
              </a:rPr>
              <a:t>变更管理</a:t>
            </a:r>
            <a:endParaRPr lang="en-US" sz="1568" dirty="0">
              <a:solidFill>
                <a:schemeClr val="bg1"/>
              </a:solidFill>
              <a:latin typeface="微软雅黑" panose="020B0503020204020204" pitchFamily="34" charset="-122"/>
              <a:ea typeface="微软雅黑" panose="020B0503020204020204" pitchFamily="34" charset="-122"/>
            </a:endParaRPr>
          </a:p>
        </p:txBody>
      </p:sp>
      <p:sp>
        <p:nvSpPr>
          <p:cNvPr id="23630" name="Rectangle 42"/>
          <p:cNvSpPr>
            <a:spLocks noChangeArrowheads="1"/>
          </p:cNvSpPr>
          <p:nvPr/>
        </p:nvSpPr>
        <p:spPr bwMode="auto">
          <a:xfrm>
            <a:off x="1148439" y="5191512"/>
            <a:ext cx="2422351" cy="39687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smtClean="0">
                <a:solidFill>
                  <a:schemeClr val="bg1"/>
                </a:solidFill>
                <a:latin typeface="微软雅黑" panose="020B0503020204020204" pitchFamily="34" charset="-122"/>
                <a:ea typeface="微软雅黑" panose="020B0503020204020204" pitchFamily="34" charset="-122"/>
              </a:rPr>
              <a:t>发布管理</a:t>
            </a:r>
            <a:endParaRPr lang="en-US" sz="1568" dirty="0">
              <a:solidFill>
                <a:schemeClr val="bg1"/>
              </a:solidFill>
              <a:latin typeface="微软雅黑" panose="020B0503020204020204" pitchFamily="34" charset="-122"/>
              <a:ea typeface="微软雅黑" panose="020B0503020204020204" pitchFamily="34" charset="-122"/>
            </a:endParaRPr>
          </a:p>
        </p:txBody>
      </p:sp>
      <p:sp>
        <p:nvSpPr>
          <p:cNvPr id="12" name="Title 11"/>
          <p:cNvSpPr>
            <a:spLocks noGrp="1"/>
          </p:cNvSpPr>
          <p:nvPr>
            <p:ph type="title"/>
          </p:nvPr>
        </p:nvSpPr>
        <p:spPr>
          <a:xfrm>
            <a:off x="519248" y="229055"/>
            <a:ext cx="11151917" cy="443135"/>
          </a:xfrm>
        </p:spPr>
        <p:txBody>
          <a:bodyPr>
            <a:noAutofit/>
          </a:bodyPr>
          <a:lstStyle/>
          <a:p>
            <a:r>
              <a:rPr lang="en-US" altLang="zh-CN" dirty="0"/>
              <a:t>Azure</a:t>
            </a:r>
            <a:r>
              <a:rPr lang="zh-CN" altLang="en-US" dirty="0"/>
              <a:t>自动化服务场景示例</a:t>
            </a:r>
            <a:endParaRPr lang="en-CA" dirty="0"/>
          </a:p>
        </p:txBody>
      </p:sp>
      <p:sp>
        <p:nvSpPr>
          <p:cNvPr id="122" name="TextBox 121"/>
          <p:cNvSpPr txBox="1"/>
          <p:nvPr/>
        </p:nvSpPr>
        <p:spPr>
          <a:xfrm>
            <a:off x="4416693" y="3977969"/>
            <a:ext cx="1526059" cy="542841"/>
          </a:xfrm>
          <a:prstGeom prst="rect">
            <a:avLst/>
          </a:prstGeom>
          <a:noFill/>
        </p:spPr>
        <p:txBody>
          <a:bodyPr wrap="none" lIns="0" tIns="0" rIns="0" bIns="0" rtlCol="0">
            <a:spAutoFit/>
          </a:bodyPr>
          <a:lstStyle/>
          <a:p>
            <a:r>
              <a:rPr lang="en-US" sz="1176" b="1" dirty="0" smtClean="0">
                <a:solidFill>
                  <a:schemeClr val="bg1"/>
                </a:solidFill>
              </a:rPr>
              <a:t>Enable </a:t>
            </a:r>
            <a:r>
              <a:rPr lang="en-US" sz="1176" b="1" dirty="0" err="1" smtClean="0">
                <a:solidFill>
                  <a:schemeClr val="bg1"/>
                </a:solidFill>
              </a:rPr>
              <a:t>Intellitrace</a:t>
            </a:r>
            <a:endParaRPr lang="en-US" sz="1176" b="1" dirty="0" smtClean="0">
              <a:solidFill>
                <a:schemeClr val="bg1"/>
              </a:solidFill>
            </a:endParaRPr>
          </a:p>
          <a:p>
            <a:r>
              <a:rPr lang="en-US" sz="1176" b="1" dirty="0" smtClean="0">
                <a:solidFill>
                  <a:schemeClr val="bg1"/>
                </a:solidFill>
              </a:rPr>
              <a:t>On VM catch </a:t>
            </a:r>
            <a:r>
              <a:rPr lang="en-US" sz="1176" b="1" dirty="0" err="1" smtClean="0">
                <a:solidFill>
                  <a:schemeClr val="bg1"/>
                </a:solidFill>
              </a:rPr>
              <a:t>Prodcution</a:t>
            </a:r>
            <a:endParaRPr lang="en-US" sz="1176" b="1" dirty="0" smtClean="0">
              <a:solidFill>
                <a:schemeClr val="bg1"/>
              </a:solidFill>
            </a:endParaRPr>
          </a:p>
          <a:p>
            <a:r>
              <a:rPr lang="en-US" sz="1176" b="1" dirty="0" smtClean="0">
                <a:solidFill>
                  <a:schemeClr val="bg1"/>
                </a:solidFill>
              </a:rPr>
              <a:t>Live Bug </a:t>
            </a:r>
            <a:endParaRPr lang="en-US" sz="1176" b="1" dirty="0">
              <a:solidFill>
                <a:schemeClr val="bg1"/>
              </a:solidFill>
            </a:endParaRPr>
          </a:p>
        </p:txBody>
      </p:sp>
      <p:sp>
        <p:nvSpPr>
          <p:cNvPr id="125" name="TextBox 124"/>
          <p:cNvSpPr txBox="1"/>
          <p:nvPr/>
        </p:nvSpPr>
        <p:spPr>
          <a:xfrm>
            <a:off x="4487457" y="2531417"/>
            <a:ext cx="850342" cy="542841"/>
          </a:xfrm>
          <a:prstGeom prst="rect">
            <a:avLst/>
          </a:prstGeom>
          <a:noFill/>
        </p:spPr>
        <p:txBody>
          <a:bodyPr wrap="square" lIns="0" tIns="0" rIns="0" bIns="0" rtlCol="0">
            <a:spAutoFit/>
          </a:bodyPr>
          <a:lstStyle/>
          <a:p>
            <a:r>
              <a:rPr lang="en-US" altLang="zh-CN" sz="1176" b="1" dirty="0" smtClean="0">
                <a:solidFill>
                  <a:schemeClr val="bg1"/>
                </a:solidFill>
              </a:rPr>
              <a:t>Check </a:t>
            </a:r>
            <a:r>
              <a:rPr lang="en-US" sz="1176" b="1" dirty="0" smtClean="0">
                <a:solidFill>
                  <a:schemeClr val="bg1"/>
                </a:solidFill>
              </a:rPr>
              <a:t> </a:t>
            </a:r>
            <a:r>
              <a:rPr lang="en-US" altLang="zh-CN" sz="1176" b="1" dirty="0" smtClean="0">
                <a:solidFill>
                  <a:schemeClr val="bg1"/>
                </a:solidFill>
              </a:rPr>
              <a:t>Web App VM on Azure</a:t>
            </a:r>
            <a:endParaRPr lang="en-US" sz="1176" b="1" dirty="0">
              <a:solidFill>
                <a:schemeClr val="bg1"/>
              </a:solidFill>
            </a:endParaRPr>
          </a:p>
        </p:txBody>
      </p:sp>
      <p:sp>
        <p:nvSpPr>
          <p:cNvPr id="80" name="Rounded Rectangle 79"/>
          <p:cNvSpPr>
            <a:spLocks noChangeAspect="1"/>
          </p:cNvSpPr>
          <p:nvPr/>
        </p:nvSpPr>
        <p:spPr>
          <a:xfrm>
            <a:off x="10372505" y="1690399"/>
            <a:ext cx="671626" cy="4358656"/>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vert" wrap="square" lIns="91440" tIns="45720" rIns="91440" bIns="45720" numCol="1" rtlCol="0" anchor="ctr" anchorCtr="0" compatLnSpc="1">
            <a:prstTxWarp prst="textNoShape">
              <a:avLst/>
            </a:prstTxWarp>
          </a:bodyPr>
          <a:lstStyle/>
          <a:p>
            <a:pPr algn="ctr" defTabSz="914102" fontAlgn="base">
              <a:spcBef>
                <a:spcPct val="0"/>
              </a:spcBef>
              <a:spcAft>
                <a:spcPct val="0"/>
              </a:spcAft>
            </a:pPr>
            <a:r>
              <a:rPr lang="zh-CN" altLang="en-US" sz="1568" b="1" dirty="0" smtClean="0">
                <a:solidFill>
                  <a:sysClr val="windowText" lastClr="000000"/>
                </a:solidFill>
                <a:latin typeface="微软雅黑" panose="020B0503020204020204" pitchFamily="34" charset="-122"/>
                <a:ea typeface="微软雅黑" panose="020B0503020204020204" pitchFamily="34" charset="-122"/>
              </a:rPr>
              <a:t>监控</a:t>
            </a:r>
            <a:endParaRPr lang="en-CA" sz="1568" b="1" dirty="0">
              <a:solidFill>
                <a:sysClr val="windowText" lastClr="000000"/>
              </a:solidFill>
              <a:latin typeface="微软雅黑" panose="020B0503020204020204" pitchFamily="34" charset="-122"/>
              <a:ea typeface="微软雅黑" panose="020B0503020204020204" pitchFamily="34" charset="-122"/>
            </a:endParaRPr>
          </a:p>
        </p:txBody>
      </p:sp>
      <p:sp>
        <p:nvSpPr>
          <p:cNvPr id="70" name="Rectangle 42"/>
          <p:cNvSpPr>
            <a:spLocks noChangeArrowheads="1"/>
          </p:cNvSpPr>
          <p:nvPr/>
        </p:nvSpPr>
        <p:spPr bwMode="auto">
          <a:xfrm>
            <a:off x="1144967" y="5652179"/>
            <a:ext cx="2422353" cy="3968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smtClean="0">
                <a:solidFill>
                  <a:schemeClr val="tx1"/>
                </a:solidFill>
                <a:latin typeface="微软雅黑" panose="020B0503020204020204" pitchFamily="34" charset="-122"/>
                <a:ea typeface="微软雅黑" panose="020B0503020204020204" pitchFamily="34" charset="-122"/>
              </a:rPr>
              <a:t>法规</a:t>
            </a:r>
            <a:endParaRPr lang="en-US" sz="1568" dirty="0">
              <a:solidFill>
                <a:schemeClr val="tx1"/>
              </a:solidFill>
              <a:latin typeface="微软雅黑" panose="020B0503020204020204" pitchFamily="34" charset="-122"/>
              <a:ea typeface="微软雅黑" panose="020B0503020204020204" pitchFamily="34" charset="-122"/>
            </a:endParaRPr>
          </a:p>
        </p:txBody>
      </p:sp>
      <p:sp>
        <p:nvSpPr>
          <p:cNvPr id="76" name="Rectangle 42"/>
          <p:cNvSpPr>
            <a:spLocks noChangeArrowheads="1"/>
          </p:cNvSpPr>
          <p:nvPr/>
        </p:nvSpPr>
        <p:spPr bwMode="auto">
          <a:xfrm>
            <a:off x="1145952" y="1192944"/>
            <a:ext cx="2422353" cy="3968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smtClean="0">
                <a:solidFill>
                  <a:schemeClr val="tx1"/>
                </a:solidFill>
                <a:latin typeface="微软雅黑" panose="020B0503020204020204" pitchFamily="34" charset="-122"/>
                <a:ea typeface="微软雅黑" panose="020B0503020204020204" pitchFamily="34" charset="-122"/>
              </a:rPr>
              <a:t>部署</a:t>
            </a:r>
            <a:endParaRPr lang="en-US" sz="1568" dirty="0">
              <a:solidFill>
                <a:schemeClr val="tx1"/>
              </a:solidFill>
              <a:latin typeface="微软雅黑" panose="020B0503020204020204" pitchFamily="34" charset="-122"/>
              <a:ea typeface="微软雅黑" panose="020B0503020204020204" pitchFamily="34" charset="-122"/>
            </a:endParaRPr>
          </a:p>
        </p:txBody>
      </p:sp>
      <p:sp>
        <p:nvSpPr>
          <p:cNvPr id="77" name="Rectangle 42"/>
          <p:cNvSpPr>
            <a:spLocks noChangeArrowheads="1"/>
          </p:cNvSpPr>
          <p:nvPr/>
        </p:nvSpPr>
        <p:spPr bwMode="auto">
          <a:xfrm>
            <a:off x="1147736" y="6099121"/>
            <a:ext cx="2422351" cy="3968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a:solidFill>
                  <a:schemeClr val="tx1"/>
                </a:solidFill>
                <a:latin typeface="微软雅黑" panose="020B0503020204020204" pitchFamily="34" charset="-122"/>
                <a:ea typeface="微软雅黑" panose="020B0503020204020204" pitchFamily="34" charset="-122"/>
              </a:rPr>
              <a:t>服务质量保障</a:t>
            </a:r>
            <a:endParaRPr lang="en-US" sz="1568" dirty="0">
              <a:solidFill>
                <a:schemeClr val="tx1"/>
              </a:solidFill>
              <a:latin typeface="微软雅黑" panose="020B0503020204020204" pitchFamily="34" charset="-122"/>
              <a:ea typeface="微软雅黑" panose="020B0503020204020204" pitchFamily="34" charset="-122"/>
            </a:endParaRPr>
          </a:p>
        </p:txBody>
      </p:sp>
      <p:cxnSp>
        <p:nvCxnSpPr>
          <p:cNvPr id="79" name="Elbow Connector 78"/>
          <p:cNvCxnSpPr>
            <a:endCxn id="96" idx="0"/>
          </p:cNvCxnSpPr>
          <p:nvPr/>
        </p:nvCxnSpPr>
        <p:spPr>
          <a:xfrm>
            <a:off x="7899052" y="3285145"/>
            <a:ext cx="1410533" cy="808470"/>
          </a:xfrm>
          <a:prstGeom prst="bentConnector2">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701063" y="3285145"/>
            <a:ext cx="774383" cy="755722"/>
          </a:xfrm>
          <a:prstGeom prst="bentConnector3">
            <a:avLst>
              <a:gd name="adj1" fmla="val 50000"/>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591974" y="3130060"/>
            <a:ext cx="1155256" cy="542841"/>
          </a:xfrm>
          <a:prstGeom prst="rect">
            <a:avLst/>
          </a:prstGeom>
          <a:noFill/>
        </p:spPr>
        <p:txBody>
          <a:bodyPr wrap="square" lIns="0" tIns="0" rIns="0" bIns="0" rtlCol="0">
            <a:spAutoFit/>
          </a:bodyPr>
          <a:lstStyle/>
          <a:p>
            <a:r>
              <a:rPr lang="en-US" sz="1176" b="1" dirty="0">
                <a:solidFill>
                  <a:schemeClr val="bg1"/>
                </a:solidFill>
              </a:rPr>
              <a:t>Collect logs </a:t>
            </a:r>
          </a:p>
          <a:p>
            <a:r>
              <a:rPr lang="en-US" sz="1176" b="1" dirty="0" smtClean="0">
                <a:solidFill>
                  <a:schemeClr val="bg1"/>
                </a:solidFill>
              </a:rPr>
              <a:t>to Azure Blog Storage</a:t>
            </a:r>
            <a:endParaRPr lang="en-US" sz="1176" b="1" dirty="0">
              <a:solidFill>
                <a:schemeClr val="bg1"/>
              </a:solidFill>
            </a:endParaRPr>
          </a:p>
        </p:txBody>
      </p:sp>
      <p:sp>
        <p:nvSpPr>
          <p:cNvPr id="96" name="TextBox 95"/>
          <p:cNvSpPr txBox="1"/>
          <p:nvPr/>
        </p:nvSpPr>
        <p:spPr>
          <a:xfrm>
            <a:off x="8420035" y="4093615"/>
            <a:ext cx="1779099" cy="542841"/>
          </a:xfrm>
          <a:prstGeom prst="rect">
            <a:avLst/>
          </a:prstGeom>
          <a:noFill/>
        </p:spPr>
        <p:txBody>
          <a:bodyPr wrap="square" lIns="0" tIns="0" rIns="0" bIns="0" rtlCol="0">
            <a:spAutoFit/>
          </a:bodyPr>
          <a:lstStyle/>
          <a:p>
            <a:r>
              <a:rPr lang="en-US" sz="1176" b="1" dirty="0">
                <a:solidFill>
                  <a:schemeClr val="bg1"/>
                </a:solidFill>
              </a:rPr>
              <a:t>Send notification to </a:t>
            </a:r>
            <a:r>
              <a:rPr lang="en-US" sz="1176" b="1" dirty="0" smtClean="0">
                <a:solidFill>
                  <a:schemeClr val="bg1"/>
                </a:solidFill>
              </a:rPr>
              <a:t> </a:t>
            </a:r>
            <a:r>
              <a:rPr lang="en-US" sz="1176" b="1" dirty="0" err="1" smtClean="0">
                <a:solidFill>
                  <a:schemeClr val="bg1"/>
                </a:solidFill>
              </a:rPr>
              <a:t>Devs</a:t>
            </a:r>
            <a:r>
              <a:rPr lang="en-US" sz="1176" b="1" dirty="0" smtClean="0">
                <a:solidFill>
                  <a:schemeClr val="bg1"/>
                </a:solidFill>
              </a:rPr>
              <a:t> with </a:t>
            </a:r>
            <a:r>
              <a:rPr lang="en-US" sz="1176" b="1" dirty="0">
                <a:solidFill>
                  <a:schemeClr val="bg1"/>
                </a:solidFill>
              </a:rPr>
              <a:t>logs location for investigation </a:t>
            </a:r>
          </a:p>
        </p:txBody>
      </p:sp>
      <p:cxnSp>
        <p:nvCxnSpPr>
          <p:cNvPr id="38" name="Straight Arrow Connector 37"/>
          <p:cNvCxnSpPr/>
          <p:nvPr/>
        </p:nvCxnSpPr>
        <p:spPr>
          <a:xfrm>
            <a:off x="4751363" y="3078565"/>
            <a:ext cx="0" cy="798648"/>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6260" y="4130298"/>
            <a:ext cx="318501" cy="303610"/>
          </a:xfrm>
          <a:prstGeom prst="rect">
            <a:avLst/>
          </a:prstGeom>
          <a:effectLst>
            <a:outerShdw blurRad="50800" dist="38100" dir="8100000" algn="tr" rotWithShape="0">
              <a:prstClr val="black">
                <a:alpha val="40000"/>
              </a:prstClr>
            </a:outerShdw>
          </a:effectLst>
        </p:spPr>
      </p:pic>
      <p:pic>
        <p:nvPicPr>
          <p:cNvPr id="49" name="Picture 6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977724" y="2523618"/>
            <a:ext cx="427296" cy="47288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7400289" y="3133678"/>
            <a:ext cx="420199" cy="354835"/>
          </a:xfrm>
          <a:prstGeom prst="rect">
            <a:avLst/>
          </a:prstGeom>
          <a:effectLst>
            <a:outerShdw blurRad="50800" dist="38100" dir="8100000" algn="tr" rotWithShape="0">
              <a:prstClr val="black">
                <a:alpha val="40000"/>
              </a:prstClr>
            </a:outerShdw>
          </a:effectLst>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30940" y="3968703"/>
            <a:ext cx="396649" cy="396649"/>
          </a:xfrm>
          <a:prstGeom prst="rect">
            <a:avLst/>
          </a:prstGeom>
          <a:effectLst>
            <a:outerShdw blurRad="50800" dist="38100" dir="10800000" algn="r" rotWithShape="0">
              <a:prstClr val="black">
                <a:alpha val="40000"/>
              </a:prstClr>
            </a:outerShdw>
          </a:effectLst>
        </p:spPr>
      </p:pic>
      <p:sp>
        <p:nvSpPr>
          <p:cNvPr id="23622" name="Rectangle 42"/>
          <p:cNvSpPr>
            <a:spLocks noChangeArrowheads="1"/>
          </p:cNvSpPr>
          <p:nvPr/>
        </p:nvSpPr>
        <p:spPr bwMode="auto">
          <a:xfrm>
            <a:off x="1148439" y="1635656"/>
            <a:ext cx="2422353" cy="40481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indent="285752" defTabSz="914102" fontAlgn="base">
              <a:spcBef>
                <a:spcPct val="0"/>
              </a:spcBef>
              <a:spcAft>
                <a:spcPct val="0"/>
              </a:spcAft>
            </a:pPr>
            <a:r>
              <a:rPr lang="zh-CN" altLang="en-US" sz="1568" dirty="0" smtClean="0">
                <a:solidFill>
                  <a:schemeClr val="bg1"/>
                </a:solidFill>
                <a:latin typeface="微软雅黑" panose="020B0503020204020204" pitchFamily="34" charset="-122"/>
                <a:ea typeface="微软雅黑" panose="020B0503020204020204" pitchFamily="34" charset="-122"/>
              </a:rPr>
              <a:t>监控</a:t>
            </a:r>
            <a:endParaRPr lang="en-US" sz="1568" dirty="0">
              <a:solidFill>
                <a:schemeClr val="bg1"/>
              </a:solidFill>
              <a:latin typeface="微软雅黑" panose="020B0503020204020204" pitchFamily="34" charset="-122"/>
              <a:ea typeface="微软雅黑" panose="020B0503020204020204" pitchFamily="34" charset="-122"/>
            </a:endParaRPr>
          </a:p>
        </p:txBody>
      </p:sp>
      <p:cxnSp>
        <p:nvCxnSpPr>
          <p:cNvPr id="44" name="Straight Arrow Connector 37"/>
          <p:cNvCxnSpPr/>
          <p:nvPr/>
        </p:nvCxnSpPr>
        <p:spPr>
          <a:xfrm>
            <a:off x="4751363" y="4591302"/>
            <a:ext cx="0" cy="798648"/>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5"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9623" y="5474987"/>
            <a:ext cx="318501" cy="303610"/>
          </a:xfrm>
          <a:prstGeom prst="rect">
            <a:avLst/>
          </a:prstGeom>
          <a:effectLst>
            <a:outerShdw blurRad="50800" dist="38100" dir="8100000" algn="tr" rotWithShape="0">
              <a:prstClr val="black">
                <a:alpha val="40000"/>
              </a:prstClr>
            </a:outerShdw>
          </a:effectLst>
        </p:spPr>
      </p:pic>
      <p:sp>
        <p:nvSpPr>
          <p:cNvPr id="47" name="TextBox 95"/>
          <p:cNvSpPr txBox="1"/>
          <p:nvPr/>
        </p:nvSpPr>
        <p:spPr>
          <a:xfrm>
            <a:off x="4720190" y="5474494"/>
            <a:ext cx="1779099" cy="361894"/>
          </a:xfrm>
          <a:prstGeom prst="rect">
            <a:avLst/>
          </a:prstGeom>
          <a:noFill/>
        </p:spPr>
        <p:txBody>
          <a:bodyPr wrap="square" lIns="0" tIns="0" rIns="0" bIns="0" rtlCol="0">
            <a:spAutoFit/>
          </a:bodyPr>
          <a:lstStyle/>
          <a:p>
            <a:r>
              <a:rPr lang="en-US" sz="1176" b="1" dirty="0">
                <a:solidFill>
                  <a:schemeClr val="bg1"/>
                </a:solidFill>
              </a:rPr>
              <a:t>Send notification </a:t>
            </a:r>
            <a:r>
              <a:rPr lang="en-US" sz="1176" b="1" dirty="0" smtClean="0">
                <a:solidFill>
                  <a:schemeClr val="bg1"/>
                </a:solidFill>
              </a:rPr>
              <a:t>to OPS  to recovery </a:t>
            </a:r>
            <a:endParaRPr lang="en-US" sz="1176" b="1" dirty="0">
              <a:solidFill>
                <a:schemeClr val="bg1"/>
              </a:solidFill>
            </a:endParaRPr>
          </a:p>
        </p:txBody>
      </p:sp>
      <p:cxnSp>
        <p:nvCxnSpPr>
          <p:cNvPr id="51" name="Straight Arrow Connector 37"/>
          <p:cNvCxnSpPr/>
          <p:nvPr/>
        </p:nvCxnSpPr>
        <p:spPr>
          <a:xfrm flipV="1">
            <a:off x="6465088" y="5570897"/>
            <a:ext cx="808311" cy="3442"/>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95"/>
          <p:cNvSpPr txBox="1"/>
          <p:nvPr/>
        </p:nvSpPr>
        <p:spPr>
          <a:xfrm>
            <a:off x="7747230" y="5389950"/>
            <a:ext cx="1779099" cy="542841"/>
          </a:xfrm>
          <a:prstGeom prst="rect">
            <a:avLst/>
          </a:prstGeom>
          <a:noFill/>
        </p:spPr>
        <p:txBody>
          <a:bodyPr wrap="square" lIns="0" tIns="0" rIns="0" bIns="0" rtlCol="0">
            <a:spAutoFit/>
          </a:bodyPr>
          <a:lstStyle/>
          <a:p>
            <a:r>
              <a:rPr lang="en-US" sz="1176" b="1" dirty="0" smtClean="0">
                <a:solidFill>
                  <a:schemeClr val="bg1"/>
                </a:solidFill>
              </a:rPr>
              <a:t>Release management rollback  to previous health version</a:t>
            </a:r>
          </a:p>
        </p:txBody>
      </p:sp>
      <p:pic>
        <p:nvPicPr>
          <p:cNvPr id="55" name="Picture 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289383" y="5413849"/>
            <a:ext cx="371161" cy="3140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05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Azure</a:t>
            </a:r>
            <a:r>
              <a:rPr lang="zh-CN" altLang="en-US" dirty="0" smtClean="0"/>
              <a:t>自动化服务场景</a:t>
            </a:r>
            <a:endParaRPr lang="en-US" dirty="0"/>
          </a:p>
        </p:txBody>
      </p:sp>
    </p:spTree>
    <p:extLst>
      <p:ext uri="{BB962C8B-B14F-4D97-AF65-F5344CB8AC3E}">
        <p14:creationId xmlns:p14="http://schemas.microsoft.com/office/powerpoint/2010/main" val="3216290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smtClean="0"/>
              <a:t>通过</a:t>
            </a:r>
            <a:r>
              <a:rPr lang="en-US" altLang="zh-CN" sz="3600" dirty="0" smtClean="0"/>
              <a:t>Azure</a:t>
            </a:r>
            <a:r>
              <a:rPr lang="zh-CN" altLang="en-US" sz="3600" dirty="0" smtClean="0"/>
              <a:t>自动化服务实现介绍</a:t>
            </a:r>
            <a:endParaRPr lang="zh-CN" altLang="en-US" sz="3600" dirty="0"/>
          </a:p>
        </p:txBody>
      </p:sp>
    </p:spTree>
    <p:extLst>
      <p:ext uri="{BB962C8B-B14F-4D97-AF65-F5344CB8AC3E}">
        <p14:creationId xmlns:p14="http://schemas.microsoft.com/office/powerpoint/2010/main" val="380723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smtClean="0"/>
              <a:t>问答</a:t>
            </a:r>
            <a:endParaRPr lang="zh-CN" altLang="en-US" sz="3600" dirty="0"/>
          </a:p>
        </p:txBody>
      </p:sp>
    </p:spTree>
    <p:extLst>
      <p:ext uri="{BB962C8B-B14F-4D97-AF65-F5344CB8AC3E}">
        <p14:creationId xmlns:p14="http://schemas.microsoft.com/office/powerpoint/2010/main" val="69361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参考资源</a:t>
            </a:r>
            <a:endParaRPr lang="zh-CN" altLang="en-US" dirty="0"/>
          </a:p>
        </p:txBody>
      </p:sp>
      <p:sp>
        <p:nvSpPr>
          <p:cNvPr id="4" name="矩形 3"/>
          <p:cNvSpPr/>
          <p:nvPr/>
        </p:nvSpPr>
        <p:spPr>
          <a:xfrm>
            <a:off x="379514" y="1061036"/>
            <a:ext cx="10972427" cy="5078313"/>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Azure</a:t>
            </a:r>
            <a:r>
              <a:rPr lang="zh-CN" altLang="en-US" dirty="0">
                <a:latin typeface="微软雅黑" panose="020B0503020204020204" pitchFamily="34" charset="-122"/>
                <a:ea typeface="微软雅黑" panose="020B0503020204020204" pitchFamily="34" charset="-122"/>
              </a:rPr>
              <a:t>自动化服务门户介绍</a:t>
            </a:r>
            <a:endParaRPr lang="en-US" altLang="zh-CN" dirty="0">
              <a:latin typeface="微软雅黑" panose="020B0503020204020204" pitchFamily="34" charset="-122"/>
              <a:ea typeface="微软雅黑" panose="020B0503020204020204" pitchFamily="34" charset="-122"/>
              <a:hlinkClick r:id="rId2"/>
            </a:endParaRPr>
          </a:p>
          <a:p>
            <a:r>
              <a:rPr lang="zh-CN" altLang="en-US" dirty="0" smtClean="0">
                <a:latin typeface="微软雅黑" panose="020B0503020204020204" pitchFamily="34" charset="-122"/>
                <a:ea typeface="微软雅黑" panose="020B0503020204020204" pitchFamily="34" charset="-122"/>
                <a:hlinkClick r:id="rId2"/>
              </a:rPr>
              <a:t>http</a:t>
            </a:r>
            <a:r>
              <a:rPr lang="zh-CN" altLang="en-US" dirty="0">
                <a:latin typeface="微软雅黑" panose="020B0503020204020204" pitchFamily="34" charset="-122"/>
                <a:ea typeface="微软雅黑" panose="020B0503020204020204" pitchFamily="34" charset="-122"/>
                <a:hlinkClick r:id="rId2"/>
              </a:rPr>
              <a:t>://www.windowsazure.cn/home/features/automation</a:t>
            </a:r>
            <a:r>
              <a:rPr lang="zh-CN" altLang="en-US" dirty="0" smtClean="0">
                <a:latin typeface="微软雅黑" panose="020B0503020204020204" pitchFamily="34" charset="-122"/>
                <a:ea typeface="微软雅黑" panose="020B0503020204020204" pitchFamily="34" charset="-122"/>
                <a:hlinkClick r:id="rId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Azure </a:t>
            </a:r>
            <a:r>
              <a:rPr lang="zh-CN" altLang="en-US" dirty="0" smtClean="0">
                <a:latin typeface="微软雅黑" panose="020B0503020204020204" pitchFamily="34" charset="-122"/>
                <a:ea typeface="微软雅黑" panose="020B0503020204020204" pitchFamily="34" charset="-122"/>
              </a:rPr>
              <a:t>自动化入门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3"/>
              </a:rPr>
              <a:t>http://www.windowsazure.cn/documentation/articles/automation-create-runbook-from-samples</a:t>
            </a:r>
            <a:r>
              <a:rPr lang="en-US" altLang="zh-CN" dirty="0" smtClean="0">
                <a:latin typeface="微软雅黑" panose="020B0503020204020204" pitchFamily="34" charset="-122"/>
                <a:ea typeface="微软雅黑" panose="020B0503020204020204" pitchFamily="34" charset="-122"/>
                <a:hlinkClick r:id="rId3"/>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如何创建 </a:t>
            </a:r>
            <a:r>
              <a:rPr lang="en-US" altLang="zh-CN" dirty="0" err="1" smtClean="0">
                <a:latin typeface="微软雅黑" panose="020B0503020204020204" pitchFamily="34" charset="-122"/>
                <a:ea typeface="微软雅黑" panose="020B0503020204020204" pitchFamily="34" charset="-122"/>
              </a:rPr>
              <a:t>Runbook</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4"/>
              </a:rPr>
              <a:t>https://</a:t>
            </a:r>
            <a:r>
              <a:rPr lang="en-US" altLang="zh-CN" dirty="0" smtClean="0">
                <a:latin typeface="微软雅黑" panose="020B0503020204020204" pitchFamily="34" charset="-122"/>
                <a:ea typeface="微软雅黑" panose="020B0503020204020204" pitchFamily="34" charset="-122"/>
                <a:hlinkClick r:id="rId4"/>
              </a:rPr>
              <a:t>technet.microsoft.com/zh-cn/library/dn469262.aspx</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Azure </a:t>
            </a:r>
            <a:r>
              <a:rPr lang="zh-CN" altLang="en-US" dirty="0">
                <a:latin typeface="微软雅黑" panose="020B0503020204020204" pitchFamily="34" charset="-122"/>
                <a:ea typeface="微软雅黑" panose="020B0503020204020204" pitchFamily="34" charset="-122"/>
              </a:rPr>
              <a:t>自动化 </a:t>
            </a:r>
            <a:r>
              <a:rPr lang="en-US" altLang="zh-CN" dirty="0" smtClean="0">
                <a:latin typeface="微软雅黑" panose="020B0503020204020204" pitchFamily="34" charset="-122"/>
                <a:ea typeface="微软雅黑" panose="020B0503020204020204" pitchFamily="34" charset="-122"/>
              </a:rPr>
              <a:t>Cmdlet</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hlinkClick r:id="rId5"/>
              </a:rPr>
              <a:t>https://</a:t>
            </a:r>
            <a:r>
              <a:rPr lang="en-US" altLang="zh-CN" dirty="0" smtClean="0">
                <a:latin typeface="微软雅黑" panose="020B0503020204020204" pitchFamily="34" charset="-122"/>
                <a:ea typeface="微软雅黑" panose="020B0503020204020204" pitchFamily="34" charset="-122"/>
                <a:hlinkClick r:id="rId5"/>
              </a:rPr>
              <a:t>msdn.microsoft.com/zh-cn/library/dn690262.aspx</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SMA</a:t>
            </a:r>
            <a:r>
              <a:rPr lang="zh-CN" altLang="en-US" dirty="0" smtClean="0">
                <a:latin typeface="微软雅黑" panose="020B0503020204020204" pitchFamily="34" charset="-122"/>
                <a:ea typeface="微软雅黑" panose="020B0503020204020204" pitchFamily="34" charset="-122"/>
              </a:rPr>
              <a:t>服务</a:t>
            </a:r>
            <a:r>
              <a:rPr lang="zh-CN" altLang="en-US" dirty="0">
                <a:latin typeface="微软雅黑" panose="020B0503020204020204" pitchFamily="34" charset="-122"/>
                <a:ea typeface="微软雅黑" panose="020B0503020204020204" pitchFamily="34" charset="-122"/>
              </a:rPr>
              <a:t>管理</a:t>
            </a:r>
            <a:r>
              <a:rPr lang="zh-CN" altLang="en-US" dirty="0" smtClean="0">
                <a:latin typeface="微软雅黑" panose="020B0503020204020204" pitchFamily="34" charset="-122"/>
                <a:ea typeface="微软雅黑" panose="020B0503020204020204" pitchFamily="34" charset="-122"/>
              </a:rPr>
              <a:t>自动化</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6"/>
              </a:rPr>
              <a:t>https://</a:t>
            </a:r>
            <a:r>
              <a:rPr lang="en-US" altLang="zh-CN" dirty="0" smtClean="0">
                <a:latin typeface="微软雅黑" panose="020B0503020204020204" pitchFamily="34" charset="-122"/>
                <a:ea typeface="微软雅黑" panose="020B0503020204020204" pitchFamily="34" charset="-122"/>
                <a:hlinkClick r:id="rId6"/>
              </a:rPr>
              <a:t>technet.microsoft.com/zh-cn/library/dn469260.aspx</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脚本中心</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7"/>
              </a:rPr>
              <a:t>https://go.microsoft.com/fwLink/?</a:t>
            </a:r>
            <a:r>
              <a:rPr lang="en-US" altLang="zh-CN" dirty="0" smtClean="0">
                <a:latin typeface="微软雅黑" panose="020B0503020204020204" pitchFamily="34" charset="-122"/>
                <a:ea typeface="微软雅黑" panose="020B0503020204020204" pitchFamily="34" charset="-122"/>
                <a:hlinkClick r:id="rId7"/>
              </a:rPr>
              <a:t>LinkID=528317&amp;clcid=0x4</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2677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0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5"/>
          <p:cNvSpPr txBox="1">
            <a:spLocks/>
          </p:cNvSpPr>
          <p:nvPr/>
        </p:nvSpPr>
        <p:spPr>
          <a:xfrm>
            <a:off x="8247397" y="1994737"/>
            <a:ext cx="3764942" cy="4136669"/>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745" b="1" kern="0" dirty="0">
                <a:latin typeface="+mn-lt"/>
                <a:ea typeface="Segoe UI Light" panose="020B0502040204020203" pitchFamily="34" charset="0"/>
                <a:cs typeface="Segoe UI Light" panose="020B0502040204020203" pitchFamily="34" charset="0"/>
              </a:rPr>
              <a:t>降低成本并提高可预见性</a:t>
            </a:r>
            <a:endParaRPr lang="en-US" sz="2745" b="1" kern="0" dirty="0">
              <a:latin typeface="+mn-lt"/>
              <a:ea typeface="Segoe UI Light" panose="020B0502040204020203" pitchFamily="34" charset="0"/>
              <a:cs typeface="Segoe UI Light" panose="020B0502040204020203" pitchFamily="34" charset="0"/>
            </a:endParaRPr>
          </a:p>
          <a:p>
            <a:endParaRPr lang="en-US" sz="2745" dirty="0">
              <a:latin typeface="+mn-lt"/>
            </a:endParaRPr>
          </a:p>
          <a:p>
            <a:endParaRPr lang="en-US" sz="2745" dirty="0">
              <a:latin typeface="+mn-lt"/>
            </a:endParaRPr>
          </a:p>
          <a:p>
            <a:pPr lvl="1"/>
            <a:endParaRPr lang="en-US" sz="1961" dirty="0" smtClean="0">
              <a:solidFill>
                <a:schemeClr val="tx2"/>
              </a:solidFill>
            </a:endParaRPr>
          </a:p>
          <a:p>
            <a:pPr lvl="1"/>
            <a:endParaRPr lang="en-US" sz="1961" dirty="0">
              <a:solidFill>
                <a:schemeClr val="tx2"/>
              </a:solidFill>
            </a:endParaRPr>
          </a:p>
          <a:p>
            <a:pPr lvl="1"/>
            <a:r>
              <a:rPr lang="zh-CN" altLang="en-US" sz="1961" kern="0" dirty="0">
                <a:solidFill>
                  <a:schemeClr val="tx2"/>
                </a:solidFill>
                <a:latin typeface="Segoe UI Light" panose="020B0502040204020203" pitchFamily="34" charset="0"/>
                <a:ea typeface="Segoe UI Light" panose="020B0502040204020203" pitchFamily="34" charset="0"/>
                <a:cs typeface="Segoe UI Light" panose="020B0502040204020203" pitchFamily="34" charset="0"/>
              </a:rPr>
              <a:t>自动化</a:t>
            </a:r>
            <a:endParaRPr lang="en-US" sz="1961" kern="0" dirty="0">
              <a:solidFill>
                <a:schemeClr val="tx2"/>
              </a:solidFill>
              <a:latin typeface="Segoe UI Light" panose="020B0502040204020203" pitchFamily="34" charset="0"/>
              <a:ea typeface="Segoe UI Light" panose="020B0502040204020203" pitchFamily="34" charset="0"/>
              <a:cs typeface="Segoe UI Light" panose="020B0502040204020203" pitchFamily="34" charset="0"/>
            </a:endParaRPr>
          </a:p>
          <a:p>
            <a:pPr lvl="1"/>
            <a:r>
              <a:rPr lang="zh-CN" alt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rPr>
              <a:t>让服务所有者专注于提升业务价值</a:t>
            </a:r>
            <a:endParaRPr 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endParaRPr>
          </a:p>
          <a:p>
            <a:pPr lvl="1"/>
            <a:r>
              <a:rPr lang="zh-CN" alt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rPr>
              <a:t>在降低成本的同时降低出错的手动操作</a:t>
            </a:r>
            <a:endParaRPr 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endParaRPr>
          </a:p>
        </p:txBody>
      </p:sp>
      <p:sp>
        <p:nvSpPr>
          <p:cNvPr id="6" name="Text Placeholder 5"/>
          <p:cNvSpPr>
            <a:spLocks noGrp="1"/>
          </p:cNvSpPr>
          <p:nvPr>
            <p:ph type="body" sz="quarter" idx="11"/>
          </p:nvPr>
        </p:nvSpPr>
        <p:spPr>
          <a:xfrm>
            <a:off x="274702" y="1994737"/>
            <a:ext cx="3580260" cy="4550033"/>
          </a:xfrm>
        </p:spPr>
        <p:txBody>
          <a:bodyPr/>
          <a:lstStyle/>
          <a:p>
            <a:r>
              <a:rPr lang="zh-CN" altLang="en-US" sz="2745" dirty="0" smtClean="0">
                <a:latin typeface="+mn-lt"/>
              </a:rPr>
              <a:t>优化和扩展已有投资</a:t>
            </a:r>
            <a:endParaRPr lang="en-US" sz="2745" dirty="0"/>
          </a:p>
          <a:p>
            <a:pPr lvl="1"/>
            <a:endParaRPr lang="en-US" sz="2745" dirty="0"/>
          </a:p>
          <a:p>
            <a:pPr lvl="1"/>
            <a:endParaRPr lang="en-US" sz="2745" dirty="0"/>
          </a:p>
          <a:p>
            <a:pPr lvl="1"/>
            <a:endParaRPr lang="en-US" dirty="0" smtClean="0">
              <a:solidFill>
                <a:schemeClr val="tx2"/>
              </a:solidFill>
            </a:endParaRPr>
          </a:p>
          <a:p>
            <a:pPr lvl="1"/>
            <a:endParaRPr lang="en-US" dirty="0">
              <a:solidFill>
                <a:schemeClr val="tx2"/>
              </a:solidFill>
            </a:endParaRPr>
          </a:p>
          <a:p>
            <a:pPr lvl="1"/>
            <a:r>
              <a:rPr lang="zh-CN" altLang="en-US" dirty="0" smtClean="0">
                <a:solidFill>
                  <a:schemeClr val="tx2"/>
                </a:solidFill>
              </a:rPr>
              <a:t>集成</a:t>
            </a:r>
            <a:endParaRPr lang="en-US" altLang="zh-CN" dirty="0" smtClean="0">
              <a:solidFill>
                <a:schemeClr val="tx2"/>
              </a:solidFill>
            </a:endParaRPr>
          </a:p>
          <a:p>
            <a:pPr lvl="1"/>
            <a:r>
              <a:rPr lang="zh-CN" altLang="en-US" dirty="0" smtClean="0"/>
              <a:t>可以通过</a:t>
            </a:r>
            <a:r>
              <a:rPr lang="en-US" altLang="zh-CN" dirty="0" smtClean="0"/>
              <a:t>PowerShell</a:t>
            </a:r>
            <a:r>
              <a:rPr lang="zh-CN" altLang="en-US" dirty="0" smtClean="0"/>
              <a:t>的模块集成现有系统</a:t>
            </a:r>
            <a:endParaRPr lang="en-US" dirty="0" smtClean="0"/>
          </a:p>
          <a:p>
            <a:pPr lvl="1"/>
            <a:r>
              <a:rPr lang="zh-CN" altLang="en-US" dirty="0" smtClean="0"/>
              <a:t>可以构建新的</a:t>
            </a:r>
            <a:r>
              <a:rPr lang="en-US" altLang="zh-CN" dirty="0" smtClean="0"/>
              <a:t>PS</a:t>
            </a:r>
            <a:r>
              <a:rPr lang="zh-CN" altLang="en-US" dirty="0" smtClean="0"/>
              <a:t>模块实现扩充与其他系统的集成</a:t>
            </a:r>
            <a:endParaRPr lang="en-US" dirty="0"/>
          </a:p>
        </p:txBody>
      </p:sp>
      <p:sp>
        <p:nvSpPr>
          <p:cNvPr id="7" name="Text Placeholder 5"/>
          <p:cNvSpPr txBox="1">
            <a:spLocks/>
          </p:cNvSpPr>
          <p:nvPr/>
        </p:nvSpPr>
        <p:spPr>
          <a:xfrm>
            <a:off x="4303170" y="1994736"/>
            <a:ext cx="3406439" cy="4012918"/>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745" b="1" kern="0" dirty="0">
                <a:latin typeface="+mn-lt"/>
                <a:ea typeface="Segoe UI Light" panose="020B0502040204020203" pitchFamily="34" charset="0"/>
                <a:cs typeface="Segoe UI Light" panose="020B0502040204020203" pitchFamily="34" charset="0"/>
              </a:rPr>
              <a:t>交付灵活和</a:t>
            </a:r>
            <a:r>
              <a:rPr lang="zh-CN" altLang="en-US" sz="2745" b="1" kern="0" dirty="0" smtClean="0">
                <a:latin typeface="+mn-lt"/>
                <a:ea typeface="Segoe UI Light" panose="020B0502040204020203" pitchFamily="34" charset="0"/>
                <a:cs typeface="Segoe UI Light" panose="020B0502040204020203" pitchFamily="34" charset="0"/>
              </a:rPr>
              <a:t>可靠</a:t>
            </a:r>
            <a:r>
              <a:rPr lang="zh-CN" altLang="en-US" sz="2745" b="1" kern="0" dirty="0">
                <a:latin typeface="+mn-lt"/>
                <a:ea typeface="Segoe UI Light" panose="020B0502040204020203" pitchFamily="34" charset="0"/>
                <a:cs typeface="Segoe UI Light" panose="020B0502040204020203" pitchFamily="34" charset="0"/>
              </a:rPr>
              <a:t>的</a:t>
            </a:r>
            <a:r>
              <a:rPr lang="zh-CN" altLang="en-US" sz="2745" b="1" kern="0" dirty="0" smtClean="0">
                <a:latin typeface="+mn-lt"/>
                <a:ea typeface="Segoe UI Light" panose="020B0502040204020203" pitchFamily="34" charset="0"/>
                <a:cs typeface="Segoe UI Light" panose="020B0502040204020203" pitchFamily="34" charset="0"/>
              </a:rPr>
              <a:t>服务</a:t>
            </a:r>
            <a:endParaRPr lang="en-US" sz="2745" b="1" kern="0" dirty="0">
              <a:latin typeface="+mn-lt"/>
              <a:ea typeface="Segoe UI Light" panose="020B0502040204020203" pitchFamily="34" charset="0"/>
              <a:cs typeface="Segoe UI Light" panose="020B0502040204020203" pitchFamily="34" charset="0"/>
            </a:endParaRPr>
          </a:p>
          <a:p>
            <a:endParaRPr lang="en-US" sz="2745" dirty="0">
              <a:latin typeface="+mn-lt"/>
            </a:endParaRPr>
          </a:p>
          <a:p>
            <a:endParaRPr lang="en-US" sz="2745" dirty="0">
              <a:latin typeface="+mn-lt"/>
            </a:endParaRPr>
          </a:p>
          <a:p>
            <a:pPr lvl="1"/>
            <a:endParaRPr lang="en-US" sz="1961" dirty="0" smtClean="0">
              <a:solidFill>
                <a:schemeClr val="tx2"/>
              </a:solidFill>
            </a:endParaRPr>
          </a:p>
          <a:p>
            <a:pPr lvl="1"/>
            <a:endParaRPr lang="en-US" altLang="zh-CN" sz="1961" dirty="0" smtClean="0">
              <a:solidFill>
                <a:schemeClr val="tx2"/>
              </a:solidFill>
            </a:endParaRPr>
          </a:p>
          <a:p>
            <a:pPr lvl="1"/>
            <a:r>
              <a:rPr lang="zh-CN" altLang="en-US" sz="1961" kern="0" dirty="0" smtClean="0">
                <a:solidFill>
                  <a:schemeClr val="tx2"/>
                </a:solidFill>
                <a:latin typeface="Segoe UI Light" panose="020B0502040204020203" pitchFamily="34" charset="0"/>
                <a:ea typeface="Segoe UI Light" panose="020B0502040204020203" pitchFamily="34" charset="0"/>
                <a:cs typeface="Segoe UI Light" panose="020B0502040204020203" pitchFamily="34" charset="0"/>
              </a:rPr>
              <a:t>调度</a:t>
            </a:r>
            <a:r>
              <a:rPr lang="en-US" altLang="zh-CN" sz="1961" dirty="0" smtClean="0">
                <a:solidFill>
                  <a:schemeClr val="tx2"/>
                </a:solidFill>
              </a:rPr>
              <a:t/>
            </a:r>
            <a:br>
              <a:rPr lang="en-US" altLang="zh-CN" sz="1961" dirty="0" smtClean="0">
                <a:solidFill>
                  <a:schemeClr val="tx2"/>
                </a:solidFill>
              </a:rPr>
            </a:br>
            <a:r>
              <a:rPr lang="zh-CN" alt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rPr>
              <a:t>通过灵活的工作流程价值加速时间</a:t>
            </a:r>
            <a:endParaRPr lang="en-US" altLang="zh-CN"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endParaRPr>
          </a:p>
          <a:p>
            <a:pPr lvl="1"/>
            <a:r>
              <a:rPr lang="zh-CN" alt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rPr>
              <a:t>跨多个工具、 系统和部门改进服务的可靠性</a:t>
            </a:r>
            <a:endParaRPr lang="en-US" sz="1961" kern="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endParaRPr>
          </a:p>
        </p:txBody>
      </p:sp>
      <p:sp>
        <p:nvSpPr>
          <p:cNvPr id="17" name="Title 16"/>
          <p:cNvSpPr>
            <a:spLocks noGrp="1"/>
          </p:cNvSpPr>
          <p:nvPr>
            <p:ph type="title"/>
          </p:nvPr>
        </p:nvSpPr>
        <p:spPr/>
        <p:txBody>
          <a:bodyPr>
            <a:normAutofit/>
          </a:bodyPr>
          <a:lstStyle/>
          <a:p>
            <a:r>
              <a:rPr lang="zh-CN" altLang="en-US" dirty="0" smtClean="0"/>
              <a:t>通过自动化可以极大的简化云中的管理</a:t>
            </a:r>
            <a:endParaRPr lang="en-US" dirty="0"/>
          </a:p>
        </p:txBody>
      </p:sp>
      <p:sp>
        <p:nvSpPr>
          <p:cNvPr id="9" name="Freeform 78"/>
          <p:cNvSpPr>
            <a:spLocks noChangeAspect="1" noEditPoints="1"/>
          </p:cNvSpPr>
          <p:nvPr/>
        </p:nvSpPr>
        <p:spPr bwMode="black">
          <a:xfrm>
            <a:off x="1345001" y="2958942"/>
            <a:ext cx="1075709" cy="1029468"/>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tx1"/>
          </a:solidFill>
          <a:ln>
            <a:noFill/>
          </a:ln>
        </p:spPr>
        <p:txBody>
          <a:bodyPr vert="horz" wrap="square" lIns="67781" tIns="33890" rIns="67781" bIns="33890" numCol="1" anchor="t" anchorCtr="0" compatLnSpc="1">
            <a:prstTxWarp prst="textNoShape">
              <a:avLst/>
            </a:prstTxWarp>
          </a:bodyPr>
          <a:lstStyle/>
          <a:p>
            <a:endParaRPr lang="en-US" sz="1274"/>
          </a:p>
        </p:txBody>
      </p:sp>
      <p:sp>
        <p:nvSpPr>
          <p:cNvPr id="10" name="Freeform 14"/>
          <p:cNvSpPr>
            <a:spLocks noChangeAspect="1" noEditPoints="1"/>
          </p:cNvSpPr>
          <p:nvPr/>
        </p:nvSpPr>
        <p:spPr bwMode="black">
          <a:xfrm>
            <a:off x="5289227" y="2891152"/>
            <a:ext cx="1165352" cy="1165047"/>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chemeClr val="tx1"/>
          </a:solidFill>
          <a:ln>
            <a:noFill/>
          </a:ln>
        </p:spPr>
        <p:txBody>
          <a:bodyPr vert="horz" wrap="square" lIns="67781" tIns="33890" rIns="67781" bIns="33890" numCol="1" anchor="t" anchorCtr="0" compatLnSpc="1">
            <a:prstTxWarp prst="textNoShape">
              <a:avLst/>
            </a:prstTxWarp>
          </a:bodyPr>
          <a:lstStyle/>
          <a:p>
            <a:endParaRPr lang="en-US" sz="1274"/>
          </a:p>
        </p:txBody>
      </p:sp>
      <p:grpSp>
        <p:nvGrpSpPr>
          <p:cNvPr id="11" name="Group 278"/>
          <p:cNvGrpSpPr>
            <a:grpSpLocks noChangeAspect="1"/>
          </p:cNvGrpSpPr>
          <p:nvPr/>
        </p:nvGrpSpPr>
        <p:grpSpPr bwMode="auto">
          <a:xfrm>
            <a:off x="9598986" y="3086770"/>
            <a:ext cx="806783" cy="897888"/>
            <a:chOff x="-130" y="-1898"/>
            <a:chExt cx="859" cy="956"/>
          </a:xfrm>
          <a:solidFill>
            <a:schemeClr val="tx1"/>
          </a:solidFill>
        </p:grpSpPr>
        <p:sp>
          <p:nvSpPr>
            <p:cNvPr id="12" name="Freeform 279"/>
            <p:cNvSpPr>
              <a:spLocks noEditPoints="1"/>
            </p:cNvSpPr>
            <p:nvPr/>
          </p:nvSpPr>
          <p:spPr bwMode="auto">
            <a:xfrm>
              <a:off x="-130" y="-1804"/>
              <a:ext cx="859" cy="862"/>
            </a:xfrm>
            <a:custGeom>
              <a:avLst/>
              <a:gdLst>
                <a:gd name="T0" fmla="*/ 182 w 364"/>
                <a:gd name="T1" fmla="*/ 365 h 365"/>
                <a:gd name="T2" fmla="*/ 0 w 364"/>
                <a:gd name="T3" fmla="*/ 183 h 365"/>
                <a:gd name="T4" fmla="*/ 182 w 364"/>
                <a:gd name="T5" fmla="*/ 0 h 365"/>
                <a:gd name="T6" fmla="*/ 364 w 364"/>
                <a:gd name="T7" fmla="*/ 183 h 365"/>
                <a:gd name="T8" fmla="*/ 182 w 364"/>
                <a:gd name="T9" fmla="*/ 365 h 365"/>
                <a:gd name="T10" fmla="*/ 182 w 364"/>
                <a:gd name="T11" fmla="*/ 23 h 365"/>
                <a:gd name="T12" fmla="*/ 22 w 364"/>
                <a:gd name="T13" fmla="*/ 182 h 365"/>
                <a:gd name="T14" fmla="*/ 182 w 364"/>
                <a:gd name="T15" fmla="*/ 342 h 365"/>
                <a:gd name="T16" fmla="*/ 342 w 364"/>
                <a:gd name="T17" fmla="*/ 182 h 365"/>
                <a:gd name="T18" fmla="*/ 182 w 364"/>
                <a:gd name="T19" fmla="*/ 2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5">
                  <a:moveTo>
                    <a:pt x="182" y="365"/>
                  </a:moveTo>
                  <a:cubicBezTo>
                    <a:pt x="81" y="365"/>
                    <a:pt x="0" y="283"/>
                    <a:pt x="0" y="183"/>
                  </a:cubicBezTo>
                  <a:cubicBezTo>
                    <a:pt x="0" y="82"/>
                    <a:pt x="81" y="0"/>
                    <a:pt x="182" y="0"/>
                  </a:cubicBezTo>
                  <a:cubicBezTo>
                    <a:pt x="283" y="0"/>
                    <a:pt x="364" y="82"/>
                    <a:pt x="364" y="183"/>
                  </a:cubicBezTo>
                  <a:cubicBezTo>
                    <a:pt x="364" y="283"/>
                    <a:pt x="283" y="365"/>
                    <a:pt x="182" y="365"/>
                  </a:cubicBezTo>
                  <a:close/>
                  <a:moveTo>
                    <a:pt x="182" y="23"/>
                  </a:moveTo>
                  <a:cubicBezTo>
                    <a:pt x="94" y="23"/>
                    <a:pt x="22" y="94"/>
                    <a:pt x="22" y="182"/>
                  </a:cubicBezTo>
                  <a:cubicBezTo>
                    <a:pt x="22" y="271"/>
                    <a:pt x="94" y="342"/>
                    <a:pt x="182" y="342"/>
                  </a:cubicBezTo>
                  <a:cubicBezTo>
                    <a:pt x="270" y="342"/>
                    <a:pt x="342" y="271"/>
                    <a:pt x="342" y="182"/>
                  </a:cubicBezTo>
                  <a:cubicBezTo>
                    <a:pt x="342" y="94"/>
                    <a:pt x="270" y="23"/>
                    <a:pt x="182"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981"/>
              <a:endParaRPr lang="en-US" sz="1765">
                <a:solidFill>
                  <a:srgbClr val="FFFFFF"/>
                </a:solidFill>
              </a:endParaRPr>
            </a:p>
          </p:txBody>
        </p:sp>
        <p:sp>
          <p:nvSpPr>
            <p:cNvPr id="13" name="Freeform 280"/>
            <p:cNvSpPr>
              <a:spLocks/>
            </p:cNvSpPr>
            <p:nvPr/>
          </p:nvSpPr>
          <p:spPr bwMode="auto">
            <a:xfrm>
              <a:off x="274" y="-1723"/>
              <a:ext cx="52" cy="385"/>
            </a:xfrm>
            <a:custGeom>
              <a:avLst/>
              <a:gdLst>
                <a:gd name="T0" fmla="*/ 22 w 22"/>
                <a:gd name="T1" fmla="*/ 149 h 163"/>
                <a:gd name="T2" fmla="*/ 22 w 22"/>
                <a:gd name="T3" fmla="*/ 15 h 163"/>
                <a:gd name="T4" fmla="*/ 0 w 22"/>
                <a:gd name="T5" fmla="*/ 15 h 163"/>
                <a:gd name="T6" fmla="*/ 0 w 22"/>
                <a:gd name="T7" fmla="*/ 149 h 163"/>
                <a:gd name="T8" fmla="*/ 22 w 22"/>
                <a:gd name="T9" fmla="*/ 149 h 163"/>
              </a:gdLst>
              <a:ahLst/>
              <a:cxnLst>
                <a:cxn ang="0">
                  <a:pos x="T0" y="T1"/>
                </a:cxn>
                <a:cxn ang="0">
                  <a:pos x="T2" y="T3"/>
                </a:cxn>
                <a:cxn ang="0">
                  <a:pos x="T4" y="T5"/>
                </a:cxn>
                <a:cxn ang="0">
                  <a:pos x="T6" y="T7"/>
                </a:cxn>
                <a:cxn ang="0">
                  <a:pos x="T8" y="T9"/>
                </a:cxn>
              </a:cxnLst>
              <a:rect l="0" t="0" r="r" b="b"/>
              <a:pathLst>
                <a:path w="22" h="163">
                  <a:moveTo>
                    <a:pt x="22" y="149"/>
                  </a:moveTo>
                  <a:cubicBezTo>
                    <a:pt x="22" y="104"/>
                    <a:pt x="22" y="59"/>
                    <a:pt x="22" y="15"/>
                  </a:cubicBezTo>
                  <a:cubicBezTo>
                    <a:pt x="22" y="0"/>
                    <a:pt x="0" y="0"/>
                    <a:pt x="0" y="15"/>
                  </a:cubicBezTo>
                  <a:cubicBezTo>
                    <a:pt x="0" y="59"/>
                    <a:pt x="0" y="104"/>
                    <a:pt x="0" y="149"/>
                  </a:cubicBezTo>
                  <a:cubicBezTo>
                    <a:pt x="0" y="163"/>
                    <a:pt x="22" y="163"/>
                    <a:pt x="22"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981"/>
              <a:endParaRPr lang="en-US" sz="1765">
                <a:solidFill>
                  <a:srgbClr val="FFFFFF"/>
                </a:solidFill>
              </a:endParaRPr>
            </a:p>
          </p:txBody>
        </p:sp>
        <p:sp>
          <p:nvSpPr>
            <p:cNvPr id="14" name="Freeform 281"/>
            <p:cNvSpPr>
              <a:spLocks/>
            </p:cNvSpPr>
            <p:nvPr/>
          </p:nvSpPr>
          <p:spPr bwMode="auto">
            <a:xfrm>
              <a:off x="-50" y="-1400"/>
              <a:ext cx="385" cy="54"/>
            </a:xfrm>
            <a:custGeom>
              <a:avLst/>
              <a:gdLst>
                <a:gd name="T0" fmla="*/ 148 w 163"/>
                <a:gd name="T1" fmla="*/ 0 h 23"/>
                <a:gd name="T2" fmla="*/ 14 w 163"/>
                <a:gd name="T3" fmla="*/ 0 h 23"/>
                <a:gd name="T4" fmla="*/ 14 w 163"/>
                <a:gd name="T5" fmla="*/ 23 h 23"/>
                <a:gd name="T6" fmla="*/ 148 w 163"/>
                <a:gd name="T7" fmla="*/ 23 h 23"/>
                <a:gd name="T8" fmla="*/ 148 w 163"/>
                <a:gd name="T9" fmla="*/ 0 h 23"/>
              </a:gdLst>
              <a:ahLst/>
              <a:cxnLst>
                <a:cxn ang="0">
                  <a:pos x="T0" y="T1"/>
                </a:cxn>
                <a:cxn ang="0">
                  <a:pos x="T2" y="T3"/>
                </a:cxn>
                <a:cxn ang="0">
                  <a:pos x="T4" y="T5"/>
                </a:cxn>
                <a:cxn ang="0">
                  <a:pos x="T6" y="T7"/>
                </a:cxn>
                <a:cxn ang="0">
                  <a:pos x="T8" y="T9"/>
                </a:cxn>
              </a:cxnLst>
              <a:rect l="0" t="0" r="r" b="b"/>
              <a:pathLst>
                <a:path w="163" h="23">
                  <a:moveTo>
                    <a:pt x="148" y="0"/>
                  </a:moveTo>
                  <a:cubicBezTo>
                    <a:pt x="103" y="0"/>
                    <a:pt x="59" y="0"/>
                    <a:pt x="14" y="0"/>
                  </a:cubicBezTo>
                  <a:cubicBezTo>
                    <a:pt x="0" y="0"/>
                    <a:pt x="0" y="23"/>
                    <a:pt x="14" y="23"/>
                  </a:cubicBezTo>
                  <a:cubicBezTo>
                    <a:pt x="59" y="23"/>
                    <a:pt x="103" y="23"/>
                    <a:pt x="148" y="23"/>
                  </a:cubicBezTo>
                  <a:cubicBezTo>
                    <a:pt x="163" y="23"/>
                    <a:pt x="163" y="0"/>
                    <a:pt x="1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981"/>
              <a:endParaRPr lang="en-US" sz="1765">
                <a:solidFill>
                  <a:srgbClr val="FFFFFF"/>
                </a:solidFill>
              </a:endParaRPr>
            </a:p>
          </p:txBody>
        </p:sp>
        <p:sp>
          <p:nvSpPr>
            <p:cNvPr id="15" name="Freeform 282"/>
            <p:cNvSpPr>
              <a:spLocks/>
            </p:cNvSpPr>
            <p:nvPr/>
          </p:nvSpPr>
          <p:spPr bwMode="auto">
            <a:xfrm>
              <a:off x="-92" y="-1898"/>
              <a:ext cx="316" cy="231"/>
            </a:xfrm>
            <a:custGeom>
              <a:avLst/>
              <a:gdLst>
                <a:gd name="T0" fmla="*/ 5 w 134"/>
                <a:gd name="T1" fmla="*/ 75 h 98"/>
                <a:gd name="T2" fmla="*/ 12 w 134"/>
                <a:gd name="T3" fmla="*/ 98 h 98"/>
                <a:gd name="T4" fmla="*/ 134 w 134"/>
                <a:gd name="T5" fmla="*/ 31 h 98"/>
                <a:gd name="T6" fmla="*/ 116 w 134"/>
                <a:gd name="T7" fmla="*/ 11 h 98"/>
                <a:gd name="T8" fmla="*/ 116 w 134"/>
                <a:gd name="T9" fmla="*/ 11 h 98"/>
                <a:gd name="T10" fmla="*/ 48 w 134"/>
                <a:gd name="T11" fmla="*/ 22 h 98"/>
                <a:gd name="T12" fmla="*/ 5 w 134"/>
                <a:gd name="T13" fmla="*/ 75 h 98"/>
              </a:gdLst>
              <a:ahLst/>
              <a:cxnLst>
                <a:cxn ang="0">
                  <a:pos x="T0" y="T1"/>
                </a:cxn>
                <a:cxn ang="0">
                  <a:pos x="T2" y="T3"/>
                </a:cxn>
                <a:cxn ang="0">
                  <a:pos x="T4" y="T5"/>
                </a:cxn>
                <a:cxn ang="0">
                  <a:pos x="T6" y="T7"/>
                </a:cxn>
                <a:cxn ang="0">
                  <a:pos x="T8" y="T9"/>
                </a:cxn>
                <a:cxn ang="0">
                  <a:pos x="T10" y="T11"/>
                </a:cxn>
                <a:cxn ang="0">
                  <a:pos x="T12" y="T13"/>
                </a:cxn>
              </a:cxnLst>
              <a:rect l="0" t="0" r="r" b="b"/>
              <a:pathLst>
                <a:path w="134" h="98">
                  <a:moveTo>
                    <a:pt x="5" y="75"/>
                  </a:moveTo>
                  <a:cubicBezTo>
                    <a:pt x="12" y="98"/>
                    <a:pt x="12" y="98"/>
                    <a:pt x="12" y="98"/>
                  </a:cubicBezTo>
                  <a:cubicBezTo>
                    <a:pt x="44" y="63"/>
                    <a:pt x="86" y="39"/>
                    <a:pt x="134" y="31"/>
                  </a:cubicBezTo>
                  <a:cubicBezTo>
                    <a:pt x="116" y="11"/>
                    <a:pt x="116" y="11"/>
                    <a:pt x="116" y="11"/>
                  </a:cubicBezTo>
                  <a:cubicBezTo>
                    <a:pt x="116" y="11"/>
                    <a:pt x="116" y="11"/>
                    <a:pt x="116" y="11"/>
                  </a:cubicBezTo>
                  <a:cubicBezTo>
                    <a:pt x="107" y="0"/>
                    <a:pt x="78" y="5"/>
                    <a:pt x="48" y="22"/>
                  </a:cubicBezTo>
                  <a:cubicBezTo>
                    <a:pt x="19" y="39"/>
                    <a:pt x="0" y="62"/>
                    <a:pt x="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981"/>
              <a:endParaRPr lang="en-US" sz="1765">
                <a:solidFill>
                  <a:srgbClr val="FFFFFF"/>
                </a:solidFill>
              </a:endParaRPr>
            </a:p>
          </p:txBody>
        </p:sp>
        <p:sp>
          <p:nvSpPr>
            <p:cNvPr id="16" name="Freeform 283"/>
            <p:cNvSpPr>
              <a:spLocks/>
            </p:cNvSpPr>
            <p:nvPr/>
          </p:nvSpPr>
          <p:spPr bwMode="auto">
            <a:xfrm>
              <a:off x="375" y="-1898"/>
              <a:ext cx="317" cy="231"/>
            </a:xfrm>
            <a:custGeom>
              <a:avLst/>
              <a:gdLst>
                <a:gd name="T0" fmla="*/ 129 w 134"/>
                <a:gd name="T1" fmla="*/ 75 h 98"/>
                <a:gd name="T2" fmla="*/ 122 w 134"/>
                <a:gd name="T3" fmla="*/ 98 h 98"/>
                <a:gd name="T4" fmla="*/ 0 w 134"/>
                <a:gd name="T5" fmla="*/ 31 h 98"/>
                <a:gd name="T6" fmla="*/ 18 w 134"/>
                <a:gd name="T7" fmla="*/ 11 h 98"/>
                <a:gd name="T8" fmla="*/ 18 w 134"/>
                <a:gd name="T9" fmla="*/ 11 h 98"/>
                <a:gd name="T10" fmla="*/ 86 w 134"/>
                <a:gd name="T11" fmla="*/ 22 h 98"/>
                <a:gd name="T12" fmla="*/ 129 w 134"/>
                <a:gd name="T13" fmla="*/ 75 h 98"/>
              </a:gdLst>
              <a:ahLst/>
              <a:cxnLst>
                <a:cxn ang="0">
                  <a:pos x="T0" y="T1"/>
                </a:cxn>
                <a:cxn ang="0">
                  <a:pos x="T2" y="T3"/>
                </a:cxn>
                <a:cxn ang="0">
                  <a:pos x="T4" y="T5"/>
                </a:cxn>
                <a:cxn ang="0">
                  <a:pos x="T6" y="T7"/>
                </a:cxn>
                <a:cxn ang="0">
                  <a:pos x="T8" y="T9"/>
                </a:cxn>
                <a:cxn ang="0">
                  <a:pos x="T10" y="T11"/>
                </a:cxn>
                <a:cxn ang="0">
                  <a:pos x="T12" y="T13"/>
                </a:cxn>
              </a:cxnLst>
              <a:rect l="0" t="0" r="r" b="b"/>
              <a:pathLst>
                <a:path w="134" h="98">
                  <a:moveTo>
                    <a:pt x="129" y="75"/>
                  </a:moveTo>
                  <a:cubicBezTo>
                    <a:pt x="122" y="98"/>
                    <a:pt x="122" y="98"/>
                    <a:pt x="122" y="98"/>
                  </a:cubicBezTo>
                  <a:cubicBezTo>
                    <a:pt x="90" y="63"/>
                    <a:pt x="48" y="39"/>
                    <a:pt x="0" y="31"/>
                  </a:cubicBezTo>
                  <a:cubicBezTo>
                    <a:pt x="18" y="11"/>
                    <a:pt x="18" y="11"/>
                    <a:pt x="18" y="11"/>
                  </a:cubicBezTo>
                  <a:cubicBezTo>
                    <a:pt x="18" y="11"/>
                    <a:pt x="18" y="11"/>
                    <a:pt x="18" y="11"/>
                  </a:cubicBezTo>
                  <a:cubicBezTo>
                    <a:pt x="27" y="0"/>
                    <a:pt x="56" y="5"/>
                    <a:pt x="86" y="22"/>
                  </a:cubicBezTo>
                  <a:cubicBezTo>
                    <a:pt x="115" y="39"/>
                    <a:pt x="134" y="62"/>
                    <a:pt x="129"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752981"/>
              <a:endParaRPr lang="en-US" sz="1765">
                <a:solidFill>
                  <a:srgbClr val="FFFFFF"/>
                </a:solidFill>
              </a:endParaRPr>
            </a:p>
          </p:txBody>
        </p:sp>
      </p:grpSp>
    </p:spTree>
    <p:extLst>
      <p:ext uri="{BB962C8B-B14F-4D97-AF65-F5344CB8AC3E}">
        <p14:creationId xmlns:p14="http://schemas.microsoft.com/office/powerpoint/2010/main" val="269316023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zh-CN" altLang="en-US" dirty="0" smtClean="0"/>
              <a:t>自动化服务能力</a:t>
            </a:r>
            <a:endParaRPr lang="en-US" dirty="0"/>
          </a:p>
        </p:txBody>
      </p:sp>
      <p:grpSp>
        <p:nvGrpSpPr>
          <p:cNvPr id="146" name="Group 145"/>
          <p:cNvGrpSpPr/>
          <p:nvPr/>
        </p:nvGrpSpPr>
        <p:grpSpPr>
          <a:xfrm>
            <a:off x="964758" y="1069992"/>
            <a:ext cx="10655808" cy="5420741"/>
            <a:chOff x="984102" y="989932"/>
            <a:chExt cx="10869479" cy="5529438"/>
          </a:xfrm>
        </p:grpSpPr>
        <p:sp>
          <p:nvSpPr>
            <p:cNvPr id="99" name="Oval 98"/>
            <p:cNvSpPr/>
            <p:nvPr/>
          </p:nvSpPr>
          <p:spPr bwMode="auto">
            <a:xfrm>
              <a:off x="3409476" y="1895685"/>
              <a:ext cx="4672508" cy="4547794"/>
            </a:xfrm>
            <a:prstGeom prst="ellipse">
              <a:avLst/>
            </a:prstGeom>
            <a:ln>
              <a:solidFill>
                <a:srgbClr val="71B1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16" tIns="45708" rIns="91416" bIns="45708" numCol="1" rtlCol="0" anchor="ctr" anchorCtr="0" compatLnSpc="1">
              <a:prstTxWarp prst="textNoShape">
                <a:avLst/>
              </a:prstTxWarp>
            </a:bodyPr>
            <a:lstStyle/>
            <a:p>
              <a:pPr algn="ctr" defTabSz="913829"/>
              <a:endParaRPr lang="en-US" sz="882" dirty="0">
                <a:solidFill>
                  <a:srgbClr val="FFFFFF">
                    <a:alpha val="98824"/>
                  </a:srgbClr>
                </a:solidFill>
                <a:latin typeface="Segoe UI" pitchFamily="34" charset="0"/>
                <a:ea typeface="Segoe UI" pitchFamily="34" charset="0"/>
                <a:cs typeface="Segoe UI" pitchFamily="34" charset="0"/>
              </a:endParaRPr>
            </a:p>
          </p:txBody>
        </p:sp>
        <p:sp>
          <p:nvSpPr>
            <p:cNvPr id="100" name="Rectangle 99"/>
            <p:cNvSpPr/>
            <p:nvPr/>
          </p:nvSpPr>
          <p:spPr>
            <a:xfrm>
              <a:off x="9368179" y="2440147"/>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2" rIns="91444" bIns="45722" rtlCol="0" anchor="ctr"/>
            <a:lstStyle/>
            <a:p>
              <a:pPr algn="ctr" defTabSz="911708"/>
              <a:endParaRPr lang="en-US" sz="1765" dirty="0">
                <a:solidFill>
                  <a:prstClr val="white"/>
                </a:solidFill>
              </a:endParaRPr>
            </a:p>
          </p:txBody>
        </p:sp>
        <p:sp>
          <p:nvSpPr>
            <p:cNvPr id="101" name="TextBox 100"/>
            <p:cNvSpPr txBox="1"/>
            <p:nvPr/>
          </p:nvSpPr>
          <p:spPr>
            <a:xfrm>
              <a:off x="9775015" y="2738166"/>
              <a:ext cx="438838" cy="215444"/>
            </a:xfrm>
            <a:prstGeom prst="rect">
              <a:avLst/>
            </a:prstGeom>
            <a:noFill/>
          </p:spPr>
          <p:txBody>
            <a:bodyPr wrap="none" lIns="0" tIns="0" rIns="0" bIns="0" rtlCol="0">
              <a:spAutoFit/>
            </a:bodyPr>
            <a:lstStyle/>
            <a:p>
              <a:pPr defTabSz="911708"/>
              <a:r>
                <a:rPr lang="en-US" sz="1372" b="1" dirty="0">
                  <a:solidFill>
                    <a:prstClr val="white"/>
                  </a:solidFill>
                  <a:latin typeface="Segoe UI Light" pitchFamily="34" charset="0"/>
                </a:rPr>
                <a:t>Azure</a:t>
              </a:r>
            </a:p>
          </p:txBody>
        </p:sp>
        <p:sp>
          <p:nvSpPr>
            <p:cNvPr id="102" name="Rectangle 101"/>
            <p:cNvSpPr/>
            <p:nvPr/>
          </p:nvSpPr>
          <p:spPr>
            <a:xfrm>
              <a:off x="9368179" y="3534941"/>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2" rIns="91444" bIns="45722" rtlCol="0" anchor="ctr"/>
            <a:lstStyle/>
            <a:p>
              <a:pPr algn="ctr" defTabSz="911708"/>
              <a:endParaRPr lang="en-US" sz="1765" dirty="0">
                <a:solidFill>
                  <a:prstClr val="white"/>
                </a:solidFill>
              </a:endParaRPr>
            </a:p>
          </p:txBody>
        </p:sp>
        <p:sp>
          <p:nvSpPr>
            <p:cNvPr id="103" name="TextBox 102"/>
            <p:cNvSpPr txBox="1"/>
            <p:nvPr/>
          </p:nvSpPr>
          <p:spPr>
            <a:xfrm>
              <a:off x="9641599" y="3714570"/>
              <a:ext cx="880049" cy="430887"/>
            </a:xfrm>
            <a:prstGeom prst="rect">
              <a:avLst/>
            </a:prstGeom>
            <a:noFill/>
          </p:spPr>
          <p:txBody>
            <a:bodyPr wrap="none" lIns="0" tIns="0" rIns="0" bIns="0" rtlCol="0">
              <a:spAutoFit/>
            </a:bodyPr>
            <a:lstStyle/>
            <a:p>
              <a:pPr algn="ctr" defTabSz="911708"/>
              <a:r>
                <a:rPr lang="en-US" sz="1372" b="1" dirty="0">
                  <a:solidFill>
                    <a:prstClr val="white"/>
                  </a:solidFill>
                  <a:latin typeface="Segoe UI Light" pitchFamily="34" charset="0"/>
                </a:rPr>
                <a:t>Monitoring </a:t>
              </a:r>
            </a:p>
            <a:p>
              <a:pPr algn="ctr" defTabSz="911708"/>
              <a:r>
                <a:rPr lang="en-US" sz="1372" b="1" dirty="0">
                  <a:solidFill>
                    <a:prstClr val="white"/>
                  </a:solidFill>
                  <a:latin typeface="Segoe UI Light" pitchFamily="34" charset="0"/>
                </a:rPr>
                <a:t>Systems</a:t>
              </a:r>
            </a:p>
          </p:txBody>
        </p:sp>
        <p:sp>
          <p:nvSpPr>
            <p:cNvPr id="104" name="Rectangle 103"/>
            <p:cNvSpPr/>
            <p:nvPr/>
          </p:nvSpPr>
          <p:spPr>
            <a:xfrm>
              <a:off x="9355747" y="4635533"/>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2" rIns="91444" bIns="45722" rtlCol="0" anchor="ctr"/>
            <a:lstStyle/>
            <a:p>
              <a:pPr algn="ctr" defTabSz="911708"/>
              <a:endParaRPr lang="en-US" sz="1765" dirty="0">
                <a:solidFill>
                  <a:prstClr val="white"/>
                </a:solidFill>
              </a:endParaRPr>
            </a:p>
          </p:txBody>
        </p:sp>
        <p:sp>
          <p:nvSpPr>
            <p:cNvPr id="105" name="TextBox 104"/>
            <p:cNvSpPr txBox="1"/>
            <p:nvPr/>
          </p:nvSpPr>
          <p:spPr>
            <a:xfrm>
              <a:off x="9581946" y="4650648"/>
              <a:ext cx="939702" cy="646332"/>
            </a:xfrm>
            <a:prstGeom prst="rect">
              <a:avLst/>
            </a:prstGeom>
            <a:noFill/>
          </p:spPr>
          <p:txBody>
            <a:bodyPr wrap="square" lIns="0" tIns="0" rIns="0" bIns="0" rtlCol="0">
              <a:spAutoFit/>
            </a:bodyPr>
            <a:lstStyle/>
            <a:p>
              <a:pPr algn="ctr" defTabSz="911708"/>
              <a:r>
                <a:rPr lang="en-US" sz="1372" b="1" dirty="0">
                  <a:solidFill>
                    <a:prstClr val="white"/>
                  </a:solidFill>
                  <a:latin typeface="Segoe UI Light" pitchFamily="34" charset="0"/>
                </a:rPr>
                <a:t>Change </a:t>
              </a:r>
            </a:p>
            <a:p>
              <a:pPr algn="ctr" defTabSz="911708"/>
              <a:r>
                <a:rPr lang="en-US" sz="1372" b="1" dirty="0">
                  <a:solidFill>
                    <a:prstClr val="white"/>
                  </a:solidFill>
                  <a:latin typeface="Segoe UI Light" pitchFamily="34" charset="0"/>
                </a:rPr>
                <a:t>Control</a:t>
              </a:r>
            </a:p>
            <a:p>
              <a:pPr algn="ctr" defTabSz="911708"/>
              <a:r>
                <a:rPr lang="en-US" sz="1372" b="1" dirty="0">
                  <a:solidFill>
                    <a:prstClr val="white"/>
                  </a:solidFill>
                  <a:latin typeface="Segoe UI Light" pitchFamily="34" charset="0"/>
                </a:rPr>
                <a:t> Systems</a:t>
              </a:r>
            </a:p>
          </p:txBody>
        </p:sp>
        <p:sp>
          <p:nvSpPr>
            <p:cNvPr id="106" name="Rectangle 105"/>
            <p:cNvSpPr/>
            <p:nvPr/>
          </p:nvSpPr>
          <p:spPr>
            <a:xfrm>
              <a:off x="9368182" y="5736125"/>
              <a:ext cx="1376112" cy="783245"/>
            </a:xfrm>
            <a:prstGeom prst="rect">
              <a:avLst/>
            </a:prstGeom>
            <a:solidFill>
              <a:srgbClr val="3AA0CC"/>
            </a:solidFill>
            <a:ln>
              <a:noFill/>
            </a:ln>
          </p:spPr>
          <p:style>
            <a:lnRef idx="2">
              <a:schemeClr val="accent1">
                <a:shade val="50000"/>
              </a:schemeClr>
            </a:lnRef>
            <a:fillRef idx="1">
              <a:schemeClr val="accent1"/>
            </a:fillRef>
            <a:effectRef idx="0">
              <a:schemeClr val="accent1"/>
            </a:effectRef>
            <a:fontRef idx="minor">
              <a:schemeClr val="lt1"/>
            </a:fontRef>
          </p:style>
          <p:txBody>
            <a:bodyPr lIns="91444" tIns="45722" rIns="91444" bIns="45722" rtlCol="0" anchor="ctr"/>
            <a:lstStyle/>
            <a:p>
              <a:pPr algn="ctr" defTabSz="911708"/>
              <a:endParaRPr lang="en-US" sz="1765" dirty="0">
                <a:solidFill>
                  <a:prstClr val="white"/>
                </a:solidFill>
              </a:endParaRPr>
            </a:p>
          </p:txBody>
        </p:sp>
        <p:sp>
          <p:nvSpPr>
            <p:cNvPr id="107" name="TextBox 106"/>
            <p:cNvSpPr txBox="1"/>
            <p:nvPr/>
          </p:nvSpPr>
          <p:spPr>
            <a:xfrm>
              <a:off x="9632117" y="5979570"/>
              <a:ext cx="875241" cy="215444"/>
            </a:xfrm>
            <a:prstGeom prst="rect">
              <a:avLst/>
            </a:prstGeom>
            <a:noFill/>
          </p:spPr>
          <p:txBody>
            <a:bodyPr wrap="none" lIns="0" tIns="0" rIns="0" bIns="0" rtlCol="0">
              <a:spAutoFit/>
            </a:bodyPr>
            <a:lstStyle/>
            <a:p>
              <a:pPr algn="ctr" defTabSz="911708"/>
              <a:r>
                <a:rPr lang="en-US" sz="1372" b="1" dirty="0">
                  <a:solidFill>
                    <a:prstClr val="white"/>
                  </a:solidFill>
                  <a:latin typeface="Segoe UI Light" pitchFamily="34" charset="0"/>
                </a:rPr>
                <a:t>Anything </a:t>
              </a:r>
              <a:r>
                <a:rPr lang="en-US" sz="1372" b="1" dirty="0">
                  <a:solidFill>
                    <a:prstClr val="white"/>
                  </a:solidFill>
                  <a:latin typeface="Segoe UI Light" pitchFamily="34" charset="0"/>
                  <a:sym typeface="Wingdings" panose="05000000000000000000" pitchFamily="2" charset="2"/>
                </a:rPr>
                <a:t></a:t>
              </a:r>
              <a:endParaRPr lang="en-US" sz="1372" b="1" dirty="0">
                <a:solidFill>
                  <a:prstClr val="white"/>
                </a:solidFill>
                <a:latin typeface="Segoe UI Light" pitchFamily="34" charset="0"/>
              </a:endParaRPr>
            </a:p>
          </p:txBody>
        </p:sp>
        <p:sp>
          <p:nvSpPr>
            <p:cNvPr id="108" name="Rectangle 107"/>
            <p:cNvSpPr/>
            <p:nvPr/>
          </p:nvSpPr>
          <p:spPr>
            <a:xfrm>
              <a:off x="984102" y="989932"/>
              <a:ext cx="10869479" cy="1663929"/>
            </a:xfrm>
            <a:prstGeom prst="rect">
              <a:avLst/>
            </a:prstGeom>
          </p:spPr>
          <p:txBody>
            <a:bodyPr wrap="square" lIns="91444" tIns="45722" rIns="91444" bIns="45722" numCol="3" spcCol="466390">
              <a:spAutoFit/>
            </a:bodyPr>
            <a:lstStyle/>
            <a:p>
              <a:r>
                <a:rPr lang="zh-CN" altLang="en-US" sz="1600" b="1" u="sng" dirty="0" smtClean="0">
                  <a:solidFill>
                    <a:schemeClr val="tx2"/>
                  </a:solidFill>
                  <a:ea typeface="Segoe UI" pitchFamily="34" charset="0"/>
                  <a:cs typeface="Segoe UI" pitchFamily="34" charset="0"/>
                </a:rPr>
                <a:t>在</a:t>
              </a:r>
              <a:r>
                <a:rPr lang="en-US" sz="1600" b="1" u="sng" dirty="0" smtClean="0">
                  <a:solidFill>
                    <a:schemeClr val="tx2"/>
                  </a:solidFill>
                  <a:ea typeface="Segoe UI" pitchFamily="34" charset="0"/>
                  <a:cs typeface="Segoe UI" pitchFamily="34" charset="0"/>
                </a:rPr>
                <a:t>Azure</a:t>
              </a:r>
              <a:r>
                <a:rPr lang="zh-CN" altLang="en-US" sz="1600" b="1" u="sng" dirty="0" smtClean="0">
                  <a:solidFill>
                    <a:schemeClr val="tx2"/>
                  </a:solidFill>
                  <a:ea typeface="Segoe UI" pitchFamily="34" charset="0"/>
                  <a:cs typeface="Segoe UI" pitchFamily="34" charset="0"/>
                </a:rPr>
                <a:t>编辑运行手册</a:t>
              </a:r>
              <a:r>
                <a:rPr lang="en-US" altLang="zh-CN" sz="1600" b="1" u="sng" dirty="0" smtClean="0">
                  <a:solidFill>
                    <a:schemeClr val="tx2"/>
                  </a:solidFill>
                  <a:ea typeface="Segoe UI" pitchFamily="34" charset="0"/>
                  <a:cs typeface="Segoe UI" pitchFamily="34" charset="0"/>
                </a:rPr>
                <a:t>(</a:t>
              </a:r>
              <a:r>
                <a:rPr lang="en-US" altLang="zh-CN" sz="1600" b="1" u="sng" dirty="0" err="1" smtClean="0">
                  <a:solidFill>
                    <a:schemeClr val="tx2"/>
                  </a:solidFill>
                  <a:ea typeface="Segoe UI" pitchFamily="34" charset="0"/>
                  <a:cs typeface="Segoe UI" pitchFamily="34" charset="0"/>
                </a:rPr>
                <a:t>Runbook</a:t>
              </a:r>
              <a:r>
                <a:rPr lang="en-US" altLang="zh-CN" sz="1600" b="1" u="sng" dirty="0" smtClean="0">
                  <a:solidFill>
                    <a:schemeClr val="tx2"/>
                  </a:solidFill>
                  <a:ea typeface="Segoe UI" pitchFamily="34" charset="0"/>
                  <a:cs typeface="Segoe UI" pitchFamily="34" charset="0"/>
                </a:rPr>
                <a:t>)</a:t>
              </a:r>
              <a:r>
                <a:rPr lang="en-US" sz="1600" b="1" u="sng" dirty="0" smtClean="0">
                  <a:solidFill>
                    <a:schemeClr val="tx2"/>
                  </a:solidFill>
                  <a:ea typeface="Segoe UI" pitchFamily="34" charset="0"/>
                  <a:cs typeface="Segoe UI" pitchFamily="34" charset="0"/>
                </a:rPr>
                <a:t>:</a:t>
              </a:r>
              <a:endParaRPr lang="en-US" sz="1600" b="1" u="sng" dirty="0">
                <a:solidFill>
                  <a:schemeClr val="tx2"/>
                </a:solidFill>
                <a:ea typeface="Segoe UI" pitchFamily="34" charset="0"/>
                <a:cs typeface="Segoe UI" pitchFamily="34" charset="0"/>
              </a:endParaRPr>
            </a:p>
            <a:p>
              <a:r>
                <a:rPr lang="zh-CN" altLang="en-US" sz="1400" dirty="0" smtClean="0">
                  <a:ea typeface="Segoe UI" pitchFamily="34" charset="0"/>
                  <a:cs typeface="Segoe UI" pitchFamily="34" charset="0"/>
                </a:rPr>
                <a:t>创建</a:t>
              </a:r>
              <a:r>
                <a:rPr lang="zh-CN" altLang="en-US" sz="1400" dirty="0">
                  <a:ea typeface="Segoe UI" pitchFamily="34" charset="0"/>
                  <a:cs typeface="Segoe UI" pitchFamily="34" charset="0"/>
                </a:rPr>
                <a:t>运行手册来自动执行所有方面的云业务</a:t>
              </a:r>
              <a:r>
                <a:rPr lang="zh-CN" altLang="en-US" sz="1400" dirty="0" smtClean="0">
                  <a:ea typeface="Segoe UI" pitchFamily="34" charset="0"/>
                  <a:cs typeface="Segoe UI" pitchFamily="34" charset="0"/>
                </a:rPr>
                <a:t>，包括部署</a:t>
              </a:r>
              <a:r>
                <a:rPr lang="zh-CN" altLang="en-US" sz="1400" dirty="0">
                  <a:ea typeface="Segoe UI" pitchFamily="34" charset="0"/>
                  <a:cs typeface="Segoe UI" pitchFamily="34" charset="0"/>
                </a:rPr>
                <a:t>、 监控和优化</a:t>
              </a:r>
              <a:endParaRPr lang="en-US" sz="1400" dirty="0" smtClean="0">
                <a:ea typeface="Segoe UI" pitchFamily="34" charset="0"/>
                <a:cs typeface="Segoe UI" pitchFamily="34" charset="0"/>
              </a:endParaRPr>
            </a:p>
            <a:p>
              <a:endParaRPr lang="en-US" sz="1400" dirty="0" smtClean="0">
                <a:solidFill>
                  <a:schemeClr val="tx2"/>
                </a:solidFill>
                <a:ea typeface="Segoe UI" pitchFamily="34" charset="0"/>
                <a:cs typeface="Segoe UI" pitchFamily="34" charset="0"/>
              </a:endParaRPr>
            </a:p>
            <a:p>
              <a:endParaRPr lang="en-US" sz="1400" dirty="0">
                <a:solidFill>
                  <a:schemeClr val="tx2"/>
                </a:solidFill>
                <a:ea typeface="Segoe UI" pitchFamily="34" charset="0"/>
                <a:cs typeface="Segoe UI" pitchFamily="34" charset="0"/>
              </a:endParaRPr>
            </a:p>
            <a:p>
              <a:pPr algn="just"/>
              <a:endParaRPr lang="en-US" sz="1400" dirty="0">
                <a:solidFill>
                  <a:schemeClr val="tx2"/>
                </a:solidFill>
                <a:ea typeface="Segoe UI" pitchFamily="34" charset="0"/>
                <a:cs typeface="Segoe UI" pitchFamily="34" charset="0"/>
              </a:endParaRPr>
            </a:p>
            <a:p>
              <a:pPr algn="just"/>
              <a:endParaRPr lang="en-US" sz="1400" dirty="0" smtClean="0">
                <a:solidFill>
                  <a:schemeClr val="tx2"/>
                </a:solidFill>
                <a:ea typeface="Segoe UI" pitchFamily="34" charset="0"/>
                <a:cs typeface="Segoe UI" pitchFamily="34" charset="0"/>
              </a:endParaRPr>
            </a:p>
            <a:p>
              <a:r>
                <a:rPr lang="zh-CN" altLang="en-US" sz="1600" b="1" u="sng" dirty="0" smtClean="0">
                  <a:solidFill>
                    <a:schemeClr val="tx2"/>
                  </a:solidFill>
                  <a:ea typeface="Segoe UI" pitchFamily="34" charset="0"/>
                  <a:cs typeface="Segoe UI" pitchFamily="34" charset="0"/>
                </a:rPr>
                <a:t>高</a:t>
              </a:r>
              <a:r>
                <a:rPr lang="zh-CN" altLang="en-US" sz="1600" b="1" u="sng" dirty="0">
                  <a:solidFill>
                    <a:schemeClr val="tx2"/>
                  </a:solidFill>
                  <a:ea typeface="Segoe UI" pitchFamily="34" charset="0"/>
                  <a:cs typeface="Segoe UI" pitchFamily="34" charset="0"/>
                </a:rPr>
                <a:t>可用引擎</a:t>
              </a:r>
              <a:r>
                <a:rPr lang="en-US" sz="1600" b="1" u="sng" dirty="0" smtClean="0">
                  <a:solidFill>
                    <a:schemeClr val="tx2"/>
                  </a:solidFill>
                  <a:ea typeface="Segoe UI" pitchFamily="34" charset="0"/>
                  <a:cs typeface="Segoe UI" pitchFamily="34" charset="0"/>
                </a:rPr>
                <a:t>:</a:t>
              </a:r>
              <a:endParaRPr lang="en-US" sz="1600" b="1" u="sng" dirty="0">
                <a:solidFill>
                  <a:schemeClr val="tx2"/>
                </a:solidFill>
                <a:ea typeface="Segoe UI" pitchFamily="34" charset="0"/>
                <a:cs typeface="Segoe UI" pitchFamily="34" charset="0"/>
              </a:endParaRPr>
            </a:p>
            <a:p>
              <a:r>
                <a:rPr lang="zh-CN" altLang="en-US" sz="1400" dirty="0" smtClean="0">
                  <a:ea typeface="Segoe UI" pitchFamily="34" charset="0"/>
                  <a:cs typeface="Segoe UI" pitchFamily="34" charset="0"/>
                </a:rPr>
                <a:t>支持扩展和高可用架构。</a:t>
              </a:r>
              <a:endParaRPr lang="en-US" sz="1400" dirty="0">
                <a:ea typeface="Segoe UI" pitchFamily="34" charset="0"/>
                <a:cs typeface="Segoe UI" pitchFamily="34" charset="0"/>
              </a:endParaRPr>
            </a:p>
            <a:p>
              <a:r>
                <a:rPr lang="zh-CN" altLang="en-US" sz="1400" dirty="0" smtClean="0">
                  <a:ea typeface="Segoe UI" pitchFamily="34" charset="0"/>
                  <a:cs typeface="Segoe UI" pitchFamily="34" charset="0"/>
                </a:rPr>
                <a:t>基于</a:t>
              </a:r>
              <a:r>
                <a:rPr lang="en-US" sz="1400" dirty="0" smtClean="0">
                  <a:ea typeface="Segoe UI" pitchFamily="34" charset="0"/>
                  <a:cs typeface="Segoe UI" pitchFamily="34" charset="0"/>
                </a:rPr>
                <a:t>PowerShell </a:t>
              </a:r>
              <a:r>
                <a:rPr lang="zh-CN" altLang="en-US" sz="1400" dirty="0" smtClean="0">
                  <a:ea typeface="Segoe UI" pitchFamily="34" charset="0"/>
                  <a:cs typeface="Segoe UI" pitchFamily="34" charset="0"/>
                </a:rPr>
                <a:t>工作流构建，实现了不同运行作业的隔离。</a:t>
              </a:r>
              <a:endParaRPr lang="en-US" sz="1400" dirty="0">
                <a:ea typeface="Segoe UI" pitchFamily="34" charset="0"/>
                <a:cs typeface="Segoe UI" pitchFamily="34" charset="0"/>
              </a:endParaRPr>
            </a:p>
            <a:p>
              <a:pPr algn="just"/>
              <a:endParaRPr lang="en-US" sz="1400" dirty="0">
                <a:solidFill>
                  <a:schemeClr val="tx2"/>
                </a:solidFill>
                <a:ea typeface="Segoe UI" pitchFamily="34" charset="0"/>
                <a:cs typeface="Segoe UI" pitchFamily="34" charset="0"/>
              </a:endParaRPr>
            </a:p>
            <a:p>
              <a:pPr algn="just"/>
              <a:endParaRPr lang="en-US" sz="1400" dirty="0">
                <a:solidFill>
                  <a:schemeClr val="tx2"/>
                </a:solidFill>
                <a:ea typeface="Segoe UI" pitchFamily="34" charset="0"/>
                <a:cs typeface="Segoe UI" pitchFamily="34" charset="0"/>
              </a:endParaRPr>
            </a:p>
            <a:p>
              <a:pPr algn="just"/>
              <a:endParaRPr lang="en-US" sz="1400" dirty="0">
                <a:solidFill>
                  <a:schemeClr val="tx2"/>
                </a:solidFill>
                <a:ea typeface="Segoe UI" pitchFamily="34" charset="0"/>
                <a:cs typeface="Segoe UI" pitchFamily="34" charset="0"/>
              </a:endParaRPr>
            </a:p>
            <a:p>
              <a:pPr algn="just"/>
              <a:r>
                <a:rPr lang="zh-CN" altLang="en-US" sz="1600" b="1" u="sng" dirty="0" smtClean="0">
                  <a:solidFill>
                    <a:schemeClr val="tx2"/>
                  </a:solidFill>
                  <a:ea typeface="Segoe UI" pitchFamily="34" charset="0"/>
                  <a:cs typeface="Segoe UI" pitchFamily="34" charset="0"/>
                </a:rPr>
                <a:t>与其他系统集成性</a:t>
              </a:r>
              <a:r>
                <a:rPr lang="en-US" sz="1600" b="1" u="sng" dirty="0" smtClean="0">
                  <a:solidFill>
                    <a:schemeClr val="tx2"/>
                  </a:solidFill>
                  <a:ea typeface="Segoe UI" pitchFamily="34" charset="0"/>
                  <a:cs typeface="Segoe UI" pitchFamily="34" charset="0"/>
                </a:rPr>
                <a:t>:</a:t>
              </a:r>
              <a:endParaRPr lang="en-US" sz="1600" b="1" u="sng" dirty="0">
                <a:solidFill>
                  <a:schemeClr val="tx2"/>
                </a:solidFill>
                <a:ea typeface="Segoe UI" pitchFamily="34" charset="0"/>
                <a:cs typeface="Segoe UI" pitchFamily="34" charset="0"/>
              </a:endParaRPr>
            </a:p>
            <a:p>
              <a:r>
                <a:rPr lang="zh-CN" altLang="en-US" sz="1400" dirty="0" smtClean="0">
                  <a:ea typeface="Segoe UI" pitchFamily="34" charset="0"/>
                  <a:cs typeface="Segoe UI" pitchFamily="34" charset="0"/>
                </a:rPr>
                <a:t>可以导入</a:t>
              </a:r>
              <a:r>
                <a:rPr lang="en-US" altLang="zh-CN" sz="1400" dirty="0" smtClean="0">
                  <a:ea typeface="Segoe UI" pitchFamily="34" charset="0"/>
                  <a:cs typeface="Segoe UI" pitchFamily="34" charset="0"/>
                </a:rPr>
                <a:t>PS</a:t>
              </a:r>
              <a:r>
                <a:rPr lang="zh-CN" altLang="en-US" sz="1400" dirty="0" smtClean="0">
                  <a:ea typeface="Segoe UI" pitchFamily="34" charset="0"/>
                  <a:cs typeface="Segoe UI" pitchFamily="34" charset="0"/>
                </a:rPr>
                <a:t>模块并且创建附加模块</a:t>
              </a:r>
              <a:r>
                <a:rPr lang="zh-CN" altLang="en-US" sz="1400" dirty="0">
                  <a:ea typeface="Segoe UI" pitchFamily="34" charset="0"/>
                  <a:cs typeface="Segoe UI" pitchFamily="34" charset="0"/>
                </a:rPr>
                <a:t>或</a:t>
              </a:r>
              <a:r>
                <a:rPr lang="zh-CN" altLang="en-US" sz="1400" dirty="0" smtClean="0">
                  <a:ea typeface="Segoe UI" pitchFamily="34" charset="0"/>
                  <a:cs typeface="Segoe UI" pitchFamily="34" charset="0"/>
                </a:rPr>
                <a:t>运行手册与</a:t>
              </a:r>
              <a:r>
                <a:rPr lang="en-US" altLang="zh-CN" sz="1400" dirty="0" smtClean="0">
                  <a:ea typeface="Segoe UI" pitchFamily="34" charset="0"/>
                  <a:cs typeface="Segoe UI" pitchFamily="34" charset="0"/>
                </a:rPr>
                <a:t>Azure</a:t>
              </a:r>
              <a:r>
                <a:rPr lang="zh-CN" altLang="en-US" sz="1400" dirty="0" smtClean="0">
                  <a:ea typeface="Segoe UI" pitchFamily="34" charset="0"/>
                  <a:cs typeface="Segoe UI" pitchFamily="34" charset="0"/>
                </a:rPr>
                <a:t>其他服务或第三方系统连接。</a:t>
              </a:r>
              <a:endParaRPr lang="en-US" sz="1400" dirty="0">
                <a:ea typeface="Segoe UI" pitchFamily="34" charset="0"/>
                <a:cs typeface="Segoe UI" pitchFamily="34" charset="0"/>
              </a:endParaRPr>
            </a:p>
          </p:txBody>
        </p:sp>
        <p:sp>
          <p:nvSpPr>
            <p:cNvPr id="109" name="TextBox 108"/>
            <p:cNvSpPr txBox="1"/>
            <p:nvPr/>
          </p:nvSpPr>
          <p:spPr>
            <a:xfrm>
              <a:off x="4549946" y="3085058"/>
              <a:ext cx="3073274" cy="627677"/>
            </a:xfrm>
            <a:prstGeom prst="rect">
              <a:avLst/>
            </a:prstGeom>
            <a:noFill/>
          </p:spPr>
          <p:txBody>
            <a:bodyPr wrap="square" lIns="0" tIns="0" rIns="0" bIns="0" rtlCol="0">
              <a:spAutoFit/>
            </a:bodyPr>
            <a:lstStyle/>
            <a:p>
              <a:pPr defTabSz="911708"/>
              <a:r>
                <a:rPr lang="en-US" sz="4019" dirty="0">
                  <a:solidFill>
                    <a:srgbClr val="3AA0CC"/>
                  </a:solidFill>
                  <a:latin typeface="Segoe UI Light" pitchFamily="34" charset="0"/>
                </a:rPr>
                <a:t>Automation</a:t>
              </a:r>
            </a:p>
          </p:txBody>
        </p:sp>
        <p:pic>
          <p:nvPicPr>
            <p:cNvPr id="110" name="Picture 3" descr="C:\Users\eamono\AppData\Local\Microsoft\Windows\Temporary Internet Files\Content.IE5\O2UOOMGV\MC900014716[1].wmf"/>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5135330" y="2261483"/>
              <a:ext cx="1253037" cy="87923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3" descr="C:\Users\eamono\AppData\Local\Microsoft\Windows\Temporary Internet Files\Content.IE5\O2UOOMGV\MC900014716[1].wmf"/>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5195604" y="4805225"/>
              <a:ext cx="2131522" cy="1495662"/>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p:cNvGrpSpPr/>
            <p:nvPr/>
          </p:nvGrpSpPr>
          <p:grpSpPr>
            <a:xfrm>
              <a:off x="3480030" y="3834658"/>
              <a:ext cx="4572771" cy="1041730"/>
              <a:chOff x="2620859" y="3264587"/>
              <a:chExt cx="4693068" cy="1069287"/>
            </a:xfrm>
            <a:solidFill>
              <a:srgbClr val="3AA0CC"/>
            </a:solidFill>
          </p:grpSpPr>
          <p:sp>
            <p:nvSpPr>
              <p:cNvPr id="113" name="Oval 112"/>
              <p:cNvSpPr/>
              <p:nvPr/>
            </p:nvSpPr>
            <p:spPr bwMode="auto">
              <a:xfrm>
                <a:off x="2620859"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89615" tIns="44808" rIns="89615" bIns="44808" numCol="1" rtlCol="0" anchor="ctr" anchorCtr="0" compatLnSpc="1">
                <a:prstTxWarp prst="textNoShape">
                  <a:avLst/>
                </a:prstTxWarp>
              </a:bodyPr>
              <a:lstStyle/>
              <a:p>
                <a:pPr algn="ctr" defTabSz="913829"/>
                <a:r>
                  <a:rPr lang="en-US" sz="784" dirty="0">
                    <a:solidFill>
                      <a:srgbClr val="FFFFFF">
                        <a:alpha val="98824"/>
                      </a:srgbClr>
                    </a:solidFill>
                    <a:latin typeface="Segoe UI" pitchFamily="34" charset="0"/>
                    <a:ea typeface="Segoe UI" pitchFamily="34" charset="0"/>
                    <a:cs typeface="Segoe UI" pitchFamily="34" charset="0"/>
                  </a:rPr>
                  <a:t>Backup SQL Azure on a schedule</a:t>
                </a:r>
              </a:p>
            </p:txBody>
          </p:sp>
          <p:sp>
            <p:nvSpPr>
              <p:cNvPr id="114" name="Oval 113"/>
              <p:cNvSpPr/>
              <p:nvPr/>
            </p:nvSpPr>
            <p:spPr bwMode="auto">
              <a:xfrm>
                <a:off x="6215473"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89615" tIns="44808" rIns="89615" bIns="44808" numCol="1" rtlCol="0" anchor="ctr" anchorCtr="0" compatLnSpc="1">
                <a:prstTxWarp prst="textNoShape">
                  <a:avLst/>
                </a:prstTxWarp>
              </a:bodyPr>
              <a:lstStyle/>
              <a:p>
                <a:pPr algn="ctr" defTabSz="913829"/>
                <a:r>
                  <a:rPr lang="en-US" sz="784" dirty="0">
                    <a:solidFill>
                      <a:srgbClr val="FFFFFF">
                        <a:alpha val="98824"/>
                      </a:srgbClr>
                    </a:solidFill>
                    <a:latin typeface="Segoe UI" pitchFamily="34" charset="0"/>
                    <a:ea typeface="Segoe UI" pitchFamily="34" charset="0"/>
                    <a:cs typeface="Segoe UI" pitchFamily="34" charset="0"/>
                  </a:rPr>
                  <a:t>Staged deployment of a service</a:t>
                </a:r>
              </a:p>
            </p:txBody>
          </p:sp>
          <p:sp>
            <p:nvSpPr>
              <p:cNvPr id="115" name="Oval 114"/>
              <p:cNvSpPr/>
              <p:nvPr/>
            </p:nvSpPr>
            <p:spPr bwMode="auto">
              <a:xfrm>
                <a:off x="5010613"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89615" tIns="44808" rIns="89615" bIns="44808" numCol="1" rtlCol="0" anchor="ctr" anchorCtr="0" compatLnSpc="1">
                <a:prstTxWarp prst="textNoShape">
                  <a:avLst/>
                </a:prstTxWarp>
              </a:bodyPr>
              <a:lstStyle/>
              <a:p>
                <a:pPr algn="ctr" defTabSz="913829"/>
                <a:r>
                  <a:rPr lang="en-US" sz="784" dirty="0">
                    <a:solidFill>
                      <a:srgbClr val="FFFFFF">
                        <a:alpha val="98824"/>
                      </a:srgbClr>
                    </a:solidFill>
                    <a:latin typeface="Segoe UI" pitchFamily="34" charset="0"/>
                    <a:ea typeface="Segoe UI" pitchFamily="34" charset="0"/>
                    <a:cs typeface="Segoe UI" pitchFamily="34" charset="0"/>
                  </a:rPr>
                  <a:t>Remediate alert on a service</a:t>
                </a:r>
              </a:p>
            </p:txBody>
          </p:sp>
          <p:sp>
            <p:nvSpPr>
              <p:cNvPr id="116" name="Oval 115"/>
              <p:cNvSpPr/>
              <p:nvPr/>
            </p:nvSpPr>
            <p:spPr bwMode="auto">
              <a:xfrm>
                <a:off x="3815736" y="3264587"/>
                <a:ext cx="1098454" cy="1069287"/>
              </a:xfrm>
              <a:prstGeom prst="ellipse">
                <a:avLst/>
              </a:prstGeom>
              <a:grpFill/>
              <a:ln>
                <a:headEnd type="none" w="med" len="med"/>
                <a:tailEnd type="none" w="med" len="me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89615" tIns="44808" rIns="89615" bIns="44808" numCol="1" rtlCol="0" anchor="ctr" anchorCtr="0" compatLnSpc="1">
                <a:prstTxWarp prst="textNoShape">
                  <a:avLst/>
                </a:prstTxWarp>
              </a:bodyPr>
              <a:lstStyle/>
              <a:p>
                <a:pPr algn="ctr" defTabSz="913829"/>
                <a:r>
                  <a:rPr lang="en-US" sz="784" dirty="0">
                    <a:solidFill>
                      <a:srgbClr val="FFFFFF">
                        <a:alpha val="98824"/>
                      </a:srgbClr>
                    </a:solidFill>
                    <a:latin typeface="Segoe UI" pitchFamily="34" charset="0"/>
                    <a:ea typeface="Segoe UI" pitchFamily="34" charset="0"/>
                    <a:cs typeface="Segoe UI" pitchFamily="34" charset="0"/>
                  </a:rPr>
                  <a:t>Patch Azure VMs without downtime </a:t>
                </a:r>
              </a:p>
            </p:txBody>
          </p:sp>
        </p:grpSp>
        <p:pic>
          <p:nvPicPr>
            <p:cNvPr id="119" name="Picture 118"/>
            <p:cNvPicPr>
              <a:picLocks noChangeAspect="1"/>
            </p:cNvPicPr>
            <p:nvPr/>
          </p:nvPicPr>
          <p:blipFill>
            <a:blip r:embed="rId4"/>
            <a:stretch>
              <a:fillRect/>
            </a:stretch>
          </p:blipFill>
          <p:spPr>
            <a:xfrm>
              <a:off x="1416305" y="4259124"/>
              <a:ext cx="0" cy="0"/>
            </a:xfrm>
            <a:prstGeom prst="rect">
              <a:avLst/>
            </a:prstGeom>
          </p:spPr>
        </p:pic>
        <p:sp>
          <p:nvSpPr>
            <p:cNvPr id="141" name="Bent Arrow 140"/>
            <p:cNvSpPr/>
            <p:nvPr/>
          </p:nvSpPr>
          <p:spPr bwMode="auto">
            <a:xfrm>
              <a:off x="2890121" y="4169583"/>
              <a:ext cx="589910" cy="1787165"/>
            </a:xfrm>
            <a:prstGeom prst="bentArrow">
              <a:avLst>
                <a:gd name="adj1" fmla="val 39757"/>
                <a:gd name="adj2" fmla="val 25000"/>
                <a:gd name="adj3" fmla="val 25000"/>
                <a:gd name="adj4" fmla="val 43750"/>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4" tIns="45722" rIns="45722" bIns="91444" numCol="1" spcCol="0" rtlCol="0" fromWordArt="0" anchor="b" anchorCtr="0" forceAA="0" compatLnSpc="1">
              <a:prstTxWarp prst="textNoShape">
                <a:avLst/>
              </a:prstTxWarp>
              <a:noAutofit/>
            </a:bodyPr>
            <a:lstStyle/>
            <a:p>
              <a:pPr algn="ctr" defTabSz="914102" fontAlgn="base">
                <a:spcBef>
                  <a:spcPct val="0"/>
                </a:spcBef>
                <a:spcAft>
                  <a:spcPct val="0"/>
                </a:spcAft>
              </a:pPr>
              <a:endPar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2" name="Bent Arrow 141"/>
            <p:cNvSpPr/>
            <p:nvPr/>
          </p:nvSpPr>
          <p:spPr bwMode="auto">
            <a:xfrm>
              <a:off x="8081989" y="2560768"/>
              <a:ext cx="1273758" cy="1559689"/>
            </a:xfrm>
            <a:prstGeom prst="bentArrow">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4" tIns="45722" rIns="45722" bIns="91444" numCol="1" spcCol="0" rtlCol="0" fromWordArt="0" anchor="b" anchorCtr="0" forceAA="0" compatLnSpc="1">
              <a:prstTxWarp prst="textNoShape">
                <a:avLst/>
              </a:prstTxWarp>
              <a:noAutofit/>
            </a:bodyPr>
            <a:lstStyle/>
            <a:p>
              <a:pPr algn="ctr" defTabSz="914102" fontAlgn="base">
                <a:spcBef>
                  <a:spcPct val="0"/>
                </a:spcBef>
                <a:spcAft>
                  <a:spcPct val="0"/>
                </a:spcAft>
              </a:pPr>
              <a:endPar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3" name="Bent Arrow 142"/>
            <p:cNvSpPr/>
            <p:nvPr/>
          </p:nvSpPr>
          <p:spPr bwMode="auto">
            <a:xfrm>
              <a:off x="8081988" y="3684300"/>
              <a:ext cx="1286194" cy="872320"/>
            </a:xfrm>
            <a:prstGeom prst="bentArrow">
              <a:avLst>
                <a:gd name="adj1" fmla="val 37829"/>
                <a:gd name="adj2" fmla="val 25000"/>
                <a:gd name="adj3" fmla="val 25000"/>
                <a:gd name="adj4" fmla="val 43750"/>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4" tIns="45722" rIns="45722" bIns="91444" numCol="1" spcCol="0" rtlCol="0" fromWordArt="0" anchor="b" anchorCtr="0" forceAA="0" compatLnSpc="1">
              <a:prstTxWarp prst="textNoShape">
                <a:avLst/>
              </a:prstTxWarp>
              <a:noAutofit/>
            </a:bodyPr>
            <a:lstStyle/>
            <a:p>
              <a:pPr algn="ctr" defTabSz="914102" fontAlgn="base">
                <a:spcBef>
                  <a:spcPct val="0"/>
                </a:spcBef>
                <a:spcAft>
                  <a:spcPct val="0"/>
                </a:spcAft>
              </a:pPr>
              <a:endPar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4" name="Bent Arrow 143"/>
            <p:cNvSpPr/>
            <p:nvPr/>
          </p:nvSpPr>
          <p:spPr bwMode="auto">
            <a:xfrm flipV="1">
              <a:off x="8081986" y="4496128"/>
              <a:ext cx="1273761" cy="760517"/>
            </a:xfrm>
            <a:prstGeom prst="bentArrow">
              <a:avLst>
                <a:gd name="adj1" fmla="val 42985"/>
                <a:gd name="adj2" fmla="val 25000"/>
                <a:gd name="adj3" fmla="val 25000"/>
                <a:gd name="adj4" fmla="val 43750"/>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4" tIns="45722" rIns="45722" bIns="91444" numCol="1" spcCol="0" rtlCol="0" fromWordArt="0" anchor="b" anchorCtr="0" forceAA="0" compatLnSpc="1">
              <a:prstTxWarp prst="textNoShape">
                <a:avLst/>
              </a:prstTxWarp>
              <a:noAutofit/>
            </a:bodyPr>
            <a:lstStyle/>
            <a:p>
              <a:pPr algn="ctr" defTabSz="914102" fontAlgn="base">
                <a:spcBef>
                  <a:spcPct val="0"/>
                </a:spcBef>
                <a:spcAft>
                  <a:spcPct val="0"/>
                </a:spcAft>
              </a:pPr>
              <a:endPar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5" name="Bent Arrow 144"/>
            <p:cNvSpPr/>
            <p:nvPr/>
          </p:nvSpPr>
          <p:spPr bwMode="auto">
            <a:xfrm flipV="1">
              <a:off x="8087870" y="4903277"/>
              <a:ext cx="1243004" cy="1463060"/>
            </a:xfrm>
            <a:prstGeom prst="bentArrow">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4" tIns="45722" rIns="45722" bIns="91444" numCol="1" spcCol="0" rtlCol="0" fromWordArt="0" anchor="b" anchorCtr="0" forceAA="0" compatLnSpc="1">
              <a:prstTxWarp prst="textNoShape">
                <a:avLst/>
              </a:prstTxWarp>
              <a:noAutofit/>
            </a:bodyPr>
            <a:lstStyle/>
            <a:p>
              <a:pPr algn="ctr" defTabSz="914102" fontAlgn="base">
                <a:spcBef>
                  <a:spcPct val="0"/>
                </a:spcBef>
                <a:spcAft>
                  <a:spcPct val="0"/>
                </a:spcAft>
              </a:pPr>
              <a:endPar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pic>
        <p:nvPicPr>
          <p:cNvPr id="51" name="Picture 50"/>
          <p:cNvPicPr>
            <a:picLocks noChangeAspect="1"/>
          </p:cNvPicPr>
          <p:nvPr/>
        </p:nvPicPr>
        <p:blipFill rotWithShape="1">
          <a:blip r:embed="rId5"/>
          <a:srcRect t="9212" b="15453"/>
          <a:stretch/>
        </p:blipFill>
        <p:spPr>
          <a:xfrm>
            <a:off x="1078793" y="2073039"/>
            <a:ext cx="1793019" cy="4365612"/>
          </a:xfrm>
          <a:prstGeom prst="rect">
            <a:avLst/>
          </a:prstGeom>
        </p:spPr>
      </p:pic>
    </p:spTree>
    <p:extLst>
      <p:ext uri="{BB962C8B-B14F-4D97-AF65-F5344CB8AC3E}">
        <p14:creationId xmlns:p14="http://schemas.microsoft.com/office/powerpoint/2010/main" val="36915159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自动化服务使用场景</a:t>
            </a:r>
            <a:endParaRPr lang="zh-CN" altLang="en-US" dirty="0"/>
          </a:p>
        </p:txBody>
      </p:sp>
      <p:graphicFrame>
        <p:nvGraphicFramePr>
          <p:cNvPr id="5" name="图示 4"/>
          <p:cNvGraphicFramePr/>
          <p:nvPr>
            <p:extLst>
              <p:ext uri="{D42A27DB-BD31-4B8C-83A1-F6EECF244321}">
                <p14:modId xmlns:p14="http://schemas.microsoft.com/office/powerpoint/2010/main" val="1396074993"/>
              </p:ext>
            </p:extLst>
          </p:nvPr>
        </p:nvGraphicFramePr>
        <p:xfrm>
          <a:off x="698052" y="106391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40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600" dirty="0"/>
              <a:t>运用自动化服务连接到</a:t>
            </a:r>
            <a:r>
              <a:rPr lang="en-US" altLang="zh-CN" sz="3600" dirty="0"/>
              <a:t>Azure</a:t>
            </a:r>
            <a:r>
              <a:rPr lang="zh-CN" altLang="en-US" sz="3600" dirty="0"/>
              <a:t>云</a:t>
            </a:r>
          </a:p>
        </p:txBody>
      </p:sp>
    </p:spTree>
    <p:extLst>
      <p:ext uri="{BB962C8B-B14F-4D97-AF65-F5344CB8AC3E}">
        <p14:creationId xmlns:p14="http://schemas.microsoft.com/office/powerpoint/2010/main" val="2062880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自动化管理账户和仪表板</a:t>
            </a:r>
            <a:endParaRPr lang="en-US" dirty="0"/>
          </a:p>
        </p:txBody>
      </p:sp>
      <p:sp>
        <p:nvSpPr>
          <p:cNvPr id="6" name="Text Placeholder 2"/>
          <p:cNvSpPr txBox="1">
            <a:spLocks/>
          </p:cNvSpPr>
          <p:nvPr/>
        </p:nvSpPr>
        <p:spPr>
          <a:xfrm>
            <a:off x="269242" y="1189494"/>
            <a:ext cx="5677355" cy="3451930"/>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
                <a:schemeClr val="tx1"/>
              </a:buClr>
              <a:buSzPct val="100000"/>
              <a:buFontTx/>
              <a:buNone/>
              <a:tabLst/>
              <a:defRPr sz="4000" kern="1200" spc="0" baseline="0">
                <a:gradFill>
                  <a:gsLst>
                    <a:gs pos="2920">
                      <a:schemeClr val="tx2"/>
                    </a:gs>
                    <a:gs pos="39000">
                      <a:schemeClr val="tx2"/>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100000"/>
              <a:buFontTx/>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100000"/>
              <a:buFontTx/>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145" indent="-336145">
              <a:buClr>
                <a:schemeClr val="tx2"/>
              </a:buClr>
              <a:buBlip>
                <a:blip r:embed="rId3"/>
              </a:buBlip>
            </a:pPr>
            <a:r>
              <a:rPr lang="zh-CN" altLang="en-US" sz="1961" dirty="0" smtClean="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创建自动化管理账户</a:t>
            </a: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通过分组或独立贡献者管理自动化管理账户</a:t>
            </a:r>
            <a:endParaRPr lang="en-US" altLang="zh-CN" sz="1765" dirty="0" smtClean="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自动化管理账户可以通过区域划分</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每个订阅最多</a:t>
            </a:r>
            <a:r>
              <a:rPr lang="en-US" altLang="zh-CN" sz="1765" dirty="0" smtClean="0">
                <a:latin typeface="微软雅黑" panose="020B0503020204020204" pitchFamily="34" charset="-122"/>
                <a:ea typeface="微软雅黑" panose="020B0503020204020204" pitchFamily="34" charset="-122"/>
              </a:rPr>
              <a:t>30</a:t>
            </a:r>
            <a:r>
              <a:rPr lang="zh-CN" altLang="en-US" sz="1765" dirty="0" smtClean="0">
                <a:latin typeface="微软雅黑" panose="020B0503020204020204" pitchFamily="34" charset="-122"/>
                <a:ea typeface="微软雅黑" panose="020B0503020204020204" pitchFamily="34" charset="-122"/>
              </a:rPr>
              <a:t>个自动化管理账户</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endParaRPr lang="en-US" sz="1765" dirty="0">
              <a:latin typeface="微软雅黑" panose="020B0503020204020204" pitchFamily="34" charset="-122"/>
              <a:ea typeface="微软雅黑" panose="020B0503020204020204" pitchFamily="34" charset="-122"/>
            </a:endParaRPr>
          </a:p>
          <a:p>
            <a:pPr marL="336145" indent="-336145">
              <a:buClr>
                <a:schemeClr val="tx2"/>
              </a:buClr>
              <a:buBlip>
                <a:blip r:embed="rId3"/>
              </a:buBlip>
            </a:pPr>
            <a:r>
              <a:rPr lang="zh-CN" altLang="en-US" sz="1961" dirty="0" smtClean="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rPr>
              <a:t>自动化仪表板</a:t>
            </a: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运营仪表板用于分析和发现问题</a:t>
            </a:r>
            <a:endParaRPr lang="en-US" sz="1765" dirty="0">
              <a:latin typeface="微软雅黑" panose="020B0503020204020204" pitchFamily="34" charset="-122"/>
              <a:ea typeface="微软雅黑" panose="020B0503020204020204" pitchFamily="34" charset="-122"/>
            </a:endParaRPr>
          </a:p>
          <a:p>
            <a:pPr marL="572691" lvl="1" indent="-236546">
              <a:buBlip>
                <a:blip r:embed="rId3"/>
              </a:buBlip>
            </a:pPr>
            <a:r>
              <a:rPr lang="zh-CN" altLang="en-US" sz="1765" dirty="0" smtClean="0">
                <a:latin typeface="微软雅黑" panose="020B0503020204020204" pitchFamily="34" charset="-122"/>
                <a:ea typeface="微软雅黑" panose="020B0503020204020204" pitchFamily="34" charset="-122"/>
              </a:rPr>
              <a:t>可以通过仪表板快速访问出问题的运行作业并检查输出或运行</a:t>
            </a:r>
            <a:endParaRPr lang="en-US" sz="1765" dirty="0">
              <a:latin typeface="微软雅黑" panose="020B0503020204020204" pitchFamily="34" charset="-122"/>
              <a:ea typeface="微软雅黑" panose="020B0503020204020204" pitchFamily="34" charset="-122"/>
            </a:endParaRPr>
          </a:p>
          <a:p>
            <a:pPr marL="336145" indent="-336145">
              <a:buClr>
                <a:schemeClr val="tx2"/>
              </a:buClr>
              <a:buBlip>
                <a:blip r:embed="rId3"/>
              </a:buBlip>
            </a:pPr>
            <a:endParaRPr lang="en-US" sz="1961" dirty="0">
              <a:gradFill>
                <a:gsLst>
                  <a:gs pos="13869">
                    <a:schemeClr val="tx2"/>
                  </a:gs>
                  <a:gs pos="42000">
                    <a:schemeClr val="tx2"/>
                  </a:gs>
                </a:gsLst>
                <a:lin ang="5400000" scaled="0"/>
              </a:gradFill>
              <a:latin typeface="微软雅黑" panose="020B0503020204020204" pitchFamily="34" charset="-122"/>
              <a:ea typeface="微软雅黑" panose="020B0503020204020204" pitchFamily="34" charset="-122"/>
            </a:endParaRPr>
          </a:p>
          <a:p>
            <a:endParaRPr lang="en-US" sz="1765" dirty="0">
              <a:latin typeface="微软雅黑" panose="020B0503020204020204" pitchFamily="34" charset="-122"/>
              <a:ea typeface="微软雅黑" panose="020B0503020204020204" pitchFamily="34" charset="-122"/>
            </a:endParaRPr>
          </a:p>
        </p:txBody>
      </p:sp>
      <p:pic>
        <p:nvPicPr>
          <p:cNvPr id="5" name="Picture 4"/>
          <p:cNvPicPr>
            <a:picLocks noChangeAspect="1"/>
          </p:cNvPicPr>
          <p:nvPr/>
        </p:nvPicPr>
        <p:blipFill>
          <a:blip r:embed="rId4"/>
          <a:stretch>
            <a:fillRect/>
          </a:stretch>
        </p:blipFill>
        <p:spPr>
          <a:xfrm>
            <a:off x="5573086" y="1432275"/>
            <a:ext cx="6838830" cy="4258018"/>
          </a:xfrm>
          <a:prstGeom prst="rect">
            <a:avLst/>
          </a:prstGeom>
          <a:scene3d>
            <a:camera prst="perspectiveContrastingLeftFacing"/>
            <a:lightRig rig="threePt" dir="t"/>
          </a:scene3d>
        </p:spPr>
      </p:pic>
    </p:spTree>
    <p:extLst>
      <p:ext uri="{BB962C8B-B14F-4D97-AF65-F5344CB8AC3E}">
        <p14:creationId xmlns:p14="http://schemas.microsoft.com/office/powerpoint/2010/main" val="147414275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启用</a:t>
            </a:r>
            <a:r>
              <a:rPr lang="en-US" altLang="zh-CN" dirty="0" smtClean="0"/>
              <a:t>Azure</a:t>
            </a:r>
            <a:r>
              <a:rPr lang="zh-CN" altLang="en-US" dirty="0" smtClean="0"/>
              <a:t>自动化服务</a:t>
            </a:r>
            <a:endParaRPr lang="en-US" dirty="0"/>
          </a:p>
        </p:txBody>
      </p:sp>
      <p:pic>
        <p:nvPicPr>
          <p:cNvPr id="6" name="Picture 4"/>
          <p:cNvPicPr>
            <a:picLocks noChangeAspect="1"/>
          </p:cNvPicPr>
          <p:nvPr/>
        </p:nvPicPr>
        <p:blipFill>
          <a:blip r:embed="rId3"/>
          <a:stretch>
            <a:fillRect/>
          </a:stretch>
        </p:blipFill>
        <p:spPr>
          <a:xfrm>
            <a:off x="5573086" y="1432275"/>
            <a:ext cx="6838830" cy="4258018"/>
          </a:xfrm>
          <a:prstGeom prst="rect">
            <a:avLst/>
          </a:prstGeom>
          <a:scene3d>
            <a:camera prst="perspectiveContrastingLeftFacing"/>
            <a:lightRig rig="threePt" dir="t"/>
          </a:scene3d>
        </p:spPr>
      </p:pic>
    </p:spTree>
    <p:extLst>
      <p:ext uri="{BB962C8B-B14F-4D97-AF65-F5344CB8AC3E}">
        <p14:creationId xmlns:p14="http://schemas.microsoft.com/office/powerpoint/2010/main" val="1157379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6.png"/></Relationships>
</file>

<file path=ppt/theme/_rels/theme4.xml.rels><?xml version="1.0" encoding="UTF-8" standalone="yes"?>
<Relationships xmlns="http://schemas.openxmlformats.org/package/2006/relationships"><Relationship Id="rId1" Type="http://schemas.openxmlformats.org/officeDocument/2006/relationships/image" Target="../media/image6.png"/></Relationships>
</file>

<file path=ppt/theme/_rels/theme5.xml.rels><?xml version="1.0" encoding="UTF-8" standalone="yes"?>
<Relationships xmlns="http://schemas.openxmlformats.org/package/2006/relationships"><Relationship Id="rId1" Type="http://schemas.openxmlformats.org/officeDocument/2006/relationships/image" Target="../media/image6.pn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91E34EB2-09A7-4C74-9FE9-76B9EE0656B9">1</Module>
    <Content_x0020_Type xmlns="91E34EB2-09A7-4C74-9FE9-76B9EE0656B9">Slide Presentation</Content_x0020_Type>
    <Status xmlns="91E34EB2-09A7-4C74-9FE9-76B9EE0656B9">Final</Status>
  </documentManagement>
</p:properties>
</file>

<file path=customXml/itemProps1.xml><?xml version="1.0" encoding="utf-8"?>
<ds:datastoreItem xmlns:ds="http://schemas.openxmlformats.org/officeDocument/2006/customXml" ds:itemID="{CEB21AA6-B8B4-441E-8C62-EBCC7BADD5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E34EB2-09A7-4C74-9FE9-76B9EE0656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91E34EB2-09A7-4C74-9FE9-76B9EE0656B9"/>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6966</TotalTime>
  <Words>2350</Words>
  <Application>Microsoft Office PowerPoint</Application>
  <PresentationFormat>宽屏</PresentationFormat>
  <Paragraphs>328</Paragraphs>
  <Slides>32</Slides>
  <Notes>24</Notes>
  <HiddenSlides>1</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32</vt:i4>
      </vt:variant>
    </vt:vector>
  </HeadingPairs>
  <TitlesOfParts>
    <vt:vector size="46" baseType="lpstr">
      <vt:lpstr>Segoe Semibold</vt:lpstr>
      <vt:lpstr>宋体</vt:lpstr>
      <vt:lpstr>微软雅黑</vt:lpstr>
      <vt:lpstr>Arial</vt:lpstr>
      <vt:lpstr>Calibri</vt:lpstr>
      <vt:lpstr>Segoe UI</vt:lpstr>
      <vt:lpstr>Segoe UI Light</vt:lpstr>
      <vt:lpstr>Verdana</vt:lpstr>
      <vt:lpstr>Wingdings</vt:lpstr>
      <vt:lpstr>1_Office Theme</vt:lpstr>
      <vt:lpstr>4_Presentation1</vt:lpstr>
      <vt:lpstr>MS1444_Windows Azure Template 16x9_r08b</vt:lpstr>
      <vt:lpstr>1_MS1444_Windows Azure Template 16x9_r08b</vt:lpstr>
      <vt:lpstr>2_MS1444_Windows Azure Template 16x9_r08b</vt:lpstr>
      <vt:lpstr> 通过Azure自动化服务实现高效的云中自动化运维 </vt:lpstr>
      <vt:lpstr>课程内容</vt:lpstr>
      <vt:lpstr>通过Azure自动化服务实现介绍</vt:lpstr>
      <vt:lpstr>通过自动化可以极大的简化云中的管理</vt:lpstr>
      <vt:lpstr>Azure 自动化服务能力</vt:lpstr>
      <vt:lpstr>自动化服务使用场景</vt:lpstr>
      <vt:lpstr>运用自动化服务连接到Azure云</vt:lpstr>
      <vt:lpstr>自动化管理账户和仪表板</vt:lpstr>
      <vt:lpstr>启用Azure自动化服务</vt:lpstr>
      <vt:lpstr>管理运行手册和资产</vt:lpstr>
      <vt:lpstr>管理自动化资产</vt:lpstr>
      <vt:lpstr>管理资产</vt:lpstr>
      <vt:lpstr>创作运行手册</vt:lpstr>
      <vt:lpstr>管理运行手册和运行作业</vt:lpstr>
      <vt:lpstr>设置检查点</vt:lpstr>
      <vt:lpstr>下载，导入，编辑，运行和 查看运行手册</vt:lpstr>
      <vt:lpstr>Azure Automation PowerShell Cmdlets</vt:lpstr>
      <vt:lpstr>自动化服务最佳实践</vt:lpstr>
      <vt:lpstr>“对于云中可重复性的操作，请考虑通过自动化服务实现！”</vt:lpstr>
      <vt:lpstr>运行手册</vt:lpstr>
      <vt:lpstr>Azure自动化服务账号</vt:lpstr>
      <vt:lpstr>检查点</vt:lpstr>
      <vt:lpstr>资产,安全凭据,连接</vt:lpstr>
      <vt:lpstr>编辑运行手册</vt:lpstr>
      <vt:lpstr>Built on PowerShell Workflow</vt:lpstr>
      <vt:lpstr>自动化服务场景示例</vt:lpstr>
      <vt:lpstr>典型的应用Azure自动化服务的场景</vt:lpstr>
      <vt:lpstr>Azure自动化服务场景示例</vt:lpstr>
      <vt:lpstr>Azure自动化服务场景</vt:lpstr>
      <vt:lpstr>问答</vt:lpstr>
      <vt:lpstr>参考资源</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 Zhang (DX)</dc:creator>
  <cp:lastModifiedBy>Shawn Zhai</cp:lastModifiedBy>
  <cp:revision>336</cp:revision>
  <dcterms:created xsi:type="dcterms:W3CDTF">2013-02-15T23:12:42Z</dcterms:created>
  <dcterms:modified xsi:type="dcterms:W3CDTF">2015-05-13T00:22:26Z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MetadataToken">
    <vt:lpwstr>300x410x1</vt:lpwstr>
  </property>
</Properties>
</file>