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59" r:id="rId5"/>
    <p:sldId id="260" r:id="rId6"/>
    <p:sldId id="262" r:id="rId7"/>
    <p:sldId id="261" r:id="rId8"/>
    <p:sldId id="263" r:id="rId9"/>
    <p:sldId id="269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E1F20-9C33-C3DF-386B-BEE76C8BBFFD}" v="276" dt="2023-10-15T23:04:50.912"/>
    <p1510:client id="{563373B5-429F-78E4-F6F5-628E11D1045D}" v="89" dt="2023-10-15T16:43:39.839"/>
    <p1510:client id="{CC287E59-4A64-D8C5-C50A-55AD51687722}" v="23" dt="2023-10-15T15:12:59.056"/>
    <p1510:client id="{E2B3AE3E-6E48-93D4-1752-C018C8D52170}" v="311" dt="2023-10-15T11:57:36.032"/>
    <p1510:client id="{F02618B3-A7ED-4907-96D9-177180CA6C66}" v="332" dt="2023-10-15T10:06:04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10448"/>
            <a:ext cx="4987371" cy="13123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STGI Hackathon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D6BA5B1-1996-ABE1-A248-4C6FF569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315807"/>
            <a:ext cx="4369112" cy="30229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015" y="3429000"/>
            <a:ext cx="7332539" cy="1232033"/>
          </a:xfrm>
          <a:prstGeom prst="homePlate">
            <a:avLst>
              <a:gd name="adj" fmla="val 83411"/>
            </a:avLst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635000"/>
          </a:effectLst>
          <a:scene3d>
            <a:camera prst="perspectiveHeroicExtremeRightFacing"/>
            <a:lightRig rig="threeP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Jokerman"/>
                <a:cs typeface="Dreaming Outloud Script Pro"/>
              </a:rPr>
              <a:t>Cyber Punks</a:t>
            </a:r>
            <a:endParaRPr lang="en-US" sz="72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Jokerman"/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3843C892-03FA-12F1-7E44-DFD958691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1" r="23409" b="451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7FB28-CD41-4F93-147A-CA6E10DE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755708"/>
            <a:ext cx="4175563" cy="1530292"/>
          </a:xfrm>
        </p:spPr>
        <p:txBody>
          <a:bodyPr anchor="b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Calibri Light"/>
                <a:cs typeface="Calibri Light"/>
              </a:rPr>
              <a:t>Problem Solving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0BEA-9EC5-56E7-87A5-C20A8920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176325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Data Download and Ingestion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Creating a Django App-Based API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Data Analysis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48386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12829-E11E-D412-C5CE-796C1CB5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Calibri Light"/>
                <a:cs typeface="Calibri Light"/>
              </a:rPr>
              <a:t>Data Analysis Technique</a:t>
            </a:r>
            <a:endParaRPr lang="en-US" sz="400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3F9E-719B-6E68-E0FF-3332FF09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Django Code used to retrieve data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SQL query used to display data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0C28B662-E1BC-CFD1-06C5-F8B646AEB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61" r="26673" b="3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74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DFCD6-F5E4-205F-40B2-085B0B08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Calibri Light"/>
                <a:cs typeface="Calibri Light"/>
              </a:rPr>
              <a:t>Success Criteria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6E26-9973-FA05-AEE0-03C26290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Successful Analysis 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Optimization of the code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E1AB72C-33C2-4502-0179-B0699189A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8" r="26612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59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38A42D-CB5E-4462-0225-27AFD848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95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31D7C-4B01-82AF-6A8E-B11AC926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pPr algn="ctr"/>
            <a:r>
              <a:rPr lang="en-US" sz="7400" dirty="0">
                <a:solidFill>
                  <a:schemeClr val="bg1"/>
                </a:solidFill>
                <a:ea typeface="Calibri Light"/>
                <a:cs typeface="Calibri Light"/>
              </a:rPr>
              <a:t>Team Members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8642-94A4-EFA3-5CD6-3ED95A6B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Siddhant(21104004)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Sahil Sharma(21104019)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Ketan(21104130)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Abhinav Sharma(21104003)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Ayush Aggarwal(21104044)</a:t>
            </a:r>
          </a:p>
        </p:txBody>
      </p:sp>
    </p:spTree>
    <p:extLst>
      <p:ext uri="{BB962C8B-B14F-4D97-AF65-F5344CB8AC3E}">
        <p14:creationId xmlns:p14="http://schemas.microsoft.com/office/powerpoint/2010/main" val="3333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3CC492-AFE9-C857-81E8-BA97DBDC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Statement:</a:t>
            </a:r>
            <a:br>
              <a:rPr lang="en-US" sz="5000" kern="1200" dirty="0"/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 using Django</a:t>
            </a:r>
          </a:p>
        </p:txBody>
      </p:sp>
    </p:spTree>
    <p:extLst>
      <p:ext uri="{BB962C8B-B14F-4D97-AF65-F5344CB8AC3E}">
        <p14:creationId xmlns:p14="http://schemas.microsoft.com/office/powerpoint/2010/main" val="317967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EAA438-A5A0-76A5-ED9F-4255743B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34" y="2711010"/>
            <a:ext cx="3073757" cy="144347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ea typeface="Calibri Light"/>
                <a:cs typeface="Calibri Light"/>
              </a:rPr>
              <a:t>Problem Description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E6EF-624F-2D62-7CEF-BE9E5AA60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451192"/>
            <a:ext cx="6140449" cy="39526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Creating an API using Django</a:t>
            </a:r>
          </a:p>
          <a:p>
            <a:r>
              <a:rPr lang="en-US" sz="2600" dirty="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Use of PostgreSQL for management of data</a:t>
            </a:r>
          </a:p>
          <a:p>
            <a:r>
              <a:rPr lang="en-US" sz="2600" dirty="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Performing various functions to get following results:</a:t>
            </a:r>
          </a:p>
          <a:p>
            <a:pPr lvl="1"/>
            <a:r>
              <a:rPr lang="en-US" sz="2600" dirty="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Number of Results</a:t>
            </a:r>
          </a:p>
          <a:p>
            <a:pPr lvl="1"/>
            <a:r>
              <a:rPr lang="en-US" sz="2600" dirty="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Mean Salary</a:t>
            </a:r>
          </a:p>
          <a:p>
            <a:pPr lvl="1"/>
            <a:r>
              <a:rPr lang="en-US" sz="2600" dirty="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Median Salary</a:t>
            </a:r>
          </a:p>
          <a:p>
            <a:pPr lvl="1"/>
            <a:r>
              <a:rPr lang="en-US" sz="2600" dirty="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25% percentile salary</a:t>
            </a:r>
          </a:p>
          <a:p>
            <a:pPr lvl="1"/>
            <a:r>
              <a:rPr lang="en-US" sz="2600" dirty="0">
                <a:solidFill>
                  <a:schemeClr val="tx1">
                    <a:alpha val="80000"/>
                  </a:schemeClr>
                </a:solidFill>
                <a:ea typeface="Calibri"/>
                <a:cs typeface="Calibri"/>
              </a:rPr>
              <a:t>75% percentile salary</a:t>
            </a:r>
          </a:p>
          <a:p>
            <a:pPr lvl="1"/>
            <a:endParaRPr lang="en-US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6272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93527C12-D389-2F4F-1D85-F24902175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7" r="14932" b="9098"/>
          <a:stretch/>
        </p:blipFill>
        <p:spPr>
          <a:xfrm>
            <a:off x="3891177" y="10"/>
            <a:ext cx="830082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E58BC-65EA-1A01-8432-260D9AB2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003498" cy="1124712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a typeface="Calibri Light"/>
                <a:cs typeface="Calibri Light"/>
              </a:rPr>
              <a:t>Why the problem Matters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AA1E-D10F-1C1B-B1F9-E832BA8B9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016551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Calibri"/>
                <a:cs typeface="Calibri"/>
              </a:rPr>
              <a:t>Employment trends</a:t>
            </a:r>
          </a:p>
          <a:p>
            <a:r>
              <a:rPr lang="en-US" sz="2400" dirty="0">
                <a:solidFill>
                  <a:schemeClr val="bg1"/>
                </a:solidFill>
                <a:ea typeface="Calibri"/>
                <a:cs typeface="Calibri"/>
              </a:rPr>
              <a:t>Impact on immigration policies</a:t>
            </a:r>
          </a:p>
          <a:p>
            <a:r>
              <a:rPr lang="en-US" sz="2400" dirty="0">
                <a:solidFill>
                  <a:schemeClr val="bg1"/>
                </a:solidFill>
                <a:ea typeface="Calibri"/>
                <a:cs typeface="Calibri"/>
              </a:rPr>
              <a:t>Data Management</a:t>
            </a:r>
          </a:p>
          <a:p>
            <a:r>
              <a:rPr lang="en-US" sz="2400" dirty="0">
                <a:solidFill>
                  <a:schemeClr val="bg1"/>
                </a:solidFill>
                <a:ea typeface="Calibri"/>
                <a:cs typeface="Calibri"/>
              </a:rPr>
              <a:t>Performance optimization</a:t>
            </a:r>
          </a:p>
          <a:p>
            <a:r>
              <a:rPr lang="en-US" sz="2400" dirty="0">
                <a:solidFill>
                  <a:schemeClr val="bg1"/>
                </a:solidFill>
                <a:ea typeface="Calibri"/>
                <a:cs typeface="Calibri"/>
              </a:rPr>
              <a:t>Business decision makin</a:t>
            </a:r>
            <a:r>
              <a:rPr lang="en-US" sz="1700" dirty="0">
                <a:solidFill>
                  <a:schemeClr val="bg1"/>
                </a:solidFill>
                <a:ea typeface="Calibri"/>
                <a:cs typeface="Calibri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22582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0A47C-A8F2-A76C-BCA6-8A0B6CC8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68" y="2342096"/>
            <a:ext cx="5204489" cy="2017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Technologies Chosen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80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B3A94-316C-6DE2-C9B6-B3639E5E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Calibri Light"/>
                <a:cs typeface="Calibri Light"/>
              </a:rPr>
              <a:t>Django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7DC7-0D93-6A44-EFB0-66DBFA212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Rapid Development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Security Features like data encryption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Ecosystem and third-party libraries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Compatibility with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E6BC6-EB8B-1ABF-12D7-09D06E956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78" r="35782" b="6250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72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FE467-5F32-BE58-13A5-F91BBCC3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Calibri Light"/>
                <a:cs typeface="Calibri Light"/>
              </a:rPr>
              <a:t>PostgreSQL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A3F5-0171-3E5A-D7CD-C0E62C5C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Data Integrity and reliability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Advanced Data Handling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Scalability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Community and Documentation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EF25384A-D9DD-DF76-FC6B-85BDCB879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3" r="41943" b="3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93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B0ADF-F567-8FA4-5DA3-0F1EF9E0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Calibri Light"/>
                <a:cs typeface="Calibri Light"/>
              </a:rPr>
              <a:t>React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868A-401B-3EEA-BFFA-E43DCD3D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Easy Accessibility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Unidirectional Data Flow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Reusable Components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Community and Ecosystem</a:t>
            </a:r>
          </a:p>
        </p:txBody>
      </p:sp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629103B2-F96C-A481-4778-0A28496E7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2" r="23507" b="-1"/>
          <a:stretch/>
        </p:blipFill>
        <p:spPr>
          <a:xfrm>
            <a:off x="5752193" y="36881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97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171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Jokerman</vt:lpstr>
      <vt:lpstr>office theme</vt:lpstr>
      <vt:lpstr>STGI Hackathon</vt:lpstr>
      <vt:lpstr>Team Members</vt:lpstr>
      <vt:lpstr>Problem Statement: Data Analysis using Django</vt:lpstr>
      <vt:lpstr>Problem Description</vt:lpstr>
      <vt:lpstr>Why the problem Matters</vt:lpstr>
      <vt:lpstr>Technologies Chosen</vt:lpstr>
      <vt:lpstr>Django</vt:lpstr>
      <vt:lpstr>PostgreSQL</vt:lpstr>
      <vt:lpstr>React</vt:lpstr>
      <vt:lpstr>Problem Solving Approach</vt:lpstr>
      <vt:lpstr>Data Analysis Technique</vt:lpstr>
      <vt:lpstr>Success Criteria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Ayush Aggarwal</cp:lastModifiedBy>
  <cp:revision>345</cp:revision>
  <dcterms:created xsi:type="dcterms:W3CDTF">2023-10-15T09:10:19Z</dcterms:created>
  <dcterms:modified xsi:type="dcterms:W3CDTF">2023-10-15T23:12:00Z</dcterms:modified>
</cp:coreProperties>
</file>