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54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6A72-78EE-48A2-B6C9-7DE0309725F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D70F-D4EF-4B50-BAED-51F636B03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</a:t>
            </a:r>
          </a:p>
          <a:p>
            <a:r>
              <a:rPr lang="en-GB" dirty="0">
                <a:effectLst/>
              </a:rPr>
              <a:t>Retrieve information about the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POST</a:t>
            </a:r>
          </a:p>
          <a:p>
            <a:r>
              <a:rPr lang="en-GB" dirty="0">
                <a:effectLst/>
              </a:rPr>
              <a:t>Create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PUT</a:t>
            </a:r>
          </a:p>
          <a:p>
            <a:r>
              <a:rPr lang="en-GB" dirty="0">
                <a:effectLst/>
              </a:rPr>
              <a:t>Update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DELETE</a:t>
            </a:r>
          </a:p>
          <a:p>
            <a:r>
              <a:rPr lang="en-GB" dirty="0">
                <a:effectLst/>
              </a:rPr>
              <a:t>Delete a REST API resource or related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200 Success!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201 Success 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and a new resource has </a:t>
            </a: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been created!</a:t>
            </a:r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400 Bad Request – client sent an invalid request, such as lacking required request body or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401 Unauthorized – client failed to authenticate with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403 Forbidden – client authenticated but does not have permission to access the requested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404 Not Found – the requested resource does not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412 Precondition Failed – one or more conditions in the request header fields evaluated to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500 Internal Server Error – a generic error occurred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503 Service Unavailable – the requested service is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5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8307-72B7-4880-A8A0-42E027E9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B43-47C9-47B1-B868-2C779022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FBE-D6AC-4916-B2A0-3488DF92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CA0-8B91-414B-B224-454CC2A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366F-2F7D-4E83-9A60-AF20742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2E5-4A82-438E-8711-95D2329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25B7-C760-43CA-834C-25D90262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A3EE-DD6B-4484-97C0-86AE7B8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DFA6-3BDF-4D84-B942-E26755B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E39-119F-4F27-9486-812FED7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F844-2B6F-49EE-9E14-1F2C756F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8B80-115E-4C00-B746-62B6EE3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FA1-49C2-463E-B564-7B3D29B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D6C-63E4-4570-875E-BC7EEC5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FFE-9E56-4E86-9F8D-643FB4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6E-E14D-484F-B534-CE8F4C1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039-8F85-4683-BA5A-BFBCD6A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61D-A24A-4FEB-B802-C429BC45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33FE-E882-4159-AE96-679F9B7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EBF-B5ED-4F96-83C8-B6C6D28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50-A67F-472E-A177-093BB34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887-F2F8-4AD0-8B45-7171301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19F-A223-44D2-B61D-87CC1F2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1EED-F7EA-4318-8CAF-F853144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3FC-D156-4EA2-8ACB-5DB08616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813C-98C7-474B-ACFC-6A9FC5E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052-3DB5-4EC1-BF49-C96B87D7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7D26-C360-403F-B69C-8CD1F9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987E-5E2E-4C78-A5EB-77F9285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5D44-3915-4806-869D-8B434C2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07F7A-E7D4-482B-926E-866F35E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C8F-3715-4145-8726-2946573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42D-6DB2-4A7C-833F-29A3599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4599-A14A-4D1F-A603-CCB74F39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735D-AFE2-474E-B11C-4DF00882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620E-8232-4A5D-8627-77D1B1E2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555D-7E57-4A02-A2D5-FD99E8C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D256-47F8-40B0-AB22-72DBFA0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367E-D8B5-4B71-B8ED-17C2A51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7D23-9944-415F-941A-77846C47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E394-AA39-4B2A-BF73-6ACBE29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0DCD-ADEB-4819-8B58-A88D6FF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7AD1-B82D-4F70-9085-031724C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959D-3491-493C-8258-B1BB9CE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0189-3CED-4B38-86E2-8939A7B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440-297D-439E-9D1D-B1ED75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84D-4F80-48E7-A6DA-434E117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A43-DB31-4D54-90B7-7A2107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8535-1B31-42B3-B883-6DBE84D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AD3C-13D8-44B6-AFB5-A30783A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5A0-8AD7-4142-B435-53069A4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041-D1AF-4EB9-ACB5-EC167C0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0B-F40E-4A83-A6C5-B7A201C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A5E5-536F-411E-8B95-6D562156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6B01-970F-4AB3-81F5-E0CA823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8EA6-BD27-42FF-8591-08C2366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6DF-DEE3-411A-A4E8-6CE0E8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6785-D312-42E7-90FB-61C55EA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1947-8069-47D1-B01C-7ED2F02D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0A6D-E483-47BD-A5F5-B12E4BD3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E36-A0F6-4E23-82A1-4C232E56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D283-4993-4109-A4C5-C2E16616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CD6D-A3A9-4507-A4BD-F5D5CD85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459A-B027-4C93-9564-80B8E3B4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Restful APIs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658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65A-4A3C-4D94-AC43-DE04FA1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does REST API mean?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D7A2-771A-4E0B-A9D0-C5890BD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REpresentational</a:t>
            </a:r>
            <a:r>
              <a:rPr lang="en-GB" sz="3200" b="1" dirty="0"/>
              <a:t> State Transfer</a:t>
            </a:r>
            <a:r>
              <a:rPr lang="en-GB" sz="3200" dirty="0"/>
              <a:t>: an application architecture that uses http requests to access and use data</a:t>
            </a:r>
          </a:p>
          <a:p>
            <a:endParaRPr lang="en-GB" sz="3200" b="1" dirty="0"/>
          </a:p>
          <a:p>
            <a:r>
              <a:rPr lang="en-GB" sz="3200" b="1" dirty="0"/>
              <a:t>Application Programming Interface</a:t>
            </a:r>
            <a:r>
              <a:rPr lang="en-GB" sz="3200" dirty="0"/>
              <a:t>: a way of interacting with an app programmatically (i.e. with code, not your finger!)</a:t>
            </a:r>
          </a:p>
        </p:txBody>
      </p:sp>
    </p:spTree>
    <p:extLst>
      <p:ext uri="{BB962C8B-B14F-4D97-AF65-F5344CB8AC3E}">
        <p14:creationId xmlns:p14="http://schemas.microsoft.com/office/powerpoint/2010/main" val="41744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497A-07D3-4F9C-B9B6-5D54C23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There are 4 main REST API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4E0D4-789A-40C1-AF91-0DDB5F2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8047"/>
              </p:ext>
            </p:extLst>
          </p:nvPr>
        </p:nvGraphicFramePr>
        <p:xfrm>
          <a:off x="304800" y="1924820"/>
          <a:ext cx="11453446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77">
                  <a:extLst>
                    <a:ext uri="{9D8B030D-6E8A-4147-A177-3AD203B41FA5}">
                      <a16:colId xmlns:a16="http://schemas.microsoft.com/office/drawing/2014/main" val="3245829117"/>
                    </a:ext>
                  </a:extLst>
                </a:gridCol>
                <a:gridCol w="9636369">
                  <a:extLst>
                    <a:ext uri="{9D8B030D-6E8A-4147-A177-3AD203B41FA5}">
                      <a16:colId xmlns:a16="http://schemas.microsoft.com/office/drawing/2014/main" val="2810190292"/>
                    </a:ext>
                  </a:extLst>
                </a:gridCol>
              </a:tblGrid>
              <a:tr h="795625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/>
                        <a:t>Description</a:t>
                      </a:r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033332676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1471416389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2188923251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550645585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364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83-C5AB-47CF-819A-E6B1E32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GB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94B-9BE8-422C-A23A-4F7E6385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30"/>
            <a:ext cx="10515600" cy="557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should happen if we make a GET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DELETE request to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/movies/star-wars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POST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/users/8194</a:t>
            </a: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PUT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users?firstName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=Simon</a:t>
            </a:r>
          </a:p>
          <a:p>
            <a:pPr marL="0" indent="0" algn="ctr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FA08-6D33-4D30-B167-30512A6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27E-65BA-4424-9972-6309CF3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/>
              <a:t>Data should be sent by </a:t>
            </a:r>
            <a:r>
              <a:rPr lang="en-GB" b="1"/>
              <a:t>http request</a:t>
            </a:r>
            <a:r>
              <a:rPr lang="en-GB"/>
              <a:t> in the </a:t>
            </a:r>
            <a:r>
              <a:rPr lang="en-GB" b="1"/>
              <a:t>body</a:t>
            </a:r>
            <a:r>
              <a:rPr lang="en-GB"/>
              <a:t> as </a:t>
            </a:r>
            <a:r>
              <a:rPr lang="en-GB" b="1"/>
              <a:t>json</a:t>
            </a:r>
            <a:r>
              <a:rPr lang="en-GB"/>
              <a:t>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"protocol": "http",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"method": "POST",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"body": 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"name": "Zebediah",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 "age": "107"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08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518-730F-48DB-9316-53CE231A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BE69-4855-4077-8DF4-B6CD0785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The REST API can respond with a </a:t>
            </a:r>
            <a:r>
              <a:rPr lang="en-GB" b="1" dirty="0">
                <a:solidFill>
                  <a:schemeClr val="bg1">
                    <a:alpha val="60000"/>
                  </a:schemeClr>
                </a:solidFill>
              </a:rPr>
              <a:t>status code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which tells us if our request succeeded, and if not, why not!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E4186-B5A4-4518-971C-CCC970E8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185"/>
              </p:ext>
            </p:extLst>
          </p:nvPr>
        </p:nvGraphicFramePr>
        <p:xfrm>
          <a:off x="4914101" y="186269"/>
          <a:ext cx="7137221" cy="65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76">
                  <a:extLst>
                    <a:ext uri="{9D8B030D-6E8A-4147-A177-3AD203B41FA5}">
                      <a16:colId xmlns:a16="http://schemas.microsoft.com/office/drawing/2014/main" val="2859434671"/>
                    </a:ext>
                  </a:extLst>
                </a:gridCol>
                <a:gridCol w="5509845">
                  <a:extLst>
                    <a:ext uri="{9D8B030D-6E8A-4147-A177-3AD203B41FA5}">
                      <a16:colId xmlns:a16="http://schemas.microsoft.com/office/drawing/2014/main" val="276205005"/>
                    </a:ext>
                  </a:extLst>
                </a:gridCol>
              </a:tblGrid>
              <a:tr h="878017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Status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Meaning</a:t>
                      </a:r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84198193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200/201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4526075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567193444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145769095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8467672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404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9892743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071072409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25750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6D3-0D70-42E6-9D48-7593D15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7912-93D8-4E7A-A393-18996015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Accept and respond with JSON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Use nouns instead of verbs in endpoint paths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Handle errors gracefully and return standard error codes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Allow filtering, sorting, and pagination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Maintain good security practices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it-IT" b="1" i="0" dirty="0">
                <a:effectLst/>
                <a:latin typeface="Roboto Slab"/>
              </a:rPr>
              <a:t>Cache data to improve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Versioning our APIs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48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7F4-017C-4963-8120-026618A2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Tell me something you’ve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man reaching for book in library">
            <a:extLst>
              <a:ext uri="{FF2B5EF4-FFF2-40B4-BE49-F238E27FC236}">
                <a16:creationId xmlns:a16="http://schemas.microsoft.com/office/drawing/2014/main" id="{3B9EDE41-42E1-4FCB-9228-8EB9626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65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54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417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</vt:lpstr>
      <vt:lpstr>Roboto Slab</vt:lpstr>
      <vt:lpstr>Office Theme</vt:lpstr>
      <vt:lpstr>Restful APIs and Frameworks</vt:lpstr>
      <vt:lpstr>What does REST API mean?</vt:lpstr>
      <vt:lpstr>There are 4 main REST API methods</vt:lpstr>
      <vt:lpstr>Endpoints</vt:lpstr>
      <vt:lpstr>Sending Data</vt:lpstr>
      <vt:lpstr>Response codes</vt:lpstr>
      <vt:lpstr>Best practices</vt:lpstr>
      <vt:lpstr>Tell me something you’ve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and Frameworks</dc:title>
  <dc:creator>Simon Haines</dc:creator>
  <cp:lastModifiedBy>Simon Haines</cp:lastModifiedBy>
  <cp:revision>7</cp:revision>
  <dcterms:created xsi:type="dcterms:W3CDTF">2022-04-28T16:08:17Z</dcterms:created>
  <dcterms:modified xsi:type="dcterms:W3CDTF">2022-05-04T09:01:48Z</dcterms:modified>
</cp:coreProperties>
</file>