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6768-CA29-42F6-8DD8-E3D161876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81CFA-79DD-459C-ACCB-55E9C0D00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0EE39-105B-4413-A1E2-954C3D0F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2438-6B16-4785-9FCA-CB43D47C2DB7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0015B-22F9-491A-9B6A-894F9B18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2E983-EAF8-45E7-951B-DF422420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4C6D-184C-42DB-B628-30BE403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B29C-2182-4163-A978-2B5591FD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C3D96-F539-49BF-97DB-B79C1881D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38C8C-7FE4-4F8F-B6C3-DA673224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2438-6B16-4785-9FCA-CB43D47C2DB7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D01EA-8958-4D42-B266-7D53AF32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FE55E-159B-410D-834A-B757D8E9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4C6D-184C-42DB-B628-30BE403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3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68F7C-B12B-4A31-8C36-720554A72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21D9C-D260-4442-B06D-C5FB3BD7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BB2FA-D6F1-43C6-A149-501E1BDE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2438-6B16-4785-9FCA-CB43D47C2DB7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96C30-57B9-496B-9959-81DC4129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48C14-80C1-4C9B-A109-720E0569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4C6D-184C-42DB-B628-30BE403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2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C1F6-BC58-4C3F-BCFC-CC436030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F5816-1845-401E-A14E-D0ECBD55B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390D1-FB28-427F-B97F-916A0264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2438-6B16-4785-9FCA-CB43D47C2DB7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8F27B-5670-4C45-9816-589D65F7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9E81B-9514-44B1-93E2-5776B050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4C6D-184C-42DB-B628-30BE403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8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1BBC-8968-49B5-B7F0-C23FF0FC3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7543D-AF8E-47C3-B9F8-2D97B0288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E5F56-504F-451A-8984-CD3B0845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2438-6B16-4785-9FCA-CB43D47C2DB7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593D-716B-4FFA-A96C-2774D92D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5FF0F-FB02-4C8B-A35D-1531370F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4C6D-184C-42DB-B628-30BE403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2D88-AF4F-4B60-BD55-7248CCCD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95EC6-7F18-4F9C-94FB-ECF0D93F1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05058-B6C9-4161-8BE0-904BD08E6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D0508-C130-4752-97F0-0F415F8B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2438-6B16-4785-9FCA-CB43D47C2DB7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E9DF9-6CEA-4D57-BC61-8B70E354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3851B-2171-40E2-82DF-88253409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4C6D-184C-42DB-B628-30BE403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7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5728-F70E-468D-809E-AD830432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74184-6A49-4EF6-ABB7-1F8E13708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562ED-5A08-4CDB-9397-7B4D2E704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4C2FE-6422-488F-B2D9-D870C820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E0A4B-3390-42F8-A225-183965B3C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4C033-47F7-414D-8F28-9A06B0F7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2438-6B16-4785-9FCA-CB43D47C2DB7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E4711-2CFB-4A2D-BC46-375D5F0A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9DA17-F52F-40D8-AE75-60FFF54C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4C6D-184C-42DB-B628-30BE403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4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7845-24D9-4976-9136-F4317A2C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B898B-4B42-497A-AFE6-4BDD71E1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2438-6B16-4785-9FCA-CB43D47C2DB7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A5C81-1357-47D5-8352-F0AA9759B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9EFFD-B73E-4BFA-9E89-55FCE340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4C6D-184C-42DB-B628-30BE403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7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15BE2-F06D-4CEA-871B-C0CDCB1F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2438-6B16-4785-9FCA-CB43D47C2DB7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CA1F4-DBA6-4110-BAB6-8FDCDAFA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1AD9B-47B5-4809-9AA5-A00DE34F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4C6D-184C-42DB-B628-30BE403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63C3-DF7E-464E-A723-B4100F89C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B71C7-2174-402E-A6F6-0DF4493A9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9BB5C-D117-45C5-85DF-86A08F8BD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7B149-F599-4534-A923-5CD14C412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2438-6B16-4785-9FCA-CB43D47C2DB7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1F940-F5CE-400E-A11B-09721B60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BF9ED-1D08-4D05-9635-7D4862B9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4C6D-184C-42DB-B628-30BE403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5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6DAA-72DE-473F-B125-708B1B64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6D620-D8AC-4081-A7E3-ADA53DBA0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3C23-1FC4-4641-AEA9-D3B4ED287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81320-0B3F-4742-B2D0-72DE1ED2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2438-6B16-4785-9FCA-CB43D47C2DB7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A56C4-7F13-40B8-AD99-D934A241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14B13-6802-4ED7-8231-29B41705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4C6D-184C-42DB-B628-30BE403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3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9FAEB-21F7-45CE-A218-B5F737008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A1922-9392-4F9E-A4AB-BDB4CA795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579FF-277F-4604-A6B2-2C85B7011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52438-6B16-4785-9FCA-CB43D47C2DB7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BD02A-7B42-47E0-8B1C-EBE9C65E2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5F091-878A-412C-BB42-BD7176C8B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34C6D-184C-42DB-B628-30BE403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7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7FAA5E-B702-49B6-92C2-BF45B689F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28" y="0"/>
            <a:ext cx="11244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43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 Xun Li</dc:creator>
  <cp:lastModifiedBy>Si Xun Li</cp:lastModifiedBy>
  <cp:revision>1</cp:revision>
  <dcterms:created xsi:type="dcterms:W3CDTF">2017-10-15T14:54:08Z</dcterms:created>
  <dcterms:modified xsi:type="dcterms:W3CDTF">2017-10-15T14:54:20Z</dcterms:modified>
</cp:coreProperties>
</file>