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433"/>
  </p:normalViewPr>
  <p:slideViewPr>
    <p:cSldViewPr snapToGrid="0" snapToObjects="1">
      <p:cViewPr varScale="1">
        <p:scale>
          <a:sx n="77" d="100"/>
          <a:sy n="77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8118-0046-1C46-86A4-643180894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42FF-D844-B747-9728-F45000B61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B84-5E59-8D49-81E9-E8D050D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7994-9EE1-894B-BE73-FB461F91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A649-ED9D-D049-8AE4-47C824D8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5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8E4-25B2-4A4F-909F-4BA776D9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1684B-2242-A143-9517-184858D8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499C-BD4E-1F49-9E8B-76DED9F1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2EC9-86DD-E041-B299-CF2F80B0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C0C3-42E8-BE46-8E74-0D8D59BA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70A24-5BBC-2545-B6D4-9C2E8E342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37487-E08A-CF44-9714-7747CA34F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ACC2-8D56-624D-9473-90AF62FE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599A1-5AB4-7C42-9C6B-D639F018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991A-DF67-5A4D-95D7-39E14881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000-7869-9544-ACC8-D1C528C7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8362-77E3-794A-A6B5-BF713073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0E19-5450-4744-B3D0-C1B5AB7E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B82A-8649-224C-8FDB-82EFFAD3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628A-7F96-BA42-B6A0-2B2FF90E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A331-9AB7-8846-9979-7D8E3D9B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D6925-AC62-1B4E-813E-958872DF7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EAEC-0B9D-8549-9B0A-331FEDB3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0F7D-46C5-C447-A3DC-3ECFB59C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5FAA-A39C-AB42-A57F-3FA3F8CB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D87C-74B1-0547-89B0-AA190E1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3FF0-F1B2-CF4D-B366-64A4BB126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6EA52-2C2A-D545-8C23-4144E002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B555-513D-ED45-9AC3-68CEC012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3D42-3137-8840-8E5A-94CBDDBB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384C-86B8-E94E-89EE-7F2A1030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D42-58C7-DD49-ABD4-990AD18C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29EA-88B9-5740-A166-453FA567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3EB83-A697-4B46-A19D-D42AD2F9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33C46-61AA-E744-AF0A-85A103B29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04C25-B0F5-534A-BE00-EA1F9CBC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8B92-65DF-C841-BE17-3AD98FDC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AA007-B3EF-1E42-B44C-4489BF8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10E0E-41D0-7B4A-83C2-8EF0ABC7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D580-48ED-8D48-B9C4-89D0ED1C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5D8CA-B412-5643-92AB-56DB76B3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8DE85-45F3-2E4E-B590-440EA0C8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E0BD4-6757-6248-A4A1-FF1DD85C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66D08-2C5C-5F45-A476-B8769AE6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9460D-F572-DF4D-B9E8-63BDFB6A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FBB5-3833-2A43-AD7E-77A40533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4108-B7CD-7B48-BF47-FE6AD4E5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6D39-24C8-9748-8D5A-4601EA8D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2C24-B983-F148-84E8-C433228CA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A3A38-2591-5E4C-9611-404DFD21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376E-C447-CA4D-81EC-4F9016E8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4CB4B-CA9A-EE4D-AF71-586552C0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5D2C-05F9-EE40-BA56-849DAA2E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C945C-D1F3-1F44-9526-40C1F0092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F0634-BC3A-6245-AB05-07CF17FDB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4B05B-A534-1443-A550-EBCB87E5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01C0-5F2E-B748-A30F-FCD925AC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3BB5-02DB-324A-951E-0919C645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8ECAF-D787-0B4E-97BE-3458ACB3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4BB8B-7E7B-284F-A540-9A16D3B0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1FF9-6078-244C-A97A-CFE6F6B0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DEC7-3F0A-9945-9BE8-D07E86566C8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183E-D5A5-2B48-BE1F-F688CE6DB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A291-6246-5E49-BC69-58869801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FA33-75E3-F646-925D-25591DE6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6FFF-D47F-8743-9A76-C1A79134E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Gateways and Research Software Sustainability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DD5D6-6085-B849-84D7-62307F1B8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/>
              <a:t>Sudhakar Pamidighantam</a:t>
            </a:r>
          </a:p>
          <a:p>
            <a:r>
              <a:rPr lang="en-US" dirty="0"/>
              <a:t>Science Gateways Research Center</a:t>
            </a:r>
          </a:p>
          <a:p>
            <a:r>
              <a:rPr lang="en-US" dirty="0"/>
              <a:t>Department of Chemistry</a:t>
            </a:r>
          </a:p>
          <a:p>
            <a:r>
              <a:rPr lang="en-US" dirty="0"/>
              <a:t>Indiana University</a:t>
            </a:r>
          </a:p>
          <a:p>
            <a:r>
              <a:rPr lang="en-US" b="1" dirty="0"/>
              <a:t>pamidigs@iu.edu</a:t>
            </a:r>
          </a:p>
        </p:txBody>
      </p:sp>
    </p:spTree>
    <p:extLst>
      <p:ext uri="{BB962C8B-B14F-4D97-AF65-F5344CB8AC3E}">
        <p14:creationId xmlns:p14="http://schemas.microsoft.com/office/powerpoint/2010/main" val="118127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518D-7C2B-7549-89E6-F6327190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170A-425B-E443-A7DC-1ED18FC5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Scientists need help in Software Organization</a:t>
            </a:r>
          </a:p>
          <a:p>
            <a:r>
              <a:rPr lang="en-US" dirty="0"/>
              <a:t>Continued Development and Integration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Performance analysis and Enhancement</a:t>
            </a:r>
          </a:p>
          <a:p>
            <a:r>
              <a:rPr lang="en-US" dirty="0"/>
              <a:t>Usability Assessment</a:t>
            </a:r>
          </a:p>
          <a:p>
            <a:r>
              <a:rPr lang="en-US" dirty="0"/>
              <a:t>Dissemination</a:t>
            </a:r>
          </a:p>
          <a:p>
            <a:r>
              <a:rPr lang="en-US" dirty="0"/>
              <a:t>Community Outreach</a:t>
            </a:r>
          </a:p>
          <a:p>
            <a:r>
              <a:rPr lang="en-US" b="1" dirty="0"/>
              <a:t>Some of the software is in active and/or in early  development stages – unpublished and the PI may want it not open yet!</a:t>
            </a:r>
          </a:p>
        </p:txBody>
      </p:sp>
    </p:spTree>
    <p:extLst>
      <p:ext uri="{BB962C8B-B14F-4D97-AF65-F5344CB8AC3E}">
        <p14:creationId xmlns:p14="http://schemas.microsoft.com/office/powerpoint/2010/main" val="57098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745A-9CE6-634B-99B3-24B0B59E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6B5E-B87F-634F-9179-40C19306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NanoConfinement</a:t>
            </a:r>
            <a:r>
              <a:rPr lang="en-US" dirty="0"/>
              <a:t> – </a:t>
            </a:r>
            <a:r>
              <a:rPr lang="en-US" b="1" dirty="0" err="1"/>
              <a:t>Vikram</a:t>
            </a:r>
            <a:r>
              <a:rPr lang="en-US" b="1" dirty="0"/>
              <a:t> </a:t>
            </a:r>
            <a:r>
              <a:rPr lang="en-US" b="1" dirty="0" err="1"/>
              <a:t>Jadhao</a:t>
            </a:r>
            <a:r>
              <a:rPr lang="en-US" b="1" dirty="0"/>
              <a:t> </a:t>
            </a:r>
            <a:r>
              <a:rPr lang="en-US" dirty="0"/>
              <a:t>Indiana University, </a:t>
            </a:r>
            <a:r>
              <a:rPr lang="en-US" i="1" dirty="0" err="1"/>
              <a:t>NanoConfinement</a:t>
            </a:r>
            <a:r>
              <a:rPr lang="en-US" i="1" dirty="0"/>
              <a:t> Simulations</a:t>
            </a:r>
          </a:p>
          <a:p>
            <a:r>
              <a:rPr lang="en-US" dirty="0" err="1"/>
              <a:t>PieOniom</a:t>
            </a:r>
            <a:r>
              <a:rPr lang="en-US" dirty="0"/>
              <a:t> – </a:t>
            </a:r>
            <a:r>
              <a:rPr lang="en-US" b="1" dirty="0" err="1"/>
              <a:t>Srini</a:t>
            </a:r>
            <a:r>
              <a:rPr lang="en-US" b="1" dirty="0"/>
              <a:t> Iyengar  </a:t>
            </a:r>
            <a:r>
              <a:rPr lang="en-US" i="1" dirty="0"/>
              <a:t>Fragment based Coupling for Ab initio statics and dynamics</a:t>
            </a:r>
            <a:r>
              <a:rPr lang="en-US" dirty="0"/>
              <a:t> Indiana University</a:t>
            </a:r>
          </a:p>
          <a:p>
            <a:r>
              <a:rPr lang="en-US" dirty="0" err="1"/>
              <a:t>tRecX</a:t>
            </a:r>
            <a:r>
              <a:rPr lang="en-US" dirty="0"/>
              <a:t> –  </a:t>
            </a:r>
            <a:r>
              <a:rPr lang="en-US" b="1" dirty="0"/>
              <a:t>Armin </a:t>
            </a:r>
            <a:r>
              <a:rPr lang="en-US" b="1" dirty="0" err="1"/>
              <a:t>Scrinzi</a:t>
            </a:r>
            <a:r>
              <a:rPr lang="en-US" b="1" dirty="0"/>
              <a:t> </a:t>
            </a:r>
            <a:r>
              <a:rPr lang="en-US" i="1" dirty="0"/>
              <a:t>Time dependent recursive indexing </a:t>
            </a:r>
            <a:r>
              <a:rPr lang="en-US" i="1" dirty="0">
                <a:effectLst/>
              </a:rPr>
              <a:t>Schrödinger and Maxwell solvers</a:t>
            </a:r>
            <a:endParaRPr lang="en-US" i="1" dirty="0"/>
          </a:p>
          <a:p>
            <a:r>
              <a:rPr lang="en-US" dirty="0" err="1"/>
              <a:t>XChemQC</a:t>
            </a:r>
            <a:r>
              <a:rPr lang="en-US" dirty="0"/>
              <a:t> - </a:t>
            </a:r>
            <a:r>
              <a:rPr lang="en-US" b="1" dirty="0"/>
              <a:t>Jesús González-Vázquez </a:t>
            </a:r>
            <a:r>
              <a:rPr lang="en-US" i="1" dirty="0"/>
              <a:t>The *ab initio* Solution for Multichannel Scattering Problems computes box Eigenstates and scattering states, computes dipole transition amplitudes.</a:t>
            </a:r>
          </a:p>
          <a:p>
            <a:r>
              <a:rPr lang="en-US" dirty="0" err="1"/>
              <a:t>CCMod</a:t>
            </a:r>
            <a:r>
              <a:rPr lang="en-US" dirty="0"/>
              <a:t>  -</a:t>
            </a:r>
            <a:r>
              <a:rPr lang="en-US" b="1" dirty="0"/>
              <a:t>Igor Bray and Dmitry </a:t>
            </a:r>
            <a:r>
              <a:rPr lang="en-US" b="1" dirty="0" err="1"/>
              <a:t>Fursa</a:t>
            </a:r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i="1" dirty="0"/>
              <a:t>Solutions for coupled integral equations</a:t>
            </a:r>
          </a:p>
          <a:p>
            <a:r>
              <a:rPr lang="en-US" dirty="0"/>
              <a:t>BSR3 - </a:t>
            </a:r>
            <a:r>
              <a:rPr lang="en-US" b="1" dirty="0"/>
              <a:t>Oleg </a:t>
            </a:r>
            <a:r>
              <a:rPr lang="en-US" b="1" dirty="0" err="1"/>
              <a:t>Zatsarinny</a:t>
            </a:r>
            <a:r>
              <a:rPr lang="en-US" b="1" dirty="0"/>
              <a:t>  </a:t>
            </a:r>
            <a:r>
              <a:rPr lang="en-US" i="1" dirty="0" err="1"/>
              <a:t>Bsplines</a:t>
            </a:r>
            <a:r>
              <a:rPr lang="en-US" i="1" dirty="0"/>
              <a:t> implementation of Quantum Mechanics for Atomic and Molecular Physics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9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4641-B224-A343-A6EB-52EA4093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7B3D-3DDC-054A-9AB3-1AC43E19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Data Integration / Ingestion</a:t>
            </a:r>
          </a:p>
          <a:p>
            <a:r>
              <a:rPr lang="en-US" dirty="0"/>
              <a:t>Data Preparation – Cleanup and representation</a:t>
            </a:r>
          </a:p>
          <a:p>
            <a:r>
              <a:rPr lang="en-US" dirty="0"/>
              <a:t>Data Preprocessing ( Automated, Semi automated  and User driven)</a:t>
            </a:r>
          </a:p>
          <a:p>
            <a:r>
              <a:rPr lang="en-US" dirty="0"/>
              <a:t>Raw Data Analysis and Use in Simulation </a:t>
            </a:r>
          </a:p>
          <a:p>
            <a:r>
              <a:rPr lang="en-US" dirty="0"/>
              <a:t>Data Management – Raw and Product data Storage, Replica Catalogs, Preparing to reuse</a:t>
            </a:r>
          </a:p>
          <a:p>
            <a:r>
              <a:rPr lang="en-US" dirty="0"/>
              <a:t>Output Data Parsing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49078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074F-5B39-3345-B065-61C6CF7B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 Role in Software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0B25-E4C1-384F-9E8D-1DE8F6F5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Dark Codes </a:t>
            </a:r>
          </a:p>
          <a:p>
            <a:r>
              <a:rPr lang="en-US" dirty="0"/>
              <a:t>Provide User Facing Interfaces </a:t>
            </a:r>
          </a:p>
          <a:p>
            <a:r>
              <a:rPr lang="en-US" dirty="0"/>
              <a:t>Preprocessing, Execution and Post Processing Support</a:t>
            </a:r>
          </a:p>
          <a:p>
            <a:r>
              <a:rPr lang="en-US" dirty="0"/>
              <a:t>Educational, Training  and Research Use Case handling </a:t>
            </a:r>
          </a:p>
          <a:p>
            <a:r>
              <a:rPr lang="en-US" dirty="0"/>
              <a:t>Provide a Platform to Build Community 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5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248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Gateways and Research Software Sustainability</vt:lpstr>
      <vt:lpstr>Research Software</vt:lpstr>
      <vt:lpstr>Some Example Application </vt:lpstr>
      <vt:lpstr>Data Integration </vt:lpstr>
      <vt:lpstr>Gateways Role in Software Sustainability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Gateways and Research Software Engineering</dc:title>
  <dc:creator>Microsoft Office User</dc:creator>
  <cp:lastModifiedBy>Microsoft Office User</cp:lastModifiedBy>
  <cp:revision>9</cp:revision>
  <dcterms:created xsi:type="dcterms:W3CDTF">2018-10-23T02:03:04Z</dcterms:created>
  <dcterms:modified xsi:type="dcterms:W3CDTF">2018-10-23T11:18:20Z</dcterms:modified>
</cp:coreProperties>
</file>