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67544" y="2924944"/>
            <a:ext cx="77768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611560" y="2708920"/>
            <a:ext cx="792088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err="1" smtClean="0"/>
              <a:t>WebGL</a:t>
            </a:r>
            <a:r>
              <a:rPr lang="ja-JP" altLang="en-US" sz="4000" dirty="0" smtClean="0"/>
              <a:t>のチェスの自動的な移動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ja-JP" altLang="en-US" b="1" dirty="0"/>
              <a:t>入力</a:t>
            </a:r>
            <a:r>
              <a:rPr lang="ja-JP" altLang="en-US" b="1" dirty="0" smtClean="0"/>
              <a:t>画像からチェスの動きを読み取り、</a:t>
            </a:r>
            <a:r>
              <a:rPr lang="en-US" altLang="ja-JP" b="1" dirty="0" err="1" smtClean="0"/>
              <a:t>WebGL</a:t>
            </a:r>
            <a:r>
              <a:rPr lang="ja-JP" altLang="en-US" b="1" dirty="0" smtClean="0"/>
              <a:t>上のチェスが動くシステム</a:t>
            </a:r>
            <a:endParaRPr lang="en-US" altLang="ja-JP" b="1" dirty="0" smtClean="0"/>
          </a:p>
          <a:p>
            <a:pPr marL="114300" indent="0">
              <a:buNone/>
            </a:pPr>
            <a:endParaRPr kumimoji="1" lang="en-US" altLang="ja-JP" dirty="0"/>
          </a:p>
          <a:p>
            <a:pPr marL="114300" indent="0">
              <a:buNone/>
            </a:pPr>
            <a:r>
              <a:rPr kumimoji="1" lang="ja-JP" altLang="en-US" sz="2000" u="sng" dirty="0" smtClean="0"/>
              <a:t>仕組み</a:t>
            </a:r>
            <a:endParaRPr kumimoji="1" lang="en-US" altLang="ja-JP" sz="2000" u="sng" dirty="0" smtClean="0"/>
          </a:p>
          <a:p>
            <a:pPr marL="114300" indent="0">
              <a:buNone/>
            </a:pPr>
            <a:r>
              <a:rPr kumimoji="1" lang="ja-JP" altLang="en-US" sz="1800" dirty="0" smtClean="0"/>
              <a:t>入力画像</a:t>
            </a:r>
            <a:r>
              <a:rPr kumimoji="1" lang="en-US" altLang="ja-JP" sz="1800" dirty="0" smtClean="0"/>
              <a:t>1</a:t>
            </a:r>
            <a:r>
              <a:rPr kumimoji="1" lang="ja-JP" altLang="en-US" sz="1800" dirty="0" smtClean="0"/>
              <a:t>と</a:t>
            </a:r>
            <a:r>
              <a:rPr kumimoji="1" lang="en-US" altLang="ja-JP" sz="1800" dirty="0" smtClean="0"/>
              <a:t>2</a:t>
            </a:r>
            <a:r>
              <a:rPr lang="ja-JP" altLang="en-US" sz="1800" dirty="0" smtClean="0"/>
              <a:t>の背景差分をとり、動く駒を検出する。駒がどのマスに動いたかを近傍探索で求め、その結果から</a:t>
            </a:r>
            <a:r>
              <a:rPr lang="en-US" altLang="ja-JP" sz="1800" dirty="0" err="1" smtClean="0"/>
              <a:t>WebGL</a:t>
            </a:r>
            <a:r>
              <a:rPr lang="ja-JP" altLang="en-US" sz="1800" dirty="0" smtClean="0"/>
              <a:t>上のオブジェクトを動かす。また、動きのトリガーは</a:t>
            </a:r>
            <a:r>
              <a:rPr lang="en-US" altLang="ja-JP" sz="1800" dirty="0" smtClean="0"/>
              <a:t>Enter</a:t>
            </a:r>
            <a:r>
              <a:rPr lang="ja-JP" altLang="en-US" sz="1800" dirty="0" smtClean="0"/>
              <a:t>キーとなり、各駒の頭文字のキーを押すことでプロポーションを行うことができる。</a:t>
            </a:r>
            <a:endParaRPr kumimoji="1" lang="ja-JP" altLang="en-US" sz="1800" dirty="0"/>
          </a:p>
        </p:txBody>
      </p:sp>
      <p:pic>
        <p:nvPicPr>
          <p:cNvPr id="4" name="Picture 3" descr="C:\Users\170283u\Desktop\無題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35891" r="15586" b="14109"/>
          <a:stretch/>
        </p:blipFill>
        <p:spPr bwMode="auto">
          <a:xfrm>
            <a:off x="4603749" y="4712033"/>
            <a:ext cx="3096344" cy="19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170283u\Desktop\無題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90" b="94153"/>
          <a:stretch/>
        </p:blipFill>
        <p:spPr bwMode="auto">
          <a:xfrm>
            <a:off x="827584" y="4843400"/>
            <a:ext cx="2890589" cy="3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170283u\Desktop\webGL\img\ダウンロード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02" y="5619165"/>
            <a:ext cx="926456" cy="9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170283u\Desktop\webGL\img\ダウンロード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7" y="5619165"/>
            <a:ext cx="926456" cy="9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561169" y="4482444"/>
            <a:ext cx="302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&lt;</a:t>
            </a:r>
            <a:r>
              <a:rPr kumimoji="1" lang="ja-JP" altLang="en-US" sz="1200" dirty="0" smtClean="0"/>
              <a:t>入力フォーム</a:t>
            </a:r>
            <a:r>
              <a:rPr kumimoji="1" lang="en-US" altLang="ja-JP" sz="1200" dirty="0" smtClean="0"/>
              <a:t>&gt;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91390" y="5324406"/>
            <a:ext cx="131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&lt;</a:t>
            </a:r>
            <a:r>
              <a:rPr lang="ja-JP" altLang="en-US" sz="1200" dirty="0"/>
              <a:t>入力画像</a:t>
            </a:r>
            <a:r>
              <a:rPr kumimoji="1" lang="en-US" altLang="ja-JP" sz="1200" dirty="0" smtClean="0"/>
              <a:t>&gt;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60032" y="4413933"/>
            <a:ext cx="302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&lt;</a:t>
            </a:r>
            <a:r>
              <a:rPr kumimoji="1" lang="en-US" altLang="ja-JP" sz="1200" dirty="0" err="1" smtClean="0"/>
              <a:t>WebGL</a:t>
            </a:r>
            <a:r>
              <a:rPr lang="ja-JP" altLang="en-US" sz="1200" dirty="0" smtClean="0"/>
              <a:t>で作成した簡易的なチェス</a:t>
            </a:r>
            <a:r>
              <a:rPr kumimoji="1" lang="en-US" altLang="ja-JP" sz="1200" dirty="0" smtClean="0"/>
              <a:t>&gt;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49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</TotalTime>
  <Words>108</Words>
  <Application>Microsoft Office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ナチュラル</vt:lpstr>
      <vt:lpstr>WebGLのチェスの自動的な移動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170283u</dc:creator>
  <cp:lastModifiedBy>170283u</cp:lastModifiedBy>
  <cp:revision>3</cp:revision>
  <dcterms:modified xsi:type="dcterms:W3CDTF">2015-10-14T04:45:51Z</dcterms:modified>
</cp:coreProperties>
</file>