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5" r:id="rId6"/>
    <p:sldId id="260" r:id="rId7"/>
    <p:sldId id="261" r:id="rId8"/>
    <p:sldId id="262" r:id="rId9"/>
    <p:sldId id="263" r:id="rId10"/>
    <p:sldId id="264" r:id="rId11"/>
    <p:sldId id="266"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1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E90ED720-0104-4369-84BC-D37694168613}" type="datetimeFigureOut">
              <a:rPr kumimoji="1" lang="ja-JP" altLang="en-US" smtClean="0"/>
              <a:t>2015/9/29</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2015/9/29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2015/9/29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2015/9/29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2015/9/29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2015/9/29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E90ED720-0104-4369-84BC-D37694168613}" type="datetimeFigureOut">
              <a:rPr kumimoji="1" lang="ja-JP" altLang="en-US" smtClean="0"/>
              <a:t>2015/9/29</a:t>
            </a:fld>
            <a:endParaRPr kumimoji="1" lang="ja-JP" altLang="en-US"/>
          </a:p>
        </p:txBody>
      </p:sp>
      <p:sp>
        <p:nvSpPr>
          <p:cNvPr id="27" name="スライド番号プレースホルダー 26"/>
          <p:cNvSpPr>
            <a:spLocks noGrp="1"/>
          </p:cNvSpPr>
          <p:nvPr>
            <p:ph type="sldNum" sz="quarter" idx="11"/>
          </p:nvPr>
        </p:nvSpPr>
        <p:spPr/>
        <p:txBody>
          <a:bodyPr rtlCol="0"/>
          <a:lstStyle/>
          <a:p>
            <a:fld id="{D2D8002D-B5B0-4BAC-B1F6-782DDCCE6D9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E90ED720-0104-4369-84BC-D37694168613}" type="datetimeFigureOut">
              <a:rPr kumimoji="1" lang="ja-JP" altLang="en-US" smtClean="0"/>
              <a:t>2015/9/29</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2015/9/29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2015/9/29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2015/9/29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90ED720-0104-4369-84BC-D37694168613}" type="datetimeFigureOut">
              <a:rPr kumimoji="1" lang="ja-JP" altLang="en-US" smtClean="0"/>
              <a:t>2015/9/29</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4000" dirty="0" err="1" smtClean="0"/>
              <a:t>WebGL</a:t>
            </a:r>
            <a:r>
              <a:rPr kumimoji="1" lang="ja-JP" altLang="en-US" sz="4000" dirty="0" smtClean="0"/>
              <a:t>によるチェスの自動的移動</a:t>
            </a:r>
            <a:endParaRPr kumimoji="1" lang="ja-JP" altLang="en-US" sz="4000" dirty="0"/>
          </a:p>
        </p:txBody>
      </p:sp>
      <p:sp>
        <p:nvSpPr>
          <p:cNvPr id="3" name="サブタイトル 2"/>
          <p:cNvSpPr>
            <a:spLocks noGrp="1"/>
          </p:cNvSpPr>
          <p:nvPr>
            <p:ph type="subTitle" idx="1"/>
          </p:nvPr>
        </p:nvSpPr>
        <p:spPr/>
        <p:txBody>
          <a:bodyPr/>
          <a:lstStyle/>
          <a:p>
            <a:r>
              <a:rPr kumimoji="1" lang="en-US" altLang="ja-JP" dirty="0" smtClean="0"/>
              <a:t>1170283</a:t>
            </a:r>
            <a:r>
              <a:rPr kumimoji="1" lang="ja-JP" altLang="en-US" dirty="0" smtClean="0"/>
              <a:t>　石井雄飛</a:t>
            </a:r>
            <a:endParaRPr kumimoji="1" lang="ja-JP" altLang="en-US" dirty="0"/>
          </a:p>
        </p:txBody>
      </p:sp>
    </p:spTree>
    <p:extLst>
      <p:ext uri="{BB962C8B-B14F-4D97-AF65-F5344CB8AC3E}">
        <p14:creationId xmlns:p14="http://schemas.microsoft.com/office/powerpoint/2010/main" val="142195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今回の成果</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WebGL</a:t>
            </a:r>
            <a:r>
              <a:rPr kumimoji="1" lang="ja-JP" altLang="en-US" dirty="0" smtClean="0"/>
              <a:t>による描画の知識</a:t>
            </a:r>
            <a:endParaRPr kumimoji="1" lang="en-US" altLang="ja-JP" dirty="0" smtClean="0"/>
          </a:p>
          <a:p>
            <a:r>
              <a:rPr lang="ja-JP" altLang="en-US" dirty="0"/>
              <a:t>チェス</a:t>
            </a:r>
            <a:r>
              <a:rPr lang="ja-JP" altLang="en-US" dirty="0" smtClean="0"/>
              <a:t>移動の基本的設計</a:t>
            </a:r>
            <a:endParaRPr lang="en-US" altLang="ja-JP" dirty="0" smtClean="0"/>
          </a:p>
          <a:p>
            <a:r>
              <a:rPr kumimoji="1" lang="ja-JP" altLang="en-US" dirty="0"/>
              <a:t>単純</a:t>
            </a:r>
            <a:r>
              <a:rPr kumimoji="1" lang="ja-JP" altLang="en-US" dirty="0" smtClean="0"/>
              <a:t>な駒移動の画像から背景差分、近傍探索による駒の判別</a:t>
            </a:r>
            <a:endParaRPr kumimoji="1" lang="en-US" altLang="ja-JP" dirty="0" smtClean="0"/>
          </a:p>
          <a:p>
            <a:endParaRPr kumimoji="1" lang="ja-JP" altLang="en-US" dirty="0"/>
          </a:p>
        </p:txBody>
      </p:sp>
    </p:spTree>
    <p:extLst>
      <p:ext uri="{BB962C8B-B14F-4D97-AF65-F5344CB8AC3E}">
        <p14:creationId xmlns:p14="http://schemas.microsoft.com/office/powerpoint/2010/main" val="229948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カメラ画像のような粗い画像でも近傍探索を実現する</a:t>
            </a:r>
            <a:endParaRPr kumimoji="1" lang="en-US" altLang="ja-JP" dirty="0" smtClean="0"/>
          </a:p>
          <a:p>
            <a:r>
              <a:rPr lang="en-US" altLang="ja-JP" dirty="0" smtClean="0"/>
              <a:t>Node.js</a:t>
            </a:r>
            <a:r>
              <a:rPr lang="ja-JP" altLang="en-US" dirty="0" smtClean="0"/>
              <a:t>や他の仮想サーバでは</a:t>
            </a:r>
            <a:r>
              <a:rPr lang="en-US" altLang="ja-JP" dirty="0" err="1" smtClean="0"/>
              <a:t>WebGL</a:t>
            </a:r>
            <a:r>
              <a:rPr lang="ja-JP" altLang="en-US" dirty="0" smtClean="0"/>
              <a:t>のセキュリティによってウェブカメラや外部画像ファイルへのアクセスができなかったので改善し、ウェブカメラから画像を取り込めるようにする</a:t>
            </a:r>
            <a:endParaRPr lang="en-US" altLang="ja-JP" dirty="0" smtClean="0"/>
          </a:p>
          <a:p>
            <a:r>
              <a:rPr kumimoji="1" lang="ja-JP" altLang="en-US" dirty="0"/>
              <a:t>駒</a:t>
            </a:r>
            <a:r>
              <a:rPr kumimoji="1" lang="ja-JP" altLang="en-US" dirty="0" smtClean="0"/>
              <a:t>の再現度や</a:t>
            </a:r>
            <a:r>
              <a:rPr lang="ja-JP" altLang="en-US" dirty="0" smtClean="0"/>
              <a:t>エフェクト、勝敗用の関数を作成する</a:t>
            </a:r>
            <a:endParaRPr kumimoji="1" lang="ja-JP" altLang="en-US" dirty="0"/>
          </a:p>
        </p:txBody>
      </p:sp>
    </p:spTree>
    <p:extLst>
      <p:ext uri="{BB962C8B-B14F-4D97-AF65-F5344CB8AC3E}">
        <p14:creationId xmlns:p14="http://schemas.microsoft.com/office/powerpoint/2010/main" val="167485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WebGL</a:t>
            </a:r>
            <a:r>
              <a:rPr kumimoji="1" lang="ja-JP" altLang="en-US" dirty="0" smtClean="0"/>
              <a:t>ライブラリ</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Three.js</a:t>
            </a:r>
            <a:endParaRPr lang="en-US" altLang="ja-JP" dirty="0" smtClean="0"/>
          </a:p>
          <a:p>
            <a:pPr marL="109728" indent="0">
              <a:buNone/>
            </a:pPr>
            <a:r>
              <a:rPr lang="ja-JP" altLang="en-US" dirty="0" smtClean="0"/>
              <a:t>　　</a:t>
            </a:r>
            <a:r>
              <a:rPr lang="en-US" altLang="ja-JP" dirty="0" err="1" smtClean="0"/>
              <a:t>WebGL</a:t>
            </a:r>
            <a:r>
              <a:rPr lang="ja-JP" altLang="en-US" dirty="0" smtClean="0"/>
              <a:t>の実装を簡単にしてくれる</a:t>
            </a:r>
            <a:endParaRPr kumimoji="1" lang="en-US" altLang="ja-JP" dirty="0"/>
          </a:p>
          <a:p>
            <a:r>
              <a:rPr lang="en-US" altLang="ja-JP" dirty="0" smtClean="0"/>
              <a:t>OrbitControls.js</a:t>
            </a:r>
          </a:p>
          <a:p>
            <a:pPr marL="109728" indent="0">
              <a:buNone/>
            </a:pPr>
            <a:r>
              <a:rPr kumimoji="1" lang="ja-JP" altLang="en-US" dirty="0"/>
              <a:t>　</a:t>
            </a:r>
            <a:r>
              <a:rPr kumimoji="1" lang="ja-JP" altLang="en-US" dirty="0" smtClean="0"/>
              <a:t>　カメラの制御用ライブラリ</a:t>
            </a:r>
            <a:endParaRPr kumimoji="1" lang="en-US" altLang="ja-JP" dirty="0" smtClean="0"/>
          </a:p>
        </p:txBody>
      </p:sp>
    </p:spTree>
    <p:extLst>
      <p:ext uri="{BB962C8B-B14F-4D97-AF65-F5344CB8AC3E}">
        <p14:creationId xmlns:p14="http://schemas.microsoft.com/office/powerpoint/2010/main" val="74016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WebGL</a:t>
            </a:r>
            <a:r>
              <a:rPr kumimoji="1" lang="ja-JP" altLang="en-US" dirty="0" smtClean="0"/>
              <a:t>による描画</a:t>
            </a:r>
            <a:endParaRPr kumimoji="1" lang="ja-JP" altLang="en-US" dirty="0"/>
          </a:p>
        </p:txBody>
      </p:sp>
      <p:sp>
        <p:nvSpPr>
          <p:cNvPr id="3" name="コンテンツ プレースホルダー 2"/>
          <p:cNvSpPr>
            <a:spLocks noGrp="1"/>
          </p:cNvSpPr>
          <p:nvPr>
            <p:ph idx="1"/>
          </p:nvPr>
        </p:nvSpPr>
        <p:spPr/>
        <p:txBody>
          <a:bodyPr/>
          <a:lstStyle/>
          <a:p>
            <a:r>
              <a:rPr lang="ja-JP" altLang="en-US" dirty="0"/>
              <a:t>チェス</a:t>
            </a:r>
            <a:r>
              <a:rPr lang="ja-JP" altLang="en-US" dirty="0" smtClean="0"/>
              <a:t>の駒の種類分の図形を用意</a:t>
            </a:r>
            <a:r>
              <a:rPr lang="en-US" altLang="ja-JP" dirty="0" smtClean="0"/>
              <a:t>(</a:t>
            </a:r>
            <a:r>
              <a:rPr lang="ja-JP" altLang="en-US" dirty="0" smtClean="0"/>
              <a:t>立方体、球体、円柱、八面体、十面体、四面体</a:t>
            </a:r>
            <a:r>
              <a:rPr lang="en-US" altLang="ja-JP" dirty="0" smtClean="0"/>
              <a:t>)</a:t>
            </a:r>
          </a:p>
          <a:p>
            <a:r>
              <a:rPr kumimoji="1" lang="ja-JP" altLang="en-US" dirty="0" smtClean="0"/>
              <a:t>駒の色を用意</a:t>
            </a:r>
            <a:r>
              <a:rPr kumimoji="1" lang="en-US" altLang="ja-JP" dirty="0" smtClean="0"/>
              <a:t>(</a:t>
            </a:r>
            <a:r>
              <a:rPr kumimoji="1" lang="ja-JP" altLang="en-US" dirty="0" smtClean="0"/>
              <a:t>白</a:t>
            </a:r>
            <a:r>
              <a:rPr kumimoji="1" lang="en-US" altLang="ja-JP" dirty="0" smtClean="0"/>
              <a:t>(</a:t>
            </a:r>
            <a:r>
              <a:rPr kumimoji="1" lang="ja-JP" altLang="en-US" dirty="0" smtClean="0"/>
              <a:t>黄</a:t>
            </a:r>
            <a:r>
              <a:rPr kumimoji="1" lang="en-US" altLang="ja-JP" dirty="0" smtClean="0"/>
              <a:t>)</a:t>
            </a:r>
            <a:r>
              <a:rPr kumimoji="1" lang="ja-JP" altLang="en-US" dirty="0" err="1" smtClean="0"/>
              <a:t>、</a:t>
            </a:r>
            <a:r>
              <a:rPr kumimoji="1" lang="ja-JP" altLang="en-US" dirty="0" smtClean="0"/>
              <a:t>茶色</a:t>
            </a:r>
            <a:r>
              <a:rPr kumimoji="1" lang="en-US" altLang="ja-JP" dirty="0" smtClean="0"/>
              <a:t>)</a:t>
            </a:r>
          </a:p>
          <a:p>
            <a:r>
              <a:rPr lang="ja-JP" altLang="en-US" dirty="0"/>
              <a:t>図形</a:t>
            </a:r>
            <a:r>
              <a:rPr lang="ja-JP" altLang="en-US" dirty="0" smtClean="0"/>
              <a:t>と色から各駒を作成</a:t>
            </a:r>
            <a:endParaRPr lang="en-US" altLang="ja-JP" dirty="0" smtClean="0"/>
          </a:p>
          <a:p>
            <a:endParaRPr kumimoji="1" lang="en-US" altLang="ja-JP" dirty="0"/>
          </a:p>
          <a:p>
            <a:r>
              <a:rPr lang="ja-JP" altLang="en-US" dirty="0" smtClean="0"/>
              <a:t>ボードも同様に黒と白で描画</a:t>
            </a:r>
            <a:endParaRPr kumimoji="1" lang="ja-JP" altLang="en-US" dirty="0"/>
          </a:p>
        </p:txBody>
      </p:sp>
      <p:pic>
        <p:nvPicPr>
          <p:cNvPr id="1026" name="Picture 2" descr="C:\Users\170283u\Desktop\無題.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2924944"/>
            <a:ext cx="1368152" cy="12997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70283u\Desktop\無題.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040" y="4797152"/>
            <a:ext cx="2434876" cy="1670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51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170283u\Desktop\無題.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509120"/>
            <a:ext cx="1368152" cy="129974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ja-JP" altLang="en-US" dirty="0" smtClean="0"/>
              <a:t>座標軸の設定</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X</a:t>
            </a:r>
            <a:r>
              <a:rPr lang="ja-JP" altLang="en-US" dirty="0" smtClean="0"/>
              <a:t>軸と</a:t>
            </a:r>
            <a:r>
              <a:rPr lang="en-US" altLang="ja-JP" dirty="0" smtClean="0"/>
              <a:t>Z</a:t>
            </a:r>
            <a:r>
              <a:rPr lang="ja-JP" altLang="en-US" dirty="0" smtClean="0"/>
              <a:t>軸によって描画位置を設定</a:t>
            </a:r>
            <a:endParaRPr lang="en-US" altLang="ja-JP" dirty="0" smtClean="0"/>
          </a:p>
          <a:p>
            <a:endParaRPr lang="en-US" altLang="ja-JP" dirty="0" smtClean="0"/>
          </a:p>
          <a:p>
            <a:r>
              <a:rPr kumimoji="1" lang="ja-JP" altLang="en-US" dirty="0"/>
              <a:t>ボード</a:t>
            </a:r>
            <a:r>
              <a:rPr kumimoji="1" lang="ja-JP" altLang="en-US" dirty="0" smtClean="0"/>
              <a:t>の中心座標を配列に格納</a:t>
            </a:r>
            <a:endParaRPr kumimoji="1" lang="en-US" altLang="ja-JP" dirty="0" smtClean="0"/>
          </a:p>
          <a:p>
            <a:r>
              <a:rPr lang="ja-JP" altLang="en-US" dirty="0"/>
              <a:t>同様</a:t>
            </a:r>
            <a:r>
              <a:rPr lang="ja-JP" altLang="en-US" dirty="0" smtClean="0"/>
              <a:t>に駒情報の配列、駒色の配列を用意</a:t>
            </a:r>
            <a:endParaRPr kumimoji="1" lang="ja-JP" altLang="en-US" dirty="0"/>
          </a:p>
        </p:txBody>
      </p:sp>
      <p:cxnSp>
        <p:nvCxnSpPr>
          <p:cNvPr id="6" name="直線矢印コネクタ 5"/>
          <p:cNvCxnSpPr/>
          <p:nvPr/>
        </p:nvCxnSpPr>
        <p:spPr>
          <a:xfrm>
            <a:off x="4644008" y="5184689"/>
            <a:ext cx="1800200" cy="0"/>
          </a:xfrm>
          <a:prstGeom prst="straightConnector1">
            <a:avLst/>
          </a:prstGeom>
          <a:ln w="76200">
            <a:tailEnd type="arrow"/>
          </a:ln>
        </p:spPr>
        <p:style>
          <a:lnRef idx="1">
            <a:schemeClr val="accent4"/>
          </a:lnRef>
          <a:fillRef idx="0">
            <a:schemeClr val="accent4"/>
          </a:fillRef>
          <a:effectRef idx="0">
            <a:schemeClr val="accent4"/>
          </a:effectRef>
          <a:fontRef idx="minor">
            <a:schemeClr val="tx1"/>
          </a:fontRef>
        </p:style>
      </p:cxnSp>
      <p:sp>
        <p:nvSpPr>
          <p:cNvPr id="7" name="テキスト ボックス 6"/>
          <p:cNvSpPr txBox="1"/>
          <p:nvPr/>
        </p:nvSpPr>
        <p:spPr>
          <a:xfrm>
            <a:off x="899592" y="4653136"/>
            <a:ext cx="3744416" cy="923330"/>
          </a:xfrm>
          <a:prstGeom prst="rect">
            <a:avLst/>
          </a:prstGeom>
          <a:noFill/>
        </p:spPr>
        <p:txBody>
          <a:bodyPr wrap="square" rtlCol="0">
            <a:spAutoFit/>
          </a:bodyPr>
          <a:lstStyle/>
          <a:p>
            <a:r>
              <a:rPr kumimoji="1" lang="en-US" altLang="ja-JP" dirty="0" err="1" smtClean="0"/>
              <a:t>positionSet</a:t>
            </a:r>
            <a:r>
              <a:rPr kumimoji="1" lang="en-US" altLang="ja-JP" dirty="0" smtClean="0"/>
              <a:t>[2][2] = X,Y,Z</a:t>
            </a:r>
          </a:p>
          <a:p>
            <a:r>
              <a:rPr lang="en-US" altLang="ja-JP" dirty="0" err="1" smtClean="0"/>
              <a:t>positionPiece</a:t>
            </a:r>
            <a:r>
              <a:rPr lang="en-US" altLang="ja-JP" dirty="0" smtClean="0"/>
              <a:t>[2][2] = </a:t>
            </a:r>
            <a:r>
              <a:rPr lang="en-US" altLang="ja-JP" dirty="0" err="1" smtClean="0"/>
              <a:t>pawnW</a:t>
            </a:r>
            <a:r>
              <a:rPr lang="en-US" altLang="ja-JP" dirty="0" smtClean="0"/>
              <a:t>[n]</a:t>
            </a:r>
          </a:p>
          <a:p>
            <a:r>
              <a:rPr lang="en-US" altLang="ja-JP" dirty="0" err="1" smtClean="0"/>
              <a:t>positionColor</a:t>
            </a:r>
            <a:r>
              <a:rPr lang="en-US" altLang="ja-JP" dirty="0" smtClean="0"/>
              <a:t>[2][2] = 1 (White)</a:t>
            </a:r>
          </a:p>
        </p:txBody>
      </p:sp>
    </p:spTree>
    <p:extLst>
      <p:ext uri="{BB962C8B-B14F-4D97-AF65-F5344CB8AC3E}">
        <p14:creationId xmlns:p14="http://schemas.microsoft.com/office/powerpoint/2010/main" val="168299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2051" name="Picture 3" descr="C:\Users\170283u\Desktop\無題.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400403" cy="5453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6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駒の移動</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m</a:t>
            </a:r>
            <a:r>
              <a:rPr kumimoji="1" lang="en-US" altLang="ja-JP" dirty="0" smtClean="0"/>
              <a:t>ove</a:t>
            </a:r>
            <a:r>
              <a:rPr kumimoji="1" lang="ja-JP" altLang="en-US" dirty="0" smtClean="0"/>
              <a:t>関数を用意</a:t>
            </a:r>
            <a:endParaRPr lang="en-US" altLang="ja-JP" dirty="0" smtClean="0"/>
          </a:p>
          <a:p>
            <a:pPr marL="109728" indent="0">
              <a:buNone/>
            </a:pPr>
            <a:r>
              <a:rPr kumimoji="1" lang="en-US" altLang="ja-JP" dirty="0" smtClean="0"/>
              <a:t> </a:t>
            </a:r>
            <a:r>
              <a:rPr kumimoji="1" lang="ja-JP" altLang="en-US" dirty="0" smtClean="0"/>
              <a:t>移動元</a:t>
            </a:r>
            <a:r>
              <a:rPr kumimoji="1" lang="en-US" altLang="ja-JP" dirty="0" smtClean="0"/>
              <a:t>[n1][n2]</a:t>
            </a:r>
            <a:r>
              <a:rPr kumimoji="1" lang="ja-JP" altLang="en-US" dirty="0" err="1" smtClean="0"/>
              <a:t>、</a:t>
            </a:r>
            <a:r>
              <a:rPr kumimoji="1" lang="ja-JP" altLang="en-US" dirty="0" smtClean="0"/>
              <a:t>移動先</a:t>
            </a:r>
            <a:r>
              <a:rPr kumimoji="1" lang="en-US" altLang="ja-JP" dirty="0" smtClean="0"/>
              <a:t>[m1][m2]</a:t>
            </a:r>
          </a:p>
          <a:p>
            <a:pPr marL="109728" indent="0">
              <a:buNone/>
            </a:pPr>
            <a:r>
              <a:rPr lang="en-US" altLang="ja-JP" dirty="0"/>
              <a:t> </a:t>
            </a:r>
            <a:r>
              <a:rPr lang="ja-JP" altLang="en-US" dirty="0" smtClean="0"/>
              <a:t>　→　</a:t>
            </a:r>
            <a:r>
              <a:rPr kumimoji="1" lang="en-US" altLang="ja-JP" dirty="0" smtClean="0"/>
              <a:t>move(n1,n2,m1,m2)</a:t>
            </a:r>
            <a:endParaRPr kumimoji="1" lang="en-US" altLang="ja-JP" dirty="0"/>
          </a:p>
          <a:p>
            <a:r>
              <a:rPr lang="ja-JP" altLang="en-US" dirty="0" smtClean="0"/>
              <a:t>移動元の駒を移動先のマスまで</a:t>
            </a:r>
            <a:r>
              <a:rPr lang="en-US" altLang="ja-JP" dirty="0" smtClean="0"/>
              <a:t>0.2</a:t>
            </a:r>
            <a:r>
              <a:rPr lang="ja-JP" altLang="en-US" dirty="0" err="1" smtClean="0"/>
              <a:t>ずつ</a:t>
            </a:r>
            <a:r>
              <a:rPr lang="en-US" altLang="ja-JP" dirty="0" smtClean="0"/>
              <a:t>x</a:t>
            </a:r>
            <a:r>
              <a:rPr lang="ja-JP" altLang="en-US" dirty="0" smtClean="0"/>
              <a:t>と</a:t>
            </a:r>
            <a:r>
              <a:rPr lang="en-US" altLang="ja-JP" dirty="0" smtClean="0"/>
              <a:t>z</a:t>
            </a:r>
            <a:r>
              <a:rPr lang="ja-JP" altLang="en-US" dirty="0" smtClean="0"/>
              <a:t>を変化させる</a:t>
            </a:r>
            <a:r>
              <a:rPr lang="en-US" altLang="ja-JP" dirty="0" smtClean="0"/>
              <a:t>(</a:t>
            </a:r>
            <a:r>
              <a:rPr lang="ja-JP" altLang="en-US" dirty="0" smtClean="0"/>
              <a:t>ループ処理</a:t>
            </a:r>
            <a:r>
              <a:rPr lang="en-US" altLang="ja-JP" dirty="0" smtClean="0"/>
              <a:t>)</a:t>
            </a:r>
          </a:p>
          <a:p>
            <a:r>
              <a:rPr kumimoji="1" lang="ja-JP" altLang="en-US" dirty="0" smtClean="0"/>
              <a:t>移動先に駒がある場合には駒を削除</a:t>
            </a:r>
            <a:r>
              <a:rPr kumimoji="1" lang="en-US" altLang="ja-JP" sz="2400" dirty="0" smtClean="0"/>
              <a:t>(</a:t>
            </a:r>
            <a:r>
              <a:rPr kumimoji="1" lang="ja-JP" altLang="en-US" sz="2400" dirty="0" smtClean="0"/>
              <a:t>削除</a:t>
            </a:r>
            <a:r>
              <a:rPr kumimoji="1" lang="en-US" altLang="ja-JP" sz="2400" dirty="0" smtClean="0"/>
              <a:t>effect</a:t>
            </a:r>
            <a:r>
              <a:rPr kumimoji="1" lang="ja-JP" altLang="en-US" sz="2400" dirty="0" smtClean="0"/>
              <a:t>有</a:t>
            </a:r>
            <a:r>
              <a:rPr kumimoji="1" lang="en-US" altLang="ja-JP" sz="2400" dirty="0" smtClean="0"/>
              <a:t>)</a:t>
            </a:r>
          </a:p>
          <a:p>
            <a:r>
              <a:rPr kumimoji="1" lang="ja-JP" altLang="en-US" dirty="0" smtClean="0"/>
              <a:t>処理に応じて配列の中身を変更</a:t>
            </a:r>
            <a:endParaRPr kumimoji="1" lang="en-US" altLang="ja-JP" dirty="0" smtClean="0"/>
          </a:p>
        </p:txBody>
      </p:sp>
    </p:spTree>
    <p:extLst>
      <p:ext uri="{BB962C8B-B14F-4D97-AF65-F5344CB8AC3E}">
        <p14:creationId xmlns:p14="http://schemas.microsoft.com/office/powerpoint/2010/main" val="427437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背景差分、近傍探索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入力画像</a:t>
            </a:r>
            <a:r>
              <a:rPr kumimoji="1" lang="en-US" altLang="ja-JP" dirty="0" smtClean="0"/>
              <a:t>1</a:t>
            </a:r>
            <a:r>
              <a:rPr kumimoji="1" lang="ja-JP" altLang="en-US" dirty="0" smtClean="0"/>
              <a:t>と</a:t>
            </a:r>
            <a:r>
              <a:rPr kumimoji="1" lang="en-US" altLang="ja-JP" dirty="0" smtClean="0"/>
              <a:t>2</a:t>
            </a:r>
            <a:r>
              <a:rPr kumimoji="1" lang="ja-JP" altLang="en-US" dirty="0" smtClean="0"/>
              <a:t>をグレースケール化</a:t>
            </a:r>
            <a:r>
              <a:rPr lang="ja-JP" altLang="en-US" dirty="0" smtClean="0"/>
              <a:t>し差分をとる</a:t>
            </a:r>
            <a:endParaRPr lang="en-US" altLang="ja-JP" dirty="0" smtClean="0"/>
          </a:p>
          <a:p>
            <a:r>
              <a:rPr kumimoji="1" lang="ja-JP" altLang="en-US" dirty="0" smtClean="0"/>
              <a:t>画像</a:t>
            </a:r>
            <a:r>
              <a:rPr kumimoji="1" lang="en-US" altLang="ja-JP" dirty="0" smtClean="0"/>
              <a:t>2</a:t>
            </a:r>
            <a:r>
              <a:rPr kumimoji="1" lang="ja-JP" altLang="en-US" dirty="0" smtClean="0"/>
              <a:t>を</a:t>
            </a:r>
            <a:r>
              <a:rPr kumimoji="1" lang="en-US" altLang="ja-JP" dirty="0" smtClean="0"/>
              <a:t>1</a:t>
            </a:r>
            <a:r>
              <a:rPr kumimoji="1" lang="ja-JP" altLang="en-US" dirty="0" smtClean="0"/>
              <a:t>に置き換える</a:t>
            </a:r>
            <a:endParaRPr kumimoji="1" lang="en-US" altLang="ja-JP" dirty="0" smtClean="0"/>
          </a:p>
          <a:p>
            <a:r>
              <a:rPr lang="ja-JP" altLang="en-US" dirty="0"/>
              <a:t>差分</a:t>
            </a:r>
            <a:r>
              <a:rPr lang="ja-JP" altLang="en-US" dirty="0" smtClean="0"/>
              <a:t>によって検出された動体の各ピクセルがどのマス目に入っているか判断</a:t>
            </a:r>
            <a:endParaRPr lang="en-US" altLang="ja-JP" dirty="0" smtClean="0"/>
          </a:p>
          <a:p>
            <a:r>
              <a:rPr kumimoji="1" lang="ja-JP" altLang="en-US" dirty="0" smtClean="0"/>
              <a:t>閾値以上だと検出されれば胴体と認め、そのマス目情報を保持する</a:t>
            </a:r>
            <a:endParaRPr kumimoji="1" lang="en-US" altLang="ja-JP" dirty="0" smtClean="0"/>
          </a:p>
        </p:txBody>
      </p:sp>
      <p:pic>
        <p:nvPicPr>
          <p:cNvPr id="4" name="Picture 3" descr="C:\Users\170283u\Desktop\無題.png"/>
          <p:cNvPicPr>
            <a:picLocks noChangeAspect="1" noChangeArrowheads="1"/>
          </p:cNvPicPr>
          <p:nvPr/>
        </p:nvPicPr>
        <p:blipFill rotWithShape="1">
          <a:blip r:embed="rId2">
            <a:extLst>
              <a:ext uri="{28A0092B-C50C-407E-A947-70E740481C1C}">
                <a14:useLocalDpi xmlns:a14="http://schemas.microsoft.com/office/drawing/2010/main" val="0"/>
              </a:ext>
            </a:extLst>
          </a:blip>
          <a:srcRect b="93105"/>
          <a:stretch/>
        </p:blipFill>
        <p:spPr bwMode="auto">
          <a:xfrm>
            <a:off x="539552" y="5517232"/>
            <a:ext cx="8400403" cy="37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44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動き</a:t>
            </a:r>
            <a:r>
              <a:rPr lang="ja-JP" altLang="en-US" dirty="0" smtClean="0"/>
              <a:t>のトリガー</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Enter</a:t>
            </a:r>
            <a:r>
              <a:rPr lang="ja-JP" altLang="en-US" dirty="0" smtClean="0"/>
              <a:t>キーによって動きが開始される</a:t>
            </a:r>
            <a:endParaRPr lang="en-US" altLang="ja-JP" dirty="0" smtClean="0"/>
          </a:p>
          <a:p>
            <a:r>
              <a:rPr kumimoji="1" lang="ja-JP" altLang="en-US" dirty="0" smtClean="0"/>
              <a:t>動体のマス目情報とそのマス目に対応する駒情報と駒色情報から動く元と動く先を決定</a:t>
            </a:r>
            <a:endParaRPr kumimoji="1" lang="en-US" altLang="ja-JP" dirty="0" smtClean="0"/>
          </a:p>
          <a:p>
            <a:r>
              <a:rPr lang="en-US" altLang="ja-JP" dirty="0" smtClean="0"/>
              <a:t>Move</a:t>
            </a:r>
            <a:r>
              <a:rPr lang="ja-JP" altLang="en-US" dirty="0" smtClean="0"/>
              <a:t>関数を呼び出しプレイヤー情報を変更</a:t>
            </a:r>
            <a:endParaRPr lang="en-US" altLang="ja-JP" dirty="0" smtClean="0"/>
          </a:p>
          <a:p>
            <a:r>
              <a:rPr kumimoji="1" lang="ja-JP" altLang="en-US" dirty="0" smtClean="0"/>
              <a:t>マス目情報をプロポーション用グローバル関数に保存</a:t>
            </a:r>
            <a:endParaRPr kumimoji="1" lang="ja-JP" altLang="en-US" dirty="0"/>
          </a:p>
        </p:txBody>
      </p:sp>
    </p:spTree>
    <p:extLst>
      <p:ext uri="{BB962C8B-B14F-4D97-AF65-F5344CB8AC3E}">
        <p14:creationId xmlns:p14="http://schemas.microsoft.com/office/powerpoint/2010/main" val="157570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プロモーション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各駒の頭文字のキー入力により</a:t>
            </a:r>
            <a:r>
              <a:rPr lang="ja-JP" altLang="en-US" dirty="0"/>
              <a:t>プロモーション</a:t>
            </a:r>
            <a:r>
              <a:rPr kumimoji="1" lang="ja-JP" altLang="en-US" dirty="0" smtClean="0"/>
              <a:t>可能</a:t>
            </a:r>
            <a:r>
              <a:rPr kumimoji="1" lang="en-US" altLang="ja-JP" dirty="0" smtClean="0"/>
              <a:t>(</a:t>
            </a:r>
            <a:r>
              <a:rPr kumimoji="1" lang="ja-JP" altLang="en-US" dirty="0" smtClean="0"/>
              <a:t>例</a:t>
            </a:r>
            <a:r>
              <a:rPr kumimoji="1" lang="en-US" altLang="ja-JP" dirty="0" smtClean="0"/>
              <a:t>:queen</a:t>
            </a:r>
            <a:r>
              <a:rPr lang="ja-JP" altLang="en-US" dirty="0" smtClean="0"/>
              <a:t>なら</a:t>
            </a:r>
            <a:r>
              <a:rPr lang="en-US" altLang="ja-JP" dirty="0" smtClean="0"/>
              <a:t>Q</a:t>
            </a:r>
            <a:r>
              <a:rPr kumimoji="1" lang="en-US" altLang="ja-JP" dirty="0" smtClean="0"/>
              <a:t>)</a:t>
            </a:r>
          </a:p>
          <a:p>
            <a:r>
              <a:rPr lang="ja-JP" altLang="en-US" dirty="0" smtClean="0"/>
              <a:t>動きトリガーにより保存された移動先マス目の駒を削除、新規の駒を作成し移動先マス目に描画</a:t>
            </a:r>
            <a:r>
              <a:rPr lang="en-US" altLang="ja-JP" dirty="0" smtClean="0"/>
              <a:t>(</a:t>
            </a:r>
            <a:r>
              <a:rPr lang="ja-JP" altLang="en-US" dirty="0" smtClean="0"/>
              <a:t>プレイヤー情報によって色を判別</a:t>
            </a:r>
            <a:r>
              <a:rPr lang="en-US" altLang="ja-JP" dirty="0" smtClean="0"/>
              <a:t>)</a:t>
            </a:r>
            <a:endParaRPr kumimoji="1" lang="ja-JP" altLang="en-US" dirty="0"/>
          </a:p>
        </p:txBody>
      </p:sp>
    </p:spTree>
    <p:extLst>
      <p:ext uri="{BB962C8B-B14F-4D97-AF65-F5344CB8AC3E}">
        <p14:creationId xmlns:p14="http://schemas.microsoft.com/office/powerpoint/2010/main" val="2832432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30</TotalTime>
  <Words>397</Words>
  <Application>Microsoft Office PowerPoint</Application>
  <PresentationFormat>画面に合わせる (4:3)</PresentationFormat>
  <Paragraphs>49</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アーバン</vt:lpstr>
      <vt:lpstr>WebGLによるチェスの自動的移動</vt:lpstr>
      <vt:lpstr>WebGLライブラリ</vt:lpstr>
      <vt:lpstr>WebGLによる描画</vt:lpstr>
      <vt:lpstr>座標軸の設定</vt:lpstr>
      <vt:lpstr>PowerPoint プレゼンテーション</vt:lpstr>
      <vt:lpstr>駒の移動</vt:lpstr>
      <vt:lpstr>背景差分、近傍探索</vt:lpstr>
      <vt:lpstr>動きのトリガー</vt:lpstr>
      <vt:lpstr>プロモーション</vt:lpstr>
      <vt:lpstr>今回の成果</vt:lpstr>
      <vt:lpstr>今後の課題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WebGLによるチェスの自動的移動</dc:title>
  <dc:creator>170283u</dc:creator>
  <cp:lastModifiedBy>170283u</cp:lastModifiedBy>
  <cp:revision>5</cp:revision>
  <dcterms:created xsi:type="dcterms:W3CDTF">2015-09-29T06:33:34Z</dcterms:created>
  <dcterms:modified xsi:type="dcterms:W3CDTF">2015-09-29T07:14:08Z</dcterms:modified>
</cp:coreProperties>
</file>