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53374-24BB-05E4-4ED7-0A9C4938981C}" v="1102" dt="2024-05-02T09:51:27.101"/>
    <p1510:client id="{279C1CC2-CA77-B89C-36A5-67E6E1EFB4E1}" v="3114" dt="2024-05-02T14:05:54.518"/>
    <p1510:client id="{C8050EF6-74D5-6D3D-D6B1-9D8113E5B347}" v="446" dt="2024-05-01T13:24:4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2247" y="100848"/>
            <a:ext cx="9144000" cy="9992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ea typeface="맑은 고딕"/>
              </a:rPr>
              <a:t>사이트 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6D84F8-EEDC-CE99-C1F2-F0687ECD489C}"/>
              </a:ext>
            </a:extLst>
          </p:cNvPr>
          <p:cNvSpPr/>
          <p:nvPr/>
        </p:nvSpPr>
        <p:spPr>
          <a:xfrm>
            <a:off x="4613752" y="1320211"/>
            <a:ext cx="2964493" cy="532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맑은 고딕"/>
              </a:rPr>
              <a:t>홈페이지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C7CD69-250E-985F-81C5-279CDB9B070E}"/>
              </a:ext>
            </a:extLst>
          </p:cNvPr>
          <p:cNvSpPr/>
          <p:nvPr/>
        </p:nvSpPr>
        <p:spPr>
          <a:xfrm>
            <a:off x="542312" y="2817071"/>
            <a:ext cx="1524000" cy="459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DE5548-1BA5-833A-1CAF-C248208B6724}"/>
              </a:ext>
            </a:extLst>
          </p:cNvPr>
          <p:cNvCxnSpPr/>
          <p:nvPr/>
        </p:nvCxnSpPr>
        <p:spPr>
          <a:xfrm flipH="1">
            <a:off x="598519" y="3273790"/>
            <a:ext cx="344465" cy="6680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49F2E5-9528-99E2-39E5-75B426471DDF}"/>
              </a:ext>
            </a:extLst>
          </p:cNvPr>
          <p:cNvCxnSpPr/>
          <p:nvPr/>
        </p:nvCxnSpPr>
        <p:spPr>
          <a:xfrm>
            <a:off x="1510511" y="3276198"/>
            <a:ext cx="197524" cy="66179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A6D08-70E4-FAC1-6CE2-CE6035D90279}"/>
              </a:ext>
            </a:extLst>
          </p:cNvPr>
          <p:cNvSpPr/>
          <p:nvPr/>
        </p:nvSpPr>
        <p:spPr>
          <a:xfrm>
            <a:off x="286493" y="3950997"/>
            <a:ext cx="939451" cy="11377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사업자</a:t>
            </a:r>
            <a:br>
              <a:rPr lang="ko-KR" altLang="en-US" sz="1600" dirty="0">
                <a:solidFill>
                  <a:schemeClr val="tx1"/>
                </a:solidFill>
                <a:ea typeface="맑은 고딕"/>
              </a:rPr>
            </a:b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회원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9D885A-AE3E-CFF2-0379-6DFD9DB0E108}"/>
              </a:ext>
            </a:extLst>
          </p:cNvPr>
          <p:cNvSpPr/>
          <p:nvPr/>
        </p:nvSpPr>
        <p:spPr>
          <a:xfrm>
            <a:off x="1453340" y="3950999"/>
            <a:ext cx="897698" cy="1127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개인</a:t>
            </a:r>
            <a:br>
              <a:rPr lang="ko-KR" altLang="en-US" dirty="0">
                <a:solidFill>
                  <a:schemeClr val="tx1"/>
                </a:solidFill>
                <a:ea typeface="맑은 고딕"/>
              </a:rPr>
            </a:br>
            <a:r>
              <a:rPr lang="ko-KR" altLang="en-US" dirty="0">
                <a:solidFill>
                  <a:schemeClr val="tx1"/>
                </a:solidFill>
                <a:ea typeface="맑은 고딕"/>
              </a:rPr>
              <a:t>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C11177-BC45-1E06-47B7-2EEA49A9C9A9}"/>
              </a:ext>
            </a:extLst>
          </p:cNvPr>
          <p:cNvSpPr/>
          <p:nvPr/>
        </p:nvSpPr>
        <p:spPr>
          <a:xfrm>
            <a:off x="2569280" y="2793624"/>
            <a:ext cx="1419617" cy="459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맑은 고딕"/>
              </a:rPr>
              <a:t>판매페이지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DF62DA-881F-9A25-B857-EB754900D113}"/>
              </a:ext>
            </a:extLst>
          </p:cNvPr>
          <p:cNvCxnSpPr/>
          <p:nvPr/>
        </p:nvCxnSpPr>
        <p:spPr>
          <a:xfrm flipH="1">
            <a:off x="2695987" y="3252912"/>
            <a:ext cx="13009" cy="151757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4382122-B2F4-9866-7F10-F9637BC461D1}"/>
              </a:ext>
            </a:extLst>
          </p:cNvPr>
          <p:cNvCxnSpPr/>
          <p:nvPr/>
        </p:nvCxnSpPr>
        <p:spPr>
          <a:xfrm flipV="1">
            <a:off x="2707709" y="3591114"/>
            <a:ext cx="768584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EC82A2-6CC1-9EA0-C33C-9602E4337403}"/>
              </a:ext>
            </a:extLst>
          </p:cNvPr>
          <p:cNvSpPr/>
          <p:nvPr/>
        </p:nvSpPr>
        <p:spPr>
          <a:xfrm>
            <a:off x="3476293" y="3318273"/>
            <a:ext cx="1096027" cy="50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제조사 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8A9C66-6B56-B320-3D97-1AA52DB9D1F4}"/>
              </a:ext>
            </a:extLst>
          </p:cNvPr>
          <p:cNvCxnSpPr/>
          <p:nvPr/>
        </p:nvCxnSpPr>
        <p:spPr>
          <a:xfrm flipV="1">
            <a:off x="2695985" y="4737889"/>
            <a:ext cx="777579" cy="1172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B4F46-D0B6-8ABE-EC77-E55D954D0794}"/>
              </a:ext>
            </a:extLst>
          </p:cNvPr>
          <p:cNvSpPr/>
          <p:nvPr/>
        </p:nvSpPr>
        <p:spPr>
          <a:xfrm>
            <a:off x="3485287" y="4514669"/>
            <a:ext cx="1169095" cy="427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제품 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B1023E-FAC7-42FA-D657-573F2171C31F}"/>
              </a:ext>
            </a:extLst>
          </p:cNvPr>
          <p:cNvCxnSpPr/>
          <p:nvPr/>
        </p:nvCxnSpPr>
        <p:spPr>
          <a:xfrm>
            <a:off x="4563167" y="3594968"/>
            <a:ext cx="389110" cy="1043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84046C-6616-A9CC-2108-BD85255F318F}"/>
              </a:ext>
            </a:extLst>
          </p:cNvPr>
          <p:cNvSpPr/>
          <p:nvPr/>
        </p:nvSpPr>
        <p:spPr>
          <a:xfrm>
            <a:off x="4952276" y="3322287"/>
            <a:ext cx="979922" cy="4514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차 모델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7E2421-B1D6-86D2-A80E-E3DB5D9E16DE}"/>
              </a:ext>
            </a:extLst>
          </p:cNvPr>
          <p:cNvCxnSpPr/>
          <p:nvPr/>
        </p:nvCxnSpPr>
        <p:spPr>
          <a:xfrm>
            <a:off x="5943920" y="3592400"/>
            <a:ext cx="480164" cy="1043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1A5564-3228-07CC-08EE-BDBAA4665DE6}"/>
              </a:ext>
            </a:extLst>
          </p:cNvPr>
          <p:cNvSpPr/>
          <p:nvPr/>
        </p:nvSpPr>
        <p:spPr>
          <a:xfrm>
            <a:off x="6424083" y="3309279"/>
            <a:ext cx="960330" cy="427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연관제품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7E7A6E-4E0E-653A-E9B4-038077AE92A8}"/>
              </a:ext>
            </a:extLst>
          </p:cNvPr>
          <p:cNvCxnSpPr/>
          <p:nvPr/>
        </p:nvCxnSpPr>
        <p:spPr>
          <a:xfrm flipV="1">
            <a:off x="4619213" y="4727449"/>
            <a:ext cx="532357" cy="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749A3E-C523-127E-F6F5-76924CA69097}"/>
              </a:ext>
            </a:extLst>
          </p:cNvPr>
          <p:cNvSpPr/>
          <p:nvPr/>
        </p:nvSpPr>
        <p:spPr>
          <a:xfrm>
            <a:off x="5151569" y="4514669"/>
            <a:ext cx="1137781" cy="427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제품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3FE2B0-2EDE-134A-C1F9-B69B00C8FC25}"/>
              </a:ext>
            </a:extLst>
          </p:cNvPr>
          <p:cNvSpPr/>
          <p:nvPr/>
        </p:nvSpPr>
        <p:spPr>
          <a:xfrm>
            <a:off x="7486548" y="2793625"/>
            <a:ext cx="1304794" cy="459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맑은 고딕"/>
              </a:rPr>
              <a:t>고객문의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F7E633-E4DA-D0BD-0440-F043207FFD3D}"/>
              </a:ext>
            </a:extLst>
          </p:cNvPr>
          <p:cNvCxnSpPr/>
          <p:nvPr/>
        </p:nvCxnSpPr>
        <p:spPr>
          <a:xfrm>
            <a:off x="8129712" y="3276359"/>
            <a:ext cx="10438" cy="18371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4266EC-2352-4317-D5FB-3200B01297EB}"/>
              </a:ext>
            </a:extLst>
          </p:cNvPr>
          <p:cNvCxnSpPr/>
          <p:nvPr/>
        </p:nvCxnSpPr>
        <p:spPr>
          <a:xfrm flipV="1">
            <a:off x="8116704" y="3585814"/>
            <a:ext cx="480165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B9A4E3-6614-C537-F74D-54C5FE4E5B47}"/>
              </a:ext>
            </a:extLst>
          </p:cNvPr>
          <p:cNvCxnSpPr>
            <a:cxnSpLocks/>
          </p:cNvCxnSpPr>
          <p:nvPr/>
        </p:nvCxnSpPr>
        <p:spPr>
          <a:xfrm flipV="1">
            <a:off x="8140149" y="4193808"/>
            <a:ext cx="480165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A3E9FE-26D0-A65A-51F3-F527BFBFE9A0}"/>
              </a:ext>
            </a:extLst>
          </p:cNvPr>
          <p:cNvCxnSpPr>
            <a:cxnSpLocks/>
          </p:cNvCxnSpPr>
          <p:nvPr/>
        </p:nvCxnSpPr>
        <p:spPr>
          <a:xfrm flipV="1">
            <a:off x="8140149" y="5113508"/>
            <a:ext cx="480165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26808-82DB-8EA7-E49F-1092D7717295}"/>
              </a:ext>
            </a:extLst>
          </p:cNvPr>
          <p:cNvSpPr/>
          <p:nvPr/>
        </p:nvSpPr>
        <p:spPr>
          <a:xfrm>
            <a:off x="8594139" y="3364041"/>
            <a:ext cx="1043835" cy="407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FAQ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925000-DFB6-2776-7426-3B1FE3ADC457}"/>
              </a:ext>
            </a:extLst>
          </p:cNvPr>
          <p:cNvSpPr/>
          <p:nvPr/>
        </p:nvSpPr>
        <p:spPr>
          <a:xfrm>
            <a:off x="8594139" y="3948588"/>
            <a:ext cx="1043835" cy="407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Q&amp;A(기업)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2651F8-8841-DC13-8547-DDB4EAA0764A}"/>
              </a:ext>
            </a:extLst>
          </p:cNvPr>
          <p:cNvSpPr/>
          <p:nvPr/>
        </p:nvSpPr>
        <p:spPr>
          <a:xfrm>
            <a:off x="8617585" y="4875995"/>
            <a:ext cx="1043835" cy="407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Q&amp;A(개인)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082114-E763-E51C-8BEB-D189D343C2DB}"/>
              </a:ext>
            </a:extLst>
          </p:cNvPr>
          <p:cNvSpPr/>
          <p:nvPr/>
        </p:nvSpPr>
        <p:spPr>
          <a:xfrm>
            <a:off x="9813821" y="2793625"/>
            <a:ext cx="1075150" cy="438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맑은 고딕"/>
              </a:rPr>
              <a:t>게시판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062C4A-96F9-BEE4-4543-4EF5D6218E54}"/>
              </a:ext>
            </a:extLst>
          </p:cNvPr>
          <p:cNvCxnSpPr>
            <a:cxnSpLocks/>
          </p:cNvCxnSpPr>
          <p:nvPr/>
        </p:nvCxnSpPr>
        <p:spPr>
          <a:xfrm>
            <a:off x="10157803" y="3252912"/>
            <a:ext cx="10438" cy="179025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D41348-089C-1FCF-EA70-E9DD759C3220}"/>
              </a:ext>
            </a:extLst>
          </p:cNvPr>
          <p:cNvCxnSpPr>
            <a:cxnSpLocks/>
          </p:cNvCxnSpPr>
          <p:nvPr/>
        </p:nvCxnSpPr>
        <p:spPr>
          <a:xfrm flipV="1">
            <a:off x="10109626" y="3538921"/>
            <a:ext cx="480165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AA0CE7-A923-487E-0F27-144BFBE2DC32}"/>
              </a:ext>
            </a:extLst>
          </p:cNvPr>
          <p:cNvSpPr/>
          <p:nvPr/>
        </p:nvSpPr>
        <p:spPr>
          <a:xfrm>
            <a:off x="10587061" y="3352317"/>
            <a:ext cx="1043835" cy="407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</a:rPr>
              <a:t>자동차 상식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750E10-A7DE-B632-2422-23B1D941DF6D}"/>
              </a:ext>
            </a:extLst>
          </p:cNvPr>
          <p:cNvCxnSpPr>
            <a:cxnSpLocks/>
          </p:cNvCxnSpPr>
          <p:nvPr/>
        </p:nvCxnSpPr>
        <p:spPr>
          <a:xfrm flipV="1">
            <a:off x="10144794" y="4195412"/>
            <a:ext cx="480165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930FEB-9221-70D8-E69A-BC5F5800063F}"/>
              </a:ext>
            </a:extLst>
          </p:cNvPr>
          <p:cNvCxnSpPr>
            <a:cxnSpLocks/>
          </p:cNvCxnSpPr>
          <p:nvPr/>
        </p:nvCxnSpPr>
        <p:spPr>
          <a:xfrm flipV="1">
            <a:off x="10144794" y="5027751"/>
            <a:ext cx="480165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E7734-F8FC-D639-E1FF-87E4651C2CD5}"/>
              </a:ext>
            </a:extLst>
          </p:cNvPr>
          <p:cNvSpPr/>
          <p:nvPr/>
        </p:nvSpPr>
        <p:spPr>
          <a:xfrm>
            <a:off x="10587060" y="3985362"/>
            <a:ext cx="1043835" cy="407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</a:rPr>
              <a:t>유저 게시판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8EFBFD-8165-ABAC-4440-9166FB8072E1}"/>
              </a:ext>
            </a:extLst>
          </p:cNvPr>
          <p:cNvSpPr/>
          <p:nvPr/>
        </p:nvSpPr>
        <p:spPr>
          <a:xfrm>
            <a:off x="10622229" y="4782532"/>
            <a:ext cx="1043835" cy="407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</a:rPr>
              <a:t>오늘의 </a:t>
            </a:r>
            <a:br>
              <a:rPr lang="ko-KR" altLang="en-US" sz="1200" dirty="0">
                <a:solidFill>
                  <a:srgbClr val="000000"/>
                </a:solidFill>
                <a:ea typeface="맑은 고딕"/>
              </a:rPr>
            </a:br>
            <a:r>
              <a:rPr lang="ko-KR" altLang="en-US" sz="1200" dirty="0" err="1">
                <a:solidFill>
                  <a:srgbClr val="000000"/>
                </a:solidFill>
                <a:ea typeface="맑은 고딕"/>
              </a:rPr>
              <a:t>휘발유값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39AC77-753E-3FE0-E3DC-93C28AD7EF90}"/>
              </a:ext>
            </a:extLst>
          </p:cNvPr>
          <p:cNvCxnSpPr/>
          <p:nvPr/>
        </p:nvCxnSpPr>
        <p:spPr>
          <a:xfrm>
            <a:off x="1172307" y="2297723"/>
            <a:ext cx="0" cy="51581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6CDE9C-CBF2-9039-09C1-CE66F4435D17}"/>
              </a:ext>
            </a:extLst>
          </p:cNvPr>
          <p:cNvCxnSpPr>
            <a:cxnSpLocks/>
          </p:cNvCxnSpPr>
          <p:nvPr/>
        </p:nvCxnSpPr>
        <p:spPr>
          <a:xfrm>
            <a:off x="3223845" y="2274276"/>
            <a:ext cx="0" cy="51581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FFA738-B007-D65D-D999-ABFFF1341D2B}"/>
              </a:ext>
            </a:extLst>
          </p:cNvPr>
          <p:cNvCxnSpPr>
            <a:cxnSpLocks/>
          </p:cNvCxnSpPr>
          <p:nvPr/>
        </p:nvCxnSpPr>
        <p:spPr>
          <a:xfrm>
            <a:off x="8112367" y="2297721"/>
            <a:ext cx="0" cy="51581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1E2B6F-CBF2-FA52-0A05-9E6EBA1F2E93}"/>
              </a:ext>
            </a:extLst>
          </p:cNvPr>
          <p:cNvCxnSpPr>
            <a:cxnSpLocks/>
          </p:cNvCxnSpPr>
          <p:nvPr/>
        </p:nvCxnSpPr>
        <p:spPr>
          <a:xfrm>
            <a:off x="10386643" y="2297720"/>
            <a:ext cx="0" cy="51581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69378D3-375B-2F59-29BF-C71BD2FF7065}"/>
              </a:ext>
            </a:extLst>
          </p:cNvPr>
          <p:cNvCxnSpPr/>
          <p:nvPr/>
        </p:nvCxnSpPr>
        <p:spPr>
          <a:xfrm>
            <a:off x="1172308" y="2297722"/>
            <a:ext cx="9237784" cy="1172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6CC324-1B9A-0FD3-C7B9-AF02D75C0E3B}"/>
              </a:ext>
            </a:extLst>
          </p:cNvPr>
          <p:cNvCxnSpPr/>
          <p:nvPr/>
        </p:nvCxnSpPr>
        <p:spPr>
          <a:xfrm>
            <a:off x="5990491" y="1852246"/>
            <a:ext cx="0" cy="4454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931126A-50F9-51F2-3220-02B9208B17DD}"/>
              </a:ext>
            </a:extLst>
          </p:cNvPr>
          <p:cNvSpPr txBox="1">
            <a:spLocks/>
          </p:cNvSpPr>
          <p:nvPr/>
        </p:nvSpPr>
        <p:spPr>
          <a:xfrm>
            <a:off x="-4011" y="-316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ea typeface="맑은 고딕"/>
              </a:rPr>
              <a:t>판매페이지_예시2(제조사별로 클릭 시/ 특정제품)</a:t>
            </a:r>
            <a:endParaRPr lang="ko-KR" altLang="en-US" sz="36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9DFAC46-EA7D-AF36-2ABF-8C052F87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48" y="1021473"/>
            <a:ext cx="364959" cy="364959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A4BD5E4-C66A-37FA-4C85-2EC49C2C12FD}"/>
              </a:ext>
            </a:extLst>
          </p:cNvPr>
          <p:cNvSpPr/>
          <p:nvPr/>
        </p:nvSpPr>
        <p:spPr>
          <a:xfrm>
            <a:off x="842211" y="1022683"/>
            <a:ext cx="1153025" cy="360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제조사  ▶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890DFD-C73B-F5A6-DDFB-8AE7B3BCBE1C}"/>
              </a:ext>
            </a:extLst>
          </p:cNvPr>
          <p:cNvSpPr/>
          <p:nvPr/>
        </p:nvSpPr>
        <p:spPr>
          <a:xfrm>
            <a:off x="4040604" y="992605"/>
            <a:ext cx="1724527" cy="1955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E11735-35D8-F48A-1642-726789D82A86}"/>
              </a:ext>
            </a:extLst>
          </p:cNvPr>
          <p:cNvSpPr/>
          <p:nvPr/>
        </p:nvSpPr>
        <p:spPr>
          <a:xfrm>
            <a:off x="4180973" y="1082840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C7FD4-36F6-F5B6-7EC6-8C3809583A2E}"/>
              </a:ext>
            </a:extLst>
          </p:cNvPr>
          <p:cNvSpPr txBox="1"/>
          <p:nvPr/>
        </p:nvSpPr>
        <p:spPr>
          <a:xfrm>
            <a:off x="4411578" y="1032709"/>
            <a:ext cx="5013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현대</a:t>
            </a:r>
            <a:endParaRPr lang="ko-KR" altLang="en-US" sz="1200"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B0D20C-5551-3E0D-7C76-C1C18A561CA0}"/>
              </a:ext>
            </a:extLst>
          </p:cNvPr>
          <p:cNvSpPr/>
          <p:nvPr/>
        </p:nvSpPr>
        <p:spPr>
          <a:xfrm>
            <a:off x="4180973" y="1423734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7AA25-75D8-C9E7-2D48-01C018C2C842}"/>
              </a:ext>
            </a:extLst>
          </p:cNvPr>
          <p:cNvSpPr txBox="1"/>
          <p:nvPr/>
        </p:nvSpPr>
        <p:spPr>
          <a:xfrm>
            <a:off x="4421604" y="1373603"/>
            <a:ext cx="5013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기아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C99CF-7DDB-A6ED-8AEA-95F8D68B06EF}"/>
              </a:ext>
            </a:extLst>
          </p:cNvPr>
          <p:cNvSpPr/>
          <p:nvPr/>
        </p:nvSpPr>
        <p:spPr>
          <a:xfrm>
            <a:off x="4180973" y="1774655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8C56B-9723-2738-0153-29FB8CFEA335}"/>
              </a:ext>
            </a:extLst>
          </p:cNvPr>
          <p:cNvSpPr txBox="1"/>
          <p:nvPr/>
        </p:nvSpPr>
        <p:spPr>
          <a:xfrm>
            <a:off x="4411578" y="1724524"/>
            <a:ext cx="11129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 err="1">
                <a:ea typeface="맑은 고딕"/>
              </a:rPr>
              <a:t>KG모빌리티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568020-5E1F-A12C-68A3-8CD013858A96}"/>
              </a:ext>
            </a:extLst>
          </p:cNvPr>
          <p:cNvSpPr/>
          <p:nvPr/>
        </p:nvSpPr>
        <p:spPr>
          <a:xfrm>
            <a:off x="4180973" y="2135602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BE763E-8B42-CE04-3130-A32DC6990DBC}"/>
              </a:ext>
            </a:extLst>
          </p:cNvPr>
          <p:cNvSpPr/>
          <p:nvPr/>
        </p:nvSpPr>
        <p:spPr>
          <a:xfrm>
            <a:off x="4180972" y="2506575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D70C-25C1-30B9-F5FD-108A32CCF976}"/>
              </a:ext>
            </a:extLst>
          </p:cNvPr>
          <p:cNvSpPr/>
          <p:nvPr/>
        </p:nvSpPr>
        <p:spPr>
          <a:xfrm>
            <a:off x="2215815" y="992605"/>
            <a:ext cx="1453815" cy="1463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92075A-B528-D593-0D02-A8C84BB92647}"/>
              </a:ext>
            </a:extLst>
          </p:cNvPr>
          <p:cNvSpPr/>
          <p:nvPr/>
        </p:nvSpPr>
        <p:spPr>
          <a:xfrm>
            <a:off x="2406315" y="1132971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9C4A4-AD6C-318F-0347-6598166FB068}"/>
              </a:ext>
            </a:extLst>
          </p:cNvPr>
          <p:cNvSpPr txBox="1"/>
          <p:nvPr/>
        </p:nvSpPr>
        <p:spPr>
          <a:xfrm>
            <a:off x="2586789" y="1092867"/>
            <a:ext cx="8121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국내제조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3A541E-6636-43F3-C37D-15403AEDD40A}"/>
              </a:ext>
            </a:extLst>
          </p:cNvPr>
          <p:cNvSpPr/>
          <p:nvPr/>
        </p:nvSpPr>
        <p:spPr>
          <a:xfrm>
            <a:off x="2406315" y="1604207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82E0E-C2BB-14D3-2945-370B54677A08}"/>
              </a:ext>
            </a:extLst>
          </p:cNvPr>
          <p:cNvSpPr txBox="1"/>
          <p:nvPr/>
        </p:nvSpPr>
        <p:spPr>
          <a:xfrm>
            <a:off x="2586789" y="1554077"/>
            <a:ext cx="8121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해외제조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1236F4-1ABE-40A5-4243-364120D51630}"/>
              </a:ext>
            </a:extLst>
          </p:cNvPr>
          <p:cNvCxnSpPr/>
          <p:nvPr/>
        </p:nvCxnSpPr>
        <p:spPr>
          <a:xfrm>
            <a:off x="2406315" y="1092868"/>
            <a:ext cx="70184" cy="12031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F96468-A3B8-4887-80E8-221AEF586931}"/>
              </a:ext>
            </a:extLst>
          </p:cNvPr>
          <p:cNvCxnSpPr/>
          <p:nvPr/>
        </p:nvCxnSpPr>
        <p:spPr>
          <a:xfrm flipV="1">
            <a:off x="2486526" y="982578"/>
            <a:ext cx="110289" cy="23060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80B0B9-DD6A-516F-5A69-4D6514FBF50D}"/>
              </a:ext>
            </a:extLst>
          </p:cNvPr>
          <p:cNvSpPr txBox="1"/>
          <p:nvPr/>
        </p:nvSpPr>
        <p:spPr>
          <a:xfrm>
            <a:off x="4421604" y="2085471"/>
            <a:ext cx="11129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 err="1">
                <a:ea typeface="맑은 고딕"/>
              </a:rPr>
              <a:t>르노코리아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65ED83-A9F0-CADA-69B5-0A35F026FF72}"/>
              </a:ext>
            </a:extLst>
          </p:cNvPr>
          <p:cNvSpPr txBox="1"/>
          <p:nvPr/>
        </p:nvSpPr>
        <p:spPr>
          <a:xfrm>
            <a:off x="4421603" y="2456444"/>
            <a:ext cx="11129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제네시스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23CB16-A75D-06C9-BA28-D6903D72A399}"/>
              </a:ext>
            </a:extLst>
          </p:cNvPr>
          <p:cNvSpPr/>
          <p:nvPr/>
        </p:nvSpPr>
        <p:spPr>
          <a:xfrm>
            <a:off x="6095998" y="992604"/>
            <a:ext cx="1854869" cy="255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682C29-87C4-5E15-10A7-F9126703C0E9}"/>
              </a:ext>
            </a:extLst>
          </p:cNvPr>
          <p:cNvSpPr/>
          <p:nvPr/>
        </p:nvSpPr>
        <p:spPr>
          <a:xfrm>
            <a:off x="6246393" y="1082838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2BD030-7614-F38D-06AE-CDEC73973340}"/>
              </a:ext>
            </a:extLst>
          </p:cNvPr>
          <p:cNvSpPr/>
          <p:nvPr/>
        </p:nvSpPr>
        <p:spPr>
          <a:xfrm>
            <a:off x="6246392" y="1383627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7FC3AF-DE0E-03B2-0731-11C5F9BC3FFF}"/>
              </a:ext>
            </a:extLst>
          </p:cNvPr>
          <p:cNvSpPr/>
          <p:nvPr/>
        </p:nvSpPr>
        <p:spPr>
          <a:xfrm>
            <a:off x="6246392" y="1714495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79B009-158D-3D82-D178-6529E9249AFB}"/>
              </a:ext>
            </a:extLst>
          </p:cNvPr>
          <p:cNvSpPr/>
          <p:nvPr/>
        </p:nvSpPr>
        <p:spPr>
          <a:xfrm>
            <a:off x="6246392" y="2045363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C8009-611C-3321-025A-66EF2465C70D}"/>
              </a:ext>
            </a:extLst>
          </p:cNvPr>
          <p:cNvSpPr/>
          <p:nvPr/>
        </p:nvSpPr>
        <p:spPr>
          <a:xfrm>
            <a:off x="6246392" y="2366205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357257-4316-A076-DD41-BBEA79CD5F3D}"/>
              </a:ext>
            </a:extLst>
          </p:cNvPr>
          <p:cNvSpPr/>
          <p:nvPr/>
        </p:nvSpPr>
        <p:spPr>
          <a:xfrm>
            <a:off x="6246392" y="2687046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45B3-C0B9-4F84-08BF-0E917C9CDBAD}"/>
              </a:ext>
            </a:extLst>
          </p:cNvPr>
          <p:cNvSpPr txBox="1"/>
          <p:nvPr/>
        </p:nvSpPr>
        <p:spPr>
          <a:xfrm>
            <a:off x="6517104" y="1022683"/>
            <a:ext cx="691816" cy="287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 err="1">
                <a:ea typeface="맑은 고딕"/>
              </a:rPr>
              <a:t>캐스퍼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76430-CA5C-A543-6C09-AB1AB1F6886D}"/>
              </a:ext>
            </a:extLst>
          </p:cNvPr>
          <p:cNvSpPr txBox="1"/>
          <p:nvPr/>
        </p:nvSpPr>
        <p:spPr>
          <a:xfrm>
            <a:off x="6517103" y="1333498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아반떼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4BC3D-5760-8BF7-1990-F223AE3546CD}"/>
              </a:ext>
            </a:extLst>
          </p:cNvPr>
          <p:cNvSpPr txBox="1"/>
          <p:nvPr/>
        </p:nvSpPr>
        <p:spPr>
          <a:xfrm>
            <a:off x="6517103" y="1674392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소나타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E6523-384D-7B44-0AF6-299C73278837}"/>
              </a:ext>
            </a:extLst>
          </p:cNvPr>
          <p:cNvSpPr txBox="1"/>
          <p:nvPr/>
        </p:nvSpPr>
        <p:spPr>
          <a:xfrm>
            <a:off x="6517102" y="1995234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 err="1">
                <a:ea typeface="맑은 고딕"/>
              </a:rPr>
              <a:t>그랜져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471BD1-92E9-49C8-7877-B00287BC4CB3}"/>
              </a:ext>
            </a:extLst>
          </p:cNvPr>
          <p:cNvSpPr/>
          <p:nvPr/>
        </p:nvSpPr>
        <p:spPr>
          <a:xfrm>
            <a:off x="8271708" y="1002630"/>
            <a:ext cx="1854869" cy="255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2D6304-6C02-B7EE-2004-4E9AB8AEBDFA}"/>
              </a:ext>
            </a:extLst>
          </p:cNvPr>
          <p:cNvSpPr/>
          <p:nvPr/>
        </p:nvSpPr>
        <p:spPr>
          <a:xfrm>
            <a:off x="8422103" y="1092864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3442A5-F0CF-BFA3-6236-5F1DD2634660}"/>
              </a:ext>
            </a:extLst>
          </p:cNvPr>
          <p:cNvSpPr/>
          <p:nvPr/>
        </p:nvSpPr>
        <p:spPr>
          <a:xfrm>
            <a:off x="8422102" y="1393653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FF7A02-8015-323C-D9DD-4495B5F6EA05}"/>
              </a:ext>
            </a:extLst>
          </p:cNvPr>
          <p:cNvSpPr/>
          <p:nvPr/>
        </p:nvSpPr>
        <p:spPr>
          <a:xfrm>
            <a:off x="8422102" y="1724521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44E470-6215-E60C-F8E6-172D886620E7}"/>
              </a:ext>
            </a:extLst>
          </p:cNvPr>
          <p:cNvSpPr/>
          <p:nvPr/>
        </p:nvSpPr>
        <p:spPr>
          <a:xfrm>
            <a:off x="8422102" y="2055389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186B31-5F87-678A-31A6-D2B7D8B79BEB}"/>
              </a:ext>
            </a:extLst>
          </p:cNvPr>
          <p:cNvSpPr/>
          <p:nvPr/>
        </p:nvSpPr>
        <p:spPr>
          <a:xfrm>
            <a:off x="8422102" y="2376231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9EF82D-D00A-5F34-8B4A-B0C22A9D8353}"/>
              </a:ext>
            </a:extLst>
          </p:cNvPr>
          <p:cNvSpPr/>
          <p:nvPr/>
        </p:nvSpPr>
        <p:spPr>
          <a:xfrm>
            <a:off x="8422102" y="2697072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E922E8-05DF-6157-B624-4A0AE1F39DB1}"/>
              </a:ext>
            </a:extLst>
          </p:cNvPr>
          <p:cNvSpPr txBox="1"/>
          <p:nvPr/>
        </p:nvSpPr>
        <p:spPr>
          <a:xfrm>
            <a:off x="8692814" y="1032709"/>
            <a:ext cx="691816" cy="287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HD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22E929-2AEA-B31D-5B20-EAD1D071BCEF}"/>
              </a:ext>
            </a:extLst>
          </p:cNvPr>
          <p:cNvSpPr txBox="1"/>
          <p:nvPr/>
        </p:nvSpPr>
        <p:spPr>
          <a:xfrm>
            <a:off x="8692813" y="1343524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MD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FEB866-1232-E44A-F2F3-10DE1F517408}"/>
              </a:ext>
            </a:extLst>
          </p:cNvPr>
          <p:cNvSpPr txBox="1"/>
          <p:nvPr/>
        </p:nvSpPr>
        <p:spPr>
          <a:xfrm>
            <a:off x="8692813" y="1684418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BAEB25-B1D1-394B-A2EC-EC0CC9C730FE}"/>
              </a:ext>
            </a:extLst>
          </p:cNvPr>
          <p:cNvSpPr txBox="1"/>
          <p:nvPr/>
        </p:nvSpPr>
        <p:spPr>
          <a:xfrm>
            <a:off x="8692812" y="2005260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CN7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EAB55F-148A-53CE-AFD6-CF8742EC598D}"/>
              </a:ext>
            </a:extLst>
          </p:cNvPr>
          <p:cNvSpPr txBox="1"/>
          <p:nvPr/>
        </p:nvSpPr>
        <p:spPr>
          <a:xfrm>
            <a:off x="822158" y="3759868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제품소재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DDDE13-A392-E608-2E68-B8E7F77DF017}"/>
              </a:ext>
            </a:extLst>
          </p:cNvPr>
          <p:cNvSpPr txBox="1"/>
          <p:nvPr/>
        </p:nvSpPr>
        <p:spPr>
          <a:xfrm>
            <a:off x="1736558" y="3761873"/>
            <a:ext cx="1149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ea typeface="맑은 고딕"/>
              </a:rPr>
              <a:t>에어컨 필터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84F3AF-C407-9E38-6F5F-0D8BF1A6A980}"/>
              </a:ext>
            </a:extLst>
          </p:cNvPr>
          <p:cNvSpPr txBox="1"/>
          <p:nvPr/>
        </p:nvSpPr>
        <p:spPr>
          <a:xfrm>
            <a:off x="2889584" y="3761873"/>
            <a:ext cx="11490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solidFill>
                  <a:srgbClr val="FF0000"/>
                </a:solidFill>
                <a:ea typeface="맑은 고딕"/>
              </a:rPr>
              <a:t>브레이크 오일</a:t>
            </a:r>
            <a:endParaRPr lang="ko-KR" sz="1200" b="1" u="sng" dirty="0" err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3D898A-E316-193B-5E99-D0445510220D}"/>
              </a:ext>
            </a:extLst>
          </p:cNvPr>
          <p:cNvSpPr txBox="1"/>
          <p:nvPr/>
        </p:nvSpPr>
        <p:spPr>
          <a:xfrm>
            <a:off x="4852737" y="3779920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가격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DE5281-007A-3AF2-5F41-15C4CA0231B2}"/>
              </a:ext>
            </a:extLst>
          </p:cNvPr>
          <p:cNvSpPr txBox="1"/>
          <p:nvPr/>
        </p:nvSpPr>
        <p:spPr>
          <a:xfrm>
            <a:off x="5646821" y="3761873"/>
            <a:ext cx="1149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solidFill>
                  <a:srgbClr val="FF0000"/>
                </a:solidFill>
                <a:ea typeface="맑은 고딕"/>
              </a:rPr>
              <a:t>0 ~ 35,000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271AE7-50E5-2C30-38A0-33F762F54A20}"/>
              </a:ext>
            </a:extLst>
          </p:cNvPr>
          <p:cNvSpPr txBox="1"/>
          <p:nvPr/>
        </p:nvSpPr>
        <p:spPr>
          <a:xfrm>
            <a:off x="6960267" y="3761873"/>
            <a:ext cx="15801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ea typeface="맑은 고딕"/>
              </a:rPr>
              <a:t>36,000 ~ 45,000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83862-3FB9-5463-54DF-54AE9519C7DA}"/>
              </a:ext>
            </a:extLst>
          </p:cNvPr>
          <p:cNvSpPr txBox="1"/>
          <p:nvPr/>
        </p:nvSpPr>
        <p:spPr>
          <a:xfrm>
            <a:off x="8544425" y="3761873"/>
            <a:ext cx="15801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ea typeface="맑은 고딕"/>
              </a:rPr>
              <a:t>45,000원 이상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ED3BF2-0061-ABE0-ECBC-95B22335A2DB}"/>
              </a:ext>
            </a:extLst>
          </p:cNvPr>
          <p:cNvSpPr txBox="1"/>
          <p:nvPr/>
        </p:nvSpPr>
        <p:spPr>
          <a:xfrm>
            <a:off x="842211" y="4221077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제조사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1DD2C6-086C-4C8F-F407-41F89A9832BB}"/>
              </a:ext>
            </a:extLst>
          </p:cNvPr>
          <p:cNvSpPr txBox="1"/>
          <p:nvPr/>
        </p:nvSpPr>
        <p:spPr>
          <a:xfrm>
            <a:off x="1734552" y="4221076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u="sng" err="1">
                <a:solidFill>
                  <a:srgbClr val="FF0000"/>
                </a:solidFill>
                <a:ea typeface="맑은 고딕"/>
              </a:rPr>
              <a:t>불스원샷</a:t>
            </a:r>
            <a:endParaRPr lang="ko-KR" altLang="en-US" sz="1200" b="1" u="sng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3F651C-86A9-4246-052A-95105BF36A2F}"/>
              </a:ext>
            </a:extLst>
          </p:cNvPr>
          <p:cNvSpPr txBox="1"/>
          <p:nvPr/>
        </p:nvSpPr>
        <p:spPr>
          <a:xfrm>
            <a:off x="2596814" y="4221076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u="sng" dirty="0" err="1">
                <a:ea typeface="맑은 고딕"/>
              </a:rPr>
              <a:t>벤딕트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5A7530-CAF6-2BF0-EFBB-EA9B1C468E51}"/>
              </a:ext>
            </a:extLst>
          </p:cNvPr>
          <p:cNvSpPr txBox="1"/>
          <p:nvPr/>
        </p:nvSpPr>
        <p:spPr>
          <a:xfrm>
            <a:off x="3358813" y="4221076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u="sng" dirty="0" err="1">
                <a:ea typeface="맑은 고딕"/>
              </a:rPr>
              <a:t>메이튼</a:t>
            </a:r>
          </a:p>
        </p:txBody>
      </p:sp>
      <p:pic>
        <p:nvPicPr>
          <p:cNvPr id="87" name="그림 8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D8C6387-2575-D0D9-2E45-25AEB8E7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626392"/>
            <a:ext cx="8448174" cy="222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B0021-EA04-DB43-D7DC-171D2E3B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76032"/>
            <a:ext cx="10024311" cy="894432"/>
          </a:xfrm>
        </p:spPr>
        <p:txBody>
          <a:bodyPr/>
          <a:lstStyle/>
          <a:p>
            <a:r>
              <a:rPr lang="ko-KR" altLang="en-US" sz="3600" dirty="0" err="1">
                <a:ea typeface="맑은 고딕"/>
              </a:rPr>
              <a:t>Q</a:t>
            </a:r>
            <a:r>
              <a:rPr lang="ko-KR" altLang="en-US" sz="3600" dirty="0">
                <a:ea typeface="맑은 고딕"/>
              </a:rPr>
              <a:t> &amp; </a:t>
            </a:r>
            <a:r>
              <a:rPr lang="ko-KR" altLang="en-US" sz="3600" dirty="0" err="1">
                <a:ea typeface="맑은 고딕"/>
              </a:rPr>
              <a:t>A</a:t>
            </a:r>
            <a:r>
              <a:rPr lang="ko-KR" altLang="en-US" sz="3600" dirty="0">
                <a:ea typeface="맑은 고딕"/>
              </a:rPr>
              <a:t>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95105C-D3CF-F191-E202-99E08331DD78}"/>
              </a:ext>
            </a:extLst>
          </p:cNvPr>
          <p:cNvSpPr/>
          <p:nvPr/>
        </p:nvSpPr>
        <p:spPr>
          <a:xfrm>
            <a:off x="701841" y="932447"/>
            <a:ext cx="862263" cy="300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글쓰기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0D6815-BEBC-071D-5860-B0A96434C2CB}"/>
              </a:ext>
            </a:extLst>
          </p:cNvPr>
          <p:cNvSpPr/>
          <p:nvPr/>
        </p:nvSpPr>
        <p:spPr>
          <a:xfrm>
            <a:off x="1784684" y="932446"/>
            <a:ext cx="1022684" cy="300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ea typeface="맑은 고딕"/>
              </a:rPr>
              <a:t>내 글 확인</a:t>
            </a:r>
            <a:endParaRPr lang="ko-KR" altLang="en-US" sz="1400" b="1">
              <a:solidFill>
                <a:srgbClr val="000000"/>
              </a:solidFill>
              <a:ea typeface="맑은 고딕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A8B315-A363-C8DB-CA81-0EBB1899FDFB}"/>
              </a:ext>
            </a:extLst>
          </p:cNvPr>
          <p:cNvCxnSpPr/>
          <p:nvPr/>
        </p:nvCxnSpPr>
        <p:spPr>
          <a:xfrm>
            <a:off x="421105" y="1453815"/>
            <a:ext cx="11339762" cy="100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7D4B33-5768-DB3F-1F01-E2A10CD030C8}"/>
              </a:ext>
            </a:extLst>
          </p:cNvPr>
          <p:cNvCxnSpPr>
            <a:cxnSpLocks/>
          </p:cNvCxnSpPr>
          <p:nvPr/>
        </p:nvCxnSpPr>
        <p:spPr>
          <a:xfrm>
            <a:off x="350920" y="5925551"/>
            <a:ext cx="11339762" cy="100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F708F0-36EC-7578-67B5-3FF942E97379}"/>
              </a:ext>
            </a:extLst>
          </p:cNvPr>
          <p:cNvSpPr txBox="1"/>
          <p:nvPr/>
        </p:nvSpPr>
        <p:spPr>
          <a:xfrm>
            <a:off x="761999" y="1513973"/>
            <a:ext cx="8021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글 번호</a:t>
            </a:r>
            <a:endParaRPr lang="ko-KR" altLang="en-US" sz="140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206C5-877F-2299-3AAD-C8AE3CAB62B9}"/>
              </a:ext>
            </a:extLst>
          </p:cNvPr>
          <p:cNvSpPr txBox="1"/>
          <p:nvPr/>
        </p:nvSpPr>
        <p:spPr>
          <a:xfrm>
            <a:off x="1784683" y="1513973"/>
            <a:ext cx="8021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2B227-6F12-80AC-354D-203BA8376C64}"/>
              </a:ext>
            </a:extLst>
          </p:cNvPr>
          <p:cNvSpPr txBox="1"/>
          <p:nvPr/>
        </p:nvSpPr>
        <p:spPr>
          <a:xfrm>
            <a:off x="6176209" y="1513973"/>
            <a:ext cx="8021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작성자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5A9E9-FBCF-2A47-2471-FDE012719CCA}"/>
              </a:ext>
            </a:extLst>
          </p:cNvPr>
          <p:cNvSpPr txBox="1"/>
          <p:nvPr/>
        </p:nvSpPr>
        <p:spPr>
          <a:xfrm>
            <a:off x="7720261" y="1513974"/>
            <a:ext cx="9224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등록날짜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45E30-013D-4C73-8C82-0C29CFE48E48}"/>
              </a:ext>
            </a:extLst>
          </p:cNvPr>
          <p:cNvSpPr txBox="1"/>
          <p:nvPr/>
        </p:nvSpPr>
        <p:spPr>
          <a:xfrm>
            <a:off x="952499" y="4732420"/>
            <a:ext cx="3910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3</a:t>
            </a:r>
          </a:p>
          <a:p>
            <a:r>
              <a:rPr lang="ko-KR" altLang="en-US" sz="1400" dirty="0">
                <a:ea typeface="맑은 고딕"/>
              </a:rPr>
              <a:t>2</a:t>
            </a:r>
          </a:p>
          <a:p>
            <a:endParaRPr lang="ko-KR" altLang="en-US" sz="1400" dirty="0">
              <a:ea typeface="맑은 고딕"/>
            </a:endParaRP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1</a:t>
            </a:r>
          </a:p>
          <a:p>
            <a:endParaRPr lang="ko-KR" altLang="en-US" sz="1400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13E68-05B3-8DF1-E892-3BF4E52A4274}"/>
              </a:ext>
            </a:extLst>
          </p:cNvPr>
          <p:cNvSpPr txBox="1"/>
          <p:nvPr/>
        </p:nvSpPr>
        <p:spPr>
          <a:xfrm>
            <a:off x="431131" y="4732421"/>
            <a:ext cx="6617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i="1" dirty="0">
                <a:solidFill>
                  <a:srgbClr val="FF0000"/>
                </a:solidFill>
                <a:ea typeface="맑은 고딕"/>
              </a:rPr>
              <a:t>New!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915FE-A4A4-59AD-AB58-8E57D46E1153}"/>
              </a:ext>
            </a:extLst>
          </p:cNvPr>
          <p:cNvSpPr txBox="1"/>
          <p:nvPr/>
        </p:nvSpPr>
        <p:spPr>
          <a:xfrm>
            <a:off x="1784683" y="5594684"/>
            <a:ext cx="4862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안녕하세요 여기에 문의해도 되나요?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AAB18-8830-DB94-B87F-017236548F0E}"/>
              </a:ext>
            </a:extLst>
          </p:cNvPr>
          <p:cNvSpPr txBox="1"/>
          <p:nvPr/>
        </p:nvSpPr>
        <p:spPr>
          <a:xfrm>
            <a:off x="1784683" y="4942973"/>
            <a:ext cx="4862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제품 문의 드립니다.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B2156-3FC0-C087-45E4-26C73B9BE8E2}"/>
              </a:ext>
            </a:extLst>
          </p:cNvPr>
          <p:cNvSpPr txBox="1"/>
          <p:nvPr/>
        </p:nvSpPr>
        <p:spPr>
          <a:xfrm>
            <a:off x="1965156" y="5223709"/>
            <a:ext cx="4862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ㄴRE</a:t>
            </a:r>
            <a:r>
              <a:rPr lang="ko-KR" altLang="en-US" sz="1200" dirty="0">
                <a:ea typeface="맑은 고딕"/>
              </a:rPr>
              <a:t> : 제품 문의 드립니다.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AB567-5842-B1B0-6F9C-336CAC8525AC}"/>
              </a:ext>
            </a:extLst>
          </p:cNvPr>
          <p:cNvSpPr txBox="1"/>
          <p:nvPr/>
        </p:nvSpPr>
        <p:spPr>
          <a:xfrm>
            <a:off x="9625261" y="1513974"/>
            <a:ext cx="9224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답변여부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1AA76-FD94-853A-F458-49585A661BBC}"/>
              </a:ext>
            </a:extLst>
          </p:cNvPr>
          <p:cNvSpPr txBox="1"/>
          <p:nvPr/>
        </p:nvSpPr>
        <p:spPr>
          <a:xfrm>
            <a:off x="6246394" y="4942972"/>
            <a:ext cx="8021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김철수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EF881-F218-F1D3-CC1F-4E41DC47851C}"/>
              </a:ext>
            </a:extLst>
          </p:cNvPr>
          <p:cNvSpPr txBox="1"/>
          <p:nvPr/>
        </p:nvSpPr>
        <p:spPr>
          <a:xfrm>
            <a:off x="6246394" y="5223708"/>
            <a:ext cx="8021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관리자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504C7-C46C-2E75-1736-CCA6CB3BE2B8}"/>
              </a:ext>
            </a:extLst>
          </p:cNvPr>
          <p:cNvSpPr txBox="1"/>
          <p:nvPr/>
        </p:nvSpPr>
        <p:spPr>
          <a:xfrm>
            <a:off x="6246393" y="5504445"/>
            <a:ext cx="8021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박광진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D1A9E-DB17-9CA8-3045-5659591EFA5D}"/>
              </a:ext>
            </a:extLst>
          </p:cNvPr>
          <p:cNvSpPr txBox="1"/>
          <p:nvPr/>
        </p:nvSpPr>
        <p:spPr>
          <a:xfrm>
            <a:off x="9906000" y="4942973"/>
            <a:ext cx="892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chemeClr val="accent3"/>
                </a:solidFill>
                <a:ea typeface="맑은 고딕"/>
              </a:rPr>
              <a:t>답변완료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C2D09-024F-3AD5-3DC6-93A894FF7E31}"/>
              </a:ext>
            </a:extLst>
          </p:cNvPr>
          <p:cNvSpPr txBox="1"/>
          <p:nvPr/>
        </p:nvSpPr>
        <p:spPr>
          <a:xfrm>
            <a:off x="9906000" y="5504445"/>
            <a:ext cx="12633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solidFill>
                  <a:srgbClr val="0070C0"/>
                </a:solidFill>
                <a:ea typeface="맑은 고딕"/>
              </a:rPr>
              <a:t>관리자 확인 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B20FF-F14C-4271-022F-B40ED9C07FDD}"/>
              </a:ext>
            </a:extLst>
          </p:cNvPr>
          <p:cNvSpPr txBox="1"/>
          <p:nvPr/>
        </p:nvSpPr>
        <p:spPr>
          <a:xfrm>
            <a:off x="7489657" y="4942974"/>
            <a:ext cx="17646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u="sng" dirty="0">
                <a:ea typeface="맑은 고딕"/>
              </a:rPr>
              <a:t>2024.05.02 19:50</a:t>
            </a:r>
          </a:p>
        </p:txBody>
      </p:sp>
    </p:spTree>
    <p:extLst>
      <p:ext uri="{BB962C8B-B14F-4D97-AF65-F5344CB8AC3E}">
        <p14:creationId xmlns:p14="http://schemas.microsoft.com/office/powerpoint/2010/main" val="335074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2D59F-CBC8-C24B-DC03-D5DB537E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19634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글쓰기 게시판</a:t>
            </a:r>
          </a:p>
        </p:txBody>
      </p:sp>
      <p:pic>
        <p:nvPicPr>
          <p:cNvPr id="4" name="그림 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0AD5961B-679A-5EDA-35CD-B00C749C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2" y="920416"/>
            <a:ext cx="425116" cy="42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DD638-3407-970E-B171-F691DC10A4FC}"/>
              </a:ext>
            </a:extLst>
          </p:cNvPr>
          <p:cNvSpPr txBox="1"/>
          <p:nvPr/>
        </p:nvSpPr>
        <p:spPr>
          <a:xfrm>
            <a:off x="461210" y="972552"/>
            <a:ext cx="12733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dirty="0">
                <a:ea typeface="맑은 고딕"/>
              </a:rPr>
              <a:t>글쓰기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A6658-3416-780C-4C9B-71226BCA7CC6}"/>
              </a:ext>
            </a:extLst>
          </p:cNvPr>
          <p:cNvSpPr txBox="1"/>
          <p:nvPr/>
        </p:nvSpPr>
        <p:spPr>
          <a:xfrm>
            <a:off x="932447" y="1704473"/>
            <a:ext cx="8121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제목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CE452-E024-883A-BC39-0EAC96D807D0}"/>
              </a:ext>
            </a:extLst>
          </p:cNvPr>
          <p:cNvSpPr txBox="1"/>
          <p:nvPr/>
        </p:nvSpPr>
        <p:spPr>
          <a:xfrm>
            <a:off x="1624262" y="1644315"/>
            <a:ext cx="4130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________________________________________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5F37C-B1FE-9668-917B-AA1956EA9565}"/>
              </a:ext>
            </a:extLst>
          </p:cNvPr>
          <p:cNvSpPr txBox="1"/>
          <p:nvPr/>
        </p:nvSpPr>
        <p:spPr>
          <a:xfrm>
            <a:off x="6186236" y="1644315"/>
            <a:ext cx="8121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작성자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65959-54B4-EBF6-FD32-F2C960701DD1}"/>
              </a:ext>
            </a:extLst>
          </p:cNvPr>
          <p:cNvSpPr txBox="1"/>
          <p:nvPr/>
        </p:nvSpPr>
        <p:spPr>
          <a:xfrm>
            <a:off x="6847972" y="1644314"/>
            <a:ext cx="2065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_____________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D8FC2-0B03-0B03-457C-56DAE3090DFD}"/>
              </a:ext>
            </a:extLst>
          </p:cNvPr>
          <p:cNvSpPr txBox="1"/>
          <p:nvPr/>
        </p:nvSpPr>
        <p:spPr>
          <a:xfrm>
            <a:off x="932447" y="2145630"/>
            <a:ext cx="8121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26D6B6-B9F5-EB1E-735E-D0CC11AEF5D9}"/>
              </a:ext>
            </a:extLst>
          </p:cNvPr>
          <p:cNvSpPr/>
          <p:nvPr/>
        </p:nvSpPr>
        <p:spPr>
          <a:xfrm>
            <a:off x="1112921" y="2456446"/>
            <a:ext cx="9424736" cy="285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2B6E5-9535-03F4-09D8-A682FEC4BE8A}"/>
              </a:ext>
            </a:extLst>
          </p:cNvPr>
          <p:cNvSpPr/>
          <p:nvPr/>
        </p:nvSpPr>
        <p:spPr>
          <a:xfrm>
            <a:off x="1915027" y="5845341"/>
            <a:ext cx="2566736" cy="230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38CD5-53AF-844A-7B16-5EAB9600F66F}"/>
              </a:ext>
            </a:extLst>
          </p:cNvPr>
          <p:cNvSpPr txBox="1"/>
          <p:nvPr/>
        </p:nvSpPr>
        <p:spPr>
          <a:xfrm>
            <a:off x="1102894" y="5825288"/>
            <a:ext cx="8121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첨부파일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3A9367-2887-3F4E-381B-843FD8A967F9}"/>
              </a:ext>
            </a:extLst>
          </p:cNvPr>
          <p:cNvSpPr/>
          <p:nvPr/>
        </p:nvSpPr>
        <p:spPr>
          <a:xfrm>
            <a:off x="4642184" y="5825288"/>
            <a:ext cx="812131" cy="2606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37E08-E0AE-77AF-F84D-6E2434755D91}"/>
              </a:ext>
            </a:extLst>
          </p:cNvPr>
          <p:cNvSpPr txBox="1"/>
          <p:nvPr/>
        </p:nvSpPr>
        <p:spPr>
          <a:xfrm>
            <a:off x="4712368" y="5825290"/>
            <a:ext cx="8121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b="1" dirty="0">
                <a:ea typeface="맑은 고딕"/>
              </a:rPr>
              <a:t>첨부하기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88B920-97BE-0C5C-378D-341CF2AA1294}"/>
              </a:ext>
            </a:extLst>
          </p:cNvPr>
          <p:cNvSpPr/>
          <p:nvPr/>
        </p:nvSpPr>
        <p:spPr>
          <a:xfrm>
            <a:off x="2175710" y="5424236"/>
            <a:ext cx="611605" cy="370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47F0CE-72EC-48DD-C403-BDE4BF0BEE7F}"/>
              </a:ext>
            </a:extLst>
          </p:cNvPr>
          <p:cNvSpPr/>
          <p:nvPr/>
        </p:nvSpPr>
        <p:spPr>
          <a:xfrm>
            <a:off x="3078078" y="5424236"/>
            <a:ext cx="611605" cy="370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EFB3A-BE74-CAFD-532E-2345610844BE}"/>
              </a:ext>
            </a:extLst>
          </p:cNvPr>
          <p:cNvSpPr txBox="1"/>
          <p:nvPr/>
        </p:nvSpPr>
        <p:spPr>
          <a:xfrm>
            <a:off x="3158288" y="5414211"/>
            <a:ext cx="5313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ea typeface="맑은 고딕"/>
              </a:rPr>
              <a:t>첨부파일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78D239-5EFD-B351-0027-9E1985DE7545}"/>
              </a:ext>
            </a:extLst>
          </p:cNvPr>
          <p:cNvSpPr txBox="1"/>
          <p:nvPr/>
        </p:nvSpPr>
        <p:spPr>
          <a:xfrm>
            <a:off x="2215814" y="5424237"/>
            <a:ext cx="5313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ea typeface="맑은 고딕"/>
              </a:rPr>
              <a:t>첨부파일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153C7-8E11-10FC-EC02-8284A464248D}"/>
              </a:ext>
            </a:extLst>
          </p:cNvPr>
          <p:cNvSpPr txBox="1"/>
          <p:nvPr/>
        </p:nvSpPr>
        <p:spPr>
          <a:xfrm>
            <a:off x="6436894" y="5795209"/>
            <a:ext cx="8121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7314AD-AD59-53B0-19B6-89DBB8866CE2}"/>
              </a:ext>
            </a:extLst>
          </p:cNvPr>
          <p:cNvSpPr/>
          <p:nvPr/>
        </p:nvSpPr>
        <p:spPr>
          <a:xfrm>
            <a:off x="7249027" y="5815262"/>
            <a:ext cx="1052763" cy="230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11914BC-1A89-8035-0EEA-BEE259A1DDE1}"/>
              </a:ext>
            </a:extLst>
          </p:cNvPr>
          <p:cNvSpPr/>
          <p:nvPr/>
        </p:nvSpPr>
        <p:spPr>
          <a:xfrm>
            <a:off x="4852736" y="6336631"/>
            <a:ext cx="902368" cy="3208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임시저장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E3BE50-1939-9DC5-0B5B-48CDDEED69D0}"/>
              </a:ext>
            </a:extLst>
          </p:cNvPr>
          <p:cNvSpPr/>
          <p:nvPr/>
        </p:nvSpPr>
        <p:spPr>
          <a:xfrm>
            <a:off x="6095999" y="6336630"/>
            <a:ext cx="902368" cy="320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51692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4A9E3-760A-4101-A2CB-2812A0C6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34674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오늘의 휘발유 값?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C9BD86-1E16-C0DC-38F6-F315B01E52BD}"/>
              </a:ext>
            </a:extLst>
          </p:cNvPr>
          <p:cNvSpPr/>
          <p:nvPr/>
        </p:nvSpPr>
        <p:spPr>
          <a:xfrm>
            <a:off x="1283368" y="2336131"/>
            <a:ext cx="3970421" cy="1022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4E0A5-4506-B735-C2BB-A70ABE4F0F91}"/>
              </a:ext>
            </a:extLst>
          </p:cNvPr>
          <p:cNvSpPr/>
          <p:nvPr/>
        </p:nvSpPr>
        <p:spPr>
          <a:xfrm>
            <a:off x="1283367" y="3358815"/>
            <a:ext cx="3970421" cy="1022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82841F-DE4B-C700-5658-561D7CCC8CA7}"/>
              </a:ext>
            </a:extLst>
          </p:cNvPr>
          <p:cNvSpPr/>
          <p:nvPr/>
        </p:nvSpPr>
        <p:spPr>
          <a:xfrm>
            <a:off x="1283367" y="4381499"/>
            <a:ext cx="3970421" cy="1022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3BD21-4FA1-5EC0-4207-0B7577722739}"/>
              </a:ext>
            </a:extLst>
          </p:cNvPr>
          <p:cNvSpPr/>
          <p:nvPr/>
        </p:nvSpPr>
        <p:spPr>
          <a:xfrm>
            <a:off x="5805237" y="671763"/>
            <a:ext cx="3970421" cy="3088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45A37-C301-AAE7-6D4C-42A93B3ADD83}"/>
              </a:ext>
            </a:extLst>
          </p:cNvPr>
          <p:cNvSpPr txBox="1"/>
          <p:nvPr/>
        </p:nvSpPr>
        <p:spPr>
          <a:xfrm>
            <a:off x="1283368" y="1323473"/>
            <a:ext cx="39704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i="1" dirty="0">
                <a:ea typeface="맑은 고딕"/>
              </a:rPr>
              <a:t>2024.05.02 목요일</a:t>
            </a:r>
            <a:endParaRPr lang="ko-KR" altLang="en-US" sz="32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88FBD-FC8C-C4C7-4AE9-11BBB753784C}"/>
              </a:ext>
            </a:extLst>
          </p:cNvPr>
          <p:cNvSpPr txBox="1"/>
          <p:nvPr/>
        </p:nvSpPr>
        <p:spPr>
          <a:xfrm>
            <a:off x="1373605" y="2336131"/>
            <a:ext cx="6817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dirty="0">
                <a:ea typeface="맑은 고딕"/>
              </a:rPr>
              <a:t>휘발유</a:t>
            </a:r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2FEAE-9425-17C5-1551-23A32CC4B437}"/>
              </a:ext>
            </a:extLst>
          </p:cNvPr>
          <p:cNvSpPr txBox="1"/>
          <p:nvPr/>
        </p:nvSpPr>
        <p:spPr>
          <a:xfrm>
            <a:off x="1904999" y="2486526"/>
            <a:ext cx="2867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전국평균</a:t>
            </a:r>
            <a:r>
              <a:rPr lang="ko-KR" altLang="en-US" sz="4000" dirty="0">
                <a:ea typeface="맑은 고딕"/>
              </a:rPr>
              <a:t> </a:t>
            </a:r>
            <a:r>
              <a:rPr lang="ko-KR" altLang="en-US" sz="4000" dirty="0">
                <a:solidFill>
                  <a:srgbClr val="0070C0"/>
                </a:solidFill>
                <a:ea typeface="맑은 고딕"/>
              </a:rPr>
              <a:t>1,590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8B619EA-EF9F-F7E9-18BB-7179C1DE8786}"/>
              </a:ext>
            </a:extLst>
          </p:cNvPr>
          <p:cNvSpPr/>
          <p:nvPr/>
        </p:nvSpPr>
        <p:spPr>
          <a:xfrm rot="10800000">
            <a:off x="4722394" y="2636921"/>
            <a:ext cx="330868" cy="3810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804E4-F82A-D99E-317A-C1EC9450816C}"/>
              </a:ext>
            </a:extLst>
          </p:cNvPr>
          <p:cNvSpPr txBox="1"/>
          <p:nvPr/>
        </p:nvSpPr>
        <p:spPr>
          <a:xfrm>
            <a:off x="1373605" y="3348788"/>
            <a:ext cx="6817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경</a:t>
            </a:r>
          </a:p>
          <a:p>
            <a:endParaRPr lang="ko-KR" altLang="en-US" sz="2000" dirty="0">
              <a:ea typeface="맑은 고딕"/>
            </a:endParaRPr>
          </a:p>
          <a:p>
            <a:pPr algn="l"/>
            <a:r>
              <a:rPr lang="ko-KR" altLang="en-US" sz="2000" dirty="0">
                <a:ea typeface="맑은 고딕"/>
              </a:rPr>
              <a:t>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19FC0-DAE6-328A-FCF8-F38B03AD90B0}"/>
              </a:ext>
            </a:extLst>
          </p:cNvPr>
          <p:cNvSpPr txBox="1"/>
          <p:nvPr/>
        </p:nvSpPr>
        <p:spPr>
          <a:xfrm>
            <a:off x="1904999" y="3499184"/>
            <a:ext cx="2867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전국평균</a:t>
            </a:r>
            <a:r>
              <a:rPr lang="ko-KR" altLang="en-US" sz="4000" dirty="0">
                <a:ea typeface="맑은 고딕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ea typeface="맑은 고딕"/>
              </a:rPr>
              <a:t>1,490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7C4F0-D580-ADE2-871D-02C595D400CF}"/>
              </a:ext>
            </a:extLst>
          </p:cNvPr>
          <p:cNvSpPr txBox="1"/>
          <p:nvPr/>
        </p:nvSpPr>
        <p:spPr>
          <a:xfrm>
            <a:off x="1283368" y="4381499"/>
            <a:ext cx="6817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L</a:t>
            </a: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P</a:t>
            </a: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G</a:t>
            </a:r>
            <a:endParaRPr lang="ko-KR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1B419-DC7F-6419-612C-685DD06AE220}"/>
              </a:ext>
            </a:extLst>
          </p:cNvPr>
          <p:cNvSpPr txBox="1"/>
          <p:nvPr/>
        </p:nvSpPr>
        <p:spPr>
          <a:xfrm>
            <a:off x="1904999" y="4521868"/>
            <a:ext cx="2867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전국평균</a:t>
            </a:r>
            <a:r>
              <a:rPr lang="ko-KR" altLang="en-US" sz="4000" dirty="0">
                <a:ea typeface="맑은 고딕"/>
              </a:rPr>
              <a:t>  </a:t>
            </a:r>
            <a:r>
              <a:rPr lang="ko-KR" altLang="en-US" sz="4000" dirty="0">
                <a:solidFill>
                  <a:srgbClr val="0070C0"/>
                </a:solidFill>
                <a:ea typeface="맑은 고딕"/>
              </a:rPr>
              <a:t>990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F70F6EDF-D779-D1B4-96C5-DADDEC2321C3}"/>
              </a:ext>
            </a:extLst>
          </p:cNvPr>
          <p:cNvSpPr/>
          <p:nvPr/>
        </p:nvSpPr>
        <p:spPr>
          <a:xfrm>
            <a:off x="4722393" y="3659605"/>
            <a:ext cx="330868" cy="381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ACC8D60-06E1-223A-DB50-4506A32BBB4B}"/>
              </a:ext>
            </a:extLst>
          </p:cNvPr>
          <p:cNvSpPr/>
          <p:nvPr/>
        </p:nvSpPr>
        <p:spPr>
          <a:xfrm rot="10800000">
            <a:off x="4722393" y="4692315"/>
            <a:ext cx="330868" cy="3810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7A486E8B-53C9-EF31-BD6B-10758DF9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94" y="672515"/>
            <a:ext cx="3964908" cy="3086602"/>
          </a:xfrm>
          <a:prstGeom prst="rect">
            <a:avLst/>
          </a:prstGeom>
        </p:spPr>
      </p:pic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0B8674-221E-3DCE-3B88-B3B3EA3C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195" y="3850857"/>
            <a:ext cx="5967162" cy="300639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194286-A0E6-5B4F-1262-FAA468D796A0}"/>
              </a:ext>
            </a:extLst>
          </p:cNvPr>
          <p:cNvSpPr/>
          <p:nvPr/>
        </p:nvSpPr>
        <p:spPr>
          <a:xfrm>
            <a:off x="9986208" y="982578"/>
            <a:ext cx="1854869" cy="255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B333D7-DB45-FAFD-45A0-C072161AC622}"/>
              </a:ext>
            </a:extLst>
          </p:cNvPr>
          <p:cNvSpPr/>
          <p:nvPr/>
        </p:nvSpPr>
        <p:spPr>
          <a:xfrm>
            <a:off x="10136603" y="1072812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52B9E1-E9D0-23EE-CBF7-ADBE8E4B3C23}"/>
              </a:ext>
            </a:extLst>
          </p:cNvPr>
          <p:cNvSpPr/>
          <p:nvPr/>
        </p:nvSpPr>
        <p:spPr>
          <a:xfrm>
            <a:off x="10136602" y="1373601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126938-9F64-C4DB-9605-C8FF9ED7DBBB}"/>
              </a:ext>
            </a:extLst>
          </p:cNvPr>
          <p:cNvSpPr/>
          <p:nvPr/>
        </p:nvSpPr>
        <p:spPr>
          <a:xfrm>
            <a:off x="10136602" y="1704469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5E906D-8628-B2D5-171D-6F026EDA5170}"/>
              </a:ext>
            </a:extLst>
          </p:cNvPr>
          <p:cNvSpPr/>
          <p:nvPr/>
        </p:nvSpPr>
        <p:spPr>
          <a:xfrm>
            <a:off x="10136602" y="2035337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2A4A66-6BA1-27C9-C0D3-420FC36B255A}"/>
              </a:ext>
            </a:extLst>
          </p:cNvPr>
          <p:cNvSpPr/>
          <p:nvPr/>
        </p:nvSpPr>
        <p:spPr>
          <a:xfrm>
            <a:off x="10136602" y="2356179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31A260-E576-F0B0-5FBD-78D225298338}"/>
              </a:ext>
            </a:extLst>
          </p:cNvPr>
          <p:cNvSpPr/>
          <p:nvPr/>
        </p:nvSpPr>
        <p:spPr>
          <a:xfrm>
            <a:off x="10136602" y="2677020"/>
            <a:ext cx="180473" cy="180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CD903-C820-A8BE-B53F-329B11C25BB9}"/>
              </a:ext>
            </a:extLst>
          </p:cNvPr>
          <p:cNvSpPr txBox="1"/>
          <p:nvPr/>
        </p:nvSpPr>
        <p:spPr>
          <a:xfrm>
            <a:off x="10407314" y="1012657"/>
            <a:ext cx="691816" cy="287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인천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568FF3-359B-7292-DA4E-A64165D447ED}"/>
              </a:ext>
            </a:extLst>
          </p:cNvPr>
          <p:cNvSpPr txBox="1"/>
          <p:nvPr/>
        </p:nvSpPr>
        <p:spPr>
          <a:xfrm>
            <a:off x="10407313" y="1323472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서울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4C3D6-A8BE-D421-75D3-3DC522EB3750}"/>
              </a:ext>
            </a:extLst>
          </p:cNvPr>
          <p:cNvSpPr txBox="1"/>
          <p:nvPr/>
        </p:nvSpPr>
        <p:spPr>
          <a:xfrm>
            <a:off x="10407313" y="1664366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경기도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BAB571-C07D-1BBA-526E-FBC94FD4EF64}"/>
              </a:ext>
            </a:extLst>
          </p:cNvPr>
          <p:cNvSpPr txBox="1"/>
          <p:nvPr/>
        </p:nvSpPr>
        <p:spPr>
          <a:xfrm>
            <a:off x="10407312" y="2316076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부산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07C752-7E29-7E96-DFFB-A0B54B27F4C0}"/>
              </a:ext>
            </a:extLst>
          </p:cNvPr>
          <p:cNvSpPr txBox="1"/>
          <p:nvPr/>
        </p:nvSpPr>
        <p:spPr>
          <a:xfrm>
            <a:off x="10407312" y="1985208"/>
            <a:ext cx="691815" cy="281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광주</a:t>
            </a:r>
          </a:p>
        </p:txBody>
      </p:sp>
    </p:spTree>
    <p:extLst>
      <p:ext uri="{BB962C8B-B14F-4D97-AF65-F5344CB8AC3E}">
        <p14:creationId xmlns:p14="http://schemas.microsoft.com/office/powerpoint/2010/main" val="38537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94C67-FE9F-FCDB-856C-81338545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3567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err="1">
                <a:ea typeface="맑은 고딕"/>
              </a:rPr>
              <a:t>메인페이지</a:t>
            </a:r>
            <a:endParaRPr lang="ko-KR" altLang="en-US" sz="4000" err="1"/>
          </a:p>
        </p:txBody>
      </p:sp>
      <p:pic>
        <p:nvPicPr>
          <p:cNvPr id="4" name="그림 3" descr="원, 스케치, 디자인이(가) 표시된 사진&#10;&#10;자동 생성된 설명">
            <a:extLst>
              <a:ext uri="{FF2B5EF4-FFF2-40B4-BE49-F238E27FC236}">
                <a16:creationId xmlns:a16="http://schemas.microsoft.com/office/drawing/2014/main" id="{867D7C46-0FC3-5E6A-E408-23731996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810" y="390275"/>
            <a:ext cx="647200" cy="583031"/>
          </a:xfrm>
          <a:prstGeom prst="rect">
            <a:avLst/>
          </a:prstGeom>
        </p:spPr>
      </p:pic>
      <p:pic>
        <p:nvPicPr>
          <p:cNvPr id="5" name="그림 4" descr="손수레, 교통, 카트이(가) 표시된 사진&#10;&#10;자동 생성된 설명">
            <a:extLst>
              <a:ext uri="{FF2B5EF4-FFF2-40B4-BE49-F238E27FC236}">
                <a16:creationId xmlns:a16="http://schemas.microsoft.com/office/drawing/2014/main" id="{01637B45-BC56-A7AA-8336-814167AA2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757" y="378994"/>
            <a:ext cx="605591" cy="595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35697-40CA-328E-1D20-EA9367306181}"/>
              </a:ext>
            </a:extLst>
          </p:cNvPr>
          <p:cNvSpPr txBox="1"/>
          <p:nvPr/>
        </p:nvSpPr>
        <p:spPr>
          <a:xfrm>
            <a:off x="11249526" y="391026"/>
            <a:ext cx="9424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7BC96-6FF5-ED72-AC54-8137C731BFA1}"/>
              </a:ext>
            </a:extLst>
          </p:cNvPr>
          <p:cNvSpPr txBox="1"/>
          <p:nvPr/>
        </p:nvSpPr>
        <p:spPr>
          <a:xfrm>
            <a:off x="11249526" y="671762"/>
            <a:ext cx="9424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8A02-E533-3BDA-54CD-20C12A18F0F5}"/>
              </a:ext>
            </a:extLst>
          </p:cNvPr>
          <p:cNvSpPr txBox="1"/>
          <p:nvPr/>
        </p:nvSpPr>
        <p:spPr>
          <a:xfrm>
            <a:off x="9655341" y="531393"/>
            <a:ext cx="9424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장바구니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AF62FC-476D-1D39-62DE-55259E2766E7}"/>
              </a:ext>
            </a:extLst>
          </p:cNvPr>
          <p:cNvSpPr/>
          <p:nvPr/>
        </p:nvSpPr>
        <p:spPr>
          <a:xfrm>
            <a:off x="10256920" y="240630"/>
            <a:ext cx="250658" cy="2907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ea typeface="맑은 고딕"/>
              </a:rPr>
              <a:t>2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32DC5-AAEB-2DDB-3C09-39C15024EE84}"/>
              </a:ext>
            </a:extLst>
          </p:cNvPr>
          <p:cNvSpPr/>
          <p:nvPr/>
        </p:nvSpPr>
        <p:spPr>
          <a:xfrm>
            <a:off x="9294394" y="1403684"/>
            <a:ext cx="2616868" cy="581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solidFill>
                  <a:schemeClr val="accent1"/>
                </a:solidFill>
                <a:ea typeface="맑은 고딕"/>
              </a:rPr>
              <a:t>오늘의 기름값은?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AD290D-A0D4-F8C0-5062-FA88FF54A44A}"/>
              </a:ext>
            </a:extLst>
          </p:cNvPr>
          <p:cNvSpPr/>
          <p:nvPr/>
        </p:nvSpPr>
        <p:spPr>
          <a:xfrm>
            <a:off x="10006263" y="2416342"/>
            <a:ext cx="1333500" cy="433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1B033-9742-1C1E-DCC1-C7A6D68BF035}"/>
              </a:ext>
            </a:extLst>
          </p:cNvPr>
          <p:cNvSpPr txBox="1"/>
          <p:nvPr/>
        </p:nvSpPr>
        <p:spPr>
          <a:xfrm>
            <a:off x="10006263" y="2105526"/>
            <a:ext cx="14036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ea typeface="맑은 고딕"/>
              </a:rPr>
              <a:t>최근 본 상품</a:t>
            </a:r>
            <a:endParaRPr lang="ko-KR" altLang="en-US" sz="1400" b="1"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93B665-FCBC-DEB9-AB81-02189997FA0F}"/>
              </a:ext>
            </a:extLst>
          </p:cNvPr>
          <p:cNvSpPr/>
          <p:nvPr/>
        </p:nvSpPr>
        <p:spPr>
          <a:xfrm>
            <a:off x="10126578" y="2636920"/>
            <a:ext cx="1062789" cy="992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제품</a:t>
            </a:r>
            <a:endParaRPr lang="ko-KR" altLang="en-US" dirty="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B83473-3658-0898-F5A8-E4A98864368E}"/>
              </a:ext>
            </a:extLst>
          </p:cNvPr>
          <p:cNvSpPr/>
          <p:nvPr/>
        </p:nvSpPr>
        <p:spPr>
          <a:xfrm>
            <a:off x="10146631" y="4070684"/>
            <a:ext cx="1042737" cy="10126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7395B-9F8F-E412-BB1C-13A90D6A3BE9}"/>
              </a:ext>
            </a:extLst>
          </p:cNvPr>
          <p:cNvSpPr txBox="1"/>
          <p:nvPr/>
        </p:nvSpPr>
        <p:spPr>
          <a:xfrm>
            <a:off x="10228847" y="4243137"/>
            <a:ext cx="828175" cy="666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/>
              <a:t>제품​</a:t>
            </a:r>
          </a:p>
          <a:p>
            <a:pPr algn="ctr"/>
            <a:r>
              <a:rPr lang="ko-KR"/>
              <a:t>사진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97C432-1F78-CFE4-3005-0593CB4203EA}"/>
              </a:ext>
            </a:extLst>
          </p:cNvPr>
          <p:cNvSpPr/>
          <p:nvPr/>
        </p:nvSpPr>
        <p:spPr>
          <a:xfrm>
            <a:off x="10156657" y="5424236"/>
            <a:ext cx="1042737" cy="10126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1BA33-4835-0825-200B-FDA81C055C12}"/>
              </a:ext>
            </a:extLst>
          </p:cNvPr>
          <p:cNvSpPr txBox="1"/>
          <p:nvPr/>
        </p:nvSpPr>
        <p:spPr>
          <a:xfrm>
            <a:off x="10248899" y="5596689"/>
            <a:ext cx="828175" cy="666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/>
              <a:t>제품​</a:t>
            </a:r>
          </a:p>
          <a:p>
            <a:pPr algn="ctr"/>
            <a:r>
              <a:rPr lang="ko-KR"/>
              <a:t>사진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7AC0AF-CF27-C059-C5EF-EF4B2005F60B}"/>
              </a:ext>
            </a:extLst>
          </p:cNvPr>
          <p:cNvCxnSpPr/>
          <p:nvPr/>
        </p:nvCxnSpPr>
        <p:spPr>
          <a:xfrm flipV="1">
            <a:off x="401052" y="1614235"/>
            <a:ext cx="8452183" cy="300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E3F00B-F08B-DD2E-7FBF-569636A22F4A}"/>
              </a:ext>
            </a:extLst>
          </p:cNvPr>
          <p:cNvSpPr txBox="1"/>
          <p:nvPr/>
        </p:nvSpPr>
        <p:spPr>
          <a:xfrm>
            <a:off x="2396288" y="1112921"/>
            <a:ext cx="1062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ea typeface="맑은 고딕"/>
              </a:rPr>
              <a:t>제품별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88A0BD-141E-626E-1654-2ABA280F2C74}"/>
              </a:ext>
            </a:extLst>
          </p:cNvPr>
          <p:cNvSpPr txBox="1"/>
          <p:nvPr/>
        </p:nvSpPr>
        <p:spPr>
          <a:xfrm>
            <a:off x="3970420" y="1112921"/>
            <a:ext cx="1323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제조사 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5ED1A-8D10-99D0-2DB5-5A541D7C4C31}"/>
              </a:ext>
            </a:extLst>
          </p:cNvPr>
          <p:cNvSpPr txBox="1"/>
          <p:nvPr/>
        </p:nvSpPr>
        <p:spPr>
          <a:xfrm>
            <a:off x="7349290" y="1112920"/>
            <a:ext cx="1102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ea typeface="맑은 고딕"/>
              </a:rPr>
              <a:t>고객지원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902AB-BD44-EE0A-619B-1BE27E50DBF6}"/>
              </a:ext>
            </a:extLst>
          </p:cNvPr>
          <p:cNvSpPr txBox="1"/>
          <p:nvPr/>
        </p:nvSpPr>
        <p:spPr>
          <a:xfrm>
            <a:off x="5735053" y="1112921"/>
            <a:ext cx="1423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ea typeface="맑은 고딕"/>
              </a:rPr>
              <a:t>커뮤니티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2EEB31-7991-173A-4BF1-C1F2FE102F74}"/>
              </a:ext>
            </a:extLst>
          </p:cNvPr>
          <p:cNvSpPr txBox="1"/>
          <p:nvPr/>
        </p:nvSpPr>
        <p:spPr>
          <a:xfrm>
            <a:off x="872290" y="1112921"/>
            <a:ext cx="972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ea typeface="맑은 고딕"/>
              </a:rPr>
              <a:t>베스트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F32100-3DDA-CCE1-602B-61403FD309EF}"/>
              </a:ext>
            </a:extLst>
          </p:cNvPr>
          <p:cNvSpPr txBox="1"/>
          <p:nvPr/>
        </p:nvSpPr>
        <p:spPr>
          <a:xfrm>
            <a:off x="531394" y="4602078"/>
            <a:ext cx="14939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FFC000"/>
                </a:solidFill>
                <a:ea typeface="맑은 고딕"/>
              </a:rPr>
              <a:t>셀프설치</a:t>
            </a:r>
            <a:r>
              <a:rPr lang="ko-KR" altLang="en-US" sz="1400" b="1" dirty="0">
                <a:solidFill>
                  <a:srgbClr val="FFC000"/>
                </a:solidFill>
                <a:ea typeface="맑은 고딕"/>
              </a:rPr>
              <a:t> 동영상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5D3615-CCC5-E02B-38B2-514C02D2A8BA}"/>
              </a:ext>
            </a:extLst>
          </p:cNvPr>
          <p:cNvSpPr/>
          <p:nvPr/>
        </p:nvSpPr>
        <p:spPr>
          <a:xfrm>
            <a:off x="832184" y="5033210"/>
            <a:ext cx="1744578" cy="1102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A4DA41-8D53-B5EF-E741-5AAC96073BD1}"/>
              </a:ext>
            </a:extLst>
          </p:cNvPr>
          <p:cNvSpPr/>
          <p:nvPr/>
        </p:nvSpPr>
        <p:spPr>
          <a:xfrm>
            <a:off x="2927683" y="5033210"/>
            <a:ext cx="1744578" cy="1102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1CBA13A-05D1-F8F2-0040-7F7375F3BE33}"/>
              </a:ext>
            </a:extLst>
          </p:cNvPr>
          <p:cNvCxnSpPr/>
          <p:nvPr/>
        </p:nvCxnSpPr>
        <p:spPr>
          <a:xfrm>
            <a:off x="531395" y="4521868"/>
            <a:ext cx="4331368" cy="100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B2F4E8-4C91-4E91-F991-41D084D335E6}"/>
              </a:ext>
            </a:extLst>
          </p:cNvPr>
          <p:cNvSpPr txBox="1"/>
          <p:nvPr/>
        </p:nvSpPr>
        <p:spPr>
          <a:xfrm>
            <a:off x="1102895" y="5183605"/>
            <a:ext cx="1203156" cy="851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와이퍼</a:t>
            </a:r>
            <a:endParaRPr lang="ko-KR" altLang="en-US" sz="1600" dirty="0">
              <a:ea typeface="맑은 고딕" panose="020B0503020000020004" pitchFamily="34" charset="-127"/>
            </a:endParaRPr>
          </a:p>
          <a:p>
            <a:r>
              <a:rPr lang="ko-KR" altLang="en-US" sz="1600">
                <a:ea typeface="맑은 고딕"/>
              </a:rPr>
              <a:t>교체 </a:t>
            </a:r>
            <a:endParaRPr lang="ko-KR" altLang="en-US" sz="1600" dirty="0">
              <a:ea typeface="맑은 고딕"/>
            </a:endParaRPr>
          </a:p>
          <a:p>
            <a:r>
              <a:rPr lang="ko-KR" altLang="en-US" sz="1600" dirty="0">
                <a:ea typeface="맑은 고딕"/>
              </a:rPr>
              <a:t>동영상</a:t>
            </a:r>
            <a:endParaRPr lang="ko-KR" sz="1600" dirty="0"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7804C9-29F7-2648-E830-7F3B04819CA2}"/>
              </a:ext>
            </a:extLst>
          </p:cNvPr>
          <p:cNvSpPr txBox="1"/>
          <p:nvPr/>
        </p:nvSpPr>
        <p:spPr>
          <a:xfrm>
            <a:off x="3168315" y="5153526"/>
            <a:ext cx="1203156" cy="851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에어컨필터</a:t>
            </a:r>
            <a:endParaRPr lang="ko-KR" altLang="en-US" sz="1600" dirty="0">
              <a:ea typeface="맑은 고딕" panose="020B0503020000020004" pitchFamily="34" charset="-127"/>
            </a:endParaRPr>
          </a:p>
          <a:p>
            <a:r>
              <a:rPr lang="ko-KR" altLang="en-US" sz="1600" dirty="0">
                <a:ea typeface="맑은 고딕"/>
              </a:rPr>
              <a:t>교체 </a:t>
            </a:r>
          </a:p>
          <a:p>
            <a:r>
              <a:rPr lang="ko-KR" altLang="en-US" sz="1600" dirty="0">
                <a:ea typeface="맑은 고딕"/>
              </a:rPr>
              <a:t>동영상</a:t>
            </a:r>
            <a:endParaRPr lang="ko-KR" sz="1600" dirty="0">
              <a:ea typeface="맑은 고딕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C71145-3824-5277-914E-592321627612}"/>
              </a:ext>
            </a:extLst>
          </p:cNvPr>
          <p:cNvCxnSpPr>
            <a:cxnSpLocks/>
          </p:cNvCxnSpPr>
          <p:nvPr/>
        </p:nvCxnSpPr>
        <p:spPr>
          <a:xfrm>
            <a:off x="5253789" y="4521867"/>
            <a:ext cx="3599448" cy="100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8DE1342-B9F5-7CF8-5C90-45A5A35EAF4B}"/>
              </a:ext>
            </a:extLst>
          </p:cNvPr>
          <p:cNvCxnSpPr/>
          <p:nvPr/>
        </p:nvCxnSpPr>
        <p:spPr>
          <a:xfrm>
            <a:off x="5033210" y="4582025"/>
            <a:ext cx="20053" cy="20152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D09347-011A-4537-334F-9727C7F5F0F6}"/>
              </a:ext>
            </a:extLst>
          </p:cNvPr>
          <p:cNvSpPr txBox="1"/>
          <p:nvPr/>
        </p:nvSpPr>
        <p:spPr>
          <a:xfrm>
            <a:off x="5253788" y="4602078"/>
            <a:ext cx="14939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맑은 고딕"/>
              </a:rPr>
              <a:t>유저게시판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529240-6848-E0A4-3148-475311208AE2}"/>
              </a:ext>
            </a:extLst>
          </p:cNvPr>
          <p:cNvSpPr/>
          <p:nvPr/>
        </p:nvSpPr>
        <p:spPr>
          <a:xfrm>
            <a:off x="5614736" y="5033210"/>
            <a:ext cx="381000" cy="541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현대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A428F1-15FA-D28E-E7F7-C74234BB504E}"/>
              </a:ext>
            </a:extLst>
          </p:cNvPr>
          <p:cNvSpPr/>
          <p:nvPr/>
        </p:nvSpPr>
        <p:spPr>
          <a:xfrm>
            <a:off x="5614736" y="5895473"/>
            <a:ext cx="381000" cy="541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38B9D-6A43-14CA-BAC1-8D152B2D6224}"/>
              </a:ext>
            </a:extLst>
          </p:cNvPr>
          <p:cNvSpPr txBox="1"/>
          <p:nvPr/>
        </p:nvSpPr>
        <p:spPr>
          <a:xfrm>
            <a:off x="5614737" y="5925552"/>
            <a:ext cx="380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기아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2AE938-8347-50D4-F4F5-581B94E7C2B9}"/>
              </a:ext>
            </a:extLst>
          </p:cNvPr>
          <p:cNvSpPr txBox="1"/>
          <p:nvPr/>
        </p:nvSpPr>
        <p:spPr>
          <a:xfrm>
            <a:off x="6216315" y="5013157"/>
            <a:ext cx="10627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안녕하세요.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66DF7A-DA08-46F5-EE34-303A634B14A5}"/>
              </a:ext>
            </a:extLst>
          </p:cNvPr>
          <p:cNvSpPr txBox="1"/>
          <p:nvPr/>
        </p:nvSpPr>
        <p:spPr>
          <a:xfrm>
            <a:off x="6216315" y="5293893"/>
            <a:ext cx="1554078" cy="281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캐스퍼</a:t>
            </a:r>
            <a:r>
              <a:rPr lang="ko-KR" altLang="en-US" sz="1200" dirty="0">
                <a:ea typeface="맑은 고딕"/>
              </a:rPr>
              <a:t> 유저입니다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A6199C-0AE6-812B-FCF5-66525FB7E0CA}"/>
              </a:ext>
            </a:extLst>
          </p:cNvPr>
          <p:cNvSpPr txBox="1"/>
          <p:nvPr/>
        </p:nvSpPr>
        <p:spPr>
          <a:xfrm>
            <a:off x="6216315" y="5895471"/>
            <a:ext cx="1804735" cy="281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모닝 관련 질문입니다.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3C8BA1-E287-0EE1-786C-C338DA1D1681}"/>
              </a:ext>
            </a:extLst>
          </p:cNvPr>
          <p:cNvSpPr txBox="1"/>
          <p:nvPr/>
        </p:nvSpPr>
        <p:spPr>
          <a:xfrm>
            <a:off x="6216315" y="6186234"/>
            <a:ext cx="1804735" cy="281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기아 </a:t>
            </a:r>
            <a:r>
              <a:rPr lang="ko-KR" altLang="en-US" sz="1200" dirty="0" err="1">
                <a:ea typeface="맑은 고딕"/>
              </a:rPr>
              <a:t>A</a:t>
            </a:r>
            <a:r>
              <a:rPr lang="ko-KR" altLang="en-US" sz="1200" dirty="0">
                <a:ea typeface="맑은 고딕"/>
              </a:rPr>
              <a:t>/</a:t>
            </a:r>
            <a:r>
              <a:rPr lang="ko-KR" altLang="en-US" sz="1200" dirty="0" err="1">
                <a:ea typeface="맑은 고딕"/>
              </a:rPr>
              <a:t>S는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어떤가요</a:t>
            </a:r>
            <a:r>
              <a:rPr lang="ko-KR" altLang="en-US" sz="1200" dirty="0">
                <a:ea typeface="맑은 고딕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33B3F3-1194-26A7-A907-129BDA57E61B}"/>
              </a:ext>
            </a:extLst>
          </p:cNvPr>
          <p:cNvSpPr txBox="1"/>
          <p:nvPr/>
        </p:nvSpPr>
        <p:spPr>
          <a:xfrm>
            <a:off x="7118684" y="4942973"/>
            <a:ext cx="7720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i="1" u="sng" dirty="0">
                <a:solidFill>
                  <a:srgbClr val="FF0000"/>
                </a:solidFill>
                <a:ea typeface="맑은 고딕"/>
              </a:rPr>
              <a:t>New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BDEA1B-27EF-D06C-1665-151BDECAB3F9}"/>
              </a:ext>
            </a:extLst>
          </p:cNvPr>
          <p:cNvSpPr txBox="1"/>
          <p:nvPr/>
        </p:nvSpPr>
        <p:spPr>
          <a:xfrm>
            <a:off x="8151394" y="5013157"/>
            <a:ext cx="832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마동석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DDAF69-E07A-976C-8ED7-5E9C49E4603C}"/>
              </a:ext>
            </a:extLst>
          </p:cNvPr>
          <p:cNvSpPr/>
          <p:nvPr/>
        </p:nvSpPr>
        <p:spPr>
          <a:xfrm>
            <a:off x="842210" y="1955132"/>
            <a:ext cx="1724526" cy="1935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0DF1F3-0A1C-204F-AB3D-3552E9F0E1FE}"/>
              </a:ext>
            </a:extLst>
          </p:cNvPr>
          <p:cNvSpPr txBox="1"/>
          <p:nvPr/>
        </p:nvSpPr>
        <p:spPr>
          <a:xfrm>
            <a:off x="942474" y="1985211"/>
            <a:ext cx="15340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제품군 별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 1-2위 제품 사진 및 가격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C10AEE-C6B1-9DD3-DAEB-D7649C0048E6}"/>
              </a:ext>
            </a:extLst>
          </p:cNvPr>
          <p:cNvSpPr/>
          <p:nvPr/>
        </p:nvSpPr>
        <p:spPr>
          <a:xfrm>
            <a:off x="2817394" y="1955132"/>
            <a:ext cx="1724526" cy="1935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0C0B44-0A67-FDAE-8438-FFD286A2D28C}"/>
              </a:ext>
            </a:extLst>
          </p:cNvPr>
          <p:cNvSpPr/>
          <p:nvPr/>
        </p:nvSpPr>
        <p:spPr>
          <a:xfrm>
            <a:off x="4872788" y="1955132"/>
            <a:ext cx="1724526" cy="1935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36277A-1489-D366-A3DB-684B982E11FE}"/>
              </a:ext>
            </a:extLst>
          </p:cNvPr>
          <p:cNvSpPr/>
          <p:nvPr/>
        </p:nvSpPr>
        <p:spPr>
          <a:xfrm>
            <a:off x="6908130" y="1945105"/>
            <a:ext cx="1724526" cy="1935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0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84A47-38B0-13B3-B8A2-DC74A9C5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4178"/>
            <a:ext cx="10525626" cy="96461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FB9FD-A7D3-81C2-9737-FD7AEBF4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893179"/>
            <a:ext cx="11708730" cy="58452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A4A0A6-07A2-2ABD-26E2-27D8D6DB2B29}"/>
              </a:ext>
            </a:extLst>
          </p:cNvPr>
          <p:cNvSpPr/>
          <p:nvPr/>
        </p:nvSpPr>
        <p:spPr>
          <a:xfrm>
            <a:off x="651710" y="1052762"/>
            <a:ext cx="1624262" cy="45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회원구분선택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1E423BE-6CC0-DF06-4396-EFB5FCCF751F}"/>
              </a:ext>
            </a:extLst>
          </p:cNvPr>
          <p:cNvSpPr/>
          <p:nvPr/>
        </p:nvSpPr>
        <p:spPr>
          <a:xfrm rot="5400000">
            <a:off x="2752224" y="1137986"/>
            <a:ext cx="310815" cy="270711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589AA4-F0EF-5FA7-9325-81F691AF644C}"/>
              </a:ext>
            </a:extLst>
          </p:cNvPr>
          <p:cNvSpPr/>
          <p:nvPr/>
        </p:nvSpPr>
        <p:spPr>
          <a:xfrm>
            <a:off x="3469105" y="1052762"/>
            <a:ext cx="1624262" cy="45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약관동의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3C55FCC-234A-F134-B615-AFF9BBF1CE1B}"/>
              </a:ext>
            </a:extLst>
          </p:cNvPr>
          <p:cNvSpPr/>
          <p:nvPr/>
        </p:nvSpPr>
        <p:spPr>
          <a:xfrm rot="5400000">
            <a:off x="5619749" y="1137986"/>
            <a:ext cx="310815" cy="270711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13FA33-7EF8-342A-DDA7-C708180B4437}"/>
              </a:ext>
            </a:extLst>
          </p:cNvPr>
          <p:cNvSpPr/>
          <p:nvPr/>
        </p:nvSpPr>
        <p:spPr>
          <a:xfrm>
            <a:off x="6557210" y="1052762"/>
            <a:ext cx="1624262" cy="45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회원정보입력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E8C2A3B-EB4E-6D87-C11A-823F16684255}"/>
              </a:ext>
            </a:extLst>
          </p:cNvPr>
          <p:cNvSpPr/>
          <p:nvPr/>
        </p:nvSpPr>
        <p:spPr>
          <a:xfrm rot="5400000">
            <a:off x="8788065" y="1137986"/>
            <a:ext cx="310815" cy="270711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676CF-ABDA-DABF-6597-BA2D00882CF7}"/>
              </a:ext>
            </a:extLst>
          </p:cNvPr>
          <p:cNvSpPr/>
          <p:nvPr/>
        </p:nvSpPr>
        <p:spPr>
          <a:xfrm>
            <a:off x="9865894" y="1052762"/>
            <a:ext cx="1624262" cy="45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가입완료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A87352-77EA-F377-CA43-9B538E1677F3}"/>
              </a:ext>
            </a:extLst>
          </p:cNvPr>
          <p:cNvSpPr/>
          <p:nvPr/>
        </p:nvSpPr>
        <p:spPr>
          <a:xfrm>
            <a:off x="5484395" y="2055394"/>
            <a:ext cx="1223211" cy="4411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가입구분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CF5C7-45B7-5DA9-3C09-EA4549FE3A7B}"/>
              </a:ext>
            </a:extLst>
          </p:cNvPr>
          <p:cNvSpPr/>
          <p:nvPr/>
        </p:nvSpPr>
        <p:spPr>
          <a:xfrm>
            <a:off x="2837447" y="3098132"/>
            <a:ext cx="2887578" cy="2887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23EF5D-0B1E-FD7E-E39F-5B940C86D5A2}"/>
              </a:ext>
            </a:extLst>
          </p:cNvPr>
          <p:cNvSpPr/>
          <p:nvPr/>
        </p:nvSpPr>
        <p:spPr>
          <a:xfrm>
            <a:off x="6737684" y="3098132"/>
            <a:ext cx="2887578" cy="2887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원, 스케치, 디자인이(가) 표시된 사진&#10;&#10;자동 생성된 설명">
            <a:extLst>
              <a:ext uri="{FF2B5EF4-FFF2-40B4-BE49-F238E27FC236}">
                <a16:creationId xmlns:a16="http://schemas.microsoft.com/office/drawing/2014/main" id="{9F616FFB-4CD2-30D3-6D7C-067A5BB6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25" y="3428249"/>
            <a:ext cx="2181225" cy="2066925"/>
          </a:xfrm>
          <a:prstGeom prst="rect">
            <a:avLst/>
          </a:prstGeom>
        </p:spPr>
      </p:pic>
      <p:pic>
        <p:nvPicPr>
          <p:cNvPr id="15" name="그림 14" descr="원, 스케치, 디자인이(가) 표시된 사진&#10;&#10;자동 생성된 설명">
            <a:extLst>
              <a:ext uri="{FF2B5EF4-FFF2-40B4-BE49-F238E27FC236}">
                <a16:creationId xmlns:a16="http://schemas.microsoft.com/office/drawing/2014/main" id="{280B7C6A-C47D-BD43-1B14-AFE0D9BA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151" y="3428249"/>
            <a:ext cx="2181225" cy="206692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BABFC3-ACDB-7964-25DE-E40BF3EE4113}"/>
              </a:ext>
            </a:extLst>
          </p:cNvPr>
          <p:cNvSpPr/>
          <p:nvPr/>
        </p:nvSpPr>
        <p:spPr>
          <a:xfrm>
            <a:off x="3268578" y="6196262"/>
            <a:ext cx="1884947" cy="3509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사업자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EECB34-67C0-8651-3B0C-17B279794EC4}"/>
              </a:ext>
            </a:extLst>
          </p:cNvPr>
          <p:cNvSpPr/>
          <p:nvPr/>
        </p:nvSpPr>
        <p:spPr>
          <a:xfrm>
            <a:off x="7349288" y="6196262"/>
            <a:ext cx="1884947" cy="3509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개인</a:t>
            </a:r>
          </a:p>
        </p:txBody>
      </p:sp>
    </p:spTree>
    <p:extLst>
      <p:ext uri="{BB962C8B-B14F-4D97-AF65-F5344CB8AC3E}">
        <p14:creationId xmlns:p14="http://schemas.microsoft.com/office/powerpoint/2010/main" val="133319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0DFC271-E4DE-8D73-1143-1C783229736C}"/>
              </a:ext>
            </a:extLst>
          </p:cNvPr>
          <p:cNvSpPr txBox="1">
            <a:spLocks/>
          </p:cNvSpPr>
          <p:nvPr/>
        </p:nvSpPr>
        <p:spPr>
          <a:xfrm>
            <a:off x="156411" y="4178"/>
            <a:ext cx="10525626" cy="96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39286-0DF5-261E-4F92-A8005FDC5331}"/>
              </a:ext>
            </a:extLst>
          </p:cNvPr>
          <p:cNvSpPr/>
          <p:nvPr/>
        </p:nvSpPr>
        <p:spPr>
          <a:xfrm>
            <a:off x="651710" y="1052762"/>
            <a:ext cx="1624262" cy="451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회원구분선택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A9762AB-09E9-1079-5E7D-534A75B11099}"/>
              </a:ext>
            </a:extLst>
          </p:cNvPr>
          <p:cNvSpPr/>
          <p:nvPr/>
        </p:nvSpPr>
        <p:spPr>
          <a:xfrm rot="5400000">
            <a:off x="2752224" y="1137986"/>
            <a:ext cx="310815" cy="270711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CF03B7-AE80-0128-E856-88EFAA40BAAC}"/>
              </a:ext>
            </a:extLst>
          </p:cNvPr>
          <p:cNvSpPr/>
          <p:nvPr/>
        </p:nvSpPr>
        <p:spPr>
          <a:xfrm>
            <a:off x="3469105" y="1052762"/>
            <a:ext cx="1624262" cy="45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약관동의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3B06C48-9E74-DFB1-BC56-1284944103AD}"/>
              </a:ext>
            </a:extLst>
          </p:cNvPr>
          <p:cNvSpPr/>
          <p:nvPr/>
        </p:nvSpPr>
        <p:spPr>
          <a:xfrm rot="5400000">
            <a:off x="5619749" y="1137986"/>
            <a:ext cx="310815" cy="270711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CC7C0C-0723-C966-DE86-8B04786C29F9}"/>
              </a:ext>
            </a:extLst>
          </p:cNvPr>
          <p:cNvSpPr/>
          <p:nvPr/>
        </p:nvSpPr>
        <p:spPr>
          <a:xfrm>
            <a:off x="6557210" y="1052762"/>
            <a:ext cx="1624262" cy="45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회원정보입력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9F9E14D-01A0-F742-5BD1-3C9566B009D0}"/>
              </a:ext>
            </a:extLst>
          </p:cNvPr>
          <p:cNvSpPr/>
          <p:nvPr/>
        </p:nvSpPr>
        <p:spPr>
          <a:xfrm rot="5400000">
            <a:off x="8788065" y="1137986"/>
            <a:ext cx="310815" cy="270711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7020F1-FEA9-944B-44D3-303AD9A1E17E}"/>
              </a:ext>
            </a:extLst>
          </p:cNvPr>
          <p:cNvSpPr/>
          <p:nvPr/>
        </p:nvSpPr>
        <p:spPr>
          <a:xfrm>
            <a:off x="9865894" y="1052762"/>
            <a:ext cx="1624262" cy="45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가입완료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1D61EA-2A3D-363C-D255-514F6C768BF5}"/>
              </a:ext>
            </a:extLst>
          </p:cNvPr>
          <p:cNvSpPr/>
          <p:nvPr/>
        </p:nvSpPr>
        <p:spPr>
          <a:xfrm>
            <a:off x="1453816" y="2195763"/>
            <a:ext cx="8913394" cy="201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E479D-99D8-9354-EBEC-B5931C80E5C3}"/>
              </a:ext>
            </a:extLst>
          </p:cNvPr>
          <p:cNvSpPr txBox="1"/>
          <p:nvPr/>
        </p:nvSpPr>
        <p:spPr>
          <a:xfrm>
            <a:off x="1153026" y="1714499"/>
            <a:ext cx="2466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 dirty="0">
                <a:ea typeface="맑은 고딕"/>
              </a:rPr>
              <a:t>서비스 이용약관</a:t>
            </a:r>
            <a:endParaRPr lang="ko-KR" altLang="en-US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840091-0E72-F8B3-9047-96AB4B5F37E4}"/>
              </a:ext>
            </a:extLst>
          </p:cNvPr>
          <p:cNvSpPr txBox="1"/>
          <p:nvPr/>
        </p:nvSpPr>
        <p:spPr>
          <a:xfrm>
            <a:off x="1634289" y="2386263"/>
            <a:ext cx="1654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200" b="1" dirty="0">
                <a:ea typeface="맑은 고딕"/>
              </a:rPr>
              <a:t>총칙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909BD9A-3987-E8D5-9DFA-80F4337B7787}"/>
              </a:ext>
            </a:extLst>
          </p:cNvPr>
          <p:cNvSpPr/>
          <p:nvPr/>
        </p:nvSpPr>
        <p:spPr>
          <a:xfrm>
            <a:off x="1704472" y="4351421"/>
            <a:ext cx="180474" cy="1403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51FBF7-61A9-0281-3935-3CFE81B72B82}"/>
              </a:ext>
            </a:extLst>
          </p:cNvPr>
          <p:cNvSpPr txBox="1"/>
          <p:nvPr/>
        </p:nvSpPr>
        <p:spPr>
          <a:xfrm>
            <a:off x="1884947" y="4281236"/>
            <a:ext cx="5785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서비스 약관에 동의합니다.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AF5F08-79BA-7EEB-B35F-4C03F9D73594}"/>
              </a:ext>
            </a:extLst>
          </p:cNvPr>
          <p:cNvSpPr txBox="1"/>
          <p:nvPr/>
        </p:nvSpPr>
        <p:spPr>
          <a:xfrm>
            <a:off x="1153026" y="4632157"/>
            <a:ext cx="2977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 dirty="0">
                <a:ea typeface="맑은 고딕"/>
              </a:rPr>
              <a:t>개인정보 수집 및 이용동의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AD8733-C36E-61B5-085A-63F149CA9A54}"/>
              </a:ext>
            </a:extLst>
          </p:cNvPr>
          <p:cNvSpPr/>
          <p:nvPr/>
        </p:nvSpPr>
        <p:spPr>
          <a:xfrm>
            <a:off x="1453816" y="5103395"/>
            <a:ext cx="8913394" cy="12633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006562-943F-F802-CB93-698046023A39}"/>
              </a:ext>
            </a:extLst>
          </p:cNvPr>
          <p:cNvSpPr/>
          <p:nvPr/>
        </p:nvSpPr>
        <p:spPr>
          <a:xfrm>
            <a:off x="4983079" y="6466974"/>
            <a:ext cx="792079" cy="3007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이전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53B3CF6-4BC1-06B2-51FA-75501104049F}"/>
              </a:ext>
            </a:extLst>
          </p:cNvPr>
          <p:cNvSpPr/>
          <p:nvPr/>
        </p:nvSpPr>
        <p:spPr>
          <a:xfrm>
            <a:off x="6176210" y="6466974"/>
            <a:ext cx="792079" cy="3007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7392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D82D7C1-FB6E-C38F-5636-6F9EDA702E5E}"/>
              </a:ext>
            </a:extLst>
          </p:cNvPr>
          <p:cNvSpPr txBox="1">
            <a:spLocks/>
          </p:cNvSpPr>
          <p:nvPr/>
        </p:nvSpPr>
        <p:spPr>
          <a:xfrm>
            <a:off x="156411" y="4178"/>
            <a:ext cx="10525626" cy="96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회원가입&lt;개인&gt;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F7FCBE5-81C4-C832-9DC9-AB7A95EACDE9}"/>
              </a:ext>
            </a:extLst>
          </p:cNvPr>
          <p:cNvSpPr/>
          <p:nvPr/>
        </p:nvSpPr>
        <p:spPr>
          <a:xfrm rot="5400000">
            <a:off x="1012659" y="1042737"/>
            <a:ext cx="200526" cy="19050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00106-2F68-8AA7-1FDF-0D939ECCAF07}"/>
              </a:ext>
            </a:extLst>
          </p:cNvPr>
          <p:cNvSpPr txBox="1"/>
          <p:nvPr/>
        </p:nvSpPr>
        <p:spPr>
          <a:xfrm>
            <a:off x="1213183" y="992605"/>
            <a:ext cx="1493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ea typeface="맑은 고딕"/>
              </a:rPr>
              <a:t>가입정보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0B256-BE55-D14F-4F9A-F1635A68E76F}"/>
              </a:ext>
            </a:extLst>
          </p:cNvPr>
          <p:cNvSpPr txBox="1"/>
          <p:nvPr/>
        </p:nvSpPr>
        <p:spPr>
          <a:xfrm>
            <a:off x="1122948" y="1473868"/>
            <a:ext cx="982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＊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아이디</a:t>
            </a:r>
            <a:endParaRPr 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E992F2-D567-84A9-288B-0CDB6D34890A}"/>
              </a:ext>
            </a:extLst>
          </p:cNvPr>
          <p:cNvSpPr/>
          <p:nvPr/>
        </p:nvSpPr>
        <p:spPr>
          <a:xfrm>
            <a:off x="2205788" y="1473868"/>
            <a:ext cx="1263316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6797A3-4AFF-2174-3F61-5CCE19CA904D}"/>
              </a:ext>
            </a:extLst>
          </p:cNvPr>
          <p:cNvSpPr/>
          <p:nvPr/>
        </p:nvSpPr>
        <p:spPr>
          <a:xfrm>
            <a:off x="3689683" y="1473868"/>
            <a:ext cx="862263" cy="3108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</a:rPr>
              <a:t>중복확인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555C8-BB33-EAA8-301D-CA6C1FDF3789}"/>
              </a:ext>
            </a:extLst>
          </p:cNvPr>
          <p:cNvSpPr txBox="1"/>
          <p:nvPr/>
        </p:nvSpPr>
        <p:spPr>
          <a:xfrm>
            <a:off x="1122947" y="1945104"/>
            <a:ext cx="1183105" cy="3126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＊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비밀번호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AB0FB-CCE0-40F4-90FF-DEE7BB2EBDBB}"/>
              </a:ext>
            </a:extLst>
          </p:cNvPr>
          <p:cNvSpPr/>
          <p:nvPr/>
        </p:nvSpPr>
        <p:spPr>
          <a:xfrm>
            <a:off x="2205788" y="1945104"/>
            <a:ext cx="1263316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EA868-BEA5-C86E-80E3-AE123742ED8F}"/>
              </a:ext>
            </a:extLst>
          </p:cNvPr>
          <p:cNvSpPr txBox="1"/>
          <p:nvPr/>
        </p:nvSpPr>
        <p:spPr>
          <a:xfrm>
            <a:off x="1122947" y="2416340"/>
            <a:ext cx="11831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＊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비밀번호       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F6087-4802-8CCE-6A6D-43273C79E010}"/>
              </a:ext>
            </a:extLst>
          </p:cNvPr>
          <p:cNvSpPr/>
          <p:nvPr/>
        </p:nvSpPr>
        <p:spPr>
          <a:xfrm>
            <a:off x="2195761" y="2516604"/>
            <a:ext cx="1183107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D79B1-ECB4-943C-CCF8-4D12DEE42B09}"/>
              </a:ext>
            </a:extLst>
          </p:cNvPr>
          <p:cNvSpPr txBox="1"/>
          <p:nvPr/>
        </p:nvSpPr>
        <p:spPr>
          <a:xfrm>
            <a:off x="1122947" y="3027946"/>
            <a:ext cx="1183105" cy="3126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＊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E2FE78-0A9C-D3DD-876D-8214AE2F21D5}"/>
              </a:ext>
            </a:extLst>
          </p:cNvPr>
          <p:cNvSpPr/>
          <p:nvPr/>
        </p:nvSpPr>
        <p:spPr>
          <a:xfrm>
            <a:off x="2205788" y="3027948"/>
            <a:ext cx="1574131" cy="310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E52979-2681-3F80-1C8C-7B2706532A9B}"/>
              </a:ext>
            </a:extLst>
          </p:cNvPr>
          <p:cNvSpPr/>
          <p:nvPr/>
        </p:nvSpPr>
        <p:spPr>
          <a:xfrm>
            <a:off x="4030577" y="3037974"/>
            <a:ext cx="1574131" cy="310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97CD855-4106-D0BE-E8A6-765AB06AC7F5}"/>
              </a:ext>
            </a:extLst>
          </p:cNvPr>
          <p:cNvSpPr/>
          <p:nvPr/>
        </p:nvSpPr>
        <p:spPr>
          <a:xfrm rot="10800000">
            <a:off x="2897606" y="3679658"/>
            <a:ext cx="180473" cy="1604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5F7EE-49D3-4DE2-EEDD-A7003D775D9A}"/>
              </a:ext>
            </a:extLst>
          </p:cNvPr>
          <p:cNvSpPr txBox="1"/>
          <p:nvPr/>
        </p:nvSpPr>
        <p:spPr>
          <a:xfrm rot="-10800000" flipV="1">
            <a:off x="4030579" y="3035326"/>
            <a:ext cx="12893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@ naver.com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55C5B-07D5-3EC9-514E-746D514E9AD6}"/>
              </a:ext>
            </a:extLst>
          </p:cNvPr>
          <p:cNvSpPr txBox="1"/>
          <p:nvPr/>
        </p:nvSpPr>
        <p:spPr>
          <a:xfrm>
            <a:off x="1122947" y="3499183"/>
            <a:ext cx="12833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＊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휴대폰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    번호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5A201-1020-04F8-6D14-EEE5B9852291}"/>
              </a:ext>
            </a:extLst>
          </p:cNvPr>
          <p:cNvSpPr txBox="1"/>
          <p:nvPr/>
        </p:nvSpPr>
        <p:spPr>
          <a:xfrm>
            <a:off x="2255920" y="3609472"/>
            <a:ext cx="9023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ea typeface="맑은 고딕"/>
              </a:rPr>
              <a:t>통신사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4A0B14-FDE0-E27F-1103-FE68E3A591D8}"/>
              </a:ext>
            </a:extLst>
          </p:cNvPr>
          <p:cNvSpPr/>
          <p:nvPr/>
        </p:nvSpPr>
        <p:spPr>
          <a:xfrm>
            <a:off x="2205788" y="3609472"/>
            <a:ext cx="902370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59F681-8DFD-7BF3-6009-58E7CE63DAF7}"/>
              </a:ext>
            </a:extLst>
          </p:cNvPr>
          <p:cNvSpPr/>
          <p:nvPr/>
        </p:nvSpPr>
        <p:spPr>
          <a:xfrm>
            <a:off x="3288630" y="3609473"/>
            <a:ext cx="1704473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3B60D-097D-22A4-66E2-F1523AA469DA}"/>
              </a:ext>
            </a:extLst>
          </p:cNvPr>
          <p:cNvSpPr txBox="1"/>
          <p:nvPr/>
        </p:nvSpPr>
        <p:spPr>
          <a:xfrm>
            <a:off x="1213183" y="4251157"/>
            <a:ext cx="1493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ea typeface="맑은 고딕"/>
              </a:rPr>
              <a:t>추가정보</a:t>
            </a:r>
            <a:endParaRPr lang="ko-KR" altLang="en-US" sz="1400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4B118B91-A286-6D26-2E14-72B4D4BE92DA}"/>
              </a:ext>
            </a:extLst>
          </p:cNvPr>
          <p:cNvSpPr/>
          <p:nvPr/>
        </p:nvSpPr>
        <p:spPr>
          <a:xfrm rot="5400000">
            <a:off x="1067803" y="4346407"/>
            <a:ext cx="180473" cy="120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38BBBD-E486-F63A-646C-7BAC4272899D}"/>
              </a:ext>
            </a:extLst>
          </p:cNvPr>
          <p:cNvSpPr txBox="1"/>
          <p:nvPr/>
        </p:nvSpPr>
        <p:spPr>
          <a:xfrm>
            <a:off x="5714999" y="972552"/>
            <a:ext cx="18448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* 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</a:rPr>
              <a:t>필수입력항목</a:t>
            </a:r>
            <a:endParaRPr lang="ko-KR" altLang="en-US" sz="1200" err="1">
              <a:solidFill>
                <a:srgbClr val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AF8D-A5F8-1DAF-F21C-13146580A400}"/>
              </a:ext>
            </a:extLst>
          </p:cNvPr>
          <p:cNvSpPr txBox="1"/>
          <p:nvPr/>
        </p:nvSpPr>
        <p:spPr>
          <a:xfrm>
            <a:off x="1072815" y="4732419"/>
            <a:ext cx="1183105" cy="3126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ea typeface="맑은 고딕"/>
              </a:rPr>
              <a:t>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생년월일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B77ED-C9AD-725F-EA22-9A236085C22B}"/>
              </a:ext>
            </a:extLst>
          </p:cNvPr>
          <p:cNvSpPr txBox="1"/>
          <p:nvPr/>
        </p:nvSpPr>
        <p:spPr>
          <a:xfrm>
            <a:off x="1072815" y="5123445"/>
            <a:ext cx="1183105" cy="3126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ea typeface="맑은 고딕"/>
              </a:rPr>
              <a:t>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가입경로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CE9D10-6958-A881-B046-20B14D8D3F93}"/>
              </a:ext>
            </a:extLst>
          </p:cNvPr>
          <p:cNvSpPr txBox="1"/>
          <p:nvPr/>
        </p:nvSpPr>
        <p:spPr>
          <a:xfrm>
            <a:off x="1122946" y="5514471"/>
            <a:ext cx="1183105" cy="3126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  추천인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2F305D-AC73-833A-5664-83702BA78443}"/>
              </a:ext>
            </a:extLst>
          </p:cNvPr>
          <p:cNvSpPr/>
          <p:nvPr/>
        </p:nvSpPr>
        <p:spPr>
          <a:xfrm>
            <a:off x="2205788" y="4732419"/>
            <a:ext cx="902370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1C7A7B1-A5CC-0F01-46E9-357E37699850}"/>
              </a:ext>
            </a:extLst>
          </p:cNvPr>
          <p:cNvSpPr/>
          <p:nvPr/>
        </p:nvSpPr>
        <p:spPr>
          <a:xfrm rot="10800000">
            <a:off x="2867528" y="4812629"/>
            <a:ext cx="180475" cy="160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BA2C81CB-7C46-160E-9666-ECBD520DC123}"/>
              </a:ext>
            </a:extLst>
          </p:cNvPr>
          <p:cNvSpPr/>
          <p:nvPr/>
        </p:nvSpPr>
        <p:spPr>
          <a:xfrm rot="10800000">
            <a:off x="5323975" y="3118182"/>
            <a:ext cx="180475" cy="160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95283-352B-0750-DB4B-D10CCF74F708}"/>
              </a:ext>
            </a:extLst>
          </p:cNvPr>
          <p:cNvSpPr txBox="1"/>
          <p:nvPr/>
        </p:nvSpPr>
        <p:spPr>
          <a:xfrm>
            <a:off x="2195765" y="4732421"/>
            <a:ext cx="761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----년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779A3C-FAAD-3640-9D3D-58CD398DB84F}"/>
              </a:ext>
            </a:extLst>
          </p:cNvPr>
          <p:cNvSpPr/>
          <p:nvPr/>
        </p:nvSpPr>
        <p:spPr>
          <a:xfrm>
            <a:off x="3238498" y="4732419"/>
            <a:ext cx="902370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63029F-B683-ED5B-F97E-F3C1CA3FC9B7}"/>
              </a:ext>
            </a:extLst>
          </p:cNvPr>
          <p:cNvSpPr txBox="1"/>
          <p:nvPr/>
        </p:nvSpPr>
        <p:spPr>
          <a:xfrm>
            <a:off x="3288631" y="4732421"/>
            <a:ext cx="601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--월</a:t>
            </a: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03A3F9BD-02B8-2805-7EBF-42D174716727}"/>
              </a:ext>
            </a:extLst>
          </p:cNvPr>
          <p:cNvSpPr/>
          <p:nvPr/>
        </p:nvSpPr>
        <p:spPr>
          <a:xfrm rot="10800000">
            <a:off x="3890211" y="4812629"/>
            <a:ext cx="180475" cy="160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F3366-0298-4006-0AB8-7892607E2B43}"/>
              </a:ext>
            </a:extLst>
          </p:cNvPr>
          <p:cNvSpPr/>
          <p:nvPr/>
        </p:nvSpPr>
        <p:spPr>
          <a:xfrm>
            <a:off x="4251155" y="4732419"/>
            <a:ext cx="741950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A969034-14FF-0F2C-B9F0-1F6E5552D5AA}"/>
              </a:ext>
            </a:extLst>
          </p:cNvPr>
          <p:cNvSpPr/>
          <p:nvPr/>
        </p:nvSpPr>
        <p:spPr>
          <a:xfrm rot="10800000">
            <a:off x="4722395" y="4812629"/>
            <a:ext cx="180475" cy="160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F58B-EEB9-C5ED-D643-DA8073D0DF5D}"/>
              </a:ext>
            </a:extLst>
          </p:cNvPr>
          <p:cNvSpPr txBox="1"/>
          <p:nvPr/>
        </p:nvSpPr>
        <p:spPr>
          <a:xfrm>
            <a:off x="4251157" y="4732420"/>
            <a:ext cx="601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--일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777D7C-DBDF-4BDA-71B1-07E77B31FBAC}"/>
              </a:ext>
            </a:extLst>
          </p:cNvPr>
          <p:cNvSpPr/>
          <p:nvPr/>
        </p:nvSpPr>
        <p:spPr>
          <a:xfrm>
            <a:off x="2195761" y="5514473"/>
            <a:ext cx="1263316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B70D6A5-ABCC-8DAD-3C63-889435167FDB}"/>
              </a:ext>
            </a:extLst>
          </p:cNvPr>
          <p:cNvSpPr/>
          <p:nvPr/>
        </p:nvSpPr>
        <p:spPr>
          <a:xfrm>
            <a:off x="2195761" y="5123446"/>
            <a:ext cx="1263316" cy="310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144B6D0A-AD75-16D5-D2DB-B3390489D771}"/>
              </a:ext>
            </a:extLst>
          </p:cNvPr>
          <p:cNvSpPr/>
          <p:nvPr/>
        </p:nvSpPr>
        <p:spPr>
          <a:xfrm rot="10800000">
            <a:off x="3198396" y="5203655"/>
            <a:ext cx="180475" cy="160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7E93F54-5A0E-87D7-675B-1482EB6725CB}"/>
              </a:ext>
            </a:extLst>
          </p:cNvPr>
          <p:cNvSpPr/>
          <p:nvPr/>
        </p:nvSpPr>
        <p:spPr>
          <a:xfrm>
            <a:off x="5714999" y="6186236"/>
            <a:ext cx="1072815" cy="3609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A3F0A87-05BA-841C-B185-56F551912C0E}"/>
              </a:ext>
            </a:extLst>
          </p:cNvPr>
          <p:cNvSpPr/>
          <p:nvPr/>
        </p:nvSpPr>
        <p:spPr>
          <a:xfrm>
            <a:off x="4531894" y="6176210"/>
            <a:ext cx="882315" cy="3709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18377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7BF4A2F-5A88-F798-83C9-0326C007A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8" y="756277"/>
            <a:ext cx="7829550" cy="3181350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70A51DC-6221-ED66-E215-C912647D5DF4}"/>
              </a:ext>
            </a:extLst>
          </p:cNvPr>
          <p:cNvSpPr txBox="1">
            <a:spLocks/>
          </p:cNvSpPr>
          <p:nvPr/>
        </p:nvSpPr>
        <p:spPr>
          <a:xfrm>
            <a:off x="156411" y="4178"/>
            <a:ext cx="10525626" cy="96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회원가입&lt;기업&gt;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220A6C0-12B1-F8AE-EFCD-521DE44F0C88}"/>
              </a:ext>
            </a:extLst>
          </p:cNvPr>
          <p:cNvSpPr/>
          <p:nvPr/>
        </p:nvSpPr>
        <p:spPr>
          <a:xfrm rot="5400000">
            <a:off x="837198" y="4185986"/>
            <a:ext cx="180473" cy="120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DE47-221A-D031-A275-6313A001A05F}"/>
              </a:ext>
            </a:extLst>
          </p:cNvPr>
          <p:cNvSpPr txBox="1"/>
          <p:nvPr/>
        </p:nvSpPr>
        <p:spPr>
          <a:xfrm>
            <a:off x="992604" y="4100762"/>
            <a:ext cx="1493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ea typeface="맑은 고딕"/>
              </a:rPr>
              <a:t>부가정보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AF0BCC-CF84-E43E-2D1E-EEDA02732F18}"/>
              </a:ext>
            </a:extLst>
          </p:cNvPr>
          <p:cNvSpPr/>
          <p:nvPr/>
        </p:nvSpPr>
        <p:spPr>
          <a:xfrm>
            <a:off x="2316079" y="4291262"/>
            <a:ext cx="982579" cy="76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C435A-161B-3220-9D5B-D6FEAF4C87E3}"/>
              </a:ext>
            </a:extLst>
          </p:cNvPr>
          <p:cNvSpPr txBox="1"/>
          <p:nvPr/>
        </p:nvSpPr>
        <p:spPr>
          <a:xfrm>
            <a:off x="2446420" y="4351420"/>
            <a:ext cx="731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미리</a:t>
            </a:r>
            <a:endParaRPr lang="ko-KR" altLang="en-US" dirty="0"/>
          </a:p>
          <a:p>
            <a:pPr algn="l"/>
            <a:r>
              <a:rPr lang="ko-KR" altLang="en-US" dirty="0">
                <a:ea typeface="맑은 고딕"/>
              </a:rPr>
              <a:t>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9E9A9-9918-C133-666C-3A3CACE84801}"/>
              </a:ext>
            </a:extLst>
          </p:cNvPr>
          <p:cNvSpPr txBox="1"/>
          <p:nvPr/>
        </p:nvSpPr>
        <p:spPr>
          <a:xfrm>
            <a:off x="611606" y="5173577"/>
            <a:ext cx="13134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사업자등록증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AFEAF5-6F42-4784-34AE-82EFA125F8A9}"/>
              </a:ext>
            </a:extLst>
          </p:cNvPr>
          <p:cNvSpPr/>
          <p:nvPr/>
        </p:nvSpPr>
        <p:spPr>
          <a:xfrm>
            <a:off x="2065420" y="5213684"/>
            <a:ext cx="1483894" cy="22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C88DD-BC3C-DD74-5B7A-70C9FBDAFB71}"/>
              </a:ext>
            </a:extLst>
          </p:cNvPr>
          <p:cNvSpPr/>
          <p:nvPr/>
        </p:nvSpPr>
        <p:spPr>
          <a:xfrm>
            <a:off x="3759868" y="5213684"/>
            <a:ext cx="741948" cy="22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3F3F3F"/>
                </a:solidFill>
                <a:ea typeface="맑은 고딕"/>
              </a:rPr>
              <a:t>첨부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81CC6-72E4-CCA3-9297-C45F8FE40F7F}"/>
              </a:ext>
            </a:extLst>
          </p:cNvPr>
          <p:cNvSpPr txBox="1"/>
          <p:nvPr/>
        </p:nvSpPr>
        <p:spPr>
          <a:xfrm>
            <a:off x="611606" y="5694945"/>
            <a:ext cx="13134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예상주문수량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4D33D-BCB5-02AA-ADF0-81EB6A4C5148}"/>
              </a:ext>
            </a:extLst>
          </p:cNvPr>
          <p:cNvSpPr txBox="1"/>
          <p:nvPr/>
        </p:nvSpPr>
        <p:spPr>
          <a:xfrm>
            <a:off x="1925054" y="5694947"/>
            <a:ext cx="61060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○10개 </a:t>
            </a:r>
            <a:r>
              <a:rPr lang="ko-KR" sz="1600" dirty="0">
                <a:latin typeface="Malgun Gothic"/>
                <a:ea typeface="Malgun Gothic"/>
              </a:rPr>
              <a:t>○</a:t>
            </a:r>
            <a:r>
              <a:rPr lang="en-US" altLang="ko-KR" sz="1600" dirty="0">
                <a:latin typeface="Malgun Gothic"/>
                <a:ea typeface="Malgun Gothic"/>
              </a:rPr>
              <a:t>30</a:t>
            </a:r>
            <a:r>
              <a:rPr lang="ko-KR" sz="1600" dirty="0">
                <a:latin typeface="Malgun Gothic"/>
                <a:ea typeface="Malgun Gothic"/>
              </a:rPr>
              <a:t>개 ○ </a:t>
            </a:r>
            <a:r>
              <a:rPr lang="en-US" altLang="ko-KR" sz="1600" dirty="0">
                <a:latin typeface="Malgun Gothic"/>
                <a:ea typeface="Malgun Gothic"/>
              </a:rPr>
              <a:t>50</a:t>
            </a:r>
            <a:r>
              <a:rPr lang="ko-KR" sz="1600" dirty="0">
                <a:latin typeface="Malgun Gothic"/>
                <a:ea typeface="Malgun Gothic"/>
              </a:rPr>
              <a:t>개 ○</a:t>
            </a:r>
            <a:r>
              <a:rPr lang="en-US" altLang="ko-KR" sz="1600" dirty="0">
                <a:latin typeface="Malgun Gothic"/>
                <a:ea typeface="Malgun Gothic"/>
              </a:rPr>
              <a:t>100</a:t>
            </a:r>
            <a:r>
              <a:rPr lang="ko-KR" sz="1600" dirty="0">
                <a:latin typeface="Malgun Gothic"/>
                <a:ea typeface="Malgun Gothic"/>
              </a:rPr>
              <a:t>개 이상</a:t>
            </a:r>
            <a:endParaRPr lang="ko-KR" altLang="en-US" sz="16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99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262E-6285-F387-8D43-D0A03C6C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1261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회원가입 완료화면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B8C35-5E93-6882-3C1A-17B07FDB2E9B}"/>
              </a:ext>
            </a:extLst>
          </p:cNvPr>
          <p:cNvSpPr txBox="1"/>
          <p:nvPr/>
        </p:nvSpPr>
        <p:spPr>
          <a:xfrm>
            <a:off x="3789947" y="1624263"/>
            <a:ext cx="461210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sz="4400" dirty="0">
              <a:ea typeface="맑은 고딕"/>
            </a:endParaRPr>
          </a:p>
          <a:p>
            <a:r>
              <a:rPr lang="ko-KR" altLang="en-US" sz="4400" dirty="0">
                <a:latin typeface="Lucida Sans Typewriter"/>
                <a:ea typeface="맑은 고딕"/>
              </a:rPr>
              <a:t>  WELCOME</a:t>
            </a:r>
            <a:r>
              <a:rPr lang="ko-KR" altLang="en-US" sz="4400" dirty="0">
                <a:ea typeface="맑은 고딕"/>
              </a:rPr>
              <a:t>😊</a:t>
            </a:r>
          </a:p>
          <a:p>
            <a:r>
              <a:rPr lang="ko-KR" altLang="en-US" sz="4400" dirty="0">
                <a:ea typeface="맑은 고딕"/>
              </a:rPr>
              <a:t>회원 가입 완료!</a:t>
            </a:r>
            <a:endParaRPr lang="ko-KR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3E533-5380-482E-ADDD-41DE3DDADEA5}"/>
              </a:ext>
            </a:extLst>
          </p:cNvPr>
          <p:cNvSpPr txBox="1"/>
          <p:nvPr/>
        </p:nvSpPr>
        <p:spPr>
          <a:xfrm>
            <a:off x="3599447" y="3970420"/>
            <a:ext cx="4702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        회원이 </a:t>
            </a:r>
            <a:r>
              <a:rPr lang="ko-KR" altLang="en-US" dirty="0" err="1">
                <a:ea typeface="맑은 고딕"/>
              </a:rPr>
              <a:t>되어주셔서</a:t>
            </a:r>
            <a:r>
              <a:rPr lang="ko-KR" altLang="en-US" dirty="0">
                <a:ea typeface="맑은 고딕"/>
              </a:rPr>
              <a:t> 감사합니다.</a:t>
            </a:r>
          </a:p>
          <a:p>
            <a:r>
              <a:rPr lang="ko-KR" altLang="en-US" dirty="0">
                <a:ea typeface="맑은 고딕"/>
              </a:rPr>
              <a:t>____________님의 아이디는 ___________입니다.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A90356-DDE9-BEDE-CDDE-E38858CAD0BC}"/>
              </a:ext>
            </a:extLst>
          </p:cNvPr>
          <p:cNvSpPr/>
          <p:nvPr/>
        </p:nvSpPr>
        <p:spPr>
          <a:xfrm>
            <a:off x="4501814" y="5033210"/>
            <a:ext cx="1112920" cy="411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메인화면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E8E963C-F178-C112-673E-ECBC33EC1D29}"/>
              </a:ext>
            </a:extLst>
          </p:cNvPr>
          <p:cNvSpPr/>
          <p:nvPr/>
        </p:nvSpPr>
        <p:spPr>
          <a:xfrm>
            <a:off x="5865394" y="5033210"/>
            <a:ext cx="1985210" cy="4110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로그인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56477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EEFE-BE9F-DE09-0180-7EE62084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33671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장바구니화면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384CD-7715-5BEA-C93A-D8EDC7A0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16" y="893178"/>
            <a:ext cx="11849100" cy="58552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ea typeface="맑은 고딕"/>
              </a:rPr>
              <a:t>장바구니</a:t>
            </a:r>
          </a:p>
        </p:txBody>
      </p:sp>
      <p:pic>
        <p:nvPicPr>
          <p:cNvPr id="5" name="그림 4" descr="손수레, 교통, 카트이(가) 표시된 사진&#10;&#10;자동 생성된 설명">
            <a:extLst>
              <a:ext uri="{FF2B5EF4-FFF2-40B4-BE49-F238E27FC236}">
                <a16:creationId xmlns:a16="http://schemas.microsoft.com/office/drawing/2014/main" id="{736E0A84-379C-53FD-4067-45D246DD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47" y="719889"/>
            <a:ext cx="565485" cy="5654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B8E207-1CA3-E147-CBE5-18B139B02963}"/>
              </a:ext>
            </a:extLst>
          </p:cNvPr>
          <p:cNvCxnSpPr/>
          <p:nvPr/>
        </p:nvCxnSpPr>
        <p:spPr>
          <a:xfrm flipV="1">
            <a:off x="481262" y="1814763"/>
            <a:ext cx="11089105" cy="1002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987884-5E30-05BF-6FFF-CF41771F74F2}"/>
              </a:ext>
            </a:extLst>
          </p:cNvPr>
          <p:cNvCxnSpPr>
            <a:cxnSpLocks/>
          </p:cNvCxnSpPr>
          <p:nvPr/>
        </p:nvCxnSpPr>
        <p:spPr>
          <a:xfrm flipV="1">
            <a:off x="481261" y="4912893"/>
            <a:ext cx="11089105" cy="10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A5597-0870-F73B-B93A-7BCD1C46421F}"/>
              </a:ext>
            </a:extLst>
          </p:cNvPr>
          <p:cNvSpPr txBox="1"/>
          <p:nvPr/>
        </p:nvSpPr>
        <p:spPr>
          <a:xfrm>
            <a:off x="862262" y="1403683"/>
            <a:ext cx="942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전체선택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1CF597-3285-4985-C721-702CF4A8EA51}"/>
              </a:ext>
            </a:extLst>
          </p:cNvPr>
          <p:cNvSpPr/>
          <p:nvPr/>
        </p:nvSpPr>
        <p:spPr>
          <a:xfrm>
            <a:off x="701841" y="1473867"/>
            <a:ext cx="160421" cy="1604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E0DF4C-65BE-F419-5C1B-5ACDFB7E40D8}"/>
              </a:ext>
            </a:extLst>
          </p:cNvPr>
          <p:cNvSpPr/>
          <p:nvPr/>
        </p:nvSpPr>
        <p:spPr>
          <a:xfrm>
            <a:off x="701841" y="2336130"/>
            <a:ext cx="160421" cy="1604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026AF-5ABA-89C8-E534-3C3E5B88656A}"/>
              </a:ext>
            </a:extLst>
          </p:cNvPr>
          <p:cNvSpPr/>
          <p:nvPr/>
        </p:nvSpPr>
        <p:spPr>
          <a:xfrm>
            <a:off x="1092869" y="1955131"/>
            <a:ext cx="912394" cy="8823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6834E-75A3-0F24-10E5-B24232073C81}"/>
              </a:ext>
            </a:extLst>
          </p:cNvPr>
          <p:cNvSpPr txBox="1"/>
          <p:nvPr/>
        </p:nvSpPr>
        <p:spPr>
          <a:xfrm>
            <a:off x="1193131" y="2205789"/>
            <a:ext cx="721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사진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619C9-F355-C7C3-6103-CB6BAA0C87DD}"/>
              </a:ext>
            </a:extLst>
          </p:cNvPr>
          <p:cNvSpPr/>
          <p:nvPr/>
        </p:nvSpPr>
        <p:spPr>
          <a:xfrm>
            <a:off x="701841" y="3789946"/>
            <a:ext cx="160421" cy="1604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FB2941-39FF-0615-B153-0DED76D65AA9}"/>
              </a:ext>
            </a:extLst>
          </p:cNvPr>
          <p:cNvSpPr/>
          <p:nvPr/>
        </p:nvSpPr>
        <p:spPr>
          <a:xfrm>
            <a:off x="1092869" y="3428999"/>
            <a:ext cx="912394" cy="8823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64150-FFCC-7611-CD60-F21096ABE7D2}"/>
              </a:ext>
            </a:extLst>
          </p:cNvPr>
          <p:cNvSpPr txBox="1"/>
          <p:nvPr/>
        </p:nvSpPr>
        <p:spPr>
          <a:xfrm>
            <a:off x="1193131" y="3679657"/>
            <a:ext cx="721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사진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9EFB07-AAFD-3B0E-655B-B48C868B18E7}"/>
              </a:ext>
            </a:extLst>
          </p:cNvPr>
          <p:cNvSpPr/>
          <p:nvPr/>
        </p:nvSpPr>
        <p:spPr>
          <a:xfrm>
            <a:off x="962526" y="5043236"/>
            <a:ext cx="671763" cy="320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X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삭제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AA7E6-DFE2-CED0-0D6C-B14784539B31}"/>
              </a:ext>
            </a:extLst>
          </p:cNvPr>
          <p:cNvSpPr txBox="1"/>
          <p:nvPr/>
        </p:nvSpPr>
        <p:spPr>
          <a:xfrm>
            <a:off x="2717131" y="2205790"/>
            <a:ext cx="89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제품명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C4016-F1EF-E1CC-2549-F7530B5D8E71}"/>
              </a:ext>
            </a:extLst>
          </p:cNvPr>
          <p:cNvSpPr txBox="1"/>
          <p:nvPr/>
        </p:nvSpPr>
        <p:spPr>
          <a:xfrm>
            <a:off x="2717131" y="3679656"/>
            <a:ext cx="89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제품명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65C0E-87A0-41E4-0D37-63BFF02DF71A}"/>
              </a:ext>
            </a:extLst>
          </p:cNvPr>
          <p:cNvSpPr txBox="1"/>
          <p:nvPr/>
        </p:nvSpPr>
        <p:spPr>
          <a:xfrm>
            <a:off x="4281236" y="2205787"/>
            <a:ext cx="89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옵션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568B7-9087-87AC-06E9-10BF4770006A}"/>
              </a:ext>
            </a:extLst>
          </p:cNvPr>
          <p:cNvSpPr txBox="1"/>
          <p:nvPr/>
        </p:nvSpPr>
        <p:spPr>
          <a:xfrm>
            <a:off x="4281236" y="3689682"/>
            <a:ext cx="89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옵션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D7982-492E-018A-4638-831A79A20BCA}"/>
              </a:ext>
            </a:extLst>
          </p:cNvPr>
          <p:cNvSpPr txBox="1"/>
          <p:nvPr/>
        </p:nvSpPr>
        <p:spPr>
          <a:xfrm>
            <a:off x="5614736" y="1874922"/>
            <a:ext cx="50131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수량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C7A2858-705D-D48D-7389-531D45CA1B9D}"/>
              </a:ext>
            </a:extLst>
          </p:cNvPr>
          <p:cNvSpPr/>
          <p:nvPr/>
        </p:nvSpPr>
        <p:spPr>
          <a:xfrm>
            <a:off x="5714999" y="2245894"/>
            <a:ext cx="310815" cy="2907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6F6E4E-EF49-8AC9-2BE6-CD65B1108661}"/>
              </a:ext>
            </a:extLst>
          </p:cNvPr>
          <p:cNvSpPr/>
          <p:nvPr/>
        </p:nvSpPr>
        <p:spPr>
          <a:xfrm>
            <a:off x="5694946" y="3729789"/>
            <a:ext cx="310815" cy="2907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7C8BF5E-0CBA-82F8-48CB-9186FBA2F240}"/>
              </a:ext>
            </a:extLst>
          </p:cNvPr>
          <p:cNvSpPr/>
          <p:nvPr/>
        </p:nvSpPr>
        <p:spPr>
          <a:xfrm>
            <a:off x="6095999" y="2235866"/>
            <a:ext cx="200526" cy="11028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DF4BB77-9D29-B933-8F17-2D573DFCD11D}"/>
              </a:ext>
            </a:extLst>
          </p:cNvPr>
          <p:cNvSpPr/>
          <p:nvPr/>
        </p:nvSpPr>
        <p:spPr>
          <a:xfrm rot="10800000">
            <a:off x="6095999" y="2446418"/>
            <a:ext cx="200526" cy="11028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B666692E-F8B9-B01F-FDB0-5A8EC6F37938}"/>
              </a:ext>
            </a:extLst>
          </p:cNvPr>
          <p:cNvSpPr/>
          <p:nvPr/>
        </p:nvSpPr>
        <p:spPr>
          <a:xfrm>
            <a:off x="6095998" y="3739813"/>
            <a:ext cx="200526" cy="11028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158016AB-B5F0-AF3C-125D-40995416B1A5}"/>
              </a:ext>
            </a:extLst>
          </p:cNvPr>
          <p:cNvSpPr/>
          <p:nvPr/>
        </p:nvSpPr>
        <p:spPr>
          <a:xfrm rot="10800000">
            <a:off x="6095999" y="3940339"/>
            <a:ext cx="200526" cy="11028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27ACA6-D72D-8451-F823-DC385E5E6165}"/>
              </a:ext>
            </a:extLst>
          </p:cNvPr>
          <p:cNvSpPr/>
          <p:nvPr/>
        </p:nvSpPr>
        <p:spPr>
          <a:xfrm>
            <a:off x="6517105" y="2205790"/>
            <a:ext cx="461209" cy="2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수정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C69F25-6531-3CC1-3F37-D5C88CAFB972}"/>
              </a:ext>
            </a:extLst>
          </p:cNvPr>
          <p:cNvSpPr/>
          <p:nvPr/>
        </p:nvSpPr>
        <p:spPr>
          <a:xfrm>
            <a:off x="6517105" y="3729790"/>
            <a:ext cx="461209" cy="2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8174A-B2C8-C418-FF27-056802E55ED6}"/>
              </a:ext>
            </a:extLst>
          </p:cNvPr>
          <p:cNvSpPr txBox="1"/>
          <p:nvPr/>
        </p:nvSpPr>
        <p:spPr>
          <a:xfrm>
            <a:off x="7409446" y="1874923"/>
            <a:ext cx="8321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상품금액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0CB8DF-AADC-0DC8-215C-C12FC718519B}"/>
              </a:ext>
            </a:extLst>
          </p:cNvPr>
          <p:cNvSpPr txBox="1"/>
          <p:nvPr/>
        </p:nvSpPr>
        <p:spPr>
          <a:xfrm>
            <a:off x="8722893" y="1874923"/>
            <a:ext cx="8321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배송비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632B07-C6B2-30A3-ECF5-D526F70DB4A0}"/>
              </a:ext>
            </a:extLst>
          </p:cNvPr>
          <p:cNvSpPr txBox="1"/>
          <p:nvPr/>
        </p:nvSpPr>
        <p:spPr>
          <a:xfrm>
            <a:off x="7339263" y="2235867"/>
            <a:ext cx="1102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65,000 원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A7EF5-5973-BE1B-74B3-4A26B5B5E07B}"/>
              </a:ext>
            </a:extLst>
          </p:cNvPr>
          <p:cNvSpPr txBox="1"/>
          <p:nvPr/>
        </p:nvSpPr>
        <p:spPr>
          <a:xfrm>
            <a:off x="8762999" y="2235867"/>
            <a:ext cx="7519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 0 </a:t>
            </a:r>
            <a:r>
              <a:rPr lang="ko-KR" altLang="en-US" sz="1400" dirty="0">
                <a:ea typeface="맑은 고딕"/>
              </a:rPr>
              <a:t>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7629A-F347-6DF7-A33C-7F7C2417E01D}"/>
              </a:ext>
            </a:extLst>
          </p:cNvPr>
          <p:cNvSpPr txBox="1"/>
          <p:nvPr/>
        </p:nvSpPr>
        <p:spPr>
          <a:xfrm>
            <a:off x="9865893" y="1874925"/>
            <a:ext cx="12833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적립예정포인트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950F17-8B05-3428-1881-866057A721C9}"/>
              </a:ext>
            </a:extLst>
          </p:cNvPr>
          <p:cNvSpPr txBox="1"/>
          <p:nvPr/>
        </p:nvSpPr>
        <p:spPr>
          <a:xfrm>
            <a:off x="10166684" y="2225842"/>
            <a:ext cx="8622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u="sng" dirty="0">
                <a:ea typeface="맑은 고딕"/>
              </a:rPr>
              <a:t>650p</a:t>
            </a:r>
            <a:endParaRPr lang="ko-KR" sz="1400" b="1" u="sng">
              <a:ea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CE6DD2-7692-86A0-63AD-3E3123075060}"/>
              </a:ext>
            </a:extLst>
          </p:cNvPr>
          <p:cNvSpPr txBox="1"/>
          <p:nvPr/>
        </p:nvSpPr>
        <p:spPr>
          <a:xfrm>
            <a:off x="8542421" y="4973052"/>
            <a:ext cx="29377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총</a:t>
            </a:r>
            <a:r>
              <a:rPr lang="ko-KR" altLang="en-US" sz="2400" dirty="0">
                <a:ea typeface="맑은 고딕"/>
              </a:rPr>
              <a:t> ____________</a:t>
            </a:r>
            <a:r>
              <a:rPr lang="ko-KR" altLang="en-US" dirty="0">
                <a:ea typeface="맑은 고딕"/>
              </a:rPr>
              <a:t>원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C16A6FC-29E5-5E75-EFCC-E85098447C62}"/>
              </a:ext>
            </a:extLst>
          </p:cNvPr>
          <p:cNvSpPr/>
          <p:nvPr/>
        </p:nvSpPr>
        <p:spPr>
          <a:xfrm>
            <a:off x="8422104" y="5604710"/>
            <a:ext cx="1433763" cy="762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전체</a:t>
            </a:r>
          </a:p>
          <a:p>
            <a:pPr algn="ctr"/>
            <a:r>
              <a:rPr lang="ko-KR" altLang="en-US" dirty="0">
                <a:ea typeface="맑은 고딕"/>
              </a:rPr>
              <a:t>주문하기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22A4BCB-02E5-B902-8DBE-AF2CF786F72C}"/>
              </a:ext>
            </a:extLst>
          </p:cNvPr>
          <p:cNvSpPr/>
          <p:nvPr/>
        </p:nvSpPr>
        <p:spPr>
          <a:xfrm>
            <a:off x="10136604" y="5604710"/>
            <a:ext cx="1433763" cy="762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선택상품</a:t>
            </a:r>
          </a:p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주문하기</a:t>
            </a:r>
          </a:p>
        </p:txBody>
      </p:sp>
    </p:spTree>
    <p:extLst>
      <p:ext uri="{BB962C8B-B14F-4D97-AF65-F5344CB8AC3E}">
        <p14:creationId xmlns:p14="http://schemas.microsoft.com/office/powerpoint/2010/main" val="136945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F8EA4-CA62-D104-5D78-C98DABB1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31666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판매페이지_예시1(제품별로 클릭 시)</a:t>
            </a:r>
            <a:endParaRPr lang="ko-KR" altLang="en-US" sz="3600" dirty="0"/>
          </a:p>
        </p:txBody>
      </p:sp>
      <p:pic>
        <p:nvPicPr>
          <p:cNvPr id="4" name="내용 개체 틀 3" descr="상징, 폰트, 라인, 디자인이(가) 표시된 사진&#10;&#10;자동 생성된 설명">
            <a:extLst>
              <a:ext uri="{FF2B5EF4-FFF2-40B4-BE49-F238E27FC236}">
                <a16:creationId xmlns:a16="http://schemas.microsoft.com/office/drawing/2014/main" id="{1F37879F-CA57-C778-A476-F01C92DC0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99" y="1016460"/>
            <a:ext cx="400050" cy="2747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FC60A-6CD8-9858-8C82-1EBFB5D8883C}"/>
              </a:ext>
            </a:extLst>
          </p:cNvPr>
          <p:cNvSpPr txBox="1"/>
          <p:nvPr/>
        </p:nvSpPr>
        <p:spPr>
          <a:xfrm>
            <a:off x="1042736" y="1012658"/>
            <a:ext cx="6617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000000"/>
                </a:solidFill>
                <a:ea typeface="맑은 고딕"/>
              </a:rPr>
              <a:t>와이퍼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E50E0-BD89-53D5-0744-43016545697B}"/>
              </a:ext>
            </a:extLst>
          </p:cNvPr>
          <p:cNvSpPr txBox="1"/>
          <p:nvPr/>
        </p:nvSpPr>
        <p:spPr>
          <a:xfrm>
            <a:off x="581526" y="1554078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제품소재</a:t>
            </a:r>
            <a:endParaRPr lang="ko-KR" altLang="en-US" sz="120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3D691-1015-75C0-DADF-71A3DBB15121}"/>
              </a:ext>
            </a:extLst>
          </p:cNvPr>
          <p:cNvSpPr txBox="1"/>
          <p:nvPr/>
        </p:nvSpPr>
        <p:spPr>
          <a:xfrm>
            <a:off x="1495926" y="1556084"/>
            <a:ext cx="11490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ea typeface="맑은 고딕"/>
              </a:rPr>
              <a:t>실리콘 와이퍼</a:t>
            </a:r>
            <a:endParaRPr lang="ko-KR" sz="1200" b="1" u="sng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B9394-7433-825E-04E5-EC429955BE2C}"/>
              </a:ext>
            </a:extLst>
          </p:cNvPr>
          <p:cNvSpPr txBox="1"/>
          <p:nvPr/>
        </p:nvSpPr>
        <p:spPr>
          <a:xfrm>
            <a:off x="2648952" y="1556084"/>
            <a:ext cx="1149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solidFill>
                  <a:srgbClr val="FF0000"/>
                </a:solidFill>
                <a:ea typeface="맑은 고딕"/>
              </a:rPr>
              <a:t>고무 와이퍼</a:t>
            </a:r>
            <a:endParaRPr lang="ko-KR" sz="1200" b="1" u="sng" dirty="0" err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529A2-2733-3732-1ABB-D95B3B21FF2A}"/>
              </a:ext>
            </a:extLst>
          </p:cNvPr>
          <p:cNvSpPr txBox="1"/>
          <p:nvPr/>
        </p:nvSpPr>
        <p:spPr>
          <a:xfrm>
            <a:off x="4612105" y="1574131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가격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75CEE-F52C-CEFB-1A87-E90EEB91B1ED}"/>
              </a:ext>
            </a:extLst>
          </p:cNvPr>
          <p:cNvSpPr txBox="1"/>
          <p:nvPr/>
        </p:nvSpPr>
        <p:spPr>
          <a:xfrm>
            <a:off x="5406189" y="1556084"/>
            <a:ext cx="1149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solidFill>
                  <a:srgbClr val="FF0000"/>
                </a:solidFill>
                <a:ea typeface="맑은 고딕"/>
              </a:rPr>
              <a:t>0 ~ 35,000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DD373-CDA8-4D0E-37D9-F8FDCF5F2E5D}"/>
              </a:ext>
            </a:extLst>
          </p:cNvPr>
          <p:cNvSpPr txBox="1"/>
          <p:nvPr/>
        </p:nvSpPr>
        <p:spPr>
          <a:xfrm>
            <a:off x="6719635" y="1556084"/>
            <a:ext cx="15801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ea typeface="맑은 고딕"/>
              </a:rPr>
              <a:t>36,000 ~ 45,000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02380-FAB1-0616-B439-A6D7DD3A8C5D}"/>
              </a:ext>
            </a:extLst>
          </p:cNvPr>
          <p:cNvSpPr txBox="1"/>
          <p:nvPr/>
        </p:nvSpPr>
        <p:spPr>
          <a:xfrm>
            <a:off x="8303793" y="1556084"/>
            <a:ext cx="15801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ea typeface="맑은 고딕"/>
              </a:rPr>
              <a:t>45,000원 이상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6ECC4-973C-AD74-CF89-48F23CF1C686}"/>
              </a:ext>
            </a:extLst>
          </p:cNvPr>
          <p:cNvSpPr txBox="1"/>
          <p:nvPr/>
        </p:nvSpPr>
        <p:spPr>
          <a:xfrm>
            <a:off x="581526" y="2015288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제품특징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A418F-C6CF-9A17-8794-02F174FD5A00}"/>
              </a:ext>
            </a:extLst>
          </p:cNvPr>
          <p:cNvSpPr txBox="1"/>
          <p:nvPr/>
        </p:nvSpPr>
        <p:spPr>
          <a:xfrm>
            <a:off x="1495925" y="2017294"/>
            <a:ext cx="1149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ea typeface="맑은 고딕"/>
              </a:rPr>
              <a:t>하이브리드</a:t>
            </a:r>
            <a:endParaRPr lang="ko-KR" sz="1200" b="1" u="sng" dirty="0" err="1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ECCAB-83CF-32D3-2EA2-B651E1BBFD05}"/>
              </a:ext>
            </a:extLst>
          </p:cNvPr>
          <p:cNvSpPr txBox="1"/>
          <p:nvPr/>
        </p:nvSpPr>
        <p:spPr>
          <a:xfrm>
            <a:off x="2468478" y="2017294"/>
            <a:ext cx="1149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u="sng" dirty="0">
                <a:solidFill>
                  <a:srgbClr val="FF0000"/>
                </a:solidFill>
                <a:ea typeface="맑은 고딕"/>
              </a:rPr>
              <a:t>플랫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09FA6-964A-CF16-BD2C-AED90584FC6C}"/>
              </a:ext>
            </a:extLst>
          </p:cNvPr>
          <p:cNvSpPr txBox="1"/>
          <p:nvPr/>
        </p:nvSpPr>
        <p:spPr>
          <a:xfrm>
            <a:off x="4612105" y="2015288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ea typeface="맑은 고딕"/>
              </a:rPr>
              <a:t>제조사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9F29D-19F9-428B-5565-B62764FC4785}"/>
              </a:ext>
            </a:extLst>
          </p:cNvPr>
          <p:cNvSpPr txBox="1"/>
          <p:nvPr/>
        </p:nvSpPr>
        <p:spPr>
          <a:xfrm>
            <a:off x="5404183" y="2015287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u="sng" err="1">
                <a:solidFill>
                  <a:srgbClr val="FF0000"/>
                </a:solidFill>
                <a:ea typeface="맑은 고딕"/>
              </a:rPr>
              <a:t>불스원샷</a:t>
            </a:r>
            <a:endParaRPr lang="ko-KR" altLang="en-US" sz="1200" b="1" u="sng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8B419-FCD5-BCA4-5A61-3B97FA243E82}"/>
              </a:ext>
            </a:extLst>
          </p:cNvPr>
          <p:cNvSpPr txBox="1"/>
          <p:nvPr/>
        </p:nvSpPr>
        <p:spPr>
          <a:xfrm>
            <a:off x="6316577" y="2015287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u="sng" dirty="0" err="1">
                <a:ea typeface="맑은 고딕"/>
              </a:rPr>
              <a:t>벤딕트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7703B-B170-D4CA-8A49-FF2341BBB6AD}"/>
              </a:ext>
            </a:extLst>
          </p:cNvPr>
          <p:cNvSpPr txBox="1"/>
          <p:nvPr/>
        </p:nvSpPr>
        <p:spPr>
          <a:xfrm>
            <a:off x="7138734" y="2015287"/>
            <a:ext cx="912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u="sng" dirty="0" err="1">
                <a:ea typeface="맑은 고딕"/>
              </a:rPr>
              <a:t>메이튼</a:t>
            </a:r>
          </a:p>
        </p:txBody>
      </p:sp>
      <p:pic>
        <p:nvPicPr>
          <p:cNvPr id="22" name="그림 21" descr="텍스트, 스크린샷, 평행, 다채로움이(가) 표시된 사진&#10;&#10;자동 생성된 설명">
            <a:extLst>
              <a:ext uri="{FF2B5EF4-FFF2-40B4-BE49-F238E27FC236}">
                <a16:creationId xmlns:a16="http://schemas.microsoft.com/office/drawing/2014/main" id="{B100D283-EA7D-DB77-573B-7EC544CC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07" y="2369971"/>
            <a:ext cx="10731165" cy="42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9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사이트 맵</vt:lpstr>
      <vt:lpstr>메인페이지</vt:lpstr>
      <vt:lpstr>회원가입</vt:lpstr>
      <vt:lpstr>PowerPoint 프레젠테이션</vt:lpstr>
      <vt:lpstr>PowerPoint 프레젠테이션</vt:lpstr>
      <vt:lpstr>PowerPoint 프레젠테이션</vt:lpstr>
      <vt:lpstr>회원가입 완료화면</vt:lpstr>
      <vt:lpstr>장바구니화면</vt:lpstr>
      <vt:lpstr>판매페이지_예시1(제품별로 클릭 시)</vt:lpstr>
      <vt:lpstr>PowerPoint 프레젠테이션</vt:lpstr>
      <vt:lpstr>Q &amp; A 게시판</vt:lpstr>
      <vt:lpstr>글쓰기 게시판</vt:lpstr>
      <vt:lpstr>오늘의 휘발유 값? 게시판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1428</cp:revision>
  <dcterms:created xsi:type="dcterms:W3CDTF">2024-05-01T11:56:01Z</dcterms:created>
  <dcterms:modified xsi:type="dcterms:W3CDTF">2024-05-02T14:06:02Z</dcterms:modified>
</cp:coreProperties>
</file>