
<file path=[Content_Types].xml><?xml version="1.0" encoding="utf-8"?>
<Types xmlns="http://schemas.openxmlformats.org/package/2006/content-types">
  <Default Extension="jpe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E6F3-0867-40CF-9D40-C37848128D5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49B7-FA71-4B0D-9492-3992526E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E6F3-0867-40CF-9D40-C37848128D5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49B7-FA71-4B0D-9492-3992526E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6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E6F3-0867-40CF-9D40-C37848128D5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49B7-FA71-4B0D-9492-3992526E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E6F3-0867-40CF-9D40-C37848128D5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49B7-FA71-4B0D-9492-3992526E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8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E6F3-0867-40CF-9D40-C37848128D5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49B7-FA71-4B0D-9492-3992526E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9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E6F3-0867-40CF-9D40-C37848128D5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49B7-FA71-4B0D-9492-3992526E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E6F3-0867-40CF-9D40-C37848128D5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49B7-FA71-4B0D-9492-3992526E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1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E6F3-0867-40CF-9D40-C37848128D5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49B7-FA71-4B0D-9492-3992526E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E6F3-0867-40CF-9D40-C37848128D5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49B7-FA71-4B0D-9492-3992526E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1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E6F3-0867-40CF-9D40-C37848128D5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49B7-FA71-4B0D-9492-3992526E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3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E6F3-0867-40CF-9D40-C37848128D5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49B7-FA71-4B0D-9492-3992526E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1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E6F3-0867-40CF-9D40-C37848128D5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649B7-FA71-4B0D-9492-3992526E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00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Box^3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Sharron Butler</a:t>
            </a:r>
          </a:p>
          <a:p>
            <a:r>
              <a:rPr lang="en-US" dirty="0" smtClean="0"/>
              <a:t>Daniel Pendleton</a:t>
            </a:r>
          </a:p>
          <a:p>
            <a:r>
              <a:rPr lang="en-US" dirty="0" smtClean="0"/>
              <a:t>Aaron </a:t>
            </a:r>
            <a:r>
              <a:rPr lang="en-US" dirty="0" err="1" smtClean="0"/>
              <a:t>Ratcliffe</a:t>
            </a:r>
            <a:endParaRPr lang="en-US" dirty="0" smtClean="0"/>
          </a:p>
          <a:p>
            <a:r>
              <a:rPr lang="en-US" dirty="0" smtClean="0"/>
              <a:t>Brian Hamilton</a:t>
            </a:r>
          </a:p>
          <a:p>
            <a:r>
              <a:rPr lang="en-US" dirty="0" smtClean="0"/>
              <a:t>Samuel Ansin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7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Monsters</a:t>
            </a:r>
          </a:p>
          <a:p>
            <a:r>
              <a:rPr lang="en-US" dirty="0" smtClean="0"/>
              <a:t>Mazes</a:t>
            </a:r>
          </a:p>
          <a:p>
            <a:r>
              <a:rPr lang="en-US" dirty="0" smtClean="0"/>
              <a:t>Survivors</a:t>
            </a:r>
          </a:p>
          <a:p>
            <a:r>
              <a:rPr lang="en-US" dirty="0" smtClean="0"/>
              <a:t>Boxes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7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20457" y="869092"/>
            <a:ext cx="3932237" cy="1600200"/>
          </a:xfrm>
        </p:spPr>
        <p:txBody>
          <a:bodyPr/>
          <a:lstStyle/>
          <a:p>
            <a:r>
              <a:rPr lang="en-US" dirty="0" smtClean="0">
                <a:latin typeface="Buxton Sketch" panose="03080500000500000004" pitchFamily="66" charset="0"/>
              </a:rPr>
              <a:t>Atmosphere</a:t>
            </a:r>
            <a:endParaRPr lang="en-US" dirty="0">
              <a:latin typeface="Buxton Sketch" panose="03080500000500000004" pitchFamily="66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895" y="2757615"/>
            <a:ext cx="2143125" cy="214312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843377" y="2757616"/>
            <a:ext cx="3932237" cy="3811588"/>
          </a:xfrm>
        </p:spPr>
        <p:txBody>
          <a:bodyPr/>
          <a:lstStyle/>
          <a:p>
            <a:r>
              <a:rPr lang="en-US" dirty="0" smtClean="0"/>
              <a:t>Low light</a:t>
            </a:r>
          </a:p>
          <a:p>
            <a:r>
              <a:rPr lang="en-US" dirty="0" smtClean="0"/>
              <a:t>Confusion</a:t>
            </a:r>
          </a:p>
          <a:p>
            <a:r>
              <a:rPr lang="en-US" dirty="0" smtClean="0"/>
              <a:t>Being chased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06096" y="3690252"/>
            <a:ext cx="2862177" cy="217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0" y="2757616"/>
            <a:ext cx="2143125" cy="2143125"/>
          </a:xfrm>
          <a:prstGeom prst="rect">
            <a:avLst/>
          </a:prstGeom>
        </p:spPr>
      </p:pic>
      <p:pic>
        <p:nvPicPr>
          <p:cNvPr id="1026" name="Picture 2" descr="Concept Art 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096" y="3889496"/>
            <a:ext cx="2180154" cy="281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66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maker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of use</a:t>
            </a:r>
          </a:p>
          <a:p>
            <a:r>
              <a:rPr lang="en-US" dirty="0" smtClean="0"/>
              <a:t>Still Supported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1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6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31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Buxton Sketch</vt:lpstr>
      <vt:lpstr>Calibri</vt:lpstr>
      <vt:lpstr>Calibri Light</vt:lpstr>
      <vt:lpstr>Office Theme</vt:lpstr>
      <vt:lpstr>Box^3</vt:lpstr>
      <vt:lpstr>The Game</vt:lpstr>
      <vt:lpstr>Atmosphere</vt:lpstr>
      <vt:lpstr>Game maker</vt:lpstr>
      <vt:lpstr>Schedule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Box^3</dc:title>
  <dc:creator>Samuel Ansin</dc:creator>
  <cp:lastModifiedBy>Samuel Ansin</cp:lastModifiedBy>
  <cp:revision>4</cp:revision>
  <dcterms:created xsi:type="dcterms:W3CDTF">2015-09-21T18:19:32Z</dcterms:created>
  <dcterms:modified xsi:type="dcterms:W3CDTF">2015-09-22T15:59:14Z</dcterms:modified>
</cp:coreProperties>
</file>