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9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90335-DE53-4883-B657-C2ACFA212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D835A-533E-4A4A-82D5-2B8E68ECB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264-B63F-40BE-B373-073229CA7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CABD-72C2-413C-9D88-11C1A56E7AE7}" type="datetimeFigureOut">
              <a:rPr lang="en-SG" smtClean="0"/>
              <a:t>6/11/2021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E2F8E-BEA6-4E0A-9BF1-FC1B34803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04268-6E9F-43DB-8220-07B286CEE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579E-AFE0-4723-B557-D33482820C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940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F3881-15C6-45A7-942C-00644BF70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12F059-0626-47A7-8569-8EE703948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FE795-C4EE-49B7-ABEE-3BF91EFCC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CABD-72C2-413C-9D88-11C1A56E7AE7}" type="datetimeFigureOut">
              <a:rPr lang="en-SG" smtClean="0"/>
              <a:t>6/11/2021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CC138-6C8A-47C1-9DB6-814D3F3AA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72CDC-595C-4378-9CE6-F656BEB25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579E-AFE0-4723-B557-D33482820C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6920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BCEF18-F743-48C3-9E5D-F0A88D76F2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05EA1-6B75-4AA9-BE24-D1BB85196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91FF4-887F-48D9-B62C-CEA1D48D7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CABD-72C2-413C-9D88-11C1A56E7AE7}" type="datetimeFigureOut">
              <a:rPr lang="en-SG" smtClean="0"/>
              <a:t>6/11/2021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79CE9-A387-474A-9DDB-A05FDEA5D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86FD0-7724-452E-A6FC-6517BB068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579E-AFE0-4723-B557-D33482820C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2594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1DAD-30BE-4594-87DA-096C637D1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0E4ED-3C09-4F18-996A-31ED3C8FD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1A0C9-BF8F-4907-A5A6-12755B5A9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CABD-72C2-413C-9D88-11C1A56E7AE7}" type="datetimeFigureOut">
              <a:rPr lang="en-SG" smtClean="0"/>
              <a:t>6/11/2021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6BE2B-095B-42F4-9A49-DC4529AE8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99B75-D99D-4969-8044-DF23FDE57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579E-AFE0-4723-B557-D33482820C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253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81A37-DB77-46B8-BA9E-C47840610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F1D9C-3742-46A2-8EFB-963768A14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AC535-5DF1-4465-8BF5-645EF9CA7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CABD-72C2-413C-9D88-11C1A56E7AE7}" type="datetimeFigureOut">
              <a:rPr lang="en-SG" smtClean="0"/>
              <a:t>6/11/2021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74D17-AFC3-440A-AA39-9CE5335B4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67D47-15E2-449E-8E36-569A8F95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579E-AFE0-4723-B557-D33482820C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0576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F67E-02E2-4F1A-A556-AB58CB519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E6AD4-291C-438E-A9F7-9A07165939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397E9B-7807-4806-ACCD-B4127D82B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582CA-0FA4-481B-92B8-14377250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CABD-72C2-413C-9D88-11C1A56E7AE7}" type="datetimeFigureOut">
              <a:rPr lang="en-SG" smtClean="0"/>
              <a:t>6/11/2021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69E99-BC42-4F6C-B33A-A11F616F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74255-BBF1-49BD-832D-66B17F116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579E-AFE0-4723-B557-D33482820C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19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39C07-8B83-4E3F-A915-535EA778F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03FC7-F975-4BB0-B341-259ED110B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C4655B-DECD-40CD-94E7-2444BCBFD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EA2486-3B33-4CC7-BAC5-5CAF93B7F8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47A888-AF1A-4AF1-8187-0A9876719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16A015-BB9D-4D1D-AC02-DAB737CE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CABD-72C2-413C-9D88-11C1A56E7AE7}" type="datetimeFigureOut">
              <a:rPr lang="en-SG" smtClean="0"/>
              <a:t>6/11/2021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D14D15-A7F3-4554-BC48-8FB7B941B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2CFE3C-8F59-49F5-B3B2-0A7D969A8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579E-AFE0-4723-B557-D33482820C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256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463E-7B0C-43E8-B89A-42E7BC27E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39DA73-9989-42F6-8DB3-0DC84E758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CABD-72C2-413C-9D88-11C1A56E7AE7}" type="datetimeFigureOut">
              <a:rPr lang="en-SG" smtClean="0"/>
              <a:t>6/11/2021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F7397-6ED2-4791-A617-AB0B554B1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107581-686C-4AE4-8021-8D2D5E3AA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579E-AFE0-4723-B557-D33482820C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7201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3883A2-8202-4ED0-9C3B-7F975763C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CABD-72C2-413C-9D88-11C1A56E7AE7}" type="datetimeFigureOut">
              <a:rPr lang="en-SG" smtClean="0"/>
              <a:t>6/11/2021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A41843-F0C3-451C-A7F6-E24A41567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22AC1-C7EA-4B2C-A499-F50C174B7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579E-AFE0-4723-B557-D33482820C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6152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1B37-6DDB-46BB-8482-FEED6D9FC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F58CC-A8B6-4087-AEBF-0FFD24395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ED7867-8F97-4A8A-9B6F-277B90214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FDE9B-098A-4A15-98ED-0DA44A16A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CABD-72C2-413C-9D88-11C1A56E7AE7}" type="datetimeFigureOut">
              <a:rPr lang="en-SG" smtClean="0"/>
              <a:t>6/11/2021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DF602-2C58-4F99-95A6-76C30BE90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67D2F-2500-4C15-90DD-028C64DFE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579E-AFE0-4723-B557-D33482820C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686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AF998-A9B6-4393-8C7F-9E16B927B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EFE10-9847-4C16-B00B-0C6EA2370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9DA87-6260-43C0-9971-57E915F6A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AF93C-3C20-490E-9B0C-DD28F5911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CABD-72C2-413C-9D88-11C1A56E7AE7}" type="datetimeFigureOut">
              <a:rPr lang="en-SG" smtClean="0"/>
              <a:t>6/11/2021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F0C6E-EF2A-4038-8B42-F69D7B4DC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D9F30-80A9-4544-9CF1-42A3042D0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579E-AFE0-4723-B557-D33482820C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7541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C1173B-048C-4BDF-B59D-EF493BA8A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63CE4-8479-4431-8858-D481A334E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06B30-A9F4-4345-9E84-81443BE0DC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4CABD-72C2-413C-9D88-11C1A56E7AE7}" type="datetimeFigureOut">
              <a:rPr lang="en-SG" smtClean="0"/>
              <a:t>6/11/2021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B8314-3F75-42FC-8735-9D3A307C2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A4943-0721-465B-AE4F-A0F2FDA6A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1579E-AFE0-4723-B557-D33482820C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4472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6F8DC-DC35-44AC-BDB5-225EDEE69E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6B47EF-675A-46C1-9A49-4AF7DB2BCA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E65EB-0EED-4EAC-A621-2CBAB5A60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26" y="459846"/>
            <a:ext cx="11506730" cy="574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912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 SIA BOON LEONG (NSHD)</dc:creator>
  <cp:lastModifiedBy># SIA BOON LEONG (NSHD)</cp:lastModifiedBy>
  <cp:revision>9</cp:revision>
  <dcterms:created xsi:type="dcterms:W3CDTF">2021-11-06T10:32:39Z</dcterms:created>
  <dcterms:modified xsi:type="dcterms:W3CDTF">2021-11-06T11:33:35Z</dcterms:modified>
</cp:coreProperties>
</file>