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6" r:id="rId4"/>
    <p:sldId id="258" r:id="rId5"/>
    <p:sldId id="306" r:id="rId6"/>
    <p:sldId id="259" r:id="rId7"/>
    <p:sldId id="260" r:id="rId8"/>
    <p:sldId id="261" r:id="rId9"/>
    <p:sldId id="305" r:id="rId10"/>
    <p:sldId id="262" r:id="rId11"/>
    <p:sldId id="307" r:id="rId12"/>
    <p:sldId id="308" r:id="rId13"/>
    <p:sldId id="309" r:id="rId14"/>
    <p:sldId id="310" r:id="rId15"/>
    <p:sldId id="311" r:id="rId16"/>
    <p:sldId id="31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 autoAdjust="0"/>
    <p:restoredTop sz="93955" autoAdjust="0"/>
  </p:normalViewPr>
  <p:slideViewPr>
    <p:cSldViewPr snapToGrid="0">
      <p:cViewPr varScale="1">
        <p:scale>
          <a:sx n="64" d="100"/>
          <a:sy n="64" d="100"/>
        </p:scale>
        <p:origin x="856" y="5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25/05/2024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25/05/2024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52CFF-C49E-FB47-9FC2-54AD48C78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9269F-011F-4649-845C-08AE05BE96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B8C79-07FC-2444-B397-BBCDB3F9F2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0B494-A7A4-6F4C-8E15-141F578E02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F5C7-1EDD-4D4F-B3EB-31F227D9F42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Instructions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BASIC POWERPOINT 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GB" dirty="0"/>
              <a:t>Be sure to apply the appropriate layout to take full advantage of the template masters provided.</a:t>
            </a:r>
          </a:p>
          <a:p>
            <a:r>
              <a:rPr lang="en-GB" dirty="0"/>
              <a:t>With a slide selected, click the ‘Layout’ button</a:t>
            </a:r>
            <a:br>
              <a:rPr lang="en-GB" dirty="0"/>
            </a:br>
            <a:r>
              <a:rPr lang="en-GB" dirty="0"/>
              <a:t>from the ‘Home’ tab.</a:t>
            </a:r>
          </a:p>
          <a:p>
            <a:r>
              <a:rPr lang="en-GB" dirty="0"/>
              <a:t>Select the layout that is most appropriate for the content existing on the slide. </a:t>
            </a:r>
          </a:p>
          <a:p>
            <a:r>
              <a:rPr lang="en-GB" dirty="0"/>
              <a:t>Master slides have been set up for custom slides (shown on right).</a:t>
            </a:r>
          </a:p>
          <a:p>
            <a:r>
              <a:rPr lang="en-GB" dirty="0"/>
              <a:t>A slide has been created in this deck with tables that are editable (no master slide created for these).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t="9000" r="77287" b="64068"/>
          <a:stretch/>
        </p:blipFill>
        <p:spPr bwMode="auto">
          <a:xfrm>
            <a:off x="6421582" y="1669473"/>
            <a:ext cx="3747654" cy="40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589078" y="1220032"/>
            <a:ext cx="2369126" cy="332398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b="1" u="sng" dirty="0"/>
              <a:t>FOOTERS</a:t>
            </a:r>
          </a:p>
          <a:p>
            <a:endParaRPr lang="en-AU" b="1" u="sng" dirty="0"/>
          </a:p>
          <a:p>
            <a:r>
              <a:rPr lang="en-AU" sz="1200" dirty="0"/>
              <a:t>To update the footer on all slides complete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On any slide go to Insert | Header &amp; Footer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Click in the Footer Section to replace OFFICE | FACULTY | DEPARTMENT with the correct information.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Ensure capitals are used.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Click the checkbox next to Don’t show on title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Click Apply to all.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48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Skyline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Skyline search is used majorly to search in a multi dimensional space. Skyline search majorly uses the idea of dominance and the final result are the points that are not dominated by any other points in the dataset.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: A user wants to buy a used bike that is cheap and also has a very low mileage.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is very difficult for traditional queries to solve and give results to the example above that is where skyline search comes in.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5DDF3-4836-639E-128E-036C3C81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00" y="1584742"/>
            <a:ext cx="6134400" cy="47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Sequential Pseudocode Skyline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D14597-4E1C-0C7D-6960-A36F7A01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5" y="1352550"/>
            <a:ext cx="95059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Sequential Skyline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6BB66-E635-A74D-7687-0DCA08D9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1" y="1422123"/>
            <a:ext cx="10551736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3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Branch and bound skyline(</a:t>
            </a:r>
            <a:r>
              <a:rPr lang="en-AU" dirty="0" err="1"/>
              <a:t>bbs</a:t>
            </a:r>
            <a:r>
              <a:rPr lang="en-AU" dirty="0"/>
              <a:t>) Pseudocode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5970A-5662-5E84-6D3C-D845C886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352550"/>
            <a:ext cx="10787270" cy="5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1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Branch and bound skyline(</a:t>
            </a:r>
            <a:r>
              <a:rPr lang="en-AU" dirty="0" err="1"/>
              <a:t>bbs</a:t>
            </a:r>
            <a:r>
              <a:rPr lang="en-AU" dirty="0"/>
              <a:t>) 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43AD0-B4A9-9099-75B2-70C4BB3F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431235"/>
            <a:ext cx="10862401" cy="5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Divide and conquer 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414E9-92E5-B035-2999-10B23F03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39234"/>
            <a:ext cx="9725025" cy="51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8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Three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Divide and conquer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412F3-A640-4B41-195D-67D7F18B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28329"/>
            <a:ext cx="1039194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Date: 02/06/2024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2- COMP3210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20000" y="2044148"/>
            <a:ext cx="7115462" cy="503238"/>
          </a:xfrm>
        </p:spPr>
        <p:txBody>
          <a:bodyPr>
            <a:normAutofit/>
          </a:bodyPr>
          <a:lstStyle/>
          <a:p>
            <a:r>
              <a:rPr lang="en-AU" dirty="0"/>
              <a:t>Group : Sia Duggal , Abiola </a:t>
            </a:r>
            <a:r>
              <a:rPr lang="en-AU" dirty="0" err="1"/>
              <a:t>olatunji</a:t>
            </a:r>
            <a:r>
              <a:rPr lang="en-AU" dirty="0"/>
              <a:t>, </a:t>
            </a:r>
            <a:r>
              <a:rPr lang="en-AU" dirty="0" err="1"/>
              <a:t>Gursant</a:t>
            </a:r>
            <a:r>
              <a:rPr lang="en-AU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499839"/>
            <a:ext cx="10761574" cy="4829512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51839"/>
            <a:ext cx="8458276" cy="648000"/>
          </a:xfrm>
        </p:spPr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2682815"/>
            <a:ext cx="6767929" cy="34686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Introduction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Report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Task1 : BF Search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Task2 : BBS Search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Brief description about the assignment 2</a:t>
            </a:r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CE0329-5F75-2D8A-6A65-FB173D0A736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We will require a python supportive environment</a:t>
            </a:r>
          </a:p>
          <a:p>
            <a:r>
              <a:rPr lang="en-US" dirty="0"/>
              <a:t>A data set </a:t>
            </a:r>
          </a:p>
          <a:p>
            <a:pPr lvl="1"/>
            <a:r>
              <a:rPr lang="en-US" dirty="0"/>
              <a:t>parking_dataset.txt for Nearest Neighbor</a:t>
            </a:r>
          </a:p>
          <a:p>
            <a:pPr lvl="1"/>
            <a:r>
              <a:rPr lang="en-IN" dirty="0"/>
              <a:t>City1.txt for Skyline search</a:t>
            </a:r>
          </a:p>
          <a:p>
            <a:pPr lvl="1"/>
            <a:r>
              <a:rPr lang="en-IN" dirty="0"/>
              <a:t>The Report is based on a sample dataset</a:t>
            </a:r>
          </a:p>
          <a:p>
            <a:r>
              <a:rPr lang="en-US" dirty="0"/>
              <a:t>A query point(or data set) for Nearest Neighbor</a:t>
            </a:r>
          </a:p>
          <a:p>
            <a:pPr lvl="1"/>
            <a:endParaRPr lang="en-IN" dirty="0"/>
          </a:p>
          <a:p>
            <a:r>
              <a:rPr lang="en-IN" dirty="0"/>
              <a:t>We are using </a:t>
            </a:r>
            <a:r>
              <a:rPr lang="en-IN" dirty="0" err="1"/>
              <a:t>output_files</a:t>
            </a:r>
            <a:r>
              <a:rPr lang="en-IN" dirty="0"/>
              <a:t> for storing our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CBA8F-8B45-8638-6340-126E1D04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and Parameters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FAD0-8C52-F860-AA26-C0436C97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E9BB4-3747-1E12-5C12-CE89C524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2E3E3-B584-0744-8F29-9EB51B962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0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1" y="1620000"/>
            <a:ext cx="6215638" cy="4525963"/>
          </a:xfrm>
        </p:spPr>
        <p:txBody>
          <a:bodyPr/>
          <a:lstStyle/>
          <a:p>
            <a:r>
              <a:rPr lang="en-AU" dirty="0"/>
              <a:t>In this task we were assigned to implement search algorithms on given dataset. The motive was to construct the R-tree , find the Nearest Neighbour and Skyline points </a:t>
            </a:r>
          </a:p>
          <a:p>
            <a:endParaRPr lang="en-AU" dirty="0"/>
          </a:p>
          <a:p>
            <a:r>
              <a:rPr lang="en-AU" dirty="0"/>
              <a:t>R-tree is also known as a regression tree , which arranges the dataset into a hierarchical structure to make it easier to run the search algorithm . It is used to increase the efficiency of the algorithm. The figure shows a R-tree example </a:t>
            </a:r>
          </a:p>
          <a:p>
            <a:endParaRPr lang="en-AU" dirty="0"/>
          </a:p>
          <a:p>
            <a:r>
              <a:rPr lang="en-AU" dirty="0"/>
              <a:t>The R-tree can be constructed using the Minimum bound rectangles. The </a:t>
            </a:r>
            <a:r>
              <a:rPr lang="en-AU" dirty="0" err="1"/>
              <a:t>mbr</a:t>
            </a:r>
            <a:r>
              <a:rPr lang="en-AU" dirty="0"/>
              <a:t> is the </a:t>
            </a:r>
            <a:r>
              <a:rPr lang="en-AU" dirty="0" err="1"/>
              <a:t>smalled</a:t>
            </a:r>
            <a:r>
              <a:rPr lang="en-AU" dirty="0"/>
              <a:t> rectangle that covers all the points. We can use clustering to find the MBRs. The figure shows a MBR structural visualization.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R-tree &amp; </a:t>
            </a:r>
            <a:r>
              <a:rPr lang="en-AU" dirty="0" err="1"/>
              <a:t>mbr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A54A9-2163-180A-6934-72EF1D02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98" y="4023873"/>
            <a:ext cx="4155521" cy="272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C9E44-0936-01FF-FAD7-1AAF3B246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22" y="1706845"/>
            <a:ext cx="4184856" cy="23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8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Nearest Neighbour</a:t>
            </a:r>
          </a:p>
          <a:p>
            <a:pPr lvl="1"/>
            <a:r>
              <a:rPr lang="en-GB" dirty="0"/>
              <a:t>The data set given had a query point and we were assigned to find the nearest neighbour to that query point. We had to find it by applying the Best First algorithm</a:t>
            </a:r>
          </a:p>
          <a:p>
            <a:pPr lvl="1"/>
            <a:r>
              <a:rPr lang="en-GB" dirty="0"/>
              <a:t>We also had to apply Divide &amp; conquer to get more Efficient Results</a:t>
            </a:r>
          </a:p>
          <a:p>
            <a:pPr marL="0" indent="0">
              <a:buNone/>
            </a:pPr>
            <a:endParaRPr lang="en-GB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996" y="274638"/>
            <a:ext cx="8458276" cy="648000"/>
          </a:xfrm>
        </p:spPr>
        <p:txBody>
          <a:bodyPr/>
          <a:lstStyle/>
          <a:p>
            <a:r>
              <a:rPr lang="en-AU" dirty="0"/>
              <a:t>Report: Nearest Neighbour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4996" y="908720"/>
            <a:ext cx="8542867" cy="386680"/>
          </a:xfrm>
        </p:spPr>
        <p:txBody>
          <a:bodyPr/>
          <a:lstStyle/>
          <a:p>
            <a:r>
              <a:rPr lang="en-AU" dirty="0"/>
              <a:t>Sample Dataset with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AD562-743C-A678-A458-7743A3F8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10" y="2825609"/>
            <a:ext cx="4845130" cy="392872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4B690FF-048E-363A-C1D8-9D39CFC6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37600" y="4088921"/>
            <a:ext cx="104475" cy="6901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9330E1-88FB-346A-FB6D-E0BC19A45B54}"/>
                  </a:ext>
                </a:extLst>
              </p:cNvPr>
              <p:cNvSpPr txBox="1"/>
              <p:nvPr/>
            </p:nvSpPr>
            <p:spPr>
              <a:xfrm>
                <a:off x="0" y="2812443"/>
                <a:ext cx="3191980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Sorted array={R2,0} {R1,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1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5, </m:t>
                        </m:r>
                        <m:rad>
                          <m:radPr>
                            <m:degHide m:val="on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6,0}</m:t>
                    </m:r>
                  </m:oMath>
                </a14:m>
                <a:endParaRPr lang="en-IN" sz="1100" dirty="0"/>
              </a:p>
              <a:p>
                <a:r>
                  <a:rPr lang="en-US" sz="1100" dirty="0"/>
                  <a:t>Sorted array={R2,0}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{R1,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1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5, </m:t>
                        </m:r>
                        <m:rad>
                          <m:radPr>
                            <m:degHide m:val="on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e>
                    </m:d>
                  </m:oMath>
                </a14:m>
                <a:endParaRPr lang="en-IN" sz="11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9330E1-88FB-346A-FB6D-E0BC19A45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2443"/>
                <a:ext cx="3191980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B4C7512-B425-6B60-9807-5645B2DAC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0" y="2852067"/>
            <a:ext cx="6377695" cy="3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And Conquer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878209"/>
            <a:ext cx="5226277" cy="3267754"/>
          </a:xfrm>
        </p:spPr>
        <p:txBody>
          <a:bodyPr lIns="0" tIns="0" rIns="0" bIns="0"/>
          <a:lstStyle/>
          <a:p>
            <a:pPr algn="just"/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Facility ID: 6, Distance: 0.0</a:t>
            </a:r>
            <a:endParaRPr lang="en-I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indent="266700" algn="just"/>
            <a:r>
              <a:rPr lang="en-US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Nearest neighbor found!</a:t>
            </a:r>
            <a:endParaRPr lang="en-I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66700" algn="just"/>
            <a:r>
              <a:rPr lang="en-US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The time taken for the complete search is using Best First Search: 0.11418008804321289 seconds</a:t>
            </a:r>
            <a:endParaRPr lang="en-I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BF search and BF search with divide and conquer</a:t>
            </a:r>
          </a:p>
          <a:p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878209"/>
            <a:ext cx="5220000" cy="3267754"/>
          </a:xfrm>
        </p:spPr>
        <p:txBody>
          <a:bodyPr/>
          <a:lstStyle/>
          <a:p>
            <a:pPr marL="266700" algn="just"/>
            <a:r>
              <a:rPr lang="en-US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Facility ID: 6, Distance: 0.0</a:t>
            </a:r>
            <a:endParaRPr lang="en-I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66700" algn="just"/>
            <a:r>
              <a:rPr lang="en-US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Nearest neighbor found in second subset!</a:t>
            </a:r>
            <a:endParaRPr lang="en-I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66700" algn="just"/>
            <a:r>
              <a:rPr lang="en-US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The time taken for the complete search is Best First Search with Divide-and-Conquer: 0.02745532989501953 seconds</a:t>
            </a:r>
            <a:endParaRPr lang="en-I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6A744-4EF0-EE03-726C-2479E7BD1559}"/>
              </a:ext>
            </a:extLst>
          </p:cNvPr>
          <p:cNvSpPr txBox="1"/>
          <p:nvPr/>
        </p:nvSpPr>
        <p:spPr>
          <a:xfrm>
            <a:off x="603682" y="1677880"/>
            <a:ext cx="1086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The  Divide and Conquer is </a:t>
            </a:r>
            <a:r>
              <a:rPr lang="en-US" kern="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that you divide the dataset into half analyze the R-tree and then continue the search on both the trees and get the results and merge accordingly .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You can notice that comparatively the results of the best first algorithm is significantly calculated faster using the divide and conquer approach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6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Skyline Search </a:t>
            </a:r>
          </a:p>
          <a:p>
            <a:pPr lvl="1"/>
            <a:r>
              <a:rPr lang="en-GB" dirty="0"/>
              <a:t>The data set given had a set of datapoints and we were required to find the skyline points . This approach helps us to reduce the dataset widely as the points dominated can be discarded. </a:t>
            </a:r>
          </a:p>
          <a:p>
            <a:pPr lvl="1"/>
            <a:r>
              <a:rPr lang="en-GB" dirty="0"/>
              <a:t>We also had to apply Divide &amp; conquer to get more Efficient Results</a:t>
            </a:r>
          </a:p>
          <a:p>
            <a:pPr marL="0" indent="0">
              <a:buNone/>
            </a:pPr>
            <a:endParaRPr lang="en-GB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996" y="274638"/>
            <a:ext cx="8458276" cy="648000"/>
          </a:xfrm>
        </p:spPr>
        <p:txBody>
          <a:bodyPr/>
          <a:lstStyle/>
          <a:p>
            <a:r>
              <a:rPr lang="en-AU" dirty="0"/>
              <a:t>Report: Skyline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4996" y="908720"/>
            <a:ext cx="8542867" cy="386680"/>
          </a:xfrm>
        </p:spPr>
        <p:txBody>
          <a:bodyPr/>
          <a:lstStyle/>
          <a:p>
            <a:r>
              <a:rPr lang="en-AU" dirty="0"/>
              <a:t>Sample Dataset with 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498431-EB8B-5309-32D0-3567A91B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1" y="3002386"/>
            <a:ext cx="10659959" cy="3839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4244D-0412-098B-FB10-4ADBD22840E5}"/>
              </a:ext>
            </a:extLst>
          </p:cNvPr>
          <p:cNvSpPr txBox="1"/>
          <p:nvPr/>
        </p:nvSpPr>
        <p:spPr>
          <a:xfrm>
            <a:off x="9445925" y="2725947"/>
            <a:ext cx="258792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Priority List ={[p13, 7.61] ,[ p6 , 8.48]}</a:t>
            </a:r>
            <a:endParaRPr lang="en-IN" sz="105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05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As point 6 and 13 are not dominated by any points </a:t>
            </a:r>
            <a:endParaRPr lang="en-IN" sz="105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05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Skyline points ={[p13, 7.61] ,[ p6 , 8.48]}</a:t>
            </a:r>
            <a:endParaRPr lang="en-IN" sz="105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05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Priority List = { [p6, 8.48] , [s3 , 8.94], [s4, 13.34] } </a:t>
            </a:r>
            <a:endParaRPr lang="en-IN" sz="105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05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Priority List = { [s3 , 8.94] ,[s4, 13.34] , [s1, 13.45] ,[ s2, 17.69]}</a:t>
            </a:r>
            <a:endParaRPr lang="en-IN" sz="105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IN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21B9F-E7BD-760A-3C53-DBE15F80DD96}"/>
              </a:ext>
            </a:extLst>
          </p:cNvPr>
          <p:cNvSpPr txBox="1"/>
          <p:nvPr/>
        </p:nvSpPr>
        <p:spPr>
          <a:xfrm>
            <a:off x="5999989" y="3091072"/>
            <a:ext cx="32678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Final skyline points= { [p13, 7.61] , [ p6 , 8.48] , [p11, 9.84]  ,  [p4 , 12.36 ] ,[p15, 14.03 ] , [p8 , 14.14] }</a:t>
            </a:r>
            <a:endParaRPr lang="en-IN" sz="105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384174086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INT 16x9 Template _2016" id="{260B2EA1-E29E-8F43-8CD0-19C5943E9B3E}" vid="{17EFAF55-AA0F-074F-B88C-D92FD2EB1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 2 Slide Template (2)</Template>
  <TotalTime>446</TotalTime>
  <Words>959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DengXian</vt:lpstr>
      <vt:lpstr>Arial</vt:lpstr>
      <vt:lpstr>Calibri</vt:lpstr>
      <vt:lpstr>Cambria Math</vt:lpstr>
      <vt:lpstr>Georgia</vt:lpstr>
      <vt:lpstr>Times New Roman</vt:lpstr>
      <vt:lpstr>Wingdings</vt:lpstr>
      <vt:lpstr>MAC UNI BASIC_Round 1 Draft for feedback</vt:lpstr>
      <vt:lpstr>Instructions</vt:lpstr>
      <vt:lpstr>Assignment 2- COMP3210 BIG DATA</vt:lpstr>
      <vt:lpstr>Content</vt:lpstr>
      <vt:lpstr>Introduction</vt:lpstr>
      <vt:lpstr>Input Files and Parameters</vt:lpstr>
      <vt:lpstr>Introduction</vt:lpstr>
      <vt:lpstr>Report: Nearest Neighbour</vt:lpstr>
      <vt:lpstr>Divide And Conquer </vt:lpstr>
      <vt:lpstr>Report: Skyline Search</vt:lpstr>
      <vt:lpstr>Section Three</vt:lpstr>
      <vt:lpstr>Section Three</vt:lpstr>
      <vt:lpstr>Section Three</vt:lpstr>
      <vt:lpstr>Section Three</vt:lpstr>
      <vt:lpstr>Section Three</vt:lpstr>
      <vt:lpstr>Section Three</vt:lpstr>
      <vt:lpstr>Section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sia duggal</dc:creator>
  <cp:lastModifiedBy>MY PC</cp:lastModifiedBy>
  <cp:revision>11</cp:revision>
  <cp:lastPrinted>2016-10-17T01:23:38Z</cp:lastPrinted>
  <dcterms:created xsi:type="dcterms:W3CDTF">2024-05-20T06:42:38Z</dcterms:created>
  <dcterms:modified xsi:type="dcterms:W3CDTF">2024-05-26T09:03:46Z</dcterms:modified>
</cp:coreProperties>
</file>