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018"/>
  </p:normalViewPr>
  <p:slideViewPr>
    <p:cSldViewPr snapToGrid="0" snapToObjects="1">
      <p:cViewPr>
        <p:scale>
          <a:sx n="77" d="100"/>
          <a:sy n="77" d="100"/>
        </p:scale>
        <p:origin x="10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ADE57-BC24-1649-87D7-3C5BA0075A93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DB713-7998-254D-B341-8A58E445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4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B713-7998-254D-B341-8A58E445D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C8AE-BD49-BF40-81B0-3C971FF4F37F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476B-DEEF-984D-9E06-EDC20469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Mobile Hub Docs</a:t>
            </a:r>
            <a:br>
              <a:rPr lang="en-US" dirty="0" smtClean="0"/>
            </a:br>
            <a:r>
              <a:rPr lang="en-US" dirty="0" smtClean="0"/>
              <a:t>BUILD INTEGRATE CONTENT PUBLISH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807474" y="-31349"/>
            <a:ext cx="3841061" cy="23400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228600"/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dirty="0" smtClean="0"/>
              <a:t>GITHUB</a:t>
            </a:r>
          </a:p>
          <a:p>
            <a:pPr algn="ctr"/>
            <a:r>
              <a:rPr lang="en-US" dirty="0" err="1" smtClean="0"/>
              <a:t>AWSMobileHubIntegration</a:t>
            </a:r>
            <a:endParaRPr lang="en-US" dirty="0" smtClean="0"/>
          </a:p>
          <a:p>
            <a:pPr algn="ctr"/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9458029" y="5829401"/>
            <a:ext cx="1181749" cy="8588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836241" y="1829090"/>
            <a:ext cx="2695895" cy="2966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EDITORIAL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8" y="158162"/>
            <a:ext cx="3406012" cy="507071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latin typeface="+mn-lt"/>
              </a:rPr>
              <a:t>Publish MH Build&gt;Integrate Content External to MH</a:t>
            </a:r>
            <a:endParaRPr lang="en-US" sz="2000" b="1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23760" y="886279"/>
            <a:ext cx="1519311" cy="576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MH Build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35074" y="1064012"/>
            <a:ext cx="854474" cy="11113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iOS </a:t>
            </a:r>
          </a:p>
          <a:p>
            <a:pPr algn="ctr"/>
            <a:r>
              <a:rPr lang="en-US" dirty="0" err="1" smtClean="0"/>
              <a:t>objC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4582302" y="840208"/>
            <a:ext cx="947224" cy="11113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iOS </a:t>
            </a:r>
          </a:p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376666" y="671753"/>
            <a:ext cx="947224" cy="111134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cxnSp>
        <p:nvCxnSpPr>
          <p:cNvPr id="9" name="Elbow Connector 8"/>
          <p:cNvCxnSpPr>
            <a:stCxn id="4" idx="6"/>
          </p:cNvCxnSpPr>
          <p:nvPr/>
        </p:nvCxnSpPr>
        <p:spPr>
          <a:xfrm flipV="1">
            <a:off x="2943071" y="1169931"/>
            <a:ext cx="955029" cy="473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8011" y="87723"/>
            <a:ext cx="1687201" cy="923330"/>
          </a:xfrm>
          <a:prstGeom prst="rect">
            <a:avLst/>
          </a:prstGeom>
          <a:solidFill>
            <a:schemeClr val="bg1"/>
          </a:solidFill>
          <a:effectLst>
            <a:softEdge rad="1016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Downloaded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EverythingApp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Packages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Elbow Connector 41"/>
          <p:cNvCxnSpPr>
            <a:stCxn id="4" idx="4"/>
            <a:endCxn id="63" idx="0"/>
          </p:cNvCxnSpPr>
          <p:nvPr/>
        </p:nvCxnSpPr>
        <p:spPr>
          <a:xfrm rot="16200000" flipH="1">
            <a:off x="2000784" y="1645685"/>
            <a:ext cx="366036" cy="77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22303" y="3210103"/>
            <a:ext cx="1658873" cy="69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EDITORIAL PROCESS</a:t>
            </a:r>
            <a:endParaRPr 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592066" y="1894272"/>
            <a:ext cx="10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iOS </a:t>
            </a:r>
            <a:r>
              <a:rPr lang="en-US" dirty="0" err="1" smtClean="0"/>
              <a:t>ObjC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58404" y="2194739"/>
            <a:ext cx="2695895" cy="2966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EDITORIAL PROCESS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414229" y="2259921"/>
            <a:ext cx="101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iOS Swift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441976" y="2603183"/>
            <a:ext cx="2695895" cy="2966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EDITORIAL PROCESS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197801" y="2668365"/>
            <a:ext cx="9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81578" y="3135618"/>
            <a:ext cx="2226237" cy="2354571"/>
            <a:chOff x="2194560" y="1448970"/>
            <a:chExt cx="2954489" cy="3191280"/>
          </a:xfrm>
        </p:grpSpPr>
        <p:sp>
          <p:nvSpPr>
            <p:cNvPr id="19" name="Folded Corner 18"/>
            <p:cNvSpPr/>
            <p:nvPr/>
          </p:nvSpPr>
          <p:spPr>
            <a:xfrm>
              <a:off x="2194560" y="1448970"/>
              <a:ext cx="393895" cy="529324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74465" y="1528966"/>
              <a:ext cx="1567114" cy="41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AppAnalytics</a:t>
              </a:r>
              <a:endParaRPr lang="en-US" sz="14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2280570" y="1898298"/>
              <a:ext cx="393895" cy="529324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60475" y="1978294"/>
              <a:ext cx="2251280" cy="41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AppContentDelivery</a:t>
              </a:r>
              <a:endParaRPr lang="en-US" sz="1400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2391507" y="2352464"/>
              <a:ext cx="393895" cy="529324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71412" y="2432460"/>
              <a:ext cx="1298129" cy="41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CloudLogic</a:t>
              </a:r>
              <a:endParaRPr lang="en-US" sz="1400" dirty="0"/>
            </a:p>
          </p:txBody>
        </p:sp>
        <p:sp>
          <p:nvSpPr>
            <p:cNvPr id="31" name="Folded Corner 30"/>
            <p:cNvSpPr/>
            <p:nvPr/>
          </p:nvSpPr>
          <p:spPr>
            <a:xfrm>
              <a:off x="2532986" y="2795091"/>
              <a:ext cx="393895" cy="529324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12890" y="2875087"/>
              <a:ext cx="1598515" cy="41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MicroServices</a:t>
              </a:r>
              <a:endParaRPr lang="en-US" sz="1400" dirty="0"/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700997" y="3207432"/>
              <a:ext cx="393895" cy="529324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80901" y="3287428"/>
              <a:ext cx="1947235" cy="41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PushNotifications</a:t>
              </a:r>
              <a:endParaRPr lang="en-US" sz="1400" dirty="0"/>
            </a:p>
          </p:txBody>
        </p:sp>
        <p:sp>
          <p:nvSpPr>
            <p:cNvPr id="35" name="Folded Corner 34"/>
            <p:cNvSpPr/>
            <p:nvPr/>
          </p:nvSpPr>
          <p:spPr>
            <a:xfrm>
              <a:off x="2787007" y="3656760"/>
              <a:ext cx="393895" cy="529324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66912" y="3736755"/>
              <a:ext cx="1882137" cy="41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UserDataStorage</a:t>
              </a:r>
              <a:endParaRPr lang="en-US" sz="1400" dirty="0"/>
            </a:p>
          </p:txBody>
        </p:sp>
        <p:sp>
          <p:nvSpPr>
            <p:cNvPr id="37" name="Folded Corner 36"/>
            <p:cNvSpPr/>
            <p:nvPr/>
          </p:nvSpPr>
          <p:spPr>
            <a:xfrm>
              <a:off x="2897944" y="4110926"/>
              <a:ext cx="393895" cy="529324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7849" y="4190923"/>
              <a:ext cx="1281110" cy="41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UserSignIn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6848588" y="1967136"/>
            <a:ext cx="2695895" cy="3194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EDITORIAL PROCESS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04413" y="203231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</a:t>
            </a:r>
            <a:r>
              <a:rPr lang="en-US" dirty="0" err="1" smtClean="0"/>
              <a:t>ObjC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6670751" y="2401651"/>
            <a:ext cx="2695895" cy="3194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EDITORIAL PROCESS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26576" y="2466834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Swift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6491509" y="2815716"/>
            <a:ext cx="2695895" cy="3194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EDITORIAL PROCESS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247334" y="2880899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>
            <a:off x="6758529" y="3680298"/>
            <a:ext cx="237823" cy="3829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7074813" y="3638851"/>
            <a:ext cx="136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AppAnalytics.rst</a:t>
            </a:r>
            <a:endParaRPr lang="en-US" sz="1400" dirty="0"/>
          </a:p>
        </p:txBody>
      </p:sp>
      <p:sp>
        <p:nvSpPr>
          <p:cNvPr id="50" name="Folded Corner 49"/>
          <p:cNvSpPr/>
          <p:nvPr/>
        </p:nvSpPr>
        <p:spPr>
          <a:xfrm>
            <a:off x="6836989" y="3906041"/>
            <a:ext cx="237823" cy="3829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7126743" y="3963914"/>
            <a:ext cx="188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AppContentDelivery.rst</a:t>
            </a:r>
            <a:endParaRPr lang="en-US" sz="1400" dirty="0"/>
          </a:p>
        </p:txBody>
      </p:sp>
      <p:sp>
        <p:nvSpPr>
          <p:cNvPr id="52" name="Folded Corner 51"/>
          <p:cNvSpPr/>
          <p:nvPr/>
        </p:nvSpPr>
        <p:spPr>
          <a:xfrm>
            <a:off x="6903970" y="4234604"/>
            <a:ext cx="237823" cy="3829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7193724" y="4292476"/>
            <a:ext cx="121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CloudLogic.rst</a:t>
            </a:r>
            <a:endParaRPr lang="en-US" sz="1400" dirty="0"/>
          </a:p>
        </p:txBody>
      </p:sp>
      <p:sp>
        <p:nvSpPr>
          <p:cNvPr id="97" name="Folded Corner 96"/>
          <p:cNvSpPr/>
          <p:nvPr/>
        </p:nvSpPr>
        <p:spPr>
          <a:xfrm>
            <a:off x="6715960" y="3211236"/>
            <a:ext cx="237823" cy="3829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Folded Corner 53"/>
          <p:cNvSpPr/>
          <p:nvPr/>
        </p:nvSpPr>
        <p:spPr>
          <a:xfrm>
            <a:off x="6989391" y="4554818"/>
            <a:ext cx="237823" cy="3829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7279145" y="4612691"/>
            <a:ext cx="143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MicroServices.rst</a:t>
            </a:r>
            <a:endParaRPr lang="en-US" sz="1400" dirty="0"/>
          </a:p>
        </p:txBody>
      </p:sp>
      <p:sp>
        <p:nvSpPr>
          <p:cNvPr id="56" name="Folded Corner 55"/>
          <p:cNvSpPr/>
          <p:nvPr/>
        </p:nvSpPr>
        <p:spPr>
          <a:xfrm>
            <a:off x="7090832" y="4853123"/>
            <a:ext cx="237823" cy="3829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7380586" y="4910995"/>
            <a:ext cx="1701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PushNotifications.rst</a:t>
            </a:r>
            <a:endParaRPr lang="en-US" sz="1400" dirty="0"/>
          </a:p>
        </p:txBody>
      </p:sp>
      <p:sp>
        <p:nvSpPr>
          <p:cNvPr id="58" name="Folded Corner 57"/>
          <p:cNvSpPr/>
          <p:nvPr/>
        </p:nvSpPr>
        <p:spPr>
          <a:xfrm>
            <a:off x="7142762" y="5178186"/>
            <a:ext cx="237823" cy="3829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7432516" y="5236058"/>
            <a:ext cx="165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UserDataStorage.rst</a:t>
            </a:r>
            <a:endParaRPr lang="en-US" sz="1400" dirty="0"/>
          </a:p>
        </p:txBody>
      </p:sp>
      <p:sp>
        <p:nvSpPr>
          <p:cNvPr id="60" name="Folded Corner 59"/>
          <p:cNvSpPr/>
          <p:nvPr/>
        </p:nvSpPr>
        <p:spPr>
          <a:xfrm>
            <a:off x="7209743" y="5506748"/>
            <a:ext cx="237823" cy="382935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7499497" y="5564620"/>
            <a:ext cx="119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UserSignIn.rst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2244" y="3169789"/>
            <a:ext cx="2112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IntegratingMHFeatures.rst</a:t>
            </a:r>
            <a:endParaRPr lang="en-US" sz="1400" dirty="0"/>
          </a:p>
        </p:txBody>
      </p:sp>
      <p:cxnSp>
        <p:nvCxnSpPr>
          <p:cNvPr id="100" name="Straight Arrow Connector 99"/>
          <p:cNvCxnSpPr>
            <a:endCxn id="47" idx="1"/>
          </p:cNvCxnSpPr>
          <p:nvPr/>
        </p:nvCxnSpPr>
        <p:spPr>
          <a:xfrm flipV="1">
            <a:off x="3531590" y="3559173"/>
            <a:ext cx="690713" cy="80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624677" y="3906255"/>
            <a:ext cx="2727076" cy="835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Rationalize </a:t>
            </a:r>
            <a:r>
              <a:rPr lang="en-US" sz="1600" dirty="0" smtClean="0"/>
              <a:t>content that is MH specific &amp; obscure secrets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648285" y="4841074"/>
            <a:ext cx="2727076" cy="6273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Add intro / overview page</a:t>
            </a:r>
            <a:endParaRPr lang="en-US" sz="1600" dirty="0"/>
          </a:p>
        </p:txBody>
      </p:sp>
      <p:sp>
        <p:nvSpPr>
          <p:cNvPr id="103" name="Oval 102"/>
          <p:cNvSpPr/>
          <p:nvPr/>
        </p:nvSpPr>
        <p:spPr>
          <a:xfrm>
            <a:off x="3922114" y="5611910"/>
            <a:ext cx="2237026" cy="4569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smtClean="0"/>
              <a:t>Convert to RST</a:t>
            </a:r>
            <a:endParaRPr lang="en-US" sz="1600" dirty="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5909806" y="3559172"/>
            <a:ext cx="626912" cy="179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9580712" y="5880436"/>
            <a:ext cx="890875" cy="781893"/>
            <a:chOff x="7030475" y="5538326"/>
            <a:chExt cx="970046" cy="1036602"/>
          </a:xfrm>
        </p:grpSpPr>
        <p:sp>
          <p:nvSpPr>
            <p:cNvPr id="106" name="Lightning Bolt 105"/>
            <p:cNvSpPr/>
            <p:nvPr/>
          </p:nvSpPr>
          <p:spPr>
            <a:xfrm>
              <a:off x="7030475" y="5538326"/>
              <a:ext cx="970046" cy="1036602"/>
            </a:xfrm>
            <a:prstGeom prst="lightningBol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20152" y="5748728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SPHINX</a:t>
              </a:r>
              <a:endParaRPr lang="en-US" dirty="0"/>
            </a:p>
          </p:txBody>
        </p:sp>
      </p:grpSp>
      <p:cxnSp>
        <p:nvCxnSpPr>
          <p:cNvPr id="109" name="Elbow Connector 108"/>
          <p:cNvCxnSpPr>
            <a:stCxn id="88" idx="2"/>
            <a:endCxn id="116" idx="2"/>
          </p:cNvCxnSpPr>
          <p:nvPr/>
        </p:nvCxnSpPr>
        <p:spPr>
          <a:xfrm rot="16200000" flipH="1">
            <a:off x="8524425" y="5325239"/>
            <a:ext cx="248636" cy="1618572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287" y="3566835"/>
            <a:ext cx="2152038" cy="1313139"/>
          </a:xfrm>
          <a:prstGeom prst="rect">
            <a:avLst/>
          </a:prstGeom>
          <a:effectLst>
            <a:outerShdw blurRad="279400" dist="76200" dir="2700000" sx="118000" sy="118000" algn="tl" rotWithShape="0">
              <a:prstClr val="black">
                <a:alpha val="22000"/>
              </a:prstClr>
            </a:outerShdw>
          </a:effectLst>
        </p:spPr>
      </p:pic>
      <p:cxnSp>
        <p:nvCxnSpPr>
          <p:cNvPr id="114" name="Elbow Connector 113"/>
          <p:cNvCxnSpPr>
            <a:stCxn id="116" idx="6"/>
            <a:endCxn id="112" idx="2"/>
          </p:cNvCxnSpPr>
          <p:nvPr/>
        </p:nvCxnSpPr>
        <p:spPr>
          <a:xfrm flipV="1">
            <a:off x="10639778" y="4879974"/>
            <a:ext cx="121528" cy="137886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668662" y="4324698"/>
            <a:ext cx="22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ocs.aws.amazon.com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58403" y="5656855"/>
            <a:ext cx="293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EverythingApp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integration guidance content for each feature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489606" y="1482894"/>
            <a:ext cx="353262" cy="317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983570" y="823735"/>
            <a:ext cx="353262" cy="317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3600459" y="3119061"/>
            <a:ext cx="353262" cy="317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3776647" y="4433036"/>
            <a:ext cx="353262" cy="317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8" name="Oval 147"/>
          <p:cNvSpPr/>
          <p:nvPr/>
        </p:nvSpPr>
        <p:spPr>
          <a:xfrm>
            <a:off x="3776634" y="5256467"/>
            <a:ext cx="353262" cy="317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9" name="Oval 148"/>
          <p:cNvSpPr/>
          <p:nvPr/>
        </p:nvSpPr>
        <p:spPr>
          <a:xfrm>
            <a:off x="3795543" y="5863858"/>
            <a:ext cx="353262" cy="317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7630843" y="1363670"/>
            <a:ext cx="353262" cy="317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6788531" y="6050065"/>
            <a:ext cx="353262" cy="3172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6" name="Straight Arrow Connector 155"/>
          <p:cNvCxnSpPr>
            <a:stCxn id="6" idx="2"/>
            <a:endCxn id="47" idx="0"/>
          </p:cNvCxnSpPr>
          <p:nvPr/>
        </p:nvCxnSpPr>
        <p:spPr>
          <a:xfrm flipH="1">
            <a:off x="5051740" y="1951556"/>
            <a:ext cx="4174" cy="125854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7" idx="3"/>
          </p:cNvCxnSpPr>
          <p:nvPr/>
        </p:nvCxnSpPr>
        <p:spPr>
          <a:xfrm flipV="1">
            <a:off x="6323890" y="1209265"/>
            <a:ext cx="1901371" cy="181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8405659" y="1330925"/>
            <a:ext cx="207060" cy="5790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10323</TotalTime>
  <Words>98</Words>
  <Application>Microsoft Macintosh PowerPoint</Application>
  <PresentationFormat>Widescreen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AWS Mobile Hub Docs BUILD INTEGRATE CONTENT PUBLISH</vt:lpstr>
      <vt:lpstr>Publish MH Build&gt;Integrate Content External to MH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Mobile Hub Docs BUILD INTEGRATE CONTENT PUBLISH</dc:title>
  <dc:creator>Microsoft Office User</dc:creator>
  <cp:lastModifiedBy>Microsoft Office User</cp:lastModifiedBy>
  <cp:revision>15</cp:revision>
  <dcterms:created xsi:type="dcterms:W3CDTF">2016-08-16T16:44:32Z</dcterms:created>
  <dcterms:modified xsi:type="dcterms:W3CDTF">2016-09-05T07:06:19Z</dcterms:modified>
</cp:coreProperties>
</file>