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144" d="100"/>
          <a:sy n="144" d="100"/>
        </p:scale>
        <p:origin x="-111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DC93E-AA1A-D54C-9CBF-4E35E26BCBD7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B3FFC-F792-3F42-B26E-15D38BD9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Resource Identifier</a:t>
            </a:r>
            <a:r>
              <a:rPr lang="en-US" baseline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B3FFC-F792-3F42-B26E-15D38BD9E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1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1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BC96-50F5-9E4B-B7DD-0D368D9CDA91}" type="datetimeFigureOut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BA36B-8D9C-A04F-AA66-B4BBF399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-292" r="25142" b="292"/>
          <a:stretch/>
        </p:blipFill>
        <p:spPr>
          <a:xfrm>
            <a:off x="1518249" y="370570"/>
            <a:ext cx="9126747" cy="590982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19" t="65065" r="77211" b="-2938"/>
          <a:stretch/>
        </p:blipFill>
        <p:spPr>
          <a:xfrm>
            <a:off x="2033517" y="3325483"/>
            <a:ext cx="2251880" cy="2238232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114" t="45224" r="81334" b="51190"/>
          <a:stretch/>
        </p:blipFill>
        <p:spPr>
          <a:xfrm>
            <a:off x="2003308" y="2100038"/>
            <a:ext cx="1774209" cy="211910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319" t="23719" r="77211" b="55335"/>
          <a:stretch/>
        </p:blipFill>
        <p:spPr>
          <a:xfrm>
            <a:off x="2033517" y="2360549"/>
            <a:ext cx="2251880" cy="1237742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extBox 7"/>
          <p:cNvSpPr txBox="1"/>
          <p:nvPr/>
        </p:nvSpPr>
        <p:spPr>
          <a:xfrm>
            <a:off x="2157526" y="2133050"/>
            <a:ext cx="2003861" cy="148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0" rtlCol="0">
            <a:noAutofit/>
          </a:bodyPr>
          <a:lstStyle/>
          <a:p>
            <a:r>
              <a:rPr lang="en-US" sz="800" b="1" dirty="0" smtClean="0">
                <a:solidFill>
                  <a:srgbClr val="0070C0"/>
                </a:solidFill>
                <a:latin typeface="Helvetica Neue" charset="0"/>
                <a:ea typeface="Helvetica Neue" charset="0"/>
                <a:cs typeface="Helvetica Neue" charset="0"/>
              </a:rPr>
              <a:t>Resource IDs</a:t>
            </a:r>
            <a:endParaRPr lang="en-US" sz="800" b="1" dirty="0">
              <a:solidFill>
                <a:srgbClr val="0070C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9872" y="1739583"/>
            <a:ext cx="95410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Resource IDs</a:t>
            </a:r>
            <a:endParaRPr lang="en-US" sz="1000">
              <a:solidFill>
                <a:schemeClr val="tx1">
                  <a:lumMod val="65000"/>
                  <a:lumOff val="3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0157" y="1476538"/>
            <a:ext cx="2376548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t</a:t>
            </a:r>
            <a:r>
              <a:rPr lang="en-US" sz="1200" dirty="0" smtClean="0">
                <a:latin typeface="Helvetica Neue" charset="0"/>
                <a:ea typeface="Helvetica Neue" charset="0"/>
                <a:cs typeface="Helvetica Neue" charset="0"/>
              </a:rPr>
              <a:t>est4 Resource Identifier</a:t>
            </a:r>
            <a:r>
              <a:rPr lang="en-US" sz="1200" baseline="0" dirty="0" smtClean="0">
                <a:latin typeface="Helvetica Neue" charset="0"/>
                <a:ea typeface="Helvetica Neue" charset="0"/>
                <a:cs typeface="Helvetica Neue" charset="0"/>
              </a:rPr>
              <a:t> Values</a:t>
            </a: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65117" y="1910188"/>
            <a:ext cx="5694188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Helvetica Neue" charset="0"/>
                <a:ea typeface="Helvetica Neue" charset="0"/>
                <a:cs typeface="Helvetica Neue" charset="0"/>
              </a:rPr>
              <a:t>The following table provides a listing of all AWS resource identifier values associated with your test 4Mobile Hub Project.</a:t>
            </a:r>
            <a:endParaRPr lang="en-US" sz="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41305"/>
              </p:ext>
            </p:extLst>
          </p:nvPr>
        </p:nvGraphicFramePr>
        <p:xfrm>
          <a:off x="4397364" y="2368515"/>
          <a:ext cx="6247632" cy="2124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682"/>
                <a:gridCol w="4400950"/>
              </a:tblGrid>
              <a:tr h="265559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Identifier Name</a:t>
                      </a:r>
                      <a:endParaRPr lang="en-US" sz="8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ID value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User Agent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MobileHub</a:t>
                      </a:r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1f665636-1cac-42d5-9a0e-41287b37test4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Amazon Cognito Identity</a:t>
                      </a:r>
                      <a:r>
                        <a:rPr lang="en-US" sz="8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8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Pool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us-east-1:f1d9541e-a26c-4be7-94f8-007a3c258753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Amazon Cognito Region 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Regions.fromName</a:t>
                      </a:r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("us-east-1"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Amazon Mobile Analytics App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fe9dce62e3a14263b0f2735cf9db3b44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Amazon mobile Analytics Region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Regions.US_EAST_1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Google Cloud Messenger Sender 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8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1023452361049</a:t>
                      </a:r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559">
                <a:tc>
                  <a:txBody>
                    <a:bodyPr/>
                    <a:lstStyle/>
                    <a:p>
                      <a:endParaRPr lang="en-US" sz="8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83899" t="75096" b="9273"/>
          <a:stretch/>
        </p:blipFill>
        <p:spPr>
          <a:xfrm>
            <a:off x="3923448" y="1793240"/>
            <a:ext cx="361949" cy="1925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82894" t="49002" r="3944" b="30059"/>
          <a:stretch/>
        </p:blipFill>
        <p:spPr>
          <a:xfrm>
            <a:off x="3915439" y="3277729"/>
            <a:ext cx="295881" cy="2579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526" y="973186"/>
            <a:ext cx="3169076" cy="5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67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2016-09-22T17:42:06Z</dcterms:created>
  <dcterms:modified xsi:type="dcterms:W3CDTF">2016-09-22T20:15:31Z</dcterms:modified>
</cp:coreProperties>
</file>