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7" r:id="rId1"/>
  </p:sldMasterIdLst>
  <p:notesMasterIdLst>
    <p:notesMasterId r:id="rId75"/>
  </p:notesMasterIdLst>
  <p:sldIdLst>
    <p:sldId id="323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63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64" r:id="rId57"/>
    <p:sldId id="395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7" r:id="rId66"/>
    <p:sldId id="388" r:id="rId67"/>
    <p:sldId id="389" r:id="rId68"/>
    <p:sldId id="390" r:id="rId69"/>
    <p:sldId id="391" r:id="rId70"/>
    <p:sldId id="392" r:id="rId71"/>
    <p:sldId id="393" r:id="rId72"/>
    <p:sldId id="394" r:id="rId73"/>
    <p:sldId id="324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80808"/>
    <a:srgbClr val="1A9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844" autoAdjust="0"/>
  </p:normalViewPr>
  <p:slideViewPr>
    <p:cSldViewPr snapToGrid="0">
      <p:cViewPr>
        <p:scale>
          <a:sx n="60" d="100"/>
          <a:sy n="60" d="100"/>
        </p:scale>
        <p:origin x="-20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AD89A-DE75-490E-B3B8-DA645685EB5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2648F-4152-4278-B136-F77E8E2B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https://medium.com/buildpiper/simplifying-containerization-with-docker-run-command-2f74e114f42a</a:t>
            </a:r>
          </a:p>
          <a:p>
            <a:endParaRPr lang="en-US" dirty="0" smtClean="0"/>
          </a:p>
          <a:p>
            <a:r>
              <a:rPr lang="en-US" dirty="0" smtClean="0"/>
              <a:t>https://github.com/IBA-Group-IT/IoT-data-simulator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https://www.bevywise.com/blog/docker-mqtt-broker-easy-service-manageability/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2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https://medium.com/buildpiper/simplifying-containerization-with-docker-run-command-2f74e114f42a</a:t>
            </a:r>
          </a:p>
          <a:p>
            <a:endParaRPr lang="en-US" dirty="0" smtClean="0"/>
          </a:p>
          <a:p>
            <a:r>
              <a:rPr lang="en-US" dirty="0" smtClean="0"/>
              <a:t>https://github.com/IBA-Group-IT/IoT-data-simulator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https://www.bevywise.com/blog/docker-mqtt-broker-easy-service-manageability/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1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https://medium.com/buildpiper/simplifying-containerization-with-docker-run-command-2f74e114f42a</a:t>
            </a:r>
          </a:p>
          <a:p>
            <a:endParaRPr lang="en-US" dirty="0" smtClean="0"/>
          </a:p>
          <a:p>
            <a:r>
              <a:rPr lang="en-US" dirty="0" smtClean="0"/>
              <a:t>https://github.com/IBA-Group-IT/IoT-data-simulator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https://www.bevywise.com/blog/docker-mqtt-broker-easy-service-manageability/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2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https://medium.com/buildpiper/simplifying-containerization-with-docker-run-command-2f74e114f42a</a:t>
            </a:r>
          </a:p>
          <a:p>
            <a:endParaRPr lang="en-US" dirty="0" smtClean="0"/>
          </a:p>
          <a:p>
            <a:r>
              <a:rPr lang="en-US" dirty="0" smtClean="0"/>
              <a:t>https://github.com/IBA-Group-IT/IoT-data-simulator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https://www.bevywise.com/blog/docker-mqtt-broker-easy-service-manageability/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6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https://medium.com/buildpiper/simplifying-containerization-with-docker-run-command-2f74e114f42a</a:t>
            </a:r>
          </a:p>
          <a:p>
            <a:endParaRPr lang="en-US" dirty="0" smtClean="0"/>
          </a:p>
          <a:p>
            <a:r>
              <a:rPr lang="en-US" dirty="0" smtClean="0"/>
              <a:t>https://github.com/IBA-Group-IT/IoT-data-simulator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https://www.bevywise.com/blog/docker-mqtt-broker-easy-service-manageability/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2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8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jp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23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0.jpg"/><Relationship Id="rId7" Type="http://schemas.openxmlformats.org/officeDocument/2006/relationships/image" Target="../media/image74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jpg"/><Relationship Id="rId5" Type="http://schemas.openxmlformats.org/officeDocument/2006/relationships/image" Target="../media/image72.jpg"/><Relationship Id="rId4" Type="http://schemas.openxmlformats.org/officeDocument/2006/relationships/image" Target="../media/image71.jpg"/><Relationship Id="rId9" Type="http://schemas.openxmlformats.org/officeDocument/2006/relationships/image" Target="../media/image25.jp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g"/><Relationship Id="rId3" Type="http://schemas.openxmlformats.org/officeDocument/2006/relationships/image" Target="../media/image75.png"/><Relationship Id="rId7" Type="http://schemas.openxmlformats.org/officeDocument/2006/relationships/image" Target="../media/image73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jpg"/><Relationship Id="rId5" Type="http://schemas.openxmlformats.org/officeDocument/2006/relationships/image" Target="../media/image71.jpg"/><Relationship Id="rId10" Type="http://schemas.openxmlformats.org/officeDocument/2006/relationships/image" Target="../media/image25.jpg"/><Relationship Id="rId4" Type="http://schemas.openxmlformats.org/officeDocument/2006/relationships/image" Target="../media/image70.jpg"/><Relationship Id="rId9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0.jpg"/><Relationship Id="rId7" Type="http://schemas.openxmlformats.org/officeDocument/2006/relationships/image" Target="../media/image74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jpg"/><Relationship Id="rId5" Type="http://schemas.openxmlformats.org/officeDocument/2006/relationships/image" Target="../media/image72.jpg"/><Relationship Id="rId4" Type="http://schemas.openxmlformats.org/officeDocument/2006/relationships/image" Target="../media/image71.jpg"/><Relationship Id="rId9" Type="http://schemas.openxmlformats.org/officeDocument/2006/relationships/image" Target="../media/image25.jp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0.jpg"/><Relationship Id="rId7" Type="http://schemas.openxmlformats.org/officeDocument/2006/relationships/image" Target="../media/image74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jpg"/><Relationship Id="rId5" Type="http://schemas.openxmlformats.org/officeDocument/2006/relationships/image" Target="../media/image72.jpg"/><Relationship Id="rId4" Type="http://schemas.openxmlformats.org/officeDocument/2006/relationships/image" Target="../media/image71.jpg"/><Relationship Id="rId9" Type="http://schemas.openxmlformats.org/officeDocument/2006/relationships/image" Target="../media/image25.jp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0.jpg"/><Relationship Id="rId7" Type="http://schemas.openxmlformats.org/officeDocument/2006/relationships/image" Target="../media/image74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jpg"/><Relationship Id="rId5" Type="http://schemas.openxmlformats.org/officeDocument/2006/relationships/image" Target="../media/image72.jpg"/><Relationship Id="rId4" Type="http://schemas.openxmlformats.org/officeDocument/2006/relationships/image" Target="../media/image71.jpg"/><Relationship Id="rId9" Type="http://schemas.openxmlformats.org/officeDocument/2006/relationships/image" Target="../media/image25.jp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0.jpg"/><Relationship Id="rId7" Type="http://schemas.openxmlformats.org/officeDocument/2006/relationships/image" Target="../media/image74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jpg"/><Relationship Id="rId5" Type="http://schemas.openxmlformats.org/officeDocument/2006/relationships/image" Target="../media/image72.jpg"/><Relationship Id="rId4" Type="http://schemas.openxmlformats.org/officeDocument/2006/relationships/image" Target="../media/image71.jpg"/><Relationship Id="rId9" Type="http://schemas.openxmlformats.org/officeDocument/2006/relationships/image" Target="../media/image25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91" y="0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0421" y="1795824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422759" y="6450327"/>
            <a:ext cx="497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121598" y="6217708"/>
            <a:ext cx="307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https://github.com/siagianp</a:t>
            </a:r>
          </a:p>
        </p:txBody>
      </p:sp>
      <p:sp>
        <p:nvSpPr>
          <p:cNvPr id="2" name="Rectangle 1"/>
          <p:cNvSpPr/>
          <p:nvPr/>
        </p:nvSpPr>
        <p:spPr>
          <a:xfrm>
            <a:off x="348815" y="6476673"/>
            <a:ext cx="7073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</a:t>
            </a:r>
            <a:r>
              <a:rPr lang="en-US" dirty="0" smtClean="0"/>
              <a:t>://github.com/amelcharolinesgn2/IoT_simulator-mqtt-NodeRed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743" y="2639596"/>
            <a:ext cx="446086" cy="63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363" y="2655435"/>
            <a:ext cx="613391" cy="58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45" y="2639596"/>
            <a:ext cx="599662" cy="577554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3138827" y="3783967"/>
            <a:ext cx="5287688" cy="52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rgbClr val="002060"/>
                </a:solidFill>
              </a:rPr>
              <a:t>Chapter </a:t>
            </a:r>
            <a:r>
              <a:rPr lang="en-US" b="1" dirty="0" smtClean="0">
                <a:solidFill>
                  <a:srgbClr val="002060"/>
                </a:solidFill>
              </a:rPr>
              <a:t>5-3: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645200" y="42412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Multilayer</a:t>
            </a:r>
            <a:r>
              <a:rPr lang="en-US" spc="-204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pc="-25" dirty="0">
                <a:solidFill>
                  <a:schemeClr val="accent1">
                    <a:lumMod val="75000"/>
                  </a:schemeClr>
                </a:solidFill>
              </a:rPr>
              <a:t>Perceptron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1932"/>
            <a:ext cx="3167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Weight</a:t>
            </a:r>
            <a:r>
              <a:rPr spc="-125" dirty="0"/>
              <a:t> </a:t>
            </a:r>
            <a:r>
              <a:rPr spc="-55" dirty="0"/>
              <a:t>Matrix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77390" y="1580000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544574"/>
              <a:ext cx="4259580" cy="2714625"/>
            </a:xfrm>
            <a:custGeom>
              <a:avLst/>
              <a:gdLst/>
              <a:ahLst/>
              <a:cxnLst/>
              <a:rect l="l" t="t" r="r" b="b"/>
              <a:pathLst>
                <a:path w="4259580" h="2714625">
                  <a:moveTo>
                    <a:pt x="0" y="623315"/>
                  </a:moveTo>
                  <a:lnTo>
                    <a:pt x="4846" y="576644"/>
                  </a:lnTo>
                  <a:lnTo>
                    <a:pt x="18746" y="533167"/>
                  </a:lnTo>
                  <a:lnTo>
                    <a:pt x="40739" y="493819"/>
                  </a:lnTo>
                  <a:lnTo>
                    <a:pt x="69865" y="459533"/>
                  </a:lnTo>
                  <a:lnTo>
                    <a:pt x="105165" y="431242"/>
                  </a:lnTo>
                  <a:lnTo>
                    <a:pt x="145678" y="409878"/>
                  </a:lnTo>
                  <a:lnTo>
                    <a:pt x="190445" y="396376"/>
                  </a:lnTo>
                  <a:lnTo>
                    <a:pt x="238506" y="391667"/>
                  </a:lnTo>
                  <a:lnTo>
                    <a:pt x="286566" y="396376"/>
                  </a:lnTo>
                  <a:lnTo>
                    <a:pt x="331333" y="409878"/>
                  </a:lnTo>
                  <a:lnTo>
                    <a:pt x="371846" y="431242"/>
                  </a:lnTo>
                  <a:lnTo>
                    <a:pt x="407146" y="459533"/>
                  </a:lnTo>
                  <a:lnTo>
                    <a:pt x="436272" y="493819"/>
                  </a:lnTo>
                  <a:lnTo>
                    <a:pt x="458265" y="533167"/>
                  </a:lnTo>
                  <a:lnTo>
                    <a:pt x="472165" y="576644"/>
                  </a:lnTo>
                  <a:lnTo>
                    <a:pt x="477012" y="623315"/>
                  </a:lnTo>
                  <a:lnTo>
                    <a:pt x="472165" y="669987"/>
                  </a:lnTo>
                  <a:lnTo>
                    <a:pt x="458265" y="713464"/>
                  </a:lnTo>
                  <a:lnTo>
                    <a:pt x="436272" y="752812"/>
                  </a:lnTo>
                  <a:lnTo>
                    <a:pt x="407146" y="787098"/>
                  </a:lnTo>
                  <a:lnTo>
                    <a:pt x="371846" y="815389"/>
                  </a:lnTo>
                  <a:lnTo>
                    <a:pt x="331333" y="836753"/>
                  </a:lnTo>
                  <a:lnTo>
                    <a:pt x="286566" y="850255"/>
                  </a:lnTo>
                  <a:lnTo>
                    <a:pt x="238506" y="854963"/>
                  </a:lnTo>
                  <a:lnTo>
                    <a:pt x="190445" y="850255"/>
                  </a:lnTo>
                  <a:lnTo>
                    <a:pt x="145678" y="836753"/>
                  </a:lnTo>
                  <a:lnTo>
                    <a:pt x="105165" y="815389"/>
                  </a:lnTo>
                  <a:lnTo>
                    <a:pt x="69865" y="787098"/>
                  </a:lnTo>
                  <a:lnTo>
                    <a:pt x="40739" y="752812"/>
                  </a:lnTo>
                  <a:lnTo>
                    <a:pt x="18746" y="713464"/>
                  </a:lnTo>
                  <a:lnTo>
                    <a:pt x="4846" y="669987"/>
                  </a:lnTo>
                  <a:lnTo>
                    <a:pt x="0" y="623315"/>
                  </a:lnTo>
                  <a:close/>
                </a:path>
                <a:path w="4259580" h="2714625">
                  <a:moveTo>
                    <a:pt x="0" y="1385315"/>
                  </a:moveTo>
                  <a:lnTo>
                    <a:pt x="4846" y="1338644"/>
                  </a:lnTo>
                  <a:lnTo>
                    <a:pt x="18746" y="1295167"/>
                  </a:lnTo>
                  <a:lnTo>
                    <a:pt x="40739" y="1255819"/>
                  </a:lnTo>
                  <a:lnTo>
                    <a:pt x="69865" y="1221533"/>
                  </a:lnTo>
                  <a:lnTo>
                    <a:pt x="105165" y="1193242"/>
                  </a:lnTo>
                  <a:lnTo>
                    <a:pt x="145678" y="1171878"/>
                  </a:lnTo>
                  <a:lnTo>
                    <a:pt x="190445" y="1158376"/>
                  </a:lnTo>
                  <a:lnTo>
                    <a:pt x="238506" y="1153667"/>
                  </a:lnTo>
                  <a:lnTo>
                    <a:pt x="286566" y="1158376"/>
                  </a:lnTo>
                  <a:lnTo>
                    <a:pt x="331333" y="1171878"/>
                  </a:lnTo>
                  <a:lnTo>
                    <a:pt x="371846" y="1193242"/>
                  </a:lnTo>
                  <a:lnTo>
                    <a:pt x="407146" y="1221533"/>
                  </a:lnTo>
                  <a:lnTo>
                    <a:pt x="436272" y="1255819"/>
                  </a:lnTo>
                  <a:lnTo>
                    <a:pt x="458265" y="1295167"/>
                  </a:lnTo>
                  <a:lnTo>
                    <a:pt x="472165" y="1338644"/>
                  </a:lnTo>
                  <a:lnTo>
                    <a:pt x="477012" y="1385315"/>
                  </a:lnTo>
                  <a:lnTo>
                    <a:pt x="472165" y="1431987"/>
                  </a:lnTo>
                  <a:lnTo>
                    <a:pt x="458265" y="1475464"/>
                  </a:lnTo>
                  <a:lnTo>
                    <a:pt x="436272" y="1514812"/>
                  </a:lnTo>
                  <a:lnTo>
                    <a:pt x="407146" y="1549098"/>
                  </a:lnTo>
                  <a:lnTo>
                    <a:pt x="371846" y="1577389"/>
                  </a:lnTo>
                  <a:lnTo>
                    <a:pt x="331333" y="1598753"/>
                  </a:lnTo>
                  <a:lnTo>
                    <a:pt x="286566" y="1612255"/>
                  </a:lnTo>
                  <a:lnTo>
                    <a:pt x="238506" y="1616964"/>
                  </a:lnTo>
                  <a:lnTo>
                    <a:pt x="190445" y="1612255"/>
                  </a:lnTo>
                  <a:lnTo>
                    <a:pt x="145678" y="1598753"/>
                  </a:lnTo>
                  <a:lnTo>
                    <a:pt x="105165" y="1577389"/>
                  </a:lnTo>
                  <a:lnTo>
                    <a:pt x="69865" y="1549098"/>
                  </a:lnTo>
                  <a:lnTo>
                    <a:pt x="40739" y="1514812"/>
                  </a:lnTo>
                  <a:lnTo>
                    <a:pt x="18746" y="1475464"/>
                  </a:lnTo>
                  <a:lnTo>
                    <a:pt x="4846" y="1431987"/>
                  </a:lnTo>
                  <a:lnTo>
                    <a:pt x="0" y="1385315"/>
                  </a:lnTo>
                  <a:close/>
                </a:path>
                <a:path w="4259580" h="2714625">
                  <a:moveTo>
                    <a:pt x="6096" y="2087118"/>
                  </a:moveTo>
                  <a:lnTo>
                    <a:pt x="10942" y="2040267"/>
                  </a:lnTo>
                  <a:lnTo>
                    <a:pt x="24842" y="1996636"/>
                  </a:lnTo>
                  <a:lnTo>
                    <a:pt x="46835" y="1957157"/>
                  </a:lnTo>
                  <a:lnTo>
                    <a:pt x="75961" y="1922764"/>
                  </a:lnTo>
                  <a:lnTo>
                    <a:pt x="111261" y="1894389"/>
                  </a:lnTo>
                  <a:lnTo>
                    <a:pt x="151774" y="1872966"/>
                  </a:lnTo>
                  <a:lnTo>
                    <a:pt x="196541" y="1859428"/>
                  </a:lnTo>
                  <a:lnTo>
                    <a:pt x="244602" y="1854708"/>
                  </a:lnTo>
                  <a:lnTo>
                    <a:pt x="292662" y="1859428"/>
                  </a:lnTo>
                  <a:lnTo>
                    <a:pt x="337429" y="1872966"/>
                  </a:lnTo>
                  <a:lnTo>
                    <a:pt x="377942" y="1894389"/>
                  </a:lnTo>
                  <a:lnTo>
                    <a:pt x="413242" y="1922764"/>
                  </a:lnTo>
                  <a:lnTo>
                    <a:pt x="442368" y="1957157"/>
                  </a:lnTo>
                  <a:lnTo>
                    <a:pt x="464361" y="1996636"/>
                  </a:lnTo>
                  <a:lnTo>
                    <a:pt x="478261" y="2040267"/>
                  </a:lnTo>
                  <a:lnTo>
                    <a:pt x="483108" y="2087118"/>
                  </a:lnTo>
                  <a:lnTo>
                    <a:pt x="478261" y="2133968"/>
                  </a:lnTo>
                  <a:lnTo>
                    <a:pt x="464361" y="2177599"/>
                  </a:lnTo>
                  <a:lnTo>
                    <a:pt x="442368" y="2217078"/>
                  </a:lnTo>
                  <a:lnTo>
                    <a:pt x="413242" y="2251471"/>
                  </a:lnTo>
                  <a:lnTo>
                    <a:pt x="377942" y="2279846"/>
                  </a:lnTo>
                  <a:lnTo>
                    <a:pt x="337429" y="2301269"/>
                  </a:lnTo>
                  <a:lnTo>
                    <a:pt x="292662" y="2314807"/>
                  </a:lnTo>
                  <a:lnTo>
                    <a:pt x="244602" y="2319528"/>
                  </a:lnTo>
                  <a:lnTo>
                    <a:pt x="196541" y="2314807"/>
                  </a:lnTo>
                  <a:lnTo>
                    <a:pt x="151774" y="2301269"/>
                  </a:lnTo>
                  <a:lnTo>
                    <a:pt x="111261" y="2279846"/>
                  </a:lnTo>
                  <a:lnTo>
                    <a:pt x="75961" y="2251471"/>
                  </a:lnTo>
                  <a:lnTo>
                    <a:pt x="46835" y="2217078"/>
                  </a:lnTo>
                  <a:lnTo>
                    <a:pt x="24842" y="2177599"/>
                  </a:lnTo>
                  <a:lnTo>
                    <a:pt x="10942" y="2133968"/>
                  </a:lnTo>
                  <a:lnTo>
                    <a:pt x="6096" y="2087118"/>
                  </a:lnTo>
                  <a:close/>
                </a:path>
                <a:path w="4259580" h="2714625">
                  <a:moveTo>
                    <a:pt x="1860804" y="231648"/>
                  </a:moveTo>
                  <a:lnTo>
                    <a:pt x="1865662" y="184976"/>
                  </a:lnTo>
                  <a:lnTo>
                    <a:pt x="1879598" y="141499"/>
                  </a:lnTo>
                  <a:lnTo>
                    <a:pt x="1901650" y="102151"/>
                  </a:lnTo>
                  <a:lnTo>
                    <a:pt x="1930860" y="67865"/>
                  </a:lnTo>
                  <a:lnTo>
                    <a:pt x="1966267" y="39574"/>
                  </a:lnTo>
                  <a:lnTo>
                    <a:pt x="2006911" y="18210"/>
                  </a:lnTo>
                  <a:lnTo>
                    <a:pt x="2051833" y="4708"/>
                  </a:lnTo>
                  <a:lnTo>
                    <a:pt x="2100072" y="0"/>
                  </a:lnTo>
                  <a:lnTo>
                    <a:pt x="2148310" y="4708"/>
                  </a:lnTo>
                  <a:lnTo>
                    <a:pt x="2193232" y="18210"/>
                  </a:lnTo>
                  <a:lnTo>
                    <a:pt x="2233876" y="39574"/>
                  </a:lnTo>
                  <a:lnTo>
                    <a:pt x="2269283" y="67865"/>
                  </a:lnTo>
                  <a:lnTo>
                    <a:pt x="2298493" y="102151"/>
                  </a:lnTo>
                  <a:lnTo>
                    <a:pt x="2320545" y="141499"/>
                  </a:lnTo>
                  <a:lnTo>
                    <a:pt x="2334481" y="184976"/>
                  </a:lnTo>
                  <a:lnTo>
                    <a:pt x="2339340" y="231648"/>
                  </a:lnTo>
                  <a:lnTo>
                    <a:pt x="2334481" y="278319"/>
                  </a:lnTo>
                  <a:lnTo>
                    <a:pt x="2320545" y="321796"/>
                  </a:lnTo>
                  <a:lnTo>
                    <a:pt x="2298493" y="361144"/>
                  </a:lnTo>
                  <a:lnTo>
                    <a:pt x="2269283" y="395430"/>
                  </a:lnTo>
                  <a:lnTo>
                    <a:pt x="2233876" y="423721"/>
                  </a:lnTo>
                  <a:lnTo>
                    <a:pt x="2193232" y="445085"/>
                  </a:lnTo>
                  <a:lnTo>
                    <a:pt x="2148310" y="458587"/>
                  </a:lnTo>
                  <a:lnTo>
                    <a:pt x="2100072" y="463296"/>
                  </a:lnTo>
                  <a:lnTo>
                    <a:pt x="2051833" y="458587"/>
                  </a:lnTo>
                  <a:lnTo>
                    <a:pt x="2006911" y="445085"/>
                  </a:lnTo>
                  <a:lnTo>
                    <a:pt x="1966267" y="423721"/>
                  </a:lnTo>
                  <a:lnTo>
                    <a:pt x="1930860" y="395430"/>
                  </a:lnTo>
                  <a:lnTo>
                    <a:pt x="1901650" y="361144"/>
                  </a:lnTo>
                  <a:lnTo>
                    <a:pt x="1879598" y="321796"/>
                  </a:lnTo>
                  <a:lnTo>
                    <a:pt x="1865662" y="278319"/>
                  </a:lnTo>
                  <a:lnTo>
                    <a:pt x="1860804" y="231648"/>
                  </a:lnTo>
                  <a:close/>
                </a:path>
                <a:path w="4259580" h="2714625">
                  <a:moveTo>
                    <a:pt x="1874520" y="1033272"/>
                  </a:moveTo>
                  <a:lnTo>
                    <a:pt x="1879366" y="986600"/>
                  </a:lnTo>
                  <a:lnTo>
                    <a:pt x="1893266" y="943123"/>
                  </a:lnTo>
                  <a:lnTo>
                    <a:pt x="1915259" y="903775"/>
                  </a:lnTo>
                  <a:lnTo>
                    <a:pt x="1944385" y="869489"/>
                  </a:lnTo>
                  <a:lnTo>
                    <a:pt x="1979685" y="841198"/>
                  </a:lnTo>
                  <a:lnTo>
                    <a:pt x="2020198" y="819834"/>
                  </a:lnTo>
                  <a:lnTo>
                    <a:pt x="2064965" y="806332"/>
                  </a:lnTo>
                  <a:lnTo>
                    <a:pt x="2113026" y="801624"/>
                  </a:lnTo>
                  <a:lnTo>
                    <a:pt x="2161086" y="806332"/>
                  </a:lnTo>
                  <a:lnTo>
                    <a:pt x="2205853" y="819834"/>
                  </a:lnTo>
                  <a:lnTo>
                    <a:pt x="2246366" y="841198"/>
                  </a:lnTo>
                  <a:lnTo>
                    <a:pt x="2281666" y="869489"/>
                  </a:lnTo>
                  <a:lnTo>
                    <a:pt x="2310792" y="903775"/>
                  </a:lnTo>
                  <a:lnTo>
                    <a:pt x="2332785" y="943123"/>
                  </a:lnTo>
                  <a:lnTo>
                    <a:pt x="2346685" y="986600"/>
                  </a:lnTo>
                  <a:lnTo>
                    <a:pt x="2351532" y="1033272"/>
                  </a:lnTo>
                  <a:lnTo>
                    <a:pt x="2346685" y="1079943"/>
                  </a:lnTo>
                  <a:lnTo>
                    <a:pt x="2332785" y="1123420"/>
                  </a:lnTo>
                  <a:lnTo>
                    <a:pt x="2310792" y="1162768"/>
                  </a:lnTo>
                  <a:lnTo>
                    <a:pt x="2281666" y="1197054"/>
                  </a:lnTo>
                  <a:lnTo>
                    <a:pt x="2246366" y="1225345"/>
                  </a:lnTo>
                  <a:lnTo>
                    <a:pt x="2205853" y="1246709"/>
                  </a:lnTo>
                  <a:lnTo>
                    <a:pt x="2161086" y="1260211"/>
                  </a:lnTo>
                  <a:lnTo>
                    <a:pt x="2113026" y="1264920"/>
                  </a:lnTo>
                  <a:lnTo>
                    <a:pt x="2064965" y="1260211"/>
                  </a:lnTo>
                  <a:lnTo>
                    <a:pt x="2020198" y="1246709"/>
                  </a:lnTo>
                  <a:lnTo>
                    <a:pt x="1979685" y="1225345"/>
                  </a:lnTo>
                  <a:lnTo>
                    <a:pt x="1944385" y="1197054"/>
                  </a:lnTo>
                  <a:lnTo>
                    <a:pt x="1915259" y="1162768"/>
                  </a:lnTo>
                  <a:lnTo>
                    <a:pt x="1893266" y="1123420"/>
                  </a:lnTo>
                  <a:lnTo>
                    <a:pt x="1879366" y="1079943"/>
                  </a:lnTo>
                  <a:lnTo>
                    <a:pt x="1874520" y="1033272"/>
                  </a:lnTo>
                  <a:close/>
                </a:path>
                <a:path w="4259580" h="2714625">
                  <a:moveTo>
                    <a:pt x="1874520" y="1782317"/>
                  </a:moveTo>
                  <a:lnTo>
                    <a:pt x="1879366" y="1735467"/>
                  </a:lnTo>
                  <a:lnTo>
                    <a:pt x="1893266" y="1691836"/>
                  </a:lnTo>
                  <a:lnTo>
                    <a:pt x="1915259" y="1652357"/>
                  </a:lnTo>
                  <a:lnTo>
                    <a:pt x="1944385" y="1617964"/>
                  </a:lnTo>
                  <a:lnTo>
                    <a:pt x="1979685" y="1589589"/>
                  </a:lnTo>
                  <a:lnTo>
                    <a:pt x="2020198" y="1568166"/>
                  </a:lnTo>
                  <a:lnTo>
                    <a:pt x="2064965" y="1554628"/>
                  </a:lnTo>
                  <a:lnTo>
                    <a:pt x="2113026" y="1549908"/>
                  </a:lnTo>
                  <a:lnTo>
                    <a:pt x="2161086" y="1554628"/>
                  </a:lnTo>
                  <a:lnTo>
                    <a:pt x="2205853" y="1568166"/>
                  </a:lnTo>
                  <a:lnTo>
                    <a:pt x="2246366" y="1589589"/>
                  </a:lnTo>
                  <a:lnTo>
                    <a:pt x="2281666" y="1617964"/>
                  </a:lnTo>
                  <a:lnTo>
                    <a:pt x="2310792" y="1652357"/>
                  </a:lnTo>
                  <a:lnTo>
                    <a:pt x="2332785" y="1691836"/>
                  </a:lnTo>
                  <a:lnTo>
                    <a:pt x="2346685" y="1735467"/>
                  </a:lnTo>
                  <a:lnTo>
                    <a:pt x="2351532" y="1782317"/>
                  </a:lnTo>
                  <a:lnTo>
                    <a:pt x="2346685" y="1829168"/>
                  </a:lnTo>
                  <a:lnTo>
                    <a:pt x="2332785" y="1872799"/>
                  </a:lnTo>
                  <a:lnTo>
                    <a:pt x="2310792" y="1912278"/>
                  </a:lnTo>
                  <a:lnTo>
                    <a:pt x="2281666" y="1946671"/>
                  </a:lnTo>
                  <a:lnTo>
                    <a:pt x="2246366" y="1975046"/>
                  </a:lnTo>
                  <a:lnTo>
                    <a:pt x="2205853" y="1996469"/>
                  </a:lnTo>
                  <a:lnTo>
                    <a:pt x="2161086" y="2010007"/>
                  </a:lnTo>
                  <a:lnTo>
                    <a:pt x="2113026" y="2014727"/>
                  </a:lnTo>
                  <a:lnTo>
                    <a:pt x="2064965" y="2010007"/>
                  </a:lnTo>
                  <a:lnTo>
                    <a:pt x="2020198" y="1996469"/>
                  </a:lnTo>
                  <a:lnTo>
                    <a:pt x="1979685" y="1975046"/>
                  </a:lnTo>
                  <a:lnTo>
                    <a:pt x="1944385" y="1946671"/>
                  </a:lnTo>
                  <a:lnTo>
                    <a:pt x="1915259" y="1912278"/>
                  </a:lnTo>
                  <a:lnTo>
                    <a:pt x="1893266" y="1872799"/>
                  </a:lnTo>
                  <a:lnTo>
                    <a:pt x="1879366" y="1829168"/>
                  </a:lnTo>
                  <a:lnTo>
                    <a:pt x="1874520" y="1782317"/>
                  </a:lnTo>
                  <a:close/>
                </a:path>
                <a:path w="4259580" h="2714625">
                  <a:moveTo>
                    <a:pt x="1874520" y="2481834"/>
                  </a:moveTo>
                  <a:lnTo>
                    <a:pt x="1879366" y="2434983"/>
                  </a:lnTo>
                  <a:lnTo>
                    <a:pt x="1893266" y="2391352"/>
                  </a:lnTo>
                  <a:lnTo>
                    <a:pt x="1915259" y="2351873"/>
                  </a:lnTo>
                  <a:lnTo>
                    <a:pt x="1944385" y="2317480"/>
                  </a:lnTo>
                  <a:lnTo>
                    <a:pt x="1979685" y="2289105"/>
                  </a:lnTo>
                  <a:lnTo>
                    <a:pt x="2020198" y="2267682"/>
                  </a:lnTo>
                  <a:lnTo>
                    <a:pt x="2064965" y="2254144"/>
                  </a:lnTo>
                  <a:lnTo>
                    <a:pt x="2113026" y="2249424"/>
                  </a:lnTo>
                  <a:lnTo>
                    <a:pt x="2161086" y="2254144"/>
                  </a:lnTo>
                  <a:lnTo>
                    <a:pt x="2205853" y="2267682"/>
                  </a:lnTo>
                  <a:lnTo>
                    <a:pt x="2246366" y="2289105"/>
                  </a:lnTo>
                  <a:lnTo>
                    <a:pt x="2281666" y="2317480"/>
                  </a:lnTo>
                  <a:lnTo>
                    <a:pt x="2310792" y="2351873"/>
                  </a:lnTo>
                  <a:lnTo>
                    <a:pt x="2332785" y="2391352"/>
                  </a:lnTo>
                  <a:lnTo>
                    <a:pt x="2346685" y="2434983"/>
                  </a:lnTo>
                  <a:lnTo>
                    <a:pt x="2351532" y="2481834"/>
                  </a:lnTo>
                  <a:lnTo>
                    <a:pt x="2346685" y="2528684"/>
                  </a:lnTo>
                  <a:lnTo>
                    <a:pt x="2332785" y="2572315"/>
                  </a:lnTo>
                  <a:lnTo>
                    <a:pt x="2310792" y="2611794"/>
                  </a:lnTo>
                  <a:lnTo>
                    <a:pt x="2281666" y="2646187"/>
                  </a:lnTo>
                  <a:lnTo>
                    <a:pt x="2246366" y="2674562"/>
                  </a:lnTo>
                  <a:lnTo>
                    <a:pt x="2205853" y="2695985"/>
                  </a:lnTo>
                  <a:lnTo>
                    <a:pt x="2161086" y="2709523"/>
                  </a:lnTo>
                  <a:lnTo>
                    <a:pt x="2113026" y="2714244"/>
                  </a:lnTo>
                  <a:lnTo>
                    <a:pt x="2064965" y="2709523"/>
                  </a:lnTo>
                  <a:lnTo>
                    <a:pt x="2020198" y="2695985"/>
                  </a:lnTo>
                  <a:lnTo>
                    <a:pt x="1979685" y="2674562"/>
                  </a:lnTo>
                  <a:lnTo>
                    <a:pt x="1944385" y="2646187"/>
                  </a:lnTo>
                  <a:lnTo>
                    <a:pt x="1915259" y="2611794"/>
                  </a:lnTo>
                  <a:lnTo>
                    <a:pt x="1893266" y="2572315"/>
                  </a:lnTo>
                  <a:lnTo>
                    <a:pt x="1879366" y="2528684"/>
                  </a:lnTo>
                  <a:lnTo>
                    <a:pt x="1874520" y="2481834"/>
                  </a:lnTo>
                  <a:close/>
                </a:path>
                <a:path w="4259580" h="2714625">
                  <a:moveTo>
                    <a:pt x="3776472" y="1080515"/>
                  </a:moveTo>
                  <a:lnTo>
                    <a:pt x="3781318" y="1033844"/>
                  </a:lnTo>
                  <a:lnTo>
                    <a:pt x="3795218" y="990367"/>
                  </a:lnTo>
                  <a:lnTo>
                    <a:pt x="3817211" y="951019"/>
                  </a:lnTo>
                  <a:lnTo>
                    <a:pt x="3846337" y="916733"/>
                  </a:lnTo>
                  <a:lnTo>
                    <a:pt x="3881637" y="888442"/>
                  </a:lnTo>
                  <a:lnTo>
                    <a:pt x="3922150" y="867078"/>
                  </a:lnTo>
                  <a:lnTo>
                    <a:pt x="3966917" y="853576"/>
                  </a:lnTo>
                  <a:lnTo>
                    <a:pt x="4014978" y="848867"/>
                  </a:lnTo>
                  <a:lnTo>
                    <a:pt x="4063038" y="853576"/>
                  </a:lnTo>
                  <a:lnTo>
                    <a:pt x="4107805" y="867078"/>
                  </a:lnTo>
                  <a:lnTo>
                    <a:pt x="4148318" y="888442"/>
                  </a:lnTo>
                  <a:lnTo>
                    <a:pt x="4183618" y="916733"/>
                  </a:lnTo>
                  <a:lnTo>
                    <a:pt x="4212744" y="951019"/>
                  </a:lnTo>
                  <a:lnTo>
                    <a:pt x="4234737" y="990367"/>
                  </a:lnTo>
                  <a:lnTo>
                    <a:pt x="4248637" y="1033844"/>
                  </a:lnTo>
                  <a:lnTo>
                    <a:pt x="4253484" y="1080515"/>
                  </a:lnTo>
                  <a:lnTo>
                    <a:pt x="4248637" y="1127187"/>
                  </a:lnTo>
                  <a:lnTo>
                    <a:pt x="4234737" y="1170664"/>
                  </a:lnTo>
                  <a:lnTo>
                    <a:pt x="4212744" y="1210012"/>
                  </a:lnTo>
                  <a:lnTo>
                    <a:pt x="4183618" y="1244298"/>
                  </a:lnTo>
                  <a:lnTo>
                    <a:pt x="4148318" y="1272589"/>
                  </a:lnTo>
                  <a:lnTo>
                    <a:pt x="4107805" y="1293953"/>
                  </a:lnTo>
                  <a:lnTo>
                    <a:pt x="4063038" y="1307455"/>
                  </a:lnTo>
                  <a:lnTo>
                    <a:pt x="4014978" y="1312164"/>
                  </a:lnTo>
                  <a:lnTo>
                    <a:pt x="3966917" y="1307455"/>
                  </a:lnTo>
                  <a:lnTo>
                    <a:pt x="3922150" y="1293953"/>
                  </a:lnTo>
                  <a:lnTo>
                    <a:pt x="3881637" y="1272589"/>
                  </a:lnTo>
                  <a:lnTo>
                    <a:pt x="3846337" y="1244298"/>
                  </a:lnTo>
                  <a:lnTo>
                    <a:pt x="3817211" y="1210012"/>
                  </a:lnTo>
                  <a:lnTo>
                    <a:pt x="3795218" y="1170664"/>
                  </a:lnTo>
                  <a:lnTo>
                    <a:pt x="3781318" y="1127187"/>
                  </a:lnTo>
                  <a:lnTo>
                    <a:pt x="3776472" y="1080515"/>
                  </a:lnTo>
                  <a:close/>
                </a:path>
                <a:path w="4259580" h="2714625">
                  <a:moveTo>
                    <a:pt x="3782568" y="1782317"/>
                  </a:moveTo>
                  <a:lnTo>
                    <a:pt x="3787414" y="1735467"/>
                  </a:lnTo>
                  <a:lnTo>
                    <a:pt x="3801314" y="1691836"/>
                  </a:lnTo>
                  <a:lnTo>
                    <a:pt x="3823307" y="1652357"/>
                  </a:lnTo>
                  <a:lnTo>
                    <a:pt x="3852433" y="1617964"/>
                  </a:lnTo>
                  <a:lnTo>
                    <a:pt x="3887733" y="1589589"/>
                  </a:lnTo>
                  <a:lnTo>
                    <a:pt x="3928246" y="1568166"/>
                  </a:lnTo>
                  <a:lnTo>
                    <a:pt x="3973013" y="1554628"/>
                  </a:lnTo>
                  <a:lnTo>
                    <a:pt x="4021074" y="1549908"/>
                  </a:lnTo>
                  <a:lnTo>
                    <a:pt x="4069134" y="1554628"/>
                  </a:lnTo>
                  <a:lnTo>
                    <a:pt x="4113901" y="1568166"/>
                  </a:lnTo>
                  <a:lnTo>
                    <a:pt x="4154414" y="1589589"/>
                  </a:lnTo>
                  <a:lnTo>
                    <a:pt x="4189714" y="1617964"/>
                  </a:lnTo>
                  <a:lnTo>
                    <a:pt x="4218840" y="1652357"/>
                  </a:lnTo>
                  <a:lnTo>
                    <a:pt x="4240833" y="1691836"/>
                  </a:lnTo>
                  <a:lnTo>
                    <a:pt x="4254733" y="1735467"/>
                  </a:lnTo>
                  <a:lnTo>
                    <a:pt x="4259580" y="1782317"/>
                  </a:lnTo>
                  <a:lnTo>
                    <a:pt x="4254733" y="1829168"/>
                  </a:lnTo>
                  <a:lnTo>
                    <a:pt x="4240833" y="1872799"/>
                  </a:lnTo>
                  <a:lnTo>
                    <a:pt x="4218840" y="1912278"/>
                  </a:lnTo>
                  <a:lnTo>
                    <a:pt x="4189714" y="1946671"/>
                  </a:lnTo>
                  <a:lnTo>
                    <a:pt x="4154414" y="1975046"/>
                  </a:lnTo>
                  <a:lnTo>
                    <a:pt x="4113901" y="1996469"/>
                  </a:lnTo>
                  <a:lnTo>
                    <a:pt x="4069134" y="2010007"/>
                  </a:lnTo>
                  <a:lnTo>
                    <a:pt x="4021074" y="2014727"/>
                  </a:lnTo>
                  <a:lnTo>
                    <a:pt x="3973013" y="2010007"/>
                  </a:lnTo>
                  <a:lnTo>
                    <a:pt x="3928246" y="1996469"/>
                  </a:lnTo>
                  <a:lnTo>
                    <a:pt x="3887733" y="1975046"/>
                  </a:lnTo>
                  <a:lnTo>
                    <a:pt x="3852433" y="1946671"/>
                  </a:lnTo>
                  <a:lnTo>
                    <a:pt x="3823307" y="1912278"/>
                  </a:lnTo>
                  <a:lnTo>
                    <a:pt x="3801314" y="1872799"/>
                  </a:lnTo>
                  <a:lnTo>
                    <a:pt x="3787414" y="1829168"/>
                  </a:lnTo>
                  <a:lnTo>
                    <a:pt x="3782568" y="178231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8800" y="1744090"/>
              <a:ext cx="5154930" cy="2298700"/>
            </a:xfrm>
            <a:custGeom>
              <a:avLst/>
              <a:gdLst/>
              <a:ahLst/>
              <a:cxnLst/>
              <a:rect l="l" t="t" r="r" b="b"/>
              <a:pathLst>
                <a:path w="5154930" h="2298700">
                  <a:moveTo>
                    <a:pt x="478409" y="427482"/>
                  </a:moveTo>
                  <a:lnTo>
                    <a:pt x="426085" y="427482"/>
                  </a:lnTo>
                  <a:lnTo>
                    <a:pt x="413423" y="427482"/>
                  </a:lnTo>
                  <a:lnTo>
                    <a:pt x="413004" y="459105"/>
                  </a:lnTo>
                  <a:lnTo>
                    <a:pt x="478409" y="427482"/>
                  </a:lnTo>
                  <a:close/>
                </a:path>
                <a:path w="5154930" h="2298700">
                  <a:moveTo>
                    <a:pt x="489712" y="422021"/>
                  </a:moveTo>
                  <a:lnTo>
                    <a:pt x="414020" y="382905"/>
                  </a:lnTo>
                  <a:lnTo>
                    <a:pt x="413588" y="414604"/>
                  </a:lnTo>
                  <a:lnTo>
                    <a:pt x="26035" y="409067"/>
                  </a:lnTo>
                  <a:lnTo>
                    <a:pt x="25781" y="421767"/>
                  </a:lnTo>
                  <a:lnTo>
                    <a:pt x="413423" y="427304"/>
                  </a:lnTo>
                  <a:lnTo>
                    <a:pt x="426085" y="427304"/>
                  </a:lnTo>
                  <a:lnTo>
                    <a:pt x="478777" y="427304"/>
                  </a:lnTo>
                  <a:lnTo>
                    <a:pt x="489712" y="422021"/>
                  </a:lnTo>
                  <a:close/>
                </a:path>
                <a:path w="5154930" h="2298700">
                  <a:moveTo>
                    <a:pt x="490347" y="1185037"/>
                  </a:moveTo>
                  <a:lnTo>
                    <a:pt x="477647" y="1178687"/>
                  </a:lnTo>
                  <a:lnTo>
                    <a:pt x="414147" y="1146937"/>
                  </a:lnTo>
                  <a:lnTo>
                    <a:pt x="414147" y="1178687"/>
                  </a:lnTo>
                  <a:lnTo>
                    <a:pt x="0" y="1178687"/>
                  </a:lnTo>
                  <a:lnTo>
                    <a:pt x="0" y="1191387"/>
                  </a:lnTo>
                  <a:lnTo>
                    <a:pt x="414147" y="1191387"/>
                  </a:lnTo>
                  <a:lnTo>
                    <a:pt x="414147" y="1223137"/>
                  </a:lnTo>
                  <a:lnTo>
                    <a:pt x="477647" y="1191387"/>
                  </a:lnTo>
                  <a:lnTo>
                    <a:pt x="490347" y="1185037"/>
                  </a:lnTo>
                  <a:close/>
                </a:path>
                <a:path w="5154930" h="2298700">
                  <a:moveTo>
                    <a:pt x="496316" y="1887601"/>
                  </a:moveTo>
                  <a:lnTo>
                    <a:pt x="483616" y="1881251"/>
                  </a:lnTo>
                  <a:lnTo>
                    <a:pt x="420116" y="1849501"/>
                  </a:lnTo>
                  <a:lnTo>
                    <a:pt x="420116" y="1881251"/>
                  </a:lnTo>
                  <a:lnTo>
                    <a:pt x="25908" y="1881251"/>
                  </a:lnTo>
                  <a:lnTo>
                    <a:pt x="25908" y="1893951"/>
                  </a:lnTo>
                  <a:lnTo>
                    <a:pt x="420116" y="1893951"/>
                  </a:lnTo>
                  <a:lnTo>
                    <a:pt x="420116" y="1925701"/>
                  </a:lnTo>
                  <a:lnTo>
                    <a:pt x="483616" y="1893951"/>
                  </a:lnTo>
                  <a:lnTo>
                    <a:pt x="496316" y="1887601"/>
                  </a:lnTo>
                  <a:close/>
                </a:path>
                <a:path w="5154930" h="2298700">
                  <a:moveTo>
                    <a:pt x="2435733" y="2118233"/>
                  </a:moveTo>
                  <a:lnTo>
                    <a:pt x="2424531" y="2074418"/>
                  </a:lnTo>
                  <a:lnTo>
                    <a:pt x="2414651" y="2035683"/>
                  </a:lnTo>
                  <a:lnTo>
                    <a:pt x="2395842" y="2051964"/>
                  </a:lnTo>
                  <a:lnTo>
                    <a:pt x="2391791" y="2045208"/>
                  </a:lnTo>
                  <a:lnTo>
                    <a:pt x="2387155" y="2052497"/>
                  </a:lnTo>
                  <a:lnTo>
                    <a:pt x="2380069" y="2044319"/>
                  </a:lnTo>
                  <a:lnTo>
                    <a:pt x="2380069" y="2063686"/>
                  </a:lnTo>
                  <a:lnTo>
                    <a:pt x="2377325" y="2068004"/>
                  </a:lnTo>
                  <a:lnTo>
                    <a:pt x="2373642" y="2071179"/>
                  </a:lnTo>
                  <a:lnTo>
                    <a:pt x="1807718" y="1711477"/>
                  </a:lnTo>
                  <a:lnTo>
                    <a:pt x="2032406" y="1662252"/>
                  </a:lnTo>
                  <a:lnTo>
                    <a:pt x="2380069" y="2063686"/>
                  </a:lnTo>
                  <a:lnTo>
                    <a:pt x="2380069" y="2044319"/>
                  </a:lnTo>
                  <a:lnTo>
                    <a:pt x="2046541" y="1659166"/>
                  </a:lnTo>
                  <a:lnTo>
                    <a:pt x="2292261" y="1605330"/>
                  </a:lnTo>
                  <a:lnTo>
                    <a:pt x="2299081" y="1636268"/>
                  </a:lnTo>
                  <a:lnTo>
                    <a:pt x="2356231" y="1590167"/>
                  </a:lnTo>
                  <a:lnTo>
                    <a:pt x="2365375" y="1582801"/>
                  </a:lnTo>
                  <a:lnTo>
                    <a:pt x="2365006" y="1582712"/>
                  </a:lnTo>
                  <a:lnTo>
                    <a:pt x="2365883" y="1582547"/>
                  </a:lnTo>
                  <a:lnTo>
                    <a:pt x="2350185" y="1546987"/>
                  </a:lnTo>
                  <a:lnTo>
                    <a:pt x="2331466" y="1504569"/>
                  </a:lnTo>
                  <a:lnTo>
                    <a:pt x="2311184" y="1529029"/>
                  </a:lnTo>
                  <a:lnTo>
                    <a:pt x="2299868" y="1519656"/>
                  </a:lnTo>
                  <a:lnTo>
                    <a:pt x="2299868" y="1536179"/>
                  </a:lnTo>
                  <a:lnTo>
                    <a:pt x="2297061" y="1546059"/>
                  </a:lnTo>
                  <a:lnTo>
                    <a:pt x="2290051" y="1554530"/>
                  </a:lnTo>
                  <a:lnTo>
                    <a:pt x="2287003" y="1553667"/>
                  </a:lnTo>
                  <a:lnTo>
                    <a:pt x="2287003" y="1581454"/>
                  </a:lnTo>
                  <a:lnTo>
                    <a:pt x="2283383" y="1594218"/>
                  </a:lnTo>
                  <a:lnTo>
                    <a:pt x="2037029" y="1648180"/>
                  </a:lnTo>
                  <a:lnTo>
                    <a:pt x="2022906" y="1631873"/>
                  </a:lnTo>
                  <a:lnTo>
                    <a:pt x="2022906" y="1651279"/>
                  </a:lnTo>
                  <a:lnTo>
                    <a:pt x="1792439" y="1701761"/>
                  </a:lnTo>
                  <a:lnTo>
                    <a:pt x="1774761" y="1690535"/>
                  </a:lnTo>
                  <a:lnTo>
                    <a:pt x="1774761" y="1705635"/>
                  </a:lnTo>
                  <a:lnTo>
                    <a:pt x="1004938" y="1874266"/>
                  </a:lnTo>
                  <a:lnTo>
                    <a:pt x="1505864" y="1534680"/>
                  </a:lnTo>
                  <a:lnTo>
                    <a:pt x="1774761" y="1705635"/>
                  </a:lnTo>
                  <a:lnTo>
                    <a:pt x="1774761" y="1690535"/>
                  </a:lnTo>
                  <a:lnTo>
                    <a:pt x="1517345" y="1526895"/>
                  </a:lnTo>
                  <a:lnTo>
                    <a:pt x="1703285" y="1400848"/>
                  </a:lnTo>
                  <a:lnTo>
                    <a:pt x="1839595" y="1439595"/>
                  </a:lnTo>
                  <a:lnTo>
                    <a:pt x="2022906" y="1651279"/>
                  </a:lnTo>
                  <a:lnTo>
                    <a:pt x="2022906" y="1631873"/>
                  </a:lnTo>
                  <a:lnTo>
                    <a:pt x="1861921" y="1445945"/>
                  </a:lnTo>
                  <a:lnTo>
                    <a:pt x="2283574" y="1565859"/>
                  </a:lnTo>
                  <a:lnTo>
                    <a:pt x="2287003" y="1581454"/>
                  </a:lnTo>
                  <a:lnTo>
                    <a:pt x="2287003" y="1553667"/>
                  </a:lnTo>
                  <a:lnTo>
                    <a:pt x="1846783" y="1428457"/>
                  </a:lnTo>
                  <a:lnTo>
                    <a:pt x="1824443" y="1402664"/>
                  </a:lnTo>
                  <a:lnTo>
                    <a:pt x="1824443" y="1422107"/>
                  </a:lnTo>
                  <a:lnTo>
                    <a:pt x="1716989" y="1391551"/>
                  </a:lnTo>
                  <a:lnTo>
                    <a:pt x="1768017" y="1356969"/>
                  </a:lnTo>
                  <a:lnTo>
                    <a:pt x="1824443" y="1422107"/>
                  </a:lnTo>
                  <a:lnTo>
                    <a:pt x="1824443" y="1402664"/>
                  </a:lnTo>
                  <a:lnTo>
                    <a:pt x="1778635" y="1349768"/>
                  </a:lnTo>
                  <a:lnTo>
                    <a:pt x="1941766" y="1239177"/>
                  </a:lnTo>
                  <a:lnTo>
                    <a:pt x="2299868" y="1536179"/>
                  </a:lnTo>
                  <a:lnTo>
                    <a:pt x="2299868" y="1519656"/>
                  </a:lnTo>
                  <a:lnTo>
                    <a:pt x="1952713" y="1231760"/>
                  </a:lnTo>
                  <a:lnTo>
                    <a:pt x="2292540" y="1001382"/>
                  </a:lnTo>
                  <a:lnTo>
                    <a:pt x="2310384" y="1027684"/>
                  </a:lnTo>
                  <a:lnTo>
                    <a:pt x="2335009" y="983742"/>
                  </a:lnTo>
                  <a:lnTo>
                    <a:pt x="2352040" y="953389"/>
                  </a:lnTo>
                  <a:lnTo>
                    <a:pt x="2267585" y="964565"/>
                  </a:lnTo>
                  <a:lnTo>
                    <a:pt x="2285403" y="990866"/>
                  </a:lnTo>
                  <a:lnTo>
                    <a:pt x="1942528" y="1223302"/>
                  </a:lnTo>
                  <a:lnTo>
                    <a:pt x="1931581" y="1214234"/>
                  </a:lnTo>
                  <a:lnTo>
                    <a:pt x="1931581" y="1230731"/>
                  </a:lnTo>
                  <a:lnTo>
                    <a:pt x="1770253" y="1340091"/>
                  </a:lnTo>
                  <a:lnTo>
                    <a:pt x="1759635" y="1327835"/>
                  </a:lnTo>
                  <a:lnTo>
                    <a:pt x="1759635" y="1347292"/>
                  </a:lnTo>
                  <a:lnTo>
                    <a:pt x="1701025" y="1387017"/>
                  </a:lnTo>
                  <a:lnTo>
                    <a:pt x="1687334" y="1383131"/>
                  </a:lnTo>
                  <a:lnTo>
                    <a:pt x="1687334" y="1396301"/>
                  </a:lnTo>
                  <a:lnTo>
                    <a:pt x="1505648" y="1519466"/>
                  </a:lnTo>
                  <a:lnTo>
                    <a:pt x="1494180" y="1512176"/>
                  </a:lnTo>
                  <a:lnTo>
                    <a:pt x="1494180" y="1527251"/>
                  </a:lnTo>
                  <a:lnTo>
                    <a:pt x="1002322" y="1860677"/>
                  </a:lnTo>
                  <a:lnTo>
                    <a:pt x="1343609" y="1431518"/>
                  </a:lnTo>
                  <a:lnTo>
                    <a:pt x="1494180" y="1527251"/>
                  </a:lnTo>
                  <a:lnTo>
                    <a:pt x="1494180" y="1512176"/>
                  </a:lnTo>
                  <a:lnTo>
                    <a:pt x="1351559" y="1421511"/>
                  </a:lnTo>
                  <a:lnTo>
                    <a:pt x="1429842" y="1323073"/>
                  </a:lnTo>
                  <a:lnTo>
                    <a:pt x="1687334" y="1396301"/>
                  </a:lnTo>
                  <a:lnTo>
                    <a:pt x="1687334" y="1383131"/>
                  </a:lnTo>
                  <a:lnTo>
                    <a:pt x="1438402" y="1312316"/>
                  </a:lnTo>
                  <a:lnTo>
                    <a:pt x="1577682" y="1137170"/>
                  </a:lnTo>
                  <a:lnTo>
                    <a:pt x="1759635" y="1347292"/>
                  </a:lnTo>
                  <a:lnTo>
                    <a:pt x="1759635" y="1327835"/>
                  </a:lnTo>
                  <a:lnTo>
                    <a:pt x="1585760" y="1127023"/>
                  </a:lnTo>
                  <a:lnTo>
                    <a:pt x="1673517" y="1016673"/>
                  </a:lnTo>
                  <a:lnTo>
                    <a:pt x="1931581" y="1230731"/>
                  </a:lnTo>
                  <a:lnTo>
                    <a:pt x="1931581" y="1214234"/>
                  </a:lnTo>
                  <a:lnTo>
                    <a:pt x="1685772" y="1010361"/>
                  </a:lnTo>
                  <a:lnTo>
                    <a:pt x="2293505" y="857681"/>
                  </a:lnTo>
                  <a:lnTo>
                    <a:pt x="2301240" y="888492"/>
                  </a:lnTo>
                  <a:lnTo>
                    <a:pt x="2355075" y="842264"/>
                  </a:lnTo>
                  <a:lnTo>
                    <a:pt x="2364562" y="834123"/>
                  </a:lnTo>
                  <a:lnTo>
                    <a:pt x="2365883" y="833882"/>
                  </a:lnTo>
                  <a:lnTo>
                    <a:pt x="2365375" y="833424"/>
                  </a:lnTo>
                  <a:lnTo>
                    <a:pt x="2365883" y="832993"/>
                  </a:lnTo>
                  <a:lnTo>
                    <a:pt x="2364625" y="832726"/>
                  </a:lnTo>
                  <a:lnTo>
                    <a:pt x="2353183" y="822071"/>
                  </a:lnTo>
                  <a:lnTo>
                    <a:pt x="2303526" y="775843"/>
                  </a:lnTo>
                  <a:lnTo>
                    <a:pt x="2294509" y="806310"/>
                  </a:lnTo>
                  <a:lnTo>
                    <a:pt x="2286990" y="804113"/>
                  </a:lnTo>
                  <a:lnTo>
                    <a:pt x="2286990" y="831735"/>
                  </a:lnTo>
                  <a:lnTo>
                    <a:pt x="2282367" y="847407"/>
                  </a:lnTo>
                  <a:lnTo>
                    <a:pt x="1689709" y="996302"/>
                  </a:lnTo>
                  <a:lnTo>
                    <a:pt x="1918195" y="708977"/>
                  </a:lnTo>
                  <a:lnTo>
                    <a:pt x="2283091" y="816203"/>
                  </a:lnTo>
                  <a:lnTo>
                    <a:pt x="2286990" y="831735"/>
                  </a:lnTo>
                  <a:lnTo>
                    <a:pt x="2286990" y="804113"/>
                  </a:lnTo>
                  <a:lnTo>
                    <a:pt x="1926729" y="698258"/>
                  </a:lnTo>
                  <a:lnTo>
                    <a:pt x="2309558" y="216865"/>
                  </a:lnTo>
                  <a:lnTo>
                    <a:pt x="2334387" y="236601"/>
                  </a:lnTo>
                  <a:lnTo>
                    <a:pt x="2342350" y="199009"/>
                  </a:lnTo>
                  <a:lnTo>
                    <a:pt x="2352040" y="153289"/>
                  </a:lnTo>
                  <a:lnTo>
                    <a:pt x="2274824" y="189230"/>
                  </a:lnTo>
                  <a:lnTo>
                    <a:pt x="2299652" y="208991"/>
                  </a:lnTo>
                  <a:lnTo>
                    <a:pt x="1913623" y="694397"/>
                  </a:lnTo>
                  <a:lnTo>
                    <a:pt x="1905101" y="691896"/>
                  </a:lnTo>
                  <a:lnTo>
                    <a:pt x="1905101" y="705129"/>
                  </a:lnTo>
                  <a:lnTo>
                    <a:pt x="1671662" y="998677"/>
                  </a:lnTo>
                  <a:lnTo>
                    <a:pt x="1658429" y="987704"/>
                  </a:lnTo>
                  <a:lnTo>
                    <a:pt x="1658429" y="1004150"/>
                  </a:lnTo>
                  <a:lnTo>
                    <a:pt x="1656499" y="1004646"/>
                  </a:lnTo>
                  <a:lnTo>
                    <a:pt x="1656499" y="1017727"/>
                  </a:lnTo>
                  <a:lnTo>
                    <a:pt x="1577327" y="1117295"/>
                  </a:lnTo>
                  <a:lnTo>
                    <a:pt x="1569262" y="1107986"/>
                  </a:lnTo>
                  <a:lnTo>
                    <a:pt x="1569262" y="1127442"/>
                  </a:lnTo>
                  <a:lnTo>
                    <a:pt x="1425219" y="1308569"/>
                  </a:lnTo>
                  <a:lnTo>
                    <a:pt x="1416659" y="1306144"/>
                  </a:lnTo>
                  <a:lnTo>
                    <a:pt x="1416659" y="1319326"/>
                  </a:lnTo>
                  <a:lnTo>
                    <a:pt x="1340827" y="1414691"/>
                  </a:lnTo>
                  <a:lnTo>
                    <a:pt x="1007922" y="1203071"/>
                  </a:lnTo>
                  <a:lnTo>
                    <a:pt x="1416659" y="1319326"/>
                  </a:lnTo>
                  <a:lnTo>
                    <a:pt x="1416659" y="1306144"/>
                  </a:lnTo>
                  <a:lnTo>
                    <a:pt x="990727" y="1184986"/>
                  </a:lnTo>
                  <a:lnTo>
                    <a:pt x="1506816" y="1055319"/>
                  </a:lnTo>
                  <a:lnTo>
                    <a:pt x="1569262" y="1127442"/>
                  </a:lnTo>
                  <a:lnTo>
                    <a:pt x="1569262" y="1107986"/>
                  </a:lnTo>
                  <a:lnTo>
                    <a:pt x="1520672" y="1051852"/>
                  </a:lnTo>
                  <a:lnTo>
                    <a:pt x="1656499" y="1017727"/>
                  </a:lnTo>
                  <a:lnTo>
                    <a:pt x="1656499" y="1004646"/>
                  </a:lnTo>
                  <a:lnTo>
                    <a:pt x="1511363" y="1041095"/>
                  </a:lnTo>
                  <a:lnTo>
                    <a:pt x="1497520" y="1025118"/>
                  </a:lnTo>
                  <a:lnTo>
                    <a:pt x="1497520" y="1044575"/>
                  </a:lnTo>
                  <a:lnTo>
                    <a:pt x="993432" y="1171219"/>
                  </a:lnTo>
                  <a:lnTo>
                    <a:pt x="1350060" y="874293"/>
                  </a:lnTo>
                  <a:lnTo>
                    <a:pt x="1497520" y="1044575"/>
                  </a:lnTo>
                  <a:lnTo>
                    <a:pt x="1497520" y="1025118"/>
                  </a:lnTo>
                  <a:lnTo>
                    <a:pt x="1359865" y="866127"/>
                  </a:lnTo>
                  <a:lnTo>
                    <a:pt x="1425829" y="811212"/>
                  </a:lnTo>
                  <a:lnTo>
                    <a:pt x="1658429" y="1004150"/>
                  </a:lnTo>
                  <a:lnTo>
                    <a:pt x="1658429" y="987704"/>
                  </a:lnTo>
                  <a:lnTo>
                    <a:pt x="1435709" y="802970"/>
                  </a:lnTo>
                  <a:lnTo>
                    <a:pt x="1645031" y="628700"/>
                  </a:lnTo>
                  <a:lnTo>
                    <a:pt x="1905101" y="705129"/>
                  </a:lnTo>
                  <a:lnTo>
                    <a:pt x="1905101" y="691896"/>
                  </a:lnTo>
                  <a:lnTo>
                    <a:pt x="1656778" y="618921"/>
                  </a:lnTo>
                  <a:lnTo>
                    <a:pt x="2298065" y="84975"/>
                  </a:lnTo>
                  <a:lnTo>
                    <a:pt x="2318385" y="109347"/>
                  </a:lnTo>
                  <a:lnTo>
                    <a:pt x="2336901" y="67056"/>
                  </a:lnTo>
                  <a:lnTo>
                    <a:pt x="2352548" y="31369"/>
                  </a:lnTo>
                  <a:lnTo>
                    <a:pt x="2286520" y="18745"/>
                  </a:lnTo>
                  <a:lnTo>
                    <a:pt x="2286520" y="78041"/>
                  </a:lnTo>
                  <a:lnTo>
                    <a:pt x="1642084" y="614603"/>
                  </a:lnTo>
                  <a:lnTo>
                    <a:pt x="1630337" y="611162"/>
                  </a:lnTo>
                  <a:lnTo>
                    <a:pt x="1630337" y="624382"/>
                  </a:lnTo>
                  <a:lnTo>
                    <a:pt x="1425752" y="794715"/>
                  </a:lnTo>
                  <a:lnTo>
                    <a:pt x="1415872" y="786523"/>
                  </a:lnTo>
                  <a:lnTo>
                    <a:pt x="1415872" y="802957"/>
                  </a:lnTo>
                  <a:lnTo>
                    <a:pt x="1351534" y="856513"/>
                  </a:lnTo>
                  <a:lnTo>
                    <a:pt x="1022934" y="477024"/>
                  </a:lnTo>
                  <a:lnTo>
                    <a:pt x="1415872" y="802957"/>
                  </a:lnTo>
                  <a:lnTo>
                    <a:pt x="1415872" y="786523"/>
                  </a:lnTo>
                  <a:lnTo>
                    <a:pt x="995400" y="437794"/>
                  </a:lnTo>
                  <a:lnTo>
                    <a:pt x="1630337" y="624382"/>
                  </a:lnTo>
                  <a:lnTo>
                    <a:pt x="1630337" y="611162"/>
                  </a:lnTo>
                  <a:lnTo>
                    <a:pt x="989355" y="422783"/>
                  </a:lnTo>
                  <a:lnTo>
                    <a:pt x="2276767" y="59397"/>
                  </a:lnTo>
                  <a:lnTo>
                    <a:pt x="2283561" y="67551"/>
                  </a:lnTo>
                  <a:lnTo>
                    <a:pt x="2286520" y="78041"/>
                  </a:lnTo>
                  <a:lnTo>
                    <a:pt x="2286520" y="18745"/>
                  </a:lnTo>
                  <a:lnTo>
                    <a:pt x="2268855" y="15367"/>
                  </a:lnTo>
                  <a:lnTo>
                    <a:pt x="2277491" y="46024"/>
                  </a:lnTo>
                  <a:lnTo>
                    <a:pt x="965962" y="416179"/>
                  </a:lnTo>
                  <a:lnTo>
                    <a:pt x="967841" y="422656"/>
                  </a:lnTo>
                  <a:lnTo>
                    <a:pt x="967714" y="423062"/>
                  </a:lnTo>
                  <a:lnTo>
                    <a:pt x="962914" y="427228"/>
                  </a:lnTo>
                  <a:lnTo>
                    <a:pt x="1341729" y="864679"/>
                  </a:lnTo>
                  <a:lnTo>
                    <a:pt x="963676" y="1179449"/>
                  </a:lnTo>
                  <a:lnTo>
                    <a:pt x="967778" y="1184402"/>
                  </a:lnTo>
                  <a:lnTo>
                    <a:pt x="967841" y="1184681"/>
                  </a:lnTo>
                  <a:lnTo>
                    <a:pt x="967727" y="1185049"/>
                  </a:lnTo>
                  <a:lnTo>
                    <a:pt x="964311" y="1190371"/>
                  </a:lnTo>
                  <a:lnTo>
                    <a:pt x="1332877" y="1424686"/>
                  </a:lnTo>
                  <a:lnTo>
                    <a:pt x="968883" y="1882394"/>
                  </a:lnTo>
                  <a:lnTo>
                    <a:pt x="971892" y="1884794"/>
                  </a:lnTo>
                  <a:lnTo>
                    <a:pt x="973810" y="1887677"/>
                  </a:lnTo>
                  <a:lnTo>
                    <a:pt x="972058" y="1893697"/>
                  </a:lnTo>
                  <a:lnTo>
                    <a:pt x="2290229" y="2267661"/>
                  </a:lnTo>
                  <a:lnTo>
                    <a:pt x="2281555" y="2298192"/>
                  </a:lnTo>
                  <a:lnTo>
                    <a:pt x="2365375" y="2282444"/>
                  </a:lnTo>
                  <a:lnTo>
                    <a:pt x="2352992" y="2271141"/>
                  </a:lnTo>
                  <a:lnTo>
                    <a:pt x="2302383" y="2224913"/>
                  </a:lnTo>
                  <a:lnTo>
                    <a:pt x="2293696" y="2255482"/>
                  </a:lnTo>
                  <a:lnTo>
                    <a:pt x="999947" y="1888413"/>
                  </a:lnTo>
                  <a:lnTo>
                    <a:pt x="1790039" y="1715350"/>
                  </a:lnTo>
                  <a:lnTo>
                    <a:pt x="2363559" y="2079917"/>
                  </a:lnTo>
                  <a:lnTo>
                    <a:pt x="2356993" y="2085594"/>
                  </a:lnTo>
                  <a:lnTo>
                    <a:pt x="2364257" y="2088616"/>
                  </a:lnTo>
                  <a:lnTo>
                    <a:pt x="2351024" y="2109470"/>
                  </a:lnTo>
                  <a:lnTo>
                    <a:pt x="2435733" y="2118233"/>
                  </a:lnTo>
                  <a:close/>
                </a:path>
                <a:path w="5154930" h="2298700">
                  <a:moveTo>
                    <a:pt x="4274566" y="1556004"/>
                  </a:moveTo>
                  <a:lnTo>
                    <a:pt x="4262120" y="1513840"/>
                  </a:lnTo>
                  <a:lnTo>
                    <a:pt x="4250436" y="1474216"/>
                  </a:lnTo>
                  <a:lnTo>
                    <a:pt x="4228985" y="1494205"/>
                  </a:lnTo>
                  <a:lnTo>
                    <a:pt x="4223639" y="1486789"/>
                  </a:lnTo>
                  <a:lnTo>
                    <a:pt x="4221886" y="1490129"/>
                  </a:lnTo>
                  <a:lnTo>
                    <a:pt x="4215612" y="1483398"/>
                  </a:lnTo>
                  <a:lnTo>
                    <a:pt x="4215612" y="1502117"/>
                  </a:lnTo>
                  <a:lnTo>
                    <a:pt x="4210951" y="1510995"/>
                  </a:lnTo>
                  <a:lnTo>
                    <a:pt x="4207522" y="1514208"/>
                  </a:lnTo>
                  <a:lnTo>
                    <a:pt x="4197350" y="1508899"/>
                  </a:lnTo>
                  <a:lnTo>
                    <a:pt x="4197350" y="1523199"/>
                  </a:lnTo>
                  <a:lnTo>
                    <a:pt x="4197350" y="1523682"/>
                  </a:lnTo>
                  <a:lnTo>
                    <a:pt x="4194683" y="1526159"/>
                  </a:lnTo>
                  <a:lnTo>
                    <a:pt x="4197350" y="1527162"/>
                  </a:lnTo>
                  <a:lnTo>
                    <a:pt x="4197350" y="1537004"/>
                  </a:lnTo>
                  <a:lnTo>
                    <a:pt x="4197350" y="1573098"/>
                  </a:lnTo>
                  <a:lnTo>
                    <a:pt x="4197350" y="1585544"/>
                  </a:lnTo>
                  <a:lnTo>
                    <a:pt x="2881782" y="2228608"/>
                  </a:lnTo>
                  <a:lnTo>
                    <a:pt x="3624402" y="1561719"/>
                  </a:lnTo>
                  <a:lnTo>
                    <a:pt x="4191800" y="1561719"/>
                  </a:lnTo>
                  <a:lnTo>
                    <a:pt x="4197350" y="1573098"/>
                  </a:lnTo>
                  <a:lnTo>
                    <a:pt x="4197350" y="1537004"/>
                  </a:lnTo>
                  <a:lnTo>
                    <a:pt x="4191050" y="1549019"/>
                  </a:lnTo>
                  <a:lnTo>
                    <a:pt x="3638550" y="1549019"/>
                  </a:lnTo>
                  <a:lnTo>
                    <a:pt x="3862425" y="1347978"/>
                  </a:lnTo>
                  <a:lnTo>
                    <a:pt x="4197350" y="1523199"/>
                  </a:lnTo>
                  <a:lnTo>
                    <a:pt x="4197350" y="1508899"/>
                  </a:lnTo>
                  <a:lnTo>
                    <a:pt x="3872471" y="1338948"/>
                  </a:lnTo>
                  <a:lnTo>
                    <a:pt x="3976535" y="1245501"/>
                  </a:lnTo>
                  <a:lnTo>
                    <a:pt x="4215612" y="1502117"/>
                  </a:lnTo>
                  <a:lnTo>
                    <a:pt x="4215612" y="1483398"/>
                  </a:lnTo>
                  <a:lnTo>
                    <a:pt x="3986022" y="1236980"/>
                  </a:lnTo>
                  <a:lnTo>
                    <a:pt x="4214368" y="1031925"/>
                  </a:lnTo>
                  <a:lnTo>
                    <a:pt x="4235577" y="1055497"/>
                  </a:lnTo>
                  <a:lnTo>
                    <a:pt x="4251947" y="1013968"/>
                  </a:lnTo>
                  <a:lnTo>
                    <a:pt x="4266819" y="976249"/>
                  </a:lnTo>
                  <a:lnTo>
                    <a:pt x="4184650" y="998855"/>
                  </a:lnTo>
                  <a:lnTo>
                    <a:pt x="4205897" y="1022489"/>
                  </a:lnTo>
                  <a:lnTo>
                    <a:pt x="3977386" y="1227709"/>
                  </a:lnTo>
                  <a:lnTo>
                    <a:pt x="3967899" y="1217536"/>
                  </a:lnTo>
                  <a:lnTo>
                    <a:pt x="3967899" y="1236230"/>
                  </a:lnTo>
                  <a:lnTo>
                    <a:pt x="3860508" y="1332687"/>
                  </a:lnTo>
                  <a:lnTo>
                    <a:pt x="3850449" y="1327429"/>
                  </a:lnTo>
                  <a:lnTo>
                    <a:pt x="3850449" y="1341716"/>
                  </a:lnTo>
                  <a:lnTo>
                    <a:pt x="3619627" y="1549019"/>
                  </a:lnTo>
                  <a:lnTo>
                    <a:pt x="2869006" y="1549019"/>
                  </a:lnTo>
                  <a:lnTo>
                    <a:pt x="3578339" y="1199337"/>
                  </a:lnTo>
                  <a:lnTo>
                    <a:pt x="3850449" y="1341716"/>
                  </a:lnTo>
                  <a:lnTo>
                    <a:pt x="3850449" y="1327429"/>
                  </a:lnTo>
                  <a:lnTo>
                    <a:pt x="3592372" y="1192415"/>
                  </a:lnTo>
                  <a:lnTo>
                    <a:pt x="3821747" y="1079334"/>
                  </a:lnTo>
                  <a:lnTo>
                    <a:pt x="3967899" y="1236230"/>
                  </a:lnTo>
                  <a:lnTo>
                    <a:pt x="3967899" y="1217536"/>
                  </a:lnTo>
                  <a:lnTo>
                    <a:pt x="3833685" y="1073454"/>
                  </a:lnTo>
                  <a:lnTo>
                    <a:pt x="4201363" y="892187"/>
                  </a:lnTo>
                  <a:lnTo>
                    <a:pt x="4215384" y="920623"/>
                  </a:lnTo>
                  <a:lnTo>
                    <a:pt x="4249864" y="875157"/>
                  </a:lnTo>
                  <a:lnTo>
                    <a:pt x="4266069" y="853795"/>
                  </a:lnTo>
                  <a:lnTo>
                    <a:pt x="4266717" y="853490"/>
                  </a:lnTo>
                  <a:lnTo>
                    <a:pt x="4267962" y="853567"/>
                  </a:lnTo>
                  <a:lnTo>
                    <a:pt x="4250588" y="826770"/>
                  </a:lnTo>
                  <a:lnTo>
                    <a:pt x="4221607" y="782066"/>
                  </a:lnTo>
                  <a:lnTo>
                    <a:pt x="4205478" y="809409"/>
                  </a:lnTo>
                  <a:lnTo>
                    <a:pt x="4191787" y="801344"/>
                  </a:lnTo>
                  <a:lnTo>
                    <a:pt x="4191787" y="816013"/>
                  </a:lnTo>
                  <a:lnTo>
                    <a:pt x="4191216" y="833564"/>
                  </a:lnTo>
                  <a:lnTo>
                    <a:pt x="4190098" y="835469"/>
                  </a:lnTo>
                  <a:lnTo>
                    <a:pt x="4190098" y="869302"/>
                  </a:lnTo>
                  <a:lnTo>
                    <a:pt x="4189641" y="883793"/>
                  </a:lnTo>
                  <a:lnTo>
                    <a:pt x="3824655" y="1063752"/>
                  </a:lnTo>
                  <a:lnTo>
                    <a:pt x="3812705" y="1050925"/>
                  </a:lnTo>
                  <a:lnTo>
                    <a:pt x="3812705" y="1069644"/>
                  </a:lnTo>
                  <a:lnTo>
                    <a:pt x="3578479" y="1185138"/>
                  </a:lnTo>
                  <a:lnTo>
                    <a:pt x="2869717" y="814349"/>
                  </a:lnTo>
                  <a:lnTo>
                    <a:pt x="3596944" y="838022"/>
                  </a:lnTo>
                  <a:lnTo>
                    <a:pt x="3812705" y="1069644"/>
                  </a:lnTo>
                  <a:lnTo>
                    <a:pt x="3812705" y="1050925"/>
                  </a:lnTo>
                  <a:lnTo>
                    <a:pt x="3614928" y="838619"/>
                  </a:lnTo>
                  <a:lnTo>
                    <a:pt x="4184104" y="857148"/>
                  </a:lnTo>
                  <a:lnTo>
                    <a:pt x="4190098" y="869302"/>
                  </a:lnTo>
                  <a:lnTo>
                    <a:pt x="4190098" y="835469"/>
                  </a:lnTo>
                  <a:lnTo>
                    <a:pt x="4184789" y="844461"/>
                  </a:lnTo>
                  <a:lnTo>
                    <a:pt x="3602710" y="825500"/>
                  </a:lnTo>
                  <a:lnTo>
                    <a:pt x="2864586" y="33172"/>
                  </a:lnTo>
                  <a:lnTo>
                    <a:pt x="4191787" y="816013"/>
                  </a:lnTo>
                  <a:lnTo>
                    <a:pt x="4191787" y="801344"/>
                  </a:lnTo>
                  <a:lnTo>
                    <a:pt x="2833243" y="0"/>
                  </a:lnTo>
                  <a:lnTo>
                    <a:pt x="2830068" y="5461"/>
                  </a:lnTo>
                  <a:lnTo>
                    <a:pt x="2825369" y="9779"/>
                  </a:lnTo>
                  <a:lnTo>
                    <a:pt x="3584740" y="824915"/>
                  </a:lnTo>
                  <a:lnTo>
                    <a:pt x="2842514" y="800735"/>
                  </a:lnTo>
                  <a:lnTo>
                    <a:pt x="2842260" y="807085"/>
                  </a:lnTo>
                  <a:lnTo>
                    <a:pt x="2839339" y="812673"/>
                  </a:lnTo>
                  <a:lnTo>
                    <a:pt x="3564445" y="1192060"/>
                  </a:lnTo>
                  <a:lnTo>
                    <a:pt x="2839466" y="1549527"/>
                  </a:lnTo>
                  <a:lnTo>
                    <a:pt x="2842260" y="1555178"/>
                  </a:lnTo>
                  <a:lnTo>
                    <a:pt x="2842260" y="1561719"/>
                  </a:lnTo>
                  <a:lnTo>
                    <a:pt x="3605479" y="1561719"/>
                  </a:lnTo>
                  <a:lnTo>
                    <a:pt x="2840431" y="2248827"/>
                  </a:lnTo>
                  <a:lnTo>
                    <a:pt x="2839466" y="2249297"/>
                  </a:lnTo>
                  <a:lnTo>
                    <a:pt x="2839593" y="2249576"/>
                  </a:lnTo>
                  <a:lnTo>
                    <a:pt x="2838069" y="2250948"/>
                  </a:lnTo>
                  <a:lnTo>
                    <a:pt x="2842945" y="2256421"/>
                  </a:lnTo>
                  <a:lnTo>
                    <a:pt x="2845054" y="2260727"/>
                  </a:lnTo>
                  <a:lnTo>
                    <a:pt x="2846260" y="2260142"/>
                  </a:lnTo>
                  <a:lnTo>
                    <a:pt x="2846451" y="2260346"/>
                  </a:lnTo>
                  <a:lnTo>
                    <a:pt x="2847187" y="2259685"/>
                  </a:lnTo>
                  <a:lnTo>
                    <a:pt x="4207776" y="1594485"/>
                  </a:lnTo>
                  <a:lnTo>
                    <a:pt x="4221734" y="1623060"/>
                  </a:lnTo>
                  <a:lnTo>
                    <a:pt x="4256532" y="1577594"/>
                  </a:lnTo>
                  <a:lnTo>
                    <a:pt x="4273156" y="1555877"/>
                  </a:lnTo>
                  <a:lnTo>
                    <a:pt x="4273550" y="1555877"/>
                  </a:lnTo>
                  <a:lnTo>
                    <a:pt x="4273347" y="1555623"/>
                  </a:lnTo>
                  <a:lnTo>
                    <a:pt x="4274566" y="1556004"/>
                  </a:lnTo>
                  <a:close/>
                </a:path>
                <a:path w="5154930" h="2298700">
                  <a:moveTo>
                    <a:pt x="5141722" y="880237"/>
                  </a:moveTo>
                  <a:lnTo>
                    <a:pt x="5129022" y="873887"/>
                  </a:lnTo>
                  <a:lnTo>
                    <a:pt x="5065522" y="842137"/>
                  </a:lnTo>
                  <a:lnTo>
                    <a:pt x="5065522" y="873887"/>
                  </a:lnTo>
                  <a:lnTo>
                    <a:pt x="4744199" y="873887"/>
                  </a:lnTo>
                  <a:lnTo>
                    <a:pt x="4744199" y="886587"/>
                  </a:lnTo>
                  <a:lnTo>
                    <a:pt x="5065522" y="886587"/>
                  </a:lnTo>
                  <a:lnTo>
                    <a:pt x="5065522" y="918337"/>
                  </a:lnTo>
                  <a:lnTo>
                    <a:pt x="5129022" y="886587"/>
                  </a:lnTo>
                  <a:lnTo>
                    <a:pt x="5141722" y="880237"/>
                  </a:lnTo>
                  <a:close/>
                </a:path>
                <a:path w="5154930" h="2298700">
                  <a:moveTo>
                    <a:pt x="5154549" y="1582801"/>
                  </a:moveTo>
                  <a:lnTo>
                    <a:pt x="5141849" y="1576451"/>
                  </a:lnTo>
                  <a:lnTo>
                    <a:pt x="5078349" y="1544701"/>
                  </a:lnTo>
                  <a:lnTo>
                    <a:pt x="5078349" y="1576451"/>
                  </a:lnTo>
                  <a:lnTo>
                    <a:pt x="4750295" y="1576451"/>
                  </a:lnTo>
                  <a:lnTo>
                    <a:pt x="4750295" y="1589151"/>
                  </a:lnTo>
                  <a:lnTo>
                    <a:pt x="5078349" y="1589151"/>
                  </a:lnTo>
                  <a:lnTo>
                    <a:pt x="5078349" y="1620901"/>
                  </a:lnTo>
                  <a:lnTo>
                    <a:pt x="5141849" y="1589151"/>
                  </a:lnTo>
                  <a:lnTo>
                    <a:pt x="5154549" y="158280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70072" y="3837171"/>
            <a:ext cx="356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7" baseline="13888" dirty="0">
                <a:latin typeface="Carlito"/>
                <a:cs typeface="Carlito"/>
              </a:rPr>
              <a:t>W</a:t>
            </a:r>
            <a:r>
              <a:rPr sz="900" spc="-25" dirty="0">
                <a:latin typeface="Carlito"/>
                <a:cs typeface="Carlito"/>
              </a:rPr>
              <a:t>34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3147" y="1789296"/>
            <a:ext cx="376555" cy="1085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-37" baseline="13888" dirty="0">
                <a:latin typeface="Carlito"/>
                <a:cs typeface="Carlito"/>
              </a:rPr>
              <a:t>W</a:t>
            </a:r>
            <a:r>
              <a:rPr sz="900" spc="-25" dirty="0">
                <a:latin typeface="Carlito"/>
                <a:cs typeface="Carlito"/>
              </a:rPr>
              <a:t>11</a:t>
            </a:r>
            <a:endParaRPr sz="900">
              <a:latin typeface="Carlito"/>
              <a:cs typeface="Carlito"/>
            </a:endParaRPr>
          </a:p>
          <a:p>
            <a:pPr marL="57785">
              <a:lnSpc>
                <a:spcPts val="1225"/>
              </a:lnSpc>
              <a:spcBef>
                <a:spcPts val="1085"/>
              </a:spcBef>
            </a:pPr>
            <a:r>
              <a:rPr sz="2100" spc="-37" baseline="13888" dirty="0">
                <a:latin typeface="Carlito"/>
                <a:cs typeface="Carlito"/>
              </a:rPr>
              <a:t>W</a:t>
            </a:r>
            <a:r>
              <a:rPr sz="900" spc="-25" dirty="0">
                <a:latin typeface="Carlito"/>
                <a:cs typeface="Carlito"/>
              </a:rPr>
              <a:t>12</a:t>
            </a:r>
            <a:endParaRPr sz="900">
              <a:latin typeface="Carlito"/>
              <a:cs typeface="Carlito"/>
            </a:endParaRPr>
          </a:p>
          <a:p>
            <a:pPr marL="123825">
              <a:lnSpc>
                <a:spcPts val="1945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123825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3595" y="1952364"/>
            <a:ext cx="2990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-37" baseline="13888" dirty="0">
                <a:latin typeface="Carlito"/>
                <a:cs typeface="Carlito"/>
              </a:rPr>
              <a:t>V</a:t>
            </a:r>
            <a:r>
              <a:rPr sz="900" spc="-25" dirty="0">
                <a:latin typeface="Carlito"/>
                <a:cs typeface="Carlito"/>
              </a:rPr>
              <a:t>11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8807" y="2260720"/>
            <a:ext cx="127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arlito"/>
                <a:cs typeface="Carlito"/>
              </a:rPr>
              <a:t>V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49392" y="2362827"/>
            <a:ext cx="1473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25" dirty="0">
                <a:latin typeface="Carlito"/>
                <a:cs typeface="Carlito"/>
              </a:rPr>
              <a:t>12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5280" y="3748778"/>
            <a:ext cx="299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7" baseline="13888" dirty="0">
                <a:latin typeface="Carlito"/>
                <a:cs typeface="Carlito"/>
              </a:rPr>
              <a:t>V</a:t>
            </a:r>
            <a:r>
              <a:rPr sz="900" spc="-25" dirty="0">
                <a:latin typeface="Carlito"/>
                <a:cs typeface="Carlito"/>
              </a:rPr>
              <a:t>42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4048" y="2431153"/>
            <a:ext cx="901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59203" y="2032500"/>
            <a:ext cx="1136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rlito"/>
                <a:cs typeface="Carlito"/>
              </a:rPr>
              <a:t>x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7595" y="2148324"/>
            <a:ext cx="9461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0" dirty="0">
                <a:latin typeface="Carlito"/>
                <a:cs typeface="Carlito"/>
              </a:rPr>
              <a:t>1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27453" y="2794755"/>
            <a:ext cx="2336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x</a:t>
            </a:r>
            <a:r>
              <a:rPr sz="1575" spc="-37" baseline="-21164" dirty="0">
                <a:latin typeface="Carlito"/>
                <a:cs typeface="Carlito"/>
              </a:rPr>
              <a:t>2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9523" y="3496760"/>
            <a:ext cx="2336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x</a:t>
            </a:r>
            <a:r>
              <a:rPr sz="1575" spc="-37" baseline="-21164" dirty="0">
                <a:latin typeface="Carlito"/>
                <a:cs typeface="Carlito"/>
              </a:rPr>
              <a:t>3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11999" y="2525895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21524" y="3204075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2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14167" y="2081522"/>
            <a:ext cx="20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21153" y="2775831"/>
            <a:ext cx="20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2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48585" y="3506462"/>
            <a:ext cx="20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3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67710" y="4526018"/>
            <a:ext cx="212090" cy="1167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30480" indent="-6985">
              <a:lnSpc>
                <a:spcPct val="135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1 </a:t>
            </a: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2</a:t>
            </a:r>
            <a:endParaRPr sz="1800" baseline="-20833">
              <a:latin typeface="Carlito"/>
              <a:cs typeface="Carlito"/>
            </a:endParaRPr>
          </a:p>
          <a:p>
            <a:pPr marL="44450">
              <a:lnSpc>
                <a:spcPct val="100000"/>
              </a:lnSpc>
              <a:spcBef>
                <a:spcPts val="1000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3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63668" y="1664835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83735" y="2481699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2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82845" y="3176643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3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89576" y="3927468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4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79336" y="2481699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o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99403" y="3232523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o</a:t>
            </a:r>
            <a:r>
              <a:rPr sz="1800" spc="-37" baseline="-20833" dirty="0">
                <a:latin typeface="Carlito"/>
                <a:cs typeface="Carlito"/>
              </a:rPr>
              <a:t>2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69282" y="4397748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89679" y="453033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95979" y="4376667"/>
            <a:ext cx="67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2595" algn="l"/>
              </a:tabLst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2</a:t>
            </a:r>
            <a:r>
              <a:rPr sz="1800" baseline="-20833" dirty="0">
                <a:latin typeface="Carlito"/>
                <a:cs typeface="Carlito"/>
              </a:rPr>
              <a:t>	</a:t>
            </a: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3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53079" y="4355711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91737" y="5752864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W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34178" y="4562214"/>
            <a:ext cx="728980" cy="1173480"/>
          </a:xfrm>
          <a:custGeom>
            <a:avLst/>
            <a:gdLst/>
            <a:ahLst/>
            <a:cxnLst/>
            <a:rect l="l" t="t" r="r" b="b"/>
            <a:pathLst>
              <a:path w="728979" h="1173479">
                <a:moveTo>
                  <a:pt x="0" y="1173480"/>
                </a:moveTo>
                <a:lnTo>
                  <a:pt x="728472" y="1173480"/>
                </a:lnTo>
                <a:lnTo>
                  <a:pt x="728472" y="0"/>
                </a:lnTo>
                <a:lnTo>
                  <a:pt x="0" y="0"/>
                </a:lnTo>
                <a:lnTo>
                  <a:pt x="0" y="117348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926887" y="4250809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o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6" name="object 36"/>
          <p:cNvSpPr txBox="1"/>
          <p:nvPr/>
        </p:nvSpPr>
        <p:spPr>
          <a:xfrm>
            <a:off x="7273343" y="4264780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o</a:t>
            </a:r>
            <a:r>
              <a:rPr sz="1800" spc="-37" baseline="-20833" dirty="0">
                <a:latin typeface="Carlito"/>
                <a:cs typeface="Carlito"/>
              </a:rPr>
              <a:t>2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94910" y="5035416"/>
            <a:ext cx="27559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1270">
              <a:lnSpc>
                <a:spcPct val="113999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3 </a:t>
            </a: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4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27930" y="4782051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48325" y="491463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04307" y="4509255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48884" y="5734271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51225" y="4713090"/>
            <a:ext cx="1786763" cy="993775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35"/>
              </a:spcBef>
            </a:pPr>
            <a:r>
              <a:rPr sz="2100" baseline="19841" dirty="0">
                <a:latin typeface="Carlito"/>
                <a:cs typeface="Carlito"/>
              </a:rPr>
              <a:t>W</a:t>
            </a:r>
            <a:r>
              <a:rPr sz="1350" baseline="12345" dirty="0">
                <a:latin typeface="Carlito"/>
                <a:cs typeface="Carlito"/>
              </a:rPr>
              <a:t>11</a:t>
            </a:r>
            <a:r>
              <a:rPr sz="1350" spc="450" baseline="12345" dirty="0">
                <a:latin typeface="Carlito"/>
                <a:cs typeface="Carlito"/>
              </a:rPr>
              <a:t>  </a:t>
            </a:r>
            <a:r>
              <a:rPr sz="2100" baseline="15873" dirty="0">
                <a:latin typeface="Carlito"/>
                <a:cs typeface="Carlito"/>
              </a:rPr>
              <a:t>W</a:t>
            </a:r>
            <a:r>
              <a:rPr sz="1350" baseline="3086" dirty="0">
                <a:latin typeface="Carlito"/>
                <a:cs typeface="Carlito"/>
              </a:rPr>
              <a:t>12</a:t>
            </a:r>
            <a:r>
              <a:rPr sz="1350" spc="419" baseline="3086" dirty="0">
                <a:latin typeface="Carlito"/>
                <a:cs typeface="Carlito"/>
              </a:rPr>
              <a:t> </a:t>
            </a:r>
            <a:r>
              <a:rPr sz="2100" baseline="15873" dirty="0">
                <a:latin typeface="Carlito"/>
                <a:cs typeface="Carlito"/>
              </a:rPr>
              <a:t>W</a:t>
            </a:r>
            <a:r>
              <a:rPr sz="1350" baseline="3086" dirty="0">
                <a:latin typeface="Carlito"/>
                <a:cs typeface="Carlito"/>
              </a:rPr>
              <a:t>13</a:t>
            </a:r>
            <a:r>
              <a:rPr sz="1350" spc="307" baseline="3086" dirty="0">
                <a:latin typeface="Carlito"/>
                <a:cs typeface="Carlito"/>
              </a:rPr>
              <a:t>  </a:t>
            </a:r>
            <a:r>
              <a:rPr sz="2100" spc="-37" baseline="13888" dirty="0">
                <a:latin typeface="Carlito"/>
                <a:cs typeface="Carlito"/>
              </a:rPr>
              <a:t>W</a:t>
            </a:r>
            <a:r>
              <a:rPr sz="900" spc="-25" dirty="0">
                <a:latin typeface="Carlito"/>
                <a:cs typeface="Carlito"/>
              </a:rPr>
              <a:t>14</a:t>
            </a:r>
            <a:endParaRPr sz="9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900" dirty="0">
              <a:latin typeface="Carlito"/>
              <a:cs typeface="Carlito"/>
            </a:endParaRPr>
          </a:p>
          <a:p>
            <a:pPr marL="100330">
              <a:lnSpc>
                <a:spcPct val="100000"/>
              </a:lnSpc>
            </a:pPr>
            <a:r>
              <a:rPr sz="2100" baseline="19841" dirty="0">
                <a:latin typeface="Carlito"/>
                <a:cs typeface="Carlito"/>
              </a:rPr>
              <a:t>W</a:t>
            </a:r>
            <a:r>
              <a:rPr sz="1350" baseline="12345" dirty="0">
                <a:latin typeface="Carlito"/>
                <a:cs typeface="Carlito"/>
              </a:rPr>
              <a:t>21</a:t>
            </a:r>
            <a:r>
              <a:rPr sz="1350" spc="450" baseline="12345" dirty="0">
                <a:latin typeface="Carlito"/>
                <a:cs typeface="Carlito"/>
              </a:rPr>
              <a:t>  </a:t>
            </a:r>
            <a:r>
              <a:rPr sz="2100" baseline="15873" dirty="0">
                <a:latin typeface="Carlito"/>
                <a:cs typeface="Carlito"/>
              </a:rPr>
              <a:t>W</a:t>
            </a:r>
            <a:r>
              <a:rPr sz="1350" baseline="3086" dirty="0">
                <a:latin typeface="Carlito"/>
                <a:cs typeface="Carlito"/>
              </a:rPr>
              <a:t>22</a:t>
            </a:r>
            <a:r>
              <a:rPr sz="1350" spc="419" baseline="3086" dirty="0">
                <a:latin typeface="Carlito"/>
                <a:cs typeface="Carlito"/>
              </a:rPr>
              <a:t> </a:t>
            </a:r>
            <a:r>
              <a:rPr sz="2100" baseline="15873" dirty="0">
                <a:latin typeface="Carlito"/>
                <a:cs typeface="Carlito"/>
              </a:rPr>
              <a:t>W</a:t>
            </a:r>
            <a:r>
              <a:rPr sz="1350" baseline="3086" dirty="0">
                <a:latin typeface="Carlito"/>
                <a:cs typeface="Carlito"/>
              </a:rPr>
              <a:t>23</a:t>
            </a:r>
            <a:r>
              <a:rPr sz="1350" spc="307" baseline="3086" dirty="0">
                <a:latin typeface="Carlito"/>
                <a:cs typeface="Carlito"/>
              </a:rPr>
              <a:t>  </a:t>
            </a:r>
            <a:r>
              <a:rPr sz="2100" spc="-37" baseline="13888" dirty="0">
                <a:latin typeface="Carlito"/>
                <a:cs typeface="Carlito"/>
              </a:rPr>
              <a:t>W</a:t>
            </a:r>
            <a:r>
              <a:rPr sz="900" spc="-25" dirty="0">
                <a:latin typeface="Carlito"/>
                <a:cs typeface="Carlito"/>
              </a:rPr>
              <a:t>24</a:t>
            </a:r>
            <a:endParaRPr sz="9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Carlito"/>
              <a:cs typeface="Carlito"/>
            </a:endParaRPr>
          </a:p>
          <a:p>
            <a:pPr marL="106680">
              <a:lnSpc>
                <a:spcPts val="1635"/>
              </a:lnSpc>
            </a:pPr>
            <a:r>
              <a:rPr sz="2100" baseline="19841" dirty="0">
                <a:latin typeface="Carlito"/>
                <a:cs typeface="Carlito"/>
              </a:rPr>
              <a:t>W</a:t>
            </a:r>
            <a:r>
              <a:rPr sz="1350" baseline="12345" dirty="0">
                <a:latin typeface="Carlito"/>
                <a:cs typeface="Carlito"/>
              </a:rPr>
              <a:t>31</a:t>
            </a:r>
            <a:r>
              <a:rPr sz="1350" spc="450" baseline="12345" dirty="0">
                <a:latin typeface="Carlito"/>
                <a:cs typeface="Carlito"/>
              </a:rPr>
              <a:t>  </a:t>
            </a:r>
            <a:r>
              <a:rPr sz="2100" baseline="15873" dirty="0">
                <a:latin typeface="Carlito"/>
                <a:cs typeface="Carlito"/>
              </a:rPr>
              <a:t>W</a:t>
            </a:r>
            <a:r>
              <a:rPr sz="1350" baseline="3086" dirty="0">
                <a:latin typeface="Carlito"/>
                <a:cs typeface="Carlito"/>
              </a:rPr>
              <a:t>32</a:t>
            </a:r>
            <a:r>
              <a:rPr sz="1350" spc="419" baseline="3086" dirty="0">
                <a:latin typeface="Carlito"/>
                <a:cs typeface="Carlito"/>
              </a:rPr>
              <a:t> </a:t>
            </a:r>
            <a:r>
              <a:rPr sz="2100" baseline="15873" dirty="0">
                <a:latin typeface="Carlito"/>
                <a:cs typeface="Carlito"/>
              </a:rPr>
              <a:t>W</a:t>
            </a:r>
            <a:r>
              <a:rPr sz="1350" baseline="3086" dirty="0">
                <a:latin typeface="Carlito"/>
                <a:cs typeface="Carlito"/>
              </a:rPr>
              <a:t>33</a:t>
            </a:r>
            <a:r>
              <a:rPr sz="1350" spc="307" baseline="3086" dirty="0">
                <a:latin typeface="Carlito"/>
                <a:cs typeface="Carlito"/>
              </a:rPr>
              <a:t>  </a:t>
            </a:r>
            <a:r>
              <a:rPr sz="2100" spc="-37" baseline="13888" dirty="0">
                <a:latin typeface="Carlito"/>
                <a:cs typeface="Carlito"/>
              </a:rPr>
              <a:t>W</a:t>
            </a:r>
            <a:r>
              <a:rPr sz="900" spc="-25" dirty="0">
                <a:latin typeface="Carlito"/>
                <a:cs typeface="Carlito"/>
              </a:rPr>
              <a:t>34</a:t>
            </a:r>
            <a:endParaRPr sz="9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7296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Forward</a:t>
            </a:r>
            <a:r>
              <a:rPr spc="-120" dirty="0"/>
              <a:t> </a:t>
            </a:r>
            <a:r>
              <a:rPr spc="-40" dirty="0"/>
              <a:t>Pass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2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2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94810" y="2346198"/>
              <a:ext cx="2385060" cy="1912620"/>
            </a:xfrm>
            <a:custGeom>
              <a:avLst/>
              <a:gdLst/>
              <a:ahLst/>
              <a:cxnLst/>
              <a:rect l="l" t="t" r="r" b="b"/>
              <a:pathLst>
                <a:path w="2385059" h="191262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2385059" h="1912620">
                  <a:moveTo>
                    <a:pt x="0" y="980693"/>
                  </a:moveTo>
                  <a:lnTo>
                    <a:pt x="4846" y="933843"/>
                  </a:lnTo>
                  <a:lnTo>
                    <a:pt x="18746" y="890212"/>
                  </a:lnTo>
                  <a:lnTo>
                    <a:pt x="40739" y="850733"/>
                  </a:lnTo>
                  <a:lnTo>
                    <a:pt x="69865" y="816340"/>
                  </a:lnTo>
                  <a:lnTo>
                    <a:pt x="105165" y="787965"/>
                  </a:lnTo>
                  <a:lnTo>
                    <a:pt x="145678" y="766542"/>
                  </a:lnTo>
                  <a:lnTo>
                    <a:pt x="190445" y="753004"/>
                  </a:lnTo>
                  <a:lnTo>
                    <a:pt x="238505" y="748284"/>
                  </a:lnTo>
                  <a:lnTo>
                    <a:pt x="286566" y="753004"/>
                  </a:lnTo>
                  <a:lnTo>
                    <a:pt x="331333" y="766542"/>
                  </a:lnTo>
                  <a:lnTo>
                    <a:pt x="371846" y="787965"/>
                  </a:lnTo>
                  <a:lnTo>
                    <a:pt x="407146" y="816340"/>
                  </a:lnTo>
                  <a:lnTo>
                    <a:pt x="436272" y="850733"/>
                  </a:lnTo>
                  <a:lnTo>
                    <a:pt x="458265" y="890212"/>
                  </a:lnTo>
                  <a:lnTo>
                    <a:pt x="472165" y="933843"/>
                  </a:lnTo>
                  <a:lnTo>
                    <a:pt x="477012" y="980693"/>
                  </a:lnTo>
                  <a:lnTo>
                    <a:pt x="472165" y="1027544"/>
                  </a:lnTo>
                  <a:lnTo>
                    <a:pt x="458265" y="1071175"/>
                  </a:lnTo>
                  <a:lnTo>
                    <a:pt x="436272" y="1110654"/>
                  </a:lnTo>
                  <a:lnTo>
                    <a:pt x="407146" y="1145047"/>
                  </a:lnTo>
                  <a:lnTo>
                    <a:pt x="371846" y="1173422"/>
                  </a:lnTo>
                  <a:lnTo>
                    <a:pt x="331333" y="1194845"/>
                  </a:lnTo>
                  <a:lnTo>
                    <a:pt x="286566" y="1208383"/>
                  </a:lnTo>
                  <a:lnTo>
                    <a:pt x="238505" y="1213103"/>
                  </a:lnTo>
                  <a:lnTo>
                    <a:pt x="190445" y="1208383"/>
                  </a:lnTo>
                  <a:lnTo>
                    <a:pt x="145678" y="1194845"/>
                  </a:lnTo>
                  <a:lnTo>
                    <a:pt x="105165" y="1173422"/>
                  </a:lnTo>
                  <a:lnTo>
                    <a:pt x="69865" y="1145047"/>
                  </a:lnTo>
                  <a:lnTo>
                    <a:pt x="40739" y="1110654"/>
                  </a:lnTo>
                  <a:lnTo>
                    <a:pt x="18746" y="1071175"/>
                  </a:lnTo>
                  <a:lnTo>
                    <a:pt x="4846" y="1027544"/>
                  </a:lnTo>
                  <a:lnTo>
                    <a:pt x="0" y="980693"/>
                  </a:lnTo>
                  <a:close/>
                </a:path>
                <a:path w="2385059" h="1912620">
                  <a:moveTo>
                    <a:pt x="0" y="1680209"/>
                  </a:moveTo>
                  <a:lnTo>
                    <a:pt x="4846" y="1633359"/>
                  </a:lnTo>
                  <a:lnTo>
                    <a:pt x="18746" y="1589728"/>
                  </a:lnTo>
                  <a:lnTo>
                    <a:pt x="40739" y="1550249"/>
                  </a:lnTo>
                  <a:lnTo>
                    <a:pt x="69865" y="1515856"/>
                  </a:lnTo>
                  <a:lnTo>
                    <a:pt x="105165" y="1487481"/>
                  </a:lnTo>
                  <a:lnTo>
                    <a:pt x="145678" y="1466058"/>
                  </a:lnTo>
                  <a:lnTo>
                    <a:pt x="190445" y="1452520"/>
                  </a:lnTo>
                  <a:lnTo>
                    <a:pt x="238505" y="1447800"/>
                  </a:lnTo>
                  <a:lnTo>
                    <a:pt x="286566" y="1452520"/>
                  </a:lnTo>
                  <a:lnTo>
                    <a:pt x="331333" y="1466058"/>
                  </a:lnTo>
                  <a:lnTo>
                    <a:pt x="371846" y="1487481"/>
                  </a:lnTo>
                  <a:lnTo>
                    <a:pt x="407146" y="1515856"/>
                  </a:lnTo>
                  <a:lnTo>
                    <a:pt x="436272" y="1550249"/>
                  </a:lnTo>
                  <a:lnTo>
                    <a:pt x="458265" y="1589728"/>
                  </a:lnTo>
                  <a:lnTo>
                    <a:pt x="472165" y="1633359"/>
                  </a:lnTo>
                  <a:lnTo>
                    <a:pt x="477012" y="1680209"/>
                  </a:lnTo>
                  <a:lnTo>
                    <a:pt x="472165" y="1727060"/>
                  </a:lnTo>
                  <a:lnTo>
                    <a:pt x="458265" y="1770691"/>
                  </a:lnTo>
                  <a:lnTo>
                    <a:pt x="436272" y="1810170"/>
                  </a:lnTo>
                  <a:lnTo>
                    <a:pt x="407146" y="1844563"/>
                  </a:lnTo>
                  <a:lnTo>
                    <a:pt x="371846" y="1872938"/>
                  </a:lnTo>
                  <a:lnTo>
                    <a:pt x="331333" y="1894361"/>
                  </a:lnTo>
                  <a:lnTo>
                    <a:pt x="286566" y="1907899"/>
                  </a:lnTo>
                  <a:lnTo>
                    <a:pt x="238505" y="1912620"/>
                  </a:lnTo>
                  <a:lnTo>
                    <a:pt x="190445" y="1907899"/>
                  </a:lnTo>
                  <a:lnTo>
                    <a:pt x="145678" y="1894361"/>
                  </a:lnTo>
                  <a:lnTo>
                    <a:pt x="105165" y="1872938"/>
                  </a:lnTo>
                  <a:lnTo>
                    <a:pt x="69865" y="1844563"/>
                  </a:lnTo>
                  <a:lnTo>
                    <a:pt x="40739" y="1810170"/>
                  </a:lnTo>
                  <a:lnTo>
                    <a:pt x="18746" y="1770691"/>
                  </a:lnTo>
                  <a:lnTo>
                    <a:pt x="4846" y="1727060"/>
                  </a:lnTo>
                  <a:lnTo>
                    <a:pt x="0" y="1680209"/>
                  </a:lnTo>
                  <a:close/>
                </a:path>
                <a:path w="2385059" h="1912620">
                  <a:moveTo>
                    <a:pt x="1901952" y="278891"/>
                  </a:moveTo>
                  <a:lnTo>
                    <a:pt x="1906798" y="232220"/>
                  </a:lnTo>
                  <a:lnTo>
                    <a:pt x="1920698" y="188743"/>
                  </a:lnTo>
                  <a:lnTo>
                    <a:pt x="1942691" y="149395"/>
                  </a:lnTo>
                  <a:lnTo>
                    <a:pt x="1971817" y="115109"/>
                  </a:lnTo>
                  <a:lnTo>
                    <a:pt x="2007117" y="86818"/>
                  </a:lnTo>
                  <a:lnTo>
                    <a:pt x="2047630" y="65454"/>
                  </a:lnTo>
                  <a:lnTo>
                    <a:pt x="2092397" y="51952"/>
                  </a:lnTo>
                  <a:lnTo>
                    <a:pt x="2140457" y="47243"/>
                  </a:lnTo>
                  <a:lnTo>
                    <a:pt x="2188518" y="51952"/>
                  </a:lnTo>
                  <a:lnTo>
                    <a:pt x="2233285" y="65454"/>
                  </a:lnTo>
                  <a:lnTo>
                    <a:pt x="2273798" y="86818"/>
                  </a:lnTo>
                  <a:lnTo>
                    <a:pt x="2309098" y="115109"/>
                  </a:lnTo>
                  <a:lnTo>
                    <a:pt x="2338224" y="149395"/>
                  </a:lnTo>
                  <a:lnTo>
                    <a:pt x="2360217" y="188743"/>
                  </a:lnTo>
                  <a:lnTo>
                    <a:pt x="2374117" y="232220"/>
                  </a:lnTo>
                  <a:lnTo>
                    <a:pt x="2378964" y="278891"/>
                  </a:lnTo>
                  <a:lnTo>
                    <a:pt x="2374117" y="325563"/>
                  </a:lnTo>
                  <a:lnTo>
                    <a:pt x="2360217" y="369040"/>
                  </a:lnTo>
                  <a:lnTo>
                    <a:pt x="2338224" y="408388"/>
                  </a:lnTo>
                  <a:lnTo>
                    <a:pt x="2309098" y="442674"/>
                  </a:lnTo>
                  <a:lnTo>
                    <a:pt x="2273798" y="470965"/>
                  </a:lnTo>
                  <a:lnTo>
                    <a:pt x="2233285" y="492329"/>
                  </a:lnTo>
                  <a:lnTo>
                    <a:pt x="2188518" y="505831"/>
                  </a:lnTo>
                  <a:lnTo>
                    <a:pt x="2140457" y="510539"/>
                  </a:lnTo>
                  <a:lnTo>
                    <a:pt x="2092397" y="505831"/>
                  </a:lnTo>
                  <a:lnTo>
                    <a:pt x="2047630" y="492329"/>
                  </a:lnTo>
                  <a:lnTo>
                    <a:pt x="2007117" y="470965"/>
                  </a:lnTo>
                  <a:lnTo>
                    <a:pt x="1971817" y="442674"/>
                  </a:lnTo>
                  <a:lnTo>
                    <a:pt x="1942691" y="408388"/>
                  </a:lnTo>
                  <a:lnTo>
                    <a:pt x="1920698" y="369040"/>
                  </a:lnTo>
                  <a:lnTo>
                    <a:pt x="1906798" y="325563"/>
                  </a:lnTo>
                  <a:lnTo>
                    <a:pt x="1901952" y="278891"/>
                  </a:lnTo>
                  <a:close/>
                </a:path>
                <a:path w="2385059" h="1912620">
                  <a:moveTo>
                    <a:pt x="1908048" y="980693"/>
                  </a:moveTo>
                  <a:lnTo>
                    <a:pt x="1912894" y="933843"/>
                  </a:lnTo>
                  <a:lnTo>
                    <a:pt x="1926794" y="890212"/>
                  </a:lnTo>
                  <a:lnTo>
                    <a:pt x="1948787" y="850733"/>
                  </a:lnTo>
                  <a:lnTo>
                    <a:pt x="1977913" y="816340"/>
                  </a:lnTo>
                  <a:lnTo>
                    <a:pt x="2013213" y="787965"/>
                  </a:lnTo>
                  <a:lnTo>
                    <a:pt x="2053726" y="766542"/>
                  </a:lnTo>
                  <a:lnTo>
                    <a:pt x="2098493" y="753004"/>
                  </a:lnTo>
                  <a:lnTo>
                    <a:pt x="2146554" y="748284"/>
                  </a:lnTo>
                  <a:lnTo>
                    <a:pt x="2194614" y="753004"/>
                  </a:lnTo>
                  <a:lnTo>
                    <a:pt x="2239381" y="766542"/>
                  </a:lnTo>
                  <a:lnTo>
                    <a:pt x="2279894" y="787965"/>
                  </a:lnTo>
                  <a:lnTo>
                    <a:pt x="2315194" y="816340"/>
                  </a:lnTo>
                  <a:lnTo>
                    <a:pt x="2344320" y="850733"/>
                  </a:lnTo>
                  <a:lnTo>
                    <a:pt x="2366313" y="890212"/>
                  </a:lnTo>
                  <a:lnTo>
                    <a:pt x="2380213" y="933843"/>
                  </a:lnTo>
                  <a:lnTo>
                    <a:pt x="2385060" y="980693"/>
                  </a:lnTo>
                  <a:lnTo>
                    <a:pt x="2380213" y="1027544"/>
                  </a:lnTo>
                  <a:lnTo>
                    <a:pt x="2366313" y="1071175"/>
                  </a:lnTo>
                  <a:lnTo>
                    <a:pt x="2344320" y="1110654"/>
                  </a:lnTo>
                  <a:lnTo>
                    <a:pt x="2315194" y="1145047"/>
                  </a:lnTo>
                  <a:lnTo>
                    <a:pt x="2279894" y="1173422"/>
                  </a:lnTo>
                  <a:lnTo>
                    <a:pt x="2239381" y="1194845"/>
                  </a:lnTo>
                  <a:lnTo>
                    <a:pt x="2194614" y="1208383"/>
                  </a:lnTo>
                  <a:lnTo>
                    <a:pt x="2146554" y="1213103"/>
                  </a:lnTo>
                  <a:lnTo>
                    <a:pt x="2098493" y="1208383"/>
                  </a:lnTo>
                  <a:lnTo>
                    <a:pt x="2053726" y="1194845"/>
                  </a:lnTo>
                  <a:lnTo>
                    <a:pt x="2013213" y="1173422"/>
                  </a:lnTo>
                  <a:lnTo>
                    <a:pt x="1977913" y="1145047"/>
                  </a:lnTo>
                  <a:lnTo>
                    <a:pt x="1948787" y="1110654"/>
                  </a:lnTo>
                  <a:lnTo>
                    <a:pt x="1926794" y="1071175"/>
                  </a:lnTo>
                  <a:lnTo>
                    <a:pt x="1912894" y="1027544"/>
                  </a:lnTo>
                  <a:lnTo>
                    <a:pt x="1908048" y="98069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1714" y="2161031"/>
              <a:ext cx="1473200" cy="1701800"/>
            </a:xfrm>
            <a:custGeom>
              <a:avLst/>
              <a:gdLst/>
              <a:ahLst/>
              <a:cxnLst/>
              <a:rect l="l" t="t" r="r" b="b"/>
              <a:pathLst>
                <a:path w="1473200" h="1701800">
                  <a:moveTo>
                    <a:pt x="1472819" y="1701292"/>
                  </a:moveTo>
                  <a:lnTo>
                    <a:pt x="1461617" y="1657477"/>
                  </a:lnTo>
                  <a:lnTo>
                    <a:pt x="1451737" y="1618742"/>
                  </a:lnTo>
                  <a:lnTo>
                    <a:pt x="1427708" y="1639544"/>
                  </a:lnTo>
                  <a:lnTo>
                    <a:pt x="60020" y="60083"/>
                  </a:lnTo>
                  <a:lnTo>
                    <a:pt x="1340154" y="1121879"/>
                  </a:lnTo>
                  <a:lnTo>
                    <a:pt x="1319911" y="1146302"/>
                  </a:lnTo>
                  <a:lnTo>
                    <a:pt x="1402969" y="1165606"/>
                  </a:lnTo>
                  <a:lnTo>
                    <a:pt x="1387271" y="1130046"/>
                  </a:lnTo>
                  <a:lnTo>
                    <a:pt x="1368552" y="1087628"/>
                  </a:lnTo>
                  <a:lnTo>
                    <a:pt x="1348270" y="1112088"/>
                  </a:lnTo>
                  <a:lnTo>
                    <a:pt x="32486" y="20853"/>
                  </a:lnTo>
                  <a:lnTo>
                    <a:pt x="1328000" y="401548"/>
                  </a:lnTo>
                  <a:lnTo>
                    <a:pt x="1319022" y="431927"/>
                  </a:lnTo>
                  <a:lnTo>
                    <a:pt x="1402969" y="416941"/>
                  </a:lnTo>
                  <a:lnTo>
                    <a:pt x="1390269" y="405130"/>
                  </a:lnTo>
                  <a:lnTo>
                    <a:pt x="1340612" y="358902"/>
                  </a:lnTo>
                  <a:lnTo>
                    <a:pt x="1331595" y="389369"/>
                  </a:lnTo>
                  <a:lnTo>
                    <a:pt x="6604" y="0"/>
                  </a:lnTo>
                  <a:lnTo>
                    <a:pt x="4826" y="6096"/>
                  </a:lnTo>
                  <a:lnTo>
                    <a:pt x="0" y="10287"/>
                  </a:lnTo>
                  <a:lnTo>
                    <a:pt x="1418120" y="1647850"/>
                  </a:lnTo>
                  <a:lnTo>
                    <a:pt x="1394079" y="1668653"/>
                  </a:lnTo>
                  <a:lnTo>
                    <a:pt x="1472819" y="170129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92475" y="1775460"/>
              <a:ext cx="1389380" cy="1158240"/>
            </a:xfrm>
            <a:custGeom>
              <a:avLst/>
              <a:gdLst/>
              <a:ahLst/>
              <a:cxnLst/>
              <a:rect l="l" t="t" r="r" b="b"/>
              <a:pathLst>
                <a:path w="1389379" h="1158239">
                  <a:moveTo>
                    <a:pt x="1326262" y="43827"/>
                  </a:moveTo>
                  <a:lnTo>
                    <a:pt x="0" y="1148079"/>
                  </a:lnTo>
                  <a:lnTo>
                    <a:pt x="8128" y="1157859"/>
                  </a:lnTo>
                  <a:lnTo>
                    <a:pt x="1334401" y="53597"/>
                  </a:lnTo>
                  <a:lnTo>
                    <a:pt x="1326262" y="43827"/>
                  </a:lnTo>
                  <a:close/>
                </a:path>
                <a:path w="1389379" h="1158239">
                  <a:moveTo>
                    <a:pt x="1373237" y="35687"/>
                  </a:moveTo>
                  <a:lnTo>
                    <a:pt x="1336039" y="35687"/>
                  </a:lnTo>
                  <a:lnTo>
                    <a:pt x="1344168" y="45465"/>
                  </a:lnTo>
                  <a:lnTo>
                    <a:pt x="1334401" y="53597"/>
                  </a:lnTo>
                  <a:lnTo>
                    <a:pt x="1354709" y="77977"/>
                  </a:lnTo>
                  <a:lnTo>
                    <a:pt x="1373237" y="35687"/>
                  </a:lnTo>
                  <a:close/>
                </a:path>
                <a:path w="1389379" h="1158239">
                  <a:moveTo>
                    <a:pt x="1336039" y="35687"/>
                  </a:moveTo>
                  <a:lnTo>
                    <a:pt x="1326262" y="43827"/>
                  </a:lnTo>
                  <a:lnTo>
                    <a:pt x="1334401" y="53597"/>
                  </a:lnTo>
                  <a:lnTo>
                    <a:pt x="1344168" y="45465"/>
                  </a:lnTo>
                  <a:lnTo>
                    <a:pt x="1336039" y="35687"/>
                  </a:lnTo>
                  <a:close/>
                </a:path>
                <a:path w="1389379" h="1158239">
                  <a:moveTo>
                    <a:pt x="1388872" y="0"/>
                  </a:moveTo>
                  <a:lnTo>
                    <a:pt x="1305940" y="19430"/>
                  </a:lnTo>
                  <a:lnTo>
                    <a:pt x="1326262" y="43827"/>
                  </a:lnTo>
                  <a:lnTo>
                    <a:pt x="1336039" y="35687"/>
                  </a:lnTo>
                  <a:lnTo>
                    <a:pt x="1373237" y="35687"/>
                  </a:lnTo>
                  <a:lnTo>
                    <a:pt x="138887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3111" y="2558668"/>
              <a:ext cx="1471930" cy="1303655"/>
            </a:xfrm>
            <a:custGeom>
              <a:avLst/>
              <a:gdLst/>
              <a:ahLst/>
              <a:cxnLst/>
              <a:rect l="l" t="t" r="r" b="b"/>
              <a:pathLst>
                <a:path w="1471929" h="1303654">
                  <a:moveTo>
                    <a:pt x="1471422" y="1303655"/>
                  </a:moveTo>
                  <a:lnTo>
                    <a:pt x="1454150" y="1274953"/>
                  </a:lnTo>
                  <a:lnTo>
                    <a:pt x="1427480" y="1230630"/>
                  </a:lnTo>
                  <a:lnTo>
                    <a:pt x="1410525" y="1257350"/>
                  </a:lnTo>
                  <a:lnTo>
                    <a:pt x="43611" y="388493"/>
                  </a:lnTo>
                  <a:lnTo>
                    <a:pt x="1326540" y="753338"/>
                  </a:lnTo>
                  <a:lnTo>
                    <a:pt x="1317879" y="783844"/>
                  </a:lnTo>
                  <a:lnTo>
                    <a:pt x="1401572" y="767969"/>
                  </a:lnTo>
                  <a:lnTo>
                    <a:pt x="1389329" y="756793"/>
                  </a:lnTo>
                  <a:lnTo>
                    <a:pt x="1338707" y="710565"/>
                  </a:lnTo>
                  <a:lnTo>
                    <a:pt x="1330007" y="741159"/>
                  </a:lnTo>
                  <a:lnTo>
                    <a:pt x="26416" y="370408"/>
                  </a:lnTo>
                  <a:lnTo>
                    <a:pt x="1329194" y="43103"/>
                  </a:lnTo>
                  <a:lnTo>
                    <a:pt x="1336929" y="73914"/>
                  </a:lnTo>
                  <a:lnTo>
                    <a:pt x="1390764" y="27686"/>
                  </a:lnTo>
                  <a:lnTo>
                    <a:pt x="1401572" y="18415"/>
                  </a:lnTo>
                  <a:lnTo>
                    <a:pt x="1318387" y="0"/>
                  </a:lnTo>
                  <a:lnTo>
                    <a:pt x="1326108" y="30797"/>
                  </a:lnTo>
                  <a:lnTo>
                    <a:pt x="1905" y="363474"/>
                  </a:lnTo>
                  <a:lnTo>
                    <a:pt x="3530" y="370090"/>
                  </a:lnTo>
                  <a:lnTo>
                    <a:pt x="3416" y="370484"/>
                  </a:lnTo>
                  <a:lnTo>
                    <a:pt x="0" y="375793"/>
                  </a:lnTo>
                  <a:lnTo>
                    <a:pt x="1403680" y="1268145"/>
                  </a:lnTo>
                  <a:lnTo>
                    <a:pt x="1386713" y="1294892"/>
                  </a:lnTo>
                  <a:lnTo>
                    <a:pt x="1471422" y="130365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7683" y="1897380"/>
              <a:ext cx="1383665" cy="1737360"/>
            </a:xfrm>
            <a:custGeom>
              <a:avLst/>
              <a:gdLst/>
              <a:ahLst/>
              <a:cxnLst/>
              <a:rect l="l" t="t" r="r" b="b"/>
              <a:pathLst>
                <a:path w="1383664" h="1737360">
                  <a:moveTo>
                    <a:pt x="1330776" y="55692"/>
                  </a:moveTo>
                  <a:lnTo>
                    <a:pt x="0" y="1729105"/>
                  </a:lnTo>
                  <a:lnTo>
                    <a:pt x="9906" y="1736979"/>
                  </a:lnTo>
                  <a:lnTo>
                    <a:pt x="1340680" y="63569"/>
                  </a:lnTo>
                  <a:lnTo>
                    <a:pt x="1330776" y="55692"/>
                  </a:lnTo>
                  <a:close/>
                </a:path>
                <a:path w="1383664" h="1737360">
                  <a:moveTo>
                    <a:pt x="1373469" y="45720"/>
                  </a:moveTo>
                  <a:lnTo>
                    <a:pt x="1338707" y="45720"/>
                  </a:lnTo>
                  <a:lnTo>
                    <a:pt x="1348613" y="53594"/>
                  </a:lnTo>
                  <a:lnTo>
                    <a:pt x="1340680" y="63569"/>
                  </a:lnTo>
                  <a:lnTo>
                    <a:pt x="1365504" y="83312"/>
                  </a:lnTo>
                  <a:lnTo>
                    <a:pt x="1373469" y="45720"/>
                  </a:lnTo>
                  <a:close/>
                </a:path>
                <a:path w="1383664" h="1737360">
                  <a:moveTo>
                    <a:pt x="1338707" y="45720"/>
                  </a:moveTo>
                  <a:lnTo>
                    <a:pt x="1330776" y="55692"/>
                  </a:lnTo>
                  <a:lnTo>
                    <a:pt x="1340680" y="63569"/>
                  </a:lnTo>
                  <a:lnTo>
                    <a:pt x="1348613" y="53594"/>
                  </a:lnTo>
                  <a:lnTo>
                    <a:pt x="1338707" y="45720"/>
                  </a:lnTo>
                  <a:close/>
                </a:path>
                <a:path w="1383664" h="1737360">
                  <a:moveTo>
                    <a:pt x="1383157" y="0"/>
                  </a:moveTo>
                  <a:lnTo>
                    <a:pt x="1305941" y="35941"/>
                  </a:lnTo>
                  <a:lnTo>
                    <a:pt x="1330776" y="55692"/>
                  </a:lnTo>
                  <a:lnTo>
                    <a:pt x="1338707" y="45720"/>
                  </a:lnTo>
                  <a:lnTo>
                    <a:pt x="1373469" y="45720"/>
                  </a:lnTo>
                  <a:lnTo>
                    <a:pt x="138315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8800" y="1744090"/>
              <a:ext cx="5154930" cy="2298700"/>
            </a:xfrm>
            <a:custGeom>
              <a:avLst/>
              <a:gdLst/>
              <a:ahLst/>
              <a:cxnLst/>
              <a:rect l="l" t="t" r="r" b="b"/>
              <a:pathLst>
                <a:path w="5154930" h="2298700">
                  <a:moveTo>
                    <a:pt x="478409" y="427482"/>
                  </a:moveTo>
                  <a:lnTo>
                    <a:pt x="426085" y="427482"/>
                  </a:lnTo>
                  <a:lnTo>
                    <a:pt x="413423" y="427482"/>
                  </a:lnTo>
                  <a:lnTo>
                    <a:pt x="413004" y="459105"/>
                  </a:lnTo>
                  <a:lnTo>
                    <a:pt x="478409" y="427482"/>
                  </a:lnTo>
                  <a:close/>
                </a:path>
                <a:path w="5154930" h="2298700">
                  <a:moveTo>
                    <a:pt x="489712" y="422021"/>
                  </a:moveTo>
                  <a:lnTo>
                    <a:pt x="414020" y="382905"/>
                  </a:lnTo>
                  <a:lnTo>
                    <a:pt x="413588" y="414604"/>
                  </a:lnTo>
                  <a:lnTo>
                    <a:pt x="26035" y="409067"/>
                  </a:lnTo>
                  <a:lnTo>
                    <a:pt x="25781" y="421767"/>
                  </a:lnTo>
                  <a:lnTo>
                    <a:pt x="413423" y="427304"/>
                  </a:lnTo>
                  <a:lnTo>
                    <a:pt x="426085" y="427304"/>
                  </a:lnTo>
                  <a:lnTo>
                    <a:pt x="478777" y="427304"/>
                  </a:lnTo>
                  <a:lnTo>
                    <a:pt x="489712" y="422021"/>
                  </a:lnTo>
                  <a:close/>
                </a:path>
                <a:path w="5154930" h="2298700">
                  <a:moveTo>
                    <a:pt x="490347" y="1185037"/>
                  </a:moveTo>
                  <a:lnTo>
                    <a:pt x="477647" y="1178687"/>
                  </a:lnTo>
                  <a:lnTo>
                    <a:pt x="414147" y="1146937"/>
                  </a:lnTo>
                  <a:lnTo>
                    <a:pt x="414147" y="1178687"/>
                  </a:lnTo>
                  <a:lnTo>
                    <a:pt x="0" y="1178687"/>
                  </a:lnTo>
                  <a:lnTo>
                    <a:pt x="0" y="1191387"/>
                  </a:lnTo>
                  <a:lnTo>
                    <a:pt x="414147" y="1191387"/>
                  </a:lnTo>
                  <a:lnTo>
                    <a:pt x="414147" y="1223137"/>
                  </a:lnTo>
                  <a:lnTo>
                    <a:pt x="477647" y="1191387"/>
                  </a:lnTo>
                  <a:lnTo>
                    <a:pt x="490347" y="1185037"/>
                  </a:lnTo>
                  <a:close/>
                </a:path>
                <a:path w="5154930" h="2298700">
                  <a:moveTo>
                    <a:pt x="496316" y="1887601"/>
                  </a:moveTo>
                  <a:lnTo>
                    <a:pt x="483616" y="1881251"/>
                  </a:lnTo>
                  <a:lnTo>
                    <a:pt x="420116" y="1849501"/>
                  </a:lnTo>
                  <a:lnTo>
                    <a:pt x="420116" y="1881251"/>
                  </a:lnTo>
                  <a:lnTo>
                    <a:pt x="25908" y="1881251"/>
                  </a:lnTo>
                  <a:lnTo>
                    <a:pt x="25908" y="1893951"/>
                  </a:lnTo>
                  <a:lnTo>
                    <a:pt x="420116" y="1893951"/>
                  </a:lnTo>
                  <a:lnTo>
                    <a:pt x="420116" y="1925701"/>
                  </a:lnTo>
                  <a:lnTo>
                    <a:pt x="483616" y="1893951"/>
                  </a:lnTo>
                  <a:lnTo>
                    <a:pt x="496316" y="1887601"/>
                  </a:lnTo>
                  <a:close/>
                </a:path>
                <a:path w="5154930" h="2298700">
                  <a:moveTo>
                    <a:pt x="2365375" y="1582801"/>
                  </a:moveTo>
                  <a:lnTo>
                    <a:pt x="2282698" y="1561846"/>
                  </a:lnTo>
                  <a:lnTo>
                    <a:pt x="2289518" y="1592872"/>
                  </a:lnTo>
                  <a:lnTo>
                    <a:pt x="1004938" y="1874266"/>
                  </a:lnTo>
                  <a:lnTo>
                    <a:pt x="2292540" y="1001382"/>
                  </a:lnTo>
                  <a:lnTo>
                    <a:pt x="2310384" y="1027684"/>
                  </a:lnTo>
                  <a:lnTo>
                    <a:pt x="2335009" y="983742"/>
                  </a:lnTo>
                  <a:lnTo>
                    <a:pt x="2352040" y="953389"/>
                  </a:lnTo>
                  <a:lnTo>
                    <a:pt x="2267585" y="964565"/>
                  </a:lnTo>
                  <a:lnTo>
                    <a:pt x="2285403" y="990866"/>
                  </a:lnTo>
                  <a:lnTo>
                    <a:pt x="970280" y="1882394"/>
                  </a:lnTo>
                  <a:lnTo>
                    <a:pt x="973810" y="1887664"/>
                  </a:lnTo>
                  <a:lnTo>
                    <a:pt x="972058" y="1893697"/>
                  </a:lnTo>
                  <a:lnTo>
                    <a:pt x="2290229" y="2267661"/>
                  </a:lnTo>
                  <a:lnTo>
                    <a:pt x="2281555" y="2298192"/>
                  </a:lnTo>
                  <a:lnTo>
                    <a:pt x="2365375" y="2282444"/>
                  </a:lnTo>
                  <a:lnTo>
                    <a:pt x="2352992" y="2271141"/>
                  </a:lnTo>
                  <a:lnTo>
                    <a:pt x="2302383" y="2224913"/>
                  </a:lnTo>
                  <a:lnTo>
                    <a:pt x="2293696" y="2255482"/>
                  </a:lnTo>
                  <a:lnTo>
                    <a:pt x="999947" y="1888413"/>
                  </a:lnTo>
                  <a:lnTo>
                    <a:pt x="2292261" y="1605330"/>
                  </a:lnTo>
                  <a:lnTo>
                    <a:pt x="2299081" y="1636268"/>
                  </a:lnTo>
                  <a:lnTo>
                    <a:pt x="2356231" y="1590167"/>
                  </a:lnTo>
                  <a:lnTo>
                    <a:pt x="2365375" y="1582801"/>
                  </a:lnTo>
                  <a:close/>
                </a:path>
                <a:path w="5154930" h="2298700">
                  <a:moveTo>
                    <a:pt x="4274566" y="1556004"/>
                  </a:moveTo>
                  <a:lnTo>
                    <a:pt x="4262120" y="1513840"/>
                  </a:lnTo>
                  <a:lnTo>
                    <a:pt x="4250436" y="1474216"/>
                  </a:lnTo>
                  <a:lnTo>
                    <a:pt x="4228985" y="1494205"/>
                  </a:lnTo>
                  <a:lnTo>
                    <a:pt x="4223639" y="1486789"/>
                  </a:lnTo>
                  <a:lnTo>
                    <a:pt x="4221886" y="1490129"/>
                  </a:lnTo>
                  <a:lnTo>
                    <a:pt x="4215612" y="1483398"/>
                  </a:lnTo>
                  <a:lnTo>
                    <a:pt x="4215612" y="1502117"/>
                  </a:lnTo>
                  <a:lnTo>
                    <a:pt x="4210951" y="1510995"/>
                  </a:lnTo>
                  <a:lnTo>
                    <a:pt x="4207522" y="1514208"/>
                  </a:lnTo>
                  <a:lnTo>
                    <a:pt x="4197350" y="1508899"/>
                  </a:lnTo>
                  <a:lnTo>
                    <a:pt x="4197350" y="1523199"/>
                  </a:lnTo>
                  <a:lnTo>
                    <a:pt x="4197350" y="1523682"/>
                  </a:lnTo>
                  <a:lnTo>
                    <a:pt x="4194683" y="1526159"/>
                  </a:lnTo>
                  <a:lnTo>
                    <a:pt x="4197350" y="1527162"/>
                  </a:lnTo>
                  <a:lnTo>
                    <a:pt x="4197350" y="1537004"/>
                  </a:lnTo>
                  <a:lnTo>
                    <a:pt x="4197350" y="1573098"/>
                  </a:lnTo>
                  <a:lnTo>
                    <a:pt x="4197350" y="1585544"/>
                  </a:lnTo>
                  <a:lnTo>
                    <a:pt x="2881782" y="2228608"/>
                  </a:lnTo>
                  <a:lnTo>
                    <a:pt x="3624402" y="1561719"/>
                  </a:lnTo>
                  <a:lnTo>
                    <a:pt x="4191800" y="1561719"/>
                  </a:lnTo>
                  <a:lnTo>
                    <a:pt x="4197350" y="1573098"/>
                  </a:lnTo>
                  <a:lnTo>
                    <a:pt x="4197350" y="1537004"/>
                  </a:lnTo>
                  <a:lnTo>
                    <a:pt x="4191050" y="1549019"/>
                  </a:lnTo>
                  <a:lnTo>
                    <a:pt x="3638550" y="1549019"/>
                  </a:lnTo>
                  <a:lnTo>
                    <a:pt x="3862425" y="1347978"/>
                  </a:lnTo>
                  <a:lnTo>
                    <a:pt x="4197350" y="1523199"/>
                  </a:lnTo>
                  <a:lnTo>
                    <a:pt x="4197350" y="1508899"/>
                  </a:lnTo>
                  <a:lnTo>
                    <a:pt x="3872471" y="1338948"/>
                  </a:lnTo>
                  <a:lnTo>
                    <a:pt x="3976535" y="1245501"/>
                  </a:lnTo>
                  <a:lnTo>
                    <a:pt x="4215612" y="1502117"/>
                  </a:lnTo>
                  <a:lnTo>
                    <a:pt x="4215612" y="1483398"/>
                  </a:lnTo>
                  <a:lnTo>
                    <a:pt x="3986022" y="1236980"/>
                  </a:lnTo>
                  <a:lnTo>
                    <a:pt x="4214368" y="1031925"/>
                  </a:lnTo>
                  <a:lnTo>
                    <a:pt x="4235577" y="1055497"/>
                  </a:lnTo>
                  <a:lnTo>
                    <a:pt x="4251947" y="1013968"/>
                  </a:lnTo>
                  <a:lnTo>
                    <a:pt x="4266819" y="976249"/>
                  </a:lnTo>
                  <a:lnTo>
                    <a:pt x="4184650" y="998855"/>
                  </a:lnTo>
                  <a:lnTo>
                    <a:pt x="4205897" y="1022489"/>
                  </a:lnTo>
                  <a:lnTo>
                    <a:pt x="3977386" y="1227709"/>
                  </a:lnTo>
                  <a:lnTo>
                    <a:pt x="3967899" y="1217536"/>
                  </a:lnTo>
                  <a:lnTo>
                    <a:pt x="3967899" y="1236230"/>
                  </a:lnTo>
                  <a:lnTo>
                    <a:pt x="3860508" y="1332687"/>
                  </a:lnTo>
                  <a:lnTo>
                    <a:pt x="3850449" y="1327429"/>
                  </a:lnTo>
                  <a:lnTo>
                    <a:pt x="3850449" y="1341716"/>
                  </a:lnTo>
                  <a:lnTo>
                    <a:pt x="3619627" y="1549019"/>
                  </a:lnTo>
                  <a:lnTo>
                    <a:pt x="2869006" y="1549019"/>
                  </a:lnTo>
                  <a:lnTo>
                    <a:pt x="3578339" y="1199337"/>
                  </a:lnTo>
                  <a:lnTo>
                    <a:pt x="3850449" y="1341716"/>
                  </a:lnTo>
                  <a:lnTo>
                    <a:pt x="3850449" y="1327429"/>
                  </a:lnTo>
                  <a:lnTo>
                    <a:pt x="3592372" y="1192415"/>
                  </a:lnTo>
                  <a:lnTo>
                    <a:pt x="3821747" y="1079334"/>
                  </a:lnTo>
                  <a:lnTo>
                    <a:pt x="3967899" y="1236230"/>
                  </a:lnTo>
                  <a:lnTo>
                    <a:pt x="3967899" y="1217536"/>
                  </a:lnTo>
                  <a:lnTo>
                    <a:pt x="3833685" y="1073454"/>
                  </a:lnTo>
                  <a:lnTo>
                    <a:pt x="4201363" y="892187"/>
                  </a:lnTo>
                  <a:lnTo>
                    <a:pt x="4215384" y="920623"/>
                  </a:lnTo>
                  <a:lnTo>
                    <a:pt x="4249864" y="875157"/>
                  </a:lnTo>
                  <a:lnTo>
                    <a:pt x="4266069" y="853795"/>
                  </a:lnTo>
                  <a:lnTo>
                    <a:pt x="4266717" y="853490"/>
                  </a:lnTo>
                  <a:lnTo>
                    <a:pt x="4267962" y="853567"/>
                  </a:lnTo>
                  <a:lnTo>
                    <a:pt x="4250588" y="826770"/>
                  </a:lnTo>
                  <a:lnTo>
                    <a:pt x="4221607" y="782066"/>
                  </a:lnTo>
                  <a:lnTo>
                    <a:pt x="4205478" y="809409"/>
                  </a:lnTo>
                  <a:lnTo>
                    <a:pt x="4191787" y="801344"/>
                  </a:lnTo>
                  <a:lnTo>
                    <a:pt x="4191787" y="816013"/>
                  </a:lnTo>
                  <a:lnTo>
                    <a:pt x="4191216" y="833564"/>
                  </a:lnTo>
                  <a:lnTo>
                    <a:pt x="4190098" y="835469"/>
                  </a:lnTo>
                  <a:lnTo>
                    <a:pt x="4190098" y="869302"/>
                  </a:lnTo>
                  <a:lnTo>
                    <a:pt x="4189641" y="883793"/>
                  </a:lnTo>
                  <a:lnTo>
                    <a:pt x="3824655" y="1063752"/>
                  </a:lnTo>
                  <a:lnTo>
                    <a:pt x="3812705" y="1050925"/>
                  </a:lnTo>
                  <a:lnTo>
                    <a:pt x="3812705" y="1069644"/>
                  </a:lnTo>
                  <a:lnTo>
                    <a:pt x="3578479" y="1185138"/>
                  </a:lnTo>
                  <a:lnTo>
                    <a:pt x="2869717" y="814349"/>
                  </a:lnTo>
                  <a:lnTo>
                    <a:pt x="3596944" y="838022"/>
                  </a:lnTo>
                  <a:lnTo>
                    <a:pt x="3812705" y="1069644"/>
                  </a:lnTo>
                  <a:lnTo>
                    <a:pt x="3812705" y="1050925"/>
                  </a:lnTo>
                  <a:lnTo>
                    <a:pt x="3614928" y="838619"/>
                  </a:lnTo>
                  <a:lnTo>
                    <a:pt x="4184104" y="857148"/>
                  </a:lnTo>
                  <a:lnTo>
                    <a:pt x="4190098" y="869302"/>
                  </a:lnTo>
                  <a:lnTo>
                    <a:pt x="4190098" y="835469"/>
                  </a:lnTo>
                  <a:lnTo>
                    <a:pt x="4184789" y="844461"/>
                  </a:lnTo>
                  <a:lnTo>
                    <a:pt x="3602710" y="825500"/>
                  </a:lnTo>
                  <a:lnTo>
                    <a:pt x="2864586" y="33172"/>
                  </a:lnTo>
                  <a:lnTo>
                    <a:pt x="4191787" y="816013"/>
                  </a:lnTo>
                  <a:lnTo>
                    <a:pt x="4191787" y="801344"/>
                  </a:lnTo>
                  <a:lnTo>
                    <a:pt x="2833243" y="0"/>
                  </a:lnTo>
                  <a:lnTo>
                    <a:pt x="2830068" y="5461"/>
                  </a:lnTo>
                  <a:lnTo>
                    <a:pt x="2825369" y="9779"/>
                  </a:lnTo>
                  <a:lnTo>
                    <a:pt x="3584740" y="824915"/>
                  </a:lnTo>
                  <a:lnTo>
                    <a:pt x="2842514" y="800735"/>
                  </a:lnTo>
                  <a:lnTo>
                    <a:pt x="2842260" y="807085"/>
                  </a:lnTo>
                  <a:lnTo>
                    <a:pt x="2839339" y="812673"/>
                  </a:lnTo>
                  <a:lnTo>
                    <a:pt x="3564445" y="1192060"/>
                  </a:lnTo>
                  <a:lnTo>
                    <a:pt x="2839466" y="1549527"/>
                  </a:lnTo>
                  <a:lnTo>
                    <a:pt x="2842260" y="1555178"/>
                  </a:lnTo>
                  <a:lnTo>
                    <a:pt x="2842260" y="1561719"/>
                  </a:lnTo>
                  <a:lnTo>
                    <a:pt x="3605479" y="1561719"/>
                  </a:lnTo>
                  <a:lnTo>
                    <a:pt x="2840431" y="2248827"/>
                  </a:lnTo>
                  <a:lnTo>
                    <a:pt x="2839466" y="2249297"/>
                  </a:lnTo>
                  <a:lnTo>
                    <a:pt x="2839593" y="2249576"/>
                  </a:lnTo>
                  <a:lnTo>
                    <a:pt x="2838069" y="2250948"/>
                  </a:lnTo>
                  <a:lnTo>
                    <a:pt x="2842945" y="2256421"/>
                  </a:lnTo>
                  <a:lnTo>
                    <a:pt x="2845054" y="2260727"/>
                  </a:lnTo>
                  <a:lnTo>
                    <a:pt x="2846260" y="2260142"/>
                  </a:lnTo>
                  <a:lnTo>
                    <a:pt x="2846451" y="2260346"/>
                  </a:lnTo>
                  <a:lnTo>
                    <a:pt x="2847187" y="2259685"/>
                  </a:lnTo>
                  <a:lnTo>
                    <a:pt x="4207776" y="1594485"/>
                  </a:lnTo>
                  <a:lnTo>
                    <a:pt x="4221734" y="1623060"/>
                  </a:lnTo>
                  <a:lnTo>
                    <a:pt x="4256532" y="1577594"/>
                  </a:lnTo>
                  <a:lnTo>
                    <a:pt x="4273156" y="1555877"/>
                  </a:lnTo>
                  <a:lnTo>
                    <a:pt x="4273550" y="1555877"/>
                  </a:lnTo>
                  <a:lnTo>
                    <a:pt x="4273347" y="1555623"/>
                  </a:lnTo>
                  <a:lnTo>
                    <a:pt x="4274566" y="1556004"/>
                  </a:lnTo>
                  <a:close/>
                </a:path>
                <a:path w="5154930" h="2298700">
                  <a:moveTo>
                    <a:pt x="5141722" y="880237"/>
                  </a:moveTo>
                  <a:lnTo>
                    <a:pt x="5129022" y="873887"/>
                  </a:lnTo>
                  <a:lnTo>
                    <a:pt x="5065522" y="842137"/>
                  </a:lnTo>
                  <a:lnTo>
                    <a:pt x="5065522" y="873887"/>
                  </a:lnTo>
                  <a:lnTo>
                    <a:pt x="4744199" y="873887"/>
                  </a:lnTo>
                  <a:lnTo>
                    <a:pt x="4744199" y="886587"/>
                  </a:lnTo>
                  <a:lnTo>
                    <a:pt x="5065522" y="886587"/>
                  </a:lnTo>
                  <a:lnTo>
                    <a:pt x="5065522" y="918337"/>
                  </a:lnTo>
                  <a:lnTo>
                    <a:pt x="5129022" y="886587"/>
                  </a:lnTo>
                  <a:lnTo>
                    <a:pt x="5141722" y="880237"/>
                  </a:lnTo>
                  <a:close/>
                </a:path>
                <a:path w="5154930" h="2298700">
                  <a:moveTo>
                    <a:pt x="5154549" y="1582801"/>
                  </a:moveTo>
                  <a:lnTo>
                    <a:pt x="5141849" y="1576451"/>
                  </a:lnTo>
                  <a:lnTo>
                    <a:pt x="5078349" y="1544701"/>
                  </a:lnTo>
                  <a:lnTo>
                    <a:pt x="5078349" y="1576451"/>
                  </a:lnTo>
                  <a:lnTo>
                    <a:pt x="4750295" y="1576451"/>
                  </a:lnTo>
                  <a:lnTo>
                    <a:pt x="4750295" y="1589151"/>
                  </a:lnTo>
                  <a:lnTo>
                    <a:pt x="5078349" y="1589151"/>
                  </a:lnTo>
                  <a:lnTo>
                    <a:pt x="5078349" y="1620901"/>
                  </a:lnTo>
                  <a:lnTo>
                    <a:pt x="5141849" y="1589151"/>
                  </a:lnTo>
                  <a:lnTo>
                    <a:pt x="5154549" y="158280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63409" y="247776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72934" y="315594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2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0.5</a:t>
            </a:r>
            <a:endParaRPr sz="1400">
              <a:latin typeface="Carlito"/>
              <a:cs typeface="Carlito"/>
            </a:endParaRPr>
          </a:p>
          <a:p>
            <a:pPr marL="78740">
              <a:lnSpc>
                <a:spcPts val="2110"/>
              </a:lnSpc>
            </a:pPr>
            <a:r>
              <a:rPr sz="2000" b="1" spc="-50" dirty="0">
                <a:solidFill>
                  <a:srgbClr val="C00000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78740">
              <a:lnSpc>
                <a:spcPct val="100000"/>
              </a:lnSpc>
            </a:pPr>
            <a:r>
              <a:rPr sz="2000" b="1" spc="-50" dirty="0">
                <a:solidFill>
                  <a:srgbClr val="C00000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46882" y="3746372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0.25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  <a:p>
            <a:pPr marL="27940">
              <a:lnSpc>
                <a:spcPts val="223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27940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2090" y="3657980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0.15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82495" y="4873752"/>
            <a:ext cx="821690" cy="368935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  <a:tabLst>
                <a:tab pos="584200" algn="l"/>
              </a:tabLst>
            </a:pPr>
            <a:r>
              <a:rPr sz="1800" dirty="0">
                <a:latin typeface="Carlito"/>
                <a:cs typeface="Carlito"/>
              </a:rPr>
              <a:t>1</a:t>
            </a:r>
            <a:r>
              <a:rPr sz="1800" spc="420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0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5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05127" y="1984374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1</a:t>
            </a:r>
            <a:r>
              <a:rPr sz="1600" b="1" spc="-20" dirty="0">
                <a:latin typeface="Carlito"/>
                <a:cs typeface="Carlito"/>
              </a:rPr>
              <a:t>=1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2677" y="2759201"/>
            <a:ext cx="459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2</a:t>
            </a:r>
            <a:r>
              <a:rPr sz="1600" b="1" spc="-20" dirty="0">
                <a:latin typeface="Carlito"/>
                <a:cs typeface="Carlito"/>
              </a:rPr>
              <a:t>=0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8777" y="3475177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3</a:t>
            </a:r>
            <a:r>
              <a:rPr sz="1600" b="1" spc="-20" dirty="0">
                <a:latin typeface="Carlito"/>
                <a:cs typeface="Carlito"/>
              </a:rPr>
              <a:t>=1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67884" y="4901184"/>
            <a:ext cx="2554605" cy="368935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b="1" spc="-10" dirty="0">
                <a:solidFill>
                  <a:srgbClr val="C00000"/>
                </a:solidFill>
                <a:latin typeface="Carlito"/>
                <a:cs typeface="Carlito"/>
              </a:rPr>
              <a:t>0.668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64408" y="4884420"/>
            <a:ext cx="1377950" cy="993775"/>
          </a:xfrm>
          <a:custGeom>
            <a:avLst/>
            <a:gdLst/>
            <a:ahLst/>
            <a:cxnLst/>
            <a:rect l="l" t="t" r="r" b="b"/>
            <a:pathLst>
              <a:path w="1377950" h="993775">
                <a:moveTo>
                  <a:pt x="0" y="993647"/>
                </a:moveTo>
                <a:lnTo>
                  <a:pt x="1377696" y="993647"/>
                </a:lnTo>
                <a:lnTo>
                  <a:pt x="1377696" y="0"/>
                </a:lnTo>
                <a:lnTo>
                  <a:pt x="0" y="0"/>
                </a:lnTo>
                <a:lnTo>
                  <a:pt x="0" y="993647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80257" y="4696841"/>
            <a:ext cx="212090" cy="1167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30480" indent="-6985">
              <a:lnSpc>
                <a:spcPct val="1351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1 </a:t>
            </a: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2</a:t>
            </a:r>
            <a:endParaRPr sz="1800" baseline="-20833">
              <a:latin typeface="Carlito"/>
              <a:cs typeface="Carlito"/>
            </a:endParaRPr>
          </a:p>
          <a:p>
            <a:pPr marL="44450">
              <a:lnSpc>
                <a:spcPct val="100000"/>
              </a:lnSpc>
              <a:spcBef>
                <a:spcPts val="994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3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56429" y="4569079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4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96080" y="4547742"/>
            <a:ext cx="704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55295" algn="l"/>
              </a:tabLst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2</a:t>
            </a:r>
            <a:r>
              <a:rPr sz="1800" baseline="-20833" dirty="0">
                <a:latin typeface="Carlito"/>
                <a:cs typeface="Carlito"/>
              </a:rPr>
              <a:t>	</a:t>
            </a: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3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65627" y="4526660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04284" y="5924194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W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69235" y="4904613"/>
            <a:ext cx="14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58258" y="487807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=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77946" y="4898897"/>
            <a:ext cx="311150" cy="980440"/>
          </a:xfrm>
          <a:custGeom>
            <a:avLst/>
            <a:gdLst/>
            <a:ahLst/>
            <a:cxnLst/>
            <a:rect l="l" t="t" r="r" b="b"/>
            <a:pathLst>
              <a:path w="311150" h="980439">
                <a:moveTo>
                  <a:pt x="0" y="979932"/>
                </a:moveTo>
                <a:lnTo>
                  <a:pt x="310896" y="979932"/>
                </a:lnTo>
                <a:lnTo>
                  <a:pt x="310896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116954" y="804272"/>
            <a:ext cx="4846574" cy="106934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30"/>
              </a:spcBef>
            </a:pPr>
            <a:r>
              <a:rPr sz="2400" spc="220" dirty="0">
                <a:solidFill>
                  <a:srgbClr val="C00000"/>
                </a:solidFill>
                <a:latin typeface="FreeSerif"/>
                <a:cs typeface="FreeSerif"/>
              </a:rPr>
              <a:t>𝒑</a:t>
            </a:r>
            <a:r>
              <a:rPr sz="2625" spc="330" baseline="-15873" dirty="0">
                <a:solidFill>
                  <a:srgbClr val="C00000"/>
                </a:solidFill>
                <a:latin typeface="FreeSerif"/>
                <a:cs typeface="FreeSerif"/>
              </a:rPr>
              <a:t>𝟏</a:t>
            </a:r>
            <a:r>
              <a:rPr sz="2625" spc="487" baseline="-15873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400" spc="430" dirty="0">
                <a:solidFill>
                  <a:srgbClr val="C00000"/>
                </a:solidFill>
                <a:latin typeface="FreeSerif"/>
                <a:cs typeface="FreeSerif"/>
              </a:rPr>
              <a:t>=</a:t>
            </a:r>
            <a:r>
              <a:rPr sz="2400" spc="70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400" spc="195" dirty="0">
                <a:solidFill>
                  <a:srgbClr val="C00000"/>
                </a:solidFill>
                <a:latin typeface="FreeSerif"/>
                <a:cs typeface="FreeSerif"/>
              </a:rPr>
              <a:t>𝒙</a:t>
            </a:r>
            <a:r>
              <a:rPr sz="2625" spc="292" baseline="-15873" dirty="0">
                <a:solidFill>
                  <a:srgbClr val="C00000"/>
                </a:solidFill>
                <a:latin typeface="FreeSerif"/>
                <a:cs typeface="FreeSerif"/>
              </a:rPr>
              <a:t>𝟏</a:t>
            </a:r>
            <a:r>
              <a:rPr sz="2400" spc="195" dirty="0">
                <a:solidFill>
                  <a:srgbClr val="C00000"/>
                </a:solidFill>
                <a:latin typeface="FreeSerif"/>
                <a:cs typeface="FreeSerif"/>
              </a:rPr>
              <a:t>𝑾</a:t>
            </a:r>
            <a:r>
              <a:rPr sz="2625" spc="292" baseline="-15873" dirty="0">
                <a:solidFill>
                  <a:srgbClr val="C00000"/>
                </a:solidFill>
                <a:latin typeface="FreeSerif"/>
                <a:cs typeface="FreeSerif"/>
              </a:rPr>
              <a:t>𝟏𝟏</a:t>
            </a:r>
            <a:r>
              <a:rPr sz="2625" spc="315" baseline="-15873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400" spc="430" dirty="0">
                <a:solidFill>
                  <a:srgbClr val="C00000"/>
                </a:solidFill>
                <a:latin typeface="FreeSerif"/>
                <a:cs typeface="FreeSerif"/>
              </a:rPr>
              <a:t>+</a:t>
            </a:r>
            <a:r>
              <a:rPr sz="2400" spc="-7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400" spc="195" dirty="0">
                <a:solidFill>
                  <a:srgbClr val="C00000"/>
                </a:solidFill>
                <a:latin typeface="FreeSerif"/>
                <a:cs typeface="FreeSerif"/>
              </a:rPr>
              <a:t>𝒙</a:t>
            </a:r>
            <a:r>
              <a:rPr sz="2625" spc="292" baseline="-15873" dirty="0">
                <a:solidFill>
                  <a:srgbClr val="C00000"/>
                </a:solidFill>
                <a:latin typeface="FreeSerif"/>
                <a:cs typeface="FreeSerif"/>
              </a:rPr>
              <a:t>𝟐</a:t>
            </a:r>
            <a:r>
              <a:rPr sz="2400" spc="195" dirty="0">
                <a:solidFill>
                  <a:srgbClr val="C00000"/>
                </a:solidFill>
                <a:latin typeface="FreeSerif"/>
                <a:cs typeface="FreeSerif"/>
              </a:rPr>
              <a:t>𝑾</a:t>
            </a:r>
            <a:r>
              <a:rPr sz="2625" spc="292" baseline="-15873" dirty="0">
                <a:solidFill>
                  <a:srgbClr val="C00000"/>
                </a:solidFill>
                <a:latin typeface="FreeSerif"/>
                <a:cs typeface="FreeSerif"/>
              </a:rPr>
              <a:t>𝟐𝟏</a:t>
            </a:r>
            <a:r>
              <a:rPr sz="2625" spc="300" baseline="-15873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400" spc="430" dirty="0">
                <a:solidFill>
                  <a:srgbClr val="C00000"/>
                </a:solidFill>
                <a:latin typeface="FreeSerif"/>
                <a:cs typeface="FreeSerif"/>
              </a:rPr>
              <a:t>+</a:t>
            </a:r>
            <a:r>
              <a:rPr sz="2400" spc="-6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400" spc="170" dirty="0">
                <a:solidFill>
                  <a:srgbClr val="C00000"/>
                </a:solidFill>
                <a:latin typeface="FreeSerif"/>
                <a:cs typeface="FreeSerif"/>
              </a:rPr>
              <a:t>𝒙</a:t>
            </a:r>
            <a:r>
              <a:rPr sz="2625" spc="254" baseline="-15873" dirty="0">
                <a:solidFill>
                  <a:srgbClr val="C00000"/>
                </a:solidFill>
                <a:latin typeface="FreeSerif"/>
                <a:cs typeface="FreeSerif"/>
              </a:rPr>
              <a:t>𝟑</a:t>
            </a:r>
            <a:r>
              <a:rPr sz="2400" spc="170" dirty="0">
                <a:solidFill>
                  <a:srgbClr val="C00000"/>
                </a:solidFill>
                <a:latin typeface="FreeSerif"/>
                <a:cs typeface="FreeSerif"/>
              </a:rPr>
              <a:t>𝑾</a:t>
            </a:r>
            <a:r>
              <a:rPr sz="2625" spc="254" baseline="-15873" dirty="0">
                <a:solidFill>
                  <a:srgbClr val="C00000"/>
                </a:solidFill>
                <a:latin typeface="FreeSerif"/>
                <a:cs typeface="FreeSerif"/>
              </a:rPr>
              <a:t>𝟑𝟏</a:t>
            </a:r>
            <a:endParaRPr sz="2625" baseline="-15873" dirty="0">
              <a:latin typeface="FreeSerif"/>
              <a:cs typeface="FreeSerif"/>
            </a:endParaRPr>
          </a:p>
          <a:p>
            <a:pPr marL="65405">
              <a:lnSpc>
                <a:spcPct val="100000"/>
              </a:lnSpc>
              <a:spcBef>
                <a:spcPts val="1225"/>
              </a:spcBef>
            </a:pPr>
            <a:r>
              <a:rPr sz="2400" spc="165" dirty="0">
                <a:solidFill>
                  <a:srgbClr val="C00000"/>
                </a:solidFill>
                <a:latin typeface="FreeSerif"/>
                <a:cs typeface="FreeSerif"/>
              </a:rPr>
              <a:t>𝒉</a:t>
            </a:r>
            <a:r>
              <a:rPr sz="2625" spc="247" baseline="-15873" dirty="0">
                <a:solidFill>
                  <a:srgbClr val="C00000"/>
                </a:solidFill>
                <a:latin typeface="FreeSerif"/>
                <a:cs typeface="FreeSerif"/>
              </a:rPr>
              <a:t>𝟏</a:t>
            </a:r>
            <a:r>
              <a:rPr sz="2625" spc="502" baseline="-15873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400" spc="430" dirty="0">
                <a:solidFill>
                  <a:srgbClr val="C00000"/>
                </a:solidFill>
                <a:latin typeface="FreeSerif"/>
                <a:cs typeface="FreeSerif"/>
              </a:rPr>
              <a:t>=</a:t>
            </a:r>
            <a:r>
              <a:rPr sz="2400" spc="60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400" spc="229" dirty="0">
                <a:solidFill>
                  <a:srgbClr val="C00000"/>
                </a:solidFill>
                <a:latin typeface="FreeSerif"/>
                <a:cs typeface="FreeSerif"/>
              </a:rPr>
              <a:t>𝑺𝒊𝒈𝒎𝒐𝒊𝒅(𝒑</a:t>
            </a:r>
            <a:r>
              <a:rPr sz="2625" spc="345" baseline="-15873" dirty="0">
                <a:solidFill>
                  <a:srgbClr val="C00000"/>
                </a:solidFill>
                <a:latin typeface="FreeSerif"/>
                <a:cs typeface="FreeSerif"/>
              </a:rPr>
              <a:t>𝟏</a:t>
            </a:r>
            <a:r>
              <a:rPr sz="2400" spc="229" dirty="0">
                <a:solidFill>
                  <a:srgbClr val="C00000"/>
                </a:solidFill>
                <a:latin typeface="FreeSerif"/>
                <a:cs typeface="FreeSerif"/>
              </a:rPr>
              <a:t>)</a:t>
            </a:r>
            <a:endParaRPr sz="2400" dirty="0">
              <a:latin typeface="FreeSerif"/>
              <a:cs typeface="FreeSerif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6" name="object 36"/>
          <p:cNvSpPr txBox="1"/>
          <p:nvPr/>
        </p:nvSpPr>
        <p:spPr>
          <a:xfrm>
            <a:off x="2465577" y="2021204"/>
            <a:ext cx="20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72563" y="2715259"/>
            <a:ext cx="20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2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99995" y="3445586"/>
            <a:ext cx="205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3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15078" y="1603959"/>
            <a:ext cx="274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35145" y="2420823"/>
            <a:ext cx="274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2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34255" y="3116326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3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40986" y="3866769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4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30746" y="2420823"/>
            <a:ext cx="274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o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50813" y="3171825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o</a:t>
            </a:r>
            <a:r>
              <a:rPr sz="1800" spc="-37" baseline="-20833" dirty="0">
                <a:latin typeface="Carlito"/>
                <a:cs typeface="Carlito"/>
              </a:rPr>
              <a:t>2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85659" y="4541342"/>
            <a:ext cx="274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4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63539" y="4571745"/>
            <a:ext cx="1021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72160" algn="l"/>
              </a:tabLst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18518" dirty="0">
                <a:latin typeface="Carlito"/>
                <a:cs typeface="Carlito"/>
              </a:rPr>
              <a:t>2</a:t>
            </a:r>
            <a:r>
              <a:rPr sz="1800" baseline="-18518" dirty="0">
                <a:latin typeface="Carlito"/>
                <a:cs typeface="Carlito"/>
              </a:rPr>
              <a:t>	</a:t>
            </a: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3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63260" y="4526660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50645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Forward</a:t>
            </a:r>
            <a:r>
              <a:rPr spc="-120" dirty="0"/>
              <a:t> </a:t>
            </a:r>
            <a:r>
              <a:rPr spc="-40" dirty="0"/>
              <a:t>Pass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2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2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4810" y="2393441"/>
              <a:ext cx="2385060" cy="1865630"/>
            </a:xfrm>
            <a:custGeom>
              <a:avLst/>
              <a:gdLst/>
              <a:ahLst/>
              <a:cxnLst/>
              <a:rect l="l" t="t" r="r" b="b"/>
              <a:pathLst>
                <a:path w="2385059" h="1865629">
                  <a:moveTo>
                    <a:pt x="0" y="933450"/>
                  </a:moveTo>
                  <a:lnTo>
                    <a:pt x="4846" y="886599"/>
                  </a:lnTo>
                  <a:lnTo>
                    <a:pt x="18746" y="842968"/>
                  </a:lnTo>
                  <a:lnTo>
                    <a:pt x="40739" y="803489"/>
                  </a:lnTo>
                  <a:lnTo>
                    <a:pt x="69865" y="769096"/>
                  </a:lnTo>
                  <a:lnTo>
                    <a:pt x="105165" y="740721"/>
                  </a:lnTo>
                  <a:lnTo>
                    <a:pt x="145678" y="719298"/>
                  </a:lnTo>
                  <a:lnTo>
                    <a:pt x="190445" y="705760"/>
                  </a:lnTo>
                  <a:lnTo>
                    <a:pt x="238505" y="701040"/>
                  </a:lnTo>
                  <a:lnTo>
                    <a:pt x="286566" y="705760"/>
                  </a:lnTo>
                  <a:lnTo>
                    <a:pt x="331333" y="719298"/>
                  </a:lnTo>
                  <a:lnTo>
                    <a:pt x="371846" y="740721"/>
                  </a:lnTo>
                  <a:lnTo>
                    <a:pt x="407146" y="769096"/>
                  </a:lnTo>
                  <a:lnTo>
                    <a:pt x="436272" y="803489"/>
                  </a:lnTo>
                  <a:lnTo>
                    <a:pt x="458265" y="842968"/>
                  </a:lnTo>
                  <a:lnTo>
                    <a:pt x="472165" y="886599"/>
                  </a:lnTo>
                  <a:lnTo>
                    <a:pt x="477012" y="933450"/>
                  </a:lnTo>
                  <a:lnTo>
                    <a:pt x="472165" y="980300"/>
                  </a:lnTo>
                  <a:lnTo>
                    <a:pt x="458265" y="1023931"/>
                  </a:lnTo>
                  <a:lnTo>
                    <a:pt x="436272" y="1063410"/>
                  </a:lnTo>
                  <a:lnTo>
                    <a:pt x="407146" y="1097803"/>
                  </a:lnTo>
                  <a:lnTo>
                    <a:pt x="371846" y="1126178"/>
                  </a:lnTo>
                  <a:lnTo>
                    <a:pt x="331333" y="1147601"/>
                  </a:lnTo>
                  <a:lnTo>
                    <a:pt x="286566" y="1161139"/>
                  </a:lnTo>
                  <a:lnTo>
                    <a:pt x="238505" y="1165860"/>
                  </a:lnTo>
                  <a:lnTo>
                    <a:pt x="190445" y="1161139"/>
                  </a:lnTo>
                  <a:lnTo>
                    <a:pt x="145678" y="1147601"/>
                  </a:lnTo>
                  <a:lnTo>
                    <a:pt x="105165" y="1126178"/>
                  </a:lnTo>
                  <a:lnTo>
                    <a:pt x="69865" y="1097803"/>
                  </a:lnTo>
                  <a:lnTo>
                    <a:pt x="40739" y="1063410"/>
                  </a:lnTo>
                  <a:lnTo>
                    <a:pt x="18746" y="1023931"/>
                  </a:lnTo>
                  <a:lnTo>
                    <a:pt x="4846" y="980300"/>
                  </a:lnTo>
                  <a:lnTo>
                    <a:pt x="0" y="933450"/>
                  </a:lnTo>
                  <a:close/>
                </a:path>
                <a:path w="2385059" h="1865629">
                  <a:moveTo>
                    <a:pt x="0" y="1632966"/>
                  </a:moveTo>
                  <a:lnTo>
                    <a:pt x="4846" y="1586115"/>
                  </a:lnTo>
                  <a:lnTo>
                    <a:pt x="18746" y="1542484"/>
                  </a:lnTo>
                  <a:lnTo>
                    <a:pt x="40739" y="1503005"/>
                  </a:lnTo>
                  <a:lnTo>
                    <a:pt x="69865" y="1468612"/>
                  </a:lnTo>
                  <a:lnTo>
                    <a:pt x="105165" y="1440237"/>
                  </a:lnTo>
                  <a:lnTo>
                    <a:pt x="145678" y="1418814"/>
                  </a:lnTo>
                  <a:lnTo>
                    <a:pt x="190445" y="1405276"/>
                  </a:lnTo>
                  <a:lnTo>
                    <a:pt x="238505" y="1400556"/>
                  </a:lnTo>
                  <a:lnTo>
                    <a:pt x="286566" y="1405276"/>
                  </a:lnTo>
                  <a:lnTo>
                    <a:pt x="331333" y="1418814"/>
                  </a:lnTo>
                  <a:lnTo>
                    <a:pt x="371846" y="1440237"/>
                  </a:lnTo>
                  <a:lnTo>
                    <a:pt x="407146" y="1468612"/>
                  </a:lnTo>
                  <a:lnTo>
                    <a:pt x="436272" y="1503005"/>
                  </a:lnTo>
                  <a:lnTo>
                    <a:pt x="458265" y="1542484"/>
                  </a:lnTo>
                  <a:lnTo>
                    <a:pt x="472165" y="1586115"/>
                  </a:lnTo>
                  <a:lnTo>
                    <a:pt x="477012" y="1632966"/>
                  </a:lnTo>
                  <a:lnTo>
                    <a:pt x="472165" y="1679816"/>
                  </a:lnTo>
                  <a:lnTo>
                    <a:pt x="458265" y="1723447"/>
                  </a:lnTo>
                  <a:lnTo>
                    <a:pt x="436272" y="1762926"/>
                  </a:lnTo>
                  <a:lnTo>
                    <a:pt x="407146" y="1797319"/>
                  </a:lnTo>
                  <a:lnTo>
                    <a:pt x="371846" y="1825694"/>
                  </a:lnTo>
                  <a:lnTo>
                    <a:pt x="331333" y="1847117"/>
                  </a:lnTo>
                  <a:lnTo>
                    <a:pt x="286566" y="1860655"/>
                  </a:lnTo>
                  <a:lnTo>
                    <a:pt x="238505" y="1865376"/>
                  </a:lnTo>
                  <a:lnTo>
                    <a:pt x="190445" y="1860655"/>
                  </a:lnTo>
                  <a:lnTo>
                    <a:pt x="145678" y="1847117"/>
                  </a:lnTo>
                  <a:lnTo>
                    <a:pt x="105165" y="1825694"/>
                  </a:lnTo>
                  <a:lnTo>
                    <a:pt x="69865" y="1797319"/>
                  </a:lnTo>
                  <a:lnTo>
                    <a:pt x="40739" y="1762926"/>
                  </a:lnTo>
                  <a:lnTo>
                    <a:pt x="18746" y="1723447"/>
                  </a:lnTo>
                  <a:lnTo>
                    <a:pt x="4846" y="1679816"/>
                  </a:lnTo>
                  <a:lnTo>
                    <a:pt x="0" y="1632966"/>
                  </a:lnTo>
                  <a:close/>
                </a:path>
                <a:path w="2385059" h="1865629">
                  <a:moveTo>
                    <a:pt x="1901952" y="231648"/>
                  </a:moveTo>
                  <a:lnTo>
                    <a:pt x="1906798" y="184976"/>
                  </a:lnTo>
                  <a:lnTo>
                    <a:pt x="1920698" y="141499"/>
                  </a:lnTo>
                  <a:lnTo>
                    <a:pt x="1942691" y="102151"/>
                  </a:lnTo>
                  <a:lnTo>
                    <a:pt x="1971817" y="67865"/>
                  </a:lnTo>
                  <a:lnTo>
                    <a:pt x="2007117" y="39574"/>
                  </a:lnTo>
                  <a:lnTo>
                    <a:pt x="2047630" y="18210"/>
                  </a:lnTo>
                  <a:lnTo>
                    <a:pt x="2092397" y="4708"/>
                  </a:lnTo>
                  <a:lnTo>
                    <a:pt x="2140457" y="0"/>
                  </a:lnTo>
                  <a:lnTo>
                    <a:pt x="2188518" y="4708"/>
                  </a:lnTo>
                  <a:lnTo>
                    <a:pt x="2233285" y="18210"/>
                  </a:lnTo>
                  <a:lnTo>
                    <a:pt x="2273798" y="39574"/>
                  </a:lnTo>
                  <a:lnTo>
                    <a:pt x="2309098" y="67865"/>
                  </a:lnTo>
                  <a:lnTo>
                    <a:pt x="2338224" y="102151"/>
                  </a:lnTo>
                  <a:lnTo>
                    <a:pt x="2360217" y="141499"/>
                  </a:lnTo>
                  <a:lnTo>
                    <a:pt x="2374117" y="184976"/>
                  </a:lnTo>
                  <a:lnTo>
                    <a:pt x="2378964" y="231648"/>
                  </a:lnTo>
                  <a:lnTo>
                    <a:pt x="2374117" y="278319"/>
                  </a:lnTo>
                  <a:lnTo>
                    <a:pt x="2360217" y="321796"/>
                  </a:lnTo>
                  <a:lnTo>
                    <a:pt x="2338224" y="361144"/>
                  </a:lnTo>
                  <a:lnTo>
                    <a:pt x="2309098" y="395430"/>
                  </a:lnTo>
                  <a:lnTo>
                    <a:pt x="2273798" y="423721"/>
                  </a:lnTo>
                  <a:lnTo>
                    <a:pt x="2233285" y="445085"/>
                  </a:lnTo>
                  <a:lnTo>
                    <a:pt x="2188518" y="458587"/>
                  </a:lnTo>
                  <a:lnTo>
                    <a:pt x="2140457" y="463296"/>
                  </a:lnTo>
                  <a:lnTo>
                    <a:pt x="2092397" y="458587"/>
                  </a:lnTo>
                  <a:lnTo>
                    <a:pt x="2047630" y="445085"/>
                  </a:lnTo>
                  <a:lnTo>
                    <a:pt x="2007117" y="423721"/>
                  </a:lnTo>
                  <a:lnTo>
                    <a:pt x="1971817" y="395430"/>
                  </a:lnTo>
                  <a:lnTo>
                    <a:pt x="1942691" y="361144"/>
                  </a:lnTo>
                  <a:lnTo>
                    <a:pt x="1920698" y="321796"/>
                  </a:lnTo>
                  <a:lnTo>
                    <a:pt x="1906798" y="278319"/>
                  </a:lnTo>
                  <a:lnTo>
                    <a:pt x="1901952" y="231648"/>
                  </a:lnTo>
                  <a:close/>
                </a:path>
                <a:path w="2385059" h="1865629">
                  <a:moveTo>
                    <a:pt x="1908048" y="933450"/>
                  </a:moveTo>
                  <a:lnTo>
                    <a:pt x="1912894" y="886599"/>
                  </a:lnTo>
                  <a:lnTo>
                    <a:pt x="1926794" y="842968"/>
                  </a:lnTo>
                  <a:lnTo>
                    <a:pt x="1948787" y="803489"/>
                  </a:lnTo>
                  <a:lnTo>
                    <a:pt x="1977913" y="769096"/>
                  </a:lnTo>
                  <a:lnTo>
                    <a:pt x="2013213" y="740721"/>
                  </a:lnTo>
                  <a:lnTo>
                    <a:pt x="2053726" y="719298"/>
                  </a:lnTo>
                  <a:lnTo>
                    <a:pt x="2098493" y="705760"/>
                  </a:lnTo>
                  <a:lnTo>
                    <a:pt x="2146554" y="701040"/>
                  </a:lnTo>
                  <a:lnTo>
                    <a:pt x="2194614" y="705760"/>
                  </a:lnTo>
                  <a:lnTo>
                    <a:pt x="2239381" y="719298"/>
                  </a:lnTo>
                  <a:lnTo>
                    <a:pt x="2279894" y="740721"/>
                  </a:lnTo>
                  <a:lnTo>
                    <a:pt x="2315194" y="769096"/>
                  </a:lnTo>
                  <a:lnTo>
                    <a:pt x="2344320" y="803489"/>
                  </a:lnTo>
                  <a:lnTo>
                    <a:pt x="2366313" y="842968"/>
                  </a:lnTo>
                  <a:lnTo>
                    <a:pt x="2380213" y="886599"/>
                  </a:lnTo>
                  <a:lnTo>
                    <a:pt x="2385060" y="933450"/>
                  </a:lnTo>
                  <a:lnTo>
                    <a:pt x="2380213" y="980300"/>
                  </a:lnTo>
                  <a:lnTo>
                    <a:pt x="2366313" y="1023931"/>
                  </a:lnTo>
                  <a:lnTo>
                    <a:pt x="2344320" y="1063410"/>
                  </a:lnTo>
                  <a:lnTo>
                    <a:pt x="2315194" y="1097803"/>
                  </a:lnTo>
                  <a:lnTo>
                    <a:pt x="2279894" y="1126178"/>
                  </a:lnTo>
                  <a:lnTo>
                    <a:pt x="2239381" y="1147601"/>
                  </a:lnTo>
                  <a:lnTo>
                    <a:pt x="2194614" y="1161139"/>
                  </a:lnTo>
                  <a:lnTo>
                    <a:pt x="2146554" y="1165860"/>
                  </a:lnTo>
                  <a:lnTo>
                    <a:pt x="2098493" y="1161139"/>
                  </a:lnTo>
                  <a:lnTo>
                    <a:pt x="2053726" y="1147601"/>
                  </a:lnTo>
                  <a:lnTo>
                    <a:pt x="2013213" y="1126178"/>
                  </a:lnTo>
                  <a:lnTo>
                    <a:pt x="1977913" y="1097803"/>
                  </a:lnTo>
                  <a:lnTo>
                    <a:pt x="1948787" y="1063410"/>
                  </a:lnTo>
                  <a:lnTo>
                    <a:pt x="1926794" y="1023931"/>
                  </a:lnTo>
                  <a:lnTo>
                    <a:pt x="1912894" y="980300"/>
                  </a:lnTo>
                  <a:lnTo>
                    <a:pt x="1908048" y="9334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1713" y="2162937"/>
              <a:ext cx="1473200" cy="1699895"/>
            </a:xfrm>
            <a:custGeom>
              <a:avLst/>
              <a:gdLst/>
              <a:ahLst/>
              <a:cxnLst/>
              <a:rect l="l" t="t" r="r" b="b"/>
              <a:pathLst>
                <a:path w="1473200" h="1699895">
                  <a:moveTo>
                    <a:pt x="1418120" y="1645937"/>
                  </a:moveTo>
                  <a:lnTo>
                    <a:pt x="1394078" y="1666748"/>
                  </a:lnTo>
                  <a:lnTo>
                    <a:pt x="1472819" y="1699387"/>
                  </a:lnTo>
                  <a:lnTo>
                    <a:pt x="1461629" y="1655571"/>
                  </a:lnTo>
                  <a:lnTo>
                    <a:pt x="1426464" y="1655571"/>
                  </a:lnTo>
                  <a:lnTo>
                    <a:pt x="1418120" y="1645937"/>
                  </a:lnTo>
                  <a:close/>
                </a:path>
                <a:path w="1473200" h="1699895">
                  <a:moveTo>
                    <a:pt x="1427713" y="1637632"/>
                  </a:moveTo>
                  <a:lnTo>
                    <a:pt x="1418120" y="1645937"/>
                  </a:lnTo>
                  <a:lnTo>
                    <a:pt x="1426464" y="1655571"/>
                  </a:lnTo>
                  <a:lnTo>
                    <a:pt x="1435989" y="1647189"/>
                  </a:lnTo>
                  <a:lnTo>
                    <a:pt x="1427713" y="1637632"/>
                  </a:lnTo>
                  <a:close/>
                </a:path>
                <a:path w="1473200" h="1699895">
                  <a:moveTo>
                    <a:pt x="1451737" y="1616837"/>
                  </a:moveTo>
                  <a:lnTo>
                    <a:pt x="1427713" y="1637632"/>
                  </a:lnTo>
                  <a:lnTo>
                    <a:pt x="1435989" y="1647189"/>
                  </a:lnTo>
                  <a:lnTo>
                    <a:pt x="1426464" y="1655571"/>
                  </a:lnTo>
                  <a:lnTo>
                    <a:pt x="1461629" y="1655571"/>
                  </a:lnTo>
                  <a:lnTo>
                    <a:pt x="1451737" y="1616837"/>
                  </a:lnTo>
                  <a:close/>
                </a:path>
                <a:path w="1473200" h="1699895">
                  <a:moveTo>
                    <a:pt x="9652" y="0"/>
                  </a:moveTo>
                  <a:lnTo>
                    <a:pt x="0" y="8382"/>
                  </a:lnTo>
                  <a:lnTo>
                    <a:pt x="1418120" y="1645937"/>
                  </a:lnTo>
                  <a:lnTo>
                    <a:pt x="1427713" y="1637632"/>
                  </a:lnTo>
                  <a:lnTo>
                    <a:pt x="965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92475" y="1775460"/>
              <a:ext cx="1389380" cy="1158240"/>
            </a:xfrm>
            <a:custGeom>
              <a:avLst/>
              <a:gdLst/>
              <a:ahLst/>
              <a:cxnLst/>
              <a:rect l="l" t="t" r="r" b="b"/>
              <a:pathLst>
                <a:path w="1389379" h="1158239">
                  <a:moveTo>
                    <a:pt x="1326262" y="43827"/>
                  </a:moveTo>
                  <a:lnTo>
                    <a:pt x="0" y="1148079"/>
                  </a:lnTo>
                  <a:lnTo>
                    <a:pt x="8128" y="1157859"/>
                  </a:lnTo>
                  <a:lnTo>
                    <a:pt x="1334401" y="53597"/>
                  </a:lnTo>
                  <a:lnTo>
                    <a:pt x="1326262" y="43827"/>
                  </a:lnTo>
                  <a:close/>
                </a:path>
                <a:path w="1389379" h="1158239">
                  <a:moveTo>
                    <a:pt x="1373237" y="35687"/>
                  </a:moveTo>
                  <a:lnTo>
                    <a:pt x="1336039" y="35687"/>
                  </a:lnTo>
                  <a:lnTo>
                    <a:pt x="1344168" y="45465"/>
                  </a:lnTo>
                  <a:lnTo>
                    <a:pt x="1334401" y="53597"/>
                  </a:lnTo>
                  <a:lnTo>
                    <a:pt x="1354709" y="77977"/>
                  </a:lnTo>
                  <a:lnTo>
                    <a:pt x="1373237" y="35687"/>
                  </a:lnTo>
                  <a:close/>
                </a:path>
                <a:path w="1389379" h="1158239">
                  <a:moveTo>
                    <a:pt x="1336039" y="35687"/>
                  </a:moveTo>
                  <a:lnTo>
                    <a:pt x="1326262" y="43827"/>
                  </a:lnTo>
                  <a:lnTo>
                    <a:pt x="1334401" y="53597"/>
                  </a:lnTo>
                  <a:lnTo>
                    <a:pt x="1344168" y="45465"/>
                  </a:lnTo>
                  <a:lnTo>
                    <a:pt x="1336039" y="35687"/>
                  </a:lnTo>
                  <a:close/>
                </a:path>
                <a:path w="1389379" h="1158239">
                  <a:moveTo>
                    <a:pt x="1388872" y="0"/>
                  </a:moveTo>
                  <a:lnTo>
                    <a:pt x="1305940" y="19430"/>
                  </a:lnTo>
                  <a:lnTo>
                    <a:pt x="1326262" y="43827"/>
                  </a:lnTo>
                  <a:lnTo>
                    <a:pt x="1336039" y="35687"/>
                  </a:lnTo>
                  <a:lnTo>
                    <a:pt x="1373237" y="35687"/>
                  </a:lnTo>
                  <a:lnTo>
                    <a:pt x="13888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95016" y="2558669"/>
              <a:ext cx="1400175" cy="375920"/>
            </a:xfrm>
            <a:custGeom>
              <a:avLst/>
              <a:gdLst/>
              <a:ahLst/>
              <a:cxnLst/>
              <a:rect l="l" t="t" r="r" b="b"/>
              <a:pathLst>
                <a:path w="1400175" h="375919">
                  <a:moveTo>
                    <a:pt x="1324205" y="30786"/>
                  </a:moveTo>
                  <a:lnTo>
                    <a:pt x="0" y="363473"/>
                  </a:lnTo>
                  <a:lnTo>
                    <a:pt x="3047" y="375792"/>
                  </a:lnTo>
                  <a:lnTo>
                    <a:pt x="1327293" y="43095"/>
                  </a:lnTo>
                  <a:lnTo>
                    <a:pt x="1324205" y="30786"/>
                  </a:lnTo>
                  <a:close/>
                </a:path>
                <a:path w="1400175" h="375919">
                  <a:moveTo>
                    <a:pt x="1388868" y="27685"/>
                  </a:moveTo>
                  <a:lnTo>
                    <a:pt x="1336547" y="27685"/>
                  </a:lnTo>
                  <a:lnTo>
                    <a:pt x="1339595" y="40004"/>
                  </a:lnTo>
                  <a:lnTo>
                    <a:pt x="1327293" y="43095"/>
                  </a:lnTo>
                  <a:lnTo>
                    <a:pt x="1335023" y="73913"/>
                  </a:lnTo>
                  <a:lnTo>
                    <a:pt x="1388868" y="27685"/>
                  </a:lnTo>
                  <a:close/>
                </a:path>
                <a:path w="1400175" h="375919">
                  <a:moveTo>
                    <a:pt x="1336547" y="27685"/>
                  </a:moveTo>
                  <a:lnTo>
                    <a:pt x="1324205" y="30786"/>
                  </a:lnTo>
                  <a:lnTo>
                    <a:pt x="1327293" y="43095"/>
                  </a:lnTo>
                  <a:lnTo>
                    <a:pt x="1339595" y="40004"/>
                  </a:lnTo>
                  <a:lnTo>
                    <a:pt x="1336547" y="27685"/>
                  </a:lnTo>
                  <a:close/>
                </a:path>
                <a:path w="1400175" h="375919">
                  <a:moveTo>
                    <a:pt x="1316482" y="0"/>
                  </a:moveTo>
                  <a:lnTo>
                    <a:pt x="1324205" y="30786"/>
                  </a:lnTo>
                  <a:lnTo>
                    <a:pt x="1336547" y="27685"/>
                  </a:lnTo>
                  <a:lnTo>
                    <a:pt x="1388868" y="27685"/>
                  </a:lnTo>
                  <a:lnTo>
                    <a:pt x="1399667" y="18414"/>
                  </a:lnTo>
                  <a:lnTo>
                    <a:pt x="131648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4761" y="2923032"/>
              <a:ext cx="1400175" cy="419734"/>
            </a:xfrm>
            <a:custGeom>
              <a:avLst/>
              <a:gdLst/>
              <a:ahLst/>
              <a:cxnLst/>
              <a:rect l="l" t="t" r="r" b="b"/>
              <a:pathLst>
                <a:path w="1400175" h="419735">
                  <a:moveTo>
                    <a:pt x="1324899" y="388972"/>
                  </a:moveTo>
                  <a:lnTo>
                    <a:pt x="1316227" y="419480"/>
                  </a:lnTo>
                  <a:lnTo>
                    <a:pt x="1399921" y="403605"/>
                  </a:lnTo>
                  <a:lnTo>
                    <a:pt x="1387681" y="392429"/>
                  </a:lnTo>
                  <a:lnTo>
                    <a:pt x="1337055" y="392429"/>
                  </a:lnTo>
                  <a:lnTo>
                    <a:pt x="1324899" y="388972"/>
                  </a:lnTo>
                  <a:close/>
                </a:path>
                <a:path w="1400175" h="419735">
                  <a:moveTo>
                    <a:pt x="1328361" y="376790"/>
                  </a:moveTo>
                  <a:lnTo>
                    <a:pt x="1324899" y="388972"/>
                  </a:lnTo>
                  <a:lnTo>
                    <a:pt x="1337055" y="392429"/>
                  </a:lnTo>
                  <a:lnTo>
                    <a:pt x="1340485" y="380238"/>
                  </a:lnTo>
                  <a:lnTo>
                    <a:pt x="1328361" y="376790"/>
                  </a:lnTo>
                  <a:close/>
                </a:path>
                <a:path w="1400175" h="419735">
                  <a:moveTo>
                    <a:pt x="1337055" y="346201"/>
                  </a:moveTo>
                  <a:lnTo>
                    <a:pt x="1328361" y="376790"/>
                  </a:lnTo>
                  <a:lnTo>
                    <a:pt x="1340485" y="380238"/>
                  </a:lnTo>
                  <a:lnTo>
                    <a:pt x="1337055" y="392429"/>
                  </a:lnTo>
                  <a:lnTo>
                    <a:pt x="1387681" y="392429"/>
                  </a:lnTo>
                  <a:lnTo>
                    <a:pt x="1337055" y="346201"/>
                  </a:lnTo>
                  <a:close/>
                </a:path>
                <a:path w="1400175" h="419735">
                  <a:moveTo>
                    <a:pt x="3556" y="0"/>
                  </a:moveTo>
                  <a:lnTo>
                    <a:pt x="0" y="12191"/>
                  </a:lnTo>
                  <a:lnTo>
                    <a:pt x="1324899" y="388972"/>
                  </a:lnTo>
                  <a:lnTo>
                    <a:pt x="1328361" y="37679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93111" y="2923794"/>
              <a:ext cx="1471930" cy="938530"/>
            </a:xfrm>
            <a:custGeom>
              <a:avLst/>
              <a:gdLst/>
              <a:ahLst/>
              <a:cxnLst/>
              <a:rect l="l" t="t" r="r" b="b"/>
              <a:pathLst>
                <a:path w="1471929" h="938529">
                  <a:moveTo>
                    <a:pt x="1403683" y="903015"/>
                  </a:moveTo>
                  <a:lnTo>
                    <a:pt x="1386713" y="929766"/>
                  </a:lnTo>
                  <a:lnTo>
                    <a:pt x="1471422" y="938529"/>
                  </a:lnTo>
                  <a:lnTo>
                    <a:pt x="1454150" y="909827"/>
                  </a:lnTo>
                  <a:lnTo>
                    <a:pt x="1414399" y="909827"/>
                  </a:lnTo>
                  <a:lnTo>
                    <a:pt x="1403683" y="903015"/>
                  </a:lnTo>
                  <a:close/>
                </a:path>
                <a:path w="1471929" h="938529">
                  <a:moveTo>
                    <a:pt x="1410534" y="892217"/>
                  </a:moveTo>
                  <a:lnTo>
                    <a:pt x="1403683" y="903015"/>
                  </a:lnTo>
                  <a:lnTo>
                    <a:pt x="1414399" y="909827"/>
                  </a:lnTo>
                  <a:lnTo>
                    <a:pt x="1421256" y="899032"/>
                  </a:lnTo>
                  <a:lnTo>
                    <a:pt x="1410534" y="892217"/>
                  </a:lnTo>
                  <a:close/>
                </a:path>
                <a:path w="1471929" h="938529">
                  <a:moveTo>
                    <a:pt x="1427479" y="865504"/>
                  </a:moveTo>
                  <a:lnTo>
                    <a:pt x="1410534" y="892217"/>
                  </a:lnTo>
                  <a:lnTo>
                    <a:pt x="1421256" y="899032"/>
                  </a:lnTo>
                  <a:lnTo>
                    <a:pt x="1414399" y="909827"/>
                  </a:lnTo>
                  <a:lnTo>
                    <a:pt x="1454150" y="909827"/>
                  </a:lnTo>
                  <a:lnTo>
                    <a:pt x="1427479" y="865504"/>
                  </a:lnTo>
                  <a:close/>
                </a:path>
                <a:path w="1471929" h="938529">
                  <a:moveTo>
                    <a:pt x="6857" y="0"/>
                  </a:moveTo>
                  <a:lnTo>
                    <a:pt x="0" y="10667"/>
                  </a:lnTo>
                  <a:lnTo>
                    <a:pt x="1403683" y="903015"/>
                  </a:lnTo>
                  <a:lnTo>
                    <a:pt x="1410534" y="892217"/>
                  </a:lnTo>
                  <a:lnTo>
                    <a:pt x="6857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97683" y="1897380"/>
              <a:ext cx="1383665" cy="1737360"/>
            </a:xfrm>
            <a:custGeom>
              <a:avLst/>
              <a:gdLst/>
              <a:ahLst/>
              <a:cxnLst/>
              <a:rect l="l" t="t" r="r" b="b"/>
              <a:pathLst>
                <a:path w="1383664" h="1737360">
                  <a:moveTo>
                    <a:pt x="1330776" y="55692"/>
                  </a:moveTo>
                  <a:lnTo>
                    <a:pt x="0" y="1729105"/>
                  </a:lnTo>
                  <a:lnTo>
                    <a:pt x="9906" y="1736979"/>
                  </a:lnTo>
                  <a:lnTo>
                    <a:pt x="1340680" y="63569"/>
                  </a:lnTo>
                  <a:lnTo>
                    <a:pt x="1330776" y="55692"/>
                  </a:lnTo>
                  <a:close/>
                </a:path>
                <a:path w="1383664" h="1737360">
                  <a:moveTo>
                    <a:pt x="1373469" y="45720"/>
                  </a:moveTo>
                  <a:lnTo>
                    <a:pt x="1338707" y="45720"/>
                  </a:lnTo>
                  <a:lnTo>
                    <a:pt x="1348613" y="53594"/>
                  </a:lnTo>
                  <a:lnTo>
                    <a:pt x="1340680" y="63569"/>
                  </a:lnTo>
                  <a:lnTo>
                    <a:pt x="1365504" y="83312"/>
                  </a:lnTo>
                  <a:lnTo>
                    <a:pt x="1373469" y="45720"/>
                  </a:lnTo>
                  <a:close/>
                </a:path>
                <a:path w="1383664" h="1737360">
                  <a:moveTo>
                    <a:pt x="1338707" y="45720"/>
                  </a:moveTo>
                  <a:lnTo>
                    <a:pt x="1330776" y="55692"/>
                  </a:lnTo>
                  <a:lnTo>
                    <a:pt x="1340680" y="63569"/>
                  </a:lnTo>
                  <a:lnTo>
                    <a:pt x="1348613" y="53594"/>
                  </a:lnTo>
                  <a:lnTo>
                    <a:pt x="1338707" y="45720"/>
                  </a:lnTo>
                  <a:close/>
                </a:path>
                <a:path w="1383664" h="1737360">
                  <a:moveTo>
                    <a:pt x="1383157" y="0"/>
                  </a:moveTo>
                  <a:lnTo>
                    <a:pt x="1305941" y="35941"/>
                  </a:lnTo>
                  <a:lnTo>
                    <a:pt x="1330776" y="55692"/>
                  </a:lnTo>
                  <a:lnTo>
                    <a:pt x="1338707" y="45720"/>
                  </a:lnTo>
                  <a:lnTo>
                    <a:pt x="1373469" y="45720"/>
                  </a:lnTo>
                  <a:lnTo>
                    <a:pt x="138315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99080" y="2697480"/>
              <a:ext cx="1381760" cy="939800"/>
            </a:xfrm>
            <a:custGeom>
              <a:avLst/>
              <a:gdLst/>
              <a:ahLst/>
              <a:cxnLst/>
              <a:rect l="l" t="t" r="r" b="b"/>
              <a:pathLst>
                <a:path w="1381760" h="939800">
                  <a:moveTo>
                    <a:pt x="1315132" y="37466"/>
                  </a:moveTo>
                  <a:lnTo>
                    <a:pt x="0" y="929005"/>
                  </a:lnTo>
                  <a:lnTo>
                    <a:pt x="7112" y="939546"/>
                  </a:lnTo>
                  <a:lnTo>
                    <a:pt x="1322268" y="47991"/>
                  </a:lnTo>
                  <a:lnTo>
                    <a:pt x="1315132" y="37466"/>
                  </a:lnTo>
                  <a:close/>
                </a:path>
                <a:path w="1381760" h="939800">
                  <a:moveTo>
                    <a:pt x="1364741" y="30353"/>
                  </a:moveTo>
                  <a:lnTo>
                    <a:pt x="1325625" y="30353"/>
                  </a:lnTo>
                  <a:lnTo>
                    <a:pt x="1332737" y="40894"/>
                  </a:lnTo>
                  <a:lnTo>
                    <a:pt x="1322268" y="47991"/>
                  </a:lnTo>
                  <a:lnTo>
                    <a:pt x="1340104" y="74295"/>
                  </a:lnTo>
                  <a:lnTo>
                    <a:pt x="1364741" y="30353"/>
                  </a:lnTo>
                  <a:close/>
                </a:path>
                <a:path w="1381760" h="939800">
                  <a:moveTo>
                    <a:pt x="1325625" y="30353"/>
                  </a:moveTo>
                  <a:lnTo>
                    <a:pt x="1315132" y="37466"/>
                  </a:lnTo>
                  <a:lnTo>
                    <a:pt x="1322268" y="47991"/>
                  </a:lnTo>
                  <a:lnTo>
                    <a:pt x="1332737" y="40894"/>
                  </a:lnTo>
                  <a:lnTo>
                    <a:pt x="1325625" y="30353"/>
                  </a:lnTo>
                  <a:close/>
                </a:path>
                <a:path w="1381760" h="939800">
                  <a:moveTo>
                    <a:pt x="1381759" y="0"/>
                  </a:moveTo>
                  <a:lnTo>
                    <a:pt x="1297305" y="11175"/>
                  </a:lnTo>
                  <a:lnTo>
                    <a:pt x="1315132" y="37466"/>
                  </a:lnTo>
                  <a:lnTo>
                    <a:pt x="1325625" y="30353"/>
                  </a:lnTo>
                  <a:lnTo>
                    <a:pt x="1364741" y="30353"/>
                  </a:lnTo>
                  <a:lnTo>
                    <a:pt x="138175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28800" y="1744090"/>
              <a:ext cx="5154930" cy="2298700"/>
            </a:xfrm>
            <a:custGeom>
              <a:avLst/>
              <a:gdLst/>
              <a:ahLst/>
              <a:cxnLst/>
              <a:rect l="l" t="t" r="r" b="b"/>
              <a:pathLst>
                <a:path w="5154930" h="2298700">
                  <a:moveTo>
                    <a:pt x="478409" y="427482"/>
                  </a:moveTo>
                  <a:lnTo>
                    <a:pt x="426085" y="427482"/>
                  </a:lnTo>
                  <a:lnTo>
                    <a:pt x="413423" y="427482"/>
                  </a:lnTo>
                  <a:lnTo>
                    <a:pt x="413004" y="459105"/>
                  </a:lnTo>
                  <a:lnTo>
                    <a:pt x="478409" y="427482"/>
                  </a:lnTo>
                  <a:close/>
                </a:path>
                <a:path w="5154930" h="2298700">
                  <a:moveTo>
                    <a:pt x="489712" y="422021"/>
                  </a:moveTo>
                  <a:lnTo>
                    <a:pt x="414020" y="382905"/>
                  </a:lnTo>
                  <a:lnTo>
                    <a:pt x="413588" y="414604"/>
                  </a:lnTo>
                  <a:lnTo>
                    <a:pt x="26035" y="409067"/>
                  </a:lnTo>
                  <a:lnTo>
                    <a:pt x="25781" y="421767"/>
                  </a:lnTo>
                  <a:lnTo>
                    <a:pt x="413423" y="427304"/>
                  </a:lnTo>
                  <a:lnTo>
                    <a:pt x="426085" y="427304"/>
                  </a:lnTo>
                  <a:lnTo>
                    <a:pt x="478777" y="427304"/>
                  </a:lnTo>
                  <a:lnTo>
                    <a:pt x="489712" y="422021"/>
                  </a:lnTo>
                  <a:close/>
                </a:path>
                <a:path w="5154930" h="2298700">
                  <a:moveTo>
                    <a:pt x="490347" y="1185037"/>
                  </a:moveTo>
                  <a:lnTo>
                    <a:pt x="477647" y="1178687"/>
                  </a:lnTo>
                  <a:lnTo>
                    <a:pt x="414147" y="1146937"/>
                  </a:lnTo>
                  <a:lnTo>
                    <a:pt x="414147" y="1178687"/>
                  </a:lnTo>
                  <a:lnTo>
                    <a:pt x="0" y="1178687"/>
                  </a:lnTo>
                  <a:lnTo>
                    <a:pt x="0" y="1191387"/>
                  </a:lnTo>
                  <a:lnTo>
                    <a:pt x="414147" y="1191387"/>
                  </a:lnTo>
                  <a:lnTo>
                    <a:pt x="414147" y="1223137"/>
                  </a:lnTo>
                  <a:lnTo>
                    <a:pt x="477647" y="1191387"/>
                  </a:lnTo>
                  <a:lnTo>
                    <a:pt x="490347" y="1185037"/>
                  </a:lnTo>
                  <a:close/>
                </a:path>
                <a:path w="5154930" h="2298700">
                  <a:moveTo>
                    <a:pt x="496316" y="1887601"/>
                  </a:moveTo>
                  <a:lnTo>
                    <a:pt x="483616" y="1881251"/>
                  </a:lnTo>
                  <a:lnTo>
                    <a:pt x="420116" y="1849501"/>
                  </a:lnTo>
                  <a:lnTo>
                    <a:pt x="420116" y="1881251"/>
                  </a:lnTo>
                  <a:lnTo>
                    <a:pt x="25908" y="1881251"/>
                  </a:lnTo>
                  <a:lnTo>
                    <a:pt x="25908" y="1893951"/>
                  </a:lnTo>
                  <a:lnTo>
                    <a:pt x="420116" y="1893951"/>
                  </a:lnTo>
                  <a:lnTo>
                    <a:pt x="420116" y="1925701"/>
                  </a:lnTo>
                  <a:lnTo>
                    <a:pt x="483616" y="1893951"/>
                  </a:lnTo>
                  <a:lnTo>
                    <a:pt x="496316" y="1887601"/>
                  </a:lnTo>
                  <a:close/>
                </a:path>
                <a:path w="5154930" h="2298700">
                  <a:moveTo>
                    <a:pt x="2365375" y="1582801"/>
                  </a:moveTo>
                  <a:lnTo>
                    <a:pt x="2282698" y="1561846"/>
                  </a:lnTo>
                  <a:lnTo>
                    <a:pt x="2289518" y="1592872"/>
                  </a:lnTo>
                  <a:lnTo>
                    <a:pt x="972439" y="1881378"/>
                  </a:lnTo>
                  <a:lnTo>
                    <a:pt x="973836" y="1887601"/>
                  </a:lnTo>
                  <a:lnTo>
                    <a:pt x="972058" y="1893697"/>
                  </a:lnTo>
                  <a:lnTo>
                    <a:pt x="2290229" y="2267661"/>
                  </a:lnTo>
                  <a:lnTo>
                    <a:pt x="2281555" y="2298192"/>
                  </a:lnTo>
                  <a:lnTo>
                    <a:pt x="2365375" y="2282444"/>
                  </a:lnTo>
                  <a:lnTo>
                    <a:pt x="2352992" y="2271141"/>
                  </a:lnTo>
                  <a:lnTo>
                    <a:pt x="2302383" y="2224913"/>
                  </a:lnTo>
                  <a:lnTo>
                    <a:pt x="2293696" y="2255482"/>
                  </a:lnTo>
                  <a:lnTo>
                    <a:pt x="999947" y="1888413"/>
                  </a:lnTo>
                  <a:lnTo>
                    <a:pt x="2292261" y="1605330"/>
                  </a:lnTo>
                  <a:lnTo>
                    <a:pt x="2299081" y="1636268"/>
                  </a:lnTo>
                  <a:lnTo>
                    <a:pt x="2356231" y="1590167"/>
                  </a:lnTo>
                  <a:lnTo>
                    <a:pt x="2365375" y="1582801"/>
                  </a:lnTo>
                  <a:close/>
                </a:path>
                <a:path w="5154930" h="2298700">
                  <a:moveTo>
                    <a:pt x="4274566" y="1556004"/>
                  </a:moveTo>
                  <a:lnTo>
                    <a:pt x="4262120" y="1513840"/>
                  </a:lnTo>
                  <a:lnTo>
                    <a:pt x="4250436" y="1474216"/>
                  </a:lnTo>
                  <a:lnTo>
                    <a:pt x="4228985" y="1494205"/>
                  </a:lnTo>
                  <a:lnTo>
                    <a:pt x="4223639" y="1486789"/>
                  </a:lnTo>
                  <a:lnTo>
                    <a:pt x="4221886" y="1490129"/>
                  </a:lnTo>
                  <a:lnTo>
                    <a:pt x="4215612" y="1483398"/>
                  </a:lnTo>
                  <a:lnTo>
                    <a:pt x="4215612" y="1502117"/>
                  </a:lnTo>
                  <a:lnTo>
                    <a:pt x="4210951" y="1510995"/>
                  </a:lnTo>
                  <a:lnTo>
                    <a:pt x="4207522" y="1514208"/>
                  </a:lnTo>
                  <a:lnTo>
                    <a:pt x="4197350" y="1508899"/>
                  </a:lnTo>
                  <a:lnTo>
                    <a:pt x="4197350" y="1523199"/>
                  </a:lnTo>
                  <a:lnTo>
                    <a:pt x="4197350" y="1523682"/>
                  </a:lnTo>
                  <a:lnTo>
                    <a:pt x="4194683" y="1526159"/>
                  </a:lnTo>
                  <a:lnTo>
                    <a:pt x="4197350" y="1527162"/>
                  </a:lnTo>
                  <a:lnTo>
                    <a:pt x="4197350" y="1537004"/>
                  </a:lnTo>
                  <a:lnTo>
                    <a:pt x="4197350" y="1573098"/>
                  </a:lnTo>
                  <a:lnTo>
                    <a:pt x="4197350" y="1585544"/>
                  </a:lnTo>
                  <a:lnTo>
                    <a:pt x="2881782" y="2228608"/>
                  </a:lnTo>
                  <a:lnTo>
                    <a:pt x="3624402" y="1561719"/>
                  </a:lnTo>
                  <a:lnTo>
                    <a:pt x="4191800" y="1561719"/>
                  </a:lnTo>
                  <a:lnTo>
                    <a:pt x="4197350" y="1573098"/>
                  </a:lnTo>
                  <a:lnTo>
                    <a:pt x="4197350" y="1537004"/>
                  </a:lnTo>
                  <a:lnTo>
                    <a:pt x="4191050" y="1549019"/>
                  </a:lnTo>
                  <a:lnTo>
                    <a:pt x="3638550" y="1549019"/>
                  </a:lnTo>
                  <a:lnTo>
                    <a:pt x="3862425" y="1347978"/>
                  </a:lnTo>
                  <a:lnTo>
                    <a:pt x="4197350" y="1523199"/>
                  </a:lnTo>
                  <a:lnTo>
                    <a:pt x="4197350" y="1508899"/>
                  </a:lnTo>
                  <a:lnTo>
                    <a:pt x="3872471" y="1338948"/>
                  </a:lnTo>
                  <a:lnTo>
                    <a:pt x="3976535" y="1245501"/>
                  </a:lnTo>
                  <a:lnTo>
                    <a:pt x="4215612" y="1502117"/>
                  </a:lnTo>
                  <a:lnTo>
                    <a:pt x="4215612" y="1483398"/>
                  </a:lnTo>
                  <a:lnTo>
                    <a:pt x="3986022" y="1236980"/>
                  </a:lnTo>
                  <a:lnTo>
                    <a:pt x="4214368" y="1031925"/>
                  </a:lnTo>
                  <a:lnTo>
                    <a:pt x="4235577" y="1055497"/>
                  </a:lnTo>
                  <a:lnTo>
                    <a:pt x="4251947" y="1013968"/>
                  </a:lnTo>
                  <a:lnTo>
                    <a:pt x="4266819" y="976249"/>
                  </a:lnTo>
                  <a:lnTo>
                    <a:pt x="4184650" y="998855"/>
                  </a:lnTo>
                  <a:lnTo>
                    <a:pt x="4205897" y="1022489"/>
                  </a:lnTo>
                  <a:lnTo>
                    <a:pt x="3977386" y="1227709"/>
                  </a:lnTo>
                  <a:lnTo>
                    <a:pt x="3967899" y="1217536"/>
                  </a:lnTo>
                  <a:lnTo>
                    <a:pt x="3967899" y="1236230"/>
                  </a:lnTo>
                  <a:lnTo>
                    <a:pt x="3860508" y="1332687"/>
                  </a:lnTo>
                  <a:lnTo>
                    <a:pt x="3850449" y="1327429"/>
                  </a:lnTo>
                  <a:lnTo>
                    <a:pt x="3850449" y="1341716"/>
                  </a:lnTo>
                  <a:lnTo>
                    <a:pt x="3619627" y="1549019"/>
                  </a:lnTo>
                  <a:lnTo>
                    <a:pt x="2869006" y="1549019"/>
                  </a:lnTo>
                  <a:lnTo>
                    <a:pt x="3578339" y="1199337"/>
                  </a:lnTo>
                  <a:lnTo>
                    <a:pt x="3850449" y="1341716"/>
                  </a:lnTo>
                  <a:lnTo>
                    <a:pt x="3850449" y="1327429"/>
                  </a:lnTo>
                  <a:lnTo>
                    <a:pt x="3592372" y="1192415"/>
                  </a:lnTo>
                  <a:lnTo>
                    <a:pt x="3821747" y="1079334"/>
                  </a:lnTo>
                  <a:lnTo>
                    <a:pt x="3967899" y="1236230"/>
                  </a:lnTo>
                  <a:lnTo>
                    <a:pt x="3967899" y="1217536"/>
                  </a:lnTo>
                  <a:lnTo>
                    <a:pt x="3833685" y="1073454"/>
                  </a:lnTo>
                  <a:lnTo>
                    <a:pt x="4201363" y="892187"/>
                  </a:lnTo>
                  <a:lnTo>
                    <a:pt x="4215384" y="920623"/>
                  </a:lnTo>
                  <a:lnTo>
                    <a:pt x="4249864" y="875157"/>
                  </a:lnTo>
                  <a:lnTo>
                    <a:pt x="4266069" y="853795"/>
                  </a:lnTo>
                  <a:lnTo>
                    <a:pt x="4266717" y="853490"/>
                  </a:lnTo>
                  <a:lnTo>
                    <a:pt x="4267962" y="853567"/>
                  </a:lnTo>
                  <a:lnTo>
                    <a:pt x="4250588" y="826770"/>
                  </a:lnTo>
                  <a:lnTo>
                    <a:pt x="4221607" y="782066"/>
                  </a:lnTo>
                  <a:lnTo>
                    <a:pt x="4205478" y="809409"/>
                  </a:lnTo>
                  <a:lnTo>
                    <a:pt x="4191787" y="801344"/>
                  </a:lnTo>
                  <a:lnTo>
                    <a:pt x="4191787" y="816013"/>
                  </a:lnTo>
                  <a:lnTo>
                    <a:pt x="4191216" y="833564"/>
                  </a:lnTo>
                  <a:lnTo>
                    <a:pt x="4190098" y="835469"/>
                  </a:lnTo>
                  <a:lnTo>
                    <a:pt x="4190098" y="869302"/>
                  </a:lnTo>
                  <a:lnTo>
                    <a:pt x="4189641" y="883793"/>
                  </a:lnTo>
                  <a:lnTo>
                    <a:pt x="3824655" y="1063752"/>
                  </a:lnTo>
                  <a:lnTo>
                    <a:pt x="3812705" y="1050925"/>
                  </a:lnTo>
                  <a:lnTo>
                    <a:pt x="3812705" y="1069644"/>
                  </a:lnTo>
                  <a:lnTo>
                    <a:pt x="3578479" y="1185138"/>
                  </a:lnTo>
                  <a:lnTo>
                    <a:pt x="2869717" y="814349"/>
                  </a:lnTo>
                  <a:lnTo>
                    <a:pt x="3596944" y="838022"/>
                  </a:lnTo>
                  <a:lnTo>
                    <a:pt x="3812705" y="1069644"/>
                  </a:lnTo>
                  <a:lnTo>
                    <a:pt x="3812705" y="1050925"/>
                  </a:lnTo>
                  <a:lnTo>
                    <a:pt x="3614928" y="838619"/>
                  </a:lnTo>
                  <a:lnTo>
                    <a:pt x="4184104" y="857148"/>
                  </a:lnTo>
                  <a:lnTo>
                    <a:pt x="4190098" y="869302"/>
                  </a:lnTo>
                  <a:lnTo>
                    <a:pt x="4190098" y="835469"/>
                  </a:lnTo>
                  <a:lnTo>
                    <a:pt x="4184789" y="844461"/>
                  </a:lnTo>
                  <a:lnTo>
                    <a:pt x="3602710" y="825500"/>
                  </a:lnTo>
                  <a:lnTo>
                    <a:pt x="2864586" y="33172"/>
                  </a:lnTo>
                  <a:lnTo>
                    <a:pt x="4191787" y="816013"/>
                  </a:lnTo>
                  <a:lnTo>
                    <a:pt x="4191787" y="801344"/>
                  </a:lnTo>
                  <a:lnTo>
                    <a:pt x="2833243" y="0"/>
                  </a:lnTo>
                  <a:lnTo>
                    <a:pt x="2830068" y="5461"/>
                  </a:lnTo>
                  <a:lnTo>
                    <a:pt x="2825369" y="9779"/>
                  </a:lnTo>
                  <a:lnTo>
                    <a:pt x="3584740" y="824915"/>
                  </a:lnTo>
                  <a:lnTo>
                    <a:pt x="2842514" y="800735"/>
                  </a:lnTo>
                  <a:lnTo>
                    <a:pt x="2842260" y="807085"/>
                  </a:lnTo>
                  <a:lnTo>
                    <a:pt x="2839339" y="812673"/>
                  </a:lnTo>
                  <a:lnTo>
                    <a:pt x="3564445" y="1192060"/>
                  </a:lnTo>
                  <a:lnTo>
                    <a:pt x="2839466" y="1549527"/>
                  </a:lnTo>
                  <a:lnTo>
                    <a:pt x="2842260" y="1555178"/>
                  </a:lnTo>
                  <a:lnTo>
                    <a:pt x="2842260" y="1561719"/>
                  </a:lnTo>
                  <a:lnTo>
                    <a:pt x="3605479" y="1561719"/>
                  </a:lnTo>
                  <a:lnTo>
                    <a:pt x="2840431" y="2248827"/>
                  </a:lnTo>
                  <a:lnTo>
                    <a:pt x="2839466" y="2249297"/>
                  </a:lnTo>
                  <a:lnTo>
                    <a:pt x="2839593" y="2249576"/>
                  </a:lnTo>
                  <a:lnTo>
                    <a:pt x="2838069" y="2250948"/>
                  </a:lnTo>
                  <a:lnTo>
                    <a:pt x="2842945" y="2256421"/>
                  </a:lnTo>
                  <a:lnTo>
                    <a:pt x="2845054" y="2260727"/>
                  </a:lnTo>
                  <a:lnTo>
                    <a:pt x="2846260" y="2260142"/>
                  </a:lnTo>
                  <a:lnTo>
                    <a:pt x="2846451" y="2260346"/>
                  </a:lnTo>
                  <a:lnTo>
                    <a:pt x="2847187" y="2259685"/>
                  </a:lnTo>
                  <a:lnTo>
                    <a:pt x="4207776" y="1594485"/>
                  </a:lnTo>
                  <a:lnTo>
                    <a:pt x="4221734" y="1623060"/>
                  </a:lnTo>
                  <a:lnTo>
                    <a:pt x="4256532" y="1577594"/>
                  </a:lnTo>
                  <a:lnTo>
                    <a:pt x="4273156" y="1555877"/>
                  </a:lnTo>
                  <a:lnTo>
                    <a:pt x="4273550" y="1555877"/>
                  </a:lnTo>
                  <a:lnTo>
                    <a:pt x="4273347" y="1555623"/>
                  </a:lnTo>
                  <a:lnTo>
                    <a:pt x="4274566" y="1556004"/>
                  </a:lnTo>
                  <a:close/>
                </a:path>
                <a:path w="5154930" h="2298700">
                  <a:moveTo>
                    <a:pt x="5141722" y="880237"/>
                  </a:moveTo>
                  <a:lnTo>
                    <a:pt x="5129022" y="873887"/>
                  </a:lnTo>
                  <a:lnTo>
                    <a:pt x="5065522" y="842137"/>
                  </a:lnTo>
                  <a:lnTo>
                    <a:pt x="5065522" y="873887"/>
                  </a:lnTo>
                  <a:lnTo>
                    <a:pt x="4744199" y="873887"/>
                  </a:lnTo>
                  <a:lnTo>
                    <a:pt x="4744199" y="886587"/>
                  </a:lnTo>
                  <a:lnTo>
                    <a:pt x="5065522" y="886587"/>
                  </a:lnTo>
                  <a:lnTo>
                    <a:pt x="5065522" y="918337"/>
                  </a:lnTo>
                  <a:lnTo>
                    <a:pt x="5129022" y="886587"/>
                  </a:lnTo>
                  <a:lnTo>
                    <a:pt x="5141722" y="880237"/>
                  </a:lnTo>
                  <a:close/>
                </a:path>
                <a:path w="5154930" h="2298700">
                  <a:moveTo>
                    <a:pt x="5154549" y="1582801"/>
                  </a:moveTo>
                  <a:lnTo>
                    <a:pt x="5141849" y="1576451"/>
                  </a:lnTo>
                  <a:lnTo>
                    <a:pt x="5078349" y="1544701"/>
                  </a:lnTo>
                  <a:lnTo>
                    <a:pt x="5078349" y="1576451"/>
                  </a:lnTo>
                  <a:lnTo>
                    <a:pt x="4750295" y="1576451"/>
                  </a:lnTo>
                  <a:lnTo>
                    <a:pt x="4750295" y="1589151"/>
                  </a:lnTo>
                  <a:lnTo>
                    <a:pt x="5078349" y="1589151"/>
                  </a:lnTo>
                  <a:lnTo>
                    <a:pt x="5078349" y="1620901"/>
                  </a:lnTo>
                  <a:lnTo>
                    <a:pt x="5141849" y="1589151"/>
                  </a:lnTo>
                  <a:lnTo>
                    <a:pt x="5154549" y="158280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963409" y="247776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72934" y="315594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2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0.5</a:t>
            </a:r>
            <a:endParaRPr sz="1400">
              <a:latin typeface="Carlito"/>
              <a:cs typeface="Carlito"/>
            </a:endParaRPr>
          </a:p>
          <a:p>
            <a:pPr marL="78740">
              <a:lnSpc>
                <a:spcPts val="2110"/>
              </a:lnSpc>
            </a:pPr>
            <a:r>
              <a:rPr sz="2000" b="1" spc="-50" dirty="0">
                <a:solidFill>
                  <a:srgbClr val="C00000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78740">
              <a:lnSpc>
                <a:spcPct val="100000"/>
              </a:lnSpc>
            </a:pPr>
            <a:r>
              <a:rPr sz="2000" b="1" spc="-50" dirty="0">
                <a:solidFill>
                  <a:srgbClr val="C00000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46882" y="3746372"/>
            <a:ext cx="55486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0.25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  <a:p>
            <a:pPr marL="27940">
              <a:lnSpc>
                <a:spcPts val="223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27940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92090" y="3657980"/>
            <a:ext cx="67144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0.15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82495" y="4873752"/>
            <a:ext cx="821690" cy="368935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  <a:tabLst>
                <a:tab pos="584200" algn="l"/>
              </a:tabLst>
            </a:pPr>
            <a:r>
              <a:rPr sz="1800" dirty="0">
                <a:latin typeface="Carlito"/>
                <a:cs typeface="Carlito"/>
              </a:rPr>
              <a:t>1</a:t>
            </a:r>
            <a:r>
              <a:rPr sz="1800" spc="420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0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5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05127" y="1984373"/>
            <a:ext cx="6891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1</a:t>
            </a:r>
            <a:r>
              <a:rPr sz="1600" b="1" spc="-20" dirty="0">
                <a:latin typeface="Carlito"/>
                <a:cs typeface="Carlito"/>
              </a:rPr>
              <a:t>=1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52676" y="2759201"/>
            <a:ext cx="741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2</a:t>
            </a:r>
            <a:r>
              <a:rPr sz="1600" b="1" spc="-20" dirty="0">
                <a:latin typeface="Carlito"/>
                <a:cs typeface="Carlito"/>
              </a:rPr>
              <a:t>=0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98777" y="3475176"/>
            <a:ext cx="69545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3</a:t>
            </a:r>
            <a:r>
              <a:rPr sz="1600" b="1" spc="-20" dirty="0">
                <a:latin typeface="Carlito"/>
                <a:cs typeface="Carlito"/>
              </a:rPr>
              <a:t>=1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67884" y="4901184"/>
            <a:ext cx="2554605" cy="368935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rlito"/>
                <a:cs typeface="Carlito"/>
              </a:rPr>
              <a:t>0.668</a:t>
            </a:r>
            <a:r>
              <a:rPr sz="1800" spc="409" dirty="0"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rlito"/>
                <a:cs typeface="Carlito"/>
              </a:rPr>
              <a:t>0.912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64408" y="4884420"/>
            <a:ext cx="1377950" cy="993775"/>
          </a:xfrm>
          <a:custGeom>
            <a:avLst/>
            <a:gdLst/>
            <a:ahLst/>
            <a:cxnLst/>
            <a:rect l="l" t="t" r="r" b="b"/>
            <a:pathLst>
              <a:path w="1377950" h="993775">
                <a:moveTo>
                  <a:pt x="0" y="993647"/>
                </a:moveTo>
                <a:lnTo>
                  <a:pt x="1377696" y="993647"/>
                </a:lnTo>
                <a:lnTo>
                  <a:pt x="1377696" y="0"/>
                </a:lnTo>
                <a:lnTo>
                  <a:pt x="0" y="0"/>
                </a:lnTo>
                <a:lnTo>
                  <a:pt x="0" y="993647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080257" y="4696841"/>
            <a:ext cx="212090" cy="1167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30480" indent="-6985">
              <a:lnSpc>
                <a:spcPct val="1351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1 </a:t>
            </a: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2</a:t>
            </a:r>
            <a:endParaRPr sz="1800" baseline="-20833">
              <a:latin typeface="Carlito"/>
              <a:cs typeface="Carlito"/>
            </a:endParaRPr>
          </a:p>
          <a:p>
            <a:pPr marL="44450">
              <a:lnSpc>
                <a:spcPct val="100000"/>
              </a:lnSpc>
              <a:spcBef>
                <a:spcPts val="994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3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56429" y="4569079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4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96080" y="4547742"/>
            <a:ext cx="704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55295" algn="l"/>
              </a:tabLst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2</a:t>
            </a:r>
            <a:r>
              <a:rPr sz="1800" baseline="-20833" dirty="0">
                <a:latin typeface="Carlito"/>
                <a:cs typeface="Carlito"/>
              </a:rPr>
              <a:t>	</a:t>
            </a: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3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65627" y="4526660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04284" y="5924194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W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69235" y="4904613"/>
            <a:ext cx="14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58258" y="487807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=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00114" y="804272"/>
            <a:ext cx="4963414" cy="106934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30"/>
              </a:spcBef>
            </a:pPr>
            <a:r>
              <a:rPr sz="2400" spc="220" dirty="0">
                <a:solidFill>
                  <a:srgbClr val="C00000"/>
                </a:solidFill>
                <a:latin typeface="FreeSerif"/>
                <a:cs typeface="FreeSerif"/>
              </a:rPr>
              <a:t>𝒑</a:t>
            </a:r>
            <a:r>
              <a:rPr sz="2625" spc="330" baseline="-15873" dirty="0">
                <a:solidFill>
                  <a:srgbClr val="C00000"/>
                </a:solidFill>
                <a:latin typeface="FreeSerif"/>
                <a:cs typeface="FreeSerif"/>
              </a:rPr>
              <a:t>𝟐</a:t>
            </a:r>
            <a:r>
              <a:rPr sz="2625" spc="487" baseline="-15873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400" spc="430" dirty="0">
                <a:solidFill>
                  <a:srgbClr val="C00000"/>
                </a:solidFill>
                <a:latin typeface="FreeSerif"/>
                <a:cs typeface="FreeSerif"/>
              </a:rPr>
              <a:t>=</a:t>
            </a:r>
            <a:r>
              <a:rPr sz="2400" spc="70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400" spc="195" dirty="0">
                <a:solidFill>
                  <a:srgbClr val="C00000"/>
                </a:solidFill>
                <a:latin typeface="FreeSerif"/>
                <a:cs typeface="FreeSerif"/>
              </a:rPr>
              <a:t>𝒙</a:t>
            </a:r>
            <a:r>
              <a:rPr sz="2625" spc="292" baseline="-15873" dirty="0">
                <a:solidFill>
                  <a:srgbClr val="C00000"/>
                </a:solidFill>
                <a:latin typeface="FreeSerif"/>
                <a:cs typeface="FreeSerif"/>
              </a:rPr>
              <a:t>𝟏</a:t>
            </a:r>
            <a:r>
              <a:rPr sz="2400" spc="195" dirty="0">
                <a:solidFill>
                  <a:srgbClr val="C00000"/>
                </a:solidFill>
                <a:latin typeface="FreeSerif"/>
                <a:cs typeface="FreeSerif"/>
              </a:rPr>
              <a:t>𝑾</a:t>
            </a:r>
            <a:r>
              <a:rPr sz="2625" spc="292" baseline="-15873" dirty="0">
                <a:solidFill>
                  <a:srgbClr val="C00000"/>
                </a:solidFill>
                <a:latin typeface="FreeSerif"/>
                <a:cs typeface="FreeSerif"/>
              </a:rPr>
              <a:t>𝟏𝟐</a:t>
            </a:r>
            <a:r>
              <a:rPr sz="2625" spc="315" baseline="-15873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400" spc="430" dirty="0">
                <a:solidFill>
                  <a:srgbClr val="C00000"/>
                </a:solidFill>
                <a:latin typeface="FreeSerif"/>
                <a:cs typeface="FreeSerif"/>
              </a:rPr>
              <a:t>+</a:t>
            </a:r>
            <a:r>
              <a:rPr sz="2400" spc="-7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400" spc="195" dirty="0">
                <a:solidFill>
                  <a:srgbClr val="C00000"/>
                </a:solidFill>
                <a:latin typeface="FreeSerif"/>
                <a:cs typeface="FreeSerif"/>
              </a:rPr>
              <a:t>𝒙</a:t>
            </a:r>
            <a:r>
              <a:rPr sz="2625" spc="292" baseline="-15873" dirty="0">
                <a:solidFill>
                  <a:srgbClr val="C00000"/>
                </a:solidFill>
                <a:latin typeface="FreeSerif"/>
                <a:cs typeface="FreeSerif"/>
              </a:rPr>
              <a:t>𝟐</a:t>
            </a:r>
            <a:r>
              <a:rPr sz="2400" spc="195" dirty="0">
                <a:solidFill>
                  <a:srgbClr val="C00000"/>
                </a:solidFill>
                <a:latin typeface="FreeSerif"/>
                <a:cs typeface="FreeSerif"/>
              </a:rPr>
              <a:t>𝑾</a:t>
            </a:r>
            <a:r>
              <a:rPr sz="2625" spc="292" baseline="-15873" dirty="0">
                <a:solidFill>
                  <a:srgbClr val="C00000"/>
                </a:solidFill>
                <a:latin typeface="FreeSerif"/>
                <a:cs typeface="FreeSerif"/>
              </a:rPr>
              <a:t>𝟐𝟐</a:t>
            </a:r>
            <a:r>
              <a:rPr sz="2625" spc="300" baseline="-15873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400" spc="430" dirty="0">
                <a:solidFill>
                  <a:srgbClr val="C00000"/>
                </a:solidFill>
                <a:latin typeface="FreeSerif"/>
                <a:cs typeface="FreeSerif"/>
              </a:rPr>
              <a:t>+</a:t>
            </a:r>
            <a:r>
              <a:rPr sz="2400" spc="-6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400" spc="170" dirty="0">
                <a:solidFill>
                  <a:srgbClr val="C00000"/>
                </a:solidFill>
                <a:latin typeface="FreeSerif"/>
                <a:cs typeface="FreeSerif"/>
              </a:rPr>
              <a:t>𝒙</a:t>
            </a:r>
            <a:r>
              <a:rPr sz="2625" spc="254" baseline="-15873" dirty="0">
                <a:solidFill>
                  <a:srgbClr val="C00000"/>
                </a:solidFill>
                <a:latin typeface="FreeSerif"/>
                <a:cs typeface="FreeSerif"/>
              </a:rPr>
              <a:t>𝟑</a:t>
            </a:r>
            <a:r>
              <a:rPr sz="2400" spc="170" dirty="0">
                <a:solidFill>
                  <a:srgbClr val="C00000"/>
                </a:solidFill>
                <a:latin typeface="FreeSerif"/>
                <a:cs typeface="FreeSerif"/>
              </a:rPr>
              <a:t>𝑾</a:t>
            </a:r>
            <a:r>
              <a:rPr sz="2625" spc="254" baseline="-15873" dirty="0">
                <a:solidFill>
                  <a:srgbClr val="C00000"/>
                </a:solidFill>
                <a:latin typeface="FreeSerif"/>
                <a:cs typeface="FreeSerif"/>
              </a:rPr>
              <a:t>𝟑𝟐</a:t>
            </a:r>
            <a:endParaRPr sz="2625" baseline="-15873" dirty="0">
              <a:latin typeface="FreeSerif"/>
              <a:cs typeface="FreeSerif"/>
            </a:endParaRPr>
          </a:p>
          <a:p>
            <a:pPr marL="65405">
              <a:lnSpc>
                <a:spcPct val="100000"/>
              </a:lnSpc>
              <a:spcBef>
                <a:spcPts val="1225"/>
              </a:spcBef>
            </a:pPr>
            <a:r>
              <a:rPr sz="2400" spc="165" dirty="0">
                <a:solidFill>
                  <a:srgbClr val="C00000"/>
                </a:solidFill>
                <a:latin typeface="FreeSerif"/>
                <a:cs typeface="FreeSerif"/>
              </a:rPr>
              <a:t>𝒉</a:t>
            </a:r>
            <a:r>
              <a:rPr sz="2625" spc="247" baseline="-15873" dirty="0">
                <a:solidFill>
                  <a:srgbClr val="C00000"/>
                </a:solidFill>
                <a:latin typeface="FreeSerif"/>
                <a:cs typeface="FreeSerif"/>
              </a:rPr>
              <a:t>𝟐</a:t>
            </a:r>
            <a:r>
              <a:rPr sz="2625" spc="502" baseline="-15873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400" spc="430" dirty="0">
                <a:solidFill>
                  <a:srgbClr val="C00000"/>
                </a:solidFill>
                <a:latin typeface="FreeSerif"/>
                <a:cs typeface="FreeSerif"/>
              </a:rPr>
              <a:t>=</a:t>
            </a:r>
            <a:r>
              <a:rPr sz="2400" spc="60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400" spc="229" dirty="0">
                <a:solidFill>
                  <a:srgbClr val="C00000"/>
                </a:solidFill>
                <a:latin typeface="FreeSerif"/>
                <a:cs typeface="FreeSerif"/>
              </a:rPr>
              <a:t>𝑺𝒊𝒈𝒎𝒐𝒊𝒅(𝒑</a:t>
            </a:r>
            <a:r>
              <a:rPr sz="2625" spc="345" baseline="-15873" dirty="0">
                <a:solidFill>
                  <a:srgbClr val="C00000"/>
                </a:solidFill>
                <a:latin typeface="FreeSerif"/>
                <a:cs typeface="FreeSerif"/>
              </a:rPr>
              <a:t>𝟐</a:t>
            </a:r>
            <a:r>
              <a:rPr sz="2400" spc="229" dirty="0">
                <a:solidFill>
                  <a:srgbClr val="C00000"/>
                </a:solidFill>
                <a:latin typeface="FreeSerif"/>
                <a:cs typeface="FreeSerif"/>
              </a:rPr>
              <a:t>)</a:t>
            </a:r>
            <a:endParaRPr sz="2400" dirty="0">
              <a:latin typeface="FreeSerif"/>
              <a:cs typeface="FreeSerif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73602" y="4898897"/>
            <a:ext cx="312420" cy="980440"/>
          </a:xfrm>
          <a:custGeom>
            <a:avLst/>
            <a:gdLst/>
            <a:ahLst/>
            <a:cxnLst/>
            <a:rect l="l" t="t" r="r" b="b"/>
            <a:pathLst>
              <a:path w="312420" h="980439">
                <a:moveTo>
                  <a:pt x="0" y="979932"/>
                </a:moveTo>
                <a:lnTo>
                  <a:pt x="312420" y="979932"/>
                </a:lnTo>
                <a:lnTo>
                  <a:pt x="31242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185659" y="4541342"/>
            <a:ext cx="274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4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43" name="object 43"/>
          <p:cNvSpPr txBox="1"/>
          <p:nvPr/>
        </p:nvSpPr>
        <p:spPr>
          <a:xfrm>
            <a:off x="5963539" y="4571745"/>
            <a:ext cx="1021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72160" algn="l"/>
              </a:tabLst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18518" dirty="0">
                <a:latin typeface="Carlito"/>
                <a:cs typeface="Carlito"/>
              </a:rPr>
              <a:t>2</a:t>
            </a:r>
            <a:r>
              <a:rPr sz="1800" baseline="-18518" dirty="0">
                <a:latin typeface="Carlito"/>
                <a:cs typeface="Carlito"/>
              </a:rPr>
              <a:t>	</a:t>
            </a: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3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63260" y="4526660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4516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Forward</a:t>
            </a:r>
            <a:r>
              <a:rPr spc="-120" dirty="0"/>
              <a:t> </a:t>
            </a:r>
            <a:r>
              <a:rPr spc="-40" dirty="0"/>
              <a:t>Pass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2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2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90855" cy="2714625"/>
            </a:xfrm>
            <a:custGeom>
              <a:avLst/>
              <a:gdLst/>
              <a:ahLst/>
              <a:cxnLst/>
              <a:rect l="l" t="t" r="r" b="b"/>
              <a:pathLst>
                <a:path w="490854" h="2714625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  <a:path w="490854" h="2714625">
                  <a:moveTo>
                    <a:pt x="13715" y="1033272"/>
                  </a:moveTo>
                  <a:lnTo>
                    <a:pt x="18562" y="986600"/>
                  </a:lnTo>
                  <a:lnTo>
                    <a:pt x="32462" y="943123"/>
                  </a:lnTo>
                  <a:lnTo>
                    <a:pt x="54455" y="903775"/>
                  </a:lnTo>
                  <a:lnTo>
                    <a:pt x="83581" y="869489"/>
                  </a:lnTo>
                  <a:lnTo>
                    <a:pt x="118881" y="841198"/>
                  </a:lnTo>
                  <a:lnTo>
                    <a:pt x="159394" y="819834"/>
                  </a:lnTo>
                  <a:lnTo>
                    <a:pt x="204161" y="806332"/>
                  </a:lnTo>
                  <a:lnTo>
                    <a:pt x="252221" y="801624"/>
                  </a:lnTo>
                  <a:lnTo>
                    <a:pt x="300282" y="806332"/>
                  </a:lnTo>
                  <a:lnTo>
                    <a:pt x="345049" y="819834"/>
                  </a:lnTo>
                  <a:lnTo>
                    <a:pt x="385562" y="841198"/>
                  </a:lnTo>
                  <a:lnTo>
                    <a:pt x="420862" y="869489"/>
                  </a:lnTo>
                  <a:lnTo>
                    <a:pt x="449988" y="903775"/>
                  </a:lnTo>
                  <a:lnTo>
                    <a:pt x="471981" y="943123"/>
                  </a:lnTo>
                  <a:lnTo>
                    <a:pt x="485881" y="986600"/>
                  </a:lnTo>
                  <a:lnTo>
                    <a:pt x="490727" y="1033272"/>
                  </a:lnTo>
                  <a:lnTo>
                    <a:pt x="485881" y="1079943"/>
                  </a:lnTo>
                  <a:lnTo>
                    <a:pt x="471981" y="1123420"/>
                  </a:lnTo>
                  <a:lnTo>
                    <a:pt x="449988" y="1162768"/>
                  </a:lnTo>
                  <a:lnTo>
                    <a:pt x="420862" y="1197054"/>
                  </a:lnTo>
                  <a:lnTo>
                    <a:pt x="385562" y="1225345"/>
                  </a:lnTo>
                  <a:lnTo>
                    <a:pt x="345049" y="1246709"/>
                  </a:lnTo>
                  <a:lnTo>
                    <a:pt x="300282" y="1260211"/>
                  </a:lnTo>
                  <a:lnTo>
                    <a:pt x="252221" y="1264920"/>
                  </a:lnTo>
                  <a:lnTo>
                    <a:pt x="204161" y="1260211"/>
                  </a:lnTo>
                  <a:lnTo>
                    <a:pt x="159394" y="1246709"/>
                  </a:lnTo>
                  <a:lnTo>
                    <a:pt x="118881" y="1225345"/>
                  </a:lnTo>
                  <a:lnTo>
                    <a:pt x="83581" y="1197054"/>
                  </a:lnTo>
                  <a:lnTo>
                    <a:pt x="54455" y="1162768"/>
                  </a:lnTo>
                  <a:lnTo>
                    <a:pt x="32462" y="1123420"/>
                  </a:lnTo>
                  <a:lnTo>
                    <a:pt x="18562" y="1079943"/>
                  </a:lnTo>
                  <a:lnTo>
                    <a:pt x="13715" y="1033272"/>
                  </a:lnTo>
                  <a:close/>
                </a:path>
                <a:path w="490854" h="2714625">
                  <a:moveTo>
                    <a:pt x="13715" y="1782317"/>
                  </a:moveTo>
                  <a:lnTo>
                    <a:pt x="18562" y="1735467"/>
                  </a:lnTo>
                  <a:lnTo>
                    <a:pt x="32462" y="1691836"/>
                  </a:lnTo>
                  <a:lnTo>
                    <a:pt x="54455" y="1652357"/>
                  </a:lnTo>
                  <a:lnTo>
                    <a:pt x="83581" y="1617964"/>
                  </a:lnTo>
                  <a:lnTo>
                    <a:pt x="118881" y="1589589"/>
                  </a:lnTo>
                  <a:lnTo>
                    <a:pt x="159394" y="1568166"/>
                  </a:lnTo>
                  <a:lnTo>
                    <a:pt x="204161" y="1554628"/>
                  </a:lnTo>
                  <a:lnTo>
                    <a:pt x="252221" y="1549908"/>
                  </a:lnTo>
                  <a:lnTo>
                    <a:pt x="300282" y="1554628"/>
                  </a:lnTo>
                  <a:lnTo>
                    <a:pt x="345049" y="1568166"/>
                  </a:lnTo>
                  <a:lnTo>
                    <a:pt x="385562" y="1589589"/>
                  </a:lnTo>
                  <a:lnTo>
                    <a:pt x="420862" y="1617964"/>
                  </a:lnTo>
                  <a:lnTo>
                    <a:pt x="449988" y="1652357"/>
                  </a:lnTo>
                  <a:lnTo>
                    <a:pt x="471981" y="1691836"/>
                  </a:lnTo>
                  <a:lnTo>
                    <a:pt x="485881" y="1735467"/>
                  </a:lnTo>
                  <a:lnTo>
                    <a:pt x="490727" y="1782317"/>
                  </a:lnTo>
                  <a:lnTo>
                    <a:pt x="485881" y="1829168"/>
                  </a:lnTo>
                  <a:lnTo>
                    <a:pt x="471981" y="1872799"/>
                  </a:lnTo>
                  <a:lnTo>
                    <a:pt x="449988" y="1912278"/>
                  </a:lnTo>
                  <a:lnTo>
                    <a:pt x="420862" y="1946671"/>
                  </a:lnTo>
                  <a:lnTo>
                    <a:pt x="385562" y="1975046"/>
                  </a:lnTo>
                  <a:lnTo>
                    <a:pt x="345049" y="1996469"/>
                  </a:lnTo>
                  <a:lnTo>
                    <a:pt x="300282" y="2010007"/>
                  </a:lnTo>
                  <a:lnTo>
                    <a:pt x="252221" y="2014727"/>
                  </a:lnTo>
                  <a:lnTo>
                    <a:pt x="204161" y="2010007"/>
                  </a:lnTo>
                  <a:lnTo>
                    <a:pt x="159394" y="1996469"/>
                  </a:lnTo>
                  <a:lnTo>
                    <a:pt x="118881" y="1975046"/>
                  </a:lnTo>
                  <a:lnTo>
                    <a:pt x="83581" y="1946671"/>
                  </a:lnTo>
                  <a:lnTo>
                    <a:pt x="54455" y="1912278"/>
                  </a:lnTo>
                  <a:lnTo>
                    <a:pt x="32462" y="1872799"/>
                  </a:lnTo>
                  <a:lnTo>
                    <a:pt x="18562" y="1829168"/>
                  </a:lnTo>
                  <a:lnTo>
                    <a:pt x="13715" y="1782317"/>
                  </a:lnTo>
                  <a:close/>
                </a:path>
                <a:path w="490854" h="2714625">
                  <a:moveTo>
                    <a:pt x="13715" y="2481834"/>
                  </a:moveTo>
                  <a:lnTo>
                    <a:pt x="18562" y="2434983"/>
                  </a:lnTo>
                  <a:lnTo>
                    <a:pt x="32462" y="2391352"/>
                  </a:lnTo>
                  <a:lnTo>
                    <a:pt x="54455" y="2351873"/>
                  </a:lnTo>
                  <a:lnTo>
                    <a:pt x="83581" y="2317480"/>
                  </a:lnTo>
                  <a:lnTo>
                    <a:pt x="118881" y="2289105"/>
                  </a:lnTo>
                  <a:lnTo>
                    <a:pt x="159394" y="2267682"/>
                  </a:lnTo>
                  <a:lnTo>
                    <a:pt x="204161" y="2254144"/>
                  </a:lnTo>
                  <a:lnTo>
                    <a:pt x="252221" y="2249424"/>
                  </a:lnTo>
                  <a:lnTo>
                    <a:pt x="300282" y="2254144"/>
                  </a:lnTo>
                  <a:lnTo>
                    <a:pt x="345049" y="2267682"/>
                  </a:lnTo>
                  <a:lnTo>
                    <a:pt x="385562" y="2289105"/>
                  </a:lnTo>
                  <a:lnTo>
                    <a:pt x="420862" y="2317480"/>
                  </a:lnTo>
                  <a:lnTo>
                    <a:pt x="449988" y="2351873"/>
                  </a:lnTo>
                  <a:lnTo>
                    <a:pt x="471981" y="2391352"/>
                  </a:lnTo>
                  <a:lnTo>
                    <a:pt x="485881" y="2434983"/>
                  </a:lnTo>
                  <a:lnTo>
                    <a:pt x="490727" y="2481834"/>
                  </a:lnTo>
                  <a:lnTo>
                    <a:pt x="485881" y="2528684"/>
                  </a:lnTo>
                  <a:lnTo>
                    <a:pt x="471981" y="2572315"/>
                  </a:lnTo>
                  <a:lnTo>
                    <a:pt x="449988" y="2611794"/>
                  </a:lnTo>
                  <a:lnTo>
                    <a:pt x="420862" y="2646187"/>
                  </a:lnTo>
                  <a:lnTo>
                    <a:pt x="385562" y="2674562"/>
                  </a:lnTo>
                  <a:lnTo>
                    <a:pt x="345049" y="2695985"/>
                  </a:lnTo>
                  <a:lnTo>
                    <a:pt x="300282" y="2709523"/>
                  </a:lnTo>
                  <a:lnTo>
                    <a:pt x="252221" y="2714244"/>
                  </a:lnTo>
                  <a:lnTo>
                    <a:pt x="204161" y="2709523"/>
                  </a:lnTo>
                  <a:lnTo>
                    <a:pt x="159394" y="2695985"/>
                  </a:lnTo>
                  <a:lnTo>
                    <a:pt x="118881" y="2674562"/>
                  </a:lnTo>
                  <a:lnTo>
                    <a:pt x="83581" y="2646187"/>
                  </a:lnTo>
                  <a:lnTo>
                    <a:pt x="54455" y="2611794"/>
                  </a:lnTo>
                  <a:lnTo>
                    <a:pt x="32462" y="2572315"/>
                  </a:lnTo>
                  <a:lnTo>
                    <a:pt x="18562" y="2528684"/>
                  </a:lnTo>
                  <a:lnTo>
                    <a:pt x="13715" y="2481834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761" y="2393441"/>
              <a:ext cx="483234" cy="1165860"/>
            </a:xfrm>
            <a:custGeom>
              <a:avLst/>
              <a:gdLst/>
              <a:ahLst/>
              <a:cxnLst/>
              <a:rect l="l" t="t" r="r" b="b"/>
              <a:pathLst>
                <a:path w="483234" h="1165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4" h="1165860">
                  <a:moveTo>
                    <a:pt x="6096" y="933450"/>
                  </a:moveTo>
                  <a:lnTo>
                    <a:pt x="10942" y="886599"/>
                  </a:lnTo>
                  <a:lnTo>
                    <a:pt x="24842" y="842968"/>
                  </a:lnTo>
                  <a:lnTo>
                    <a:pt x="46835" y="803489"/>
                  </a:lnTo>
                  <a:lnTo>
                    <a:pt x="75961" y="769096"/>
                  </a:lnTo>
                  <a:lnTo>
                    <a:pt x="111261" y="740721"/>
                  </a:lnTo>
                  <a:lnTo>
                    <a:pt x="151774" y="719298"/>
                  </a:lnTo>
                  <a:lnTo>
                    <a:pt x="196541" y="705760"/>
                  </a:lnTo>
                  <a:lnTo>
                    <a:pt x="244601" y="701040"/>
                  </a:lnTo>
                  <a:lnTo>
                    <a:pt x="292662" y="705760"/>
                  </a:lnTo>
                  <a:lnTo>
                    <a:pt x="337429" y="719298"/>
                  </a:lnTo>
                  <a:lnTo>
                    <a:pt x="377942" y="740721"/>
                  </a:lnTo>
                  <a:lnTo>
                    <a:pt x="413242" y="769096"/>
                  </a:lnTo>
                  <a:lnTo>
                    <a:pt x="442368" y="803489"/>
                  </a:lnTo>
                  <a:lnTo>
                    <a:pt x="464361" y="842968"/>
                  </a:lnTo>
                  <a:lnTo>
                    <a:pt x="478261" y="886599"/>
                  </a:lnTo>
                  <a:lnTo>
                    <a:pt x="483108" y="933450"/>
                  </a:lnTo>
                  <a:lnTo>
                    <a:pt x="478261" y="980300"/>
                  </a:lnTo>
                  <a:lnTo>
                    <a:pt x="464361" y="1023931"/>
                  </a:lnTo>
                  <a:lnTo>
                    <a:pt x="442368" y="1063410"/>
                  </a:lnTo>
                  <a:lnTo>
                    <a:pt x="413242" y="1097803"/>
                  </a:lnTo>
                  <a:lnTo>
                    <a:pt x="377942" y="1126178"/>
                  </a:lnTo>
                  <a:lnTo>
                    <a:pt x="337429" y="1147601"/>
                  </a:lnTo>
                  <a:lnTo>
                    <a:pt x="292662" y="1161139"/>
                  </a:lnTo>
                  <a:lnTo>
                    <a:pt x="244601" y="1165860"/>
                  </a:lnTo>
                  <a:lnTo>
                    <a:pt x="196541" y="1161139"/>
                  </a:lnTo>
                  <a:lnTo>
                    <a:pt x="151774" y="1147601"/>
                  </a:lnTo>
                  <a:lnTo>
                    <a:pt x="111261" y="1126178"/>
                  </a:lnTo>
                  <a:lnTo>
                    <a:pt x="75961" y="1097803"/>
                  </a:lnTo>
                  <a:lnTo>
                    <a:pt x="46835" y="1063410"/>
                  </a:lnTo>
                  <a:lnTo>
                    <a:pt x="24842" y="1023931"/>
                  </a:lnTo>
                  <a:lnTo>
                    <a:pt x="10942" y="980300"/>
                  </a:lnTo>
                  <a:lnTo>
                    <a:pt x="6096" y="9334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1714" y="1759457"/>
              <a:ext cx="1473200" cy="2282825"/>
            </a:xfrm>
            <a:custGeom>
              <a:avLst/>
              <a:gdLst/>
              <a:ahLst/>
              <a:cxnLst/>
              <a:rect l="l" t="t" r="r" b="b"/>
              <a:pathLst>
                <a:path w="1473200" h="2282825">
                  <a:moveTo>
                    <a:pt x="1472819" y="2102866"/>
                  </a:moveTo>
                  <a:lnTo>
                    <a:pt x="1461617" y="2059051"/>
                  </a:lnTo>
                  <a:lnTo>
                    <a:pt x="1451737" y="2020316"/>
                  </a:lnTo>
                  <a:lnTo>
                    <a:pt x="1432928" y="2036597"/>
                  </a:lnTo>
                  <a:lnTo>
                    <a:pt x="1428877" y="2029841"/>
                  </a:lnTo>
                  <a:lnTo>
                    <a:pt x="1424241" y="2037130"/>
                  </a:lnTo>
                  <a:lnTo>
                    <a:pt x="1417154" y="2028952"/>
                  </a:lnTo>
                  <a:lnTo>
                    <a:pt x="1417154" y="2048319"/>
                  </a:lnTo>
                  <a:lnTo>
                    <a:pt x="1414411" y="2052637"/>
                  </a:lnTo>
                  <a:lnTo>
                    <a:pt x="1410728" y="2055812"/>
                  </a:lnTo>
                  <a:lnTo>
                    <a:pt x="844804" y="1696110"/>
                  </a:lnTo>
                  <a:lnTo>
                    <a:pt x="1069492" y="1646885"/>
                  </a:lnTo>
                  <a:lnTo>
                    <a:pt x="1417154" y="2048319"/>
                  </a:lnTo>
                  <a:lnTo>
                    <a:pt x="1417154" y="2028952"/>
                  </a:lnTo>
                  <a:lnTo>
                    <a:pt x="1083627" y="1643799"/>
                  </a:lnTo>
                  <a:lnTo>
                    <a:pt x="1329347" y="1589963"/>
                  </a:lnTo>
                  <a:lnTo>
                    <a:pt x="1336167" y="1620901"/>
                  </a:lnTo>
                  <a:lnTo>
                    <a:pt x="1393317" y="1574800"/>
                  </a:lnTo>
                  <a:lnTo>
                    <a:pt x="1402461" y="1567434"/>
                  </a:lnTo>
                  <a:lnTo>
                    <a:pt x="1402092" y="1567345"/>
                  </a:lnTo>
                  <a:lnTo>
                    <a:pt x="1402969" y="1567180"/>
                  </a:lnTo>
                  <a:lnTo>
                    <a:pt x="1387271" y="1531620"/>
                  </a:lnTo>
                  <a:lnTo>
                    <a:pt x="1368552" y="1489202"/>
                  </a:lnTo>
                  <a:lnTo>
                    <a:pt x="1348270" y="1513662"/>
                  </a:lnTo>
                  <a:lnTo>
                    <a:pt x="1336954" y="1504289"/>
                  </a:lnTo>
                  <a:lnTo>
                    <a:pt x="1336954" y="1520812"/>
                  </a:lnTo>
                  <a:lnTo>
                    <a:pt x="1334147" y="1530692"/>
                  </a:lnTo>
                  <a:lnTo>
                    <a:pt x="1327137" y="1539163"/>
                  </a:lnTo>
                  <a:lnTo>
                    <a:pt x="1324089" y="1538300"/>
                  </a:lnTo>
                  <a:lnTo>
                    <a:pt x="1324089" y="1566087"/>
                  </a:lnTo>
                  <a:lnTo>
                    <a:pt x="1320469" y="1578851"/>
                  </a:lnTo>
                  <a:lnTo>
                    <a:pt x="1074115" y="1632813"/>
                  </a:lnTo>
                  <a:lnTo>
                    <a:pt x="1059992" y="1616506"/>
                  </a:lnTo>
                  <a:lnTo>
                    <a:pt x="1059992" y="1635912"/>
                  </a:lnTo>
                  <a:lnTo>
                    <a:pt x="829525" y="1686394"/>
                  </a:lnTo>
                  <a:lnTo>
                    <a:pt x="811847" y="1675168"/>
                  </a:lnTo>
                  <a:lnTo>
                    <a:pt x="811847" y="1690268"/>
                  </a:lnTo>
                  <a:lnTo>
                    <a:pt x="42024" y="1858899"/>
                  </a:lnTo>
                  <a:lnTo>
                    <a:pt x="542950" y="1519313"/>
                  </a:lnTo>
                  <a:lnTo>
                    <a:pt x="811847" y="1690268"/>
                  </a:lnTo>
                  <a:lnTo>
                    <a:pt x="811847" y="1675168"/>
                  </a:lnTo>
                  <a:lnTo>
                    <a:pt x="554431" y="1511528"/>
                  </a:lnTo>
                  <a:lnTo>
                    <a:pt x="740371" y="1385481"/>
                  </a:lnTo>
                  <a:lnTo>
                    <a:pt x="876681" y="1424228"/>
                  </a:lnTo>
                  <a:lnTo>
                    <a:pt x="1059992" y="1635912"/>
                  </a:lnTo>
                  <a:lnTo>
                    <a:pt x="1059992" y="1616506"/>
                  </a:lnTo>
                  <a:lnTo>
                    <a:pt x="899007" y="1430578"/>
                  </a:lnTo>
                  <a:lnTo>
                    <a:pt x="1320660" y="1550492"/>
                  </a:lnTo>
                  <a:lnTo>
                    <a:pt x="1324089" y="1566087"/>
                  </a:lnTo>
                  <a:lnTo>
                    <a:pt x="1324089" y="1538300"/>
                  </a:lnTo>
                  <a:lnTo>
                    <a:pt x="883869" y="1413090"/>
                  </a:lnTo>
                  <a:lnTo>
                    <a:pt x="861529" y="1387297"/>
                  </a:lnTo>
                  <a:lnTo>
                    <a:pt x="861529" y="1406740"/>
                  </a:lnTo>
                  <a:lnTo>
                    <a:pt x="754075" y="1376184"/>
                  </a:lnTo>
                  <a:lnTo>
                    <a:pt x="805103" y="1341602"/>
                  </a:lnTo>
                  <a:lnTo>
                    <a:pt x="861529" y="1406740"/>
                  </a:lnTo>
                  <a:lnTo>
                    <a:pt x="861529" y="1387297"/>
                  </a:lnTo>
                  <a:lnTo>
                    <a:pt x="815721" y="1334401"/>
                  </a:lnTo>
                  <a:lnTo>
                    <a:pt x="978852" y="1223810"/>
                  </a:lnTo>
                  <a:lnTo>
                    <a:pt x="1336954" y="1520812"/>
                  </a:lnTo>
                  <a:lnTo>
                    <a:pt x="1336954" y="1504289"/>
                  </a:lnTo>
                  <a:lnTo>
                    <a:pt x="989799" y="1216393"/>
                  </a:lnTo>
                  <a:lnTo>
                    <a:pt x="1329626" y="986015"/>
                  </a:lnTo>
                  <a:lnTo>
                    <a:pt x="1347470" y="1012317"/>
                  </a:lnTo>
                  <a:lnTo>
                    <a:pt x="1372095" y="968375"/>
                  </a:lnTo>
                  <a:lnTo>
                    <a:pt x="1389126" y="938022"/>
                  </a:lnTo>
                  <a:lnTo>
                    <a:pt x="1304671" y="949198"/>
                  </a:lnTo>
                  <a:lnTo>
                    <a:pt x="1322489" y="975499"/>
                  </a:lnTo>
                  <a:lnTo>
                    <a:pt x="979614" y="1207935"/>
                  </a:lnTo>
                  <a:lnTo>
                    <a:pt x="968667" y="1198867"/>
                  </a:lnTo>
                  <a:lnTo>
                    <a:pt x="968667" y="1215364"/>
                  </a:lnTo>
                  <a:lnTo>
                    <a:pt x="807339" y="1324724"/>
                  </a:lnTo>
                  <a:lnTo>
                    <a:pt x="796721" y="1312468"/>
                  </a:lnTo>
                  <a:lnTo>
                    <a:pt x="796721" y="1331925"/>
                  </a:lnTo>
                  <a:lnTo>
                    <a:pt x="738111" y="1371650"/>
                  </a:lnTo>
                  <a:lnTo>
                    <a:pt x="724420" y="1367764"/>
                  </a:lnTo>
                  <a:lnTo>
                    <a:pt x="724420" y="1380934"/>
                  </a:lnTo>
                  <a:lnTo>
                    <a:pt x="542734" y="1504099"/>
                  </a:lnTo>
                  <a:lnTo>
                    <a:pt x="531266" y="1496809"/>
                  </a:lnTo>
                  <a:lnTo>
                    <a:pt x="531266" y="1511884"/>
                  </a:lnTo>
                  <a:lnTo>
                    <a:pt x="39408" y="1845310"/>
                  </a:lnTo>
                  <a:lnTo>
                    <a:pt x="380695" y="1416151"/>
                  </a:lnTo>
                  <a:lnTo>
                    <a:pt x="531266" y="1511884"/>
                  </a:lnTo>
                  <a:lnTo>
                    <a:pt x="531266" y="1496809"/>
                  </a:lnTo>
                  <a:lnTo>
                    <a:pt x="388645" y="1406144"/>
                  </a:lnTo>
                  <a:lnTo>
                    <a:pt x="466928" y="1307706"/>
                  </a:lnTo>
                  <a:lnTo>
                    <a:pt x="724420" y="1380934"/>
                  </a:lnTo>
                  <a:lnTo>
                    <a:pt x="724420" y="1367764"/>
                  </a:lnTo>
                  <a:lnTo>
                    <a:pt x="475488" y="1296949"/>
                  </a:lnTo>
                  <a:lnTo>
                    <a:pt x="614768" y="1121803"/>
                  </a:lnTo>
                  <a:lnTo>
                    <a:pt x="796721" y="1331925"/>
                  </a:lnTo>
                  <a:lnTo>
                    <a:pt x="796721" y="1312468"/>
                  </a:lnTo>
                  <a:lnTo>
                    <a:pt x="622846" y="1111656"/>
                  </a:lnTo>
                  <a:lnTo>
                    <a:pt x="710603" y="1001306"/>
                  </a:lnTo>
                  <a:lnTo>
                    <a:pt x="968667" y="1215364"/>
                  </a:lnTo>
                  <a:lnTo>
                    <a:pt x="968667" y="1198867"/>
                  </a:lnTo>
                  <a:lnTo>
                    <a:pt x="722858" y="994994"/>
                  </a:lnTo>
                  <a:lnTo>
                    <a:pt x="1330591" y="842314"/>
                  </a:lnTo>
                  <a:lnTo>
                    <a:pt x="1338326" y="873125"/>
                  </a:lnTo>
                  <a:lnTo>
                    <a:pt x="1392161" y="826897"/>
                  </a:lnTo>
                  <a:lnTo>
                    <a:pt x="1401648" y="818756"/>
                  </a:lnTo>
                  <a:lnTo>
                    <a:pt x="1402969" y="818515"/>
                  </a:lnTo>
                  <a:lnTo>
                    <a:pt x="1402461" y="818057"/>
                  </a:lnTo>
                  <a:lnTo>
                    <a:pt x="1402969" y="817626"/>
                  </a:lnTo>
                  <a:lnTo>
                    <a:pt x="1401711" y="817359"/>
                  </a:lnTo>
                  <a:lnTo>
                    <a:pt x="1390269" y="806704"/>
                  </a:lnTo>
                  <a:lnTo>
                    <a:pt x="1340612" y="760476"/>
                  </a:lnTo>
                  <a:lnTo>
                    <a:pt x="1331595" y="790943"/>
                  </a:lnTo>
                  <a:lnTo>
                    <a:pt x="1324076" y="788746"/>
                  </a:lnTo>
                  <a:lnTo>
                    <a:pt x="1324076" y="816368"/>
                  </a:lnTo>
                  <a:lnTo>
                    <a:pt x="1319453" y="832040"/>
                  </a:lnTo>
                  <a:lnTo>
                    <a:pt x="726795" y="980935"/>
                  </a:lnTo>
                  <a:lnTo>
                    <a:pt x="955281" y="693610"/>
                  </a:lnTo>
                  <a:lnTo>
                    <a:pt x="1320177" y="800836"/>
                  </a:lnTo>
                  <a:lnTo>
                    <a:pt x="1324076" y="816368"/>
                  </a:lnTo>
                  <a:lnTo>
                    <a:pt x="1324076" y="788746"/>
                  </a:lnTo>
                  <a:lnTo>
                    <a:pt x="963815" y="682891"/>
                  </a:lnTo>
                  <a:lnTo>
                    <a:pt x="1346644" y="201498"/>
                  </a:lnTo>
                  <a:lnTo>
                    <a:pt x="1371473" y="221234"/>
                  </a:lnTo>
                  <a:lnTo>
                    <a:pt x="1379435" y="183642"/>
                  </a:lnTo>
                  <a:lnTo>
                    <a:pt x="1389126" y="137922"/>
                  </a:lnTo>
                  <a:lnTo>
                    <a:pt x="1311910" y="173863"/>
                  </a:lnTo>
                  <a:lnTo>
                    <a:pt x="1336738" y="193624"/>
                  </a:lnTo>
                  <a:lnTo>
                    <a:pt x="950709" y="679030"/>
                  </a:lnTo>
                  <a:lnTo>
                    <a:pt x="942187" y="676529"/>
                  </a:lnTo>
                  <a:lnTo>
                    <a:pt x="942187" y="689762"/>
                  </a:lnTo>
                  <a:lnTo>
                    <a:pt x="708748" y="983310"/>
                  </a:lnTo>
                  <a:lnTo>
                    <a:pt x="695515" y="972337"/>
                  </a:lnTo>
                  <a:lnTo>
                    <a:pt x="695515" y="988783"/>
                  </a:lnTo>
                  <a:lnTo>
                    <a:pt x="693585" y="989279"/>
                  </a:lnTo>
                  <a:lnTo>
                    <a:pt x="693585" y="1002360"/>
                  </a:lnTo>
                  <a:lnTo>
                    <a:pt x="614413" y="1101928"/>
                  </a:lnTo>
                  <a:lnTo>
                    <a:pt x="606348" y="1092619"/>
                  </a:lnTo>
                  <a:lnTo>
                    <a:pt x="606348" y="1112075"/>
                  </a:lnTo>
                  <a:lnTo>
                    <a:pt x="462305" y="1293202"/>
                  </a:lnTo>
                  <a:lnTo>
                    <a:pt x="453745" y="1290777"/>
                  </a:lnTo>
                  <a:lnTo>
                    <a:pt x="453745" y="1303959"/>
                  </a:lnTo>
                  <a:lnTo>
                    <a:pt x="377913" y="1399324"/>
                  </a:lnTo>
                  <a:lnTo>
                    <a:pt x="45008" y="1187704"/>
                  </a:lnTo>
                  <a:lnTo>
                    <a:pt x="453745" y="1303959"/>
                  </a:lnTo>
                  <a:lnTo>
                    <a:pt x="453745" y="1290777"/>
                  </a:lnTo>
                  <a:lnTo>
                    <a:pt x="27813" y="1169619"/>
                  </a:lnTo>
                  <a:lnTo>
                    <a:pt x="543902" y="1039952"/>
                  </a:lnTo>
                  <a:lnTo>
                    <a:pt x="606348" y="1112075"/>
                  </a:lnTo>
                  <a:lnTo>
                    <a:pt x="606348" y="1092619"/>
                  </a:lnTo>
                  <a:lnTo>
                    <a:pt x="557758" y="1036485"/>
                  </a:lnTo>
                  <a:lnTo>
                    <a:pt x="693585" y="1002360"/>
                  </a:lnTo>
                  <a:lnTo>
                    <a:pt x="693585" y="989279"/>
                  </a:lnTo>
                  <a:lnTo>
                    <a:pt x="548449" y="1025728"/>
                  </a:lnTo>
                  <a:lnTo>
                    <a:pt x="534606" y="1009751"/>
                  </a:lnTo>
                  <a:lnTo>
                    <a:pt x="534606" y="1029208"/>
                  </a:lnTo>
                  <a:lnTo>
                    <a:pt x="30518" y="1155852"/>
                  </a:lnTo>
                  <a:lnTo>
                    <a:pt x="387146" y="858926"/>
                  </a:lnTo>
                  <a:lnTo>
                    <a:pt x="534606" y="1029208"/>
                  </a:lnTo>
                  <a:lnTo>
                    <a:pt x="534606" y="1009751"/>
                  </a:lnTo>
                  <a:lnTo>
                    <a:pt x="396951" y="850760"/>
                  </a:lnTo>
                  <a:lnTo>
                    <a:pt x="462915" y="795845"/>
                  </a:lnTo>
                  <a:lnTo>
                    <a:pt x="695515" y="988783"/>
                  </a:lnTo>
                  <a:lnTo>
                    <a:pt x="695515" y="972337"/>
                  </a:lnTo>
                  <a:lnTo>
                    <a:pt x="472795" y="787603"/>
                  </a:lnTo>
                  <a:lnTo>
                    <a:pt x="682117" y="613333"/>
                  </a:lnTo>
                  <a:lnTo>
                    <a:pt x="942187" y="689762"/>
                  </a:lnTo>
                  <a:lnTo>
                    <a:pt x="942187" y="676529"/>
                  </a:lnTo>
                  <a:lnTo>
                    <a:pt x="693864" y="603554"/>
                  </a:lnTo>
                  <a:lnTo>
                    <a:pt x="1335151" y="69608"/>
                  </a:lnTo>
                  <a:lnTo>
                    <a:pt x="1355471" y="93980"/>
                  </a:lnTo>
                  <a:lnTo>
                    <a:pt x="1373987" y="51689"/>
                  </a:lnTo>
                  <a:lnTo>
                    <a:pt x="1389634" y="16002"/>
                  </a:lnTo>
                  <a:lnTo>
                    <a:pt x="1323606" y="3378"/>
                  </a:lnTo>
                  <a:lnTo>
                    <a:pt x="1323606" y="62674"/>
                  </a:lnTo>
                  <a:lnTo>
                    <a:pt x="679170" y="599236"/>
                  </a:lnTo>
                  <a:lnTo>
                    <a:pt x="667423" y="595795"/>
                  </a:lnTo>
                  <a:lnTo>
                    <a:pt x="667423" y="609015"/>
                  </a:lnTo>
                  <a:lnTo>
                    <a:pt x="462838" y="779348"/>
                  </a:lnTo>
                  <a:lnTo>
                    <a:pt x="452958" y="771156"/>
                  </a:lnTo>
                  <a:lnTo>
                    <a:pt x="452958" y="787590"/>
                  </a:lnTo>
                  <a:lnTo>
                    <a:pt x="388620" y="841146"/>
                  </a:lnTo>
                  <a:lnTo>
                    <a:pt x="60020" y="461657"/>
                  </a:lnTo>
                  <a:lnTo>
                    <a:pt x="452958" y="787590"/>
                  </a:lnTo>
                  <a:lnTo>
                    <a:pt x="452958" y="771156"/>
                  </a:lnTo>
                  <a:lnTo>
                    <a:pt x="32486" y="422427"/>
                  </a:lnTo>
                  <a:lnTo>
                    <a:pt x="667423" y="609015"/>
                  </a:lnTo>
                  <a:lnTo>
                    <a:pt x="667423" y="595795"/>
                  </a:lnTo>
                  <a:lnTo>
                    <a:pt x="26441" y="407416"/>
                  </a:lnTo>
                  <a:lnTo>
                    <a:pt x="1313853" y="44030"/>
                  </a:lnTo>
                  <a:lnTo>
                    <a:pt x="1320647" y="52184"/>
                  </a:lnTo>
                  <a:lnTo>
                    <a:pt x="1323606" y="62674"/>
                  </a:lnTo>
                  <a:lnTo>
                    <a:pt x="1323606" y="3378"/>
                  </a:lnTo>
                  <a:lnTo>
                    <a:pt x="1305941" y="0"/>
                  </a:lnTo>
                  <a:lnTo>
                    <a:pt x="1314577" y="30657"/>
                  </a:lnTo>
                  <a:lnTo>
                    <a:pt x="3048" y="400812"/>
                  </a:lnTo>
                  <a:lnTo>
                    <a:pt x="4927" y="407289"/>
                  </a:lnTo>
                  <a:lnTo>
                    <a:pt x="4800" y="407695"/>
                  </a:lnTo>
                  <a:lnTo>
                    <a:pt x="0" y="411861"/>
                  </a:lnTo>
                  <a:lnTo>
                    <a:pt x="378815" y="849312"/>
                  </a:lnTo>
                  <a:lnTo>
                    <a:pt x="762" y="1164082"/>
                  </a:lnTo>
                  <a:lnTo>
                    <a:pt x="4864" y="1169035"/>
                  </a:lnTo>
                  <a:lnTo>
                    <a:pt x="4927" y="1169314"/>
                  </a:lnTo>
                  <a:lnTo>
                    <a:pt x="4813" y="1169682"/>
                  </a:lnTo>
                  <a:lnTo>
                    <a:pt x="1397" y="1175004"/>
                  </a:lnTo>
                  <a:lnTo>
                    <a:pt x="369963" y="1409319"/>
                  </a:lnTo>
                  <a:lnTo>
                    <a:pt x="5969" y="1867027"/>
                  </a:lnTo>
                  <a:lnTo>
                    <a:pt x="8978" y="1869427"/>
                  </a:lnTo>
                  <a:lnTo>
                    <a:pt x="10896" y="1872310"/>
                  </a:lnTo>
                  <a:lnTo>
                    <a:pt x="9144" y="1878330"/>
                  </a:lnTo>
                  <a:lnTo>
                    <a:pt x="1327315" y="2252294"/>
                  </a:lnTo>
                  <a:lnTo>
                    <a:pt x="1318641" y="2282825"/>
                  </a:lnTo>
                  <a:lnTo>
                    <a:pt x="1402461" y="2267077"/>
                  </a:lnTo>
                  <a:lnTo>
                    <a:pt x="1390078" y="2255774"/>
                  </a:lnTo>
                  <a:lnTo>
                    <a:pt x="1339469" y="2209546"/>
                  </a:lnTo>
                  <a:lnTo>
                    <a:pt x="1330782" y="2240115"/>
                  </a:lnTo>
                  <a:lnTo>
                    <a:pt x="37033" y="1873046"/>
                  </a:lnTo>
                  <a:lnTo>
                    <a:pt x="827125" y="1699983"/>
                  </a:lnTo>
                  <a:lnTo>
                    <a:pt x="1400644" y="2064550"/>
                  </a:lnTo>
                  <a:lnTo>
                    <a:pt x="1394079" y="2070227"/>
                  </a:lnTo>
                  <a:lnTo>
                    <a:pt x="1401343" y="2073249"/>
                  </a:lnTo>
                  <a:lnTo>
                    <a:pt x="1388110" y="2094103"/>
                  </a:lnTo>
                  <a:lnTo>
                    <a:pt x="1472819" y="210286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800" y="1744090"/>
              <a:ext cx="5154930" cy="2261235"/>
            </a:xfrm>
            <a:custGeom>
              <a:avLst/>
              <a:gdLst/>
              <a:ahLst/>
              <a:cxnLst/>
              <a:rect l="l" t="t" r="r" b="b"/>
              <a:pathLst>
                <a:path w="5154930" h="2261235">
                  <a:moveTo>
                    <a:pt x="478409" y="427482"/>
                  </a:moveTo>
                  <a:lnTo>
                    <a:pt x="426085" y="427482"/>
                  </a:lnTo>
                  <a:lnTo>
                    <a:pt x="413423" y="427482"/>
                  </a:lnTo>
                  <a:lnTo>
                    <a:pt x="413004" y="459105"/>
                  </a:lnTo>
                  <a:lnTo>
                    <a:pt x="478409" y="427482"/>
                  </a:lnTo>
                  <a:close/>
                </a:path>
                <a:path w="5154930" h="2261235">
                  <a:moveTo>
                    <a:pt x="489712" y="422021"/>
                  </a:moveTo>
                  <a:lnTo>
                    <a:pt x="414020" y="382905"/>
                  </a:lnTo>
                  <a:lnTo>
                    <a:pt x="413588" y="414604"/>
                  </a:lnTo>
                  <a:lnTo>
                    <a:pt x="26035" y="409067"/>
                  </a:lnTo>
                  <a:lnTo>
                    <a:pt x="25781" y="421767"/>
                  </a:lnTo>
                  <a:lnTo>
                    <a:pt x="413423" y="427304"/>
                  </a:lnTo>
                  <a:lnTo>
                    <a:pt x="426085" y="427304"/>
                  </a:lnTo>
                  <a:lnTo>
                    <a:pt x="478777" y="427304"/>
                  </a:lnTo>
                  <a:lnTo>
                    <a:pt x="489712" y="422021"/>
                  </a:lnTo>
                  <a:close/>
                </a:path>
                <a:path w="5154930" h="2261235">
                  <a:moveTo>
                    <a:pt x="490347" y="1185037"/>
                  </a:moveTo>
                  <a:lnTo>
                    <a:pt x="477647" y="1178687"/>
                  </a:lnTo>
                  <a:lnTo>
                    <a:pt x="414147" y="1146937"/>
                  </a:lnTo>
                  <a:lnTo>
                    <a:pt x="414147" y="1178687"/>
                  </a:lnTo>
                  <a:lnTo>
                    <a:pt x="0" y="1178687"/>
                  </a:lnTo>
                  <a:lnTo>
                    <a:pt x="0" y="1191387"/>
                  </a:lnTo>
                  <a:lnTo>
                    <a:pt x="414147" y="1191387"/>
                  </a:lnTo>
                  <a:lnTo>
                    <a:pt x="414147" y="1223137"/>
                  </a:lnTo>
                  <a:lnTo>
                    <a:pt x="477647" y="1191387"/>
                  </a:lnTo>
                  <a:lnTo>
                    <a:pt x="490347" y="1185037"/>
                  </a:lnTo>
                  <a:close/>
                </a:path>
                <a:path w="5154930" h="2261235">
                  <a:moveTo>
                    <a:pt x="496316" y="1887601"/>
                  </a:moveTo>
                  <a:lnTo>
                    <a:pt x="483616" y="1881251"/>
                  </a:lnTo>
                  <a:lnTo>
                    <a:pt x="420116" y="1849501"/>
                  </a:lnTo>
                  <a:lnTo>
                    <a:pt x="420116" y="1881251"/>
                  </a:lnTo>
                  <a:lnTo>
                    <a:pt x="25908" y="1881251"/>
                  </a:lnTo>
                  <a:lnTo>
                    <a:pt x="25908" y="1893951"/>
                  </a:lnTo>
                  <a:lnTo>
                    <a:pt x="420116" y="1893951"/>
                  </a:lnTo>
                  <a:lnTo>
                    <a:pt x="420116" y="1925701"/>
                  </a:lnTo>
                  <a:lnTo>
                    <a:pt x="483616" y="1893951"/>
                  </a:lnTo>
                  <a:lnTo>
                    <a:pt x="496316" y="1887601"/>
                  </a:lnTo>
                  <a:close/>
                </a:path>
                <a:path w="5154930" h="2261235">
                  <a:moveTo>
                    <a:pt x="4274566" y="1556004"/>
                  </a:moveTo>
                  <a:lnTo>
                    <a:pt x="4262120" y="1513840"/>
                  </a:lnTo>
                  <a:lnTo>
                    <a:pt x="4250436" y="1474216"/>
                  </a:lnTo>
                  <a:lnTo>
                    <a:pt x="4228985" y="1494205"/>
                  </a:lnTo>
                  <a:lnTo>
                    <a:pt x="4223639" y="1486789"/>
                  </a:lnTo>
                  <a:lnTo>
                    <a:pt x="4221886" y="1490129"/>
                  </a:lnTo>
                  <a:lnTo>
                    <a:pt x="4215612" y="1483398"/>
                  </a:lnTo>
                  <a:lnTo>
                    <a:pt x="4215612" y="1502117"/>
                  </a:lnTo>
                  <a:lnTo>
                    <a:pt x="4210951" y="1510995"/>
                  </a:lnTo>
                  <a:lnTo>
                    <a:pt x="4207522" y="1514208"/>
                  </a:lnTo>
                  <a:lnTo>
                    <a:pt x="4197350" y="1508899"/>
                  </a:lnTo>
                  <a:lnTo>
                    <a:pt x="4197350" y="1523199"/>
                  </a:lnTo>
                  <a:lnTo>
                    <a:pt x="4197350" y="1523682"/>
                  </a:lnTo>
                  <a:lnTo>
                    <a:pt x="4194683" y="1526159"/>
                  </a:lnTo>
                  <a:lnTo>
                    <a:pt x="4197350" y="1527162"/>
                  </a:lnTo>
                  <a:lnTo>
                    <a:pt x="4197350" y="1537004"/>
                  </a:lnTo>
                  <a:lnTo>
                    <a:pt x="4197350" y="1573098"/>
                  </a:lnTo>
                  <a:lnTo>
                    <a:pt x="4197350" y="1585544"/>
                  </a:lnTo>
                  <a:lnTo>
                    <a:pt x="2881782" y="2228608"/>
                  </a:lnTo>
                  <a:lnTo>
                    <a:pt x="3624402" y="1561719"/>
                  </a:lnTo>
                  <a:lnTo>
                    <a:pt x="4191800" y="1561719"/>
                  </a:lnTo>
                  <a:lnTo>
                    <a:pt x="4197350" y="1573098"/>
                  </a:lnTo>
                  <a:lnTo>
                    <a:pt x="4197350" y="1537004"/>
                  </a:lnTo>
                  <a:lnTo>
                    <a:pt x="4191050" y="1549019"/>
                  </a:lnTo>
                  <a:lnTo>
                    <a:pt x="3638550" y="1549019"/>
                  </a:lnTo>
                  <a:lnTo>
                    <a:pt x="3862425" y="1347978"/>
                  </a:lnTo>
                  <a:lnTo>
                    <a:pt x="4197350" y="1523199"/>
                  </a:lnTo>
                  <a:lnTo>
                    <a:pt x="4197350" y="1508899"/>
                  </a:lnTo>
                  <a:lnTo>
                    <a:pt x="3872471" y="1338948"/>
                  </a:lnTo>
                  <a:lnTo>
                    <a:pt x="3976535" y="1245501"/>
                  </a:lnTo>
                  <a:lnTo>
                    <a:pt x="4215612" y="1502117"/>
                  </a:lnTo>
                  <a:lnTo>
                    <a:pt x="4215612" y="1483398"/>
                  </a:lnTo>
                  <a:lnTo>
                    <a:pt x="3986022" y="1236980"/>
                  </a:lnTo>
                  <a:lnTo>
                    <a:pt x="4214368" y="1031925"/>
                  </a:lnTo>
                  <a:lnTo>
                    <a:pt x="4235577" y="1055497"/>
                  </a:lnTo>
                  <a:lnTo>
                    <a:pt x="4251947" y="1013968"/>
                  </a:lnTo>
                  <a:lnTo>
                    <a:pt x="4266819" y="976249"/>
                  </a:lnTo>
                  <a:lnTo>
                    <a:pt x="4184650" y="998855"/>
                  </a:lnTo>
                  <a:lnTo>
                    <a:pt x="4205897" y="1022489"/>
                  </a:lnTo>
                  <a:lnTo>
                    <a:pt x="3977386" y="1227709"/>
                  </a:lnTo>
                  <a:lnTo>
                    <a:pt x="3967899" y="1217536"/>
                  </a:lnTo>
                  <a:lnTo>
                    <a:pt x="3967899" y="1236230"/>
                  </a:lnTo>
                  <a:lnTo>
                    <a:pt x="3860508" y="1332687"/>
                  </a:lnTo>
                  <a:lnTo>
                    <a:pt x="3850449" y="1327429"/>
                  </a:lnTo>
                  <a:lnTo>
                    <a:pt x="3850449" y="1341716"/>
                  </a:lnTo>
                  <a:lnTo>
                    <a:pt x="3619627" y="1549019"/>
                  </a:lnTo>
                  <a:lnTo>
                    <a:pt x="2869006" y="1549019"/>
                  </a:lnTo>
                  <a:lnTo>
                    <a:pt x="3578339" y="1199337"/>
                  </a:lnTo>
                  <a:lnTo>
                    <a:pt x="3850449" y="1341716"/>
                  </a:lnTo>
                  <a:lnTo>
                    <a:pt x="3850449" y="1327429"/>
                  </a:lnTo>
                  <a:lnTo>
                    <a:pt x="3592372" y="1192415"/>
                  </a:lnTo>
                  <a:lnTo>
                    <a:pt x="3821747" y="1079334"/>
                  </a:lnTo>
                  <a:lnTo>
                    <a:pt x="3967899" y="1236230"/>
                  </a:lnTo>
                  <a:lnTo>
                    <a:pt x="3967899" y="1217536"/>
                  </a:lnTo>
                  <a:lnTo>
                    <a:pt x="3833685" y="1073454"/>
                  </a:lnTo>
                  <a:lnTo>
                    <a:pt x="4201363" y="892187"/>
                  </a:lnTo>
                  <a:lnTo>
                    <a:pt x="4215384" y="920623"/>
                  </a:lnTo>
                  <a:lnTo>
                    <a:pt x="4249864" y="875157"/>
                  </a:lnTo>
                  <a:lnTo>
                    <a:pt x="4266069" y="853795"/>
                  </a:lnTo>
                  <a:lnTo>
                    <a:pt x="4266717" y="853490"/>
                  </a:lnTo>
                  <a:lnTo>
                    <a:pt x="4267962" y="853567"/>
                  </a:lnTo>
                  <a:lnTo>
                    <a:pt x="4250588" y="826770"/>
                  </a:lnTo>
                  <a:lnTo>
                    <a:pt x="4221607" y="782066"/>
                  </a:lnTo>
                  <a:lnTo>
                    <a:pt x="4205478" y="809409"/>
                  </a:lnTo>
                  <a:lnTo>
                    <a:pt x="4191787" y="801344"/>
                  </a:lnTo>
                  <a:lnTo>
                    <a:pt x="4191787" y="816013"/>
                  </a:lnTo>
                  <a:lnTo>
                    <a:pt x="4191216" y="833564"/>
                  </a:lnTo>
                  <a:lnTo>
                    <a:pt x="4190098" y="835469"/>
                  </a:lnTo>
                  <a:lnTo>
                    <a:pt x="4190098" y="869302"/>
                  </a:lnTo>
                  <a:lnTo>
                    <a:pt x="4189641" y="883793"/>
                  </a:lnTo>
                  <a:lnTo>
                    <a:pt x="3824655" y="1063752"/>
                  </a:lnTo>
                  <a:lnTo>
                    <a:pt x="3812705" y="1050925"/>
                  </a:lnTo>
                  <a:lnTo>
                    <a:pt x="3812705" y="1069644"/>
                  </a:lnTo>
                  <a:lnTo>
                    <a:pt x="3578479" y="1185138"/>
                  </a:lnTo>
                  <a:lnTo>
                    <a:pt x="2869717" y="814349"/>
                  </a:lnTo>
                  <a:lnTo>
                    <a:pt x="3596944" y="838022"/>
                  </a:lnTo>
                  <a:lnTo>
                    <a:pt x="3812705" y="1069644"/>
                  </a:lnTo>
                  <a:lnTo>
                    <a:pt x="3812705" y="1050925"/>
                  </a:lnTo>
                  <a:lnTo>
                    <a:pt x="3614928" y="838619"/>
                  </a:lnTo>
                  <a:lnTo>
                    <a:pt x="4184104" y="857148"/>
                  </a:lnTo>
                  <a:lnTo>
                    <a:pt x="4190098" y="869302"/>
                  </a:lnTo>
                  <a:lnTo>
                    <a:pt x="4190098" y="835469"/>
                  </a:lnTo>
                  <a:lnTo>
                    <a:pt x="4184789" y="844461"/>
                  </a:lnTo>
                  <a:lnTo>
                    <a:pt x="3602710" y="825500"/>
                  </a:lnTo>
                  <a:lnTo>
                    <a:pt x="2864586" y="33172"/>
                  </a:lnTo>
                  <a:lnTo>
                    <a:pt x="4191787" y="816013"/>
                  </a:lnTo>
                  <a:lnTo>
                    <a:pt x="4191787" y="801344"/>
                  </a:lnTo>
                  <a:lnTo>
                    <a:pt x="2833243" y="0"/>
                  </a:lnTo>
                  <a:lnTo>
                    <a:pt x="2830068" y="5461"/>
                  </a:lnTo>
                  <a:lnTo>
                    <a:pt x="2825369" y="9779"/>
                  </a:lnTo>
                  <a:lnTo>
                    <a:pt x="3584740" y="824915"/>
                  </a:lnTo>
                  <a:lnTo>
                    <a:pt x="2842514" y="800735"/>
                  </a:lnTo>
                  <a:lnTo>
                    <a:pt x="2842260" y="807085"/>
                  </a:lnTo>
                  <a:lnTo>
                    <a:pt x="2839339" y="812673"/>
                  </a:lnTo>
                  <a:lnTo>
                    <a:pt x="3564445" y="1192060"/>
                  </a:lnTo>
                  <a:lnTo>
                    <a:pt x="2839466" y="1549527"/>
                  </a:lnTo>
                  <a:lnTo>
                    <a:pt x="2842260" y="1555178"/>
                  </a:lnTo>
                  <a:lnTo>
                    <a:pt x="2842260" y="1561719"/>
                  </a:lnTo>
                  <a:lnTo>
                    <a:pt x="3605479" y="1561719"/>
                  </a:lnTo>
                  <a:lnTo>
                    <a:pt x="2840431" y="2248827"/>
                  </a:lnTo>
                  <a:lnTo>
                    <a:pt x="2839466" y="2249297"/>
                  </a:lnTo>
                  <a:lnTo>
                    <a:pt x="2839593" y="2249576"/>
                  </a:lnTo>
                  <a:lnTo>
                    <a:pt x="2838069" y="2250948"/>
                  </a:lnTo>
                  <a:lnTo>
                    <a:pt x="2842945" y="2256421"/>
                  </a:lnTo>
                  <a:lnTo>
                    <a:pt x="2845054" y="2260727"/>
                  </a:lnTo>
                  <a:lnTo>
                    <a:pt x="2846260" y="2260142"/>
                  </a:lnTo>
                  <a:lnTo>
                    <a:pt x="2846451" y="2260346"/>
                  </a:lnTo>
                  <a:lnTo>
                    <a:pt x="2847187" y="2259685"/>
                  </a:lnTo>
                  <a:lnTo>
                    <a:pt x="4207776" y="1594485"/>
                  </a:lnTo>
                  <a:lnTo>
                    <a:pt x="4221734" y="1623060"/>
                  </a:lnTo>
                  <a:lnTo>
                    <a:pt x="4256532" y="1577594"/>
                  </a:lnTo>
                  <a:lnTo>
                    <a:pt x="4273156" y="1555877"/>
                  </a:lnTo>
                  <a:lnTo>
                    <a:pt x="4273550" y="1555877"/>
                  </a:lnTo>
                  <a:lnTo>
                    <a:pt x="4273347" y="1555623"/>
                  </a:lnTo>
                  <a:lnTo>
                    <a:pt x="4274566" y="1556004"/>
                  </a:lnTo>
                  <a:close/>
                </a:path>
                <a:path w="5154930" h="2261235">
                  <a:moveTo>
                    <a:pt x="5141722" y="880237"/>
                  </a:moveTo>
                  <a:lnTo>
                    <a:pt x="5129022" y="873887"/>
                  </a:lnTo>
                  <a:lnTo>
                    <a:pt x="5065522" y="842137"/>
                  </a:lnTo>
                  <a:lnTo>
                    <a:pt x="5065522" y="873887"/>
                  </a:lnTo>
                  <a:lnTo>
                    <a:pt x="4744199" y="873887"/>
                  </a:lnTo>
                  <a:lnTo>
                    <a:pt x="4744199" y="886587"/>
                  </a:lnTo>
                  <a:lnTo>
                    <a:pt x="5065522" y="886587"/>
                  </a:lnTo>
                  <a:lnTo>
                    <a:pt x="5065522" y="918337"/>
                  </a:lnTo>
                  <a:lnTo>
                    <a:pt x="5129022" y="886587"/>
                  </a:lnTo>
                  <a:lnTo>
                    <a:pt x="5141722" y="880237"/>
                  </a:lnTo>
                  <a:close/>
                </a:path>
                <a:path w="5154930" h="2261235">
                  <a:moveTo>
                    <a:pt x="5154549" y="1582801"/>
                  </a:moveTo>
                  <a:lnTo>
                    <a:pt x="5141849" y="1576451"/>
                  </a:lnTo>
                  <a:lnTo>
                    <a:pt x="5078349" y="1544701"/>
                  </a:lnTo>
                  <a:lnTo>
                    <a:pt x="5078349" y="1576451"/>
                  </a:lnTo>
                  <a:lnTo>
                    <a:pt x="4750295" y="1576451"/>
                  </a:lnTo>
                  <a:lnTo>
                    <a:pt x="4750295" y="1589151"/>
                  </a:lnTo>
                  <a:lnTo>
                    <a:pt x="5078349" y="1589151"/>
                  </a:lnTo>
                  <a:lnTo>
                    <a:pt x="5078349" y="1620901"/>
                  </a:lnTo>
                  <a:lnTo>
                    <a:pt x="5141849" y="1589151"/>
                  </a:lnTo>
                  <a:lnTo>
                    <a:pt x="5154549" y="158280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963409" y="247776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2934" y="315594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2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0.5</a:t>
            </a:r>
            <a:endParaRPr sz="1400">
              <a:latin typeface="Carlito"/>
              <a:cs typeface="Carlito"/>
            </a:endParaRPr>
          </a:p>
          <a:p>
            <a:pPr marL="78740">
              <a:lnSpc>
                <a:spcPts val="2110"/>
              </a:lnSpc>
            </a:pPr>
            <a:r>
              <a:rPr sz="2000" b="1" spc="-50" dirty="0">
                <a:solidFill>
                  <a:srgbClr val="C00000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78740">
              <a:lnSpc>
                <a:spcPct val="100000"/>
              </a:lnSpc>
            </a:pPr>
            <a:r>
              <a:rPr sz="2000" b="1" spc="-50" dirty="0">
                <a:solidFill>
                  <a:srgbClr val="C00000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6882" y="3746372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0.25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  <a:p>
            <a:pPr marL="27940">
              <a:lnSpc>
                <a:spcPts val="223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27940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92090" y="3657980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0.15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2495" y="4873752"/>
            <a:ext cx="821690" cy="368935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  <a:tabLst>
                <a:tab pos="584200" algn="l"/>
              </a:tabLst>
            </a:pPr>
            <a:r>
              <a:rPr sz="1800" dirty="0">
                <a:latin typeface="Carlito"/>
                <a:cs typeface="Carlito"/>
              </a:rPr>
              <a:t>1</a:t>
            </a:r>
            <a:r>
              <a:rPr sz="1800" spc="420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0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5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5127" y="1984373"/>
            <a:ext cx="77813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1</a:t>
            </a:r>
            <a:r>
              <a:rPr sz="1600" b="1" spc="-20" dirty="0">
                <a:latin typeface="Carlito"/>
                <a:cs typeface="Carlito"/>
              </a:rPr>
              <a:t>=1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2677" y="2759200"/>
            <a:ext cx="66230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2</a:t>
            </a:r>
            <a:r>
              <a:rPr sz="1600" b="1" spc="-20" dirty="0">
                <a:latin typeface="Carlito"/>
                <a:cs typeface="Carlito"/>
              </a:rPr>
              <a:t>=0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98777" y="3475176"/>
            <a:ext cx="61620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3</a:t>
            </a:r>
            <a:r>
              <a:rPr sz="1600" b="1" spc="-20" dirty="0">
                <a:latin typeface="Carlito"/>
                <a:cs typeface="Carlito"/>
              </a:rPr>
              <a:t>=1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67884" y="4901184"/>
            <a:ext cx="2997548" cy="308418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rlito"/>
                <a:cs typeface="Carlito"/>
              </a:rPr>
              <a:t>0.668</a:t>
            </a:r>
            <a:r>
              <a:rPr sz="1800" spc="409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0.912</a:t>
            </a:r>
            <a:r>
              <a:rPr sz="1800" spc="4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0.102 </a:t>
            </a:r>
            <a:r>
              <a:rPr sz="1800" spc="-10" dirty="0">
                <a:latin typeface="Carlito"/>
                <a:cs typeface="Carlito"/>
              </a:rPr>
              <a:t>0.471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64408" y="4884420"/>
            <a:ext cx="1377950" cy="993775"/>
          </a:xfrm>
          <a:custGeom>
            <a:avLst/>
            <a:gdLst/>
            <a:ahLst/>
            <a:cxnLst/>
            <a:rect l="l" t="t" r="r" b="b"/>
            <a:pathLst>
              <a:path w="1377950" h="993775">
                <a:moveTo>
                  <a:pt x="0" y="993647"/>
                </a:moveTo>
                <a:lnTo>
                  <a:pt x="1377696" y="993647"/>
                </a:lnTo>
                <a:lnTo>
                  <a:pt x="1377696" y="0"/>
                </a:lnTo>
                <a:lnTo>
                  <a:pt x="0" y="0"/>
                </a:lnTo>
                <a:lnTo>
                  <a:pt x="0" y="993647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80257" y="4696841"/>
            <a:ext cx="212090" cy="1167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30480" indent="-6985">
              <a:lnSpc>
                <a:spcPct val="1351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1 </a:t>
            </a: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2</a:t>
            </a:r>
            <a:endParaRPr sz="1800" baseline="-20833">
              <a:latin typeface="Carlito"/>
              <a:cs typeface="Carlito"/>
            </a:endParaRPr>
          </a:p>
          <a:p>
            <a:pPr marL="44450">
              <a:lnSpc>
                <a:spcPct val="100000"/>
              </a:lnSpc>
              <a:spcBef>
                <a:spcPts val="994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3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56429" y="4569079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4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96080" y="4547742"/>
            <a:ext cx="704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55295" algn="l"/>
              </a:tabLst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2</a:t>
            </a:r>
            <a:r>
              <a:rPr sz="1800" baseline="-20833" dirty="0">
                <a:latin typeface="Carlito"/>
                <a:cs typeface="Carlito"/>
              </a:rPr>
              <a:t>	</a:t>
            </a: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3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65627" y="4526660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04284" y="5924194"/>
            <a:ext cx="23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0" dirty="0">
                <a:solidFill>
                  <a:srgbClr val="C00000"/>
                </a:solidFill>
                <a:latin typeface="Carlito"/>
                <a:cs typeface="Carlito"/>
              </a:rPr>
              <a:t>W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9235" y="4904613"/>
            <a:ext cx="14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58258" y="487807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=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2" name="object 32"/>
          <p:cNvSpPr txBox="1"/>
          <p:nvPr/>
        </p:nvSpPr>
        <p:spPr>
          <a:xfrm>
            <a:off x="7362847" y="4555248"/>
            <a:ext cx="274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4</a:t>
            </a:r>
            <a:endParaRPr sz="1800" baseline="-20833" dirty="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63539" y="4571744"/>
            <a:ext cx="10688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72160" algn="l"/>
              </a:tabLst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18518" dirty="0">
                <a:latin typeface="Carlito"/>
                <a:cs typeface="Carlito"/>
              </a:rPr>
              <a:t>2</a:t>
            </a:r>
            <a:r>
              <a:rPr sz="1800" baseline="-18518" dirty="0">
                <a:latin typeface="Carlito"/>
                <a:cs typeface="Carlito"/>
              </a:rPr>
              <a:t>	</a:t>
            </a: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3</a:t>
            </a:r>
            <a:endParaRPr sz="1800" baseline="-20833" dirty="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3260" y="4526660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843" y="1394841"/>
            <a:ext cx="2028825" cy="93345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02" y="5267007"/>
            <a:ext cx="295275" cy="228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832" y="5389528"/>
            <a:ext cx="314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6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Forward</a:t>
            </a:r>
            <a:r>
              <a:rPr spc="-120" dirty="0"/>
              <a:t> </a:t>
            </a:r>
            <a:r>
              <a:rPr spc="-40" dirty="0"/>
              <a:t>Pass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2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2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2399030" cy="2714625"/>
            </a:xfrm>
            <a:custGeom>
              <a:avLst/>
              <a:gdLst/>
              <a:ahLst/>
              <a:cxnLst/>
              <a:rect l="l" t="t" r="r" b="b"/>
              <a:pathLst>
                <a:path w="2399029" h="2714625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  <a:path w="2399029" h="2714625">
                  <a:moveTo>
                    <a:pt x="13715" y="1033272"/>
                  </a:moveTo>
                  <a:lnTo>
                    <a:pt x="18562" y="986600"/>
                  </a:lnTo>
                  <a:lnTo>
                    <a:pt x="32462" y="943123"/>
                  </a:lnTo>
                  <a:lnTo>
                    <a:pt x="54455" y="903775"/>
                  </a:lnTo>
                  <a:lnTo>
                    <a:pt x="83581" y="869489"/>
                  </a:lnTo>
                  <a:lnTo>
                    <a:pt x="118881" y="841198"/>
                  </a:lnTo>
                  <a:lnTo>
                    <a:pt x="159394" y="819834"/>
                  </a:lnTo>
                  <a:lnTo>
                    <a:pt x="204161" y="806332"/>
                  </a:lnTo>
                  <a:lnTo>
                    <a:pt x="252221" y="801624"/>
                  </a:lnTo>
                  <a:lnTo>
                    <a:pt x="300282" y="806332"/>
                  </a:lnTo>
                  <a:lnTo>
                    <a:pt x="345049" y="819834"/>
                  </a:lnTo>
                  <a:lnTo>
                    <a:pt x="385562" y="841198"/>
                  </a:lnTo>
                  <a:lnTo>
                    <a:pt x="420862" y="869489"/>
                  </a:lnTo>
                  <a:lnTo>
                    <a:pt x="449988" y="903775"/>
                  </a:lnTo>
                  <a:lnTo>
                    <a:pt x="471981" y="943123"/>
                  </a:lnTo>
                  <a:lnTo>
                    <a:pt x="485881" y="986600"/>
                  </a:lnTo>
                  <a:lnTo>
                    <a:pt x="490727" y="1033272"/>
                  </a:lnTo>
                  <a:lnTo>
                    <a:pt x="485881" y="1079943"/>
                  </a:lnTo>
                  <a:lnTo>
                    <a:pt x="471981" y="1123420"/>
                  </a:lnTo>
                  <a:lnTo>
                    <a:pt x="449988" y="1162768"/>
                  </a:lnTo>
                  <a:lnTo>
                    <a:pt x="420862" y="1197054"/>
                  </a:lnTo>
                  <a:lnTo>
                    <a:pt x="385562" y="1225345"/>
                  </a:lnTo>
                  <a:lnTo>
                    <a:pt x="345049" y="1246709"/>
                  </a:lnTo>
                  <a:lnTo>
                    <a:pt x="300282" y="1260211"/>
                  </a:lnTo>
                  <a:lnTo>
                    <a:pt x="252221" y="1264920"/>
                  </a:lnTo>
                  <a:lnTo>
                    <a:pt x="204161" y="1260211"/>
                  </a:lnTo>
                  <a:lnTo>
                    <a:pt x="159394" y="1246709"/>
                  </a:lnTo>
                  <a:lnTo>
                    <a:pt x="118881" y="1225345"/>
                  </a:lnTo>
                  <a:lnTo>
                    <a:pt x="83581" y="1197054"/>
                  </a:lnTo>
                  <a:lnTo>
                    <a:pt x="54455" y="1162768"/>
                  </a:lnTo>
                  <a:lnTo>
                    <a:pt x="32462" y="1123420"/>
                  </a:lnTo>
                  <a:lnTo>
                    <a:pt x="18562" y="1079943"/>
                  </a:lnTo>
                  <a:lnTo>
                    <a:pt x="13715" y="1033272"/>
                  </a:lnTo>
                  <a:close/>
                </a:path>
                <a:path w="2399029" h="2714625">
                  <a:moveTo>
                    <a:pt x="13715" y="1782317"/>
                  </a:moveTo>
                  <a:lnTo>
                    <a:pt x="18562" y="1735467"/>
                  </a:lnTo>
                  <a:lnTo>
                    <a:pt x="32462" y="1691836"/>
                  </a:lnTo>
                  <a:lnTo>
                    <a:pt x="54455" y="1652357"/>
                  </a:lnTo>
                  <a:lnTo>
                    <a:pt x="83581" y="1617964"/>
                  </a:lnTo>
                  <a:lnTo>
                    <a:pt x="118881" y="1589589"/>
                  </a:lnTo>
                  <a:lnTo>
                    <a:pt x="159394" y="1568166"/>
                  </a:lnTo>
                  <a:lnTo>
                    <a:pt x="204161" y="1554628"/>
                  </a:lnTo>
                  <a:lnTo>
                    <a:pt x="252221" y="1549908"/>
                  </a:lnTo>
                  <a:lnTo>
                    <a:pt x="300282" y="1554628"/>
                  </a:lnTo>
                  <a:lnTo>
                    <a:pt x="345049" y="1568166"/>
                  </a:lnTo>
                  <a:lnTo>
                    <a:pt x="385562" y="1589589"/>
                  </a:lnTo>
                  <a:lnTo>
                    <a:pt x="420862" y="1617964"/>
                  </a:lnTo>
                  <a:lnTo>
                    <a:pt x="449988" y="1652357"/>
                  </a:lnTo>
                  <a:lnTo>
                    <a:pt x="471981" y="1691836"/>
                  </a:lnTo>
                  <a:lnTo>
                    <a:pt x="485881" y="1735467"/>
                  </a:lnTo>
                  <a:lnTo>
                    <a:pt x="490727" y="1782317"/>
                  </a:lnTo>
                  <a:lnTo>
                    <a:pt x="485881" y="1829168"/>
                  </a:lnTo>
                  <a:lnTo>
                    <a:pt x="471981" y="1872799"/>
                  </a:lnTo>
                  <a:lnTo>
                    <a:pt x="449988" y="1912278"/>
                  </a:lnTo>
                  <a:lnTo>
                    <a:pt x="420862" y="1946671"/>
                  </a:lnTo>
                  <a:lnTo>
                    <a:pt x="385562" y="1975046"/>
                  </a:lnTo>
                  <a:lnTo>
                    <a:pt x="345049" y="1996469"/>
                  </a:lnTo>
                  <a:lnTo>
                    <a:pt x="300282" y="2010007"/>
                  </a:lnTo>
                  <a:lnTo>
                    <a:pt x="252221" y="2014727"/>
                  </a:lnTo>
                  <a:lnTo>
                    <a:pt x="204161" y="2010007"/>
                  </a:lnTo>
                  <a:lnTo>
                    <a:pt x="159394" y="1996469"/>
                  </a:lnTo>
                  <a:lnTo>
                    <a:pt x="118881" y="1975046"/>
                  </a:lnTo>
                  <a:lnTo>
                    <a:pt x="83581" y="1946671"/>
                  </a:lnTo>
                  <a:lnTo>
                    <a:pt x="54455" y="1912278"/>
                  </a:lnTo>
                  <a:lnTo>
                    <a:pt x="32462" y="1872799"/>
                  </a:lnTo>
                  <a:lnTo>
                    <a:pt x="18562" y="1829168"/>
                  </a:lnTo>
                  <a:lnTo>
                    <a:pt x="13715" y="1782317"/>
                  </a:lnTo>
                  <a:close/>
                </a:path>
                <a:path w="2399029" h="2714625">
                  <a:moveTo>
                    <a:pt x="13715" y="2481834"/>
                  </a:moveTo>
                  <a:lnTo>
                    <a:pt x="18562" y="2434983"/>
                  </a:lnTo>
                  <a:lnTo>
                    <a:pt x="32462" y="2391352"/>
                  </a:lnTo>
                  <a:lnTo>
                    <a:pt x="54455" y="2351873"/>
                  </a:lnTo>
                  <a:lnTo>
                    <a:pt x="83581" y="2317480"/>
                  </a:lnTo>
                  <a:lnTo>
                    <a:pt x="118881" y="2289105"/>
                  </a:lnTo>
                  <a:lnTo>
                    <a:pt x="159394" y="2267682"/>
                  </a:lnTo>
                  <a:lnTo>
                    <a:pt x="204161" y="2254144"/>
                  </a:lnTo>
                  <a:lnTo>
                    <a:pt x="252221" y="2249424"/>
                  </a:lnTo>
                  <a:lnTo>
                    <a:pt x="300282" y="2254144"/>
                  </a:lnTo>
                  <a:lnTo>
                    <a:pt x="345049" y="2267682"/>
                  </a:lnTo>
                  <a:lnTo>
                    <a:pt x="385562" y="2289105"/>
                  </a:lnTo>
                  <a:lnTo>
                    <a:pt x="420862" y="2317480"/>
                  </a:lnTo>
                  <a:lnTo>
                    <a:pt x="449988" y="2351873"/>
                  </a:lnTo>
                  <a:lnTo>
                    <a:pt x="471981" y="2391352"/>
                  </a:lnTo>
                  <a:lnTo>
                    <a:pt x="485881" y="2434983"/>
                  </a:lnTo>
                  <a:lnTo>
                    <a:pt x="490727" y="2481834"/>
                  </a:lnTo>
                  <a:lnTo>
                    <a:pt x="485881" y="2528684"/>
                  </a:lnTo>
                  <a:lnTo>
                    <a:pt x="471981" y="2572315"/>
                  </a:lnTo>
                  <a:lnTo>
                    <a:pt x="449988" y="2611794"/>
                  </a:lnTo>
                  <a:lnTo>
                    <a:pt x="420862" y="2646187"/>
                  </a:lnTo>
                  <a:lnTo>
                    <a:pt x="385562" y="2674562"/>
                  </a:lnTo>
                  <a:lnTo>
                    <a:pt x="345049" y="2695985"/>
                  </a:lnTo>
                  <a:lnTo>
                    <a:pt x="300282" y="2709523"/>
                  </a:lnTo>
                  <a:lnTo>
                    <a:pt x="252221" y="2714244"/>
                  </a:lnTo>
                  <a:lnTo>
                    <a:pt x="204161" y="2709523"/>
                  </a:lnTo>
                  <a:lnTo>
                    <a:pt x="159394" y="2695985"/>
                  </a:lnTo>
                  <a:lnTo>
                    <a:pt x="118881" y="2674562"/>
                  </a:lnTo>
                  <a:lnTo>
                    <a:pt x="83581" y="2646187"/>
                  </a:lnTo>
                  <a:lnTo>
                    <a:pt x="54455" y="2611794"/>
                  </a:lnTo>
                  <a:lnTo>
                    <a:pt x="32462" y="2572315"/>
                  </a:lnTo>
                  <a:lnTo>
                    <a:pt x="18562" y="2528684"/>
                  </a:lnTo>
                  <a:lnTo>
                    <a:pt x="13715" y="2481834"/>
                  </a:lnTo>
                  <a:close/>
                </a:path>
                <a:path w="2399029" h="2714625">
                  <a:moveTo>
                    <a:pt x="1915667" y="1080515"/>
                  </a:moveTo>
                  <a:lnTo>
                    <a:pt x="1920514" y="1033844"/>
                  </a:lnTo>
                  <a:lnTo>
                    <a:pt x="1934414" y="990367"/>
                  </a:lnTo>
                  <a:lnTo>
                    <a:pt x="1956407" y="951019"/>
                  </a:lnTo>
                  <a:lnTo>
                    <a:pt x="1985533" y="916733"/>
                  </a:lnTo>
                  <a:lnTo>
                    <a:pt x="2020833" y="888442"/>
                  </a:lnTo>
                  <a:lnTo>
                    <a:pt x="2061346" y="867078"/>
                  </a:lnTo>
                  <a:lnTo>
                    <a:pt x="2106113" y="853576"/>
                  </a:lnTo>
                  <a:lnTo>
                    <a:pt x="2154173" y="848867"/>
                  </a:lnTo>
                  <a:lnTo>
                    <a:pt x="2202234" y="853576"/>
                  </a:lnTo>
                  <a:lnTo>
                    <a:pt x="2247001" y="867078"/>
                  </a:lnTo>
                  <a:lnTo>
                    <a:pt x="2287514" y="888442"/>
                  </a:lnTo>
                  <a:lnTo>
                    <a:pt x="2322814" y="916733"/>
                  </a:lnTo>
                  <a:lnTo>
                    <a:pt x="2351940" y="951019"/>
                  </a:lnTo>
                  <a:lnTo>
                    <a:pt x="2373933" y="990367"/>
                  </a:lnTo>
                  <a:lnTo>
                    <a:pt x="2387833" y="1033844"/>
                  </a:lnTo>
                  <a:lnTo>
                    <a:pt x="2392679" y="1080515"/>
                  </a:lnTo>
                  <a:lnTo>
                    <a:pt x="2387833" y="1127187"/>
                  </a:lnTo>
                  <a:lnTo>
                    <a:pt x="2373933" y="1170664"/>
                  </a:lnTo>
                  <a:lnTo>
                    <a:pt x="2351940" y="1210012"/>
                  </a:lnTo>
                  <a:lnTo>
                    <a:pt x="2322814" y="1244298"/>
                  </a:lnTo>
                  <a:lnTo>
                    <a:pt x="2287514" y="1272589"/>
                  </a:lnTo>
                  <a:lnTo>
                    <a:pt x="2247001" y="1293953"/>
                  </a:lnTo>
                  <a:lnTo>
                    <a:pt x="2202234" y="1307455"/>
                  </a:lnTo>
                  <a:lnTo>
                    <a:pt x="2154173" y="1312164"/>
                  </a:lnTo>
                  <a:lnTo>
                    <a:pt x="2106113" y="1307455"/>
                  </a:lnTo>
                  <a:lnTo>
                    <a:pt x="2061346" y="1293953"/>
                  </a:lnTo>
                  <a:lnTo>
                    <a:pt x="2020833" y="1272589"/>
                  </a:lnTo>
                  <a:lnTo>
                    <a:pt x="1985533" y="1244298"/>
                  </a:lnTo>
                  <a:lnTo>
                    <a:pt x="1956407" y="1210012"/>
                  </a:lnTo>
                  <a:lnTo>
                    <a:pt x="1934414" y="1170664"/>
                  </a:lnTo>
                  <a:lnTo>
                    <a:pt x="1920514" y="1127187"/>
                  </a:lnTo>
                  <a:lnTo>
                    <a:pt x="1915667" y="1080515"/>
                  </a:lnTo>
                  <a:close/>
                </a:path>
                <a:path w="2399029" h="2714625">
                  <a:moveTo>
                    <a:pt x="1921764" y="1782317"/>
                  </a:moveTo>
                  <a:lnTo>
                    <a:pt x="1926610" y="1735467"/>
                  </a:lnTo>
                  <a:lnTo>
                    <a:pt x="1940510" y="1691836"/>
                  </a:lnTo>
                  <a:lnTo>
                    <a:pt x="1962503" y="1652357"/>
                  </a:lnTo>
                  <a:lnTo>
                    <a:pt x="1991629" y="1617964"/>
                  </a:lnTo>
                  <a:lnTo>
                    <a:pt x="2026929" y="1589589"/>
                  </a:lnTo>
                  <a:lnTo>
                    <a:pt x="2067442" y="1568166"/>
                  </a:lnTo>
                  <a:lnTo>
                    <a:pt x="2112209" y="1554628"/>
                  </a:lnTo>
                  <a:lnTo>
                    <a:pt x="2160269" y="1549908"/>
                  </a:lnTo>
                  <a:lnTo>
                    <a:pt x="2208330" y="1554628"/>
                  </a:lnTo>
                  <a:lnTo>
                    <a:pt x="2253097" y="1568166"/>
                  </a:lnTo>
                  <a:lnTo>
                    <a:pt x="2293610" y="1589589"/>
                  </a:lnTo>
                  <a:lnTo>
                    <a:pt x="2328910" y="1617964"/>
                  </a:lnTo>
                  <a:lnTo>
                    <a:pt x="2358036" y="1652357"/>
                  </a:lnTo>
                  <a:lnTo>
                    <a:pt x="2380029" y="1691836"/>
                  </a:lnTo>
                  <a:lnTo>
                    <a:pt x="2393929" y="1735467"/>
                  </a:lnTo>
                  <a:lnTo>
                    <a:pt x="2398776" y="1782317"/>
                  </a:lnTo>
                  <a:lnTo>
                    <a:pt x="2393929" y="1829168"/>
                  </a:lnTo>
                  <a:lnTo>
                    <a:pt x="2380029" y="1872799"/>
                  </a:lnTo>
                  <a:lnTo>
                    <a:pt x="2358036" y="1912278"/>
                  </a:lnTo>
                  <a:lnTo>
                    <a:pt x="2328910" y="1946671"/>
                  </a:lnTo>
                  <a:lnTo>
                    <a:pt x="2293610" y="1975046"/>
                  </a:lnTo>
                  <a:lnTo>
                    <a:pt x="2253097" y="1996469"/>
                  </a:lnTo>
                  <a:lnTo>
                    <a:pt x="2208330" y="2010007"/>
                  </a:lnTo>
                  <a:lnTo>
                    <a:pt x="2160269" y="2014727"/>
                  </a:lnTo>
                  <a:lnTo>
                    <a:pt x="2112209" y="2010007"/>
                  </a:lnTo>
                  <a:lnTo>
                    <a:pt x="2067442" y="1996469"/>
                  </a:lnTo>
                  <a:lnTo>
                    <a:pt x="2026929" y="1975046"/>
                  </a:lnTo>
                  <a:lnTo>
                    <a:pt x="1991629" y="1946671"/>
                  </a:lnTo>
                  <a:lnTo>
                    <a:pt x="1962503" y="1912278"/>
                  </a:lnTo>
                  <a:lnTo>
                    <a:pt x="1940510" y="1872799"/>
                  </a:lnTo>
                  <a:lnTo>
                    <a:pt x="1926610" y="1829168"/>
                  </a:lnTo>
                  <a:lnTo>
                    <a:pt x="1921764" y="1782317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1714" y="1759457"/>
              <a:ext cx="1473200" cy="2282825"/>
            </a:xfrm>
            <a:custGeom>
              <a:avLst/>
              <a:gdLst/>
              <a:ahLst/>
              <a:cxnLst/>
              <a:rect l="l" t="t" r="r" b="b"/>
              <a:pathLst>
                <a:path w="1473200" h="2282825">
                  <a:moveTo>
                    <a:pt x="1472819" y="2102866"/>
                  </a:moveTo>
                  <a:lnTo>
                    <a:pt x="1461617" y="2059051"/>
                  </a:lnTo>
                  <a:lnTo>
                    <a:pt x="1451737" y="2020316"/>
                  </a:lnTo>
                  <a:lnTo>
                    <a:pt x="1432928" y="2036597"/>
                  </a:lnTo>
                  <a:lnTo>
                    <a:pt x="1428877" y="2029841"/>
                  </a:lnTo>
                  <a:lnTo>
                    <a:pt x="1424241" y="2037130"/>
                  </a:lnTo>
                  <a:lnTo>
                    <a:pt x="1417154" y="2028952"/>
                  </a:lnTo>
                  <a:lnTo>
                    <a:pt x="1417154" y="2048319"/>
                  </a:lnTo>
                  <a:lnTo>
                    <a:pt x="1414411" y="2052637"/>
                  </a:lnTo>
                  <a:lnTo>
                    <a:pt x="1410728" y="2055812"/>
                  </a:lnTo>
                  <a:lnTo>
                    <a:pt x="844804" y="1696110"/>
                  </a:lnTo>
                  <a:lnTo>
                    <a:pt x="1069492" y="1646885"/>
                  </a:lnTo>
                  <a:lnTo>
                    <a:pt x="1417154" y="2048319"/>
                  </a:lnTo>
                  <a:lnTo>
                    <a:pt x="1417154" y="2028952"/>
                  </a:lnTo>
                  <a:lnTo>
                    <a:pt x="1083627" y="1643799"/>
                  </a:lnTo>
                  <a:lnTo>
                    <a:pt x="1329347" y="1589963"/>
                  </a:lnTo>
                  <a:lnTo>
                    <a:pt x="1336167" y="1620901"/>
                  </a:lnTo>
                  <a:lnTo>
                    <a:pt x="1393317" y="1574800"/>
                  </a:lnTo>
                  <a:lnTo>
                    <a:pt x="1402461" y="1567434"/>
                  </a:lnTo>
                  <a:lnTo>
                    <a:pt x="1402092" y="1567345"/>
                  </a:lnTo>
                  <a:lnTo>
                    <a:pt x="1402969" y="1567180"/>
                  </a:lnTo>
                  <a:lnTo>
                    <a:pt x="1387271" y="1531620"/>
                  </a:lnTo>
                  <a:lnTo>
                    <a:pt x="1368552" y="1489202"/>
                  </a:lnTo>
                  <a:lnTo>
                    <a:pt x="1348270" y="1513662"/>
                  </a:lnTo>
                  <a:lnTo>
                    <a:pt x="1336954" y="1504289"/>
                  </a:lnTo>
                  <a:lnTo>
                    <a:pt x="1336954" y="1520812"/>
                  </a:lnTo>
                  <a:lnTo>
                    <a:pt x="1334147" y="1530692"/>
                  </a:lnTo>
                  <a:lnTo>
                    <a:pt x="1327137" y="1539163"/>
                  </a:lnTo>
                  <a:lnTo>
                    <a:pt x="1324089" y="1538300"/>
                  </a:lnTo>
                  <a:lnTo>
                    <a:pt x="1324089" y="1566087"/>
                  </a:lnTo>
                  <a:lnTo>
                    <a:pt x="1320469" y="1578851"/>
                  </a:lnTo>
                  <a:lnTo>
                    <a:pt x="1074115" y="1632813"/>
                  </a:lnTo>
                  <a:lnTo>
                    <a:pt x="1059992" y="1616506"/>
                  </a:lnTo>
                  <a:lnTo>
                    <a:pt x="1059992" y="1635912"/>
                  </a:lnTo>
                  <a:lnTo>
                    <a:pt x="829525" y="1686394"/>
                  </a:lnTo>
                  <a:lnTo>
                    <a:pt x="811847" y="1675168"/>
                  </a:lnTo>
                  <a:lnTo>
                    <a:pt x="811847" y="1690268"/>
                  </a:lnTo>
                  <a:lnTo>
                    <a:pt x="42024" y="1858899"/>
                  </a:lnTo>
                  <a:lnTo>
                    <a:pt x="542950" y="1519313"/>
                  </a:lnTo>
                  <a:lnTo>
                    <a:pt x="811847" y="1690268"/>
                  </a:lnTo>
                  <a:lnTo>
                    <a:pt x="811847" y="1675168"/>
                  </a:lnTo>
                  <a:lnTo>
                    <a:pt x="554431" y="1511528"/>
                  </a:lnTo>
                  <a:lnTo>
                    <a:pt x="740371" y="1385481"/>
                  </a:lnTo>
                  <a:lnTo>
                    <a:pt x="876681" y="1424228"/>
                  </a:lnTo>
                  <a:lnTo>
                    <a:pt x="1059992" y="1635912"/>
                  </a:lnTo>
                  <a:lnTo>
                    <a:pt x="1059992" y="1616506"/>
                  </a:lnTo>
                  <a:lnTo>
                    <a:pt x="899007" y="1430578"/>
                  </a:lnTo>
                  <a:lnTo>
                    <a:pt x="1320660" y="1550492"/>
                  </a:lnTo>
                  <a:lnTo>
                    <a:pt x="1324089" y="1566087"/>
                  </a:lnTo>
                  <a:lnTo>
                    <a:pt x="1324089" y="1538300"/>
                  </a:lnTo>
                  <a:lnTo>
                    <a:pt x="883869" y="1413090"/>
                  </a:lnTo>
                  <a:lnTo>
                    <a:pt x="861529" y="1387297"/>
                  </a:lnTo>
                  <a:lnTo>
                    <a:pt x="861529" y="1406740"/>
                  </a:lnTo>
                  <a:lnTo>
                    <a:pt x="754075" y="1376184"/>
                  </a:lnTo>
                  <a:lnTo>
                    <a:pt x="805103" y="1341602"/>
                  </a:lnTo>
                  <a:lnTo>
                    <a:pt x="861529" y="1406740"/>
                  </a:lnTo>
                  <a:lnTo>
                    <a:pt x="861529" y="1387297"/>
                  </a:lnTo>
                  <a:lnTo>
                    <a:pt x="815721" y="1334401"/>
                  </a:lnTo>
                  <a:lnTo>
                    <a:pt x="978852" y="1223810"/>
                  </a:lnTo>
                  <a:lnTo>
                    <a:pt x="1336954" y="1520812"/>
                  </a:lnTo>
                  <a:lnTo>
                    <a:pt x="1336954" y="1504289"/>
                  </a:lnTo>
                  <a:lnTo>
                    <a:pt x="989799" y="1216393"/>
                  </a:lnTo>
                  <a:lnTo>
                    <a:pt x="1329626" y="986015"/>
                  </a:lnTo>
                  <a:lnTo>
                    <a:pt x="1347470" y="1012317"/>
                  </a:lnTo>
                  <a:lnTo>
                    <a:pt x="1372095" y="968375"/>
                  </a:lnTo>
                  <a:lnTo>
                    <a:pt x="1389126" y="938022"/>
                  </a:lnTo>
                  <a:lnTo>
                    <a:pt x="1304671" y="949198"/>
                  </a:lnTo>
                  <a:lnTo>
                    <a:pt x="1322489" y="975499"/>
                  </a:lnTo>
                  <a:lnTo>
                    <a:pt x="979614" y="1207935"/>
                  </a:lnTo>
                  <a:lnTo>
                    <a:pt x="968667" y="1198867"/>
                  </a:lnTo>
                  <a:lnTo>
                    <a:pt x="968667" y="1215364"/>
                  </a:lnTo>
                  <a:lnTo>
                    <a:pt x="807339" y="1324724"/>
                  </a:lnTo>
                  <a:lnTo>
                    <a:pt x="796721" y="1312468"/>
                  </a:lnTo>
                  <a:lnTo>
                    <a:pt x="796721" y="1331925"/>
                  </a:lnTo>
                  <a:lnTo>
                    <a:pt x="738111" y="1371650"/>
                  </a:lnTo>
                  <a:lnTo>
                    <a:pt x="724420" y="1367764"/>
                  </a:lnTo>
                  <a:lnTo>
                    <a:pt x="724420" y="1380934"/>
                  </a:lnTo>
                  <a:lnTo>
                    <a:pt x="542734" y="1504099"/>
                  </a:lnTo>
                  <a:lnTo>
                    <a:pt x="531266" y="1496809"/>
                  </a:lnTo>
                  <a:lnTo>
                    <a:pt x="531266" y="1511884"/>
                  </a:lnTo>
                  <a:lnTo>
                    <a:pt x="39408" y="1845310"/>
                  </a:lnTo>
                  <a:lnTo>
                    <a:pt x="380695" y="1416151"/>
                  </a:lnTo>
                  <a:lnTo>
                    <a:pt x="531266" y="1511884"/>
                  </a:lnTo>
                  <a:lnTo>
                    <a:pt x="531266" y="1496809"/>
                  </a:lnTo>
                  <a:lnTo>
                    <a:pt x="388645" y="1406144"/>
                  </a:lnTo>
                  <a:lnTo>
                    <a:pt x="466928" y="1307706"/>
                  </a:lnTo>
                  <a:lnTo>
                    <a:pt x="724420" y="1380934"/>
                  </a:lnTo>
                  <a:lnTo>
                    <a:pt x="724420" y="1367764"/>
                  </a:lnTo>
                  <a:lnTo>
                    <a:pt x="475488" y="1296949"/>
                  </a:lnTo>
                  <a:lnTo>
                    <a:pt x="614768" y="1121803"/>
                  </a:lnTo>
                  <a:lnTo>
                    <a:pt x="796721" y="1331925"/>
                  </a:lnTo>
                  <a:lnTo>
                    <a:pt x="796721" y="1312468"/>
                  </a:lnTo>
                  <a:lnTo>
                    <a:pt x="622846" y="1111656"/>
                  </a:lnTo>
                  <a:lnTo>
                    <a:pt x="710603" y="1001306"/>
                  </a:lnTo>
                  <a:lnTo>
                    <a:pt x="968667" y="1215364"/>
                  </a:lnTo>
                  <a:lnTo>
                    <a:pt x="968667" y="1198867"/>
                  </a:lnTo>
                  <a:lnTo>
                    <a:pt x="722858" y="994994"/>
                  </a:lnTo>
                  <a:lnTo>
                    <a:pt x="1330591" y="842314"/>
                  </a:lnTo>
                  <a:lnTo>
                    <a:pt x="1338326" y="873125"/>
                  </a:lnTo>
                  <a:lnTo>
                    <a:pt x="1392161" y="826897"/>
                  </a:lnTo>
                  <a:lnTo>
                    <a:pt x="1401648" y="818756"/>
                  </a:lnTo>
                  <a:lnTo>
                    <a:pt x="1402969" y="818515"/>
                  </a:lnTo>
                  <a:lnTo>
                    <a:pt x="1402461" y="818057"/>
                  </a:lnTo>
                  <a:lnTo>
                    <a:pt x="1402969" y="817626"/>
                  </a:lnTo>
                  <a:lnTo>
                    <a:pt x="1401711" y="817359"/>
                  </a:lnTo>
                  <a:lnTo>
                    <a:pt x="1390269" y="806704"/>
                  </a:lnTo>
                  <a:lnTo>
                    <a:pt x="1340612" y="760476"/>
                  </a:lnTo>
                  <a:lnTo>
                    <a:pt x="1331595" y="790943"/>
                  </a:lnTo>
                  <a:lnTo>
                    <a:pt x="1324076" y="788746"/>
                  </a:lnTo>
                  <a:lnTo>
                    <a:pt x="1324076" y="816368"/>
                  </a:lnTo>
                  <a:lnTo>
                    <a:pt x="1319453" y="832040"/>
                  </a:lnTo>
                  <a:lnTo>
                    <a:pt x="726795" y="980935"/>
                  </a:lnTo>
                  <a:lnTo>
                    <a:pt x="955281" y="693610"/>
                  </a:lnTo>
                  <a:lnTo>
                    <a:pt x="1320177" y="800836"/>
                  </a:lnTo>
                  <a:lnTo>
                    <a:pt x="1324076" y="816368"/>
                  </a:lnTo>
                  <a:lnTo>
                    <a:pt x="1324076" y="788746"/>
                  </a:lnTo>
                  <a:lnTo>
                    <a:pt x="963815" y="682891"/>
                  </a:lnTo>
                  <a:lnTo>
                    <a:pt x="1346644" y="201498"/>
                  </a:lnTo>
                  <a:lnTo>
                    <a:pt x="1371473" y="221234"/>
                  </a:lnTo>
                  <a:lnTo>
                    <a:pt x="1379435" y="183642"/>
                  </a:lnTo>
                  <a:lnTo>
                    <a:pt x="1389126" y="137922"/>
                  </a:lnTo>
                  <a:lnTo>
                    <a:pt x="1311910" y="173863"/>
                  </a:lnTo>
                  <a:lnTo>
                    <a:pt x="1336738" y="193624"/>
                  </a:lnTo>
                  <a:lnTo>
                    <a:pt x="950709" y="679030"/>
                  </a:lnTo>
                  <a:lnTo>
                    <a:pt x="942187" y="676529"/>
                  </a:lnTo>
                  <a:lnTo>
                    <a:pt x="942187" y="689762"/>
                  </a:lnTo>
                  <a:lnTo>
                    <a:pt x="708748" y="983310"/>
                  </a:lnTo>
                  <a:lnTo>
                    <a:pt x="695515" y="972337"/>
                  </a:lnTo>
                  <a:lnTo>
                    <a:pt x="695515" y="988783"/>
                  </a:lnTo>
                  <a:lnTo>
                    <a:pt x="693585" y="989279"/>
                  </a:lnTo>
                  <a:lnTo>
                    <a:pt x="693585" y="1002360"/>
                  </a:lnTo>
                  <a:lnTo>
                    <a:pt x="614413" y="1101928"/>
                  </a:lnTo>
                  <a:lnTo>
                    <a:pt x="606348" y="1092619"/>
                  </a:lnTo>
                  <a:lnTo>
                    <a:pt x="606348" y="1112075"/>
                  </a:lnTo>
                  <a:lnTo>
                    <a:pt x="462305" y="1293202"/>
                  </a:lnTo>
                  <a:lnTo>
                    <a:pt x="453745" y="1290777"/>
                  </a:lnTo>
                  <a:lnTo>
                    <a:pt x="453745" y="1303959"/>
                  </a:lnTo>
                  <a:lnTo>
                    <a:pt x="377913" y="1399324"/>
                  </a:lnTo>
                  <a:lnTo>
                    <a:pt x="45008" y="1187704"/>
                  </a:lnTo>
                  <a:lnTo>
                    <a:pt x="453745" y="1303959"/>
                  </a:lnTo>
                  <a:lnTo>
                    <a:pt x="453745" y="1290777"/>
                  </a:lnTo>
                  <a:lnTo>
                    <a:pt x="27813" y="1169619"/>
                  </a:lnTo>
                  <a:lnTo>
                    <a:pt x="543902" y="1039952"/>
                  </a:lnTo>
                  <a:lnTo>
                    <a:pt x="606348" y="1112075"/>
                  </a:lnTo>
                  <a:lnTo>
                    <a:pt x="606348" y="1092619"/>
                  </a:lnTo>
                  <a:lnTo>
                    <a:pt x="557758" y="1036485"/>
                  </a:lnTo>
                  <a:lnTo>
                    <a:pt x="693585" y="1002360"/>
                  </a:lnTo>
                  <a:lnTo>
                    <a:pt x="693585" y="989279"/>
                  </a:lnTo>
                  <a:lnTo>
                    <a:pt x="548449" y="1025728"/>
                  </a:lnTo>
                  <a:lnTo>
                    <a:pt x="534606" y="1009751"/>
                  </a:lnTo>
                  <a:lnTo>
                    <a:pt x="534606" y="1029208"/>
                  </a:lnTo>
                  <a:lnTo>
                    <a:pt x="30518" y="1155852"/>
                  </a:lnTo>
                  <a:lnTo>
                    <a:pt x="387146" y="858926"/>
                  </a:lnTo>
                  <a:lnTo>
                    <a:pt x="534606" y="1029208"/>
                  </a:lnTo>
                  <a:lnTo>
                    <a:pt x="534606" y="1009751"/>
                  </a:lnTo>
                  <a:lnTo>
                    <a:pt x="396951" y="850760"/>
                  </a:lnTo>
                  <a:lnTo>
                    <a:pt x="462915" y="795845"/>
                  </a:lnTo>
                  <a:lnTo>
                    <a:pt x="695515" y="988783"/>
                  </a:lnTo>
                  <a:lnTo>
                    <a:pt x="695515" y="972337"/>
                  </a:lnTo>
                  <a:lnTo>
                    <a:pt x="472795" y="787603"/>
                  </a:lnTo>
                  <a:lnTo>
                    <a:pt x="682117" y="613333"/>
                  </a:lnTo>
                  <a:lnTo>
                    <a:pt x="942187" y="689762"/>
                  </a:lnTo>
                  <a:lnTo>
                    <a:pt x="942187" y="676529"/>
                  </a:lnTo>
                  <a:lnTo>
                    <a:pt x="693864" y="603554"/>
                  </a:lnTo>
                  <a:lnTo>
                    <a:pt x="1335151" y="69608"/>
                  </a:lnTo>
                  <a:lnTo>
                    <a:pt x="1355471" y="93980"/>
                  </a:lnTo>
                  <a:lnTo>
                    <a:pt x="1373987" y="51689"/>
                  </a:lnTo>
                  <a:lnTo>
                    <a:pt x="1389634" y="16002"/>
                  </a:lnTo>
                  <a:lnTo>
                    <a:pt x="1323606" y="3378"/>
                  </a:lnTo>
                  <a:lnTo>
                    <a:pt x="1323606" y="62674"/>
                  </a:lnTo>
                  <a:lnTo>
                    <a:pt x="679170" y="599236"/>
                  </a:lnTo>
                  <a:lnTo>
                    <a:pt x="667423" y="595795"/>
                  </a:lnTo>
                  <a:lnTo>
                    <a:pt x="667423" y="609015"/>
                  </a:lnTo>
                  <a:lnTo>
                    <a:pt x="462838" y="779348"/>
                  </a:lnTo>
                  <a:lnTo>
                    <a:pt x="452958" y="771156"/>
                  </a:lnTo>
                  <a:lnTo>
                    <a:pt x="452958" y="787590"/>
                  </a:lnTo>
                  <a:lnTo>
                    <a:pt x="388620" y="841146"/>
                  </a:lnTo>
                  <a:lnTo>
                    <a:pt x="60020" y="461657"/>
                  </a:lnTo>
                  <a:lnTo>
                    <a:pt x="452958" y="787590"/>
                  </a:lnTo>
                  <a:lnTo>
                    <a:pt x="452958" y="771156"/>
                  </a:lnTo>
                  <a:lnTo>
                    <a:pt x="32486" y="422427"/>
                  </a:lnTo>
                  <a:lnTo>
                    <a:pt x="667423" y="609015"/>
                  </a:lnTo>
                  <a:lnTo>
                    <a:pt x="667423" y="595795"/>
                  </a:lnTo>
                  <a:lnTo>
                    <a:pt x="26441" y="407416"/>
                  </a:lnTo>
                  <a:lnTo>
                    <a:pt x="1313853" y="44030"/>
                  </a:lnTo>
                  <a:lnTo>
                    <a:pt x="1320647" y="52184"/>
                  </a:lnTo>
                  <a:lnTo>
                    <a:pt x="1323606" y="62674"/>
                  </a:lnTo>
                  <a:lnTo>
                    <a:pt x="1323606" y="3378"/>
                  </a:lnTo>
                  <a:lnTo>
                    <a:pt x="1305941" y="0"/>
                  </a:lnTo>
                  <a:lnTo>
                    <a:pt x="1314577" y="30657"/>
                  </a:lnTo>
                  <a:lnTo>
                    <a:pt x="3048" y="400812"/>
                  </a:lnTo>
                  <a:lnTo>
                    <a:pt x="4927" y="407289"/>
                  </a:lnTo>
                  <a:lnTo>
                    <a:pt x="4800" y="407695"/>
                  </a:lnTo>
                  <a:lnTo>
                    <a:pt x="0" y="411861"/>
                  </a:lnTo>
                  <a:lnTo>
                    <a:pt x="378815" y="849312"/>
                  </a:lnTo>
                  <a:lnTo>
                    <a:pt x="762" y="1164082"/>
                  </a:lnTo>
                  <a:lnTo>
                    <a:pt x="4864" y="1169035"/>
                  </a:lnTo>
                  <a:lnTo>
                    <a:pt x="4927" y="1169314"/>
                  </a:lnTo>
                  <a:lnTo>
                    <a:pt x="4813" y="1169682"/>
                  </a:lnTo>
                  <a:lnTo>
                    <a:pt x="1397" y="1175004"/>
                  </a:lnTo>
                  <a:lnTo>
                    <a:pt x="369963" y="1409319"/>
                  </a:lnTo>
                  <a:lnTo>
                    <a:pt x="5969" y="1867027"/>
                  </a:lnTo>
                  <a:lnTo>
                    <a:pt x="8978" y="1869427"/>
                  </a:lnTo>
                  <a:lnTo>
                    <a:pt x="10896" y="1872310"/>
                  </a:lnTo>
                  <a:lnTo>
                    <a:pt x="9144" y="1878330"/>
                  </a:lnTo>
                  <a:lnTo>
                    <a:pt x="1327315" y="2252294"/>
                  </a:lnTo>
                  <a:lnTo>
                    <a:pt x="1318641" y="2282825"/>
                  </a:lnTo>
                  <a:lnTo>
                    <a:pt x="1402461" y="2267077"/>
                  </a:lnTo>
                  <a:lnTo>
                    <a:pt x="1390078" y="2255774"/>
                  </a:lnTo>
                  <a:lnTo>
                    <a:pt x="1339469" y="2209546"/>
                  </a:lnTo>
                  <a:lnTo>
                    <a:pt x="1330782" y="2240115"/>
                  </a:lnTo>
                  <a:lnTo>
                    <a:pt x="37033" y="1873046"/>
                  </a:lnTo>
                  <a:lnTo>
                    <a:pt x="827125" y="1699983"/>
                  </a:lnTo>
                  <a:lnTo>
                    <a:pt x="1400644" y="2064550"/>
                  </a:lnTo>
                  <a:lnTo>
                    <a:pt x="1394079" y="2070227"/>
                  </a:lnTo>
                  <a:lnTo>
                    <a:pt x="1401343" y="2073249"/>
                  </a:lnTo>
                  <a:lnTo>
                    <a:pt x="1388110" y="2094103"/>
                  </a:lnTo>
                  <a:lnTo>
                    <a:pt x="1472819" y="2102866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54169" y="1744090"/>
              <a:ext cx="1449705" cy="2261235"/>
            </a:xfrm>
            <a:custGeom>
              <a:avLst/>
              <a:gdLst/>
              <a:ahLst/>
              <a:cxnLst/>
              <a:rect l="l" t="t" r="r" b="b"/>
              <a:pathLst>
                <a:path w="1449704" h="2261235">
                  <a:moveTo>
                    <a:pt x="1449197" y="1556004"/>
                  </a:moveTo>
                  <a:lnTo>
                    <a:pt x="1436751" y="1513840"/>
                  </a:lnTo>
                  <a:lnTo>
                    <a:pt x="1425067" y="1474216"/>
                  </a:lnTo>
                  <a:lnTo>
                    <a:pt x="1403616" y="1494205"/>
                  </a:lnTo>
                  <a:lnTo>
                    <a:pt x="1398270" y="1486789"/>
                  </a:lnTo>
                  <a:lnTo>
                    <a:pt x="1396517" y="1490129"/>
                  </a:lnTo>
                  <a:lnTo>
                    <a:pt x="1390243" y="1483398"/>
                  </a:lnTo>
                  <a:lnTo>
                    <a:pt x="1390243" y="1502117"/>
                  </a:lnTo>
                  <a:lnTo>
                    <a:pt x="1385582" y="1510995"/>
                  </a:lnTo>
                  <a:lnTo>
                    <a:pt x="1382153" y="1514208"/>
                  </a:lnTo>
                  <a:lnTo>
                    <a:pt x="1371981" y="1508899"/>
                  </a:lnTo>
                  <a:lnTo>
                    <a:pt x="1371981" y="1523199"/>
                  </a:lnTo>
                  <a:lnTo>
                    <a:pt x="1371981" y="1523682"/>
                  </a:lnTo>
                  <a:lnTo>
                    <a:pt x="1369314" y="1526159"/>
                  </a:lnTo>
                  <a:lnTo>
                    <a:pt x="1371981" y="1527162"/>
                  </a:lnTo>
                  <a:lnTo>
                    <a:pt x="1371981" y="1537004"/>
                  </a:lnTo>
                  <a:lnTo>
                    <a:pt x="1371981" y="1573098"/>
                  </a:lnTo>
                  <a:lnTo>
                    <a:pt x="1371981" y="1585544"/>
                  </a:lnTo>
                  <a:lnTo>
                    <a:pt x="56413" y="2228608"/>
                  </a:lnTo>
                  <a:lnTo>
                    <a:pt x="799033" y="1561719"/>
                  </a:lnTo>
                  <a:lnTo>
                    <a:pt x="1366431" y="1561719"/>
                  </a:lnTo>
                  <a:lnTo>
                    <a:pt x="1371981" y="1573098"/>
                  </a:lnTo>
                  <a:lnTo>
                    <a:pt x="1371981" y="1537004"/>
                  </a:lnTo>
                  <a:lnTo>
                    <a:pt x="1365681" y="1549019"/>
                  </a:lnTo>
                  <a:lnTo>
                    <a:pt x="813181" y="1549019"/>
                  </a:lnTo>
                  <a:lnTo>
                    <a:pt x="1037056" y="1347978"/>
                  </a:lnTo>
                  <a:lnTo>
                    <a:pt x="1371981" y="1523199"/>
                  </a:lnTo>
                  <a:lnTo>
                    <a:pt x="1371981" y="1508899"/>
                  </a:lnTo>
                  <a:lnTo>
                    <a:pt x="1047102" y="1338948"/>
                  </a:lnTo>
                  <a:lnTo>
                    <a:pt x="1151166" y="1245501"/>
                  </a:lnTo>
                  <a:lnTo>
                    <a:pt x="1390243" y="1502117"/>
                  </a:lnTo>
                  <a:lnTo>
                    <a:pt x="1390243" y="1483398"/>
                  </a:lnTo>
                  <a:lnTo>
                    <a:pt x="1160653" y="1236980"/>
                  </a:lnTo>
                  <a:lnTo>
                    <a:pt x="1388999" y="1031925"/>
                  </a:lnTo>
                  <a:lnTo>
                    <a:pt x="1410208" y="1055497"/>
                  </a:lnTo>
                  <a:lnTo>
                    <a:pt x="1426578" y="1013968"/>
                  </a:lnTo>
                  <a:lnTo>
                    <a:pt x="1441450" y="976249"/>
                  </a:lnTo>
                  <a:lnTo>
                    <a:pt x="1359281" y="998855"/>
                  </a:lnTo>
                  <a:lnTo>
                    <a:pt x="1380528" y="1022489"/>
                  </a:lnTo>
                  <a:lnTo>
                    <a:pt x="1152017" y="1227709"/>
                  </a:lnTo>
                  <a:lnTo>
                    <a:pt x="1142530" y="1217536"/>
                  </a:lnTo>
                  <a:lnTo>
                    <a:pt x="1142530" y="1236230"/>
                  </a:lnTo>
                  <a:lnTo>
                    <a:pt x="1035138" y="1332687"/>
                  </a:lnTo>
                  <a:lnTo>
                    <a:pt x="1025080" y="1327429"/>
                  </a:lnTo>
                  <a:lnTo>
                    <a:pt x="1025080" y="1341716"/>
                  </a:lnTo>
                  <a:lnTo>
                    <a:pt x="794258" y="1549019"/>
                  </a:lnTo>
                  <a:lnTo>
                    <a:pt x="43637" y="1549019"/>
                  </a:lnTo>
                  <a:lnTo>
                    <a:pt x="752970" y="1199337"/>
                  </a:lnTo>
                  <a:lnTo>
                    <a:pt x="1025080" y="1341716"/>
                  </a:lnTo>
                  <a:lnTo>
                    <a:pt x="1025080" y="1327429"/>
                  </a:lnTo>
                  <a:lnTo>
                    <a:pt x="767003" y="1192415"/>
                  </a:lnTo>
                  <a:lnTo>
                    <a:pt x="996378" y="1079334"/>
                  </a:lnTo>
                  <a:lnTo>
                    <a:pt x="1142530" y="1236230"/>
                  </a:lnTo>
                  <a:lnTo>
                    <a:pt x="1142530" y="1217536"/>
                  </a:lnTo>
                  <a:lnTo>
                    <a:pt x="1008316" y="1073454"/>
                  </a:lnTo>
                  <a:lnTo>
                    <a:pt x="1375994" y="892187"/>
                  </a:lnTo>
                  <a:lnTo>
                    <a:pt x="1390015" y="920623"/>
                  </a:lnTo>
                  <a:lnTo>
                    <a:pt x="1424495" y="875157"/>
                  </a:lnTo>
                  <a:lnTo>
                    <a:pt x="1440700" y="853795"/>
                  </a:lnTo>
                  <a:lnTo>
                    <a:pt x="1441348" y="853490"/>
                  </a:lnTo>
                  <a:lnTo>
                    <a:pt x="1442593" y="853567"/>
                  </a:lnTo>
                  <a:lnTo>
                    <a:pt x="1425219" y="826770"/>
                  </a:lnTo>
                  <a:lnTo>
                    <a:pt x="1396238" y="782066"/>
                  </a:lnTo>
                  <a:lnTo>
                    <a:pt x="1380109" y="809409"/>
                  </a:lnTo>
                  <a:lnTo>
                    <a:pt x="1366418" y="801344"/>
                  </a:lnTo>
                  <a:lnTo>
                    <a:pt x="1366418" y="816013"/>
                  </a:lnTo>
                  <a:lnTo>
                    <a:pt x="1365846" y="833564"/>
                  </a:lnTo>
                  <a:lnTo>
                    <a:pt x="1364729" y="835469"/>
                  </a:lnTo>
                  <a:lnTo>
                    <a:pt x="1364729" y="869302"/>
                  </a:lnTo>
                  <a:lnTo>
                    <a:pt x="1364272" y="883793"/>
                  </a:lnTo>
                  <a:lnTo>
                    <a:pt x="999286" y="1063752"/>
                  </a:lnTo>
                  <a:lnTo>
                    <a:pt x="987336" y="1050925"/>
                  </a:lnTo>
                  <a:lnTo>
                    <a:pt x="987336" y="1069644"/>
                  </a:lnTo>
                  <a:lnTo>
                    <a:pt x="753110" y="1185138"/>
                  </a:lnTo>
                  <a:lnTo>
                    <a:pt x="44348" y="814349"/>
                  </a:lnTo>
                  <a:lnTo>
                    <a:pt x="771575" y="838022"/>
                  </a:lnTo>
                  <a:lnTo>
                    <a:pt x="987336" y="1069644"/>
                  </a:lnTo>
                  <a:lnTo>
                    <a:pt x="987336" y="1050925"/>
                  </a:lnTo>
                  <a:lnTo>
                    <a:pt x="789559" y="838619"/>
                  </a:lnTo>
                  <a:lnTo>
                    <a:pt x="1358734" y="857148"/>
                  </a:lnTo>
                  <a:lnTo>
                    <a:pt x="1364729" y="869302"/>
                  </a:lnTo>
                  <a:lnTo>
                    <a:pt x="1364729" y="835469"/>
                  </a:lnTo>
                  <a:lnTo>
                    <a:pt x="1359420" y="844461"/>
                  </a:lnTo>
                  <a:lnTo>
                    <a:pt x="777341" y="825500"/>
                  </a:lnTo>
                  <a:lnTo>
                    <a:pt x="39217" y="33172"/>
                  </a:lnTo>
                  <a:lnTo>
                    <a:pt x="1366418" y="816013"/>
                  </a:lnTo>
                  <a:lnTo>
                    <a:pt x="1366418" y="801344"/>
                  </a:lnTo>
                  <a:lnTo>
                    <a:pt x="7874" y="0"/>
                  </a:lnTo>
                  <a:lnTo>
                    <a:pt x="4699" y="5461"/>
                  </a:lnTo>
                  <a:lnTo>
                    <a:pt x="0" y="9779"/>
                  </a:lnTo>
                  <a:lnTo>
                    <a:pt x="759371" y="824915"/>
                  </a:lnTo>
                  <a:lnTo>
                    <a:pt x="17145" y="800735"/>
                  </a:lnTo>
                  <a:lnTo>
                    <a:pt x="16891" y="807085"/>
                  </a:lnTo>
                  <a:lnTo>
                    <a:pt x="13970" y="812673"/>
                  </a:lnTo>
                  <a:lnTo>
                    <a:pt x="739076" y="1192060"/>
                  </a:lnTo>
                  <a:lnTo>
                    <a:pt x="14097" y="1549527"/>
                  </a:lnTo>
                  <a:lnTo>
                    <a:pt x="16891" y="1555178"/>
                  </a:lnTo>
                  <a:lnTo>
                    <a:pt x="16891" y="1561719"/>
                  </a:lnTo>
                  <a:lnTo>
                    <a:pt x="780110" y="1561719"/>
                  </a:lnTo>
                  <a:lnTo>
                    <a:pt x="15062" y="2248827"/>
                  </a:lnTo>
                  <a:lnTo>
                    <a:pt x="14097" y="2249297"/>
                  </a:lnTo>
                  <a:lnTo>
                    <a:pt x="14224" y="2249576"/>
                  </a:lnTo>
                  <a:lnTo>
                    <a:pt x="12700" y="2250948"/>
                  </a:lnTo>
                  <a:lnTo>
                    <a:pt x="17576" y="2256421"/>
                  </a:lnTo>
                  <a:lnTo>
                    <a:pt x="19685" y="2260727"/>
                  </a:lnTo>
                  <a:lnTo>
                    <a:pt x="20891" y="2260142"/>
                  </a:lnTo>
                  <a:lnTo>
                    <a:pt x="21082" y="2260346"/>
                  </a:lnTo>
                  <a:lnTo>
                    <a:pt x="21818" y="2259685"/>
                  </a:lnTo>
                  <a:lnTo>
                    <a:pt x="1382407" y="1594485"/>
                  </a:lnTo>
                  <a:lnTo>
                    <a:pt x="1396365" y="1623060"/>
                  </a:lnTo>
                  <a:lnTo>
                    <a:pt x="1431163" y="1577594"/>
                  </a:lnTo>
                  <a:lnTo>
                    <a:pt x="1447787" y="1555877"/>
                  </a:lnTo>
                  <a:lnTo>
                    <a:pt x="1448181" y="1555877"/>
                  </a:lnTo>
                  <a:lnTo>
                    <a:pt x="1447977" y="1555623"/>
                  </a:lnTo>
                  <a:lnTo>
                    <a:pt x="1449197" y="155600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72999" y="2586227"/>
              <a:ext cx="410845" cy="779145"/>
            </a:xfrm>
            <a:custGeom>
              <a:avLst/>
              <a:gdLst/>
              <a:ahLst/>
              <a:cxnLst/>
              <a:rect l="l" t="t" r="r" b="b"/>
              <a:pathLst>
                <a:path w="410845" h="779145">
                  <a:moveTo>
                    <a:pt x="397522" y="38100"/>
                  </a:moveTo>
                  <a:lnTo>
                    <a:pt x="384822" y="31750"/>
                  </a:lnTo>
                  <a:lnTo>
                    <a:pt x="321322" y="0"/>
                  </a:lnTo>
                  <a:lnTo>
                    <a:pt x="32132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22" y="44450"/>
                  </a:lnTo>
                  <a:lnTo>
                    <a:pt x="321322" y="76200"/>
                  </a:lnTo>
                  <a:lnTo>
                    <a:pt x="384822" y="44450"/>
                  </a:lnTo>
                  <a:lnTo>
                    <a:pt x="397522" y="38100"/>
                  </a:lnTo>
                  <a:close/>
                </a:path>
                <a:path w="410845" h="779145">
                  <a:moveTo>
                    <a:pt x="410349" y="740664"/>
                  </a:moveTo>
                  <a:lnTo>
                    <a:pt x="397649" y="734314"/>
                  </a:lnTo>
                  <a:lnTo>
                    <a:pt x="334149" y="702564"/>
                  </a:lnTo>
                  <a:lnTo>
                    <a:pt x="334149" y="734314"/>
                  </a:lnTo>
                  <a:lnTo>
                    <a:pt x="6096" y="734314"/>
                  </a:lnTo>
                  <a:lnTo>
                    <a:pt x="6096" y="747014"/>
                  </a:lnTo>
                  <a:lnTo>
                    <a:pt x="334149" y="747014"/>
                  </a:lnTo>
                  <a:lnTo>
                    <a:pt x="334149" y="778764"/>
                  </a:lnTo>
                  <a:lnTo>
                    <a:pt x="397649" y="747014"/>
                  </a:lnTo>
                  <a:lnTo>
                    <a:pt x="410349" y="74066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63409" y="247776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rlito"/>
                <a:cs typeface="Carlito"/>
              </a:rPr>
              <a:t>y</a:t>
            </a:r>
            <a:r>
              <a:rPr sz="1575" b="1" spc="-37" baseline="-21164" dirty="0">
                <a:solidFill>
                  <a:srgbClr val="C00000"/>
                </a:solidFill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2934" y="315594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rlito"/>
                <a:cs typeface="Carlito"/>
              </a:rPr>
              <a:t>y</a:t>
            </a:r>
            <a:r>
              <a:rPr sz="1575" b="1" spc="-37" baseline="-21164" dirty="0">
                <a:solidFill>
                  <a:srgbClr val="C00000"/>
                </a:solidFill>
                <a:latin typeface="Carlito"/>
                <a:cs typeface="Carlito"/>
              </a:rPr>
              <a:t>2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0.5</a:t>
            </a:r>
            <a:endParaRPr sz="1400">
              <a:latin typeface="Carlito"/>
              <a:cs typeface="Carlito"/>
            </a:endParaRPr>
          </a:p>
          <a:p>
            <a:pPr marL="78740">
              <a:lnSpc>
                <a:spcPts val="2110"/>
              </a:lnSpc>
            </a:pPr>
            <a:r>
              <a:rPr sz="2000" b="1" spc="-50" dirty="0">
                <a:solidFill>
                  <a:srgbClr val="C00000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78740">
              <a:lnSpc>
                <a:spcPct val="100000"/>
              </a:lnSpc>
            </a:pPr>
            <a:r>
              <a:rPr sz="2000" b="1" spc="-50" dirty="0">
                <a:solidFill>
                  <a:srgbClr val="C00000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6882" y="3746372"/>
            <a:ext cx="40335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0.25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  <a:p>
            <a:pPr marL="27940">
              <a:lnSpc>
                <a:spcPts val="223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27940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92090" y="3657980"/>
            <a:ext cx="67557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0.15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5127" y="1984373"/>
            <a:ext cx="531878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1</a:t>
            </a:r>
            <a:r>
              <a:rPr sz="1600" b="1" spc="-20" dirty="0">
                <a:latin typeface="Carlito"/>
                <a:cs typeface="Carlito"/>
              </a:rPr>
              <a:t>=1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2676" y="2759201"/>
            <a:ext cx="73722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2</a:t>
            </a:r>
            <a:r>
              <a:rPr sz="1600" b="1" spc="-20" dirty="0">
                <a:latin typeface="Carlito"/>
                <a:cs typeface="Carlito"/>
              </a:rPr>
              <a:t>=0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98777" y="3475177"/>
            <a:ext cx="69112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3</a:t>
            </a:r>
            <a:r>
              <a:rPr sz="1600" b="1" spc="-20" dirty="0">
                <a:latin typeface="Carlito"/>
                <a:cs typeface="Carlito"/>
              </a:rPr>
              <a:t>=1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200" y="4879847"/>
            <a:ext cx="2758821" cy="309059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0.668</a:t>
            </a:r>
            <a:r>
              <a:rPr sz="1800" spc="4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0.912</a:t>
            </a:r>
            <a:r>
              <a:rPr sz="1800" spc="4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0.102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0.471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58258" y="487807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=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46220" y="4861559"/>
            <a:ext cx="728980" cy="1173480"/>
          </a:xfrm>
          <a:custGeom>
            <a:avLst/>
            <a:gdLst/>
            <a:ahLst/>
            <a:cxnLst/>
            <a:rect l="l" t="t" r="r" b="b"/>
            <a:pathLst>
              <a:path w="728979" h="1173479">
                <a:moveTo>
                  <a:pt x="0" y="1173480"/>
                </a:moveTo>
                <a:lnTo>
                  <a:pt x="728472" y="1173480"/>
                </a:lnTo>
                <a:lnTo>
                  <a:pt x="728472" y="0"/>
                </a:lnTo>
                <a:lnTo>
                  <a:pt x="0" y="0"/>
                </a:lnTo>
                <a:lnTo>
                  <a:pt x="0" y="117348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38929" y="4550409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o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7" name="object 27"/>
          <p:cNvSpPr txBox="1"/>
          <p:nvPr/>
        </p:nvSpPr>
        <p:spPr>
          <a:xfrm>
            <a:off x="4485385" y="4564202"/>
            <a:ext cx="274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o</a:t>
            </a:r>
            <a:r>
              <a:rPr sz="1800" spc="-37" baseline="-20833" dirty="0">
                <a:latin typeface="Carlito"/>
                <a:cs typeface="Carlito"/>
              </a:rPr>
              <a:t>2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50234" y="4808982"/>
            <a:ext cx="440055" cy="1177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55"/>
              </a:lnSpc>
              <a:spcBef>
                <a:spcPts val="100"/>
              </a:spcBef>
            </a:pPr>
            <a:r>
              <a:rPr sz="2700" baseline="-29320" dirty="0">
                <a:latin typeface="Carlito"/>
                <a:cs typeface="Carlito"/>
              </a:rPr>
              <a:t>X</a:t>
            </a:r>
            <a:r>
              <a:rPr sz="2700" spc="-67" baseline="-2932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  <a:p>
            <a:pPr marL="201930">
              <a:lnSpc>
                <a:spcPts val="2155"/>
              </a:lnSpc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2</a:t>
            </a:r>
            <a:endParaRPr sz="1800" baseline="-20833">
              <a:latin typeface="Carlito"/>
              <a:cs typeface="Carlito"/>
            </a:endParaRPr>
          </a:p>
          <a:p>
            <a:pPr marL="196215">
              <a:lnSpc>
                <a:spcPct val="100000"/>
              </a:lnSpc>
              <a:spcBef>
                <a:spcPts val="135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3</a:t>
            </a:r>
            <a:endParaRPr sz="1800" baseline="-20833">
              <a:latin typeface="Carlito"/>
              <a:cs typeface="Carlito"/>
            </a:endParaRPr>
          </a:p>
          <a:p>
            <a:pPr marL="194310">
              <a:lnSpc>
                <a:spcPct val="100000"/>
              </a:lnSpc>
              <a:spcBef>
                <a:spcPts val="305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4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60926" y="6029045"/>
            <a:ext cx="206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0" dirty="0">
                <a:solidFill>
                  <a:srgbClr val="C00000"/>
                </a:solidFill>
                <a:latin typeface="Carlito"/>
                <a:cs typeface="Carlito"/>
              </a:rPr>
              <a:t>V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99888" y="4879847"/>
            <a:ext cx="1373505" cy="370840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0.812</a:t>
            </a:r>
            <a:r>
              <a:rPr sz="1800" spc="40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0.151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24" y="5237012"/>
            <a:ext cx="438150" cy="2952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76" y="5346549"/>
            <a:ext cx="438150" cy="3714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881" y="1823022"/>
            <a:ext cx="2667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9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Forward</a:t>
            </a:r>
            <a:r>
              <a:rPr spc="-120" dirty="0"/>
              <a:t> </a:t>
            </a:r>
            <a:r>
              <a:rPr spc="-40" dirty="0"/>
              <a:t>Pass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2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2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2399030" cy="2714625"/>
            </a:xfrm>
            <a:custGeom>
              <a:avLst/>
              <a:gdLst/>
              <a:ahLst/>
              <a:cxnLst/>
              <a:rect l="l" t="t" r="r" b="b"/>
              <a:pathLst>
                <a:path w="2399029" h="2714625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  <a:path w="2399029" h="2714625">
                  <a:moveTo>
                    <a:pt x="13715" y="1033272"/>
                  </a:moveTo>
                  <a:lnTo>
                    <a:pt x="18562" y="986600"/>
                  </a:lnTo>
                  <a:lnTo>
                    <a:pt x="32462" y="943123"/>
                  </a:lnTo>
                  <a:lnTo>
                    <a:pt x="54455" y="903775"/>
                  </a:lnTo>
                  <a:lnTo>
                    <a:pt x="83581" y="869489"/>
                  </a:lnTo>
                  <a:lnTo>
                    <a:pt x="118881" y="841198"/>
                  </a:lnTo>
                  <a:lnTo>
                    <a:pt x="159394" y="819834"/>
                  </a:lnTo>
                  <a:lnTo>
                    <a:pt x="204161" y="806332"/>
                  </a:lnTo>
                  <a:lnTo>
                    <a:pt x="252221" y="801624"/>
                  </a:lnTo>
                  <a:lnTo>
                    <a:pt x="300282" y="806332"/>
                  </a:lnTo>
                  <a:lnTo>
                    <a:pt x="345049" y="819834"/>
                  </a:lnTo>
                  <a:lnTo>
                    <a:pt x="385562" y="841198"/>
                  </a:lnTo>
                  <a:lnTo>
                    <a:pt x="420862" y="869489"/>
                  </a:lnTo>
                  <a:lnTo>
                    <a:pt x="449988" y="903775"/>
                  </a:lnTo>
                  <a:lnTo>
                    <a:pt x="471981" y="943123"/>
                  </a:lnTo>
                  <a:lnTo>
                    <a:pt x="485881" y="986600"/>
                  </a:lnTo>
                  <a:lnTo>
                    <a:pt x="490727" y="1033272"/>
                  </a:lnTo>
                  <a:lnTo>
                    <a:pt x="485881" y="1079943"/>
                  </a:lnTo>
                  <a:lnTo>
                    <a:pt x="471981" y="1123420"/>
                  </a:lnTo>
                  <a:lnTo>
                    <a:pt x="449988" y="1162768"/>
                  </a:lnTo>
                  <a:lnTo>
                    <a:pt x="420862" y="1197054"/>
                  </a:lnTo>
                  <a:lnTo>
                    <a:pt x="385562" y="1225345"/>
                  </a:lnTo>
                  <a:lnTo>
                    <a:pt x="345049" y="1246709"/>
                  </a:lnTo>
                  <a:lnTo>
                    <a:pt x="300282" y="1260211"/>
                  </a:lnTo>
                  <a:lnTo>
                    <a:pt x="252221" y="1264920"/>
                  </a:lnTo>
                  <a:lnTo>
                    <a:pt x="204161" y="1260211"/>
                  </a:lnTo>
                  <a:lnTo>
                    <a:pt x="159394" y="1246709"/>
                  </a:lnTo>
                  <a:lnTo>
                    <a:pt x="118881" y="1225345"/>
                  </a:lnTo>
                  <a:lnTo>
                    <a:pt x="83581" y="1197054"/>
                  </a:lnTo>
                  <a:lnTo>
                    <a:pt x="54455" y="1162768"/>
                  </a:lnTo>
                  <a:lnTo>
                    <a:pt x="32462" y="1123420"/>
                  </a:lnTo>
                  <a:lnTo>
                    <a:pt x="18562" y="1079943"/>
                  </a:lnTo>
                  <a:lnTo>
                    <a:pt x="13715" y="1033272"/>
                  </a:lnTo>
                  <a:close/>
                </a:path>
                <a:path w="2399029" h="2714625">
                  <a:moveTo>
                    <a:pt x="13715" y="1782317"/>
                  </a:moveTo>
                  <a:lnTo>
                    <a:pt x="18562" y="1735467"/>
                  </a:lnTo>
                  <a:lnTo>
                    <a:pt x="32462" y="1691836"/>
                  </a:lnTo>
                  <a:lnTo>
                    <a:pt x="54455" y="1652357"/>
                  </a:lnTo>
                  <a:lnTo>
                    <a:pt x="83581" y="1617964"/>
                  </a:lnTo>
                  <a:lnTo>
                    <a:pt x="118881" y="1589589"/>
                  </a:lnTo>
                  <a:lnTo>
                    <a:pt x="159394" y="1568166"/>
                  </a:lnTo>
                  <a:lnTo>
                    <a:pt x="204161" y="1554628"/>
                  </a:lnTo>
                  <a:lnTo>
                    <a:pt x="252221" y="1549908"/>
                  </a:lnTo>
                  <a:lnTo>
                    <a:pt x="300282" y="1554628"/>
                  </a:lnTo>
                  <a:lnTo>
                    <a:pt x="345049" y="1568166"/>
                  </a:lnTo>
                  <a:lnTo>
                    <a:pt x="385562" y="1589589"/>
                  </a:lnTo>
                  <a:lnTo>
                    <a:pt x="420862" y="1617964"/>
                  </a:lnTo>
                  <a:lnTo>
                    <a:pt x="449988" y="1652357"/>
                  </a:lnTo>
                  <a:lnTo>
                    <a:pt x="471981" y="1691836"/>
                  </a:lnTo>
                  <a:lnTo>
                    <a:pt x="485881" y="1735467"/>
                  </a:lnTo>
                  <a:lnTo>
                    <a:pt x="490727" y="1782317"/>
                  </a:lnTo>
                  <a:lnTo>
                    <a:pt x="485881" y="1829168"/>
                  </a:lnTo>
                  <a:lnTo>
                    <a:pt x="471981" y="1872799"/>
                  </a:lnTo>
                  <a:lnTo>
                    <a:pt x="449988" y="1912278"/>
                  </a:lnTo>
                  <a:lnTo>
                    <a:pt x="420862" y="1946671"/>
                  </a:lnTo>
                  <a:lnTo>
                    <a:pt x="385562" y="1975046"/>
                  </a:lnTo>
                  <a:lnTo>
                    <a:pt x="345049" y="1996469"/>
                  </a:lnTo>
                  <a:lnTo>
                    <a:pt x="300282" y="2010007"/>
                  </a:lnTo>
                  <a:lnTo>
                    <a:pt x="252221" y="2014727"/>
                  </a:lnTo>
                  <a:lnTo>
                    <a:pt x="204161" y="2010007"/>
                  </a:lnTo>
                  <a:lnTo>
                    <a:pt x="159394" y="1996469"/>
                  </a:lnTo>
                  <a:lnTo>
                    <a:pt x="118881" y="1975046"/>
                  </a:lnTo>
                  <a:lnTo>
                    <a:pt x="83581" y="1946671"/>
                  </a:lnTo>
                  <a:lnTo>
                    <a:pt x="54455" y="1912278"/>
                  </a:lnTo>
                  <a:lnTo>
                    <a:pt x="32462" y="1872799"/>
                  </a:lnTo>
                  <a:lnTo>
                    <a:pt x="18562" y="1829168"/>
                  </a:lnTo>
                  <a:lnTo>
                    <a:pt x="13715" y="1782317"/>
                  </a:lnTo>
                  <a:close/>
                </a:path>
                <a:path w="2399029" h="2714625">
                  <a:moveTo>
                    <a:pt x="13715" y="2481834"/>
                  </a:moveTo>
                  <a:lnTo>
                    <a:pt x="18562" y="2434983"/>
                  </a:lnTo>
                  <a:lnTo>
                    <a:pt x="32462" y="2391352"/>
                  </a:lnTo>
                  <a:lnTo>
                    <a:pt x="54455" y="2351873"/>
                  </a:lnTo>
                  <a:lnTo>
                    <a:pt x="83581" y="2317480"/>
                  </a:lnTo>
                  <a:lnTo>
                    <a:pt x="118881" y="2289105"/>
                  </a:lnTo>
                  <a:lnTo>
                    <a:pt x="159394" y="2267682"/>
                  </a:lnTo>
                  <a:lnTo>
                    <a:pt x="204161" y="2254144"/>
                  </a:lnTo>
                  <a:lnTo>
                    <a:pt x="252221" y="2249424"/>
                  </a:lnTo>
                  <a:lnTo>
                    <a:pt x="300282" y="2254144"/>
                  </a:lnTo>
                  <a:lnTo>
                    <a:pt x="345049" y="2267682"/>
                  </a:lnTo>
                  <a:lnTo>
                    <a:pt x="385562" y="2289105"/>
                  </a:lnTo>
                  <a:lnTo>
                    <a:pt x="420862" y="2317480"/>
                  </a:lnTo>
                  <a:lnTo>
                    <a:pt x="449988" y="2351873"/>
                  </a:lnTo>
                  <a:lnTo>
                    <a:pt x="471981" y="2391352"/>
                  </a:lnTo>
                  <a:lnTo>
                    <a:pt x="485881" y="2434983"/>
                  </a:lnTo>
                  <a:lnTo>
                    <a:pt x="490727" y="2481834"/>
                  </a:lnTo>
                  <a:lnTo>
                    <a:pt x="485881" y="2528684"/>
                  </a:lnTo>
                  <a:lnTo>
                    <a:pt x="471981" y="2572315"/>
                  </a:lnTo>
                  <a:lnTo>
                    <a:pt x="449988" y="2611794"/>
                  </a:lnTo>
                  <a:lnTo>
                    <a:pt x="420862" y="2646187"/>
                  </a:lnTo>
                  <a:lnTo>
                    <a:pt x="385562" y="2674562"/>
                  </a:lnTo>
                  <a:lnTo>
                    <a:pt x="345049" y="2695985"/>
                  </a:lnTo>
                  <a:lnTo>
                    <a:pt x="300282" y="2709523"/>
                  </a:lnTo>
                  <a:lnTo>
                    <a:pt x="252221" y="2714244"/>
                  </a:lnTo>
                  <a:lnTo>
                    <a:pt x="204161" y="2709523"/>
                  </a:lnTo>
                  <a:lnTo>
                    <a:pt x="159394" y="2695985"/>
                  </a:lnTo>
                  <a:lnTo>
                    <a:pt x="118881" y="2674562"/>
                  </a:lnTo>
                  <a:lnTo>
                    <a:pt x="83581" y="2646187"/>
                  </a:lnTo>
                  <a:lnTo>
                    <a:pt x="54455" y="2611794"/>
                  </a:lnTo>
                  <a:lnTo>
                    <a:pt x="32462" y="2572315"/>
                  </a:lnTo>
                  <a:lnTo>
                    <a:pt x="18562" y="2528684"/>
                  </a:lnTo>
                  <a:lnTo>
                    <a:pt x="13715" y="2481834"/>
                  </a:lnTo>
                  <a:close/>
                </a:path>
                <a:path w="2399029" h="2714625">
                  <a:moveTo>
                    <a:pt x="1915667" y="1080515"/>
                  </a:moveTo>
                  <a:lnTo>
                    <a:pt x="1920514" y="1033844"/>
                  </a:lnTo>
                  <a:lnTo>
                    <a:pt x="1934414" y="990367"/>
                  </a:lnTo>
                  <a:lnTo>
                    <a:pt x="1956407" y="951019"/>
                  </a:lnTo>
                  <a:lnTo>
                    <a:pt x="1985533" y="916733"/>
                  </a:lnTo>
                  <a:lnTo>
                    <a:pt x="2020833" y="888442"/>
                  </a:lnTo>
                  <a:lnTo>
                    <a:pt x="2061346" y="867078"/>
                  </a:lnTo>
                  <a:lnTo>
                    <a:pt x="2106113" y="853576"/>
                  </a:lnTo>
                  <a:lnTo>
                    <a:pt x="2154173" y="848867"/>
                  </a:lnTo>
                  <a:lnTo>
                    <a:pt x="2202234" y="853576"/>
                  </a:lnTo>
                  <a:lnTo>
                    <a:pt x="2247001" y="867078"/>
                  </a:lnTo>
                  <a:lnTo>
                    <a:pt x="2287514" y="888442"/>
                  </a:lnTo>
                  <a:lnTo>
                    <a:pt x="2322814" y="916733"/>
                  </a:lnTo>
                  <a:lnTo>
                    <a:pt x="2351940" y="951019"/>
                  </a:lnTo>
                  <a:lnTo>
                    <a:pt x="2373933" y="990367"/>
                  </a:lnTo>
                  <a:lnTo>
                    <a:pt x="2387833" y="1033844"/>
                  </a:lnTo>
                  <a:lnTo>
                    <a:pt x="2392679" y="1080515"/>
                  </a:lnTo>
                  <a:lnTo>
                    <a:pt x="2387833" y="1127187"/>
                  </a:lnTo>
                  <a:lnTo>
                    <a:pt x="2373933" y="1170664"/>
                  </a:lnTo>
                  <a:lnTo>
                    <a:pt x="2351940" y="1210012"/>
                  </a:lnTo>
                  <a:lnTo>
                    <a:pt x="2322814" y="1244298"/>
                  </a:lnTo>
                  <a:lnTo>
                    <a:pt x="2287514" y="1272589"/>
                  </a:lnTo>
                  <a:lnTo>
                    <a:pt x="2247001" y="1293953"/>
                  </a:lnTo>
                  <a:lnTo>
                    <a:pt x="2202234" y="1307455"/>
                  </a:lnTo>
                  <a:lnTo>
                    <a:pt x="2154173" y="1312164"/>
                  </a:lnTo>
                  <a:lnTo>
                    <a:pt x="2106113" y="1307455"/>
                  </a:lnTo>
                  <a:lnTo>
                    <a:pt x="2061346" y="1293953"/>
                  </a:lnTo>
                  <a:lnTo>
                    <a:pt x="2020833" y="1272589"/>
                  </a:lnTo>
                  <a:lnTo>
                    <a:pt x="1985533" y="1244298"/>
                  </a:lnTo>
                  <a:lnTo>
                    <a:pt x="1956407" y="1210012"/>
                  </a:lnTo>
                  <a:lnTo>
                    <a:pt x="1934414" y="1170664"/>
                  </a:lnTo>
                  <a:lnTo>
                    <a:pt x="1920514" y="1127187"/>
                  </a:lnTo>
                  <a:lnTo>
                    <a:pt x="1915667" y="1080515"/>
                  </a:lnTo>
                  <a:close/>
                </a:path>
                <a:path w="2399029" h="2714625">
                  <a:moveTo>
                    <a:pt x="1921764" y="1782317"/>
                  </a:moveTo>
                  <a:lnTo>
                    <a:pt x="1926610" y="1735467"/>
                  </a:lnTo>
                  <a:lnTo>
                    <a:pt x="1940510" y="1691836"/>
                  </a:lnTo>
                  <a:lnTo>
                    <a:pt x="1962503" y="1652357"/>
                  </a:lnTo>
                  <a:lnTo>
                    <a:pt x="1991629" y="1617964"/>
                  </a:lnTo>
                  <a:lnTo>
                    <a:pt x="2026929" y="1589589"/>
                  </a:lnTo>
                  <a:lnTo>
                    <a:pt x="2067442" y="1568166"/>
                  </a:lnTo>
                  <a:lnTo>
                    <a:pt x="2112209" y="1554628"/>
                  </a:lnTo>
                  <a:lnTo>
                    <a:pt x="2160269" y="1549908"/>
                  </a:lnTo>
                  <a:lnTo>
                    <a:pt x="2208330" y="1554628"/>
                  </a:lnTo>
                  <a:lnTo>
                    <a:pt x="2253097" y="1568166"/>
                  </a:lnTo>
                  <a:lnTo>
                    <a:pt x="2293610" y="1589589"/>
                  </a:lnTo>
                  <a:lnTo>
                    <a:pt x="2328910" y="1617964"/>
                  </a:lnTo>
                  <a:lnTo>
                    <a:pt x="2358036" y="1652357"/>
                  </a:lnTo>
                  <a:lnTo>
                    <a:pt x="2380029" y="1691836"/>
                  </a:lnTo>
                  <a:lnTo>
                    <a:pt x="2393929" y="1735467"/>
                  </a:lnTo>
                  <a:lnTo>
                    <a:pt x="2398776" y="1782317"/>
                  </a:lnTo>
                  <a:lnTo>
                    <a:pt x="2393929" y="1829168"/>
                  </a:lnTo>
                  <a:lnTo>
                    <a:pt x="2380029" y="1872799"/>
                  </a:lnTo>
                  <a:lnTo>
                    <a:pt x="2358036" y="1912278"/>
                  </a:lnTo>
                  <a:lnTo>
                    <a:pt x="2328910" y="1946671"/>
                  </a:lnTo>
                  <a:lnTo>
                    <a:pt x="2293610" y="1975046"/>
                  </a:lnTo>
                  <a:lnTo>
                    <a:pt x="2253097" y="1996469"/>
                  </a:lnTo>
                  <a:lnTo>
                    <a:pt x="2208330" y="2010007"/>
                  </a:lnTo>
                  <a:lnTo>
                    <a:pt x="2160269" y="2014727"/>
                  </a:lnTo>
                  <a:lnTo>
                    <a:pt x="2112209" y="2010007"/>
                  </a:lnTo>
                  <a:lnTo>
                    <a:pt x="2067442" y="1996469"/>
                  </a:lnTo>
                  <a:lnTo>
                    <a:pt x="2026929" y="1975046"/>
                  </a:lnTo>
                  <a:lnTo>
                    <a:pt x="1991629" y="1946671"/>
                  </a:lnTo>
                  <a:lnTo>
                    <a:pt x="1962503" y="1912278"/>
                  </a:lnTo>
                  <a:lnTo>
                    <a:pt x="1940510" y="1872799"/>
                  </a:lnTo>
                  <a:lnTo>
                    <a:pt x="1926610" y="1829168"/>
                  </a:lnTo>
                  <a:lnTo>
                    <a:pt x="1921764" y="1782317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1714" y="1744090"/>
              <a:ext cx="3312160" cy="2298700"/>
            </a:xfrm>
            <a:custGeom>
              <a:avLst/>
              <a:gdLst/>
              <a:ahLst/>
              <a:cxnLst/>
              <a:rect l="l" t="t" r="r" b="b"/>
              <a:pathLst>
                <a:path w="3312160" h="2298700">
                  <a:moveTo>
                    <a:pt x="1472819" y="2118233"/>
                  </a:moveTo>
                  <a:lnTo>
                    <a:pt x="1461617" y="2074418"/>
                  </a:lnTo>
                  <a:lnTo>
                    <a:pt x="1451737" y="2035683"/>
                  </a:lnTo>
                  <a:lnTo>
                    <a:pt x="1432928" y="2051964"/>
                  </a:lnTo>
                  <a:lnTo>
                    <a:pt x="1428877" y="2045208"/>
                  </a:lnTo>
                  <a:lnTo>
                    <a:pt x="1424241" y="2052497"/>
                  </a:lnTo>
                  <a:lnTo>
                    <a:pt x="1417154" y="2044319"/>
                  </a:lnTo>
                  <a:lnTo>
                    <a:pt x="1417154" y="2063686"/>
                  </a:lnTo>
                  <a:lnTo>
                    <a:pt x="1414411" y="2068004"/>
                  </a:lnTo>
                  <a:lnTo>
                    <a:pt x="1410728" y="2071179"/>
                  </a:lnTo>
                  <a:lnTo>
                    <a:pt x="844804" y="1711477"/>
                  </a:lnTo>
                  <a:lnTo>
                    <a:pt x="1069492" y="1662252"/>
                  </a:lnTo>
                  <a:lnTo>
                    <a:pt x="1417154" y="2063686"/>
                  </a:lnTo>
                  <a:lnTo>
                    <a:pt x="1417154" y="2044319"/>
                  </a:lnTo>
                  <a:lnTo>
                    <a:pt x="1083627" y="1659166"/>
                  </a:lnTo>
                  <a:lnTo>
                    <a:pt x="1329347" y="1605330"/>
                  </a:lnTo>
                  <a:lnTo>
                    <a:pt x="1336167" y="1636268"/>
                  </a:lnTo>
                  <a:lnTo>
                    <a:pt x="1393317" y="1590167"/>
                  </a:lnTo>
                  <a:lnTo>
                    <a:pt x="1402461" y="1582801"/>
                  </a:lnTo>
                  <a:lnTo>
                    <a:pt x="1402092" y="1582712"/>
                  </a:lnTo>
                  <a:lnTo>
                    <a:pt x="1402969" y="1582547"/>
                  </a:lnTo>
                  <a:lnTo>
                    <a:pt x="1387271" y="1546987"/>
                  </a:lnTo>
                  <a:lnTo>
                    <a:pt x="1368552" y="1504569"/>
                  </a:lnTo>
                  <a:lnTo>
                    <a:pt x="1348270" y="1529029"/>
                  </a:lnTo>
                  <a:lnTo>
                    <a:pt x="1336954" y="1519656"/>
                  </a:lnTo>
                  <a:lnTo>
                    <a:pt x="1336954" y="1536179"/>
                  </a:lnTo>
                  <a:lnTo>
                    <a:pt x="1334147" y="1546059"/>
                  </a:lnTo>
                  <a:lnTo>
                    <a:pt x="1327137" y="1554530"/>
                  </a:lnTo>
                  <a:lnTo>
                    <a:pt x="1324089" y="1553667"/>
                  </a:lnTo>
                  <a:lnTo>
                    <a:pt x="1324089" y="1581454"/>
                  </a:lnTo>
                  <a:lnTo>
                    <a:pt x="1320469" y="1594218"/>
                  </a:lnTo>
                  <a:lnTo>
                    <a:pt x="1074115" y="1648180"/>
                  </a:lnTo>
                  <a:lnTo>
                    <a:pt x="1059992" y="1631873"/>
                  </a:lnTo>
                  <a:lnTo>
                    <a:pt x="1059992" y="1651279"/>
                  </a:lnTo>
                  <a:lnTo>
                    <a:pt x="829525" y="1701761"/>
                  </a:lnTo>
                  <a:lnTo>
                    <a:pt x="811847" y="1690535"/>
                  </a:lnTo>
                  <a:lnTo>
                    <a:pt x="811847" y="1705635"/>
                  </a:lnTo>
                  <a:lnTo>
                    <a:pt x="42024" y="1874266"/>
                  </a:lnTo>
                  <a:lnTo>
                    <a:pt x="542950" y="1534680"/>
                  </a:lnTo>
                  <a:lnTo>
                    <a:pt x="811847" y="1705635"/>
                  </a:lnTo>
                  <a:lnTo>
                    <a:pt x="811847" y="1690535"/>
                  </a:lnTo>
                  <a:lnTo>
                    <a:pt x="554431" y="1526895"/>
                  </a:lnTo>
                  <a:lnTo>
                    <a:pt x="740371" y="1400848"/>
                  </a:lnTo>
                  <a:lnTo>
                    <a:pt x="876681" y="1439595"/>
                  </a:lnTo>
                  <a:lnTo>
                    <a:pt x="1059992" y="1651279"/>
                  </a:lnTo>
                  <a:lnTo>
                    <a:pt x="1059992" y="1631873"/>
                  </a:lnTo>
                  <a:lnTo>
                    <a:pt x="899007" y="1445945"/>
                  </a:lnTo>
                  <a:lnTo>
                    <a:pt x="1320660" y="1565859"/>
                  </a:lnTo>
                  <a:lnTo>
                    <a:pt x="1324089" y="1581454"/>
                  </a:lnTo>
                  <a:lnTo>
                    <a:pt x="1324089" y="1553667"/>
                  </a:lnTo>
                  <a:lnTo>
                    <a:pt x="883869" y="1428457"/>
                  </a:lnTo>
                  <a:lnTo>
                    <a:pt x="861529" y="1402664"/>
                  </a:lnTo>
                  <a:lnTo>
                    <a:pt x="861529" y="1422107"/>
                  </a:lnTo>
                  <a:lnTo>
                    <a:pt x="754075" y="1391551"/>
                  </a:lnTo>
                  <a:lnTo>
                    <a:pt x="805103" y="1356969"/>
                  </a:lnTo>
                  <a:lnTo>
                    <a:pt x="861529" y="1422107"/>
                  </a:lnTo>
                  <a:lnTo>
                    <a:pt x="861529" y="1402664"/>
                  </a:lnTo>
                  <a:lnTo>
                    <a:pt x="815721" y="1349768"/>
                  </a:lnTo>
                  <a:lnTo>
                    <a:pt x="978852" y="1239177"/>
                  </a:lnTo>
                  <a:lnTo>
                    <a:pt x="1336954" y="1536179"/>
                  </a:lnTo>
                  <a:lnTo>
                    <a:pt x="1336954" y="1519656"/>
                  </a:lnTo>
                  <a:lnTo>
                    <a:pt x="989799" y="1231760"/>
                  </a:lnTo>
                  <a:lnTo>
                    <a:pt x="1329626" y="1001382"/>
                  </a:lnTo>
                  <a:lnTo>
                    <a:pt x="1347470" y="1027684"/>
                  </a:lnTo>
                  <a:lnTo>
                    <a:pt x="1372095" y="983742"/>
                  </a:lnTo>
                  <a:lnTo>
                    <a:pt x="1389126" y="953389"/>
                  </a:lnTo>
                  <a:lnTo>
                    <a:pt x="1304671" y="964565"/>
                  </a:lnTo>
                  <a:lnTo>
                    <a:pt x="1322489" y="990866"/>
                  </a:lnTo>
                  <a:lnTo>
                    <a:pt x="979614" y="1223302"/>
                  </a:lnTo>
                  <a:lnTo>
                    <a:pt x="968667" y="1214234"/>
                  </a:lnTo>
                  <a:lnTo>
                    <a:pt x="968667" y="1230731"/>
                  </a:lnTo>
                  <a:lnTo>
                    <a:pt x="807339" y="1340091"/>
                  </a:lnTo>
                  <a:lnTo>
                    <a:pt x="796721" y="1327835"/>
                  </a:lnTo>
                  <a:lnTo>
                    <a:pt x="796721" y="1347292"/>
                  </a:lnTo>
                  <a:lnTo>
                    <a:pt x="738111" y="1387017"/>
                  </a:lnTo>
                  <a:lnTo>
                    <a:pt x="724420" y="1383131"/>
                  </a:lnTo>
                  <a:lnTo>
                    <a:pt x="724420" y="1396301"/>
                  </a:lnTo>
                  <a:lnTo>
                    <a:pt x="542734" y="1519466"/>
                  </a:lnTo>
                  <a:lnTo>
                    <a:pt x="531266" y="1512176"/>
                  </a:lnTo>
                  <a:lnTo>
                    <a:pt x="531266" y="1527251"/>
                  </a:lnTo>
                  <a:lnTo>
                    <a:pt x="39408" y="1860677"/>
                  </a:lnTo>
                  <a:lnTo>
                    <a:pt x="380695" y="1431518"/>
                  </a:lnTo>
                  <a:lnTo>
                    <a:pt x="531266" y="1527251"/>
                  </a:lnTo>
                  <a:lnTo>
                    <a:pt x="531266" y="1512176"/>
                  </a:lnTo>
                  <a:lnTo>
                    <a:pt x="388645" y="1421511"/>
                  </a:lnTo>
                  <a:lnTo>
                    <a:pt x="466928" y="1323073"/>
                  </a:lnTo>
                  <a:lnTo>
                    <a:pt x="724420" y="1396301"/>
                  </a:lnTo>
                  <a:lnTo>
                    <a:pt x="724420" y="1383131"/>
                  </a:lnTo>
                  <a:lnTo>
                    <a:pt x="475488" y="1312316"/>
                  </a:lnTo>
                  <a:lnTo>
                    <a:pt x="614768" y="1137170"/>
                  </a:lnTo>
                  <a:lnTo>
                    <a:pt x="796721" y="1347292"/>
                  </a:lnTo>
                  <a:lnTo>
                    <a:pt x="796721" y="1327835"/>
                  </a:lnTo>
                  <a:lnTo>
                    <a:pt x="622846" y="1127023"/>
                  </a:lnTo>
                  <a:lnTo>
                    <a:pt x="710603" y="1016673"/>
                  </a:lnTo>
                  <a:lnTo>
                    <a:pt x="968667" y="1230731"/>
                  </a:lnTo>
                  <a:lnTo>
                    <a:pt x="968667" y="1214234"/>
                  </a:lnTo>
                  <a:lnTo>
                    <a:pt x="722858" y="1010361"/>
                  </a:lnTo>
                  <a:lnTo>
                    <a:pt x="1330591" y="857681"/>
                  </a:lnTo>
                  <a:lnTo>
                    <a:pt x="1338326" y="888492"/>
                  </a:lnTo>
                  <a:lnTo>
                    <a:pt x="1392161" y="842264"/>
                  </a:lnTo>
                  <a:lnTo>
                    <a:pt x="1401648" y="834123"/>
                  </a:lnTo>
                  <a:lnTo>
                    <a:pt x="1402969" y="833882"/>
                  </a:lnTo>
                  <a:lnTo>
                    <a:pt x="1402461" y="833424"/>
                  </a:lnTo>
                  <a:lnTo>
                    <a:pt x="1402969" y="832993"/>
                  </a:lnTo>
                  <a:lnTo>
                    <a:pt x="1401711" y="832726"/>
                  </a:lnTo>
                  <a:lnTo>
                    <a:pt x="1390269" y="822071"/>
                  </a:lnTo>
                  <a:lnTo>
                    <a:pt x="1340612" y="775843"/>
                  </a:lnTo>
                  <a:lnTo>
                    <a:pt x="1331595" y="806310"/>
                  </a:lnTo>
                  <a:lnTo>
                    <a:pt x="1324076" y="804113"/>
                  </a:lnTo>
                  <a:lnTo>
                    <a:pt x="1324076" y="831735"/>
                  </a:lnTo>
                  <a:lnTo>
                    <a:pt x="1319453" y="847407"/>
                  </a:lnTo>
                  <a:lnTo>
                    <a:pt x="726795" y="996302"/>
                  </a:lnTo>
                  <a:lnTo>
                    <a:pt x="955281" y="708977"/>
                  </a:lnTo>
                  <a:lnTo>
                    <a:pt x="1320177" y="816203"/>
                  </a:lnTo>
                  <a:lnTo>
                    <a:pt x="1324076" y="831735"/>
                  </a:lnTo>
                  <a:lnTo>
                    <a:pt x="1324076" y="804113"/>
                  </a:lnTo>
                  <a:lnTo>
                    <a:pt x="963815" y="698258"/>
                  </a:lnTo>
                  <a:lnTo>
                    <a:pt x="1346644" y="216865"/>
                  </a:lnTo>
                  <a:lnTo>
                    <a:pt x="1371473" y="236601"/>
                  </a:lnTo>
                  <a:lnTo>
                    <a:pt x="1379435" y="199009"/>
                  </a:lnTo>
                  <a:lnTo>
                    <a:pt x="1389126" y="153289"/>
                  </a:lnTo>
                  <a:lnTo>
                    <a:pt x="1311910" y="189230"/>
                  </a:lnTo>
                  <a:lnTo>
                    <a:pt x="1336738" y="208991"/>
                  </a:lnTo>
                  <a:lnTo>
                    <a:pt x="950709" y="694397"/>
                  </a:lnTo>
                  <a:lnTo>
                    <a:pt x="942187" y="691896"/>
                  </a:lnTo>
                  <a:lnTo>
                    <a:pt x="942187" y="705129"/>
                  </a:lnTo>
                  <a:lnTo>
                    <a:pt x="708748" y="998677"/>
                  </a:lnTo>
                  <a:lnTo>
                    <a:pt x="695515" y="987704"/>
                  </a:lnTo>
                  <a:lnTo>
                    <a:pt x="695515" y="1004150"/>
                  </a:lnTo>
                  <a:lnTo>
                    <a:pt x="693585" y="1004646"/>
                  </a:lnTo>
                  <a:lnTo>
                    <a:pt x="693585" y="1017727"/>
                  </a:lnTo>
                  <a:lnTo>
                    <a:pt x="614413" y="1117295"/>
                  </a:lnTo>
                  <a:lnTo>
                    <a:pt x="606348" y="1107986"/>
                  </a:lnTo>
                  <a:lnTo>
                    <a:pt x="606348" y="1127442"/>
                  </a:lnTo>
                  <a:lnTo>
                    <a:pt x="462305" y="1308569"/>
                  </a:lnTo>
                  <a:lnTo>
                    <a:pt x="453745" y="1306144"/>
                  </a:lnTo>
                  <a:lnTo>
                    <a:pt x="453745" y="1319326"/>
                  </a:lnTo>
                  <a:lnTo>
                    <a:pt x="377913" y="1414691"/>
                  </a:lnTo>
                  <a:lnTo>
                    <a:pt x="45008" y="1203071"/>
                  </a:lnTo>
                  <a:lnTo>
                    <a:pt x="453745" y="1319326"/>
                  </a:lnTo>
                  <a:lnTo>
                    <a:pt x="453745" y="1306144"/>
                  </a:lnTo>
                  <a:lnTo>
                    <a:pt x="27813" y="1184986"/>
                  </a:lnTo>
                  <a:lnTo>
                    <a:pt x="543902" y="1055319"/>
                  </a:lnTo>
                  <a:lnTo>
                    <a:pt x="606348" y="1127442"/>
                  </a:lnTo>
                  <a:lnTo>
                    <a:pt x="606348" y="1107986"/>
                  </a:lnTo>
                  <a:lnTo>
                    <a:pt x="557758" y="1051852"/>
                  </a:lnTo>
                  <a:lnTo>
                    <a:pt x="693585" y="1017727"/>
                  </a:lnTo>
                  <a:lnTo>
                    <a:pt x="693585" y="1004646"/>
                  </a:lnTo>
                  <a:lnTo>
                    <a:pt x="548449" y="1041095"/>
                  </a:lnTo>
                  <a:lnTo>
                    <a:pt x="534606" y="1025118"/>
                  </a:lnTo>
                  <a:lnTo>
                    <a:pt x="534606" y="1044575"/>
                  </a:lnTo>
                  <a:lnTo>
                    <a:pt x="30518" y="1171219"/>
                  </a:lnTo>
                  <a:lnTo>
                    <a:pt x="387146" y="874293"/>
                  </a:lnTo>
                  <a:lnTo>
                    <a:pt x="534606" y="1044575"/>
                  </a:lnTo>
                  <a:lnTo>
                    <a:pt x="534606" y="1025118"/>
                  </a:lnTo>
                  <a:lnTo>
                    <a:pt x="396951" y="866127"/>
                  </a:lnTo>
                  <a:lnTo>
                    <a:pt x="462915" y="811212"/>
                  </a:lnTo>
                  <a:lnTo>
                    <a:pt x="695515" y="1004150"/>
                  </a:lnTo>
                  <a:lnTo>
                    <a:pt x="695515" y="987704"/>
                  </a:lnTo>
                  <a:lnTo>
                    <a:pt x="472795" y="802970"/>
                  </a:lnTo>
                  <a:lnTo>
                    <a:pt x="682117" y="628700"/>
                  </a:lnTo>
                  <a:lnTo>
                    <a:pt x="942187" y="705129"/>
                  </a:lnTo>
                  <a:lnTo>
                    <a:pt x="942187" y="691896"/>
                  </a:lnTo>
                  <a:lnTo>
                    <a:pt x="693864" y="618921"/>
                  </a:lnTo>
                  <a:lnTo>
                    <a:pt x="1335151" y="84975"/>
                  </a:lnTo>
                  <a:lnTo>
                    <a:pt x="1355471" y="109347"/>
                  </a:lnTo>
                  <a:lnTo>
                    <a:pt x="1373987" y="67056"/>
                  </a:lnTo>
                  <a:lnTo>
                    <a:pt x="1389634" y="31369"/>
                  </a:lnTo>
                  <a:lnTo>
                    <a:pt x="1323606" y="18745"/>
                  </a:lnTo>
                  <a:lnTo>
                    <a:pt x="1323606" y="78041"/>
                  </a:lnTo>
                  <a:lnTo>
                    <a:pt x="679170" y="614603"/>
                  </a:lnTo>
                  <a:lnTo>
                    <a:pt x="667423" y="611162"/>
                  </a:lnTo>
                  <a:lnTo>
                    <a:pt x="667423" y="624382"/>
                  </a:lnTo>
                  <a:lnTo>
                    <a:pt x="462838" y="794715"/>
                  </a:lnTo>
                  <a:lnTo>
                    <a:pt x="452958" y="786523"/>
                  </a:lnTo>
                  <a:lnTo>
                    <a:pt x="452958" y="802957"/>
                  </a:lnTo>
                  <a:lnTo>
                    <a:pt x="388620" y="856513"/>
                  </a:lnTo>
                  <a:lnTo>
                    <a:pt x="60020" y="477024"/>
                  </a:lnTo>
                  <a:lnTo>
                    <a:pt x="452958" y="802957"/>
                  </a:lnTo>
                  <a:lnTo>
                    <a:pt x="452958" y="786523"/>
                  </a:lnTo>
                  <a:lnTo>
                    <a:pt x="32486" y="437794"/>
                  </a:lnTo>
                  <a:lnTo>
                    <a:pt x="667423" y="624382"/>
                  </a:lnTo>
                  <a:lnTo>
                    <a:pt x="667423" y="611162"/>
                  </a:lnTo>
                  <a:lnTo>
                    <a:pt x="26441" y="422783"/>
                  </a:lnTo>
                  <a:lnTo>
                    <a:pt x="1313853" y="59397"/>
                  </a:lnTo>
                  <a:lnTo>
                    <a:pt x="1320647" y="67551"/>
                  </a:lnTo>
                  <a:lnTo>
                    <a:pt x="1323606" y="78041"/>
                  </a:lnTo>
                  <a:lnTo>
                    <a:pt x="1323606" y="18745"/>
                  </a:lnTo>
                  <a:lnTo>
                    <a:pt x="1305941" y="15367"/>
                  </a:lnTo>
                  <a:lnTo>
                    <a:pt x="1314577" y="46024"/>
                  </a:lnTo>
                  <a:lnTo>
                    <a:pt x="3048" y="416179"/>
                  </a:lnTo>
                  <a:lnTo>
                    <a:pt x="4927" y="422656"/>
                  </a:lnTo>
                  <a:lnTo>
                    <a:pt x="4800" y="423062"/>
                  </a:lnTo>
                  <a:lnTo>
                    <a:pt x="0" y="427228"/>
                  </a:lnTo>
                  <a:lnTo>
                    <a:pt x="378815" y="864679"/>
                  </a:lnTo>
                  <a:lnTo>
                    <a:pt x="762" y="1179449"/>
                  </a:lnTo>
                  <a:lnTo>
                    <a:pt x="4864" y="1184402"/>
                  </a:lnTo>
                  <a:lnTo>
                    <a:pt x="4927" y="1184681"/>
                  </a:lnTo>
                  <a:lnTo>
                    <a:pt x="4813" y="1185049"/>
                  </a:lnTo>
                  <a:lnTo>
                    <a:pt x="1397" y="1190371"/>
                  </a:lnTo>
                  <a:lnTo>
                    <a:pt x="369963" y="1424686"/>
                  </a:lnTo>
                  <a:lnTo>
                    <a:pt x="5969" y="1882394"/>
                  </a:lnTo>
                  <a:lnTo>
                    <a:pt x="8978" y="1884794"/>
                  </a:lnTo>
                  <a:lnTo>
                    <a:pt x="10896" y="1887677"/>
                  </a:lnTo>
                  <a:lnTo>
                    <a:pt x="9144" y="1893697"/>
                  </a:lnTo>
                  <a:lnTo>
                    <a:pt x="1327315" y="2267661"/>
                  </a:lnTo>
                  <a:lnTo>
                    <a:pt x="1318641" y="2298192"/>
                  </a:lnTo>
                  <a:lnTo>
                    <a:pt x="1402461" y="2282444"/>
                  </a:lnTo>
                  <a:lnTo>
                    <a:pt x="1390078" y="2271141"/>
                  </a:lnTo>
                  <a:lnTo>
                    <a:pt x="1339469" y="2224913"/>
                  </a:lnTo>
                  <a:lnTo>
                    <a:pt x="1330782" y="2255482"/>
                  </a:lnTo>
                  <a:lnTo>
                    <a:pt x="37033" y="1888413"/>
                  </a:lnTo>
                  <a:lnTo>
                    <a:pt x="827125" y="1715350"/>
                  </a:lnTo>
                  <a:lnTo>
                    <a:pt x="1400644" y="2079917"/>
                  </a:lnTo>
                  <a:lnTo>
                    <a:pt x="1394079" y="2085594"/>
                  </a:lnTo>
                  <a:lnTo>
                    <a:pt x="1401343" y="2088616"/>
                  </a:lnTo>
                  <a:lnTo>
                    <a:pt x="1388110" y="2109470"/>
                  </a:lnTo>
                  <a:lnTo>
                    <a:pt x="1472819" y="2118233"/>
                  </a:lnTo>
                  <a:close/>
                </a:path>
                <a:path w="3312160" h="2298700">
                  <a:moveTo>
                    <a:pt x="3311652" y="1556004"/>
                  </a:moveTo>
                  <a:lnTo>
                    <a:pt x="3299206" y="1513840"/>
                  </a:lnTo>
                  <a:lnTo>
                    <a:pt x="3287522" y="1474216"/>
                  </a:lnTo>
                  <a:lnTo>
                    <a:pt x="3266071" y="1494205"/>
                  </a:lnTo>
                  <a:lnTo>
                    <a:pt x="3260725" y="1486789"/>
                  </a:lnTo>
                  <a:lnTo>
                    <a:pt x="3258972" y="1490129"/>
                  </a:lnTo>
                  <a:lnTo>
                    <a:pt x="3252698" y="1483398"/>
                  </a:lnTo>
                  <a:lnTo>
                    <a:pt x="3252698" y="1502117"/>
                  </a:lnTo>
                  <a:lnTo>
                    <a:pt x="3248037" y="1510995"/>
                  </a:lnTo>
                  <a:lnTo>
                    <a:pt x="3244608" y="1514208"/>
                  </a:lnTo>
                  <a:lnTo>
                    <a:pt x="3234436" y="1508899"/>
                  </a:lnTo>
                  <a:lnTo>
                    <a:pt x="3234436" y="1523199"/>
                  </a:lnTo>
                  <a:lnTo>
                    <a:pt x="3234436" y="1523682"/>
                  </a:lnTo>
                  <a:lnTo>
                    <a:pt x="3231769" y="1526159"/>
                  </a:lnTo>
                  <a:lnTo>
                    <a:pt x="3234436" y="1527162"/>
                  </a:lnTo>
                  <a:lnTo>
                    <a:pt x="3234436" y="1537004"/>
                  </a:lnTo>
                  <a:lnTo>
                    <a:pt x="3234436" y="1573098"/>
                  </a:lnTo>
                  <a:lnTo>
                    <a:pt x="3234436" y="1585544"/>
                  </a:lnTo>
                  <a:lnTo>
                    <a:pt x="1918868" y="2228608"/>
                  </a:lnTo>
                  <a:lnTo>
                    <a:pt x="2661488" y="1561719"/>
                  </a:lnTo>
                  <a:lnTo>
                    <a:pt x="3228886" y="1561719"/>
                  </a:lnTo>
                  <a:lnTo>
                    <a:pt x="3234436" y="1573098"/>
                  </a:lnTo>
                  <a:lnTo>
                    <a:pt x="3234436" y="1537004"/>
                  </a:lnTo>
                  <a:lnTo>
                    <a:pt x="3228136" y="1549019"/>
                  </a:lnTo>
                  <a:lnTo>
                    <a:pt x="2675636" y="1549019"/>
                  </a:lnTo>
                  <a:lnTo>
                    <a:pt x="2899511" y="1347978"/>
                  </a:lnTo>
                  <a:lnTo>
                    <a:pt x="3234436" y="1523199"/>
                  </a:lnTo>
                  <a:lnTo>
                    <a:pt x="3234436" y="1508899"/>
                  </a:lnTo>
                  <a:lnTo>
                    <a:pt x="2909557" y="1338948"/>
                  </a:lnTo>
                  <a:lnTo>
                    <a:pt x="3013621" y="1245501"/>
                  </a:lnTo>
                  <a:lnTo>
                    <a:pt x="3252698" y="1502117"/>
                  </a:lnTo>
                  <a:lnTo>
                    <a:pt x="3252698" y="1483398"/>
                  </a:lnTo>
                  <a:lnTo>
                    <a:pt x="3023108" y="1236980"/>
                  </a:lnTo>
                  <a:lnTo>
                    <a:pt x="3251454" y="1031925"/>
                  </a:lnTo>
                  <a:lnTo>
                    <a:pt x="3272663" y="1055497"/>
                  </a:lnTo>
                  <a:lnTo>
                    <a:pt x="3289033" y="1013968"/>
                  </a:lnTo>
                  <a:lnTo>
                    <a:pt x="3303905" y="976249"/>
                  </a:lnTo>
                  <a:lnTo>
                    <a:pt x="3221736" y="998855"/>
                  </a:lnTo>
                  <a:lnTo>
                    <a:pt x="3242983" y="1022489"/>
                  </a:lnTo>
                  <a:lnTo>
                    <a:pt x="3014472" y="1227709"/>
                  </a:lnTo>
                  <a:lnTo>
                    <a:pt x="3004985" y="1217536"/>
                  </a:lnTo>
                  <a:lnTo>
                    <a:pt x="3004985" y="1236230"/>
                  </a:lnTo>
                  <a:lnTo>
                    <a:pt x="2897594" y="1332687"/>
                  </a:lnTo>
                  <a:lnTo>
                    <a:pt x="2887535" y="1327429"/>
                  </a:lnTo>
                  <a:lnTo>
                    <a:pt x="2887535" y="1341716"/>
                  </a:lnTo>
                  <a:lnTo>
                    <a:pt x="2656713" y="1549019"/>
                  </a:lnTo>
                  <a:lnTo>
                    <a:pt x="1906092" y="1549019"/>
                  </a:lnTo>
                  <a:lnTo>
                    <a:pt x="2615425" y="1199337"/>
                  </a:lnTo>
                  <a:lnTo>
                    <a:pt x="2887535" y="1341716"/>
                  </a:lnTo>
                  <a:lnTo>
                    <a:pt x="2887535" y="1327429"/>
                  </a:lnTo>
                  <a:lnTo>
                    <a:pt x="2629458" y="1192415"/>
                  </a:lnTo>
                  <a:lnTo>
                    <a:pt x="2858833" y="1079334"/>
                  </a:lnTo>
                  <a:lnTo>
                    <a:pt x="3004985" y="1236230"/>
                  </a:lnTo>
                  <a:lnTo>
                    <a:pt x="3004985" y="1217536"/>
                  </a:lnTo>
                  <a:lnTo>
                    <a:pt x="2870771" y="1073454"/>
                  </a:lnTo>
                  <a:lnTo>
                    <a:pt x="3238449" y="892187"/>
                  </a:lnTo>
                  <a:lnTo>
                    <a:pt x="3252470" y="920623"/>
                  </a:lnTo>
                  <a:lnTo>
                    <a:pt x="3286950" y="875157"/>
                  </a:lnTo>
                  <a:lnTo>
                    <a:pt x="3303155" y="853795"/>
                  </a:lnTo>
                  <a:lnTo>
                    <a:pt x="3303803" y="853490"/>
                  </a:lnTo>
                  <a:lnTo>
                    <a:pt x="3305048" y="853567"/>
                  </a:lnTo>
                  <a:lnTo>
                    <a:pt x="3287674" y="826770"/>
                  </a:lnTo>
                  <a:lnTo>
                    <a:pt x="3258693" y="782066"/>
                  </a:lnTo>
                  <a:lnTo>
                    <a:pt x="3242564" y="809409"/>
                  </a:lnTo>
                  <a:lnTo>
                    <a:pt x="3228873" y="801344"/>
                  </a:lnTo>
                  <a:lnTo>
                    <a:pt x="3228873" y="816013"/>
                  </a:lnTo>
                  <a:lnTo>
                    <a:pt x="3228302" y="833564"/>
                  </a:lnTo>
                  <a:lnTo>
                    <a:pt x="3227184" y="835469"/>
                  </a:lnTo>
                  <a:lnTo>
                    <a:pt x="3227184" y="869302"/>
                  </a:lnTo>
                  <a:lnTo>
                    <a:pt x="3226727" y="883793"/>
                  </a:lnTo>
                  <a:lnTo>
                    <a:pt x="2861741" y="1063752"/>
                  </a:lnTo>
                  <a:lnTo>
                    <a:pt x="2849791" y="1050925"/>
                  </a:lnTo>
                  <a:lnTo>
                    <a:pt x="2849791" y="1069644"/>
                  </a:lnTo>
                  <a:lnTo>
                    <a:pt x="2615565" y="1185138"/>
                  </a:lnTo>
                  <a:lnTo>
                    <a:pt x="1906803" y="814349"/>
                  </a:lnTo>
                  <a:lnTo>
                    <a:pt x="2634030" y="838022"/>
                  </a:lnTo>
                  <a:lnTo>
                    <a:pt x="2849791" y="1069644"/>
                  </a:lnTo>
                  <a:lnTo>
                    <a:pt x="2849791" y="1050925"/>
                  </a:lnTo>
                  <a:lnTo>
                    <a:pt x="2652014" y="838619"/>
                  </a:lnTo>
                  <a:lnTo>
                    <a:pt x="3221190" y="857148"/>
                  </a:lnTo>
                  <a:lnTo>
                    <a:pt x="3227184" y="869302"/>
                  </a:lnTo>
                  <a:lnTo>
                    <a:pt x="3227184" y="835469"/>
                  </a:lnTo>
                  <a:lnTo>
                    <a:pt x="3221875" y="844461"/>
                  </a:lnTo>
                  <a:lnTo>
                    <a:pt x="2639796" y="825500"/>
                  </a:lnTo>
                  <a:lnTo>
                    <a:pt x="1901672" y="33172"/>
                  </a:lnTo>
                  <a:lnTo>
                    <a:pt x="3228873" y="816013"/>
                  </a:lnTo>
                  <a:lnTo>
                    <a:pt x="3228873" y="801344"/>
                  </a:lnTo>
                  <a:lnTo>
                    <a:pt x="1870329" y="0"/>
                  </a:lnTo>
                  <a:lnTo>
                    <a:pt x="1867154" y="5461"/>
                  </a:lnTo>
                  <a:lnTo>
                    <a:pt x="1862455" y="9779"/>
                  </a:lnTo>
                  <a:lnTo>
                    <a:pt x="2621826" y="824915"/>
                  </a:lnTo>
                  <a:lnTo>
                    <a:pt x="1879600" y="800735"/>
                  </a:lnTo>
                  <a:lnTo>
                    <a:pt x="1879346" y="807085"/>
                  </a:lnTo>
                  <a:lnTo>
                    <a:pt x="1876425" y="812673"/>
                  </a:lnTo>
                  <a:lnTo>
                    <a:pt x="2601531" y="1192060"/>
                  </a:lnTo>
                  <a:lnTo>
                    <a:pt x="1876552" y="1549527"/>
                  </a:lnTo>
                  <a:lnTo>
                    <a:pt x="1879346" y="1555178"/>
                  </a:lnTo>
                  <a:lnTo>
                    <a:pt x="1879346" y="1561719"/>
                  </a:lnTo>
                  <a:lnTo>
                    <a:pt x="2642565" y="1561719"/>
                  </a:lnTo>
                  <a:lnTo>
                    <a:pt x="1877517" y="2248827"/>
                  </a:lnTo>
                  <a:lnTo>
                    <a:pt x="1876552" y="2249297"/>
                  </a:lnTo>
                  <a:lnTo>
                    <a:pt x="1876679" y="2249576"/>
                  </a:lnTo>
                  <a:lnTo>
                    <a:pt x="1875155" y="2250948"/>
                  </a:lnTo>
                  <a:lnTo>
                    <a:pt x="1880031" y="2256421"/>
                  </a:lnTo>
                  <a:lnTo>
                    <a:pt x="1882140" y="2260727"/>
                  </a:lnTo>
                  <a:lnTo>
                    <a:pt x="1883346" y="2260142"/>
                  </a:lnTo>
                  <a:lnTo>
                    <a:pt x="1883537" y="2260346"/>
                  </a:lnTo>
                  <a:lnTo>
                    <a:pt x="1884273" y="2259685"/>
                  </a:lnTo>
                  <a:lnTo>
                    <a:pt x="3244862" y="1594485"/>
                  </a:lnTo>
                  <a:lnTo>
                    <a:pt x="3258820" y="1623060"/>
                  </a:lnTo>
                  <a:lnTo>
                    <a:pt x="3293618" y="1577594"/>
                  </a:lnTo>
                  <a:lnTo>
                    <a:pt x="3310242" y="1555877"/>
                  </a:lnTo>
                  <a:lnTo>
                    <a:pt x="3310636" y="1555877"/>
                  </a:lnTo>
                  <a:lnTo>
                    <a:pt x="3310432" y="1555623"/>
                  </a:lnTo>
                  <a:lnTo>
                    <a:pt x="3311652" y="155600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72999" y="2586227"/>
              <a:ext cx="410845" cy="779145"/>
            </a:xfrm>
            <a:custGeom>
              <a:avLst/>
              <a:gdLst/>
              <a:ahLst/>
              <a:cxnLst/>
              <a:rect l="l" t="t" r="r" b="b"/>
              <a:pathLst>
                <a:path w="410845" h="779145">
                  <a:moveTo>
                    <a:pt x="397522" y="38100"/>
                  </a:moveTo>
                  <a:lnTo>
                    <a:pt x="384822" y="31750"/>
                  </a:lnTo>
                  <a:lnTo>
                    <a:pt x="321322" y="0"/>
                  </a:lnTo>
                  <a:lnTo>
                    <a:pt x="32132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22" y="44450"/>
                  </a:lnTo>
                  <a:lnTo>
                    <a:pt x="321322" y="76200"/>
                  </a:lnTo>
                  <a:lnTo>
                    <a:pt x="384822" y="44450"/>
                  </a:lnTo>
                  <a:lnTo>
                    <a:pt x="397522" y="38100"/>
                  </a:lnTo>
                  <a:close/>
                </a:path>
                <a:path w="410845" h="779145">
                  <a:moveTo>
                    <a:pt x="410349" y="740664"/>
                  </a:moveTo>
                  <a:lnTo>
                    <a:pt x="397649" y="734314"/>
                  </a:lnTo>
                  <a:lnTo>
                    <a:pt x="334149" y="702564"/>
                  </a:lnTo>
                  <a:lnTo>
                    <a:pt x="334149" y="734314"/>
                  </a:lnTo>
                  <a:lnTo>
                    <a:pt x="6096" y="734314"/>
                  </a:lnTo>
                  <a:lnTo>
                    <a:pt x="6096" y="747014"/>
                  </a:lnTo>
                  <a:lnTo>
                    <a:pt x="334149" y="747014"/>
                  </a:lnTo>
                  <a:lnTo>
                    <a:pt x="334149" y="778764"/>
                  </a:lnTo>
                  <a:lnTo>
                    <a:pt x="397649" y="747014"/>
                  </a:lnTo>
                  <a:lnTo>
                    <a:pt x="410349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963409" y="247776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rlito"/>
                <a:cs typeface="Carlito"/>
              </a:rPr>
              <a:t>y</a:t>
            </a:r>
            <a:r>
              <a:rPr sz="1575" b="1" spc="-37" baseline="-21164" dirty="0">
                <a:solidFill>
                  <a:srgbClr val="C00000"/>
                </a:solidFill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2934" y="315594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rlito"/>
                <a:cs typeface="Carlito"/>
              </a:rPr>
              <a:t>y</a:t>
            </a:r>
            <a:r>
              <a:rPr sz="1575" b="1" spc="-37" baseline="-21164" dirty="0">
                <a:solidFill>
                  <a:srgbClr val="C00000"/>
                </a:solidFill>
                <a:latin typeface="Carlito"/>
                <a:cs typeface="Carlito"/>
              </a:rPr>
              <a:t>2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0.5</a:t>
            </a:r>
            <a:endParaRPr sz="1400">
              <a:latin typeface="Carlito"/>
              <a:cs typeface="Carlito"/>
            </a:endParaRPr>
          </a:p>
          <a:p>
            <a:pPr marL="78740">
              <a:lnSpc>
                <a:spcPts val="2110"/>
              </a:lnSpc>
            </a:pPr>
            <a:r>
              <a:rPr sz="2000" b="1" spc="-50" dirty="0">
                <a:solidFill>
                  <a:srgbClr val="C00000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78740">
              <a:lnSpc>
                <a:spcPct val="100000"/>
              </a:lnSpc>
            </a:pPr>
            <a:r>
              <a:rPr sz="2000" b="1" spc="-50" dirty="0">
                <a:solidFill>
                  <a:srgbClr val="C00000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6882" y="3746372"/>
            <a:ext cx="53049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0.25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  <a:p>
            <a:pPr marL="27940">
              <a:lnSpc>
                <a:spcPts val="223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27940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92090" y="3657980"/>
            <a:ext cx="6434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0.15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5127" y="1984373"/>
            <a:ext cx="69672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C00000"/>
                </a:solidFill>
                <a:latin typeface="Carlito"/>
                <a:cs typeface="Carlito"/>
              </a:rPr>
              <a:t>X</a:t>
            </a:r>
            <a:r>
              <a:rPr sz="1575" b="1" spc="-30" baseline="-21164" dirty="0">
                <a:solidFill>
                  <a:srgbClr val="C00000"/>
                </a:solidFill>
                <a:latin typeface="Carlito"/>
                <a:cs typeface="Carlito"/>
              </a:rPr>
              <a:t>1</a:t>
            </a:r>
            <a:r>
              <a:rPr sz="1600" b="1" spc="-20" dirty="0">
                <a:solidFill>
                  <a:srgbClr val="C00000"/>
                </a:solidFill>
                <a:latin typeface="Carlito"/>
                <a:cs typeface="Carlito"/>
              </a:rPr>
              <a:t>=1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2677" y="2759201"/>
            <a:ext cx="632588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C00000"/>
                </a:solidFill>
                <a:latin typeface="Carlito"/>
                <a:cs typeface="Carlito"/>
              </a:rPr>
              <a:t>X</a:t>
            </a:r>
            <a:r>
              <a:rPr sz="1575" b="1" spc="-30" baseline="-21164" dirty="0">
                <a:solidFill>
                  <a:srgbClr val="C00000"/>
                </a:solidFill>
                <a:latin typeface="Carlito"/>
                <a:cs typeface="Carlito"/>
              </a:rPr>
              <a:t>2</a:t>
            </a:r>
            <a:r>
              <a:rPr sz="1600" b="1" spc="-20" dirty="0">
                <a:solidFill>
                  <a:srgbClr val="C00000"/>
                </a:solidFill>
                <a:latin typeface="Carlito"/>
                <a:cs typeface="Carlito"/>
              </a:rPr>
              <a:t>=0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8777" y="3475177"/>
            <a:ext cx="70307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C00000"/>
                </a:solidFill>
                <a:latin typeface="Carlito"/>
                <a:cs typeface="Carlito"/>
              </a:rPr>
              <a:t>X</a:t>
            </a:r>
            <a:r>
              <a:rPr sz="1575" b="1" spc="-30" baseline="-21164" dirty="0">
                <a:solidFill>
                  <a:srgbClr val="C00000"/>
                </a:solidFill>
                <a:latin typeface="Carlito"/>
                <a:cs typeface="Carlito"/>
              </a:rPr>
              <a:t>3</a:t>
            </a:r>
            <a:r>
              <a:rPr sz="1600" b="1" spc="-20" dirty="0">
                <a:solidFill>
                  <a:srgbClr val="C00000"/>
                </a:solidFill>
                <a:latin typeface="Carlito"/>
                <a:cs typeface="Carlito"/>
              </a:rPr>
              <a:t>=1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86572" y="2474721"/>
            <a:ext cx="79490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0000"/>
                </a:solidFill>
                <a:latin typeface="Carlito"/>
                <a:cs typeface="Carlito"/>
              </a:rPr>
              <a:t>0.812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86573" y="3142310"/>
            <a:ext cx="7949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0000"/>
                </a:solidFill>
                <a:latin typeface="Carlito"/>
                <a:cs typeface="Carlito"/>
              </a:rPr>
              <a:t>0.151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672" y="4615495"/>
            <a:ext cx="49149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8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91" y="0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0421" y="1795824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422759" y="6450327"/>
            <a:ext cx="497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121598" y="6217708"/>
            <a:ext cx="307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https://github.com/siagianp</a:t>
            </a:r>
          </a:p>
        </p:txBody>
      </p:sp>
      <p:sp>
        <p:nvSpPr>
          <p:cNvPr id="2" name="Rectangle 1"/>
          <p:cNvSpPr/>
          <p:nvPr/>
        </p:nvSpPr>
        <p:spPr>
          <a:xfrm>
            <a:off x="348815" y="6476673"/>
            <a:ext cx="7073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</a:t>
            </a:r>
            <a:r>
              <a:rPr lang="en-US" dirty="0" smtClean="0"/>
              <a:t>://github.com/amelcharolinesgn2/IoT_simulator-mqtt-NodeRed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743" y="2639596"/>
            <a:ext cx="446086" cy="63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363" y="2655435"/>
            <a:ext cx="613391" cy="58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45" y="2639596"/>
            <a:ext cx="599662" cy="577554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3138827" y="3783967"/>
            <a:ext cx="5287688" cy="52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rgbClr val="002060"/>
                </a:solidFill>
              </a:rPr>
              <a:t>Chapter </a:t>
            </a:r>
            <a:r>
              <a:rPr lang="en-US" b="1" dirty="0" smtClean="0">
                <a:solidFill>
                  <a:srgbClr val="002060"/>
                </a:solidFill>
              </a:rPr>
              <a:t>5-4: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645200" y="42412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ts val="4560"/>
              </a:lnSpc>
              <a:spcBef>
                <a:spcPts val="5"/>
              </a:spcBef>
            </a:pPr>
            <a:r>
              <a:rPr lang="en-US" spc="-5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Learning</a:t>
            </a:r>
            <a:r>
              <a:rPr lang="en-US" spc="-10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 the</a:t>
            </a:r>
            <a:r>
              <a:rPr lang="en-US" spc="-5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pc="-25" dirty="0" smtClean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parameters :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Calibri Light"/>
            </a:endParaRPr>
          </a:p>
          <a:p>
            <a:pPr marL="12700">
              <a:lnSpc>
                <a:spcPts val="4560"/>
              </a:lnSpc>
            </a:pPr>
            <a:r>
              <a:rPr lang="en-US" sz="3700" spc="-20" dirty="0" smtClean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Backpropagation </a:t>
            </a:r>
            <a:r>
              <a:rPr lang="en-US" sz="3700" spc="-15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through</a:t>
            </a:r>
            <a:r>
              <a:rPr lang="en-US" sz="3700" spc="-30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3700" spc="-5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time</a:t>
            </a:r>
            <a:endParaRPr lang="en-US" sz="3700" dirty="0">
              <a:solidFill>
                <a:schemeClr val="accent1">
                  <a:lumMod val="7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10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loss function?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are the parameters of a multilayer perceptron neural network?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estimate parameters using backpropagation through time?</a:t>
            </a:r>
          </a:p>
        </p:txBody>
      </p:sp>
    </p:spTree>
    <p:extLst>
      <p:ext uri="{BB962C8B-B14F-4D97-AF65-F5344CB8AC3E}">
        <p14:creationId xmlns:p14="http://schemas.microsoft.com/office/powerpoint/2010/main" val="263552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1932"/>
            <a:ext cx="5835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What</a:t>
            </a:r>
            <a:r>
              <a:rPr spc="-95" dirty="0"/>
              <a:t> </a:t>
            </a:r>
            <a:r>
              <a:rPr spc="-35" dirty="0"/>
              <a:t>are</a:t>
            </a:r>
            <a:r>
              <a:rPr spc="-85" dirty="0"/>
              <a:t> </a:t>
            </a:r>
            <a:r>
              <a:rPr spc="-20" dirty="0"/>
              <a:t>the</a:t>
            </a:r>
            <a:r>
              <a:rPr spc="-85" dirty="0"/>
              <a:t> </a:t>
            </a:r>
            <a:r>
              <a:rPr spc="-55" dirty="0"/>
              <a:t>parameters?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0290" y="26982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4810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6386" y="339928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19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4810" y="3793997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1714" y="1775459"/>
              <a:ext cx="1473200" cy="2266950"/>
            </a:xfrm>
            <a:custGeom>
              <a:avLst/>
              <a:gdLst/>
              <a:ahLst/>
              <a:cxnLst/>
              <a:rect l="l" t="t" r="r" b="b"/>
              <a:pathLst>
                <a:path w="1473200" h="2266950">
                  <a:moveTo>
                    <a:pt x="1472819" y="2086864"/>
                  </a:moveTo>
                  <a:lnTo>
                    <a:pt x="1461617" y="2043049"/>
                  </a:lnTo>
                  <a:lnTo>
                    <a:pt x="1451737" y="2004314"/>
                  </a:lnTo>
                  <a:lnTo>
                    <a:pt x="1432928" y="2020595"/>
                  </a:lnTo>
                  <a:lnTo>
                    <a:pt x="1428877" y="2013839"/>
                  </a:lnTo>
                  <a:lnTo>
                    <a:pt x="1424241" y="2021128"/>
                  </a:lnTo>
                  <a:lnTo>
                    <a:pt x="1417154" y="2012950"/>
                  </a:lnTo>
                  <a:lnTo>
                    <a:pt x="1417154" y="2032317"/>
                  </a:lnTo>
                  <a:lnTo>
                    <a:pt x="1414411" y="2036635"/>
                  </a:lnTo>
                  <a:lnTo>
                    <a:pt x="1410728" y="2039810"/>
                  </a:lnTo>
                  <a:lnTo>
                    <a:pt x="844804" y="1680108"/>
                  </a:lnTo>
                  <a:lnTo>
                    <a:pt x="1069492" y="1630883"/>
                  </a:lnTo>
                  <a:lnTo>
                    <a:pt x="1417154" y="2032317"/>
                  </a:lnTo>
                  <a:lnTo>
                    <a:pt x="1417154" y="2012950"/>
                  </a:lnTo>
                  <a:lnTo>
                    <a:pt x="1083627" y="1627797"/>
                  </a:lnTo>
                  <a:lnTo>
                    <a:pt x="1329347" y="1573961"/>
                  </a:lnTo>
                  <a:lnTo>
                    <a:pt x="1336167" y="1604899"/>
                  </a:lnTo>
                  <a:lnTo>
                    <a:pt x="1393317" y="1558798"/>
                  </a:lnTo>
                  <a:lnTo>
                    <a:pt x="1402461" y="1551432"/>
                  </a:lnTo>
                  <a:lnTo>
                    <a:pt x="1402092" y="1551343"/>
                  </a:lnTo>
                  <a:lnTo>
                    <a:pt x="1402969" y="1551178"/>
                  </a:lnTo>
                  <a:lnTo>
                    <a:pt x="1390726" y="1540002"/>
                  </a:lnTo>
                  <a:lnTo>
                    <a:pt x="1340104" y="1493774"/>
                  </a:lnTo>
                  <a:lnTo>
                    <a:pt x="1331404" y="1524368"/>
                  </a:lnTo>
                  <a:lnTo>
                    <a:pt x="1324089" y="1522298"/>
                  </a:lnTo>
                  <a:lnTo>
                    <a:pt x="1324089" y="1550085"/>
                  </a:lnTo>
                  <a:lnTo>
                    <a:pt x="1320469" y="1562849"/>
                  </a:lnTo>
                  <a:lnTo>
                    <a:pt x="1074115" y="1616811"/>
                  </a:lnTo>
                  <a:lnTo>
                    <a:pt x="1059992" y="1600504"/>
                  </a:lnTo>
                  <a:lnTo>
                    <a:pt x="1059992" y="1619910"/>
                  </a:lnTo>
                  <a:lnTo>
                    <a:pt x="829525" y="1670392"/>
                  </a:lnTo>
                  <a:lnTo>
                    <a:pt x="811847" y="1659166"/>
                  </a:lnTo>
                  <a:lnTo>
                    <a:pt x="811847" y="1674266"/>
                  </a:lnTo>
                  <a:lnTo>
                    <a:pt x="42024" y="1842897"/>
                  </a:lnTo>
                  <a:lnTo>
                    <a:pt x="542950" y="1503311"/>
                  </a:lnTo>
                  <a:lnTo>
                    <a:pt x="811847" y="1674266"/>
                  </a:lnTo>
                  <a:lnTo>
                    <a:pt x="811847" y="1659166"/>
                  </a:lnTo>
                  <a:lnTo>
                    <a:pt x="554431" y="1495526"/>
                  </a:lnTo>
                  <a:lnTo>
                    <a:pt x="740371" y="1369479"/>
                  </a:lnTo>
                  <a:lnTo>
                    <a:pt x="876681" y="1408226"/>
                  </a:lnTo>
                  <a:lnTo>
                    <a:pt x="1059992" y="1619910"/>
                  </a:lnTo>
                  <a:lnTo>
                    <a:pt x="1059992" y="1600504"/>
                  </a:lnTo>
                  <a:lnTo>
                    <a:pt x="899007" y="1414576"/>
                  </a:lnTo>
                  <a:lnTo>
                    <a:pt x="1320660" y="1534490"/>
                  </a:lnTo>
                  <a:lnTo>
                    <a:pt x="1324089" y="1550085"/>
                  </a:lnTo>
                  <a:lnTo>
                    <a:pt x="1324089" y="1522298"/>
                  </a:lnTo>
                  <a:lnTo>
                    <a:pt x="883869" y="1397088"/>
                  </a:lnTo>
                  <a:lnTo>
                    <a:pt x="861529" y="1371295"/>
                  </a:lnTo>
                  <a:lnTo>
                    <a:pt x="861529" y="1390738"/>
                  </a:lnTo>
                  <a:lnTo>
                    <a:pt x="754075" y="1360182"/>
                  </a:lnTo>
                  <a:lnTo>
                    <a:pt x="805103" y="1325600"/>
                  </a:lnTo>
                  <a:lnTo>
                    <a:pt x="861529" y="1390738"/>
                  </a:lnTo>
                  <a:lnTo>
                    <a:pt x="861529" y="1371295"/>
                  </a:lnTo>
                  <a:lnTo>
                    <a:pt x="815721" y="1318399"/>
                  </a:lnTo>
                  <a:lnTo>
                    <a:pt x="1329626" y="970013"/>
                  </a:lnTo>
                  <a:lnTo>
                    <a:pt x="1347470" y="996315"/>
                  </a:lnTo>
                  <a:lnTo>
                    <a:pt x="1372095" y="952373"/>
                  </a:lnTo>
                  <a:lnTo>
                    <a:pt x="1389126" y="922020"/>
                  </a:lnTo>
                  <a:lnTo>
                    <a:pt x="1304671" y="933196"/>
                  </a:lnTo>
                  <a:lnTo>
                    <a:pt x="1322489" y="959497"/>
                  </a:lnTo>
                  <a:lnTo>
                    <a:pt x="807339" y="1308722"/>
                  </a:lnTo>
                  <a:lnTo>
                    <a:pt x="796721" y="1296466"/>
                  </a:lnTo>
                  <a:lnTo>
                    <a:pt x="796721" y="1315923"/>
                  </a:lnTo>
                  <a:lnTo>
                    <a:pt x="738111" y="1355648"/>
                  </a:lnTo>
                  <a:lnTo>
                    <a:pt x="724420" y="1351762"/>
                  </a:lnTo>
                  <a:lnTo>
                    <a:pt x="724420" y="1364932"/>
                  </a:lnTo>
                  <a:lnTo>
                    <a:pt x="542734" y="1488097"/>
                  </a:lnTo>
                  <a:lnTo>
                    <a:pt x="531266" y="1480807"/>
                  </a:lnTo>
                  <a:lnTo>
                    <a:pt x="531266" y="1495882"/>
                  </a:lnTo>
                  <a:lnTo>
                    <a:pt x="39408" y="1829308"/>
                  </a:lnTo>
                  <a:lnTo>
                    <a:pt x="380695" y="1400149"/>
                  </a:lnTo>
                  <a:lnTo>
                    <a:pt x="531266" y="1495882"/>
                  </a:lnTo>
                  <a:lnTo>
                    <a:pt x="531266" y="1480807"/>
                  </a:lnTo>
                  <a:lnTo>
                    <a:pt x="388645" y="1390142"/>
                  </a:lnTo>
                  <a:lnTo>
                    <a:pt x="466928" y="1291704"/>
                  </a:lnTo>
                  <a:lnTo>
                    <a:pt x="724420" y="1364932"/>
                  </a:lnTo>
                  <a:lnTo>
                    <a:pt x="724420" y="1351762"/>
                  </a:lnTo>
                  <a:lnTo>
                    <a:pt x="475488" y="1280947"/>
                  </a:lnTo>
                  <a:lnTo>
                    <a:pt x="614768" y="1105801"/>
                  </a:lnTo>
                  <a:lnTo>
                    <a:pt x="796721" y="1315923"/>
                  </a:lnTo>
                  <a:lnTo>
                    <a:pt x="796721" y="1296466"/>
                  </a:lnTo>
                  <a:lnTo>
                    <a:pt x="622846" y="1095654"/>
                  </a:lnTo>
                  <a:lnTo>
                    <a:pt x="713790" y="981290"/>
                  </a:lnTo>
                  <a:lnTo>
                    <a:pt x="1330591" y="826312"/>
                  </a:lnTo>
                  <a:lnTo>
                    <a:pt x="1338326" y="857123"/>
                  </a:lnTo>
                  <a:lnTo>
                    <a:pt x="1392161" y="810895"/>
                  </a:lnTo>
                  <a:lnTo>
                    <a:pt x="1402969" y="801624"/>
                  </a:lnTo>
                  <a:lnTo>
                    <a:pt x="1319784" y="783209"/>
                  </a:lnTo>
                  <a:lnTo>
                    <a:pt x="1327505" y="814006"/>
                  </a:lnTo>
                  <a:lnTo>
                    <a:pt x="726808" y="964920"/>
                  </a:lnTo>
                  <a:lnTo>
                    <a:pt x="1346644" y="185496"/>
                  </a:lnTo>
                  <a:lnTo>
                    <a:pt x="1371473" y="205232"/>
                  </a:lnTo>
                  <a:lnTo>
                    <a:pt x="1379435" y="167640"/>
                  </a:lnTo>
                  <a:lnTo>
                    <a:pt x="1389126" y="121920"/>
                  </a:lnTo>
                  <a:lnTo>
                    <a:pt x="1311910" y="157861"/>
                  </a:lnTo>
                  <a:lnTo>
                    <a:pt x="1336738" y="177622"/>
                  </a:lnTo>
                  <a:lnTo>
                    <a:pt x="706602" y="970000"/>
                  </a:lnTo>
                  <a:lnTo>
                    <a:pt x="693585" y="973277"/>
                  </a:lnTo>
                  <a:lnTo>
                    <a:pt x="693585" y="986358"/>
                  </a:lnTo>
                  <a:lnTo>
                    <a:pt x="614413" y="1085926"/>
                  </a:lnTo>
                  <a:lnTo>
                    <a:pt x="606348" y="1076617"/>
                  </a:lnTo>
                  <a:lnTo>
                    <a:pt x="606348" y="1096073"/>
                  </a:lnTo>
                  <a:lnTo>
                    <a:pt x="462305" y="1277200"/>
                  </a:lnTo>
                  <a:lnTo>
                    <a:pt x="453745" y="1274775"/>
                  </a:lnTo>
                  <a:lnTo>
                    <a:pt x="453745" y="1287957"/>
                  </a:lnTo>
                  <a:lnTo>
                    <a:pt x="377913" y="1383322"/>
                  </a:lnTo>
                  <a:lnTo>
                    <a:pt x="45008" y="1171702"/>
                  </a:lnTo>
                  <a:lnTo>
                    <a:pt x="453745" y="1287957"/>
                  </a:lnTo>
                  <a:lnTo>
                    <a:pt x="453745" y="1274775"/>
                  </a:lnTo>
                  <a:lnTo>
                    <a:pt x="27813" y="1153617"/>
                  </a:lnTo>
                  <a:lnTo>
                    <a:pt x="543902" y="1023950"/>
                  </a:lnTo>
                  <a:lnTo>
                    <a:pt x="606348" y="1096073"/>
                  </a:lnTo>
                  <a:lnTo>
                    <a:pt x="606348" y="1076617"/>
                  </a:lnTo>
                  <a:lnTo>
                    <a:pt x="557758" y="1020483"/>
                  </a:lnTo>
                  <a:lnTo>
                    <a:pt x="693585" y="986358"/>
                  </a:lnTo>
                  <a:lnTo>
                    <a:pt x="693585" y="973277"/>
                  </a:lnTo>
                  <a:lnTo>
                    <a:pt x="548449" y="1009726"/>
                  </a:lnTo>
                  <a:lnTo>
                    <a:pt x="534606" y="993749"/>
                  </a:lnTo>
                  <a:lnTo>
                    <a:pt x="534606" y="1013206"/>
                  </a:lnTo>
                  <a:lnTo>
                    <a:pt x="30518" y="1139850"/>
                  </a:lnTo>
                  <a:lnTo>
                    <a:pt x="387146" y="842924"/>
                  </a:lnTo>
                  <a:lnTo>
                    <a:pt x="534606" y="1013206"/>
                  </a:lnTo>
                  <a:lnTo>
                    <a:pt x="534606" y="993749"/>
                  </a:lnTo>
                  <a:lnTo>
                    <a:pt x="396951" y="834758"/>
                  </a:lnTo>
                  <a:lnTo>
                    <a:pt x="1335151" y="53606"/>
                  </a:lnTo>
                  <a:lnTo>
                    <a:pt x="1355471" y="77978"/>
                  </a:lnTo>
                  <a:lnTo>
                    <a:pt x="1373987" y="35687"/>
                  </a:lnTo>
                  <a:lnTo>
                    <a:pt x="1389634" y="0"/>
                  </a:lnTo>
                  <a:lnTo>
                    <a:pt x="1306703" y="19431"/>
                  </a:lnTo>
                  <a:lnTo>
                    <a:pt x="1327023" y="43827"/>
                  </a:lnTo>
                  <a:lnTo>
                    <a:pt x="388620" y="825144"/>
                  </a:lnTo>
                  <a:lnTo>
                    <a:pt x="9652" y="387477"/>
                  </a:lnTo>
                  <a:lnTo>
                    <a:pt x="0" y="395859"/>
                  </a:lnTo>
                  <a:lnTo>
                    <a:pt x="378815" y="833310"/>
                  </a:lnTo>
                  <a:lnTo>
                    <a:pt x="762" y="1148080"/>
                  </a:lnTo>
                  <a:lnTo>
                    <a:pt x="4864" y="1153033"/>
                  </a:lnTo>
                  <a:lnTo>
                    <a:pt x="4927" y="1153312"/>
                  </a:lnTo>
                  <a:lnTo>
                    <a:pt x="4813" y="1153680"/>
                  </a:lnTo>
                  <a:lnTo>
                    <a:pt x="1397" y="1159002"/>
                  </a:lnTo>
                  <a:lnTo>
                    <a:pt x="369963" y="1393317"/>
                  </a:lnTo>
                  <a:lnTo>
                    <a:pt x="5969" y="1851025"/>
                  </a:lnTo>
                  <a:lnTo>
                    <a:pt x="8978" y="1853425"/>
                  </a:lnTo>
                  <a:lnTo>
                    <a:pt x="10896" y="1856308"/>
                  </a:lnTo>
                  <a:lnTo>
                    <a:pt x="9144" y="1862328"/>
                  </a:lnTo>
                  <a:lnTo>
                    <a:pt x="1327315" y="2236292"/>
                  </a:lnTo>
                  <a:lnTo>
                    <a:pt x="1318641" y="2266823"/>
                  </a:lnTo>
                  <a:lnTo>
                    <a:pt x="1402461" y="2251075"/>
                  </a:lnTo>
                  <a:lnTo>
                    <a:pt x="1390078" y="2239772"/>
                  </a:lnTo>
                  <a:lnTo>
                    <a:pt x="1339469" y="2193544"/>
                  </a:lnTo>
                  <a:lnTo>
                    <a:pt x="1330782" y="2224113"/>
                  </a:lnTo>
                  <a:lnTo>
                    <a:pt x="37033" y="1857044"/>
                  </a:lnTo>
                  <a:lnTo>
                    <a:pt x="827125" y="1683981"/>
                  </a:lnTo>
                  <a:lnTo>
                    <a:pt x="1400644" y="2048548"/>
                  </a:lnTo>
                  <a:lnTo>
                    <a:pt x="1394079" y="2054225"/>
                  </a:lnTo>
                  <a:lnTo>
                    <a:pt x="1401343" y="2057247"/>
                  </a:lnTo>
                  <a:lnTo>
                    <a:pt x="1388110" y="2078101"/>
                  </a:lnTo>
                  <a:lnTo>
                    <a:pt x="1472819" y="20868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5692" y="1744091"/>
              <a:ext cx="1441450" cy="854075"/>
            </a:xfrm>
            <a:custGeom>
              <a:avLst/>
              <a:gdLst/>
              <a:ahLst/>
              <a:cxnLst/>
              <a:rect l="l" t="t" r="r" b="b"/>
              <a:pathLst>
                <a:path w="1441450" h="854075">
                  <a:moveTo>
                    <a:pt x="1372165" y="820286"/>
                  </a:moveTo>
                  <a:lnTo>
                    <a:pt x="1355979" y="847725"/>
                  </a:lnTo>
                  <a:lnTo>
                    <a:pt x="1441069" y="853567"/>
                  </a:lnTo>
                  <a:lnTo>
                    <a:pt x="1423696" y="826770"/>
                  </a:lnTo>
                  <a:lnTo>
                    <a:pt x="1383157" y="826770"/>
                  </a:lnTo>
                  <a:lnTo>
                    <a:pt x="1372165" y="820286"/>
                  </a:lnTo>
                  <a:close/>
                </a:path>
                <a:path w="1441450" h="854075">
                  <a:moveTo>
                    <a:pt x="1378585" y="809405"/>
                  </a:moveTo>
                  <a:lnTo>
                    <a:pt x="1372165" y="820286"/>
                  </a:lnTo>
                  <a:lnTo>
                    <a:pt x="1383157" y="826770"/>
                  </a:lnTo>
                  <a:lnTo>
                    <a:pt x="1389507" y="815848"/>
                  </a:lnTo>
                  <a:lnTo>
                    <a:pt x="1378585" y="809405"/>
                  </a:lnTo>
                  <a:close/>
                </a:path>
                <a:path w="1441450" h="854075">
                  <a:moveTo>
                    <a:pt x="1394714" y="782066"/>
                  </a:moveTo>
                  <a:lnTo>
                    <a:pt x="1378585" y="809405"/>
                  </a:lnTo>
                  <a:lnTo>
                    <a:pt x="1389507" y="815848"/>
                  </a:lnTo>
                  <a:lnTo>
                    <a:pt x="1383157" y="826770"/>
                  </a:lnTo>
                  <a:lnTo>
                    <a:pt x="1423696" y="826770"/>
                  </a:lnTo>
                  <a:lnTo>
                    <a:pt x="1394714" y="782066"/>
                  </a:lnTo>
                  <a:close/>
                </a:path>
                <a:path w="1441450" h="854075">
                  <a:moveTo>
                    <a:pt x="6350" y="0"/>
                  </a:moveTo>
                  <a:lnTo>
                    <a:pt x="0" y="10922"/>
                  </a:lnTo>
                  <a:lnTo>
                    <a:pt x="1372165" y="820286"/>
                  </a:lnTo>
                  <a:lnTo>
                    <a:pt x="1378585" y="80940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169" y="1745233"/>
              <a:ext cx="1449705" cy="2259965"/>
            </a:xfrm>
            <a:custGeom>
              <a:avLst/>
              <a:gdLst/>
              <a:ahLst/>
              <a:cxnLst/>
              <a:rect l="l" t="t" r="r" b="b"/>
              <a:pathLst>
                <a:path w="1449704" h="2259965">
                  <a:moveTo>
                    <a:pt x="1449197" y="1554861"/>
                  </a:moveTo>
                  <a:lnTo>
                    <a:pt x="1436751" y="1512697"/>
                  </a:lnTo>
                  <a:lnTo>
                    <a:pt x="1425067" y="1473073"/>
                  </a:lnTo>
                  <a:lnTo>
                    <a:pt x="1403616" y="1493062"/>
                  </a:lnTo>
                  <a:lnTo>
                    <a:pt x="1398270" y="1485646"/>
                  </a:lnTo>
                  <a:lnTo>
                    <a:pt x="1396517" y="1488986"/>
                  </a:lnTo>
                  <a:lnTo>
                    <a:pt x="1390243" y="1482255"/>
                  </a:lnTo>
                  <a:lnTo>
                    <a:pt x="1390243" y="1500974"/>
                  </a:lnTo>
                  <a:lnTo>
                    <a:pt x="1385582" y="1509852"/>
                  </a:lnTo>
                  <a:lnTo>
                    <a:pt x="1382153" y="1513065"/>
                  </a:lnTo>
                  <a:lnTo>
                    <a:pt x="1371981" y="1507756"/>
                  </a:lnTo>
                  <a:lnTo>
                    <a:pt x="1371981" y="1522056"/>
                  </a:lnTo>
                  <a:lnTo>
                    <a:pt x="1371981" y="1522539"/>
                  </a:lnTo>
                  <a:lnTo>
                    <a:pt x="1369314" y="1525016"/>
                  </a:lnTo>
                  <a:lnTo>
                    <a:pt x="1371981" y="1526019"/>
                  </a:lnTo>
                  <a:lnTo>
                    <a:pt x="1371981" y="1535861"/>
                  </a:lnTo>
                  <a:lnTo>
                    <a:pt x="1371981" y="1571955"/>
                  </a:lnTo>
                  <a:lnTo>
                    <a:pt x="1371981" y="1584401"/>
                  </a:lnTo>
                  <a:lnTo>
                    <a:pt x="56413" y="2227465"/>
                  </a:lnTo>
                  <a:lnTo>
                    <a:pt x="799033" y="1560576"/>
                  </a:lnTo>
                  <a:lnTo>
                    <a:pt x="1366431" y="1560576"/>
                  </a:lnTo>
                  <a:lnTo>
                    <a:pt x="1371981" y="1571955"/>
                  </a:lnTo>
                  <a:lnTo>
                    <a:pt x="1371981" y="1535861"/>
                  </a:lnTo>
                  <a:lnTo>
                    <a:pt x="1365681" y="1547876"/>
                  </a:lnTo>
                  <a:lnTo>
                    <a:pt x="813181" y="1547876"/>
                  </a:lnTo>
                  <a:lnTo>
                    <a:pt x="1037056" y="1346835"/>
                  </a:lnTo>
                  <a:lnTo>
                    <a:pt x="1371981" y="1522056"/>
                  </a:lnTo>
                  <a:lnTo>
                    <a:pt x="1371981" y="1507756"/>
                  </a:lnTo>
                  <a:lnTo>
                    <a:pt x="1047102" y="1337805"/>
                  </a:lnTo>
                  <a:lnTo>
                    <a:pt x="1151166" y="1244358"/>
                  </a:lnTo>
                  <a:lnTo>
                    <a:pt x="1390243" y="1500974"/>
                  </a:lnTo>
                  <a:lnTo>
                    <a:pt x="1390243" y="1482255"/>
                  </a:lnTo>
                  <a:lnTo>
                    <a:pt x="1160665" y="1235837"/>
                  </a:lnTo>
                  <a:lnTo>
                    <a:pt x="1388999" y="1030782"/>
                  </a:lnTo>
                  <a:lnTo>
                    <a:pt x="1410208" y="1054354"/>
                  </a:lnTo>
                  <a:lnTo>
                    <a:pt x="1426578" y="1012825"/>
                  </a:lnTo>
                  <a:lnTo>
                    <a:pt x="1441450" y="975106"/>
                  </a:lnTo>
                  <a:lnTo>
                    <a:pt x="1359281" y="997712"/>
                  </a:lnTo>
                  <a:lnTo>
                    <a:pt x="1380528" y="1021346"/>
                  </a:lnTo>
                  <a:lnTo>
                    <a:pt x="1152029" y="1226566"/>
                  </a:lnTo>
                  <a:lnTo>
                    <a:pt x="1142530" y="1216367"/>
                  </a:lnTo>
                  <a:lnTo>
                    <a:pt x="1142530" y="1235087"/>
                  </a:lnTo>
                  <a:lnTo>
                    <a:pt x="1035138" y="1331544"/>
                  </a:lnTo>
                  <a:lnTo>
                    <a:pt x="1025080" y="1326286"/>
                  </a:lnTo>
                  <a:lnTo>
                    <a:pt x="1025080" y="1340573"/>
                  </a:lnTo>
                  <a:lnTo>
                    <a:pt x="794258" y="1547876"/>
                  </a:lnTo>
                  <a:lnTo>
                    <a:pt x="43637" y="1547876"/>
                  </a:lnTo>
                  <a:lnTo>
                    <a:pt x="752970" y="1198194"/>
                  </a:lnTo>
                  <a:lnTo>
                    <a:pt x="1025080" y="1340573"/>
                  </a:lnTo>
                  <a:lnTo>
                    <a:pt x="1025080" y="1326286"/>
                  </a:lnTo>
                  <a:lnTo>
                    <a:pt x="767003" y="1191272"/>
                  </a:lnTo>
                  <a:lnTo>
                    <a:pt x="996378" y="1078191"/>
                  </a:lnTo>
                  <a:lnTo>
                    <a:pt x="1142530" y="1235087"/>
                  </a:lnTo>
                  <a:lnTo>
                    <a:pt x="1142530" y="1216367"/>
                  </a:lnTo>
                  <a:lnTo>
                    <a:pt x="1008329" y="1072299"/>
                  </a:lnTo>
                  <a:lnTo>
                    <a:pt x="1375994" y="891044"/>
                  </a:lnTo>
                  <a:lnTo>
                    <a:pt x="1390015" y="919480"/>
                  </a:lnTo>
                  <a:lnTo>
                    <a:pt x="1424495" y="874014"/>
                  </a:lnTo>
                  <a:lnTo>
                    <a:pt x="1440700" y="852639"/>
                  </a:lnTo>
                  <a:lnTo>
                    <a:pt x="1441450" y="852297"/>
                  </a:lnTo>
                  <a:lnTo>
                    <a:pt x="1441107" y="852119"/>
                  </a:lnTo>
                  <a:lnTo>
                    <a:pt x="1441450" y="851662"/>
                  </a:lnTo>
                  <a:lnTo>
                    <a:pt x="1440256" y="851662"/>
                  </a:lnTo>
                  <a:lnTo>
                    <a:pt x="1366520" y="811784"/>
                  </a:lnTo>
                  <a:lnTo>
                    <a:pt x="1365504" y="843508"/>
                  </a:lnTo>
                  <a:lnTo>
                    <a:pt x="1364729" y="843495"/>
                  </a:lnTo>
                  <a:lnTo>
                    <a:pt x="1364729" y="868159"/>
                  </a:lnTo>
                  <a:lnTo>
                    <a:pt x="1364272" y="882650"/>
                  </a:lnTo>
                  <a:lnTo>
                    <a:pt x="999286" y="1062609"/>
                  </a:lnTo>
                  <a:lnTo>
                    <a:pt x="987336" y="1049782"/>
                  </a:lnTo>
                  <a:lnTo>
                    <a:pt x="987336" y="1068501"/>
                  </a:lnTo>
                  <a:lnTo>
                    <a:pt x="753110" y="1183995"/>
                  </a:lnTo>
                  <a:lnTo>
                    <a:pt x="44348" y="813206"/>
                  </a:lnTo>
                  <a:lnTo>
                    <a:pt x="771575" y="836879"/>
                  </a:lnTo>
                  <a:lnTo>
                    <a:pt x="987336" y="1068501"/>
                  </a:lnTo>
                  <a:lnTo>
                    <a:pt x="987336" y="1049782"/>
                  </a:lnTo>
                  <a:lnTo>
                    <a:pt x="789571" y="837476"/>
                  </a:lnTo>
                  <a:lnTo>
                    <a:pt x="1358734" y="856005"/>
                  </a:lnTo>
                  <a:lnTo>
                    <a:pt x="1364729" y="868159"/>
                  </a:lnTo>
                  <a:lnTo>
                    <a:pt x="1364729" y="843495"/>
                  </a:lnTo>
                  <a:lnTo>
                    <a:pt x="777354" y="824357"/>
                  </a:lnTo>
                  <a:lnTo>
                    <a:pt x="9398" y="0"/>
                  </a:lnTo>
                  <a:lnTo>
                    <a:pt x="0" y="8636"/>
                  </a:lnTo>
                  <a:lnTo>
                    <a:pt x="759371" y="823772"/>
                  </a:lnTo>
                  <a:lnTo>
                    <a:pt x="17145" y="799592"/>
                  </a:lnTo>
                  <a:lnTo>
                    <a:pt x="16891" y="805942"/>
                  </a:lnTo>
                  <a:lnTo>
                    <a:pt x="13970" y="811530"/>
                  </a:lnTo>
                  <a:lnTo>
                    <a:pt x="739076" y="1190917"/>
                  </a:lnTo>
                  <a:lnTo>
                    <a:pt x="14097" y="1548384"/>
                  </a:lnTo>
                  <a:lnTo>
                    <a:pt x="16891" y="1554035"/>
                  </a:lnTo>
                  <a:lnTo>
                    <a:pt x="16891" y="1560576"/>
                  </a:lnTo>
                  <a:lnTo>
                    <a:pt x="780110" y="1560576"/>
                  </a:lnTo>
                  <a:lnTo>
                    <a:pt x="15062" y="2247684"/>
                  </a:lnTo>
                  <a:lnTo>
                    <a:pt x="14097" y="2248154"/>
                  </a:lnTo>
                  <a:lnTo>
                    <a:pt x="14224" y="2248433"/>
                  </a:lnTo>
                  <a:lnTo>
                    <a:pt x="12700" y="2249805"/>
                  </a:lnTo>
                  <a:lnTo>
                    <a:pt x="17576" y="2255278"/>
                  </a:lnTo>
                  <a:lnTo>
                    <a:pt x="19685" y="2259584"/>
                  </a:lnTo>
                  <a:lnTo>
                    <a:pt x="20891" y="2258999"/>
                  </a:lnTo>
                  <a:lnTo>
                    <a:pt x="21082" y="2259203"/>
                  </a:lnTo>
                  <a:lnTo>
                    <a:pt x="21818" y="2258542"/>
                  </a:lnTo>
                  <a:lnTo>
                    <a:pt x="1382407" y="1593342"/>
                  </a:lnTo>
                  <a:lnTo>
                    <a:pt x="1396365" y="1621917"/>
                  </a:lnTo>
                  <a:lnTo>
                    <a:pt x="1431163" y="1576451"/>
                  </a:lnTo>
                  <a:lnTo>
                    <a:pt x="1447787" y="1554734"/>
                  </a:lnTo>
                  <a:lnTo>
                    <a:pt x="1448181" y="1554734"/>
                  </a:lnTo>
                  <a:lnTo>
                    <a:pt x="1447977" y="1554480"/>
                  </a:lnTo>
                  <a:lnTo>
                    <a:pt x="1449197" y="1554861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72999" y="2586227"/>
              <a:ext cx="410845" cy="779145"/>
            </a:xfrm>
            <a:custGeom>
              <a:avLst/>
              <a:gdLst/>
              <a:ahLst/>
              <a:cxnLst/>
              <a:rect l="l" t="t" r="r" b="b"/>
              <a:pathLst>
                <a:path w="410845" h="779145">
                  <a:moveTo>
                    <a:pt x="397522" y="38100"/>
                  </a:moveTo>
                  <a:lnTo>
                    <a:pt x="384822" y="31750"/>
                  </a:lnTo>
                  <a:lnTo>
                    <a:pt x="321322" y="0"/>
                  </a:lnTo>
                  <a:lnTo>
                    <a:pt x="32132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22" y="44450"/>
                  </a:lnTo>
                  <a:lnTo>
                    <a:pt x="321322" y="76200"/>
                  </a:lnTo>
                  <a:lnTo>
                    <a:pt x="384822" y="44450"/>
                  </a:lnTo>
                  <a:lnTo>
                    <a:pt x="397522" y="38100"/>
                  </a:lnTo>
                  <a:close/>
                </a:path>
                <a:path w="410845" h="779145">
                  <a:moveTo>
                    <a:pt x="410349" y="740664"/>
                  </a:moveTo>
                  <a:lnTo>
                    <a:pt x="397649" y="734314"/>
                  </a:lnTo>
                  <a:lnTo>
                    <a:pt x="334149" y="702564"/>
                  </a:lnTo>
                  <a:lnTo>
                    <a:pt x="334149" y="734314"/>
                  </a:lnTo>
                  <a:lnTo>
                    <a:pt x="6096" y="734314"/>
                  </a:lnTo>
                  <a:lnTo>
                    <a:pt x="6096" y="747014"/>
                  </a:lnTo>
                  <a:lnTo>
                    <a:pt x="334149" y="747014"/>
                  </a:lnTo>
                  <a:lnTo>
                    <a:pt x="334149" y="778764"/>
                  </a:lnTo>
                  <a:lnTo>
                    <a:pt x="397649" y="747014"/>
                  </a:lnTo>
                  <a:lnTo>
                    <a:pt x="410349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63409" y="247776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libri"/>
                <a:cs typeface="Calibri"/>
              </a:rPr>
              <a:t>y</a:t>
            </a:r>
            <a:r>
              <a:rPr sz="1575" b="1" baseline="-21164" dirty="0"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72934" y="315594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libri"/>
                <a:cs typeface="Calibri"/>
              </a:rPr>
              <a:t>y</a:t>
            </a:r>
            <a:r>
              <a:rPr sz="1575" b="1" baseline="-21164" dirty="0"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6266" y="1940814"/>
            <a:ext cx="500380" cy="1851660"/>
          </a:xfrm>
          <a:prstGeom prst="rect">
            <a:avLst/>
          </a:prstGeom>
          <a:ln w="38100">
            <a:solidFill>
              <a:srgbClr val="6F2F9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434"/>
              </a:spcBef>
            </a:pPr>
            <a:r>
              <a:rPr sz="1600" b="1" spc="-5" dirty="0">
                <a:latin typeface="Calibri"/>
                <a:cs typeface="Calibri"/>
              </a:rPr>
              <a:t>X</a:t>
            </a:r>
            <a:r>
              <a:rPr sz="1575" b="1" spc="-7" baseline="-21164" dirty="0">
                <a:latin typeface="Calibri"/>
                <a:cs typeface="Calibri"/>
              </a:rPr>
              <a:t>1</a:t>
            </a:r>
            <a:r>
              <a:rPr sz="1600" b="1" spc="-5" dirty="0"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/>
                <a:cs typeface="Calibri"/>
              </a:rPr>
              <a:t>X</a:t>
            </a:r>
            <a:r>
              <a:rPr sz="1575" b="1" spc="-7" baseline="-21164" dirty="0">
                <a:latin typeface="Calibri"/>
                <a:cs typeface="Calibri"/>
              </a:rPr>
              <a:t>2</a:t>
            </a:r>
            <a:r>
              <a:rPr sz="1600" b="1" spc="-5" dirty="0">
                <a:latin typeface="Calibri"/>
                <a:cs typeface="Calibri"/>
              </a:rPr>
              <a:t>=0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1520"/>
              </a:spcBef>
            </a:pPr>
            <a:r>
              <a:rPr sz="1600" b="1" spc="-5" dirty="0">
                <a:latin typeface="Calibri"/>
                <a:cs typeface="Calibri"/>
              </a:rPr>
              <a:t>X</a:t>
            </a:r>
            <a:r>
              <a:rPr sz="1575" b="1" spc="-7" baseline="-21164" dirty="0">
                <a:latin typeface="Calibri"/>
                <a:cs typeface="Calibri"/>
              </a:rPr>
              <a:t>3</a:t>
            </a:r>
            <a:r>
              <a:rPr sz="1600" b="1" spc="-5" dirty="0"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39322"/>
              </p:ext>
            </p:extLst>
          </p:nvPr>
        </p:nvGraphicFramePr>
        <p:xfrm>
          <a:off x="2266188" y="1443227"/>
          <a:ext cx="2486660" cy="2981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F2F9F"/>
                      </a:solidFill>
                      <a:prstDash val="solid"/>
                    </a:lnL>
                    <a:lnR w="53975">
                      <a:solidFill>
                        <a:srgbClr val="6F2F9F"/>
                      </a:solidFill>
                      <a:prstDash val="solid"/>
                    </a:lnR>
                    <a:lnT w="38100">
                      <a:solidFill>
                        <a:srgbClr val="6F2F9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6F2F9F"/>
                      </a:solidFill>
                      <a:prstDash val="solid"/>
                    </a:lnL>
                    <a:lnR w="38100">
                      <a:solidFill>
                        <a:srgbClr val="6F2F9F"/>
                      </a:solidFill>
                      <a:prstDash val="solid"/>
                    </a:lnR>
                    <a:lnT w="38100">
                      <a:solidFill>
                        <a:srgbClr val="6F2F9F"/>
                      </a:solidFill>
                      <a:prstDash val="solid"/>
                    </a:lnT>
                    <a:lnB w="38100">
                      <a:solidFill>
                        <a:srgbClr val="6F2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0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600" dirty="0" smtClean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F2F9F"/>
                      </a:solidFill>
                      <a:prstDash val="solid"/>
                    </a:lnL>
                    <a:lnR w="38100">
                      <a:solidFill>
                        <a:srgbClr val="6F2F9F"/>
                      </a:solidFill>
                      <a:prstDash val="solid"/>
                    </a:lnR>
                    <a:lnB w="38100">
                      <a:solidFill>
                        <a:srgbClr val="6F2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ts val="1400"/>
                        </a:lnSpc>
                      </a:pPr>
                      <a:r>
                        <a:rPr sz="2100" spc="22" baseline="13888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900" spc="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62255">
                        <a:lnSpc>
                          <a:spcPts val="1380"/>
                        </a:lnSpc>
                        <a:spcBef>
                          <a:spcPts val="595"/>
                        </a:spcBef>
                      </a:pPr>
                      <a:r>
                        <a:rPr sz="2100" spc="22" baseline="13888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900" spc="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446405">
                        <a:lnSpc>
                          <a:spcPts val="2100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60680">
                        <a:lnSpc>
                          <a:spcPts val="1040"/>
                        </a:lnSpc>
                      </a:pPr>
                      <a:r>
                        <a:rPr sz="2100" spc="22" baseline="13888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900" spc="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33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6F2F9F"/>
                      </a:solidFill>
                      <a:prstDash val="solid"/>
                    </a:lnL>
                    <a:lnR w="53975">
                      <a:solidFill>
                        <a:srgbClr val="6F2F9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6F2F9F"/>
                      </a:solidFill>
                      <a:prstDash val="solid"/>
                    </a:lnL>
                    <a:lnR w="38100">
                      <a:solidFill>
                        <a:srgbClr val="6F2F9F"/>
                      </a:solidFill>
                      <a:prstDash val="solid"/>
                    </a:lnR>
                    <a:lnT w="38100">
                      <a:solidFill>
                        <a:srgbClr val="6F2F9F"/>
                      </a:solidFill>
                      <a:prstDash val="solid"/>
                    </a:lnT>
                    <a:lnB w="38100">
                      <a:solidFill>
                        <a:srgbClr val="6F2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3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F2F9F"/>
                      </a:solidFill>
                      <a:prstDash val="solid"/>
                    </a:lnL>
                    <a:lnR w="53975">
                      <a:solidFill>
                        <a:srgbClr val="6F2F9F"/>
                      </a:solidFill>
                      <a:prstDash val="solid"/>
                    </a:lnR>
                    <a:lnT w="38100" cap="flat" cmpd="sng" algn="ctr">
                      <a:solidFill>
                        <a:srgbClr val="6F2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6F2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6F2F9F"/>
                      </a:solidFill>
                      <a:prstDash val="solid"/>
                    </a:lnL>
                    <a:lnR w="38100">
                      <a:solidFill>
                        <a:srgbClr val="6F2F9F"/>
                      </a:solidFill>
                      <a:prstDash val="solid"/>
                    </a:lnR>
                    <a:lnT w="38100">
                      <a:solidFill>
                        <a:srgbClr val="6F2F9F"/>
                      </a:solidFill>
                      <a:prstDash val="solid"/>
                    </a:lnT>
                    <a:lnB w="38100">
                      <a:solidFill>
                        <a:srgbClr val="6F2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5204205" y="1832610"/>
            <a:ext cx="127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04790" y="1934718"/>
            <a:ext cx="1473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20" dirty="0">
                <a:solidFill>
                  <a:srgbClr val="006FC0"/>
                </a:solidFill>
                <a:latin typeface="Calibri"/>
                <a:cs typeface="Calibri"/>
              </a:rPr>
              <a:t>11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02301" y="2262632"/>
            <a:ext cx="299085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315"/>
              </a:lnSpc>
              <a:spcBef>
                <a:spcPts val="105"/>
              </a:spcBef>
            </a:pPr>
            <a:r>
              <a:rPr sz="2100" spc="15" baseline="13888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900" spc="10" dirty="0">
                <a:solidFill>
                  <a:srgbClr val="006FC0"/>
                </a:solidFill>
                <a:latin typeface="Calibri"/>
                <a:cs typeface="Calibri"/>
              </a:rPr>
              <a:t>12</a:t>
            </a:r>
            <a:endParaRPr sz="900">
              <a:latin typeface="Calibri"/>
              <a:cs typeface="Calibri"/>
            </a:endParaRPr>
          </a:p>
          <a:p>
            <a:pPr marL="17145" algn="ctr">
              <a:lnSpc>
                <a:spcPts val="2035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7145" algn="ct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60847" y="3702507"/>
            <a:ext cx="2990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3888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900" spc="10" dirty="0">
                <a:solidFill>
                  <a:srgbClr val="006FC0"/>
                </a:solidFill>
                <a:latin typeface="Calibri"/>
                <a:cs typeface="Calibri"/>
              </a:rPr>
              <a:t>11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59602" y="2297429"/>
            <a:ext cx="721360" cy="1435735"/>
          </a:xfrm>
          <a:custGeom>
            <a:avLst/>
            <a:gdLst/>
            <a:ahLst/>
            <a:cxnLst/>
            <a:rect l="l" t="t" r="r" b="b"/>
            <a:pathLst>
              <a:path w="721359" h="1435735">
                <a:moveTo>
                  <a:pt x="0" y="1435608"/>
                </a:moveTo>
                <a:lnTo>
                  <a:pt x="720851" y="1435608"/>
                </a:lnTo>
                <a:lnTo>
                  <a:pt x="720851" y="0"/>
                </a:lnTo>
                <a:lnTo>
                  <a:pt x="0" y="0"/>
                </a:lnTo>
                <a:lnTo>
                  <a:pt x="0" y="1435608"/>
                </a:lnTo>
                <a:close/>
              </a:path>
            </a:pathLst>
          </a:custGeom>
          <a:ln w="38099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9" name="object 23"/>
          <p:cNvSpPr txBox="1"/>
          <p:nvPr/>
        </p:nvSpPr>
        <p:spPr>
          <a:xfrm>
            <a:off x="2299906" y="1780707"/>
            <a:ext cx="542353" cy="2087109"/>
          </a:xfrm>
          <a:prstGeom prst="rect">
            <a:avLst/>
          </a:prstGeom>
          <a:ln w="38100">
            <a:solidFill>
              <a:srgbClr val="6F2F9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434"/>
              </a:spcBef>
            </a:pPr>
            <a:endParaRPr lang="en-US" sz="1600" dirty="0" smtClean="0">
              <a:latin typeface="Calibri"/>
              <a:cs typeface="Calibri"/>
            </a:endParaRPr>
          </a:p>
          <a:p>
            <a:pPr marL="76835">
              <a:lnSpc>
                <a:spcPct val="100000"/>
              </a:lnSpc>
              <a:spcBef>
                <a:spcPts val="434"/>
              </a:spcBef>
            </a:pPr>
            <a:endParaRPr lang="en-US" sz="1600" dirty="0">
              <a:latin typeface="Calibri"/>
              <a:cs typeface="Calibri"/>
            </a:endParaRPr>
          </a:p>
          <a:p>
            <a:pPr marL="76835">
              <a:lnSpc>
                <a:spcPct val="100000"/>
              </a:lnSpc>
              <a:spcBef>
                <a:spcPts val="434"/>
              </a:spcBef>
            </a:pPr>
            <a:endParaRPr lang="en-US" sz="1600" dirty="0" smtClean="0">
              <a:latin typeface="Calibri"/>
              <a:cs typeface="Calibri"/>
            </a:endParaRPr>
          </a:p>
          <a:p>
            <a:pPr marL="76835">
              <a:lnSpc>
                <a:spcPct val="100000"/>
              </a:lnSpc>
              <a:spcBef>
                <a:spcPts val="434"/>
              </a:spcBef>
            </a:pPr>
            <a:endParaRPr lang="en-US" sz="1600" dirty="0">
              <a:latin typeface="Calibri"/>
              <a:cs typeface="Calibri"/>
            </a:endParaRPr>
          </a:p>
          <a:p>
            <a:pPr marL="76835">
              <a:lnSpc>
                <a:spcPct val="100000"/>
              </a:lnSpc>
              <a:spcBef>
                <a:spcPts val="434"/>
              </a:spcBef>
            </a:pPr>
            <a:endParaRPr lang="en-US" sz="1600" dirty="0" smtClean="0">
              <a:latin typeface="Calibri"/>
              <a:cs typeface="Calibri"/>
            </a:endParaRPr>
          </a:p>
          <a:p>
            <a:pPr marL="76835">
              <a:lnSpc>
                <a:spcPct val="100000"/>
              </a:lnSpc>
              <a:spcBef>
                <a:spcPts val="434"/>
              </a:spcBef>
            </a:pPr>
            <a:endParaRPr lang="en-US" sz="1600" dirty="0">
              <a:latin typeface="Calibri"/>
              <a:cs typeface="Calibri"/>
            </a:endParaRPr>
          </a:p>
          <a:p>
            <a:pPr marL="76835">
              <a:lnSpc>
                <a:spcPct val="100000"/>
              </a:lnSpc>
              <a:spcBef>
                <a:spcPts val="434"/>
              </a:spcBef>
            </a:pPr>
            <a:endParaRPr sz="1600" dirty="0">
              <a:latin typeface="Calibri"/>
              <a:cs typeface="Calibri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082" y="4883743"/>
            <a:ext cx="67913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7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1932"/>
            <a:ext cx="5835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What</a:t>
            </a:r>
            <a:r>
              <a:rPr spc="-95" dirty="0"/>
              <a:t> </a:t>
            </a:r>
            <a:r>
              <a:rPr spc="-35" dirty="0"/>
              <a:t>are</a:t>
            </a:r>
            <a:r>
              <a:rPr spc="-85" dirty="0"/>
              <a:t> </a:t>
            </a:r>
            <a:r>
              <a:rPr spc="-20" dirty="0"/>
              <a:t>the</a:t>
            </a:r>
            <a:r>
              <a:rPr spc="-85" dirty="0"/>
              <a:t> </a:t>
            </a:r>
            <a:r>
              <a:rPr spc="-55" dirty="0"/>
              <a:t>parameters?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0290" y="26982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4810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6386" y="339928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19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4810" y="3793997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1714" y="1775459"/>
              <a:ext cx="1473200" cy="2266950"/>
            </a:xfrm>
            <a:custGeom>
              <a:avLst/>
              <a:gdLst/>
              <a:ahLst/>
              <a:cxnLst/>
              <a:rect l="l" t="t" r="r" b="b"/>
              <a:pathLst>
                <a:path w="1473200" h="2266950">
                  <a:moveTo>
                    <a:pt x="1472819" y="2086864"/>
                  </a:moveTo>
                  <a:lnTo>
                    <a:pt x="1461617" y="2043049"/>
                  </a:lnTo>
                  <a:lnTo>
                    <a:pt x="1451737" y="2004314"/>
                  </a:lnTo>
                  <a:lnTo>
                    <a:pt x="1432928" y="2020595"/>
                  </a:lnTo>
                  <a:lnTo>
                    <a:pt x="1428877" y="2013839"/>
                  </a:lnTo>
                  <a:lnTo>
                    <a:pt x="1424241" y="2021128"/>
                  </a:lnTo>
                  <a:lnTo>
                    <a:pt x="1417154" y="2012950"/>
                  </a:lnTo>
                  <a:lnTo>
                    <a:pt x="1417154" y="2032317"/>
                  </a:lnTo>
                  <a:lnTo>
                    <a:pt x="1414411" y="2036635"/>
                  </a:lnTo>
                  <a:lnTo>
                    <a:pt x="1410728" y="2039810"/>
                  </a:lnTo>
                  <a:lnTo>
                    <a:pt x="844804" y="1680108"/>
                  </a:lnTo>
                  <a:lnTo>
                    <a:pt x="1069492" y="1630883"/>
                  </a:lnTo>
                  <a:lnTo>
                    <a:pt x="1417154" y="2032317"/>
                  </a:lnTo>
                  <a:lnTo>
                    <a:pt x="1417154" y="2012950"/>
                  </a:lnTo>
                  <a:lnTo>
                    <a:pt x="1083627" y="1627797"/>
                  </a:lnTo>
                  <a:lnTo>
                    <a:pt x="1329347" y="1573961"/>
                  </a:lnTo>
                  <a:lnTo>
                    <a:pt x="1336167" y="1604899"/>
                  </a:lnTo>
                  <a:lnTo>
                    <a:pt x="1393317" y="1558798"/>
                  </a:lnTo>
                  <a:lnTo>
                    <a:pt x="1402461" y="1551432"/>
                  </a:lnTo>
                  <a:lnTo>
                    <a:pt x="1402092" y="1551343"/>
                  </a:lnTo>
                  <a:lnTo>
                    <a:pt x="1402969" y="1551178"/>
                  </a:lnTo>
                  <a:lnTo>
                    <a:pt x="1390726" y="1540002"/>
                  </a:lnTo>
                  <a:lnTo>
                    <a:pt x="1340104" y="1493774"/>
                  </a:lnTo>
                  <a:lnTo>
                    <a:pt x="1331404" y="1524368"/>
                  </a:lnTo>
                  <a:lnTo>
                    <a:pt x="1324089" y="1522298"/>
                  </a:lnTo>
                  <a:lnTo>
                    <a:pt x="1324089" y="1550085"/>
                  </a:lnTo>
                  <a:lnTo>
                    <a:pt x="1320469" y="1562849"/>
                  </a:lnTo>
                  <a:lnTo>
                    <a:pt x="1074115" y="1616811"/>
                  </a:lnTo>
                  <a:lnTo>
                    <a:pt x="1059992" y="1600504"/>
                  </a:lnTo>
                  <a:lnTo>
                    <a:pt x="1059992" y="1619910"/>
                  </a:lnTo>
                  <a:lnTo>
                    <a:pt x="829525" y="1670392"/>
                  </a:lnTo>
                  <a:lnTo>
                    <a:pt x="811847" y="1659166"/>
                  </a:lnTo>
                  <a:lnTo>
                    <a:pt x="811847" y="1674266"/>
                  </a:lnTo>
                  <a:lnTo>
                    <a:pt x="42024" y="1842897"/>
                  </a:lnTo>
                  <a:lnTo>
                    <a:pt x="542950" y="1503311"/>
                  </a:lnTo>
                  <a:lnTo>
                    <a:pt x="811847" y="1674266"/>
                  </a:lnTo>
                  <a:lnTo>
                    <a:pt x="811847" y="1659166"/>
                  </a:lnTo>
                  <a:lnTo>
                    <a:pt x="554431" y="1495526"/>
                  </a:lnTo>
                  <a:lnTo>
                    <a:pt x="740371" y="1369479"/>
                  </a:lnTo>
                  <a:lnTo>
                    <a:pt x="876681" y="1408226"/>
                  </a:lnTo>
                  <a:lnTo>
                    <a:pt x="1059992" y="1619910"/>
                  </a:lnTo>
                  <a:lnTo>
                    <a:pt x="1059992" y="1600504"/>
                  </a:lnTo>
                  <a:lnTo>
                    <a:pt x="899007" y="1414576"/>
                  </a:lnTo>
                  <a:lnTo>
                    <a:pt x="1320660" y="1534490"/>
                  </a:lnTo>
                  <a:lnTo>
                    <a:pt x="1324089" y="1550085"/>
                  </a:lnTo>
                  <a:lnTo>
                    <a:pt x="1324089" y="1522298"/>
                  </a:lnTo>
                  <a:lnTo>
                    <a:pt x="883869" y="1397088"/>
                  </a:lnTo>
                  <a:lnTo>
                    <a:pt x="861529" y="1371295"/>
                  </a:lnTo>
                  <a:lnTo>
                    <a:pt x="861529" y="1390738"/>
                  </a:lnTo>
                  <a:lnTo>
                    <a:pt x="754075" y="1360182"/>
                  </a:lnTo>
                  <a:lnTo>
                    <a:pt x="805103" y="1325600"/>
                  </a:lnTo>
                  <a:lnTo>
                    <a:pt x="861529" y="1390738"/>
                  </a:lnTo>
                  <a:lnTo>
                    <a:pt x="861529" y="1371295"/>
                  </a:lnTo>
                  <a:lnTo>
                    <a:pt x="815721" y="1318399"/>
                  </a:lnTo>
                  <a:lnTo>
                    <a:pt x="1329626" y="970013"/>
                  </a:lnTo>
                  <a:lnTo>
                    <a:pt x="1347470" y="996315"/>
                  </a:lnTo>
                  <a:lnTo>
                    <a:pt x="1372095" y="952373"/>
                  </a:lnTo>
                  <a:lnTo>
                    <a:pt x="1389126" y="922020"/>
                  </a:lnTo>
                  <a:lnTo>
                    <a:pt x="1304671" y="933196"/>
                  </a:lnTo>
                  <a:lnTo>
                    <a:pt x="1322489" y="959497"/>
                  </a:lnTo>
                  <a:lnTo>
                    <a:pt x="807339" y="1308722"/>
                  </a:lnTo>
                  <a:lnTo>
                    <a:pt x="796721" y="1296466"/>
                  </a:lnTo>
                  <a:lnTo>
                    <a:pt x="796721" y="1315923"/>
                  </a:lnTo>
                  <a:lnTo>
                    <a:pt x="738111" y="1355648"/>
                  </a:lnTo>
                  <a:lnTo>
                    <a:pt x="724420" y="1351762"/>
                  </a:lnTo>
                  <a:lnTo>
                    <a:pt x="724420" y="1364932"/>
                  </a:lnTo>
                  <a:lnTo>
                    <a:pt x="542734" y="1488097"/>
                  </a:lnTo>
                  <a:lnTo>
                    <a:pt x="531266" y="1480807"/>
                  </a:lnTo>
                  <a:lnTo>
                    <a:pt x="531266" y="1495882"/>
                  </a:lnTo>
                  <a:lnTo>
                    <a:pt x="39408" y="1829308"/>
                  </a:lnTo>
                  <a:lnTo>
                    <a:pt x="380695" y="1400149"/>
                  </a:lnTo>
                  <a:lnTo>
                    <a:pt x="531266" y="1495882"/>
                  </a:lnTo>
                  <a:lnTo>
                    <a:pt x="531266" y="1480807"/>
                  </a:lnTo>
                  <a:lnTo>
                    <a:pt x="388645" y="1390142"/>
                  </a:lnTo>
                  <a:lnTo>
                    <a:pt x="466928" y="1291704"/>
                  </a:lnTo>
                  <a:lnTo>
                    <a:pt x="724420" y="1364932"/>
                  </a:lnTo>
                  <a:lnTo>
                    <a:pt x="724420" y="1351762"/>
                  </a:lnTo>
                  <a:lnTo>
                    <a:pt x="475488" y="1280947"/>
                  </a:lnTo>
                  <a:lnTo>
                    <a:pt x="614768" y="1105801"/>
                  </a:lnTo>
                  <a:lnTo>
                    <a:pt x="796721" y="1315923"/>
                  </a:lnTo>
                  <a:lnTo>
                    <a:pt x="796721" y="1296466"/>
                  </a:lnTo>
                  <a:lnTo>
                    <a:pt x="622846" y="1095654"/>
                  </a:lnTo>
                  <a:lnTo>
                    <a:pt x="713790" y="981290"/>
                  </a:lnTo>
                  <a:lnTo>
                    <a:pt x="1330591" y="826312"/>
                  </a:lnTo>
                  <a:lnTo>
                    <a:pt x="1338326" y="857123"/>
                  </a:lnTo>
                  <a:lnTo>
                    <a:pt x="1392161" y="810895"/>
                  </a:lnTo>
                  <a:lnTo>
                    <a:pt x="1402969" y="801624"/>
                  </a:lnTo>
                  <a:lnTo>
                    <a:pt x="1319784" y="783209"/>
                  </a:lnTo>
                  <a:lnTo>
                    <a:pt x="1327505" y="814006"/>
                  </a:lnTo>
                  <a:lnTo>
                    <a:pt x="726808" y="964920"/>
                  </a:lnTo>
                  <a:lnTo>
                    <a:pt x="1346644" y="185496"/>
                  </a:lnTo>
                  <a:lnTo>
                    <a:pt x="1371473" y="205232"/>
                  </a:lnTo>
                  <a:lnTo>
                    <a:pt x="1379435" y="167640"/>
                  </a:lnTo>
                  <a:lnTo>
                    <a:pt x="1389126" y="121920"/>
                  </a:lnTo>
                  <a:lnTo>
                    <a:pt x="1311910" y="157861"/>
                  </a:lnTo>
                  <a:lnTo>
                    <a:pt x="1336738" y="177622"/>
                  </a:lnTo>
                  <a:lnTo>
                    <a:pt x="706602" y="970000"/>
                  </a:lnTo>
                  <a:lnTo>
                    <a:pt x="693585" y="973277"/>
                  </a:lnTo>
                  <a:lnTo>
                    <a:pt x="693585" y="986358"/>
                  </a:lnTo>
                  <a:lnTo>
                    <a:pt x="614413" y="1085926"/>
                  </a:lnTo>
                  <a:lnTo>
                    <a:pt x="606348" y="1076617"/>
                  </a:lnTo>
                  <a:lnTo>
                    <a:pt x="606348" y="1096073"/>
                  </a:lnTo>
                  <a:lnTo>
                    <a:pt x="462305" y="1277200"/>
                  </a:lnTo>
                  <a:lnTo>
                    <a:pt x="453745" y="1274775"/>
                  </a:lnTo>
                  <a:lnTo>
                    <a:pt x="453745" y="1287957"/>
                  </a:lnTo>
                  <a:lnTo>
                    <a:pt x="377913" y="1383322"/>
                  </a:lnTo>
                  <a:lnTo>
                    <a:pt x="45008" y="1171702"/>
                  </a:lnTo>
                  <a:lnTo>
                    <a:pt x="453745" y="1287957"/>
                  </a:lnTo>
                  <a:lnTo>
                    <a:pt x="453745" y="1274775"/>
                  </a:lnTo>
                  <a:lnTo>
                    <a:pt x="27813" y="1153617"/>
                  </a:lnTo>
                  <a:lnTo>
                    <a:pt x="543902" y="1023950"/>
                  </a:lnTo>
                  <a:lnTo>
                    <a:pt x="606348" y="1096073"/>
                  </a:lnTo>
                  <a:lnTo>
                    <a:pt x="606348" y="1076617"/>
                  </a:lnTo>
                  <a:lnTo>
                    <a:pt x="557758" y="1020483"/>
                  </a:lnTo>
                  <a:lnTo>
                    <a:pt x="693585" y="986358"/>
                  </a:lnTo>
                  <a:lnTo>
                    <a:pt x="693585" y="973277"/>
                  </a:lnTo>
                  <a:lnTo>
                    <a:pt x="548449" y="1009726"/>
                  </a:lnTo>
                  <a:lnTo>
                    <a:pt x="534606" y="993749"/>
                  </a:lnTo>
                  <a:lnTo>
                    <a:pt x="534606" y="1013206"/>
                  </a:lnTo>
                  <a:lnTo>
                    <a:pt x="30518" y="1139850"/>
                  </a:lnTo>
                  <a:lnTo>
                    <a:pt x="387146" y="842924"/>
                  </a:lnTo>
                  <a:lnTo>
                    <a:pt x="534606" y="1013206"/>
                  </a:lnTo>
                  <a:lnTo>
                    <a:pt x="534606" y="993749"/>
                  </a:lnTo>
                  <a:lnTo>
                    <a:pt x="396951" y="834758"/>
                  </a:lnTo>
                  <a:lnTo>
                    <a:pt x="1335151" y="53606"/>
                  </a:lnTo>
                  <a:lnTo>
                    <a:pt x="1355471" y="77978"/>
                  </a:lnTo>
                  <a:lnTo>
                    <a:pt x="1373987" y="35687"/>
                  </a:lnTo>
                  <a:lnTo>
                    <a:pt x="1389634" y="0"/>
                  </a:lnTo>
                  <a:lnTo>
                    <a:pt x="1306703" y="19431"/>
                  </a:lnTo>
                  <a:lnTo>
                    <a:pt x="1327023" y="43827"/>
                  </a:lnTo>
                  <a:lnTo>
                    <a:pt x="388620" y="825144"/>
                  </a:lnTo>
                  <a:lnTo>
                    <a:pt x="9652" y="387477"/>
                  </a:lnTo>
                  <a:lnTo>
                    <a:pt x="0" y="395859"/>
                  </a:lnTo>
                  <a:lnTo>
                    <a:pt x="378815" y="833310"/>
                  </a:lnTo>
                  <a:lnTo>
                    <a:pt x="762" y="1148080"/>
                  </a:lnTo>
                  <a:lnTo>
                    <a:pt x="4864" y="1153033"/>
                  </a:lnTo>
                  <a:lnTo>
                    <a:pt x="4927" y="1153312"/>
                  </a:lnTo>
                  <a:lnTo>
                    <a:pt x="4813" y="1153680"/>
                  </a:lnTo>
                  <a:lnTo>
                    <a:pt x="1397" y="1159002"/>
                  </a:lnTo>
                  <a:lnTo>
                    <a:pt x="369963" y="1393317"/>
                  </a:lnTo>
                  <a:lnTo>
                    <a:pt x="5969" y="1851025"/>
                  </a:lnTo>
                  <a:lnTo>
                    <a:pt x="8978" y="1853425"/>
                  </a:lnTo>
                  <a:lnTo>
                    <a:pt x="10896" y="1856308"/>
                  </a:lnTo>
                  <a:lnTo>
                    <a:pt x="9144" y="1862328"/>
                  </a:lnTo>
                  <a:lnTo>
                    <a:pt x="1327315" y="2236292"/>
                  </a:lnTo>
                  <a:lnTo>
                    <a:pt x="1318641" y="2266823"/>
                  </a:lnTo>
                  <a:lnTo>
                    <a:pt x="1402461" y="2251075"/>
                  </a:lnTo>
                  <a:lnTo>
                    <a:pt x="1390078" y="2239772"/>
                  </a:lnTo>
                  <a:lnTo>
                    <a:pt x="1339469" y="2193544"/>
                  </a:lnTo>
                  <a:lnTo>
                    <a:pt x="1330782" y="2224113"/>
                  </a:lnTo>
                  <a:lnTo>
                    <a:pt x="37033" y="1857044"/>
                  </a:lnTo>
                  <a:lnTo>
                    <a:pt x="827125" y="1683981"/>
                  </a:lnTo>
                  <a:lnTo>
                    <a:pt x="1400644" y="2048548"/>
                  </a:lnTo>
                  <a:lnTo>
                    <a:pt x="1394079" y="2054225"/>
                  </a:lnTo>
                  <a:lnTo>
                    <a:pt x="1401343" y="2057247"/>
                  </a:lnTo>
                  <a:lnTo>
                    <a:pt x="1388110" y="2078101"/>
                  </a:lnTo>
                  <a:lnTo>
                    <a:pt x="1472819" y="20868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5692" y="1744091"/>
              <a:ext cx="1441450" cy="854075"/>
            </a:xfrm>
            <a:custGeom>
              <a:avLst/>
              <a:gdLst/>
              <a:ahLst/>
              <a:cxnLst/>
              <a:rect l="l" t="t" r="r" b="b"/>
              <a:pathLst>
                <a:path w="1441450" h="854075">
                  <a:moveTo>
                    <a:pt x="1372165" y="820286"/>
                  </a:moveTo>
                  <a:lnTo>
                    <a:pt x="1355979" y="847725"/>
                  </a:lnTo>
                  <a:lnTo>
                    <a:pt x="1441069" y="853567"/>
                  </a:lnTo>
                  <a:lnTo>
                    <a:pt x="1423696" y="826770"/>
                  </a:lnTo>
                  <a:lnTo>
                    <a:pt x="1383157" y="826770"/>
                  </a:lnTo>
                  <a:lnTo>
                    <a:pt x="1372165" y="820286"/>
                  </a:lnTo>
                  <a:close/>
                </a:path>
                <a:path w="1441450" h="854075">
                  <a:moveTo>
                    <a:pt x="1378585" y="809405"/>
                  </a:moveTo>
                  <a:lnTo>
                    <a:pt x="1372165" y="820286"/>
                  </a:lnTo>
                  <a:lnTo>
                    <a:pt x="1383157" y="826770"/>
                  </a:lnTo>
                  <a:lnTo>
                    <a:pt x="1389507" y="815848"/>
                  </a:lnTo>
                  <a:lnTo>
                    <a:pt x="1378585" y="809405"/>
                  </a:lnTo>
                  <a:close/>
                </a:path>
                <a:path w="1441450" h="854075">
                  <a:moveTo>
                    <a:pt x="1394714" y="782066"/>
                  </a:moveTo>
                  <a:lnTo>
                    <a:pt x="1378585" y="809405"/>
                  </a:lnTo>
                  <a:lnTo>
                    <a:pt x="1389507" y="815848"/>
                  </a:lnTo>
                  <a:lnTo>
                    <a:pt x="1383157" y="826770"/>
                  </a:lnTo>
                  <a:lnTo>
                    <a:pt x="1423696" y="826770"/>
                  </a:lnTo>
                  <a:lnTo>
                    <a:pt x="1394714" y="782066"/>
                  </a:lnTo>
                  <a:close/>
                </a:path>
                <a:path w="1441450" h="854075">
                  <a:moveTo>
                    <a:pt x="6350" y="0"/>
                  </a:moveTo>
                  <a:lnTo>
                    <a:pt x="0" y="10922"/>
                  </a:lnTo>
                  <a:lnTo>
                    <a:pt x="1372165" y="820286"/>
                  </a:lnTo>
                  <a:lnTo>
                    <a:pt x="1378585" y="80940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169" y="1745233"/>
              <a:ext cx="1449705" cy="2259965"/>
            </a:xfrm>
            <a:custGeom>
              <a:avLst/>
              <a:gdLst/>
              <a:ahLst/>
              <a:cxnLst/>
              <a:rect l="l" t="t" r="r" b="b"/>
              <a:pathLst>
                <a:path w="1449704" h="2259965">
                  <a:moveTo>
                    <a:pt x="1449197" y="1554861"/>
                  </a:moveTo>
                  <a:lnTo>
                    <a:pt x="1436751" y="1512697"/>
                  </a:lnTo>
                  <a:lnTo>
                    <a:pt x="1425067" y="1473073"/>
                  </a:lnTo>
                  <a:lnTo>
                    <a:pt x="1403616" y="1493062"/>
                  </a:lnTo>
                  <a:lnTo>
                    <a:pt x="1398270" y="1485646"/>
                  </a:lnTo>
                  <a:lnTo>
                    <a:pt x="1396517" y="1488986"/>
                  </a:lnTo>
                  <a:lnTo>
                    <a:pt x="1390243" y="1482255"/>
                  </a:lnTo>
                  <a:lnTo>
                    <a:pt x="1390243" y="1500974"/>
                  </a:lnTo>
                  <a:lnTo>
                    <a:pt x="1385582" y="1509852"/>
                  </a:lnTo>
                  <a:lnTo>
                    <a:pt x="1382153" y="1513065"/>
                  </a:lnTo>
                  <a:lnTo>
                    <a:pt x="1371981" y="1507756"/>
                  </a:lnTo>
                  <a:lnTo>
                    <a:pt x="1371981" y="1522056"/>
                  </a:lnTo>
                  <a:lnTo>
                    <a:pt x="1371981" y="1522539"/>
                  </a:lnTo>
                  <a:lnTo>
                    <a:pt x="1369314" y="1525016"/>
                  </a:lnTo>
                  <a:lnTo>
                    <a:pt x="1371981" y="1526019"/>
                  </a:lnTo>
                  <a:lnTo>
                    <a:pt x="1371981" y="1535861"/>
                  </a:lnTo>
                  <a:lnTo>
                    <a:pt x="1371981" y="1571955"/>
                  </a:lnTo>
                  <a:lnTo>
                    <a:pt x="1371981" y="1584401"/>
                  </a:lnTo>
                  <a:lnTo>
                    <a:pt x="56413" y="2227465"/>
                  </a:lnTo>
                  <a:lnTo>
                    <a:pt x="799033" y="1560576"/>
                  </a:lnTo>
                  <a:lnTo>
                    <a:pt x="1366431" y="1560576"/>
                  </a:lnTo>
                  <a:lnTo>
                    <a:pt x="1371981" y="1571955"/>
                  </a:lnTo>
                  <a:lnTo>
                    <a:pt x="1371981" y="1535861"/>
                  </a:lnTo>
                  <a:lnTo>
                    <a:pt x="1365681" y="1547876"/>
                  </a:lnTo>
                  <a:lnTo>
                    <a:pt x="813181" y="1547876"/>
                  </a:lnTo>
                  <a:lnTo>
                    <a:pt x="1037056" y="1346835"/>
                  </a:lnTo>
                  <a:lnTo>
                    <a:pt x="1371981" y="1522056"/>
                  </a:lnTo>
                  <a:lnTo>
                    <a:pt x="1371981" y="1507756"/>
                  </a:lnTo>
                  <a:lnTo>
                    <a:pt x="1047102" y="1337805"/>
                  </a:lnTo>
                  <a:lnTo>
                    <a:pt x="1151166" y="1244358"/>
                  </a:lnTo>
                  <a:lnTo>
                    <a:pt x="1390243" y="1500974"/>
                  </a:lnTo>
                  <a:lnTo>
                    <a:pt x="1390243" y="1482255"/>
                  </a:lnTo>
                  <a:lnTo>
                    <a:pt x="1160665" y="1235837"/>
                  </a:lnTo>
                  <a:lnTo>
                    <a:pt x="1388999" y="1030782"/>
                  </a:lnTo>
                  <a:lnTo>
                    <a:pt x="1410208" y="1054354"/>
                  </a:lnTo>
                  <a:lnTo>
                    <a:pt x="1426578" y="1012825"/>
                  </a:lnTo>
                  <a:lnTo>
                    <a:pt x="1441450" y="975106"/>
                  </a:lnTo>
                  <a:lnTo>
                    <a:pt x="1359281" y="997712"/>
                  </a:lnTo>
                  <a:lnTo>
                    <a:pt x="1380528" y="1021346"/>
                  </a:lnTo>
                  <a:lnTo>
                    <a:pt x="1152029" y="1226566"/>
                  </a:lnTo>
                  <a:lnTo>
                    <a:pt x="1142530" y="1216367"/>
                  </a:lnTo>
                  <a:lnTo>
                    <a:pt x="1142530" y="1235087"/>
                  </a:lnTo>
                  <a:lnTo>
                    <a:pt x="1035138" y="1331544"/>
                  </a:lnTo>
                  <a:lnTo>
                    <a:pt x="1025080" y="1326286"/>
                  </a:lnTo>
                  <a:lnTo>
                    <a:pt x="1025080" y="1340573"/>
                  </a:lnTo>
                  <a:lnTo>
                    <a:pt x="794258" y="1547876"/>
                  </a:lnTo>
                  <a:lnTo>
                    <a:pt x="43637" y="1547876"/>
                  </a:lnTo>
                  <a:lnTo>
                    <a:pt x="752970" y="1198194"/>
                  </a:lnTo>
                  <a:lnTo>
                    <a:pt x="1025080" y="1340573"/>
                  </a:lnTo>
                  <a:lnTo>
                    <a:pt x="1025080" y="1326286"/>
                  </a:lnTo>
                  <a:lnTo>
                    <a:pt x="767003" y="1191272"/>
                  </a:lnTo>
                  <a:lnTo>
                    <a:pt x="996378" y="1078191"/>
                  </a:lnTo>
                  <a:lnTo>
                    <a:pt x="1142530" y="1235087"/>
                  </a:lnTo>
                  <a:lnTo>
                    <a:pt x="1142530" y="1216367"/>
                  </a:lnTo>
                  <a:lnTo>
                    <a:pt x="1008329" y="1072299"/>
                  </a:lnTo>
                  <a:lnTo>
                    <a:pt x="1375994" y="891044"/>
                  </a:lnTo>
                  <a:lnTo>
                    <a:pt x="1390015" y="919480"/>
                  </a:lnTo>
                  <a:lnTo>
                    <a:pt x="1424495" y="874014"/>
                  </a:lnTo>
                  <a:lnTo>
                    <a:pt x="1440700" y="852639"/>
                  </a:lnTo>
                  <a:lnTo>
                    <a:pt x="1441450" y="852297"/>
                  </a:lnTo>
                  <a:lnTo>
                    <a:pt x="1441107" y="852119"/>
                  </a:lnTo>
                  <a:lnTo>
                    <a:pt x="1441450" y="851662"/>
                  </a:lnTo>
                  <a:lnTo>
                    <a:pt x="1440256" y="851662"/>
                  </a:lnTo>
                  <a:lnTo>
                    <a:pt x="1366520" y="811784"/>
                  </a:lnTo>
                  <a:lnTo>
                    <a:pt x="1365504" y="843508"/>
                  </a:lnTo>
                  <a:lnTo>
                    <a:pt x="1364729" y="843495"/>
                  </a:lnTo>
                  <a:lnTo>
                    <a:pt x="1364729" y="868159"/>
                  </a:lnTo>
                  <a:lnTo>
                    <a:pt x="1364272" y="882650"/>
                  </a:lnTo>
                  <a:lnTo>
                    <a:pt x="999286" y="1062609"/>
                  </a:lnTo>
                  <a:lnTo>
                    <a:pt x="987336" y="1049782"/>
                  </a:lnTo>
                  <a:lnTo>
                    <a:pt x="987336" y="1068501"/>
                  </a:lnTo>
                  <a:lnTo>
                    <a:pt x="753110" y="1183995"/>
                  </a:lnTo>
                  <a:lnTo>
                    <a:pt x="44348" y="813206"/>
                  </a:lnTo>
                  <a:lnTo>
                    <a:pt x="771575" y="836879"/>
                  </a:lnTo>
                  <a:lnTo>
                    <a:pt x="987336" y="1068501"/>
                  </a:lnTo>
                  <a:lnTo>
                    <a:pt x="987336" y="1049782"/>
                  </a:lnTo>
                  <a:lnTo>
                    <a:pt x="789571" y="837476"/>
                  </a:lnTo>
                  <a:lnTo>
                    <a:pt x="1358734" y="856005"/>
                  </a:lnTo>
                  <a:lnTo>
                    <a:pt x="1364729" y="868159"/>
                  </a:lnTo>
                  <a:lnTo>
                    <a:pt x="1364729" y="843495"/>
                  </a:lnTo>
                  <a:lnTo>
                    <a:pt x="777354" y="824357"/>
                  </a:lnTo>
                  <a:lnTo>
                    <a:pt x="9398" y="0"/>
                  </a:lnTo>
                  <a:lnTo>
                    <a:pt x="0" y="8636"/>
                  </a:lnTo>
                  <a:lnTo>
                    <a:pt x="759371" y="823772"/>
                  </a:lnTo>
                  <a:lnTo>
                    <a:pt x="17145" y="799592"/>
                  </a:lnTo>
                  <a:lnTo>
                    <a:pt x="16891" y="805942"/>
                  </a:lnTo>
                  <a:lnTo>
                    <a:pt x="13970" y="811530"/>
                  </a:lnTo>
                  <a:lnTo>
                    <a:pt x="739076" y="1190917"/>
                  </a:lnTo>
                  <a:lnTo>
                    <a:pt x="14097" y="1548384"/>
                  </a:lnTo>
                  <a:lnTo>
                    <a:pt x="16891" y="1554035"/>
                  </a:lnTo>
                  <a:lnTo>
                    <a:pt x="16891" y="1560576"/>
                  </a:lnTo>
                  <a:lnTo>
                    <a:pt x="780110" y="1560576"/>
                  </a:lnTo>
                  <a:lnTo>
                    <a:pt x="15062" y="2247684"/>
                  </a:lnTo>
                  <a:lnTo>
                    <a:pt x="14097" y="2248154"/>
                  </a:lnTo>
                  <a:lnTo>
                    <a:pt x="14224" y="2248433"/>
                  </a:lnTo>
                  <a:lnTo>
                    <a:pt x="12700" y="2249805"/>
                  </a:lnTo>
                  <a:lnTo>
                    <a:pt x="17576" y="2255278"/>
                  </a:lnTo>
                  <a:lnTo>
                    <a:pt x="19685" y="2259584"/>
                  </a:lnTo>
                  <a:lnTo>
                    <a:pt x="20891" y="2258999"/>
                  </a:lnTo>
                  <a:lnTo>
                    <a:pt x="21082" y="2259203"/>
                  </a:lnTo>
                  <a:lnTo>
                    <a:pt x="21818" y="2258542"/>
                  </a:lnTo>
                  <a:lnTo>
                    <a:pt x="1382407" y="1593342"/>
                  </a:lnTo>
                  <a:lnTo>
                    <a:pt x="1396365" y="1621917"/>
                  </a:lnTo>
                  <a:lnTo>
                    <a:pt x="1431163" y="1576451"/>
                  </a:lnTo>
                  <a:lnTo>
                    <a:pt x="1447787" y="1554734"/>
                  </a:lnTo>
                  <a:lnTo>
                    <a:pt x="1448181" y="1554734"/>
                  </a:lnTo>
                  <a:lnTo>
                    <a:pt x="1447977" y="1554480"/>
                  </a:lnTo>
                  <a:lnTo>
                    <a:pt x="1449197" y="1554861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72999" y="2586227"/>
              <a:ext cx="410845" cy="779145"/>
            </a:xfrm>
            <a:custGeom>
              <a:avLst/>
              <a:gdLst/>
              <a:ahLst/>
              <a:cxnLst/>
              <a:rect l="l" t="t" r="r" b="b"/>
              <a:pathLst>
                <a:path w="410845" h="779145">
                  <a:moveTo>
                    <a:pt x="397522" y="38100"/>
                  </a:moveTo>
                  <a:lnTo>
                    <a:pt x="384822" y="31750"/>
                  </a:lnTo>
                  <a:lnTo>
                    <a:pt x="321322" y="0"/>
                  </a:lnTo>
                  <a:lnTo>
                    <a:pt x="32132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22" y="44450"/>
                  </a:lnTo>
                  <a:lnTo>
                    <a:pt x="321322" y="76200"/>
                  </a:lnTo>
                  <a:lnTo>
                    <a:pt x="384822" y="44450"/>
                  </a:lnTo>
                  <a:lnTo>
                    <a:pt x="397522" y="38100"/>
                  </a:lnTo>
                  <a:close/>
                </a:path>
                <a:path w="410845" h="779145">
                  <a:moveTo>
                    <a:pt x="410349" y="740664"/>
                  </a:moveTo>
                  <a:lnTo>
                    <a:pt x="397649" y="734314"/>
                  </a:lnTo>
                  <a:lnTo>
                    <a:pt x="334149" y="702564"/>
                  </a:lnTo>
                  <a:lnTo>
                    <a:pt x="334149" y="734314"/>
                  </a:lnTo>
                  <a:lnTo>
                    <a:pt x="6096" y="734314"/>
                  </a:lnTo>
                  <a:lnTo>
                    <a:pt x="6096" y="747014"/>
                  </a:lnTo>
                  <a:lnTo>
                    <a:pt x="334149" y="747014"/>
                  </a:lnTo>
                  <a:lnTo>
                    <a:pt x="334149" y="778764"/>
                  </a:lnTo>
                  <a:lnTo>
                    <a:pt x="397649" y="747014"/>
                  </a:lnTo>
                  <a:lnTo>
                    <a:pt x="410349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63409" y="247776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6972934" y="315594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05127" y="1984374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2677" y="2759201"/>
            <a:ext cx="459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8777" y="3475177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19120" y="4477892"/>
            <a:ext cx="212090" cy="1167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30480" indent="-6985">
              <a:lnSpc>
                <a:spcPct val="135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baseline="-20833" dirty="0">
                <a:latin typeface="Calibri"/>
                <a:cs typeface="Calibri"/>
              </a:rPr>
              <a:t>1 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7" baseline="-20833" dirty="0"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20692" y="4349622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41089" y="448221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47389" y="4328541"/>
            <a:ext cx="67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2595" algn="l"/>
              </a:tabLst>
            </a:pPr>
            <a:r>
              <a:rPr sz="1800" dirty="0">
                <a:latin typeface="Calibri"/>
                <a:cs typeface="Calibri"/>
              </a:rPr>
              <a:t>h</a:t>
            </a:r>
            <a:r>
              <a:rPr sz="1800" baseline="-20833" dirty="0">
                <a:latin typeface="Calibri"/>
                <a:cs typeface="Calibri"/>
              </a:rPr>
              <a:t>2	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baseline="-20833" dirty="0"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04489" y="4307585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r>
              <a:rPr sz="1800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43147" y="5704738"/>
            <a:ext cx="23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78297" y="4202683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24753" y="4216654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7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46320" y="4461129"/>
            <a:ext cx="283845" cy="117729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9370" marR="30480" indent="7620" algn="just">
              <a:lnSpc>
                <a:spcPct val="102899"/>
              </a:lnSpc>
              <a:spcBef>
                <a:spcPts val="35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r>
              <a:rPr sz="1800" baseline="-20833" dirty="0">
                <a:latin typeface="Calibri"/>
                <a:cs typeface="Calibri"/>
              </a:rPr>
              <a:t>1 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baseline="-20833" dirty="0">
                <a:latin typeface="Calibri"/>
                <a:cs typeface="Calibri"/>
              </a:rPr>
              <a:t>2 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baseline="-20833" dirty="0"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r>
              <a:rPr sz="1800" baseline="-20833" dirty="0"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00294" y="5686145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16173" y="1561338"/>
            <a:ext cx="1001394" cy="2527300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217804" marR="494665" indent="-4445">
              <a:lnSpc>
                <a:spcPct val="135500"/>
              </a:lnSpc>
              <a:spcBef>
                <a:spcPts val="1100"/>
              </a:spcBef>
            </a:pPr>
            <a:r>
              <a:rPr sz="2100" spc="-7" baseline="13888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900" spc="15" dirty="0">
                <a:solidFill>
                  <a:srgbClr val="C00000"/>
                </a:solidFill>
                <a:latin typeface="Calibri"/>
                <a:cs typeface="Calibri"/>
              </a:rPr>
              <a:t>11  </a:t>
            </a:r>
            <a:r>
              <a:rPr sz="2100" spc="-7" baseline="13888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900" spc="20" dirty="0">
                <a:solidFill>
                  <a:srgbClr val="C00000"/>
                </a:solidFill>
                <a:latin typeface="Calibri"/>
                <a:cs typeface="Calibri"/>
              </a:rPr>
              <a:t>12</a:t>
            </a:r>
            <a:endParaRPr sz="900">
              <a:latin typeface="Calibri"/>
              <a:cs typeface="Calibri"/>
            </a:endParaRPr>
          </a:p>
          <a:p>
            <a:pPr marL="402590">
              <a:lnSpc>
                <a:spcPts val="1800"/>
              </a:lnSpc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0259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316230">
              <a:lnSpc>
                <a:spcPct val="100000"/>
              </a:lnSpc>
            </a:pPr>
            <a:r>
              <a:rPr sz="2100" spc="22" baseline="13888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900" spc="15" dirty="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51653" y="1608582"/>
            <a:ext cx="1001394" cy="2527300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388620" marR="382270" indent="-23495">
              <a:lnSpc>
                <a:spcPct val="181500"/>
              </a:lnSpc>
              <a:spcBef>
                <a:spcPts val="835"/>
              </a:spcBef>
            </a:pPr>
            <a:r>
              <a:rPr sz="2100" spc="15" baseline="13888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900" spc="10" dirty="0">
                <a:solidFill>
                  <a:srgbClr val="006FC0"/>
                </a:solidFill>
                <a:latin typeface="Calibri"/>
                <a:cs typeface="Calibri"/>
              </a:rPr>
              <a:t>11 </a:t>
            </a:r>
            <a:r>
              <a:rPr sz="900" spc="-1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100" spc="-7" baseline="13888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900" spc="20" dirty="0">
                <a:solidFill>
                  <a:srgbClr val="006FC0"/>
                </a:solidFill>
                <a:latin typeface="Calibri"/>
                <a:cs typeface="Calibri"/>
              </a:rPr>
              <a:t>12</a:t>
            </a:r>
            <a:endParaRPr sz="900">
              <a:latin typeface="Calibri"/>
              <a:cs typeface="Calibri"/>
            </a:endParaRPr>
          </a:p>
          <a:p>
            <a:pPr marL="476250">
              <a:lnSpc>
                <a:spcPts val="167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7625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alibri"/>
              <a:cs typeface="Calibri"/>
            </a:endParaRPr>
          </a:p>
          <a:p>
            <a:pPr marL="447040">
              <a:lnSpc>
                <a:spcPct val="100000"/>
              </a:lnSpc>
            </a:pPr>
            <a:r>
              <a:rPr sz="2100" spc="15" baseline="13888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900" spc="10" dirty="0">
                <a:solidFill>
                  <a:srgbClr val="006FC0"/>
                </a:solidFill>
                <a:latin typeface="Calibri"/>
                <a:cs typeface="Calibri"/>
              </a:rPr>
              <a:t>11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02635" y="4664964"/>
            <a:ext cx="1527175" cy="993775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35"/>
              </a:spcBef>
            </a:pPr>
            <a:r>
              <a:rPr sz="2100" spc="15" baseline="19841" dirty="0">
                <a:latin typeface="Calibri"/>
                <a:cs typeface="Calibri"/>
              </a:rPr>
              <a:t>W</a:t>
            </a:r>
            <a:r>
              <a:rPr sz="1350" spc="15" baseline="12345" dirty="0">
                <a:latin typeface="Calibri"/>
                <a:cs typeface="Calibri"/>
              </a:rPr>
              <a:t>11   </a:t>
            </a:r>
            <a:r>
              <a:rPr sz="1350" spc="217" baseline="12345" dirty="0">
                <a:latin typeface="Calibri"/>
                <a:cs typeface="Calibri"/>
              </a:rPr>
              <a:t> </a:t>
            </a:r>
            <a:r>
              <a:rPr sz="2100" spc="15" baseline="15873" dirty="0">
                <a:latin typeface="Calibri"/>
                <a:cs typeface="Calibri"/>
              </a:rPr>
              <a:t>W</a:t>
            </a:r>
            <a:r>
              <a:rPr sz="1350" spc="15" baseline="3086" dirty="0">
                <a:latin typeface="Calibri"/>
                <a:cs typeface="Calibri"/>
              </a:rPr>
              <a:t>12 </a:t>
            </a:r>
            <a:r>
              <a:rPr sz="1350" spc="30" baseline="3086" dirty="0">
                <a:latin typeface="Calibri"/>
                <a:cs typeface="Calibri"/>
              </a:rPr>
              <a:t> </a:t>
            </a:r>
            <a:r>
              <a:rPr sz="2100" spc="15" baseline="15873" dirty="0">
                <a:latin typeface="Calibri"/>
                <a:cs typeface="Calibri"/>
              </a:rPr>
              <a:t>W</a:t>
            </a:r>
            <a:r>
              <a:rPr sz="1350" spc="15" baseline="3086" dirty="0">
                <a:latin typeface="Calibri"/>
                <a:cs typeface="Calibri"/>
              </a:rPr>
              <a:t>13  </a:t>
            </a:r>
            <a:r>
              <a:rPr sz="1350" spc="172" baseline="3086" dirty="0">
                <a:latin typeface="Calibri"/>
                <a:cs typeface="Calibri"/>
              </a:rPr>
              <a:t> </a:t>
            </a:r>
            <a:r>
              <a:rPr sz="2100" spc="22" baseline="13888" dirty="0">
                <a:latin typeface="Calibri"/>
                <a:cs typeface="Calibri"/>
              </a:rPr>
              <a:t>W</a:t>
            </a:r>
            <a:r>
              <a:rPr sz="900" spc="15" dirty="0">
                <a:latin typeface="Calibri"/>
                <a:cs typeface="Calibri"/>
              </a:rPr>
              <a:t>14</a:t>
            </a:r>
            <a:endParaRPr sz="90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  <a:spcBef>
                <a:spcPts val="1440"/>
              </a:spcBef>
            </a:pPr>
            <a:r>
              <a:rPr sz="2100" spc="15" baseline="19841" dirty="0">
                <a:latin typeface="Calibri"/>
                <a:cs typeface="Calibri"/>
              </a:rPr>
              <a:t>W</a:t>
            </a:r>
            <a:r>
              <a:rPr sz="1350" spc="15" baseline="12345" dirty="0">
                <a:latin typeface="Calibri"/>
                <a:cs typeface="Calibri"/>
              </a:rPr>
              <a:t>21   </a:t>
            </a:r>
            <a:r>
              <a:rPr sz="1350" spc="217" baseline="12345" dirty="0">
                <a:latin typeface="Calibri"/>
                <a:cs typeface="Calibri"/>
              </a:rPr>
              <a:t> </a:t>
            </a:r>
            <a:r>
              <a:rPr sz="2100" spc="15" baseline="15873" dirty="0">
                <a:latin typeface="Calibri"/>
                <a:cs typeface="Calibri"/>
              </a:rPr>
              <a:t>W</a:t>
            </a:r>
            <a:r>
              <a:rPr sz="1350" spc="15" baseline="3086" dirty="0">
                <a:latin typeface="Calibri"/>
                <a:cs typeface="Calibri"/>
              </a:rPr>
              <a:t>22 </a:t>
            </a:r>
            <a:r>
              <a:rPr sz="1350" spc="30" baseline="3086" dirty="0">
                <a:latin typeface="Calibri"/>
                <a:cs typeface="Calibri"/>
              </a:rPr>
              <a:t> </a:t>
            </a:r>
            <a:r>
              <a:rPr sz="2100" spc="15" baseline="15873" dirty="0">
                <a:latin typeface="Calibri"/>
                <a:cs typeface="Calibri"/>
              </a:rPr>
              <a:t>W</a:t>
            </a:r>
            <a:r>
              <a:rPr sz="1350" spc="15" baseline="3086" dirty="0">
                <a:latin typeface="Calibri"/>
                <a:cs typeface="Calibri"/>
              </a:rPr>
              <a:t>23  </a:t>
            </a:r>
            <a:r>
              <a:rPr sz="1350" spc="179" baseline="3086" dirty="0">
                <a:latin typeface="Calibri"/>
                <a:cs typeface="Calibri"/>
              </a:rPr>
              <a:t> </a:t>
            </a:r>
            <a:r>
              <a:rPr sz="2100" spc="15" baseline="13888" dirty="0">
                <a:latin typeface="Calibri"/>
                <a:cs typeface="Calibri"/>
              </a:rPr>
              <a:t>W</a:t>
            </a:r>
            <a:r>
              <a:rPr sz="900" spc="10" dirty="0">
                <a:latin typeface="Calibri"/>
                <a:cs typeface="Calibri"/>
              </a:rPr>
              <a:t>24</a:t>
            </a:r>
            <a:endParaRPr sz="900">
              <a:latin typeface="Calibri"/>
              <a:cs typeface="Calibri"/>
            </a:endParaRPr>
          </a:p>
          <a:p>
            <a:pPr marL="106680">
              <a:lnSpc>
                <a:spcPts val="1635"/>
              </a:lnSpc>
              <a:spcBef>
                <a:spcPts val="1155"/>
              </a:spcBef>
            </a:pPr>
            <a:r>
              <a:rPr sz="2100" spc="15" baseline="19841" dirty="0">
                <a:latin typeface="Calibri"/>
                <a:cs typeface="Calibri"/>
              </a:rPr>
              <a:t>W</a:t>
            </a:r>
            <a:r>
              <a:rPr sz="1350" spc="15" baseline="12345" dirty="0">
                <a:latin typeface="Calibri"/>
                <a:cs typeface="Calibri"/>
              </a:rPr>
              <a:t>31   </a:t>
            </a:r>
            <a:r>
              <a:rPr sz="1350" spc="217" baseline="12345" dirty="0">
                <a:latin typeface="Calibri"/>
                <a:cs typeface="Calibri"/>
              </a:rPr>
              <a:t> </a:t>
            </a:r>
            <a:r>
              <a:rPr sz="2100" spc="15" baseline="15873" dirty="0">
                <a:latin typeface="Calibri"/>
                <a:cs typeface="Calibri"/>
              </a:rPr>
              <a:t>W</a:t>
            </a:r>
            <a:r>
              <a:rPr sz="1350" spc="15" baseline="3086" dirty="0">
                <a:latin typeface="Calibri"/>
                <a:cs typeface="Calibri"/>
              </a:rPr>
              <a:t>32 </a:t>
            </a:r>
            <a:r>
              <a:rPr sz="1350" spc="30" baseline="3086" dirty="0">
                <a:latin typeface="Calibri"/>
                <a:cs typeface="Calibri"/>
              </a:rPr>
              <a:t> </a:t>
            </a:r>
            <a:r>
              <a:rPr sz="2100" spc="15" baseline="15873" dirty="0">
                <a:latin typeface="Calibri"/>
                <a:cs typeface="Calibri"/>
              </a:rPr>
              <a:t>W</a:t>
            </a:r>
            <a:r>
              <a:rPr sz="1350" spc="15" baseline="3086" dirty="0">
                <a:latin typeface="Calibri"/>
                <a:cs typeface="Calibri"/>
              </a:rPr>
              <a:t>33  </a:t>
            </a:r>
            <a:r>
              <a:rPr sz="1350" spc="172" baseline="3086" dirty="0">
                <a:latin typeface="Calibri"/>
                <a:cs typeface="Calibri"/>
              </a:rPr>
              <a:t> </a:t>
            </a:r>
            <a:r>
              <a:rPr sz="2100" spc="22" baseline="13888" dirty="0">
                <a:latin typeface="Calibri"/>
                <a:cs typeface="Calibri"/>
              </a:rPr>
              <a:t>W</a:t>
            </a:r>
            <a:r>
              <a:rPr sz="900" spc="15" dirty="0">
                <a:latin typeface="Calibri"/>
                <a:cs typeface="Calibri"/>
              </a:rPr>
              <a:t>34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85588" y="4514088"/>
            <a:ext cx="728980" cy="1173480"/>
          </a:xfrm>
          <a:prstGeom prst="rect">
            <a:avLst/>
          </a:prstGeom>
          <a:ln w="12700">
            <a:solidFill>
              <a:srgbClr val="006FC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45"/>
              </a:spcBef>
              <a:tabLst>
                <a:tab pos="478155" algn="l"/>
              </a:tabLst>
            </a:pPr>
            <a:r>
              <a:rPr sz="2100" spc="15" baseline="13888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900" spc="10" dirty="0">
                <a:solidFill>
                  <a:srgbClr val="006FC0"/>
                </a:solidFill>
                <a:latin typeface="Calibri"/>
                <a:cs typeface="Calibri"/>
              </a:rPr>
              <a:t>11	</a:t>
            </a:r>
            <a:r>
              <a:rPr sz="2100" spc="15" baseline="7936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1350" spc="15" baseline="-6172" dirty="0">
                <a:solidFill>
                  <a:srgbClr val="006FC0"/>
                </a:solidFill>
                <a:latin typeface="Calibri"/>
                <a:cs typeface="Calibri"/>
              </a:rPr>
              <a:t>12</a:t>
            </a:r>
            <a:endParaRPr sz="1350" baseline="-6172">
              <a:latin typeface="Calibri"/>
              <a:cs typeface="Calibri"/>
            </a:endParaRPr>
          </a:p>
          <a:p>
            <a:pPr marL="109855">
              <a:lnSpc>
                <a:spcPct val="100000"/>
              </a:lnSpc>
              <a:spcBef>
                <a:spcPts val="595"/>
              </a:spcBef>
              <a:tabLst>
                <a:tab pos="493395" algn="l"/>
              </a:tabLst>
            </a:pPr>
            <a:r>
              <a:rPr sz="2100" spc="-7" baseline="13888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900" spc="20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900" spc="1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100" spc="-7" baseline="7936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1350" spc="30" baseline="-9259" dirty="0">
                <a:solidFill>
                  <a:srgbClr val="006FC0"/>
                </a:solidFill>
                <a:latin typeface="Calibri"/>
                <a:cs typeface="Calibri"/>
              </a:rPr>
              <a:t>22</a:t>
            </a:r>
            <a:endParaRPr sz="1350" baseline="-9259">
              <a:latin typeface="Calibri"/>
              <a:cs typeface="Calibri"/>
            </a:endParaRPr>
          </a:p>
          <a:p>
            <a:pPr marL="99695">
              <a:lnSpc>
                <a:spcPct val="100000"/>
              </a:lnSpc>
              <a:spcBef>
                <a:spcPts val="475"/>
              </a:spcBef>
              <a:tabLst>
                <a:tab pos="483234" algn="l"/>
              </a:tabLst>
            </a:pPr>
            <a:r>
              <a:rPr sz="2100" spc="15" baseline="13888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900" spc="10" dirty="0">
                <a:solidFill>
                  <a:srgbClr val="006FC0"/>
                </a:solidFill>
                <a:latin typeface="Calibri"/>
                <a:cs typeface="Calibri"/>
              </a:rPr>
              <a:t>31	</a:t>
            </a:r>
            <a:r>
              <a:rPr sz="2100" spc="15" baseline="7936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1350" spc="15" baseline="-6172" dirty="0">
                <a:solidFill>
                  <a:srgbClr val="006FC0"/>
                </a:solidFill>
                <a:latin typeface="Calibri"/>
                <a:cs typeface="Calibri"/>
              </a:rPr>
              <a:t>32</a:t>
            </a:r>
            <a:endParaRPr sz="1350" baseline="-6172">
              <a:latin typeface="Calibri"/>
              <a:cs typeface="Calibri"/>
            </a:endParaRPr>
          </a:p>
          <a:p>
            <a:pPr marL="99695">
              <a:lnSpc>
                <a:spcPct val="100000"/>
              </a:lnSpc>
              <a:spcBef>
                <a:spcPts val="965"/>
              </a:spcBef>
              <a:tabLst>
                <a:tab pos="483234" algn="l"/>
              </a:tabLst>
            </a:pPr>
            <a:r>
              <a:rPr sz="2100" spc="15" baseline="13888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900" spc="10" dirty="0">
                <a:solidFill>
                  <a:srgbClr val="006FC0"/>
                </a:solidFill>
                <a:latin typeface="Calibri"/>
                <a:cs typeface="Calibri"/>
              </a:rPr>
              <a:t>41	</a:t>
            </a:r>
            <a:r>
              <a:rPr sz="2100" spc="15" baseline="7936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1350" spc="15" baseline="-6172" dirty="0">
                <a:solidFill>
                  <a:srgbClr val="006FC0"/>
                </a:solidFill>
                <a:latin typeface="Calibri"/>
                <a:cs typeface="Calibri"/>
              </a:rPr>
              <a:t>42</a:t>
            </a:r>
            <a:endParaRPr sz="1350" baseline="-6172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00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10032"/>
            <a:ext cx="9514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0" dirty="0"/>
              <a:t>What</a:t>
            </a:r>
            <a:r>
              <a:rPr sz="4000" spc="-140" dirty="0"/>
              <a:t> </a:t>
            </a:r>
            <a:r>
              <a:rPr sz="4000" dirty="0"/>
              <a:t>is</a:t>
            </a:r>
            <a:r>
              <a:rPr sz="4000" spc="-120" dirty="0"/>
              <a:t> </a:t>
            </a:r>
            <a:r>
              <a:rPr sz="4000" spc="-75" dirty="0"/>
              <a:t>Multilayer</a:t>
            </a:r>
            <a:r>
              <a:rPr sz="4000" spc="-145" dirty="0"/>
              <a:t> </a:t>
            </a:r>
            <a:r>
              <a:rPr sz="4000" spc="-75" dirty="0"/>
              <a:t>Perceptron</a:t>
            </a:r>
            <a:r>
              <a:rPr sz="4000" spc="-145" dirty="0"/>
              <a:t> </a:t>
            </a:r>
            <a:r>
              <a:rPr lang="en-US" sz="4000" spc="-65" dirty="0" smtClean="0"/>
              <a:t>NN</a:t>
            </a:r>
            <a:r>
              <a:rPr sz="4000" spc="-10" dirty="0" smtClean="0"/>
              <a:t>?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544574"/>
              <a:ext cx="4259580" cy="2714625"/>
            </a:xfrm>
            <a:custGeom>
              <a:avLst/>
              <a:gdLst/>
              <a:ahLst/>
              <a:cxnLst/>
              <a:rect l="l" t="t" r="r" b="b"/>
              <a:pathLst>
                <a:path w="4259580" h="2714625">
                  <a:moveTo>
                    <a:pt x="0" y="623315"/>
                  </a:moveTo>
                  <a:lnTo>
                    <a:pt x="4846" y="576644"/>
                  </a:lnTo>
                  <a:lnTo>
                    <a:pt x="18746" y="533167"/>
                  </a:lnTo>
                  <a:lnTo>
                    <a:pt x="40739" y="493819"/>
                  </a:lnTo>
                  <a:lnTo>
                    <a:pt x="69865" y="459533"/>
                  </a:lnTo>
                  <a:lnTo>
                    <a:pt x="105165" y="431242"/>
                  </a:lnTo>
                  <a:lnTo>
                    <a:pt x="145678" y="409878"/>
                  </a:lnTo>
                  <a:lnTo>
                    <a:pt x="190445" y="396376"/>
                  </a:lnTo>
                  <a:lnTo>
                    <a:pt x="238506" y="391667"/>
                  </a:lnTo>
                  <a:lnTo>
                    <a:pt x="286566" y="396376"/>
                  </a:lnTo>
                  <a:lnTo>
                    <a:pt x="331333" y="409878"/>
                  </a:lnTo>
                  <a:lnTo>
                    <a:pt x="371846" y="431242"/>
                  </a:lnTo>
                  <a:lnTo>
                    <a:pt x="407146" y="459533"/>
                  </a:lnTo>
                  <a:lnTo>
                    <a:pt x="436272" y="493819"/>
                  </a:lnTo>
                  <a:lnTo>
                    <a:pt x="458265" y="533167"/>
                  </a:lnTo>
                  <a:lnTo>
                    <a:pt x="472165" y="576644"/>
                  </a:lnTo>
                  <a:lnTo>
                    <a:pt x="477012" y="623315"/>
                  </a:lnTo>
                  <a:lnTo>
                    <a:pt x="472165" y="669987"/>
                  </a:lnTo>
                  <a:lnTo>
                    <a:pt x="458265" y="713464"/>
                  </a:lnTo>
                  <a:lnTo>
                    <a:pt x="436272" y="752812"/>
                  </a:lnTo>
                  <a:lnTo>
                    <a:pt x="407146" y="787098"/>
                  </a:lnTo>
                  <a:lnTo>
                    <a:pt x="371846" y="815389"/>
                  </a:lnTo>
                  <a:lnTo>
                    <a:pt x="331333" y="836753"/>
                  </a:lnTo>
                  <a:lnTo>
                    <a:pt x="286566" y="850255"/>
                  </a:lnTo>
                  <a:lnTo>
                    <a:pt x="238506" y="854963"/>
                  </a:lnTo>
                  <a:lnTo>
                    <a:pt x="190445" y="850255"/>
                  </a:lnTo>
                  <a:lnTo>
                    <a:pt x="145678" y="836753"/>
                  </a:lnTo>
                  <a:lnTo>
                    <a:pt x="105165" y="815389"/>
                  </a:lnTo>
                  <a:lnTo>
                    <a:pt x="69865" y="787098"/>
                  </a:lnTo>
                  <a:lnTo>
                    <a:pt x="40739" y="752812"/>
                  </a:lnTo>
                  <a:lnTo>
                    <a:pt x="18746" y="713464"/>
                  </a:lnTo>
                  <a:lnTo>
                    <a:pt x="4846" y="669987"/>
                  </a:lnTo>
                  <a:lnTo>
                    <a:pt x="0" y="623315"/>
                  </a:lnTo>
                  <a:close/>
                </a:path>
                <a:path w="4259580" h="2714625">
                  <a:moveTo>
                    <a:pt x="0" y="1385315"/>
                  </a:moveTo>
                  <a:lnTo>
                    <a:pt x="4846" y="1338644"/>
                  </a:lnTo>
                  <a:lnTo>
                    <a:pt x="18746" y="1295167"/>
                  </a:lnTo>
                  <a:lnTo>
                    <a:pt x="40739" y="1255819"/>
                  </a:lnTo>
                  <a:lnTo>
                    <a:pt x="69865" y="1221533"/>
                  </a:lnTo>
                  <a:lnTo>
                    <a:pt x="105165" y="1193242"/>
                  </a:lnTo>
                  <a:lnTo>
                    <a:pt x="145678" y="1171878"/>
                  </a:lnTo>
                  <a:lnTo>
                    <a:pt x="190445" y="1158376"/>
                  </a:lnTo>
                  <a:lnTo>
                    <a:pt x="238506" y="1153667"/>
                  </a:lnTo>
                  <a:lnTo>
                    <a:pt x="286566" y="1158376"/>
                  </a:lnTo>
                  <a:lnTo>
                    <a:pt x="331333" y="1171878"/>
                  </a:lnTo>
                  <a:lnTo>
                    <a:pt x="371846" y="1193242"/>
                  </a:lnTo>
                  <a:lnTo>
                    <a:pt x="407146" y="1221533"/>
                  </a:lnTo>
                  <a:lnTo>
                    <a:pt x="436272" y="1255819"/>
                  </a:lnTo>
                  <a:lnTo>
                    <a:pt x="458265" y="1295167"/>
                  </a:lnTo>
                  <a:lnTo>
                    <a:pt x="472165" y="1338644"/>
                  </a:lnTo>
                  <a:lnTo>
                    <a:pt x="477012" y="1385315"/>
                  </a:lnTo>
                  <a:lnTo>
                    <a:pt x="472165" y="1431987"/>
                  </a:lnTo>
                  <a:lnTo>
                    <a:pt x="458265" y="1475464"/>
                  </a:lnTo>
                  <a:lnTo>
                    <a:pt x="436272" y="1514812"/>
                  </a:lnTo>
                  <a:lnTo>
                    <a:pt x="407146" y="1549098"/>
                  </a:lnTo>
                  <a:lnTo>
                    <a:pt x="371846" y="1577389"/>
                  </a:lnTo>
                  <a:lnTo>
                    <a:pt x="331333" y="1598753"/>
                  </a:lnTo>
                  <a:lnTo>
                    <a:pt x="286566" y="1612255"/>
                  </a:lnTo>
                  <a:lnTo>
                    <a:pt x="238506" y="1616964"/>
                  </a:lnTo>
                  <a:lnTo>
                    <a:pt x="190445" y="1612255"/>
                  </a:lnTo>
                  <a:lnTo>
                    <a:pt x="145678" y="1598753"/>
                  </a:lnTo>
                  <a:lnTo>
                    <a:pt x="105165" y="1577389"/>
                  </a:lnTo>
                  <a:lnTo>
                    <a:pt x="69865" y="1549098"/>
                  </a:lnTo>
                  <a:lnTo>
                    <a:pt x="40739" y="1514812"/>
                  </a:lnTo>
                  <a:lnTo>
                    <a:pt x="18746" y="1475464"/>
                  </a:lnTo>
                  <a:lnTo>
                    <a:pt x="4846" y="1431987"/>
                  </a:lnTo>
                  <a:lnTo>
                    <a:pt x="0" y="1385315"/>
                  </a:lnTo>
                  <a:close/>
                </a:path>
                <a:path w="4259580" h="2714625">
                  <a:moveTo>
                    <a:pt x="6096" y="2087118"/>
                  </a:moveTo>
                  <a:lnTo>
                    <a:pt x="10942" y="2040267"/>
                  </a:lnTo>
                  <a:lnTo>
                    <a:pt x="24842" y="1996636"/>
                  </a:lnTo>
                  <a:lnTo>
                    <a:pt x="46835" y="1957157"/>
                  </a:lnTo>
                  <a:lnTo>
                    <a:pt x="75961" y="1922764"/>
                  </a:lnTo>
                  <a:lnTo>
                    <a:pt x="111261" y="1894389"/>
                  </a:lnTo>
                  <a:lnTo>
                    <a:pt x="151774" y="1872966"/>
                  </a:lnTo>
                  <a:lnTo>
                    <a:pt x="196541" y="1859428"/>
                  </a:lnTo>
                  <a:lnTo>
                    <a:pt x="244602" y="1854708"/>
                  </a:lnTo>
                  <a:lnTo>
                    <a:pt x="292662" y="1859428"/>
                  </a:lnTo>
                  <a:lnTo>
                    <a:pt x="337429" y="1872966"/>
                  </a:lnTo>
                  <a:lnTo>
                    <a:pt x="377942" y="1894389"/>
                  </a:lnTo>
                  <a:lnTo>
                    <a:pt x="413242" y="1922764"/>
                  </a:lnTo>
                  <a:lnTo>
                    <a:pt x="442368" y="1957157"/>
                  </a:lnTo>
                  <a:lnTo>
                    <a:pt x="464361" y="1996636"/>
                  </a:lnTo>
                  <a:lnTo>
                    <a:pt x="478261" y="2040267"/>
                  </a:lnTo>
                  <a:lnTo>
                    <a:pt x="483108" y="2087118"/>
                  </a:lnTo>
                  <a:lnTo>
                    <a:pt x="478261" y="2133968"/>
                  </a:lnTo>
                  <a:lnTo>
                    <a:pt x="464361" y="2177599"/>
                  </a:lnTo>
                  <a:lnTo>
                    <a:pt x="442368" y="2217078"/>
                  </a:lnTo>
                  <a:lnTo>
                    <a:pt x="413242" y="2251471"/>
                  </a:lnTo>
                  <a:lnTo>
                    <a:pt x="377942" y="2279846"/>
                  </a:lnTo>
                  <a:lnTo>
                    <a:pt x="337429" y="2301269"/>
                  </a:lnTo>
                  <a:lnTo>
                    <a:pt x="292662" y="2314807"/>
                  </a:lnTo>
                  <a:lnTo>
                    <a:pt x="244602" y="2319528"/>
                  </a:lnTo>
                  <a:lnTo>
                    <a:pt x="196541" y="2314807"/>
                  </a:lnTo>
                  <a:lnTo>
                    <a:pt x="151774" y="2301269"/>
                  </a:lnTo>
                  <a:lnTo>
                    <a:pt x="111261" y="2279846"/>
                  </a:lnTo>
                  <a:lnTo>
                    <a:pt x="75961" y="2251471"/>
                  </a:lnTo>
                  <a:lnTo>
                    <a:pt x="46835" y="2217078"/>
                  </a:lnTo>
                  <a:lnTo>
                    <a:pt x="24842" y="2177599"/>
                  </a:lnTo>
                  <a:lnTo>
                    <a:pt x="10942" y="2133968"/>
                  </a:lnTo>
                  <a:lnTo>
                    <a:pt x="6096" y="2087118"/>
                  </a:lnTo>
                  <a:close/>
                </a:path>
                <a:path w="4259580" h="2714625">
                  <a:moveTo>
                    <a:pt x="1860804" y="231648"/>
                  </a:moveTo>
                  <a:lnTo>
                    <a:pt x="1865662" y="184976"/>
                  </a:lnTo>
                  <a:lnTo>
                    <a:pt x="1879598" y="141499"/>
                  </a:lnTo>
                  <a:lnTo>
                    <a:pt x="1901650" y="102151"/>
                  </a:lnTo>
                  <a:lnTo>
                    <a:pt x="1930860" y="67865"/>
                  </a:lnTo>
                  <a:lnTo>
                    <a:pt x="1966267" y="39574"/>
                  </a:lnTo>
                  <a:lnTo>
                    <a:pt x="2006911" y="18210"/>
                  </a:lnTo>
                  <a:lnTo>
                    <a:pt x="2051833" y="4708"/>
                  </a:lnTo>
                  <a:lnTo>
                    <a:pt x="2100072" y="0"/>
                  </a:lnTo>
                  <a:lnTo>
                    <a:pt x="2148310" y="4708"/>
                  </a:lnTo>
                  <a:lnTo>
                    <a:pt x="2193232" y="18210"/>
                  </a:lnTo>
                  <a:lnTo>
                    <a:pt x="2233876" y="39574"/>
                  </a:lnTo>
                  <a:lnTo>
                    <a:pt x="2269283" y="67865"/>
                  </a:lnTo>
                  <a:lnTo>
                    <a:pt x="2298493" y="102151"/>
                  </a:lnTo>
                  <a:lnTo>
                    <a:pt x="2320545" y="141499"/>
                  </a:lnTo>
                  <a:lnTo>
                    <a:pt x="2334481" y="184976"/>
                  </a:lnTo>
                  <a:lnTo>
                    <a:pt x="2339340" y="231648"/>
                  </a:lnTo>
                  <a:lnTo>
                    <a:pt x="2334481" y="278319"/>
                  </a:lnTo>
                  <a:lnTo>
                    <a:pt x="2320545" y="321796"/>
                  </a:lnTo>
                  <a:lnTo>
                    <a:pt x="2298493" y="361144"/>
                  </a:lnTo>
                  <a:lnTo>
                    <a:pt x="2269283" y="395430"/>
                  </a:lnTo>
                  <a:lnTo>
                    <a:pt x="2233876" y="423721"/>
                  </a:lnTo>
                  <a:lnTo>
                    <a:pt x="2193232" y="445085"/>
                  </a:lnTo>
                  <a:lnTo>
                    <a:pt x="2148310" y="458587"/>
                  </a:lnTo>
                  <a:lnTo>
                    <a:pt x="2100072" y="463296"/>
                  </a:lnTo>
                  <a:lnTo>
                    <a:pt x="2051833" y="458587"/>
                  </a:lnTo>
                  <a:lnTo>
                    <a:pt x="2006911" y="445085"/>
                  </a:lnTo>
                  <a:lnTo>
                    <a:pt x="1966267" y="423721"/>
                  </a:lnTo>
                  <a:lnTo>
                    <a:pt x="1930860" y="395430"/>
                  </a:lnTo>
                  <a:lnTo>
                    <a:pt x="1901650" y="361144"/>
                  </a:lnTo>
                  <a:lnTo>
                    <a:pt x="1879598" y="321796"/>
                  </a:lnTo>
                  <a:lnTo>
                    <a:pt x="1865662" y="278319"/>
                  </a:lnTo>
                  <a:lnTo>
                    <a:pt x="1860804" y="231648"/>
                  </a:lnTo>
                  <a:close/>
                </a:path>
                <a:path w="4259580" h="2714625">
                  <a:moveTo>
                    <a:pt x="1874520" y="1033272"/>
                  </a:moveTo>
                  <a:lnTo>
                    <a:pt x="1879366" y="986600"/>
                  </a:lnTo>
                  <a:lnTo>
                    <a:pt x="1893266" y="943123"/>
                  </a:lnTo>
                  <a:lnTo>
                    <a:pt x="1915259" y="903775"/>
                  </a:lnTo>
                  <a:lnTo>
                    <a:pt x="1944385" y="869489"/>
                  </a:lnTo>
                  <a:lnTo>
                    <a:pt x="1979685" y="841198"/>
                  </a:lnTo>
                  <a:lnTo>
                    <a:pt x="2020198" y="819834"/>
                  </a:lnTo>
                  <a:lnTo>
                    <a:pt x="2064965" y="806332"/>
                  </a:lnTo>
                  <a:lnTo>
                    <a:pt x="2113026" y="801624"/>
                  </a:lnTo>
                  <a:lnTo>
                    <a:pt x="2161086" y="806332"/>
                  </a:lnTo>
                  <a:lnTo>
                    <a:pt x="2205853" y="819834"/>
                  </a:lnTo>
                  <a:lnTo>
                    <a:pt x="2246366" y="841198"/>
                  </a:lnTo>
                  <a:lnTo>
                    <a:pt x="2281666" y="869489"/>
                  </a:lnTo>
                  <a:lnTo>
                    <a:pt x="2310792" y="903775"/>
                  </a:lnTo>
                  <a:lnTo>
                    <a:pt x="2332785" y="943123"/>
                  </a:lnTo>
                  <a:lnTo>
                    <a:pt x="2346685" y="986600"/>
                  </a:lnTo>
                  <a:lnTo>
                    <a:pt x="2351532" y="1033272"/>
                  </a:lnTo>
                  <a:lnTo>
                    <a:pt x="2346685" y="1079943"/>
                  </a:lnTo>
                  <a:lnTo>
                    <a:pt x="2332785" y="1123420"/>
                  </a:lnTo>
                  <a:lnTo>
                    <a:pt x="2310792" y="1162768"/>
                  </a:lnTo>
                  <a:lnTo>
                    <a:pt x="2281666" y="1197054"/>
                  </a:lnTo>
                  <a:lnTo>
                    <a:pt x="2246366" y="1225345"/>
                  </a:lnTo>
                  <a:lnTo>
                    <a:pt x="2205853" y="1246709"/>
                  </a:lnTo>
                  <a:lnTo>
                    <a:pt x="2161086" y="1260211"/>
                  </a:lnTo>
                  <a:lnTo>
                    <a:pt x="2113026" y="1264920"/>
                  </a:lnTo>
                  <a:lnTo>
                    <a:pt x="2064965" y="1260211"/>
                  </a:lnTo>
                  <a:lnTo>
                    <a:pt x="2020198" y="1246709"/>
                  </a:lnTo>
                  <a:lnTo>
                    <a:pt x="1979685" y="1225345"/>
                  </a:lnTo>
                  <a:lnTo>
                    <a:pt x="1944385" y="1197054"/>
                  </a:lnTo>
                  <a:lnTo>
                    <a:pt x="1915259" y="1162768"/>
                  </a:lnTo>
                  <a:lnTo>
                    <a:pt x="1893266" y="1123420"/>
                  </a:lnTo>
                  <a:lnTo>
                    <a:pt x="1879366" y="1079943"/>
                  </a:lnTo>
                  <a:lnTo>
                    <a:pt x="1874520" y="1033272"/>
                  </a:lnTo>
                  <a:close/>
                </a:path>
                <a:path w="4259580" h="2714625">
                  <a:moveTo>
                    <a:pt x="1874520" y="1782317"/>
                  </a:moveTo>
                  <a:lnTo>
                    <a:pt x="1879366" y="1735467"/>
                  </a:lnTo>
                  <a:lnTo>
                    <a:pt x="1893266" y="1691836"/>
                  </a:lnTo>
                  <a:lnTo>
                    <a:pt x="1915259" y="1652357"/>
                  </a:lnTo>
                  <a:lnTo>
                    <a:pt x="1944385" y="1617964"/>
                  </a:lnTo>
                  <a:lnTo>
                    <a:pt x="1979685" y="1589589"/>
                  </a:lnTo>
                  <a:lnTo>
                    <a:pt x="2020198" y="1568166"/>
                  </a:lnTo>
                  <a:lnTo>
                    <a:pt x="2064965" y="1554628"/>
                  </a:lnTo>
                  <a:lnTo>
                    <a:pt x="2113026" y="1549908"/>
                  </a:lnTo>
                  <a:lnTo>
                    <a:pt x="2161086" y="1554628"/>
                  </a:lnTo>
                  <a:lnTo>
                    <a:pt x="2205853" y="1568166"/>
                  </a:lnTo>
                  <a:lnTo>
                    <a:pt x="2246366" y="1589589"/>
                  </a:lnTo>
                  <a:lnTo>
                    <a:pt x="2281666" y="1617964"/>
                  </a:lnTo>
                  <a:lnTo>
                    <a:pt x="2310792" y="1652357"/>
                  </a:lnTo>
                  <a:lnTo>
                    <a:pt x="2332785" y="1691836"/>
                  </a:lnTo>
                  <a:lnTo>
                    <a:pt x="2346685" y="1735467"/>
                  </a:lnTo>
                  <a:lnTo>
                    <a:pt x="2351532" y="1782317"/>
                  </a:lnTo>
                  <a:lnTo>
                    <a:pt x="2346685" y="1829168"/>
                  </a:lnTo>
                  <a:lnTo>
                    <a:pt x="2332785" y="1872799"/>
                  </a:lnTo>
                  <a:lnTo>
                    <a:pt x="2310792" y="1912278"/>
                  </a:lnTo>
                  <a:lnTo>
                    <a:pt x="2281666" y="1946671"/>
                  </a:lnTo>
                  <a:lnTo>
                    <a:pt x="2246366" y="1975046"/>
                  </a:lnTo>
                  <a:lnTo>
                    <a:pt x="2205853" y="1996469"/>
                  </a:lnTo>
                  <a:lnTo>
                    <a:pt x="2161086" y="2010007"/>
                  </a:lnTo>
                  <a:lnTo>
                    <a:pt x="2113026" y="2014727"/>
                  </a:lnTo>
                  <a:lnTo>
                    <a:pt x="2064965" y="2010007"/>
                  </a:lnTo>
                  <a:lnTo>
                    <a:pt x="2020198" y="1996469"/>
                  </a:lnTo>
                  <a:lnTo>
                    <a:pt x="1979685" y="1975046"/>
                  </a:lnTo>
                  <a:lnTo>
                    <a:pt x="1944385" y="1946671"/>
                  </a:lnTo>
                  <a:lnTo>
                    <a:pt x="1915259" y="1912278"/>
                  </a:lnTo>
                  <a:lnTo>
                    <a:pt x="1893266" y="1872799"/>
                  </a:lnTo>
                  <a:lnTo>
                    <a:pt x="1879366" y="1829168"/>
                  </a:lnTo>
                  <a:lnTo>
                    <a:pt x="1874520" y="1782317"/>
                  </a:lnTo>
                  <a:close/>
                </a:path>
                <a:path w="4259580" h="2714625">
                  <a:moveTo>
                    <a:pt x="1874520" y="2481834"/>
                  </a:moveTo>
                  <a:lnTo>
                    <a:pt x="1879366" y="2434983"/>
                  </a:lnTo>
                  <a:lnTo>
                    <a:pt x="1893266" y="2391352"/>
                  </a:lnTo>
                  <a:lnTo>
                    <a:pt x="1915259" y="2351873"/>
                  </a:lnTo>
                  <a:lnTo>
                    <a:pt x="1944385" y="2317480"/>
                  </a:lnTo>
                  <a:lnTo>
                    <a:pt x="1979685" y="2289105"/>
                  </a:lnTo>
                  <a:lnTo>
                    <a:pt x="2020198" y="2267682"/>
                  </a:lnTo>
                  <a:lnTo>
                    <a:pt x="2064965" y="2254144"/>
                  </a:lnTo>
                  <a:lnTo>
                    <a:pt x="2113026" y="2249424"/>
                  </a:lnTo>
                  <a:lnTo>
                    <a:pt x="2161086" y="2254144"/>
                  </a:lnTo>
                  <a:lnTo>
                    <a:pt x="2205853" y="2267682"/>
                  </a:lnTo>
                  <a:lnTo>
                    <a:pt x="2246366" y="2289105"/>
                  </a:lnTo>
                  <a:lnTo>
                    <a:pt x="2281666" y="2317480"/>
                  </a:lnTo>
                  <a:lnTo>
                    <a:pt x="2310792" y="2351873"/>
                  </a:lnTo>
                  <a:lnTo>
                    <a:pt x="2332785" y="2391352"/>
                  </a:lnTo>
                  <a:lnTo>
                    <a:pt x="2346685" y="2434983"/>
                  </a:lnTo>
                  <a:lnTo>
                    <a:pt x="2351532" y="2481834"/>
                  </a:lnTo>
                  <a:lnTo>
                    <a:pt x="2346685" y="2528684"/>
                  </a:lnTo>
                  <a:lnTo>
                    <a:pt x="2332785" y="2572315"/>
                  </a:lnTo>
                  <a:lnTo>
                    <a:pt x="2310792" y="2611794"/>
                  </a:lnTo>
                  <a:lnTo>
                    <a:pt x="2281666" y="2646187"/>
                  </a:lnTo>
                  <a:lnTo>
                    <a:pt x="2246366" y="2674562"/>
                  </a:lnTo>
                  <a:lnTo>
                    <a:pt x="2205853" y="2695985"/>
                  </a:lnTo>
                  <a:lnTo>
                    <a:pt x="2161086" y="2709523"/>
                  </a:lnTo>
                  <a:lnTo>
                    <a:pt x="2113026" y="2714244"/>
                  </a:lnTo>
                  <a:lnTo>
                    <a:pt x="2064965" y="2709523"/>
                  </a:lnTo>
                  <a:lnTo>
                    <a:pt x="2020198" y="2695985"/>
                  </a:lnTo>
                  <a:lnTo>
                    <a:pt x="1979685" y="2674562"/>
                  </a:lnTo>
                  <a:lnTo>
                    <a:pt x="1944385" y="2646187"/>
                  </a:lnTo>
                  <a:lnTo>
                    <a:pt x="1915259" y="2611794"/>
                  </a:lnTo>
                  <a:lnTo>
                    <a:pt x="1893266" y="2572315"/>
                  </a:lnTo>
                  <a:lnTo>
                    <a:pt x="1879366" y="2528684"/>
                  </a:lnTo>
                  <a:lnTo>
                    <a:pt x="1874520" y="2481834"/>
                  </a:lnTo>
                  <a:close/>
                </a:path>
                <a:path w="4259580" h="2714625">
                  <a:moveTo>
                    <a:pt x="3776472" y="1080515"/>
                  </a:moveTo>
                  <a:lnTo>
                    <a:pt x="3781318" y="1033844"/>
                  </a:lnTo>
                  <a:lnTo>
                    <a:pt x="3795218" y="990367"/>
                  </a:lnTo>
                  <a:lnTo>
                    <a:pt x="3817211" y="951019"/>
                  </a:lnTo>
                  <a:lnTo>
                    <a:pt x="3846337" y="916733"/>
                  </a:lnTo>
                  <a:lnTo>
                    <a:pt x="3881637" y="888442"/>
                  </a:lnTo>
                  <a:lnTo>
                    <a:pt x="3922150" y="867078"/>
                  </a:lnTo>
                  <a:lnTo>
                    <a:pt x="3966917" y="853576"/>
                  </a:lnTo>
                  <a:lnTo>
                    <a:pt x="4014978" y="848867"/>
                  </a:lnTo>
                  <a:lnTo>
                    <a:pt x="4063038" y="853576"/>
                  </a:lnTo>
                  <a:lnTo>
                    <a:pt x="4107805" y="867078"/>
                  </a:lnTo>
                  <a:lnTo>
                    <a:pt x="4148318" y="888442"/>
                  </a:lnTo>
                  <a:lnTo>
                    <a:pt x="4183618" y="916733"/>
                  </a:lnTo>
                  <a:lnTo>
                    <a:pt x="4212744" y="951019"/>
                  </a:lnTo>
                  <a:lnTo>
                    <a:pt x="4234737" y="990367"/>
                  </a:lnTo>
                  <a:lnTo>
                    <a:pt x="4248637" y="1033844"/>
                  </a:lnTo>
                  <a:lnTo>
                    <a:pt x="4253484" y="1080515"/>
                  </a:lnTo>
                  <a:lnTo>
                    <a:pt x="4248637" y="1127187"/>
                  </a:lnTo>
                  <a:lnTo>
                    <a:pt x="4234737" y="1170664"/>
                  </a:lnTo>
                  <a:lnTo>
                    <a:pt x="4212744" y="1210012"/>
                  </a:lnTo>
                  <a:lnTo>
                    <a:pt x="4183618" y="1244298"/>
                  </a:lnTo>
                  <a:lnTo>
                    <a:pt x="4148318" y="1272589"/>
                  </a:lnTo>
                  <a:lnTo>
                    <a:pt x="4107805" y="1293953"/>
                  </a:lnTo>
                  <a:lnTo>
                    <a:pt x="4063038" y="1307455"/>
                  </a:lnTo>
                  <a:lnTo>
                    <a:pt x="4014978" y="1312164"/>
                  </a:lnTo>
                  <a:lnTo>
                    <a:pt x="3966917" y="1307455"/>
                  </a:lnTo>
                  <a:lnTo>
                    <a:pt x="3922150" y="1293953"/>
                  </a:lnTo>
                  <a:lnTo>
                    <a:pt x="3881637" y="1272589"/>
                  </a:lnTo>
                  <a:lnTo>
                    <a:pt x="3846337" y="1244298"/>
                  </a:lnTo>
                  <a:lnTo>
                    <a:pt x="3817211" y="1210012"/>
                  </a:lnTo>
                  <a:lnTo>
                    <a:pt x="3795218" y="1170664"/>
                  </a:lnTo>
                  <a:lnTo>
                    <a:pt x="3781318" y="1127187"/>
                  </a:lnTo>
                  <a:lnTo>
                    <a:pt x="3776472" y="1080515"/>
                  </a:lnTo>
                  <a:close/>
                </a:path>
                <a:path w="4259580" h="2714625">
                  <a:moveTo>
                    <a:pt x="3782568" y="1782317"/>
                  </a:moveTo>
                  <a:lnTo>
                    <a:pt x="3787414" y="1735467"/>
                  </a:lnTo>
                  <a:lnTo>
                    <a:pt x="3801314" y="1691836"/>
                  </a:lnTo>
                  <a:lnTo>
                    <a:pt x="3823307" y="1652357"/>
                  </a:lnTo>
                  <a:lnTo>
                    <a:pt x="3852433" y="1617964"/>
                  </a:lnTo>
                  <a:lnTo>
                    <a:pt x="3887733" y="1589589"/>
                  </a:lnTo>
                  <a:lnTo>
                    <a:pt x="3928246" y="1568166"/>
                  </a:lnTo>
                  <a:lnTo>
                    <a:pt x="3973013" y="1554628"/>
                  </a:lnTo>
                  <a:lnTo>
                    <a:pt x="4021074" y="1549908"/>
                  </a:lnTo>
                  <a:lnTo>
                    <a:pt x="4069134" y="1554628"/>
                  </a:lnTo>
                  <a:lnTo>
                    <a:pt x="4113901" y="1568166"/>
                  </a:lnTo>
                  <a:lnTo>
                    <a:pt x="4154414" y="1589589"/>
                  </a:lnTo>
                  <a:lnTo>
                    <a:pt x="4189714" y="1617964"/>
                  </a:lnTo>
                  <a:lnTo>
                    <a:pt x="4218840" y="1652357"/>
                  </a:lnTo>
                  <a:lnTo>
                    <a:pt x="4240833" y="1691836"/>
                  </a:lnTo>
                  <a:lnTo>
                    <a:pt x="4254733" y="1735467"/>
                  </a:lnTo>
                  <a:lnTo>
                    <a:pt x="4259580" y="1782317"/>
                  </a:lnTo>
                  <a:lnTo>
                    <a:pt x="4254733" y="1829168"/>
                  </a:lnTo>
                  <a:lnTo>
                    <a:pt x="4240833" y="1872799"/>
                  </a:lnTo>
                  <a:lnTo>
                    <a:pt x="4218840" y="1912278"/>
                  </a:lnTo>
                  <a:lnTo>
                    <a:pt x="4189714" y="1946671"/>
                  </a:lnTo>
                  <a:lnTo>
                    <a:pt x="4154414" y="1975046"/>
                  </a:lnTo>
                  <a:lnTo>
                    <a:pt x="4113901" y="1996469"/>
                  </a:lnTo>
                  <a:lnTo>
                    <a:pt x="4069134" y="2010007"/>
                  </a:lnTo>
                  <a:lnTo>
                    <a:pt x="4021074" y="2014727"/>
                  </a:lnTo>
                  <a:lnTo>
                    <a:pt x="3973013" y="2010007"/>
                  </a:lnTo>
                  <a:lnTo>
                    <a:pt x="3928246" y="1996469"/>
                  </a:lnTo>
                  <a:lnTo>
                    <a:pt x="3887733" y="1975046"/>
                  </a:lnTo>
                  <a:lnTo>
                    <a:pt x="3852433" y="1946671"/>
                  </a:lnTo>
                  <a:lnTo>
                    <a:pt x="3823307" y="1912278"/>
                  </a:lnTo>
                  <a:lnTo>
                    <a:pt x="3801314" y="1872799"/>
                  </a:lnTo>
                  <a:lnTo>
                    <a:pt x="3787414" y="1829168"/>
                  </a:lnTo>
                  <a:lnTo>
                    <a:pt x="3782568" y="178231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8800" y="1744090"/>
              <a:ext cx="5154930" cy="2298700"/>
            </a:xfrm>
            <a:custGeom>
              <a:avLst/>
              <a:gdLst/>
              <a:ahLst/>
              <a:cxnLst/>
              <a:rect l="l" t="t" r="r" b="b"/>
              <a:pathLst>
                <a:path w="5154930" h="2298700">
                  <a:moveTo>
                    <a:pt x="478409" y="427482"/>
                  </a:moveTo>
                  <a:lnTo>
                    <a:pt x="426085" y="427482"/>
                  </a:lnTo>
                  <a:lnTo>
                    <a:pt x="413423" y="427482"/>
                  </a:lnTo>
                  <a:lnTo>
                    <a:pt x="413004" y="459105"/>
                  </a:lnTo>
                  <a:lnTo>
                    <a:pt x="478409" y="427482"/>
                  </a:lnTo>
                  <a:close/>
                </a:path>
                <a:path w="5154930" h="2298700">
                  <a:moveTo>
                    <a:pt x="489712" y="422021"/>
                  </a:moveTo>
                  <a:lnTo>
                    <a:pt x="414020" y="382905"/>
                  </a:lnTo>
                  <a:lnTo>
                    <a:pt x="413588" y="414604"/>
                  </a:lnTo>
                  <a:lnTo>
                    <a:pt x="26035" y="409067"/>
                  </a:lnTo>
                  <a:lnTo>
                    <a:pt x="25781" y="421767"/>
                  </a:lnTo>
                  <a:lnTo>
                    <a:pt x="413423" y="427304"/>
                  </a:lnTo>
                  <a:lnTo>
                    <a:pt x="426085" y="427304"/>
                  </a:lnTo>
                  <a:lnTo>
                    <a:pt x="478777" y="427304"/>
                  </a:lnTo>
                  <a:lnTo>
                    <a:pt x="489712" y="422021"/>
                  </a:lnTo>
                  <a:close/>
                </a:path>
                <a:path w="5154930" h="2298700">
                  <a:moveTo>
                    <a:pt x="490347" y="1185037"/>
                  </a:moveTo>
                  <a:lnTo>
                    <a:pt x="477647" y="1178687"/>
                  </a:lnTo>
                  <a:lnTo>
                    <a:pt x="414147" y="1146937"/>
                  </a:lnTo>
                  <a:lnTo>
                    <a:pt x="414147" y="1178687"/>
                  </a:lnTo>
                  <a:lnTo>
                    <a:pt x="0" y="1178687"/>
                  </a:lnTo>
                  <a:lnTo>
                    <a:pt x="0" y="1191387"/>
                  </a:lnTo>
                  <a:lnTo>
                    <a:pt x="414147" y="1191387"/>
                  </a:lnTo>
                  <a:lnTo>
                    <a:pt x="414147" y="1223137"/>
                  </a:lnTo>
                  <a:lnTo>
                    <a:pt x="477647" y="1191387"/>
                  </a:lnTo>
                  <a:lnTo>
                    <a:pt x="490347" y="1185037"/>
                  </a:lnTo>
                  <a:close/>
                </a:path>
                <a:path w="5154930" h="2298700">
                  <a:moveTo>
                    <a:pt x="496316" y="1887601"/>
                  </a:moveTo>
                  <a:lnTo>
                    <a:pt x="483616" y="1881251"/>
                  </a:lnTo>
                  <a:lnTo>
                    <a:pt x="420116" y="1849501"/>
                  </a:lnTo>
                  <a:lnTo>
                    <a:pt x="420116" y="1881251"/>
                  </a:lnTo>
                  <a:lnTo>
                    <a:pt x="25908" y="1881251"/>
                  </a:lnTo>
                  <a:lnTo>
                    <a:pt x="25908" y="1893951"/>
                  </a:lnTo>
                  <a:lnTo>
                    <a:pt x="420116" y="1893951"/>
                  </a:lnTo>
                  <a:lnTo>
                    <a:pt x="420116" y="1925701"/>
                  </a:lnTo>
                  <a:lnTo>
                    <a:pt x="483616" y="1893951"/>
                  </a:lnTo>
                  <a:lnTo>
                    <a:pt x="496316" y="1887601"/>
                  </a:lnTo>
                  <a:close/>
                </a:path>
                <a:path w="5154930" h="2298700">
                  <a:moveTo>
                    <a:pt x="2435733" y="2118233"/>
                  </a:moveTo>
                  <a:lnTo>
                    <a:pt x="2424531" y="2074418"/>
                  </a:lnTo>
                  <a:lnTo>
                    <a:pt x="2414651" y="2035683"/>
                  </a:lnTo>
                  <a:lnTo>
                    <a:pt x="2395842" y="2051964"/>
                  </a:lnTo>
                  <a:lnTo>
                    <a:pt x="2391791" y="2045208"/>
                  </a:lnTo>
                  <a:lnTo>
                    <a:pt x="2387155" y="2052497"/>
                  </a:lnTo>
                  <a:lnTo>
                    <a:pt x="2380069" y="2044319"/>
                  </a:lnTo>
                  <a:lnTo>
                    <a:pt x="2380069" y="2063686"/>
                  </a:lnTo>
                  <a:lnTo>
                    <a:pt x="2377325" y="2068004"/>
                  </a:lnTo>
                  <a:lnTo>
                    <a:pt x="2373642" y="2071179"/>
                  </a:lnTo>
                  <a:lnTo>
                    <a:pt x="1807718" y="1711477"/>
                  </a:lnTo>
                  <a:lnTo>
                    <a:pt x="2032406" y="1662252"/>
                  </a:lnTo>
                  <a:lnTo>
                    <a:pt x="2380069" y="2063686"/>
                  </a:lnTo>
                  <a:lnTo>
                    <a:pt x="2380069" y="2044319"/>
                  </a:lnTo>
                  <a:lnTo>
                    <a:pt x="2046541" y="1659166"/>
                  </a:lnTo>
                  <a:lnTo>
                    <a:pt x="2292261" y="1605330"/>
                  </a:lnTo>
                  <a:lnTo>
                    <a:pt x="2299081" y="1636268"/>
                  </a:lnTo>
                  <a:lnTo>
                    <a:pt x="2356231" y="1590167"/>
                  </a:lnTo>
                  <a:lnTo>
                    <a:pt x="2365375" y="1582801"/>
                  </a:lnTo>
                  <a:lnTo>
                    <a:pt x="2365006" y="1582712"/>
                  </a:lnTo>
                  <a:lnTo>
                    <a:pt x="2365883" y="1582547"/>
                  </a:lnTo>
                  <a:lnTo>
                    <a:pt x="2350185" y="1546987"/>
                  </a:lnTo>
                  <a:lnTo>
                    <a:pt x="2331466" y="1504569"/>
                  </a:lnTo>
                  <a:lnTo>
                    <a:pt x="2311184" y="1529029"/>
                  </a:lnTo>
                  <a:lnTo>
                    <a:pt x="2299868" y="1519656"/>
                  </a:lnTo>
                  <a:lnTo>
                    <a:pt x="2299868" y="1536179"/>
                  </a:lnTo>
                  <a:lnTo>
                    <a:pt x="2297061" y="1546059"/>
                  </a:lnTo>
                  <a:lnTo>
                    <a:pt x="2290051" y="1554530"/>
                  </a:lnTo>
                  <a:lnTo>
                    <a:pt x="2287003" y="1553667"/>
                  </a:lnTo>
                  <a:lnTo>
                    <a:pt x="2287003" y="1581454"/>
                  </a:lnTo>
                  <a:lnTo>
                    <a:pt x="2283383" y="1594218"/>
                  </a:lnTo>
                  <a:lnTo>
                    <a:pt x="2037029" y="1648180"/>
                  </a:lnTo>
                  <a:lnTo>
                    <a:pt x="2022906" y="1631873"/>
                  </a:lnTo>
                  <a:lnTo>
                    <a:pt x="2022906" y="1651279"/>
                  </a:lnTo>
                  <a:lnTo>
                    <a:pt x="1792439" y="1701761"/>
                  </a:lnTo>
                  <a:lnTo>
                    <a:pt x="1774761" y="1690535"/>
                  </a:lnTo>
                  <a:lnTo>
                    <a:pt x="1774761" y="1705635"/>
                  </a:lnTo>
                  <a:lnTo>
                    <a:pt x="1004938" y="1874266"/>
                  </a:lnTo>
                  <a:lnTo>
                    <a:pt x="1505864" y="1534680"/>
                  </a:lnTo>
                  <a:lnTo>
                    <a:pt x="1774761" y="1705635"/>
                  </a:lnTo>
                  <a:lnTo>
                    <a:pt x="1774761" y="1690535"/>
                  </a:lnTo>
                  <a:lnTo>
                    <a:pt x="1517345" y="1526895"/>
                  </a:lnTo>
                  <a:lnTo>
                    <a:pt x="1703285" y="1400848"/>
                  </a:lnTo>
                  <a:lnTo>
                    <a:pt x="1839595" y="1439595"/>
                  </a:lnTo>
                  <a:lnTo>
                    <a:pt x="2022906" y="1651279"/>
                  </a:lnTo>
                  <a:lnTo>
                    <a:pt x="2022906" y="1631873"/>
                  </a:lnTo>
                  <a:lnTo>
                    <a:pt x="1861921" y="1445945"/>
                  </a:lnTo>
                  <a:lnTo>
                    <a:pt x="2283574" y="1565859"/>
                  </a:lnTo>
                  <a:lnTo>
                    <a:pt x="2287003" y="1581454"/>
                  </a:lnTo>
                  <a:lnTo>
                    <a:pt x="2287003" y="1553667"/>
                  </a:lnTo>
                  <a:lnTo>
                    <a:pt x="1846783" y="1428457"/>
                  </a:lnTo>
                  <a:lnTo>
                    <a:pt x="1824443" y="1402664"/>
                  </a:lnTo>
                  <a:lnTo>
                    <a:pt x="1824443" y="1422107"/>
                  </a:lnTo>
                  <a:lnTo>
                    <a:pt x="1716989" y="1391551"/>
                  </a:lnTo>
                  <a:lnTo>
                    <a:pt x="1768017" y="1356969"/>
                  </a:lnTo>
                  <a:lnTo>
                    <a:pt x="1824443" y="1422107"/>
                  </a:lnTo>
                  <a:lnTo>
                    <a:pt x="1824443" y="1402664"/>
                  </a:lnTo>
                  <a:lnTo>
                    <a:pt x="1778635" y="1349768"/>
                  </a:lnTo>
                  <a:lnTo>
                    <a:pt x="1941766" y="1239177"/>
                  </a:lnTo>
                  <a:lnTo>
                    <a:pt x="2299868" y="1536179"/>
                  </a:lnTo>
                  <a:lnTo>
                    <a:pt x="2299868" y="1519656"/>
                  </a:lnTo>
                  <a:lnTo>
                    <a:pt x="1952713" y="1231760"/>
                  </a:lnTo>
                  <a:lnTo>
                    <a:pt x="2292540" y="1001382"/>
                  </a:lnTo>
                  <a:lnTo>
                    <a:pt x="2310384" y="1027684"/>
                  </a:lnTo>
                  <a:lnTo>
                    <a:pt x="2335009" y="983742"/>
                  </a:lnTo>
                  <a:lnTo>
                    <a:pt x="2352040" y="953389"/>
                  </a:lnTo>
                  <a:lnTo>
                    <a:pt x="2267585" y="964565"/>
                  </a:lnTo>
                  <a:lnTo>
                    <a:pt x="2285403" y="990866"/>
                  </a:lnTo>
                  <a:lnTo>
                    <a:pt x="1942528" y="1223302"/>
                  </a:lnTo>
                  <a:lnTo>
                    <a:pt x="1931581" y="1214234"/>
                  </a:lnTo>
                  <a:lnTo>
                    <a:pt x="1931581" y="1230731"/>
                  </a:lnTo>
                  <a:lnTo>
                    <a:pt x="1770253" y="1340091"/>
                  </a:lnTo>
                  <a:lnTo>
                    <a:pt x="1759635" y="1327835"/>
                  </a:lnTo>
                  <a:lnTo>
                    <a:pt x="1759635" y="1347292"/>
                  </a:lnTo>
                  <a:lnTo>
                    <a:pt x="1701025" y="1387017"/>
                  </a:lnTo>
                  <a:lnTo>
                    <a:pt x="1687334" y="1383131"/>
                  </a:lnTo>
                  <a:lnTo>
                    <a:pt x="1687334" y="1396301"/>
                  </a:lnTo>
                  <a:lnTo>
                    <a:pt x="1505648" y="1519466"/>
                  </a:lnTo>
                  <a:lnTo>
                    <a:pt x="1494180" y="1512176"/>
                  </a:lnTo>
                  <a:lnTo>
                    <a:pt x="1494180" y="1527251"/>
                  </a:lnTo>
                  <a:lnTo>
                    <a:pt x="1002322" y="1860677"/>
                  </a:lnTo>
                  <a:lnTo>
                    <a:pt x="1343609" y="1431518"/>
                  </a:lnTo>
                  <a:lnTo>
                    <a:pt x="1494180" y="1527251"/>
                  </a:lnTo>
                  <a:lnTo>
                    <a:pt x="1494180" y="1512176"/>
                  </a:lnTo>
                  <a:lnTo>
                    <a:pt x="1351559" y="1421511"/>
                  </a:lnTo>
                  <a:lnTo>
                    <a:pt x="1429842" y="1323073"/>
                  </a:lnTo>
                  <a:lnTo>
                    <a:pt x="1687334" y="1396301"/>
                  </a:lnTo>
                  <a:lnTo>
                    <a:pt x="1687334" y="1383131"/>
                  </a:lnTo>
                  <a:lnTo>
                    <a:pt x="1438402" y="1312316"/>
                  </a:lnTo>
                  <a:lnTo>
                    <a:pt x="1577682" y="1137170"/>
                  </a:lnTo>
                  <a:lnTo>
                    <a:pt x="1759635" y="1347292"/>
                  </a:lnTo>
                  <a:lnTo>
                    <a:pt x="1759635" y="1327835"/>
                  </a:lnTo>
                  <a:lnTo>
                    <a:pt x="1585760" y="1127023"/>
                  </a:lnTo>
                  <a:lnTo>
                    <a:pt x="1673517" y="1016673"/>
                  </a:lnTo>
                  <a:lnTo>
                    <a:pt x="1931581" y="1230731"/>
                  </a:lnTo>
                  <a:lnTo>
                    <a:pt x="1931581" y="1214234"/>
                  </a:lnTo>
                  <a:lnTo>
                    <a:pt x="1685772" y="1010361"/>
                  </a:lnTo>
                  <a:lnTo>
                    <a:pt x="2293505" y="857681"/>
                  </a:lnTo>
                  <a:lnTo>
                    <a:pt x="2301240" y="888492"/>
                  </a:lnTo>
                  <a:lnTo>
                    <a:pt x="2355075" y="842264"/>
                  </a:lnTo>
                  <a:lnTo>
                    <a:pt x="2364562" y="834123"/>
                  </a:lnTo>
                  <a:lnTo>
                    <a:pt x="2365883" y="833882"/>
                  </a:lnTo>
                  <a:lnTo>
                    <a:pt x="2365375" y="833424"/>
                  </a:lnTo>
                  <a:lnTo>
                    <a:pt x="2365883" y="832993"/>
                  </a:lnTo>
                  <a:lnTo>
                    <a:pt x="2364625" y="832726"/>
                  </a:lnTo>
                  <a:lnTo>
                    <a:pt x="2353183" y="822071"/>
                  </a:lnTo>
                  <a:lnTo>
                    <a:pt x="2303526" y="775843"/>
                  </a:lnTo>
                  <a:lnTo>
                    <a:pt x="2294509" y="806310"/>
                  </a:lnTo>
                  <a:lnTo>
                    <a:pt x="2286990" y="804113"/>
                  </a:lnTo>
                  <a:lnTo>
                    <a:pt x="2286990" y="831735"/>
                  </a:lnTo>
                  <a:lnTo>
                    <a:pt x="2282367" y="847407"/>
                  </a:lnTo>
                  <a:lnTo>
                    <a:pt x="1689709" y="996302"/>
                  </a:lnTo>
                  <a:lnTo>
                    <a:pt x="1918195" y="708977"/>
                  </a:lnTo>
                  <a:lnTo>
                    <a:pt x="2283091" y="816203"/>
                  </a:lnTo>
                  <a:lnTo>
                    <a:pt x="2286990" y="831735"/>
                  </a:lnTo>
                  <a:lnTo>
                    <a:pt x="2286990" y="804113"/>
                  </a:lnTo>
                  <a:lnTo>
                    <a:pt x="1926729" y="698258"/>
                  </a:lnTo>
                  <a:lnTo>
                    <a:pt x="2309558" y="216865"/>
                  </a:lnTo>
                  <a:lnTo>
                    <a:pt x="2334387" y="236601"/>
                  </a:lnTo>
                  <a:lnTo>
                    <a:pt x="2342350" y="199009"/>
                  </a:lnTo>
                  <a:lnTo>
                    <a:pt x="2352040" y="153289"/>
                  </a:lnTo>
                  <a:lnTo>
                    <a:pt x="2274824" y="189230"/>
                  </a:lnTo>
                  <a:lnTo>
                    <a:pt x="2299652" y="208991"/>
                  </a:lnTo>
                  <a:lnTo>
                    <a:pt x="1913623" y="694397"/>
                  </a:lnTo>
                  <a:lnTo>
                    <a:pt x="1905101" y="691896"/>
                  </a:lnTo>
                  <a:lnTo>
                    <a:pt x="1905101" y="705129"/>
                  </a:lnTo>
                  <a:lnTo>
                    <a:pt x="1671662" y="998677"/>
                  </a:lnTo>
                  <a:lnTo>
                    <a:pt x="1658429" y="987704"/>
                  </a:lnTo>
                  <a:lnTo>
                    <a:pt x="1658429" y="1004150"/>
                  </a:lnTo>
                  <a:lnTo>
                    <a:pt x="1656499" y="1004646"/>
                  </a:lnTo>
                  <a:lnTo>
                    <a:pt x="1656499" y="1017727"/>
                  </a:lnTo>
                  <a:lnTo>
                    <a:pt x="1577327" y="1117295"/>
                  </a:lnTo>
                  <a:lnTo>
                    <a:pt x="1569262" y="1107986"/>
                  </a:lnTo>
                  <a:lnTo>
                    <a:pt x="1569262" y="1127442"/>
                  </a:lnTo>
                  <a:lnTo>
                    <a:pt x="1425219" y="1308569"/>
                  </a:lnTo>
                  <a:lnTo>
                    <a:pt x="1416659" y="1306144"/>
                  </a:lnTo>
                  <a:lnTo>
                    <a:pt x="1416659" y="1319326"/>
                  </a:lnTo>
                  <a:lnTo>
                    <a:pt x="1340827" y="1414691"/>
                  </a:lnTo>
                  <a:lnTo>
                    <a:pt x="1007922" y="1203071"/>
                  </a:lnTo>
                  <a:lnTo>
                    <a:pt x="1416659" y="1319326"/>
                  </a:lnTo>
                  <a:lnTo>
                    <a:pt x="1416659" y="1306144"/>
                  </a:lnTo>
                  <a:lnTo>
                    <a:pt x="990727" y="1184986"/>
                  </a:lnTo>
                  <a:lnTo>
                    <a:pt x="1506816" y="1055319"/>
                  </a:lnTo>
                  <a:lnTo>
                    <a:pt x="1569262" y="1127442"/>
                  </a:lnTo>
                  <a:lnTo>
                    <a:pt x="1569262" y="1107986"/>
                  </a:lnTo>
                  <a:lnTo>
                    <a:pt x="1520672" y="1051852"/>
                  </a:lnTo>
                  <a:lnTo>
                    <a:pt x="1656499" y="1017727"/>
                  </a:lnTo>
                  <a:lnTo>
                    <a:pt x="1656499" y="1004646"/>
                  </a:lnTo>
                  <a:lnTo>
                    <a:pt x="1511363" y="1041095"/>
                  </a:lnTo>
                  <a:lnTo>
                    <a:pt x="1497520" y="1025118"/>
                  </a:lnTo>
                  <a:lnTo>
                    <a:pt x="1497520" y="1044575"/>
                  </a:lnTo>
                  <a:lnTo>
                    <a:pt x="993432" y="1171219"/>
                  </a:lnTo>
                  <a:lnTo>
                    <a:pt x="1350060" y="874293"/>
                  </a:lnTo>
                  <a:lnTo>
                    <a:pt x="1497520" y="1044575"/>
                  </a:lnTo>
                  <a:lnTo>
                    <a:pt x="1497520" y="1025118"/>
                  </a:lnTo>
                  <a:lnTo>
                    <a:pt x="1359865" y="866127"/>
                  </a:lnTo>
                  <a:lnTo>
                    <a:pt x="1425829" y="811212"/>
                  </a:lnTo>
                  <a:lnTo>
                    <a:pt x="1658429" y="1004150"/>
                  </a:lnTo>
                  <a:lnTo>
                    <a:pt x="1658429" y="987704"/>
                  </a:lnTo>
                  <a:lnTo>
                    <a:pt x="1435709" y="802970"/>
                  </a:lnTo>
                  <a:lnTo>
                    <a:pt x="1645031" y="628700"/>
                  </a:lnTo>
                  <a:lnTo>
                    <a:pt x="1905101" y="705129"/>
                  </a:lnTo>
                  <a:lnTo>
                    <a:pt x="1905101" y="691896"/>
                  </a:lnTo>
                  <a:lnTo>
                    <a:pt x="1656778" y="618921"/>
                  </a:lnTo>
                  <a:lnTo>
                    <a:pt x="2298065" y="84975"/>
                  </a:lnTo>
                  <a:lnTo>
                    <a:pt x="2318385" y="109347"/>
                  </a:lnTo>
                  <a:lnTo>
                    <a:pt x="2336901" y="67056"/>
                  </a:lnTo>
                  <a:lnTo>
                    <a:pt x="2352548" y="31369"/>
                  </a:lnTo>
                  <a:lnTo>
                    <a:pt x="2286520" y="18745"/>
                  </a:lnTo>
                  <a:lnTo>
                    <a:pt x="2286520" y="78041"/>
                  </a:lnTo>
                  <a:lnTo>
                    <a:pt x="1642084" y="614603"/>
                  </a:lnTo>
                  <a:lnTo>
                    <a:pt x="1630337" y="611162"/>
                  </a:lnTo>
                  <a:lnTo>
                    <a:pt x="1630337" y="624382"/>
                  </a:lnTo>
                  <a:lnTo>
                    <a:pt x="1425752" y="794715"/>
                  </a:lnTo>
                  <a:lnTo>
                    <a:pt x="1415872" y="786523"/>
                  </a:lnTo>
                  <a:lnTo>
                    <a:pt x="1415872" y="802957"/>
                  </a:lnTo>
                  <a:lnTo>
                    <a:pt x="1351534" y="856513"/>
                  </a:lnTo>
                  <a:lnTo>
                    <a:pt x="1022934" y="477024"/>
                  </a:lnTo>
                  <a:lnTo>
                    <a:pt x="1415872" y="802957"/>
                  </a:lnTo>
                  <a:lnTo>
                    <a:pt x="1415872" y="786523"/>
                  </a:lnTo>
                  <a:lnTo>
                    <a:pt x="995400" y="437794"/>
                  </a:lnTo>
                  <a:lnTo>
                    <a:pt x="1630337" y="624382"/>
                  </a:lnTo>
                  <a:lnTo>
                    <a:pt x="1630337" y="611162"/>
                  </a:lnTo>
                  <a:lnTo>
                    <a:pt x="989355" y="422783"/>
                  </a:lnTo>
                  <a:lnTo>
                    <a:pt x="2276767" y="59397"/>
                  </a:lnTo>
                  <a:lnTo>
                    <a:pt x="2283561" y="67551"/>
                  </a:lnTo>
                  <a:lnTo>
                    <a:pt x="2286520" y="78041"/>
                  </a:lnTo>
                  <a:lnTo>
                    <a:pt x="2286520" y="18745"/>
                  </a:lnTo>
                  <a:lnTo>
                    <a:pt x="2268855" y="15367"/>
                  </a:lnTo>
                  <a:lnTo>
                    <a:pt x="2277491" y="46024"/>
                  </a:lnTo>
                  <a:lnTo>
                    <a:pt x="965962" y="416179"/>
                  </a:lnTo>
                  <a:lnTo>
                    <a:pt x="967841" y="422656"/>
                  </a:lnTo>
                  <a:lnTo>
                    <a:pt x="967714" y="423062"/>
                  </a:lnTo>
                  <a:lnTo>
                    <a:pt x="962914" y="427228"/>
                  </a:lnTo>
                  <a:lnTo>
                    <a:pt x="1341729" y="864679"/>
                  </a:lnTo>
                  <a:lnTo>
                    <a:pt x="963676" y="1179449"/>
                  </a:lnTo>
                  <a:lnTo>
                    <a:pt x="967778" y="1184402"/>
                  </a:lnTo>
                  <a:lnTo>
                    <a:pt x="967841" y="1184681"/>
                  </a:lnTo>
                  <a:lnTo>
                    <a:pt x="967727" y="1185049"/>
                  </a:lnTo>
                  <a:lnTo>
                    <a:pt x="964311" y="1190371"/>
                  </a:lnTo>
                  <a:lnTo>
                    <a:pt x="1332877" y="1424686"/>
                  </a:lnTo>
                  <a:lnTo>
                    <a:pt x="968883" y="1882394"/>
                  </a:lnTo>
                  <a:lnTo>
                    <a:pt x="971892" y="1884794"/>
                  </a:lnTo>
                  <a:lnTo>
                    <a:pt x="973810" y="1887677"/>
                  </a:lnTo>
                  <a:lnTo>
                    <a:pt x="972058" y="1893697"/>
                  </a:lnTo>
                  <a:lnTo>
                    <a:pt x="2290229" y="2267661"/>
                  </a:lnTo>
                  <a:lnTo>
                    <a:pt x="2281555" y="2298192"/>
                  </a:lnTo>
                  <a:lnTo>
                    <a:pt x="2365375" y="2282444"/>
                  </a:lnTo>
                  <a:lnTo>
                    <a:pt x="2352992" y="2271141"/>
                  </a:lnTo>
                  <a:lnTo>
                    <a:pt x="2302383" y="2224913"/>
                  </a:lnTo>
                  <a:lnTo>
                    <a:pt x="2293696" y="2255482"/>
                  </a:lnTo>
                  <a:lnTo>
                    <a:pt x="999947" y="1888413"/>
                  </a:lnTo>
                  <a:lnTo>
                    <a:pt x="1790039" y="1715350"/>
                  </a:lnTo>
                  <a:lnTo>
                    <a:pt x="2363559" y="2079917"/>
                  </a:lnTo>
                  <a:lnTo>
                    <a:pt x="2356993" y="2085594"/>
                  </a:lnTo>
                  <a:lnTo>
                    <a:pt x="2364257" y="2088616"/>
                  </a:lnTo>
                  <a:lnTo>
                    <a:pt x="2351024" y="2109470"/>
                  </a:lnTo>
                  <a:lnTo>
                    <a:pt x="2435733" y="2118233"/>
                  </a:lnTo>
                  <a:close/>
                </a:path>
                <a:path w="5154930" h="2298700">
                  <a:moveTo>
                    <a:pt x="4274566" y="1556004"/>
                  </a:moveTo>
                  <a:lnTo>
                    <a:pt x="4262120" y="1513840"/>
                  </a:lnTo>
                  <a:lnTo>
                    <a:pt x="4250436" y="1474216"/>
                  </a:lnTo>
                  <a:lnTo>
                    <a:pt x="4228985" y="1494205"/>
                  </a:lnTo>
                  <a:lnTo>
                    <a:pt x="4223639" y="1486789"/>
                  </a:lnTo>
                  <a:lnTo>
                    <a:pt x="4221886" y="1490129"/>
                  </a:lnTo>
                  <a:lnTo>
                    <a:pt x="4215612" y="1483398"/>
                  </a:lnTo>
                  <a:lnTo>
                    <a:pt x="4215612" y="1502117"/>
                  </a:lnTo>
                  <a:lnTo>
                    <a:pt x="4210951" y="1510995"/>
                  </a:lnTo>
                  <a:lnTo>
                    <a:pt x="4207522" y="1514208"/>
                  </a:lnTo>
                  <a:lnTo>
                    <a:pt x="4197350" y="1508899"/>
                  </a:lnTo>
                  <a:lnTo>
                    <a:pt x="4197350" y="1523199"/>
                  </a:lnTo>
                  <a:lnTo>
                    <a:pt x="4197350" y="1523682"/>
                  </a:lnTo>
                  <a:lnTo>
                    <a:pt x="4194683" y="1526159"/>
                  </a:lnTo>
                  <a:lnTo>
                    <a:pt x="4197350" y="1527162"/>
                  </a:lnTo>
                  <a:lnTo>
                    <a:pt x="4197350" y="1537004"/>
                  </a:lnTo>
                  <a:lnTo>
                    <a:pt x="4197350" y="1573098"/>
                  </a:lnTo>
                  <a:lnTo>
                    <a:pt x="4197350" y="1585544"/>
                  </a:lnTo>
                  <a:lnTo>
                    <a:pt x="2881782" y="2228608"/>
                  </a:lnTo>
                  <a:lnTo>
                    <a:pt x="3624402" y="1561719"/>
                  </a:lnTo>
                  <a:lnTo>
                    <a:pt x="4191800" y="1561719"/>
                  </a:lnTo>
                  <a:lnTo>
                    <a:pt x="4197350" y="1573098"/>
                  </a:lnTo>
                  <a:lnTo>
                    <a:pt x="4197350" y="1537004"/>
                  </a:lnTo>
                  <a:lnTo>
                    <a:pt x="4191050" y="1549019"/>
                  </a:lnTo>
                  <a:lnTo>
                    <a:pt x="3638550" y="1549019"/>
                  </a:lnTo>
                  <a:lnTo>
                    <a:pt x="3862425" y="1347978"/>
                  </a:lnTo>
                  <a:lnTo>
                    <a:pt x="4197350" y="1523199"/>
                  </a:lnTo>
                  <a:lnTo>
                    <a:pt x="4197350" y="1508899"/>
                  </a:lnTo>
                  <a:lnTo>
                    <a:pt x="3872471" y="1338948"/>
                  </a:lnTo>
                  <a:lnTo>
                    <a:pt x="3976535" y="1245501"/>
                  </a:lnTo>
                  <a:lnTo>
                    <a:pt x="4215612" y="1502117"/>
                  </a:lnTo>
                  <a:lnTo>
                    <a:pt x="4215612" y="1483398"/>
                  </a:lnTo>
                  <a:lnTo>
                    <a:pt x="3986022" y="1236980"/>
                  </a:lnTo>
                  <a:lnTo>
                    <a:pt x="4214368" y="1031925"/>
                  </a:lnTo>
                  <a:lnTo>
                    <a:pt x="4235577" y="1055497"/>
                  </a:lnTo>
                  <a:lnTo>
                    <a:pt x="4251947" y="1013968"/>
                  </a:lnTo>
                  <a:lnTo>
                    <a:pt x="4266819" y="976249"/>
                  </a:lnTo>
                  <a:lnTo>
                    <a:pt x="4184650" y="998855"/>
                  </a:lnTo>
                  <a:lnTo>
                    <a:pt x="4205897" y="1022489"/>
                  </a:lnTo>
                  <a:lnTo>
                    <a:pt x="3977386" y="1227709"/>
                  </a:lnTo>
                  <a:lnTo>
                    <a:pt x="3967899" y="1217536"/>
                  </a:lnTo>
                  <a:lnTo>
                    <a:pt x="3967899" y="1236230"/>
                  </a:lnTo>
                  <a:lnTo>
                    <a:pt x="3860508" y="1332687"/>
                  </a:lnTo>
                  <a:lnTo>
                    <a:pt x="3850449" y="1327429"/>
                  </a:lnTo>
                  <a:lnTo>
                    <a:pt x="3850449" y="1341716"/>
                  </a:lnTo>
                  <a:lnTo>
                    <a:pt x="3619627" y="1549019"/>
                  </a:lnTo>
                  <a:lnTo>
                    <a:pt x="2869006" y="1549019"/>
                  </a:lnTo>
                  <a:lnTo>
                    <a:pt x="3578339" y="1199337"/>
                  </a:lnTo>
                  <a:lnTo>
                    <a:pt x="3850449" y="1341716"/>
                  </a:lnTo>
                  <a:lnTo>
                    <a:pt x="3850449" y="1327429"/>
                  </a:lnTo>
                  <a:lnTo>
                    <a:pt x="3592372" y="1192415"/>
                  </a:lnTo>
                  <a:lnTo>
                    <a:pt x="3821747" y="1079334"/>
                  </a:lnTo>
                  <a:lnTo>
                    <a:pt x="3967899" y="1236230"/>
                  </a:lnTo>
                  <a:lnTo>
                    <a:pt x="3967899" y="1217536"/>
                  </a:lnTo>
                  <a:lnTo>
                    <a:pt x="3833685" y="1073454"/>
                  </a:lnTo>
                  <a:lnTo>
                    <a:pt x="4201363" y="892187"/>
                  </a:lnTo>
                  <a:lnTo>
                    <a:pt x="4215384" y="920623"/>
                  </a:lnTo>
                  <a:lnTo>
                    <a:pt x="4249864" y="875157"/>
                  </a:lnTo>
                  <a:lnTo>
                    <a:pt x="4266069" y="853795"/>
                  </a:lnTo>
                  <a:lnTo>
                    <a:pt x="4266717" y="853490"/>
                  </a:lnTo>
                  <a:lnTo>
                    <a:pt x="4267962" y="853567"/>
                  </a:lnTo>
                  <a:lnTo>
                    <a:pt x="4250588" y="826770"/>
                  </a:lnTo>
                  <a:lnTo>
                    <a:pt x="4221607" y="782066"/>
                  </a:lnTo>
                  <a:lnTo>
                    <a:pt x="4205478" y="809409"/>
                  </a:lnTo>
                  <a:lnTo>
                    <a:pt x="4191787" y="801344"/>
                  </a:lnTo>
                  <a:lnTo>
                    <a:pt x="4191787" y="816013"/>
                  </a:lnTo>
                  <a:lnTo>
                    <a:pt x="4191216" y="833564"/>
                  </a:lnTo>
                  <a:lnTo>
                    <a:pt x="4190098" y="835469"/>
                  </a:lnTo>
                  <a:lnTo>
                    <a:pt x="4190098" y="869302"/>
                  </a:lnTo>
                  <a:lnTo>
                    <a:pt x="4189641" y="883793"/>
                  </a:lnTo>
                  <a:lnTo>
                    <a:pt x="3824655" y="1063752"/>
                  </a:lnTo>
                  <a:lnTo>
                    <a:pt x="3812705" y="1050925"/>
                  </a:lnTo>
                  <a:lnTo>
                    <a:pt x="3812705" y="1069644"/>
                  </a:lnTo>
                  <a:lnTo>
                    <a:pt x="3578479" y="1185138"/>
                  </a:lnTo>
                  <a:lnTo>
                    <a:pt x="2869717" y="814349"/>
                  </a:lnTo>
                  <a:lnTo>
                    <a:pt x="3596944" y="838022"/>
                  </a:lnTo>
                  <a:lnTo>
                    <a:pt x="3812705" y="1069644"/>
                  </a:lnTo>
                  <a:lnTo>
                    <a:pt x="3812705" y="1050925"/>
                  </a:lnTo>
                  <a:lnTo>
                    <a:pt x="3614928" y="838619"/>
                  </a:lnTo>
                  <a:lnTo>
                    <a:pt x="4184104" y="857148"/>
                  </a:lnTo>
                  <a:lnTo>
                    <a:pt x="4190098" y="869302"/>
                  </a:lnTo>
                  <a:lnTo>
                    <a:pt x="4190098" y="835469"/>
                  </a:lnTo>
                  <a:lnTo>
                    <a:pt x="4184789" y="844461"/>
                  </a:lnTo>
                  <a:lnTo>
                    <a:pt x="3602710" y="825500"/>
                  </a:lnTo>
                  <a:lnTo>
                    <a:pt x="2864586" y="33172"/>
                  </a:lnTo>
                  <a:lnTo>
                    <a:pt x="4191787" y="816013"/>
                  </a:lnTo>
                  <a:lnTo>
                    <a:pt x="4191787" y="801344"/>
                  </a:lnTo>
                  <a:lnTo>
                    <a:pt x="2833243" y="0"/>
                  </a:lnTo>
                  <a:lnTo>
                    <a:pt x="2830068" y="5461"/>
                  </a:lnTo>
                  <a:lnTo>
                    <a:pt x="2825369" y="9779"/>
                  </a:lnTo>
                  <a:lnTo>
                    <a:pt x="3584740" y="824915"/>
                  </a:lnTo>
                  <a:lnTo>
                    <a:pt x="2842514" y="800735"/>
                  </a:lnTo>
                  <a:lnTo>
                    <a:pt x="2842260" y="807085"/>
                  </a:lnTo>
                  <a:lnTo>
                    <a:pt x="2839339" y="812673"/>
                  </a:lnTo>
                  <a:lnTo>
                    <a:pt x="3564445" y="1192060"/>
                  </a:lnTo>
                  <a:lnTo>
                    <a:pt x="2839466" y="1549527"/>
                  </a:lnTo>
                  <a:lnTo>
                    <a:pt x="2842260" y="1555178"/>
                  </a:lnTo>
                  <a:lnTo>
                    <a:pt x="2842260" y="1561719"/>
                  </a:lnTo>
                  <a:lnTo>
                    <a:pt x="3605479" y="1561719"/>
                  </a:lnTo>
                  <a:lnTo>
                    <a:pt x="2840431" y="2248827"/>
                  </a:lnTo>
                  <a:lnTo>
                    <a:pt x="2839466" y="2249297"/>
                  </a:lnTo>
                  <a:lnTo>
                    <a:pt x="2839593" y="2249576"/>
                  </a:lnTo>
                  <a:lnTo>
                    <a:pt x="2838069" y="2250948"/>
                  </a:lnTo>
                  <a:lnTo>
                    <a:pt x="2842945" y="2256421"/>
                  </a:lnTo>
                  <a:lnTo>
                    <a:pt x="2845054" y="2260727"/>
                  </a:lnTo>
                  <a:lnTo>
                    <a:pt x="2846260" y="2260142"/>
                  </a:lnTo>
                  <a:lnTo>
                    <a:pt x="2846451" y="2260346"/>
                  </a:lnTo>
                  <a:lnTo>
                    <a:pt x="2847187" y="2259685"/>
                  </a:lnTo>
                  <a:lnTo>
                    <a:pt x="4207776" y="1594485"/>
                  </a:lnTo>
                  <a:lnTo>
                    <a:pt x="4221734" y="1623060"/>
                  </a:lnTo>
                  <a:lnTo>
                    <a:pt x="4256532" y="1577594"/>
                  </a:lnTo>
                  <a:lnTo>
                    <a:pt x="4273156" y="1555877"/>
                  </a:lnTo>
                  <a:lnTo>
                    <a:pt x="4273550" y="1555877"/>
                  </a:lnTo>
                  <a:lnTo>
                    <a:pt x="4273347" y="1555623"/>
                  </a:lnTo>
                  <a:lnTo>
                    <a:pt x="4274566" y="1556004"/>
                  </a:lnTo>
                  <a:close/>
                </a:path>
                <a:path w="5154930" h="2298700">
                  <a:moveTo>
                    <a:pt x="5141722" y="880237"/>
                  </a:moveTo>
                  <a:lnTo>
                    <a:pt x="5129022" y="873887"/>
                  </a:lnTo>
                  <a:lnTo>
                    <a:pt x="5065522" y="842137"/>
                  </a:lnTo>
                  <a:lnTo>
                    <a:pt x="5065522" y="873887"/>
                  </a:lnTo>
                  <a:lnTo>
                    <a:pt x="4744199" y="873887"/>
                  </a:lnTo>
                  <a:lnTo>
                    <a:pt x="4744199" y="886587"/>
                  </a:lnTo>
                  <a:lnTo>
                    <a:pt x="5065522" y="886587"/>
                  </a:lnTo>
                  <a:lnTo>
                    <a:pt x="5065522" y="918337"/>
                  </a:lnTo>
                  <a:lnTo>
                    <a:pt x="5129022" y="886587"/>
                  </a:lnTo>
                  <a:lnTo>
                    <a:pt x="5141722" y="880237"/>
                  </a:lnTo>
                  <a:close/>
                </a:path>
                <a:path w="5154930" h="2298700">
                  <a:moveTo>
                    <a:pt x="5154549" y="1582801"/>
                  </a:moveTo>
                  <a:lnTo>
                    <a:pt x="5141849" y="1576451"/>
                  </a:lnTo>
                  <a:lnTo>
                    <a:pt x="5078349" y="1544701"/>
                  </a:lnTo>
                  <a:lnTo>
                    <a:pt x="5078349" y="1576451"/>
                  </a:lnTo>
                  <a:lnTo>
                    <a:pt x="4750295" y="1576451"/>
                  </a:lnTo>
                  <a:lnTo>
                    <a:pt x="4750295" y="1589151"/>
                  </a:lnTo>
                  <a:lnTo>
                    <a:pt x="5078349" y="1589151"/>
                  </a:lnTo>
                  <a:lnTo>
                    <a:pt x="5078349" y="1620901"/>
                  </a:lnTo>
                  <a:lnTo>
                    <a:pt x="5141849" y="1589151"/>
                  </a:lnTo>
                  <a:lnTo>
                    <a:pt x="5154549" y="158280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07794" y="4537964"/>
            <a:ext cx="1067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Input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3856101" y="4537964"/>
            <a:ext cx="1243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Hidden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4529" y="4508754"/>
            <a:ext cx="1238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Output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4557" y="1741170"/>
            <a:ext cx="356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-37" baseline="13888" dirty="0">
                <a:latin typeface="Carlito"/>
                <a:cs typeface="Carlito"/>
              </a:rPr>
              <a:t>W</a:t>
            </a:r>
            <a:r>
              <a:rPr sz="900" spc="-25" dirty="0">
                <a:latin typeface="Carlito"/>
                <a:cs typeface="Carlito"/>
              </a:rPr>
              <a:t>11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1482" y="3789045"/>
            <a:ext cx="356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7" baseline="13888" dirty="0">
                <a:latin typeface="Carlito"/>
                <a:cs typeface="Carlito"/>
              </a:rPr>
              <a:t>W</a:t>
            </a:r>
            <a:r>
              <a:rPr sz="900" spc="-25" dirty="0">
                <a:latin typeface="Carlito"/>
                <a:cs typeface="Carlito"/>
              </a:rPr>
              <a:t>34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4370" y="2092579"/>
            <a:ext cx="356870" cy="733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225"/>
              </a:lnSpc>
              <a:spcBef>
                <a:spcPts val="105"/>
              </a:spcBef>
            </a:pPr>
            <a:r>
              <a:rPr sz="2100" spc="-37" baseline="13888" dirty="0">
                <a:latin typeface="Carlito"/>
                <a:cs typeface="Carlito"/>
              </a:rPr>
              <a:t>W</a:t>
            </a:r>
            <a:r>
              <a:rPr sz="900" spc="-25" dirty="0">
                <a:latin typeface="Carlito"/>
                <a:cs typeface="Carlito"/>
              </a:rPr>
              <a:t>12</a:t>
            </a:r>
            <a:endParaRPr sz="900">
              <a:latin typeface="Carlito"/>
              <a:cs typeface="Carlito"/>
            </a:endParaRPr>
          </a:p>
          <a:p>
            <a:pPr marL="104139">
              <a:lnSpc>
                <a:spcPts val="1945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6690" y="3700652"/>
            <a:ext cx="299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7" baseline="13888" dirty="0">
                <a:latin typeface="Carlito"/>
                <a:cs typeface="Carlito"/>
              </a:rPr>
              <a:t>V</a:t>
            </a:r>
            <a:r>
              <a:rPr sz="900" spc="-25" dirty="0">
                <a:latin typeface="Carlito"/>
                <a:cs typeface="Carlito"/>
              </a:rPr>
              <a:t>42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55005" y="1904238"/>
            <a:ext cx="318770" cy="111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-37" baseline="13888" dirty="0">
                <a:latin typeface="Carlito"/>
                <a:cs typeface="Carlito"/>
              </a:rPr>
              <a:t>V</a:t>
            </a:r>
            <a:r>
              <a:rPr sz="900" spc="-25" dirty="0">
                <a:latin typeface="Carlito"/>
                <a:cs typeface="Carlito"/>
              </a:rPr>
              <a:t>11</a:t>
            </a:r>
            <a:endParaRPr sz="900">
              <a:latin typeface="Carlito"/>
              <a:cs typeface="Carlito"/>
            </a:endParaRPr>
          </a:p>
          <a:p>
            <a:pPr marL="57785">
              <a:lnSpc>
                <a:spcPts val="1345"/>
              </a:lnSpc>
              <a:spcBef>
                <a:spcPts val="1080"/>
              </a:spcBef>
            </a:pPr>
            <a:r>
              <a:rPr sz="2100" spc="-37" baseline="13888" dirty="0">
                <a:latin typeface="Carlito"/>
                <a:cs typeface="Carlito"/>
              </a:rPr>
              <a:t>V</a:t>
            </a:r>
            <a:r>
              <a:rPr sz="900" spc="-25" dirty="0">
                <a:latin typeface="Carlito"/>
                <a:cs typeface="Carlito"/>
              </a:rPr>
              <a:t>12</a:t>
            </a:r>
            <a:endParaRPr sz="900">
              <a:latin typeface="Carlito"/>
              <a:cs typeface="Carlito"/>
            </a:endParaRPr>
          </a:p>
          <a:p>
            <a:pPr marL="73025">
              <a:lnSpc>
                <a:spcPts val="2065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73025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0613" y="1984374"/>
            <a:ext cx="1136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rlito"/>
                <a:cs typeface="Carlito"/>
              </a:rPr>
              <a:t>x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9005" y="2100198"/>
            <a:ext cx="9461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0" dirty="0">
                <a:latin typeface="Carlito"/>
                <a:cs typeface="Carlito"/>
              </a:rPr>
              <a:t>1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78863" y="2746629"/>
            <a:ext cx="2336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x</a:t>
            </a:r>
            <a:r>
              <a:rPr sz="1575" spc="-37" baseline="-21164" dirty="0">
                <a:latin typeface="Carlito"/>
                <a:cs typeface="Carlito"/>
              </a:rPr>
              <a:t>2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30933" y="3448634"/>
            <a:ext cx="2336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x</a:t>
            </a:r>
            <a:r>
              <a:rPr sz="1575" spc="-37" baseline="-21164" dirty="0">
                <a:latin typeface="Carlito"/>
                <a:cs typeface="Carlito"/>
              </a:rPr>
              <a:t>3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3409" y="247776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72934" y="315594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2</a:t>
            </a:r>
            <a:endParaRPr sz="1575" baseline="-21164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24835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0276" y="3372185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60x60=3600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72" y="2209604"/>
            <a:ext cx="1507181" cy="1043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202" y="5940305"/>
            <a:ext cx="1155533" cy="62943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74" y="1635125"/>
            <a:ext cx="3133725" cy="2800350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7181599" y="2209604"/>
            <a:ext cx="406317" cy="373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181599" y="2662125"/>
            <a:ext cx="406317" cy="373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068" y="2747893"/>
            <a:ext cx="527627" cy="28740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420" y="2260265"/>
            <a:ext cx="392674" cy="271851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30" idx="3"/>
          </p:cNvCxnSpPr>
          <p:nvPr/>
        </p:nvCxnSpPr>
        <p:spPr>
          <a:xfrm flipV="1">
            <a:off x="7581094" y="2396190"/>
            <a:ext cx="47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642447" y="2891596"/>
            <a:ext cx="47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58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035300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60x60=3600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48916" y="2246330"/>
            <a:ext cx="54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0.812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16914" y="2735580"/>
            <a:ext cx="54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0.151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47369" y="1686645"/>
            <a:ext cx="886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874" y="1635125"/>
            <a:ext cx="3133725" cy="280035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7181599" y="2209604"/>
            <a:ext cx="406317" cy="373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181599" y="2662125"/>
            <a:ext cx="406317" cy="373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068" y="2747893"/>
            <a:ext cx="527627" cy="28740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420" y="2260265"/>
            <a:ext cx="392674" cy="271851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32" idx="3"/>
          </p:cNvCxnSpPr>
          <p:nvPr/>
        </p:nvCxnSpPr>
        <p:spPr>
          <a:xfrm flipV="1">
            <a:off x="7581094" y="2396190"/>
            <a:ext cx="47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642447" y="2891596"/>
            <a:ext cx="47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939" y="1800109"/>
            <a:ext cx="1505843" cy="104860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1891" y="2167455"/>
            <a:ext cx="450789" cy="31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46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64732" y="1289303"/>
            <a:ext cx="1472565" cy="2266950"/>
          </a:xfrm>
          <a:custGeom>
            <a:avLst/>
            <a:gdLst/>
            <a:ahLst/>
            <a:cxnLst/>
            <a:rect l="l" t="t" r="r" b="b"/>
            <a:pathLst>
              <a:path w="1472565" h="2266950">
                <a:moveTo>
                  <a:pt x="1472057" y="2086864"/>
                </a:moveTo>
                <a:lnTo>
                  <a:pt x="1454785" y="2058162"/>
                </a:lnTo>
                <a:lnTo>
                  <a:pt x="1428115" y="2013839"/>
                </a:lnTo>
                <a:lnTo>
                  <a:pt x="1411160" y="2040559"/>
                </a:lnTo>
                <a:lnTo>
                  <a:pt x="844042" y="1680108"/>
                </a:lnTo>
                <a:lnTo>
                  <a:pt x="1328585" y="1573961"/>
                </a:lnTo>
                <a:lnTo>
                  <a:pt x="1335405" y="1604899"/>
                </a:lnTo>
                <a:lnTo>
                  <a:pt x="1392453" y="1558798"/>
                </a:lnTo>
                <a:lnTo>
                  <a:pt x="1401572" y="1551432"/>
                </a:lnTo>
                <a:lnTo>
                  <a:pt x="1401267" y="1551355"/>
                </a:lnTo>
                <a:lnTo>
                  <a:pt x="1402207" y="1551178"/>
                </a:lnTo>
                <a:lnTo>
                  <a:pt x="1389964" y="1540002"/>
                </a:lnTo>
                <a:lnTo>
                  <a:pt x="1339342" y="1493774"/>
                </a:lnTo>
                <a:lnTo>
                  <a:pt x="1330642" y="1524368"/>
                </a:lnTo>
                <a:lnTo>
                  <a:pt x="1323327" y="1522298"/>
                </a:lnTo>
                <a:lnTo>
                  <a:pt x="1323327" y="1550085"/>
                </a:lnTo>
                <a:lnTo>
                  <a:pt x="1319707" y="1562849"/>
                </a:lnTo>
                <a:lnTo>
                  <a:pt x="828763" y="1670392"/>
                </a:lnTo>
                <a:lnTo>
                  <a:pt x="811110" y="1659178"/>
                </a:lnTo>
                <a:lnTo>
                  <a:pt x="811110" y="1674253"/>
                </a:lnTo>
                <a:lnTo>
                  <a:pt x="41262" y="1842897"/>
                </a:lnTo>
                <a:lnTo>
                  <a:pt x="542201" y="1503299"/>
                </a:lnTo>
                <a:lnTo>
                  <a:pt x="811110" y="1674253"/>
                </a:lnTo>
                <a:lnTo>
                  <a:pt x="811110" y="1659178"/>
                </a:lnTo>
                <a:lnTo>
                  <a:pt x="553669" y="1495526"/>
                </a:lnTo>
                <a:lnTo>
                  <a:pt x="739622" y="1369466"/>
                </a:lnTo>
                <a:lnTo>
                  <a:pt x="1319898" y="1534490"/>
                </a:lnTo>
                <a:lnTo>
                  <a:pt x="1323327" y="1550085"/>
                </a:lnTo>
                <a:lnTo>
                  <a:pt x="1323327" y="1522298"/>
                </a:lnTo>
                <a:lnTo>
                  <a:pt x="753313" y="1360182"/>
                </a:lnTo>
                <a:lnTo>
                  <a:pt x="1328864" y="970013"/>
                </a:lnTo>
                <a:lnTo>
                  <a:pt x="1346708" y="996315"/>
                </a:lnTo>
                <a:lnTo>
                  <a:pt x="1371333" y="952373"/>
                </a:lnTo>
                <a:lnTo>
                  <a:pt x="1388364" y="922020"/>
                </a:lnTo>
                <a:lnTo>
                  <a:pt x="1303909" y="933196"/>
                </a:lnTo>
                <a:lnTo>
                  <a:pt x="1321727" y="959497"/>
                </a:lnTo>
                <a:lnTo>
                  <a:pt x="737362" y="1355648"/>
                </a:lnTo>
                <a:lnTo>
                  <a:pt x="723658" y="1351762"/>
                </a:lnTo>
                <a:lnTo>
                  <a:pt x="723658" y="1364932"/>
                </a:lnTo>
                <a:lnTo>
                  <a:pt x="541985" y="1488097"/>
                </a:lnTo>
                <a:lnTo>
                  <a:pt x="530504" y="1480807"/>
                </a:lnTo>
                <a:lnTo>
                  <a:pt x="530504" y="1495869"/>
                </a:lnTo>
                <a:lnTo>
                  <a:pt x="41275" y="1827517"/>
                </a:lnTo>
                <a:lnTo>
                  <a:pt x="380746" y="1400657"/>
                </a:lnTo>
                <a:lnTo>
                  <a:pt x="530504" y="1495869"/>
                </a:lnTo>
                <a:lnTo>
                  <a:pt x="530504" y="1480807"/>
                </a:lnTo>
                <a:lnTo>
                  <a:pt x="388696" y="1390650"/>
                </a:lnTo>
                <a:lnTo>
                  <a:pt x="467169" y="1291983"/>
                </a:lnTo>
                <a:lnTo>
                  <a:pt x="723658" y="1364932"/>
                </a:lnTo>
                <a:lnTo>
                  <a:pt x="723658" y="1351762"/>
                </a:lnTo>
                <a:lnTo>
                  <a:pt x="475716" y="1281226"/>
                </a:lnTo>
                <a:lnTo>
                  <a:pt x="714552" y="980897"/>
                </a:lnTo>
                <a:lnTo>
                  <a:pt x="1329829" y="826312"/>
                </a:lnTo>
                <a:lnTo>
                  <a:pt x="1337564" y="857123"/>
                </a:lnTo>
                <a:lnTo>
                  <a:pt x="1391399" y="810895"/>
                </a:lnTo>
                <a:lnTo>
                  <a:pt x="1402207" y="801624"/>
                </a:lnTo>
                <a:lnTo>
                  <a:pt x="1319022" y="783209"/>
                </a:lnTo>
                <a:lnTo>
                  <a:pt x="1326743" y="814006"/>
                </a:lnTo>
                <a:lnTo>
                  <a:pt x="727557" y="964552"/>
                </a:lnTo>
                <a:lnTo>
                  <a:pt x="1345882" y="187020"/>
                </a:lnTo>
                <a:lnTo>
                  <a:pt x="1370711" y="206756"/>
                </a:lnTo>
                <a:lnTo>
                  <a:pt x="1378673" y="169164"/>
                </a:lnTo>
                <a:lnTo>
                  <a:pt x="1388364" y="123444"/>
                </a:lnTo>
                <a:lnTo>
                  <a:pt x="1311148" y="159385"/>
                </a:lnTo>
                <a:lnTo>
                  <a:pt x="1335976" y="179146"/>
                </a:lnTo>
                <a:lnTo>
                  <a:pt x="707351" y="969619"/>
                </a:lnTo>
                <a:lnTo>
                  <a:pt x="694347" y="972896"/>
                </a:lnTo>
                <a:lnTo>
                  <a:pt x="694347" y="985977"/>
                </a:lnTo>
                <a:lnTo>
                  <a:pt x="462534" y="1277480"/>
                </a:lnTo>
                <a:lnTo>
                  <a:pt x="453974" y="1275054"/>
                </a:lnTo>
                <a:lnTo>
                  <a:pt x="453974" y="1288237"/>
                </a:lnTo>
                <a:lnTo>
                  <a:pt x="377952" y="1383830"/>
                </a:lnTo>
                <a:lnTo>
                  <a:pt x="44246" y="1171702"/>
                </a:lnTo>
                <a:lnTo>
                  <a:pt x="453974" y="1288237"/>
                </a:lnTo>
                <a:lnTo>
                  <a:pt x="453974" y="1275054"/>
                </a:lnTo>
                <a:lnTo>
                  <a:pt x="27051" y="1153617"/>
                </a:lnTo>
                <a:lnTo>
                  <a:pt x="694347" y="985977"/>
                </a:lnTo>
                <a:lnTo>
                  <a:pt x="694347" y="972896"/>
                </a:lnTo>
                <a:lnTo>
                  <a:pt x="29756" y="1139850"/>
                </a:lnTo>
                <a:lnTo>
                  <a:pt x="1334389" y="53606"/>
                </a:lnTo>
                <a:lnTo>
                  <a:pt x="1354709" y="77978"/>
                </a:lnTo>
                <a:lnTo>
                  <a:pt x="1373225" y="35687"/>
                </a:lnTo>
                <a:lnTo>
                  <a:pt x="1388872" y="0"/>
                </a:lnTo>
                <a:lnTo>
                  <a:pt x="1305941" y="19431"/>
                </a:lnTo>
                <a:lnTo>
                  <a:pt x="1326261" y="43827"/>
                </a:lnTo>
                <a:lnTo>
                  <a:pt x="0" y="1148080"/>
                </a:lnTo>
                <a:lnTo>
                  <a:pt x="4102" y="1153033"/>
                </a:lnTo>
                <a:lnTo>
                  <a:pt x="4165" y="1153312"/>
                </a:lnTo>
                <a:lnTo>
                  <a:pt x="4051" y="1153680"/>
                </a:lnTo>
                <a:lnTo>
                  <a:pt x="635" y="1159002"/>
                </a:lnTo>
                <a:lnTo>
                  <a:pt x="370001" y="1393825"/>
                </a:lnTo>
                <a:lnTo>
                  <a:pt x="5207" y="1852549"/>
                </a:lnTo>
                <a:lnTo>
                  <a:pt x="10083" y="1856460"/>
                </a:lnTo>
                <a:lnTo>
                  <a:pt x="8382" y="1862328"/>
                </a:lnTo>
                <a:lnTo>
                  <a:pt x="1326553" y="2236292"/>
                </a:lnTo>
                <a:lnTo>
                  <a:pt x="1317879" y="2266823"/>
                </a:lnTo>
                <a:lnTo>
                  <a:pt x="1401699" y="2251075"/>
                </a:lnTo>
                <a:lnTo>
                  <a:pt x="1389316" y="2239772"/>
                </a:lnTo>
                <a:lnTo>
                  <a:pt x="1338707" y="2193544"/>
                </a:lnTo>
                <a:lnTo>
                  <a:pt x="1330020" y="2224113"/>
                </a:lnTo>
                <a:lnTo>
                  <a:pt x="36271" y="1857044"/>
                </a:lnTo>
                <a:lnTo>
                  <a:pt x="826389" y="1683969"/>
                </a:lnTo>
                <a:lnTo>
                  <a:pt x="1404315" y="2051354"/>
                </a:lnTo>
                <a:lnTo>
                  <a:pt x="1387348" y="2078101"/>
                </a:lnTo>
                <a:lnTo>
                  <a:pt x="1472057" y="208686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3035300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60x60=3600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08676" y="1991867"/>
            <a:ext cx="4670425" cy="3084830"/>
            <a:chOff x="5408676" y="1991867"/>
            <a:chExt cx="4670425" cy="3084830"/>
          </a:xfrm>
        </p:grpSpPr>
        <p:sp>
          <p:nvSpPr>
            <p:cNvPr id="6" name="object 6"/>
            <p:cNvSpPr/>
            <p:nvPr/>
          </p:nvSpPr>
          <p:spPr>
            <a:xfrm>
              <a:off x="7773161" y="4600194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7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7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5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08676" y="4393691"/>
              <a:ext cx="470534" cy="76200"/>
            </a:xfrm>
            <a:custGeom>
              <a:avLst/>
              <a:gdLst/>
              <a:ahLst/>
              <a:cxnLst/>
              <a:rect l="l" t="t" r="r" b="b"/>
              <a:pathLst>
                <a:path w="470535" h="76200">
                  <a:moveTo>
                    <a:pt x="394208" y="0"/>
                  </a:moveTo>
                  <a:lnTo>
                    <a:pt x="394208" y="76199"/>
                  </a:lnTo>
                  <a:lnTo>
                    <a:pt x="457708" y="44449"/>
                  </a:lnTo>
                  <a:lnTo>
                    <a:pt x="406908" y="44449"/>
                  </a:lnTo>
                  <a:lnTo>
                    <a:pt x="406908" y="31749"/>
                  </a:lnTo>
                  <a:lnTo>
                    <a:pt x="457708" y="31749"/>
                  </a:lnTo>
                  <a:lnTo>
                    <a:pt x="394208" y="0"/>
                  </a:lnTo>
                  <a:close/>
                </a:path>
                <a:path w="470535" h="76200">
                  <a:moveTo>
                    <a:pt x="394208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394208" y="44449"/>
                  </a:lnTo>
                  <a:lnTo>
                    <a:pt x="394208" y="31749"/>
                  </a:lnTo>
                  <a:close/>
                </a:path>
                <a:path w="470535" h="76200">
                  <a:moveTo>
                    <a:pt x="457708" y="31749"/>
                  </a:moveTo>
                  <a:lnTo>
                    <a:pt x="406908" y="31749"/>
                  </a:lnTo>
                  <a:lnTo>
                    <a:pt x="406908" y="44449"/>
                  </a:lnTo>
                  <a:lnTo>
                    <a:pt x="457708" y="44449"/>
                  </a:lnTo>
                  <a:lnTo>
                    <a:pt x="470408" y="38099"/>
                  </a:lnTo>
                  <a:lnTo>
                    <a:pt x="457708" y="3174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5497" y="1991867"/>
              <a:ext cx="381190" cy="2941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2865" y="2666999"/>
              <a:ext cx="336141" cy="2712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234940" y="1532636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6872" y="2307462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8209" y="3023438"/>
            <a:ext cx="2209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endParaRPr sz="1575" baseline="-21164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01055" y="1045717"/>
            <a:ext cx="5154930" cy="3789679"/>
            <a:chOff x="5401055" y="1045717"/>
            <a:chExt cx="5154930" cy="3789679"/>
          </a:xfrm>
        </p:grpSpPr>
        <p:sp>
          <p:nvSpPr>
            <p:cNvPr id="14" name="object 14"/>
            <p:cNvSpPr/>
            <p:nvPr/>
          </p:nvSpPr>
          <p:spPr>
            <a:xfrm>
              <a:off x="5904737" y="4205477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238506" y="0"/>
                  </a:moveTo>
                  <a:lnTo>
                    <a:pt x="190445" y="4708"/>
                  </a:lnTo>
                  <a:lnTo>
                    <a:pt x="145678" y="18210"/>
                  </a:lnTo>
                  <a:lnTo>
                    <a:pt x="105165" y="39574"/>
                  </a:lnTo>
                  <a:lnTo>
                    <a:pt x="69865" y="67865"/>
                  </a:lnTo>
                  <a:lnTo>
                    <a:pt x="40739" y="102151"/>
                  </a:lnTo>
                  <a:lnTo>
                    <a:pt x="18746" y="141499"/>
                  </a:lnTo>
                  <a:lnTo>
                    <a:pt x="4846" y="184976"/>
                  </a:lnTo>
                  <a:lnTo>
                    <a:pt x="0" y="231648"/>
                  </a:lnTo>
                  <a:lnTo>
                    <a:pt x="4846" y="278319"/>
                  </a:lnTo>
                  <a:lnTo>
                    <a:pt x="18746" y="321796"/>
                  </a:lnTo>
                  <a:lnTo>
                    <a:pt x="40739" y="361144"/>
                  </a:lnTo>
                  <a:lnTo>
                    <a:pt x="69865" y="395430"/>
                  </a:lnTo>
                  <a:lnTo>
                    <a:pt x="105165" y="423721"/>
                  </a:lnTo>
                  <a:lnTo>
                    <a:pt x="145678" y="445085"/>
                  </a:lnTo>
                  <a:lnTo>
                    <a:pt x="190445" y="458587"/>
                  </a:lnTo>
                  <a:lnTo>
                    <a:pt x="238506" y="463296"/>
                  </a:lnTo>
                  <a:lnTo>
                    <a:pt x="286566" y="458587"/>
                  </a:lnTo>
                  <a:lnTo>
                    <a:pt x="331333" y="445085"/>
                  </a:lnTo>
                  <a:lnTo>
                    <a:pt x="371846" y="423721"/>
                  </a:lnTo>
                  <a:lnTo>
                    <a:pt x="407146" y="395430"/>
                  </a:lnTo>
                  <a:lnTo>
                    <a:pt x="436272" y="361144"/>
                  </a:lnTo>
                  <a:lnTo>
                    <a:pt x="458265" y="321796"/>
                  </a:lnTo>
                  <a:lnTo>
                    <a:pt x="472165" y="278319"/>
                  </a:lnTo>
                  <a:lnTo>
                    <a:pt x="477012" y="231648"/>
                  </a:lnTo>
                  <a:lnTo>
                    <a:pt x="472165" y="184976"/>
                  </a:lnTo>
                  <a:lnTo>
                    <a:pt x="458265" y="141499"/>
                  </a:lnTo>
                  <a:lnTo>
                    <a:pt x="436272" y="102151"/>
                  </a:lnTo>
                  <a:lnTo>
                    <a:pt x="407146" y="67865"/>
                  </a:lnTo>
                  <a:lnTo>
                    <a:pt x="371846" y="39574"/>
                  </a:lnTo>
                  <a:lnTo>
                    <a:pt x="331333" y="18210"/>
                  </a:lnTo>
                  <a:lnTo>
                    <a:pt x="286566" y="4708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04737" y="4205477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79209" y="4413503"/>
              <a:ext cx="1393825" cy="417195"/>
            </a:xfrm>
            <a:custGeom>
              <a:avLst/>
              <a:gdLst/>
              <a:ahLst/>
              <a:cxnLst/>
              <a:rect l="l" t="t" r="r" b="b"/>
              <a:pathLst>
                <a:path w="1393825" h="417195">
                  <a:moveTo>
                    <a:pt x="1318175" y="386153"/>
                  </a:moveTo>
                  <a:lnTo>
                    <a:pt x="1309496" y="416687"/>
                  </a:lnTo>
                  <a:lnTo>
                    <a:pt x="1393316" y="400939"/>
                  </a:lnTo>
                  <a:lnTo>
                    <a:pt x="1380941" y="389636"/>
                  </a:lnTo>
                  <a:lnTo>
                    <a:pt x="1330451" y="389636"/>
                  </a:lnTo>
                  <a:lnTo>
                    <a:pt x="1318175" y="386153"/>
                  </a:lnTo>
                  <a:close/>
                </a:path>
                <a:path w="1393825" h="417195">
                  <a:moveTo>
                    <a:pt x="1321638" y="373970"/>
                  </a:moveTo>
                  <a:lnTo>
                    <a:pt x="1318175" y="386153"/>
                  </a:lnTo>
                  <a:lnTo>
                    <a:pt x="1330451" y="389636"/>
                  </a:lnTo>
                  <a:lnTo>
                    <a:pt x="1333881" y="377444"/>
                  </a:lnTo>
                  <a:lnTo>
                    <a:pt x="1321638" y="373970"/>
                  </a:lnTo>
                  <a:close/>
                </a:path>
                <a:path w="1393825" h="417195">
                  <a:moveTo>
                    <a:pt x="1330324" y="343408"/>
                  </a:moveTo>
                  <a:lnTo>
                    <a:pt x="1321638" y="373970"/>
                  </a:lnTo>
                  <a:lnTo>
                    <a:pt x="1333881" y="377444"/>
                  </a:lnTo>
                  <a:lnTo>
                    <a:pt x="1330451" y="389636"/>
                  </a:lnTo>
                  <a:lnTo>
                    <a:pt x="1380941" y="389636"/>
                  </a:lnTo>
                  <a:lnTo>
                    <a:pt x="1330324" y="343408"/>
                  </a:lnTo>
                  <a:close/>
                </a:path>
                <a:path w="1393825" h="417195">
                  <a:moveTo>
                    <a:pt x="3555" y="0"/>
                  </a:moveTo>
                  <a:lnTo>
                    <a:pt x="0" y="12192"/>
                  </a:lnTo>
                  <a:lnTo>
                    <a:pt x="1318175" y="386153"/>
                  </a:lnTo>
                  <a:lnTo>
                    <a:pt x="1321638" y="373970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69017" y="1907285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92545" y="1450085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238505" y="0"/>
                  </a:moveTo>
                  <a:lnTo>
                    <a:pt x="190445" y="4708"/>
                  </a:lnTo>
                  <a:lnTo>
                    <a:pt x="145678" y="18210"/>
                  </a:lnTo>
                  <a:lnTo>
                    <a:pt x="105165" y="39574"/>
                  </a:lnTo>
                  <a:lnTo>
                    <a:pt x="69865" y="67865"/>
                  </a:lnTo>
                  <a:lnTo>
                    <a:pt x="40739" y="102151"/>
                  </a:lnTo>
                  <a:lnTo>
                    <a:pt x="18746" y="141499"/>
                  </a:lnTo>
                  <a:lnTo>
                    <a:pt x="4846" y="184976"/>
                  </a:lnTo>
                  <a:lnTo>
                    <a:pt x="0" y="231648"/>
                  </a:lnTo>
                  <a:lnTo>
                    <a:pt x="4846" y="278319"/>
                  </a:lnTo>
                  <a:lnTo>
                    <a:pt x="18746" y="321796"/>
                  </a:lnTo>
                  <a:lnTo>
                    <a:pt x="40739" y="361144"/>
                  </a:lnTo>
                  <a:lnTo>
                    <a:pt x="69865" y="395430"/>
                  </a:lnTo>
                  <a:lnTo>
                    <a:pt x="105165" y="423721"/>
                  </a:lnTo>
                  <a:lnTo>
                    <a:pt x="145678" y="445085"/>
                  </a:lnTo>
                  <a:lnTo>
                    <a:pt x="190445" y="458587"/>
                  </a:lnTo>
                  <a:lnTo>
                    <a:pt x="238505" y="463296"/>
                  </a:lnTo>
                  <a:lnTo>
                    <a:pt x="286566" y="458587"/>
                  </a:lnTo>
                  <a:lnTo>
                    <a:pt x="331333" y="445085"/>
                  </a:lnTo>
                  <a:lnTo>
                    <a:pt x="371846" y="423721"/>
                  </a:lnTo>
                  <a:lnTo>
                    <a:pt x="407146" y="395430"/>
                  </a:lnTo>
                  <a:lnTo>
                    <a:pt x="436272" y="361144"/>
                  </a:lnTo>
                  <a:lnTo>
                    <a:pt x="458265" y="321796"/>
                  </a:lnTo>
                  <a:lnTo>
                    <a:pt x="472165" y="278319"/>
                  </a:lnTo>
                  <a:lnTo>
                    <a:pt x="477012" y="231648"/>
                  </a:lnTo>
                  <a:lnTo>
                    <a:pt x="472165" y="184976"/>
                  </a:lnTo>
                  <a:lnTo>
                    <a:pt x="458265" y="141499"/>
                  </a:lnTo>
                  <a:lnTo>
                    <a:pt x="436272" y="102151"/>
                  </a:lnTo>
                  <a:lnTo>
                    <a:pt x="407146" y="67865"/>
                  </a:lnTo>
                  <a:lnTo>
                    <a:pt x="371846" y="39574"/>
                  </a:lnTo>
                  <a:lnTo>
                    <a:pt x="331333" y="18210"/>
                  </a:lnTo>
                  <a:lnTo>
                    <a:pt x="286566" y="4708"/>
                  </a:lnTo>
                  <a:lnTo>
                    <a:pt x="23850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92545" y="1450085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53350" y="1058417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90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8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8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67017" y="1273301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40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40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70"/>
                  </a:lnTo>
                  <a:lnTo>
                    <a:pt x="1314974" y="42842"/>
                  </a:lnTo>
                  <a:lnTo>
                    <a:pt x="1323593" y="73406"/>
                  </a:lnTo>
                  <a:lnTo>
                    <a:pt x="1374322" y="27177"/>
                  </a:lnTo>
                  <a:close/>
                </a:path>
                <a:path w="1386840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70"/>
                  </a:lnTo>
                  <a:lnTo>
                    <a:pt x="1323848" y="27177"/>
                  </a:lnTo>
                  <a:close/>
                </a:path>
                <a:path w="1386840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67066" y="186004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19">
                  <a:moveTo>
                    <a:pt x="0" y="232410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1" y="232410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20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1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67017" y="1674875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92545" y="2212085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238505" y="0"/>
                  </a:moveTo>
                  <a:lnTo>
                    <a:pt x="190445" y="4708"/>
                  </a:lnTo>
                  <a:lnTo>
                    <a:pt x="145678" y="18210"/>
                  </a:lnTo>
                  <a:lnTo>
                    <a:pt x="105165" y="39574"/>
                  </a:lnTo>
                  <a:lnTo>
                    <a:pt x="69865" y="67865"/>
                  </a:lnTo>
                  <a:lnTo>
                    <a:pt x="40739" y="102151"/>
                  </a:lnTo>
                  <a:lnTo>
                    <a:pt x="18746" y="141499"/>
                  </a:lnTo>
                  <a:lnTo>
                    <a:pt x="4846" y="184976"/>
                  </a:lnTo>
                  <a:lnTo>
                    <a:pt x="0" y="231648"/>
                  </a:lnTo>
                  <a:lnTo>
                    <a:pt x="4846" y="278319"/>
                  </a:lnTo>
                  <a:lnTo>
                    <a:pt x="18746" y="321796"/>
                  </a:lnTo>
                  <a:lnTo>
                    <a:pt x="40739" y="361144"/>
                  </a:lnTo>
                  <a:lnTo>
                    <a:pt x="69865" y="395430"/>
                  </a:lnTo>
                  <a:lnTo>
                    <a:pt x="105165" y="423721"/>
                  </a:lnTo>
                  <a:lnTo>
                    <a:pt x="145678" y="445085"/>
                  </a:lnTo>
                  <a:lnTo>
                    <a:pt x="190445" y="458587"/>
                  </a:lnTo>
                  <a:lnTo>
                    <a:pt x="238505" y="463296"/>
                  </a:lnTo>
                  <a:lnTo>
                    <a:pt x="286566" y="458587"/>
                  </a:lnTo>
                  <a:lnTo>
                    <a:pt x="331333" y="445085"/>
                  </a:lnTo>
                  <a:lnTo>
                    <a:pt x="371846" y="423721"/>
                  </a:lnTo>
                  <a:lnTo>
                    <a:pt x="407146" y="395430"/>
                  </a:lnTo>
                  <a:lnTo>
                    <a:pt x="436272" y="361144"/>
                  </a:lnTo>
                  <a:lnTo>
                    <a:pt x="458265" y="321796"/>
                  </a:lnTo>
                  <a:lnTo>
                    <a:pt x="472165" y="278319"/>
                  </a:lnTo>
                  <a:lnTo>
                    <a:pt x="477012" y="231648"/>
                  </a:lnTo>
                  <a:lnTo>
                    <a:pt x="472165" y="184976"/>
                  </a:lnTo>
                  <a:lnTo>
                    <a:pt x="458265" y="141499"/>
                  </a:lnTo>
                  <a:lnTo>
                    <a:pt x="436272" y="102151"/>
                  </a:lnTo>
                  <a:lnTo>
                    <a:pt x="407146" y="67865"/>
                  </a:lnTo>
                  <a:lnTo>
                    <a:pt x="371846" y="39574"/>
                  </a:lnTo>
                  <a:lnTo>
                    <a:pt x="331333" y="18210"/>
                  </a:lnTo>
                  <a:lnTo>
                    <a:pt x="286566" y="4708"/>
                  </a:lnTo>
                  <a:lnTo>
                    <a:pt x="23850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92545" y="2212085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67066" y="2609850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64731" y="1676145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5" h="1164589">
                  <a:moveTo>
                    <a:pt x="1339398" y="1120606"/>
                  </a:moveTo>
                  <a:lnTo>
                    <a:pt x="1319148" y="1145031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7" y="1128776"/>
                  </a:lnTo>
                  <a:lnTo>
                    <a:pt x="1339398" y="1120606"/>
                  </a:lnTo>
                  <a:close/>
                </a:path>
                <a:path w="1402715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7" y="1128776"/>
                  </a:lnTo>
                  <a:lnTo>
                    <a:pt x="1357375" y="1118996"/>
                  </a:lnTo>
                  <a:lnTo>
                    <a:pt x="1347513" y="1110817"/>
                  </a:lnTo>
                  <a:close/>
                </a:path>
                <a:path w="1402715" h="1164589">
                  <a:moveTo>
                    <a:pt x="1367789" y="1086357"/>
                  </a:moveTo>
                  <a:lnTo>
                    <a:pt x="1347513" y="1110817"/>
                  </a:lnTo>
                  <a:lnTo>
                    <a:pt x="1357375" y="1118996"/>
                  </a:lnTo>
                  <a:lnTo>
                    <a:pt x="1349247" y="1128776"/>
                  </a:lnTo>
                  <a:lnTo>
                    <a:pt x="1386511" y="1128776"/>
                  </a:lnTo>
                  <a:lnTo>
                    <a:pt x="1367789" y="1086357"/>
                  </a:lnTo>
                  <a:close/>
                </a:path>
                <a:path w="1402715" h="1164589">
                  <a:moveTo>
                    <a:pt x="8127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98641" y="2914650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238506" y="0"/>
                  </a:moveTo>
                  <a:lnTo>
                    <a:pt x="190445" y="4708"/>
                  </a:lnTo>
                  <a:lnTo>
                    <a:pt x="145678" y="18210"/>
                  </a:lnTo>
                  <a:lnTo>
                    <a:pt x="105165" y="39574"/>
                  </a:lnTo>
                  <a:lnTo>
                    <a:pt x="69865" y="67865"/>
                  </a:lnTo>
                  <a:lnTo>
                    <a:pt x="40739" y="102151"/>
                  </a:lnTo>
                  <a:lnTo>
                    <a:pt x="18746" y="141499"/>
                  </a:lnTo>
                  <a:lnTo>
                    <a:pt x="4846" y="184976"/>
                  </a:lnTo>
                  <a:lnTo>
                    <a:pt x="0" y="231648"/>
                  </a:lnTo>
                  <a:lnTo>
                    <a:pt x="4846" y="278319"/>
                  </a:lnTo>
                  <a:lnTo>
                    <a:pt x="18746" y="321796"/>
                  </a:lnTo>
                  <a:lnTo>
                    <a:pt x="40739" y="361144"/>
                  </a:lnTo>
                  <a:lnTo>
                    <a:pt x="69865" y="395430"/>
                  </a:lnTo>
                  <a:lnTo>
                    <a:pt x="105165" y="423721"/>
                  </a:lnTo>
                  <a:lnTo>
                    <a:pt x="145678" y="445085"/>
                  </a:lnTo>
                  <a:lnTo>
                    <a:pt x="190445" y="458587"/>
                  </a:lnTo>
                  <a:lnTo>
                    <a:pt x="238506" y="463296"/>
                  </a:lnTo>
                  <a:lnTo>
                    <a:pt x="286566" y="458587"/>
                  </a:lnTo>
                  <a:lnTo>
                    <a:pt x="331333" y="445085"/>
                  </a:lnTo>
                  <a:lnTo>
                    <a:pt x="371846" y="423721"/>
                  </a:lnTo>
                  <a:lnTo>
                    <a:pt x="407146" y="395430"/>
                  </a:lnTo>
                  <a:lnTo>
                    <a:pt x="436272" y="361144"/>
                  </a:lnTo>
                  <a:lnTo>
                    <a:pt x="458265" y="321796"/>
                  </a:lnTo>
                  <a:lnTo>
                    <a:pt x="472165" y="278319"/>
                  </a:lnTo>
                  <a:lnTo>
                    <a:pt x="477012" y="231648"/>
                  </a:lnTo>
                  <a:lnTo>
                    <a:pt x="472165" y="184976"/>
                  </a:lnTo>
                  <a:lnTo>
                    <a:pt x="458265" y="141499"/>
                  </a:lnTo>
                  <a:lnTo>
                    <a:pt x="436272" y="102151"/>
                  </a:lnTo>
                  <a:lnTo>
                    <a:pt x="407146" y="67865"/>
                  </a:lnTo>
                  <a:lnTo>
                    <a:pt x="371846" y="39574"/>
                  </a:lnTo>
                  <a:lnTo>
                    <a:pt x="331333" y="18210"/>
                  </a:lnTo>
                  <a:lnTo>
                    <a:pt x="286566" y="4708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98641" y="2914650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7066" y="3309366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63970" y="1257934"/>
              <a:ext cx="3305175" cy="2118360"/>
            </a:xfrm>
            <a:custGeom>
              <a:avLst/>
              <a:gdLst/>
              <a:ahLst/>
              <a:cxnLst/>
              <a:rect l="l" t="t" r="r" b="b"/>
              <a:pathLst>
                <a:path w="3305175" h="2118360">
                  <a:moveTo>
                    <a:pt x="1472819" y="2118233"/>
                  </a:moveTo>
                  <a:lnTo>
                    <a:pt x="1461617" y="2074418"/>
                  </a:lnTo>
                  <a:lnTo>
                    <a:pt x="1451737" y="2035683"/>
                  </a:lnTo>
                  <a:lnTo>
                    <a:pt x="1427708" y="2056485"/>
                  </a:lnTo>
                  <a:lnTo>
                    <a:pt x="9652" y="418846"/>
                  </a:lnTo>
                  <a:lnTo>
                    <a:pt x="0" y="427228"/>
                  </a:lnTo>
                  <a:lnTo>
                    <a:pt x="1418120" y="2064791"/>
                  </a:lnTo>
                  <a:lnTo>
                    <a:pt x="1394079" y="2085594"/>
                  </a:lnTo>
                  <a:lnTo>
                    <a:pt x="1472819" y="2118233"/>
                  </a:lnTo>
                  <a:close/>
                </a:path>
                <a:path w="3305175" h="2118360">
                  <a:moveTo>
                    <a:pt x="3305048" y="853567"/>
                  </a:moveTo>
                  <a:lnTo>
                    <a:pt x="3287674" y="826770"/>
                  </a:lnTo>
                  <a:lnTo>
                    <a:pt x="3258693" y="782066"/>
                  </a:lnTo>
                  <a:lnTo>
                    <a:pt x="3242564" y="809409"/>
                  </a:lnTo>
                  <a:lnTo>
                    <a:pt x="1870329" y="0"/>
                  </a:lnTo>
                  <a:lnTo>
                    <a:pt x="1863979" y="10922"/>
                  </a:lnTo>
                  <a:lnTo>
                    <a:pt x="3236137" y="820293"/>
                  </a:lnTo>
                  <a:lnTo>
                    <a:pt x="3219958" y="847725"/>
                  </a:lnTo>
                  <a:lnTo>
                    <a:pt x="3305048" y="85356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675114" y="2609850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01056" y="1259077"/>
              <a:ext cx="5154930" cy="3576320"/>
            </a:xfrm>
            <a:custGeom>
              <a:avLst/>
              <a:gdLst/>
              <a:ahLst/>
              <a:cxnLst/>
              <a:rect l="l" t="t" r="r" b="b"/>
              <a:pathLst>
                <a:path w="5154930" h="3576320">
                  <a:moveTo>
                    <a:pt x="478409" y="426339"/>
                  </a:moveTo>
                  <a:lnTo>
                    <a:pt x="426085" y="426339"/>
                  </a:lnTo>
                  <a:lnTo>
                    <a:pt x="413423" y="426339"/>
                  </a:lnTo>
                  <a:lnTo>
                    <a:pt x="413004" y="457962"/>
                  </a:lnTo>
                  <a:lnTo>
                    <a:pt x="478409" y="426339"/>
                  </a:lnTo>
                  <a:close/>
                </a:path>
                <a:path w="5154930" h="3576320">
                  <a:moveTo>
                    <a:pt x="489712" y="420878"/>
                  </a:moveTo>
                  <a:lnTo>
                    <a:pt x="414020" y="381762"/>
                  </a:lnTo>
                  <a:lnTo>
                    <a:pt x="413588" y="413461"/>
                  </a:lnTo>
                  <a:lnTo>
                    <a:pt x="26035" y="407924"/>
                  </a:lnTo>
                  <a:lnTo>
                    <a:pt x="25781" y="420624"/>
                  </a:lnTo>
                  <a:lnTo>
                    <a:pt x="413423" y="426161"/>
                  </a:lnTo>
                  <a:lnTo>
                    <a:pt x="426085" y="426161"/>
                  </a:lnTo>
                  <a:lnTo>
                    <a:pt x="478777" y="426161"/>
                  </a:lnTo>
                  <a:lnTo>
                    <a:pt x="489712" y="420878"/>
                  </a:lnTo>
                  <a:close/>
                </a:path>
                <a:path w="5154930" h="3576320">
                  <a:moveTo>
                    <a:pt x="490347" y="1183894"/>
                  </a:moveTo>
                  <a:lnTo>
                    <a:pt x="477647" y="1177544"/>
                  </a:lnTo>
                  <a:lnTo>
                    <a:pt x="414147" y="1145794"/>
                  </a:lnTo>
                  <a:lnTo>
                    <a:pt x="414147" y="1177544"/>
                  </a:lnTo>
                  <a:lnTo>
                    <a:pt x="0" y="1177544"/>
                  </a:lnTo>
                  <a:lnTo>
                    <a:pt x="0" y="1190244"/>
                  </a:lnTo>
                  <a:lnTo>
                    <a:pt x="414147" y="1190244"/>
                  </a:lnTo>
                  <a:lnTo>
                    <a:pt x="414147" y="1221994"/>
                  </a:lnTo>
                  <a:lnTo>
                    <a:pt x="477647" y="1190244"/>
                  </a:lnTo>
                  <a:lnTo>
                    <a:pt x="490347" y="1183894"/>
                  </a:lnTo>
                  <a:close/>
                </a:path>
                <a:path w="5154930" h="3576320">
                  <a:moveTo>
                    <a:pt x="496316" y="1886458"/>
                  </a:moveTo>
                  <a:lnTo>
                    <a:pt x="483616" y="1880108"/>
                  </a:lnTo>
                  <a:lnTo>
                    <a:pt x="420116" y="1848358"/>
                  </a:lnTo>
                  <a:lnTo>
                    <a:pt x="420116" y="1880108"/>
                  </a:lnTo>
                  <a:lnTo>
                    <a:pt x="25908" y="1880108"/>
                  </a:lnTo>
                  <a:lnTo>
                    <a:pt x="25908" y="1892808"/>
                  </a:lnTo>
                  <a:lnTo>
                    <a:pt x="420116" y="1892808"/>
                  </a:lnTo>
                  <a:lnTo>
                    <a:pt x="420116" y="1924558"/>
                  </a:lnTo>
                  <a:lnTo>
                    <a:pt x="483616" y="1892808"/>
                  </a:lnTo>
                  <a:lnTo>
                    <a:pt x="496316" y="1886458"/>
                  </a:lnTo>
                  <a:close/>
                </a:path>
                <a:path w="5154930" h="3576320">
                  <a:moveTo>
                    <a:pt x="2371979" y="3572129"/>
                  </a:moveTo>
                  <a:lnTo>
                    <a:pt x="2368423" y="3520567"/>
                  </a:lnTo>
                  <a:lnTo>
                    <a:pt x="2366137" y="3487166"/>
                  </a:lnTo>
                  <a:lnTo>
                    <a:pt x="2353399" y="3494659"/>
                  </a:lnTo>
                  <a:lnTo>
                    <a:pt x="2352167" y="3489325"/>
                  </a:lnTo>
                  <a:lnTo>
                    <a:pt x="2337612" y="3501390"/>
                  </a:lnTo>
                  <a:lnTo>
                    <a:pt x="2327757" y="3484638"/>
                  </a:lnTo>
                  <a:lnTo>
                    <a:pt x="2327757" y="3509556"/>
                  </a:lnTo>
                  <a:lnTo>
                    <a:pt x="1682000" y="2730817"/>
                  </a:lnTo>
                  <a:lnTo>
                    <a:pt x="1818132" y="2642755"/>
                  </a:lnTo>
                  <a:lnTo>
                    <a:pt x="2327757" y="3509556"/>
                  </a:lnTo>
                  <a:lnTo>
                    <a:pt x="2327757" y="3484638"/>
                  </a:lnTo>
                  <a:lnTo>
                    <a:pt x="1828749" y="2635885"/>
                  </a:lnTo>
                  <a:lnTo>
                    <a:pt x="2304821" y="2327935"/>
                  </a:lnTo>
                  <a:lnTo>
                    <a:pt x="2322068" y="2354580"/>
                  </a:lnTo>
                  <a:lnTo>
                    <a:pt x="2348065" y="2310384"/>
                  </a:lnTo>
                  <a:lnTo>
                    <a:pt x="2365248" y="2281174"/>
                  </a:lnTo>
                  <a:lnTo>
                    <a:pt x="2280666" y="2290572"/>
                  </a:lnTo>
                  <a:lnTo>
                    <a:pt x="2297938" y="2317292"/>
                  </a:lnTo>
                  <a:lnTo>
                    <a:pt x="1822323" y="2624950"/>
                  </a:lnTo>
                  <a:lnTo>
                    <a:pt x="1811705" y="2606903"/>
                  </a:lnTo>
                  <a:lnTo>
                    <a:pt x="1811705" y="2631821"/>
                  </a:lnTo>
                  <a:lnTo>
                    <a:pt x="1673847" y="2721000"/>
                  </a:lnTo>
                  <a:lnTo>
                    <a:pt x="1663103" y="2708046"/>
                  </a:lnTo>
                  <a:lnTo>
                    <a:pt x="1663103" y="2727947"/>
                  </a:lnTo>
                  <a:lnTo>
                    <a:pt x="1013307" y="3148279"/>
                  </a:lnTo>
                  <a:lnTo>
                    <a:pt x="1523466" y="2559507"/>
                  </a:lnTo>
                  <a:lnTo>
                    <a:pt x="1663103" y="2727947"/>
                  </a:lnTo>
                  <a:lnTo>
                    <a:pt x="1663103" y="2708046"/>
                  </a:lnTo>
                  <a:lnTo>
                    <a:pt x="1531899" y="2549766"/>
                  </a:lnTo>
                  <a:lnTo>
                    <a:pt x="1669846" y="2390559"/>
                  </a:lnTo>
                  <a:lnTo>
                    <a:pt x="1811705" y="2631821"/>
                  </a:lnTo>
                  <a:lnTo>
                    <a:pt x="1811705" y="2606903"/>
                  </a:lnTo>
                  <a:lnTo>
                    <a:pt x="1678584" y="2380475"/>
                  </a:lnTo>
                  <a:lnTo>
                    <a:pt x="2210244" y="1766900"/>
                  </a:lnTo>
                  <a:lnTo>
                    <a:pt x="2234184" y="1787652"/>
                  </a:lnTo>
                  <a:lnTo>
                    <a:pt x="2244064" y="1748917"/>
                  </a:lnTo>
                  <a:lnTo>
                    <a:pt x="2255266" y="1705102"/>
                  </a:lnTo>
                  <a:lnTo>
                    <a:pt x="2176653" y="1737741"/>
                  </a:lnTo>
                  <a:lnTo>
                    <a:pt x="2200592" y="1758518"/>
                  </a:lnTo>
                  <a:lnTo>
                    <a:pt x="1671764" y="2368880"/>
                  </a:lnTo>
                  <a:lnTo>
                    <a:pt x="973201" y="1180719"/>
                  </a:lnTo>
                  <a:lnTo>
                    <a:pt x="962279" y="1187069"/>
                  </a:lnTo>
                  <a:lnTo>
                    <a:pt x="1663026" y="2378951"/>
                  </a:lnTo>
                  <a:lnTo>
                    <a:pt x="1523657" y="2539822"/>
                  </a:lnTo>
                  <a:lnTo>
                    <a:pt x="978662" y="1882394"/>
                  </a:lnTo>
                  <a:lnTo>
                    <a:pt x="968883" y="1890522"/>
                  </a:lnTo>
                  <a:lnTo>
                    <a:pt x="1515224" y="2549563"/>
                  </a:lnTo>
                  <a:lnTo>
                    <a:pt x="975106" y="3172968"/>
                  </a:lnTo>
                  <a:lnTo>
                    <a:pt x="979474" y="3176714"/>
                  </a:lnTo>
                  <a:lnTo>
                    <a:pt x="983361" y="3182747"/>
                  </a:lnTo>
                  <a:lnTo>
                    <a:pt x="1671256" y="2737777"/>
                  </a:lnTo>
                  <a:lnTo>
                    <a:pt x="2316632" y="3516274"/>
                  </a:lnTo>
                  <a:lnTo>
                    <a:pt x="2300478" y="3525774"/>
                  </a:lnTo>
                  <a:lnTo>
                    <a:pt x="2304808" y="3528593"/>
                  </a:lnTo>
                  <a:lnTo>
                    <a:pt x="2293493" y="3537966"/>
                  </a:lnTo>
                  <a:lnTo>
                    <a:pt x="2371471" y="3572383"/>
                  </a:lnTo>
                  <a:lnTo>
                    <a:pt x="2371306" y="3571697"/>
                  </a:lnTo>
                  <a:lnTo>
                    <a:pt x="2371979" y="3572129"/>
                  </a:lnTo>
                  <a:close/>
                </a:path>
                <a:path w="5154930" h="3576320">
                  <a:moveTo>
                    <a:pt x="4274566" y="1554861"/>
                  </a:moveTo>
                  <a:lnTo>
                    <a:pt x="4262120" y="1512697"/>
                  </a:lnTo>
                  <a:lnTo>
                    <a:pt x="4250436" y="1473073"/>
                  </a:lnTo>
                  <a:lnTo>
                    <a:pt x="4228985" y="1493062"/>
                  </a:lnTo>
                  <a:lnTo>
                    <a:pt x="4223956" y="1486090"/>
                  </a:lnTo>
                  <a:lnTo>
                    <a:pt x="4223956" y="1639900"/>
                  </a:lnTo>
                  <a:lnTo>
                    <a:pt x="2896666" y="3493935"/>
                  </a:lnTo>
                  <a:lnTo>
                    <a:pt x="3790365" y="1797418"/>
                  </a:lnTo>
                  <a:lnTo>
                    <a:pt x="4207776" y="1593342"/>
                  </a:lnTo>
                  <a:lnTo>
                    <a:pt x="4216692" y="1611617"/>
                  </a:lnTo>
                  <a:lnTo>
                    <a:pt x="4198112" y="1621409"/>
                  </a:lnTo>
                  <a:lnTo>
                    <a:pt x="4223956" y="1639900"/>
                  </a:lnTo>
                  <a:lnTo>
                    <a:pt x="4223956" y="1486090"/>
                  </a:lnTo>
                  <a:lnTo>
                    <a:pt x="4223639" y="1485646"/>
                  </a:lnTo>
                  <a:lnTo>
                    <a:pt x="4221886" y="1488986"/>
                  </a:lnTo>
                  <a:lnTo>
                    <a:pt x="4215612" y="1482255"/>
                  </a:lnTo>
                  <a:lnTo>
                    <a:pt x="4215612" y="1500974"/>
                  </a:lnTo>
                  <a:lnTo>
                    <a:pt x="4210951" y="1509852"/>
                  </a:lnTo>
                  <a:lnTo>
                    <a:pt x="4207522" y="1513065"/>
                  </a:lnTo>
                  <a:lnTo>
                    <a:pt x="4197350" y="1507756"/>
                  </a:lnTo>
                  <a:lnTo>
                    <a:pt x="4197350" y="1522056"/>
                  </a:lnTo>
                  <a:lnTo>
                    <a:pt x="4197350" y="1522539"/>
                  </a:lnTo>
                  <a:lnTo>
                    <a:pt x="4194683" y="1525016"/>
                  </a:lnTo>
                  <a:lnTo>
                    <a:pt x="4197350" y="1526019"/>
                  </a:lnTo>
                  <a:lnTo>
                    <a:pt x="4197350" y="1535861"/>
                  </a:lnTo>
                  <a:lnTo>
                    <a:pt x="4197350" y="1571955"/>
                  </a:lnTo>
                  <a:lnTo>
                    <a:pt x="4197350" y="1584401"/>
                  </a:lnTo>
                  <a:lnTo>
                    <a:pt x="3800348" y="1778457"/>
                  </a:lnTo>
                  <a:lnTo>
                    <a:pt x="3915118" y="1560576"/>
                  </a:lnTo>
                  <a:lnTo>
                    <a:pt x="4191800" y="1560576"/>
                  </a:lnTo>
                  <a:lnTo>
                    <a:pt x="4197350" y="1571955"/>
                  </a:lnTo>
                  <a:lnTo>
                    <a:pt x="4197350" y="1535861"/>
                  </a:lnTo>
                  <a:lnTo>
                    <a:pt x="4191050" y="1547876"/>
                  </a:lnTo>
                  <a:lnTo>
                    <a:pt x="3921810" y="1547876"/>
                  </a:lnTo>
                  <a:lnTo>
                    <a:pt x="3992003" y="1414640"/>
                  </a:lnTo>
                  <a:lnTo>
                    <a:pt x="4197350" y="1522056"/>
                  </a:lnTo>
                  <a:lnTo>
                    <a:pt x="4197350" y="1507756"/>
                  </a:lnTo>
                  <a:lnTo>
                    <a:pt x="3997909" y="1403426"/>
                  </a:lnTo>
                  <a:lnTo>
                    <a:pt x="4043718" y="1316482"/>
                  </a:lnTo>
                  <a:lnTo>
                    <a:pt x="4215612" y="1500974"/>
                  </a:lnTo>
                  <a:lnTo>
                    <a:pt x="4215612" y="1482255"/>
                  </a:lnTo>
                  <a:lnTo>
                    <a:pt x="4050017" y="1304518"/>
                  </a:lnTo>
                  <a:lnTo>
                    <a:pt x="4176115" y="1065136"/>
                  </a:lnTo>
                  <a:lnTo>
                    <a:pt x="4214368" y="1030782"/>
                  </a:lnTo>
                  <a:lnTo>
                    <a:pt x="4235577" y="1054354"/>
                  </a:lnTo>
                  <a:lnTo>
                    <a:pt x="4251947" y="1012825"/>
                  </a:lnTo>
                  <a:lnTo>
                    <a:pt x="4266819" y="975106"/>
                  </a:lnTo>
                  <a:lnTo>
                    <a:pt x="4216209" y="989037"/>
                  </a:lnTo>
                  <a:lnTo>
                    <a:pt x="4237012" y="949540"/>
                  </a:lnTo>
                  <a:lnTo>
                    <a:pt x="4265041" y="964311"/>
                  </a:lnTo>
                  <a:lnTo>
                    <a:pt x="4265701" y="932307"/>
                  </a:lnTo>
                  <a:lnTo>
                    <a:pt x="4266819" y="879094"/>
                  </a:lnTo>
                  <a:lnTo>
                    <a:pt x="4225696" y="908608"/>
                  </a:lnTo>
                  <a:lnTo>
                    <a:pt x="4225696" y="943571"/>
                  </a:lnTo>
                  <a:lnTo>
                    <a:pt x="4205897" y="981163"/>
                  </a:lnTo>
                  <a:lnTo>
                    <a:pt x="4205897" y="1021346"/>
                  </a:lnTo>
                  <a:lnTo>
                    <a:pt x="4193159" y="1032789"/>
                  </a:lnTo>
                  <a:lnTo>
                    <a:pt x="4201655" y="1016647"/>
                  </a:lnTo>
                  <a:lnTo>
                    <a:pt x="4205897" y="1021346"/>
                  </a:lnTo>
                  <a:lnTo>
                    <a:pt x="4205897" y="981163"/>
                  </a:lnTo>
                  <a:lnTo>
                    <a:pt x="4199293" y="993686"/>
                  </a:lnTo>
                  <a:lnTo>
                    <a:pt x="4184650" y="997712"/>
                  </a:lnTo>
                  <a:lnTo>
                    <a:pt x="4192549" y="1006513"/>
                  </a:lnTo>
                  <a:lnTo>
                    <a:pt x="4165727" y="1057427"/>
                  </a:lnTo>
                  <a:lnTo>
                    <a:pt x="4148696" y="1072730"/>
                  </a:lnTo>
                  <a:lnTo>
                    <a:pt x="4148696" y="1089761"/>
                  </a:lnTo>
                  <a:lnTo>
                    <a:pt x="4040797" y="1294625"/>
                  </a:lnTo>
                  <a:lnTo>
                    <a:pt x="4034498" y="1287868"/>
                  </a:lnTo>
                  <a:lnTo>
                    <a:pt x="4034498" y="1306588"/>
                  </a:lnTo>
                  <a:lnTo>
                    <a:pt x="3986606" y="1397508"/>
                  </a:lnTo>
                  <a:lnTo>
                    <a:pt x="3980700" y="1394421"/>
                  </a:lnTo>
                  <a:lnTo>
                    <a:pt x="3980700" y="1408722"/>
                  </a:lnTo>
                  <a:lnTo>
                    <a:pt x="3907396" y="1547876"/>
                  </a:lnTo>
                  <a:lnTo>
                    <a:pt x="3900716" y="1547876"/>
                  </a:lnTo>
                  <a:lnTo>
                    <a:pt x="3900716" y="1560576"/>
                  </a:lnTo>
                  <a:lnTo>
                    <a:pt x="3780967" y="1787944"/>
                  </a:lnTo>
                  <a:lnTo>
                    <a:pt x="2881782" y="2227465"/>
                  </a:lnTo>
                  <a:lnTo>
                    <a:pt x="3624402" y="1560576"/>
                  </a:lnTo>
                  <a:lnTo>
                    <a:pt x="3900716" y="1560576"/>
                  </a:lnTo>
                  <a:lnTo>
                    <a:pt x="3900716" y="1547876"/>
                  </a:lnTo>
                  <a:lnTo>
                    <a:pt x="3638550" y="1547876"/>
                  </a:lnTo>
                  <a:lnTo>
                    <a:pt x="3862425" y="1346835"/>
                  </a:lnTo>
                  <a:lnTo>
                    <a:pt x="3980700" y="1408722"/>
                  </a:lnTo>
                  <a:lnTo>
                    <a:pt x="3980700" y="1394421"/>
                  </a:lnTo>
                  <a:lnTo>
                    <a:pt x="3872471" y="1337805"/>
                  </a:lnTo>
                  <a:lnTo>
                    <a:pt x="3976535" y="1244358"/>
                  </a:lnTo>
                  <a:lnTo>
                    <a:pt x="4034498" y="1306588"/>
                  </a:lnTo>
                  <a:lnTo>
                    <a:pt x="4034498" y="1287868"/>
                  </a:lnTo>
                  <a:lnTo>
                    <a:pt x="3986034" y="1235837"/>
                  </a:lnTo>
                  <a:lnTo>
                    <a:pt x="4148696" y="1089761"/>
                  </a:lnTo>
                  <a:lnTo>
                    <a:pt x="4148696" y="1072730"/>
                  </a:lnTo>
                  <a:lnTo>
                    <a:pt x="3977398" y="1226566"/>
                  </a:lnTo>
                  <a:lnTo>
                    <a:pt x="3967899" y="1216367"/>
                  </a:lnTo>
                  <a:lnTo>
                    <a:pt x="3967899" y="1235087"/>
                  </a:lnTo>
                  <a:lnTo>
                    <a:pt x="3860508" y="1331544"/>
                  </a:lnTo>
                  <a:lnTo>
                    <a:pt x="3850449" y="1326286"/>
                  </a:lnTo>
                  <a:lnTo>
                    <a:pt x="3850449" y="1340573"/>
                  </a:lnTo>
                  <a:lnTo>
                    <a:pt x="3619627" y="1547876"/>
                  </a:lnTo>
                  <a:lnTo>
                    <a:pt x="2869006" y="1547876"/>
                  </a:lnTo>
                  <a:lnTo>
                    <a:pt x="3578339" y="1198194"/>
                  </a:lnTo>
                  <a:lnTo>
                    <a:pt x="3850449" y="1340573"/>
                  </a:lnTo>
                  <a:lnTo>
                    <a:pt x="3850449" y="1326286"/>
                  </a:lnTo>
                  <a:lnTo>
                    <a:pt x="3592372" y="1191272"/>
                  </a:lnTo>
                  <a:lnTo>
                    <a:pt x="3821747" y="1078191"/>
                  </a:lnTo>
                  <a:lnTo>
                    <a:pt x="3967899" y="1235087"/>
                  </a:lnTo>
                  <a:lnTo>
                    <a:pt x="3967899" y="1216367"/>
                  </a:lnTo>
                  <a:lnTo>
                    <a:pt x="3833698" y="1072299"/>
                  </a:lnTo>
                  <a:lnTo>
                    <a:pt x="4201363" y="891044"/>
                  </a:lnTo>
                  <a:lnTo>
                    <a:pt x="4214114" y="916914"/>
                  </a:lnTo>
                  <a:lnTo>
                    <a:pt x="4197604" y="928751"/>
                  </a:lnTo>
                  <a:lnTo>
                    <a:pt x="4225696" y="943571"/>
                  </a:lnTo>
                  <a:lnTo>
                    <a:pt x="4225696" y="908608"/>
                  </a:lnTo>
                  <a:lnTo>
                    <a:pt x="4221175" y="911847"/>
                  </a:lnTo>
                  <a:lnTo>
                    <a:pt x="4249864" y="874014"/>
                  </a:lnTo>
                  <a:lnTo>
                    <a:pt x="4266069" y="852639"/>
                  </a:lnTo>
                  <a:lnTo>
                    <a:pt x="4266819" y="852297"/>
                  </a:lnTo>
                  <a:lnTo>
                    <a:pt x="4266476" y="852119"/>
                  </a:lnTo>
                  <a:lnTo>
                    <a:pt x="4266819" y="851662"/>
                  </a:lnTo>
                  <a:lnTo>
                    <a:pt x="4265625" y="851662"/>
                  </a:lnTo>
                  <a:lnTo>
                    <a:pt x="4191889" y="811784"/>
                  </a:lnTo>
                  <a:lnTo>
                    <a:pt x="4190873" y="843508"/>
                  </a:lnTo>
                  <a:lnTo>
                    <a:pt x="4190098" y="843495"/>
                  </a:lnTo>
                  <a:lnTo>
                    <a:pt x="4190098" y="868159"/>
                  </a:lnTo>
                  <a:lnTo>
                    <a:pt x="4189641" y="882650"/>
                  </a:lnTo>
                  <a:lnTo>
                    <a:pt x="3824655" y="1062609"/>
                  </a:lnTo>
                  <a:lnTo>
                    <a:pt x="3812705" y="1049782"/>
                  </a:lnTo>
                  <a:lnTo>
                    <a:pt x="3812705" y="1068501"/>
                  </a:lnTo>
                  <a:lnTo>
                    <a:pt x="3578479" y="1183995"/>
                  </a:lnTo>
                  <a:lnTo>
                    <a:pt x="2869717" y="813206"/>
                  </a:lnTo>
                  <a:lnTo>
                    <a:pt x="3596944" y="836879"/>
                  </a:lnTo>
                  <a:lnTo>
                    <a:pt x="3812705" y="1068501"/>
                  </a:lnTo>
                  <a:lnTo>
                    <a:pt x="3812705" y="1049782"/>
                  </a:lnTo>
                  <a:lnTo>
                    <a:pt x="3614940" y="837476"/>
                  </a:lnTo>
                  <a:lnTo>
                    <a:pt x="4184104" y="856005"/>
                  </a:lnTo>
                  <a:lnTo>
                    <a:pt x="4190098" y="868159"/>
                  </a:lnTo>
                  <a:lnTo>
                    <a:pt x="4190098" y="843495"/>
                  </a:lnTo>
                  <a:lnTo>
                    <a:pt x="3602723" y="824357"/>
                  </a:lnTo>
                  <a:lnTo>
                    <a:pt x="2834767" y="0"/>
                  </a:lnTo>
                  <a:lnTo>
                    <a:pt x="2825369" y="8636"/>
                  </a:lnTo>
                  <a:lnTo>
                    <a:pt x="3584740" y="823772"/>
                  </a:lnTo>
                  <a:lnTo>
                    <a:pt x="2842514" y="799592"/>
                  </a:lnTo>
                  <a:lnTo>
                    <a:pt x="2842260" y="805942"/>
                  </a:lnTo>
                  <a:lnTo>
                    <a:pt x="2839339" y="811530"/>
                  </a:lnTo>
                  <a:lnTo>
                    <a:pt x="3564445" y="1190917"/>
                  </a:lnTo>
                  <a:lnTo>
                    <a:pt x="2839466" y="1548384"/>
                  </a:lnTo>
                  <a:lnTo>
                    <a:pt x="2842260" y="1554035"/>
                  </a:lnTo>
                  <a:lnTo>
                    <a:pt x="2842260" y="1560576"/>
                  </a:lnTo>
                  <a:lnTo>
                    <a:pt x="3605479" y="1560576"/>
                  </a:lnTo>
                  <a:lnTo>
                    <a:pt x="2840431" y="2247684"/>
                  </a:lnTo>
                  <a:lnTo>
                    <a:pt x="2839466" y="2248154"/>
                  </a:lnTo>
                  <a:lnTo>
                    <a:pt x="2839593" y="2248433"/>
                  </a:lnTo>
                  <a:lnTo>
                    <a:pt x="2838069" y="2249805"/>
                  </a:lnTo>
                  <a:lnTo>
                    <a:pt x="2842945" y="2255278"/>
                  </a:lnTo>
                  <a:lnTo>
                    <a:pt x="2845054" y="2259584"/>
                  </a:lnTo>
                  <a:lnTo>
                    <a:pt x="2846260" y="2258999"/>
                  </a:lnTo>
                  <a:lnTo>
                    <a:pt x="2846451" y="2259203"/>
                  </a:lnTo>
                  <a:lnTo>
                    <a:pt x="2847187" y="2258542"/>
                  </a:lnTo>
                  <a:lnTo>
                    <a:pt x="3770973" y="1806905"/>
                  </a:lnTo>
                  <a:lnTo>
                    <a:pt x="2842768" y="3569208"/>
                  </a:lnTo>
                  <a:lnTo>
                    <a:pt x="2846971" y="3571417"/>
                  </a:lnTo>
                  <a:lnTo>
                    <a:pt x="2853563" y="3576066"/>
                  </a:lnTo>
                  <a:lnTo>
                    <a:pt x="4234307" y="1647304"/>
                  </a:lnTo>
                  <a:lnTo>
                    <a:pt x="4260088" y="1665732"/>
                  </a:lnTo>
                  <a:lnTo>
                    <a:pt x="4265879" y="1629537"/>
                  </a:lnTo>
                  <a:lnTo>
                    <a:pt x="4273550" y="1581658"/>
                  </a:lnTo>
                  <a:lnTo>
                    <a:pt x="4238345" y="1600212"/>
                  </a:lnTo>
                  <a:lnTo>
                    <a:pt x="4256532" y="1576451"/>
                  </a:lnTo>
                  <a:lnTo>
                    <a:pt x="4273156" y="1554734"/>
                  </a:lnTo>
                  <a:lnTo>
                    <a:pt x="4273550" y="1554734"/>
                  </a:lnTo>
                  <a:lnTo>
                    <a:pt x="4273347" y="1554480"/>
                  </a:lnTo>
                  <a:lnTo>
                    <a:pt x="4274566" y="1554861"/>
                  </a:lnTo>
                  <a:close/>
                </a:path>
                <a:path w="5154930" h="3576320">
                  <a:moveTo>
                    <a:pt x="5141722" y="879094"/>
                  </a:moveTo>
                  <a:lnTo>
                    <a:pt x="5129022" y="872744"/>
                  </a:lnTo>
                  <a:lnTo>
                    <a:pt x="5065522" y="840994"/>
                  </a:lnTo>
                  <a:lnTo>
                    <a:pt x="5065522" y="872744"/>
                  </a:lnTo>
                  <a:lnTo>
                    <a:pt x="4744212" y="872744"/>
                  </a:lnTo>
                  <a:lnTo>
                    <a:pt x="4744212" y="885444"/>
                  </a:lnTo>
                  <a:lnTo>
                    <a:pt x="5065522" y="885444"/>
                  </a:lnTo>
                  <a:lnTo>
                    <a:pt x="5065522" y="917194"/>
                  </a:lnTo>
                  <a:lnTo>
                    <a:pt x="5129022" y="885444"/>
                  </a:lnTo>
                  <a:lnTo>
                    <a:pt x="5141722" y="879094"/>
                  </a:lnTo>
                  <a:close/>
                </a:path>
                <a:path w="5154930" h="3576320">
                  <a:moveTo>
                    <a:pt x="5154549" y="1581658"/>
                  </a:moveTo>
                  <a:lnTo>
                    <a:pt x="5141849" y="1575308"/>
                  </a:lnTo>
                  <a:lnTo>
                    <a:pt x="5078349" y="1543558"/>
                  </a:lnTo>
                  <a:lnTo>
                    <a:pt x="5078349" y="1575308"/>
                  </a:lnTo>
                  <a:lnTo>
                    <a:pt x="4750308" y="1575308"/>
                  </a:lnTo>
                  <a:lnTo>
                    <a:pt x="4750308" y="1588008"/>
                  </a:lnTo>
                  <a:lnTo>
                    <a:pt x="5078349" y="1588008"/>
                  </a:lnTo>
                  <a:lnTo>
                    <a:pt x="5078349" y="1619758"/>
                  </a:lnTo>
                  <a:lnTo>
                    <a:pt x="5141849" y="1588008"/>
                  </a:lnTo>
                  <a:lnTo>
                    <a:pt x="5154549" y="158165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032" y="3515867"/>
              <a:ext cx="81880" cy="9055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9014" y="3738117"/>
              <a:ext cx="52959" cy="660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3439" y="3938269"/>
              <a:ext cx="37010" cy="6883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7251" y="3910202"/>
              <a:ext cx="49905" cy="4584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86902" y="4060951"/>
              <a:ext cx="48005" cy="534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3750" y="4199382"/>
              <a:ext cx="34841" cy="4889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002270" y="4381119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09" h="32385">
                  <a:moveTo>
                    <a:pt x="7230" y="27755"/>
                  </a:moveTo>
                  <a:lnTo>
                    <a:pt x="7365" y="28447"/>
                  </a:lnTo>
                  <a:lnTo>
                    <a:pt x="11937" y="32257"/>
                  </a:lnTo>
                  <a:lnTo>
                    <a:pt x="22605" y="32257"/>
                  </a:lnTo>
                  <a:lnTo>
                    <a:pt x="23389" y="31622"/>
                  </a:lnTo>
                  <a:lnTo>
                    <a:pt x="16128" y="31622"/>
                  </a:lnTo>
                  <a:lnTo>
                    <a:pt x="11810" y="31241"/>
                  </a:lnTo>
                  <a:lnTo>
                    <a:pt x="8127" y="28574"/>
                  </a:lnTo>
                  <a:lnTo>
                    <a:pt x="7979" y="28219"/>
                  </a:lnTo>
                  <a:lnTo>
                    <a:pt x="7230" y="27755"/>
                  </a:lnTo>
                  <a:close/>
                </a:path>
                <a:path w="29209" h="32385">
                  <a:moveTo>
                    <a:pt x="7979" y="28219"/>
                  </a:moveTo>
                  <a:lnTo>
                    <a:pt x="8127" y="28574"/>
                  </a:lnTo>
                  <a:lnTo>
                    <a:pt x="11810" y="31241"/>
                  </a:lnTo>
                  <a:lnTo>
                    <a:pt x="16128" y="31622"/>
                  </a:lnTo>
                  <a:lnTo>
                    <a:pt x="16382" y="31622"/>
                  </a:lnTo>
                  <a:lnTo>
                    <a:pt x="14360" y="29828"/>
                  </a:lnTo>
                  <a:lnTo>
                    <a:pt x="11937" y="29717"/>
                  </a:lnTo>
                  <a:lnTo>
                    <a:pt x="11197" y="29381"/>
                  </a:lnTo>
                  <a:lnTo>
                    <a:pt x="9778" y="29336"/>
                  </a:lnTo>
                  <a:lnTo>
                    <a:pt x="7979" y="28219"/>
                  </a:lnTo>
                  <a:close/>
                </a:path>
                <a:path w="29209" h="32385">
                  <a:moveTo>
                    <a:pt x="28448" y="22605"/>
                  </a:moveTo>
                  <a:lnTo>
                    <a:pt x="6223" y="22605"/>
                  </a:lnTo>
                  <a:lnTo>
                    <a:pt x="12364" y="28056"/>
                  </a:lnTo>
                  <a:lnTo>
                    <a:pt x="15494" y="29844"/>
                  </a:lnTo>
                  <a:lnTo>
                    <a:pt x="14379" y="29844"/>
                  </a:lnTo>
                  <a:lnTo>
                    <a:pt x="16382" y="31622"/>
                  </a:lnTo>
                  <a:lnTo>
                    <a:pt x="23389" y="31622"/>
                  </a:lnTo>
                  <a:lnTo>
                    <a:pt x="25582" y="29844"/>
                  </a:lnTo>
                  <a:lnTo>
                    <a:pt x="14731" y="29844"/>
                  </a:lnTo>
                  <a:lnTo>
                    <a:pt x="14360" y="29828"/>
                  </a:lnTo>
                  <a:lnTo>
                    <a:pt x="25602" y="29828"/>
                  </a:lnTo>
                  <a:lnTo>
                    <a:pt x="27304" y="28447"/>
                  </a:lnTo>
                  <a:lnTo>
                    <a:pt x="28448" y="22605"/>
                  </a:lnTo>
                  <a:close/>
                </a:path>
                <a:path w="29209" h="32385">
                  <a:moveTo>
                    <a:pt x="13298" y="28885"/>
                  </a:moveTo>
                  <a:lnTo>
                    <a:pt x="14360" y="29828"/>
                  </a:lnTo>
                  <a:lnTo>
                    <a:pt x="14731" y="29844"/>
                  </a:lnTo>
                  <a:lnTo>
                    <a:pt x="15494" y="29844"/>
                  </a:lnTo>
                  <a:lnTo>
                    <a:pt x="14827" y="29463"/>
                  </a:lnTo>
                  <a:lnTo>
                    <a:pt x="14604" y="29463"/>
                  </a:lnTo>
                  <a:lnTo>
                    <a:pt x="13298" y="28885"/>
                  </a:lnTo>
                  <a:close/>
                </a:path>
                <a:path w="29209" h="32385">
                  <a:moveTo>
                    <a:pt x="11197" y="29381"/>
                  </a:moveTo>
                  <a:lnTo>
                    <a:pt x="11937" y="29717"/>
                  </a:lnTo>
                  <a:lnTo>
                    <a:pt x="14360" y="29828"/>
                  </a:lnTo>
                  <a:lnTo>
                    <a:pt x="13950" y="29463"/>
                  </a:lnTo>
                  <a:lnTo>
                    <a:pt x="11197" y="29381"/>
                  </a:lnTo>
                  <a:close/>
                </a:path>
                <a:path w="29209" h="32385">
                  <a:moveTo>
                    <a:pt x="7900" y="27121"/>
                  </a:moveTo>
                  <a:lnTo>
                    <a:pt x="9144" y="28447"/>
                  </a:lnTo>
                  <a:lnTo>
                    <a:pt x="11197" y="29381"/>
                  </a:lnTo>
                  <a:lnTo>
                    <a:pt x="13843" y="29463"/>
                  </a:lnTo>
                  <a:lnTo>
                    <a:pt x="13298" y="28885"/>
                  </a:lnTo>
                  <a:lnTo>
                    <a:pt x="10014" y="27431"/>
                  </a:lnTo>
                  <a:lnTo>
                    <a:pt x="8635" y="27431"/>
                  </a:lnTo>
                  <a:lnTo>
                    <a:pt x="8000" y="27177"/>
                  </a:lnTo>
                  <a:close/>
                </a:path>
                <a:path w="29209" h="32385">
                  <a:moveTo>
                    <a:pt x="12364" y="28056"/>
                  </a:moveTo>
                  <a:lnTo>
                    <a:pt x="13298" y="28885"/>
                  </a:lnTo>
                  <a:lnTo>
                    <a:pt x="14604" y="29463"/>
                  </a:lnTo>
                  <a:lnTo>
                    <a:pt x="14827" y="29463"/>
                  </a:lnTo>
                  <a:lnTo>
                    <a:pt x="12364" y="28056"/>
                  </a:lnTo>
                  <a:close/>
                </a:path>
                <a:path w="29209" h="32385">
                  <a:moveTo>
                    <a:pt x="7400" y="26840"/>
                  </a:moveTo>
                  <a:lnTo>
                    <a:pt x="7979" y="28219"/>
                  </a:lnTo>
                  <a:lnTo>
                    <a:pt x="9778" y="29336"/>
                  </a:lnTo>
                  <a:lnTo>
                    <a:pt x="11197" y="29381"/>
                  </a:lnTo>
                  <a:lnTo>
                    <a:pt x="9144" y="28447"/>
                  </a:lnTo>
                  <a:lnTo>
                    <a:pt x="7900" y="27121"/>
                  </a:lnTo>
                  <a:lnTo>
                    <a:pt x="7400" y="26840"/>
                  </a:lnTo>
                  <a:close/>
                </a:path>
                <a:path w="29209" h="32385">
                  <a:moveTo>
                    <a:pt x="6662" y="24852"/>
                  </a:moveTo>
                  <a:lnTo>
                    <a:pt x="6768" y="25332"/>
                  </a:lnTo>
                  <a:lnTo>
                    <a:pt x="6935" y="25731"/>
                  </a:lnTo>
                  <a:lnTo>
                    <a:pt x="7541" y="26337"/>
                  </a:lnTo>
                  <a:lnTo>
                    <a:pt x="13298" y="28885"/>
                  </a:lnTo>
                  <a:lnTo>
                    <a:pt x="12364" y="28056"/>
                  </a:lnTo>
                  <a:lnTo>
                    <a:pt x="7270" y="25145"/>
                  </a:lnTo>
                  <a:lnTo>
                    <a:pt x="6857" y="25145"/>
                  </a:lnTo>
                  <a:lnTo>
                    <a:pt x="6662" y="24852"/>
                  </a:lnTo>
                  <a:close/>
                </a:path>
                <a:path w="29209" h="32385">
                  <a:moveTo>
                    <a:pt x="7008" y="26619"/>
                  </a:moveTo>
                  <a:lnTo>
                    <a:pt x="7230" y="27755"/>
                  </a:lnTo>
                  <a:lnTo>
                    <a:pt x="7979" y="28219"/>
                  </a:lnTo>
                  <a:lnTo>
                    <a:pt x="7400" y="26840"/>
                  </a:lnTo>
                  <a:lnTo>
                    <a:pt x="7008" y="26619"/>
                  </a:lnTo>
                  <a:close/>
                </a:path>
                <a:path w="29209" h="32385">
                  <a:moveTo>
                    <a:pt x="6223" y="22605"/>
                  </a:moveTo>
                  <a:lnTo>
                    <a:pt x="6641" y="24743"/>
                  </a:lnTo>
                  <a:lnTo>
                    <a:pt x="12364" y="28056"/>
                  </a:lnTo>
                  <a:lnTo>
                    <a:pt x="6223" y="22605"/>
                  </a:lnTo>
                  <a:close/>
                </a:path>
                <a:path w="29209" h="32385">
                  <a:moveTo>
                    <a:pt x="5266" y="25332"/>
                  </a:moveTo>
                  <a:lnTo>
                    <a:pt x="6096" y="27050"/>
                  </a:lnTo>
                  <a:lnTo>
                    <a:pt x="7230" y="27755"/>
                  </a:lnTo>
                  <a:lnTo>
                    <a:pt x="7008" y="26619"/>
                  </a:lnTo>
                  <a:lnTo>
                    <a:pt x="5969" y="26034"/>
                  </a:lnTo>
                  <a:lnTo>
                    <a:pt x="5266" y="25332"/>
                  </a:lnTo>
                  <a:close/>
                </a:path>
                <a:path w="29209" h="32385">
                  <a:moveTo>
                    <a:pt x="7109" y="26146"/>
                  </a:moveTo>
                  <a:lnTo>
                    <a:pt x="7238" y="26415"/>
                  </a:lnTo>
                  <a:lnTo>
                    <a:pt x="7900" y="27121"/>
                  </a:lnTo>
                  <a:lnTo>
                    <a:pt x="8635" y="27431"/>
                  </a:lnTo>
                  <a:lnTo>
                    <a:pt x="7541" y="26337"/>
                  </a:lnTo>
                  <a:lnTo>
                    <a:pt x="7109" y="26146"/>
                  </a:lnTo>
                  <a:close/>
                </a:path>
                <a:path w="29209" h="32385">
                  <a:moveTo>
                    <a:pt x="7541" y="26337"/>
                  </a:moveTo>
                  <a:lnTo>
                    <a:pt x="8635" y="27431"/>
                  </a:lnTo>
                  <a:lnTo>
                    <a:pt x="10014" y="27431"/>
                  </a:lnTo>
                  <a:lnTo>
                    <a:pt x="7541" y="26337"/>
                  </a:lnTo>
                  <a:close/>
                </a:path>
                <a:path w="29209" h="32385">
                  <a:moveTo>
                    <a:pt x="7210" y="26387"/>
                  </a:moveTo>
                  <a:lnTo>
                    <a:pt x="7400" y="26840"/>
                  </a:lnTo>
                  <a:lnTo>
                    <a:pt x="7900" y="27121"/>
                  </a:lnTo>
                  <a:lnTo>
                    <a:pt x="7210" y="26387"/>
                  </a:lnTo>
                  <a:close/>
                </a:path>
                <a:path w="29209" h="32385">
                  <a:moveTo>
                    <a:pt x="6902" y="26079"/>
                  </a:moveTo>
                  <a:lnTo>
                    <a:pt x="7008" y="26619"/>
                  </a:lnTo>
                  <a:lnTo>
                    <a:pt x="7400" y="26840"/>
                  </a:lnTo>
                  <a:lnTo>
                    <a:pt x="7210" y="26387"/>
                  </a:lnTo>
                  <a:lnTo>
                    <a:pt x="6902" y="26079"/>
                  </a:lnTo>
                  <a:close/>
                </a:path>
                <a:path w="29209" h="32385">
                  <a:moveTo>
                    <a:pt x="3936" y="22732"/>
                  </a:moveTo>
                  <a:lnTo>
                    <a:pt x="4318" y="23367"/>
                  </a:lnTo>
                  <a:lnTo>
                    <a:pt x="4766" y="24296"/>
                  </a:lnTo>
                  <a:lnTo>
                    <a:pt x="5266" y="25332"/>
                  </a:lnTo>
                  <a:lnTo>
                    <a:pt x="5969" y="26034"/>
                  </a:lnTo>
                  <a:lnTo>
                    <a:pt x="7008" y="26619"/>
                  </a:lnTo>
                  <a:lnTo>
                    <a:pt x="6809" y="25605"/>
                  </a:lnTo>
                  <a:lnTo>
                    <a:pt x="3936" y="22732"/>
                  </a:lnTo>
                  <a:close/>
                </a:path>
                <a:path w="29209" h="32385">
                  <a:moveTo>
                    <a:pt x="6897" y="26052"/>
                  </a:moveTo>
                  <a:lnTo>
                    <a:pt x="7210" y="26387"/>
                  </a:lnTo>
                  <a:lnTo>
                    <a:pt x="7109" y="26146"/>
                  </a:lnTo>
                  <a:lnTo>
                    <a:pt x="6897" y="26052"/>
                  </a:lnTo>
                  <a:close/>
                </a:path>
                <a:path w="29209" h="32385">
                  <a:moveTo>
                    <a:pt x="6935" y="25731"/>
                  </a:moveTo>
                  <a:lnTo>
                    <a:pt x="7109" y="26146"/>
                  </a:lnTo>
                  <a:lnTo>
                    <a:pt x="7541" y="26337"/>
                  </a:lnTo>
                  <a:lnTo>
                    <a:pt x="6935" y="25731"/>
                  </a:lnTo>
                  <a:close/>
                </a:path>
                <a:path w="29209" h="32385">
                  <a:moveTo>
                    <a:pt x="6809" y="25605"/>
                  </a:moveTo>
                  <a:lnTo>
                    <a:pt x="6958" y="26079"/>
                  </a:lnTo>
                  <a:lnTo>
                    <a:pt x="7109" y="26146"/>
                  </a:lnTo>
                  <a:lnTo>
                    <a:pt x="6935" y="25731"/>
                  </a:lnTo>
                  <a:close/>
                </a:path>
                <a:path w="29209" h="32385">
                  <a:moveTo>
                    <a:pt x="6893" y="26034"/>
                  </a:moveTo>
                  <a:close/>
                </a:path>
                <a:path w="29209" h="32385">
                  <a:moveTo>
                    <a:pt x="6746" y="25279"/>
                  </a:moveTo>
                  <a:lnTo>
                    <a:pt x="6809" y="25605"/>
                  </a:lnTo>
                  <a:lnTo>
                    <a:pt x="6746" y="25279"/>
                  </a:lnTo>
                  <a:close/>
                </a:path>
                <a:path w="29209" h="32385">
                  <a:moveTo>
                    <a:pt x="6247" y="22732"/>
                  </a:moveTo>
                  <a:lnTo>
                    <a:pt x="3936" y="22732"/>
                  </a:lnTo>
                  <a:lnTo>
                    <a:pt x="6809" y="25605"/>
                  </a:lnTo>
                  <a:lnTo>
                    <a:pt x="6690" y="25145"/>
                  </a:lnTo>
                  <a:lnTo>
                    <a:pt x="5969" y="23494"/>
                  </a:lnTo>
                  <a:lnTo>
                    <a:pt x="6396" y="23494"/>
                  </a:lnTo>
                  <a:lnTo>
                    <a:pt x="6247" y="22732"/>
                  </a:lnTo>
                  <a:close/>
                </a:path>
                <a:path w="29209" h="32385">
                  <a:moveTo>
                    <a:pt x="4063" y="23494"/>
                  </a:moveTo>
                  <a:lnTo>
                    <a:pt x="3873" y="23494"/>
                  </a:lnTo>
                  <a:lnTo>
                    <a:pt x="4318" y="24383"/>
                  </a:lnTo>
                  <a:lnTo>
                    <a:pt x="5266" y="25332"/>
                  </a:lnTo>
                  <a:lnTo>
                    <a:pt x="4752" y="24296"/>
                  </a:lnTo>
                  <a:lnTo>
                    <a:pt x="4190" y="23621"/>
                  </a:lnTo>
                  <a:lnTo>
                    <a:pt x="4063" y="23494"/>
                  </a:lnTo>
                  <a:close/>
                </a:path>
                <a:path w="29209" h="32385">
                  <a:moveTo>
                    <a:pt x="6603" y="24764"/>
                  </a:moveTo>
                  <a:lnTo>
                    <a:pt x="6746" y="25279"/>
                  </a:lnTo>
                  <a:lnTo>
                    <a:pt x="6603" y="24764"/>
                  </a:lnTo>
                  <a:close/>
                </a:path>
                <a:path w="29209" h="32385">
                  <a:moveTo>
                    <a:pt x="6650" y="24791"/>
                  </a:moveTo>
                  <a:lnTo>
                    <a:pt x="6857" y="25145"/>
                  </a:lnTo>
                  <a:lnTo>
                    <a:pt x="6650" y="24791"/>
                  </a:lnTo>
                  <a:close/>
                </a:path>
                <a:path w="29209" h="32385">
                  <a:moveTo>
                    <a:pt x="6674" y="24805"/>
                  </a:moveTo>
                  <a:lnTo>
                    <a:pt x="6857" y="25145"/>
                  </a:lnTo>
                  <a:lnTo>
                    <a:pt x="7270" y="25145"/>
                  </a:lnTo>
                  <a:lnTo>
                    <a:pt x="6674" y="24805"/>
                  </a:lnTo>
                  <a:close/>
                </a:path>
                <a:path w="29209" h="32385">
                  <a:moveTo>
                    <a:pt x="6645" y="24764"/>
                  </a:moveTo>
                  <a:close/>
                </a:path>
                <a:path w="29209" h="32385">
                  <a:moveTo>
                    <a:pt x="5969" y="23494"/>
                  </a:moveTo>
                  <a:lnTo>
                    <a:pt x="6530" y="24764"/>
                  </a:lnTo>
                  <a:lnTo>
                    <a:pt x="5969" y="23494"/>
                  </a:lnTo>
                  <a:close/>
                </a:path>
                <a:path w="29209" h="32385">
                  <a:moveTo>
                    <a:pt x="6396" y="23494"/>
                  </a:moveTo>
                  <a:lnTo>
                    <a:pt x="5969" y="23494"/>
                  </a:lnTo>
                  <a:lnTo>
                    <a:pt x="6641" y="24743"/>
                  </a:lnTo>
                  <a:lnTo>
                    <a:pt x="6396" y="23494"/>
                  </a:lnTo>
                  <a:close/>
                </a:path>
                <a:path w="29209" h="32385">
                  <a:moveTo>
                    <a:pt x="4784" y="24334"/>
                  </a:moveTo>
                  <a:close/>
                </a:path>
                <a:path w="29209" h="32385">
                  <a:moveTo>
                    <a:pt x="2921" y="21589"/>
                  </a:moveTo>
                  <a:lnTo>
                    <a:pt x="3683" y="23114"/>
                  </a:lnTo>
                  <a:lnTo>
                    <a:pt x="4190" y="23621"/>
                  </a:lnTo>
                  <a:lnTo>
                    <a:pt x="4784" y="24334"/>
                  </a:lnTo>
                  <a:lnTo>
                    <a:pt x="2921" y="21589"/>
                  </a:lnTo>
                  <a:close/>
                </a:path>
                <a:path w="29209" h="32385">
                  <a:moveTo>
                    <a:pt x="28629" y="21589"/>
                  </a:moveTo>
                  <a:lnTo>
                    <a:pt x="2921" y="21589"/>
                  </a:lnTo>
                  <a:lnTo>
                    <a:pt x="4766" y="24296"/>
                  </a:lnTo>
                  <a:lnTo>
                    <a:pt x="4279" y="23304"/>
                  </a:lnTo>
                  <a:lnTo>
                    <a:pt x="3936" y="22732"/>
                  </a:lnTo>
                  <a:lnTo>
                    <a:pt x="6247" y="22732"/>
                  </a:lnTo>
                  <a:lnTo>
                    <a:pt x="28448" y="22605"/>
                  </a:lnTo>
                  <a:lnTo>
                    <a:pt x="28629" y="21589"/>
                  </a:lnTo>
                  <a:close/>
                </a:path>
                <a:path w="29209" h="32385">
                  <a:moveTo>
                    <a:pt x="3778" y="23304"/>
                  </a:moveTo>
                  <a:lnTo>
                    <a:pt x="3873" y="23494"/>
                  </a:lnTo>
                  <a:lnTo>
                    <a:pt x="3778" y="23304"/>
                  </a:lnTo>
                  <a:close/>
                </a:path>
                <a:path w="29209" h="32385">
                  <a:moveTo>
                    <a:pt x="3683" y="23114"/>
                  </a:moveTo>
                  <a:lnTo>
                    <a:pt x="3778" y="23304"/>
                  </a:lnTo>
                  <a:lnTo>
                    <a:pt x="3936" y="23494"/>
                  </a:lnTo>
                  <a:lnTo>
                    <a:pt x="3683" y="23114"/>
                  </a:lnTo>
                  <a:close/>
                </a:path>
                <a:path w="29209" h="32385">
                  <a:moveTo>
                    <a:pt x="3683" y="23114"/>
                  </a:moveTo>
                  <a:lnTo>
                    <a:pt x="3936" y="23494"/>
                  </a:lnTo>
                  <a:lnTo>
                    <a:pt x="3683" y="23114"/>
                  </a:lnTo>
                  <a:close/>
                </a:path>
                <a:path w="29209" h="32385">
                  <a:moveTo>
                    <a:pt x="16255" y="0"/>
                  </a:moveTo>
                  <a:lnTo>
                    <a:pt x="5333" y="0"/>
                  </a:lnTo>
                  <a:lnTo>
                    <a:pt x="761" y="4190"/>
                  </a:lnTo>
                  <a:lnTo>
                    <a:pt x="253" y="9651"/>
                  </a:lnTo>
                  <a:lnTo>
                    <a:pt x="126" y="10286"/>
                  </a:lnTo>
                  <a:lnTo>
                    <a:pt x="0" y="15493"/>
                  </a:lnTo>
                  <a:lnTo>
                    <a:pt x="126" y="18287"/>
                  </a:lnTo>
                  <a:lnTo>
                    <a:pt x="1270" y="20827"/>
                  </a:lnTo>
                  <a:lnTo>
                    <a:pt x="3301" y="22732"/>
                  </a:lnTo>
                  <a:lnTo>
                    <a:pt x="3778" y="23304"/>
                  </a:lnTo>
                  <a:lnTo>
                    <a:pt x="2921" y="21589"/>
                  </a:lnTo>
                  <a:lnTo>
                    <a:pt x="28629" y="21589"/>
                  </a:lnTo>
                  <a:lnTo>
                    <a:pt x="29082" y="19049"/>
                  </a:lnTo>
                  <a:lnTo>
                    <a:pt x="28194" y="15493"/>
                  </a:lnTo>
                  <a:lnTo>
                    <a:pt x="21716" y="15493"/>
                  </a:lnTo>
                  <a:lnTo>
                    <a:pt x="20250" y="11582"/>
                  </a:lnTo>
                  <a:lnTo>
                    <a:pt x="16582" y="9306"/>
                  </a:lnTo>
                  <a:lnTo>
                    <a:pt x="16128" y="9143"/>
                  </a:lnTo>
                  <a:lnTo>
                    <a:pt x="16017" y="8958"/>
                  </a:lnTo>
                  <a:lnTo>
                    <a:pt x="13843" y="7619"/>
                  </a:lnTo>
                  <a:lnTo>
                    <a:pt x="18764" y="7619"/>
                  </a:lnTo>
                  <a:lnTo>
                    <a:pt x="18669" y="7365"/>
                  </a:lnTo>
                  <a:lnTo>
                    <a:pt x="21250" y="7365"/>
                  </a:lnTo>
                  <a:lnTo>
                    <a:pt x="20954" y="4190"/>
                  </a:lnTo>
                  <a:lnTo>
                    <a:pt x="16255" y="0"/>
                  </a:lnTo>
                  <a:close/>
                </a:path>
                <a:path w="29209" h="32385">
                  <a:moveTo>
                    <a:pt x="20240" y="11556"/>
                  </a:moveTo>
                  <a:lnTo>
                    <a:pt x="21716" y="15493"/>
                  </a:lnTo>
                  <a:lnTo>
                    <a:pt x="21716" y="12465"/>
                  </a:lnTo>
                  <a:lnTo>
                    <a:pt x="20240" y="11556"/>
                  </a:lnTo>
                  <a:close/>
                </a:path>
                <a:path w="29209" h="32385">
                  <a:moveTo>
                    <a:pt x="21716" y="12465"/>
                  </a:moveTo>
                  <a:lnTo>
                    <a:pt x="21716" y="15493"/>
                  </a:lnTo>
                  <a:lnTo>
                    <a:pt x="28194" y="15493"/>
                  </a:lnTo>
                  <a:lnTo>
                    <a:pt x="26585" y="13715"/>
                  </a:lnTo>
                  <a:lnTo>
                    <a:pt x="23749" y="13715"/>
                  </a:lnTo>
                  <a:lnTo>
                    <a:pt x="21716" y="12465"/>
                  </a:lnTo>
                  <a:close/>
                </a:path>
                <a:path w="29209" h="32385">
                  <a:moveTo>
                    <a:pt x="21716" y="11582"/>
                  </a:moveTo>
                  <a:lnTo>
                    <a:pt x="21716" y="12465"/>
                  </a:lnTo>
                  <a:lnTo>
                    <a:pt x="23749" y="13715"/>
                  </a:lnTo>
                  <a:lnTo>
                    <a:pt x="23495" y="12953"/>
                  </a:lnTo>
                  <a:lnTo>
                    <a:pt x="23293" y="12572"/>
                  </a:lnTo>
                  <a:lnTo>
                    <a:pt x="22732" y="12572"/>
                  </a:lnTo>
                  <a:lnTo>
                    <a:pt x="21716" y="11582"/>
                  </a:lnTo>
                  <a:close/>
                </a:path>
                <a:path w="29209" h="32385">
                  <a:moveTo>
                    <a:pt x="22725" y="11499"/>
                  </a:moveTo>
                  <a:lnTo>
                    <a:pt x="23495" y="12953"/>
                  </a:lnTo>
                  <a:lnTo>
                    <a:pt x="23749" y="13715"/>
                  </a:lnTo>
                  <a:lnTo>
                    <a:pt x="26585" y="13715"/>
                  </a:lnTo>
                  <a:lnTo>
                    <a:pt x="25321" y="12318"/>
                  </a:lnTo>
                  <a:lnTo>
                    <a:pt x="25019" y="12318"/>
                  </a:lnTo>
                  <a:lnTo>
                    <a:pt x="22725" y="11499"/>
                  </a:lnTo>
                  <a:close/>
                </a:path>
                <a:path w="29209" h="32385">
                  <a:moveTo>
                    <a:pt x="21589" y="11094"/>
                  </a:moveTo>
                  <a:lnTo>
                    <a:pt x="21716" y="11582"/>
                  </a:lnTo>
                  <a:lnTo>
                    <a:pt x="22732" y="12572"/>
                  </a:lnTo>
                  <a:lnTo>
                    <a:pt x="22351" y="11937"/>
                  </a:lnTo>
                  <a:lnTo>
                    <a:pt x="21778" y="11161"/>
                  </a:lnTo>
                  <a:lnTo>
                    <a:pt x="21589" y="11094"/>
                  </a:lnTo>
                  <a:close/>
                </a:path>
                <a:path w="29209" h="32385">
                  <a:moveTo>
                    <a:pt x="21778" y="11161"/>
                  </a:moveTo>
                  <a:lnTo>
                    <a:pt x="22351" y="11937"/>
                  </a:lnTo>
                  <a:lnTo>
                    <a:pt x="22732" y="12572"/>
                  </a:lnTo>
                  <a:lnTo>
                    <a:pt x="23293" y="12572"/>
                  </a:lnTo>
                  <a:lnTo>
                    <a:pt x="22725" y="11499"/>
                  </a:lnTo>
                  <a:lnTo>
                    <a:pt x="21778" y="11161"/>
                  </a:lnTo>
                  <a:close/>
                </a:path>
                <a:path w="29209" h="32385">
                  <a:moveTo>
                    <a:pt x="19831" y="10466"/>
                  </a:moveTo>
                  <a:lnTo>
                    <a:pt x="20193" y="11429"/>
                  </a:lnTo>
                  <a:lnTo>
                    <a:pt x="20281" y="11582"/>
                  </a:lnTo>
                  <a:lnTo>
                    <a:pt x="21716" y="12465"/>
                  </a:lnTo>
                  <a:lnTo>
                    <a:pt x="21632" y="11499"/>
                  </a:lnTo>
                  <a:lnTo>
                    <a:pt x="21000" y="10883"/>
                  </a:lnTo>
                  <a:lnTo>
                    <a:pt x="19831" y="10466"/>
                  </a:lnTo>
                  <a:close/>
                </a:path>
                <a:path w="29209" h="32385">
                  <a:moveTo>
                    <a:pt x="21447" y="9490"/>
                  </a:moveTo>
                  <a:lnTo>
                    <a:pt x="21462" y="9905"/>
                  </a:lnTo>
                  <a:lnTo>
                    <a:pt x="22605" y="11048"/>
                  </a:lnTo>
                  <a:lnTo>
                    <a:pt x="22725" y="11499"/>
                  </a:lnTo>
                  <a:lnTo>
                    <a:pt x="25019" y="12318"/>
                  </a:lnTo>
                  <a:lnTo>
                    <a:pt x="24129" y="11429"/>
                  </a:lnTo>
                  <a:lnTo>
                    <a:pt x="22076" y="9891"/>
                  </a:lnTo>
                  <a:lnTo>
                    <a:pt x="21447" y="9490"/>
                  </a:lnTo>
                  <a:close/>
                </a:path>
                <a:path w="29209" h="32385">
                  <a:moveTo>
                    <a:pt x="21437" y="9373"/>
                  </a:moveTo>
                  <a:lnTo>
                    <a:pt x="22098" y="9905"/>
                  </a:lnTo>
                  <a:lnTo>
                    <a:pt x="24129" y="11429"/>
                  </a:lnTo>
                  <a:lnTo>
                    <a:pt x="25019" y="12318"/>
                  </a:lnTo>
                  <a:lnTo>
                    <a:pt x="25321" y="12318"/>
                  </a:lnTo>
                  <a:lnTo>
                    <a:pt x="23368" y="10159"/>
                  </a:lnTo>
                  <a:lnTo>
                    <a:pt x="21437" y="9373"/>
                  </a:lnTo>
                  <a:close/>
                </a:path>
                <a:path w="29209" h="32385">
                  <a:moveTo>
                    <a:pt x="21000" y="10883"/>
                  </a:moveTo>
                  <a:lnTo>
                    <a:pt x="21716" y="11582"/>
                  </a:lnTo>
                  <a:lnTo>
                    <a:pt x="21589" y="11094"/>
                  </a:lnTo>
                  <a:lnTo>
                    <a:pt x="21000" y="10883"/>
                  </a:lnTo>
                  <a:close/>
                </a:path>
                <a:path w="29209" h="32385">
                  <a:moveTo>
                    <a:pt x="16582" y="9306"/>
                  </a:moveTo>
                  <a:lnTo>
                    <a:pt x="20240" y="11556"/>
                  </a:lnTo>
                  <a:lnTo>
                    <a:pt x="19831" y="10466"/>
                  </a:lnTo>
                  <a:lnTo>
                    <a:pt x="16582" y="9306"/>
                  </a:lnTo>
                  <a:close/>
                </a:path>
                <a:path w="29209" h="32385">
                  <a:moveTo>
                    <a:pt x="21559" y="10644"/>
                  </a:moveTo>
                  <a:lnTo>
                    <a:pt x="21589" y="10795"/>
                  </a:lnTo>
                  <a:lnTo>
                    <a:pt x="21694" y="11048"/>
                  </a:lnTo>
                  <a:lnTo>
                    <a:pt x="22725" y="11499"/>
                  </a:lnTo>
                  <a:lnTo>
                    <a:pt x="22455" y="10990"/>
                  </a:lnTo>
                  <a:lnTo>
                    <a:pt x="21559" y="10644"/>
                  </a:lnTo>
                  <a:close/>
                </a:path>
                <a:path w="29209" h="32385">
                  <a:moveTo>
                    <a:pt x="21589" y="10907"/>
                  </a:moveTo>
                  <a:lnTo>
                    <a:pt x="21589" y="11094"/>
                  </a:lnTo>
                  <a:lnTo>
                    <a:pt x="21778" y="11161"/>
                  </a:lnTo>
                  <a:lnTo>
                    <a:pt x="21589" y="10907"/>
                  </a:lnTo>
                  <a:close/>
                </a:path>
                <a:path w="29209" h="32385">
                  <a:moveTo>
                    <a:pt x="20224" y="10127"/>
                  </a:moveTo>
                  <a:lnTo>
                    <a:pt x="21000" y="10883"/>
                  </a:lnTo>
                  <a:lnTo>
                    <a:pt x="21589" y="11094"/>
                  </a:lnTo>
                  <a:lnTo>
                    <a:pt x="21507" y="10795"/>
                  </a:lnTo>
                  <a:lnTo>
                    <a:pt x="21329" y="10554"/>
                  </a:lnTo>
                  <a:lnTo>
                    <a:pt x="20224" y="10127"/>
                  </a:lnTo>
                  <a:close/>
                </a:path>
                <a:path w="29209" h="32385">
                  <a:moveTo>
                    <a:pt x="22455" y="10990"/>
                  </a:moveTo>
                  <a:lnTo>
                    <a:pt x="22605" y="11048"/>
                  </a:lnTo>
                  <a:lnTo>
                    <a:pt x="22455" y="10990"/>
                  </a:lnTo>
                  <a:close/>
                </a:path>
                <a:path w="29209" h="32385">
                  <a:moveTo>
                    <a:pt x="22351" y="10795"/>
                  </a:moveTo>
                  <a:lnTo>
                    <a:pt x="22455" y="10990"/>
                  </a:lnTo>
                  <a:lnTo>
                    <a:pt x="22605" y="11048"/>
                  </a:lnTo>
                  <a:lnTo>
                    <a:pt x="22351" y="10795"/>
                  </a:lnTo>
                  <a:close/>
                </a:path>
                <a:path w="29209" h="32385">
                  <a:moveTo>
                    <a:pt x="21462" y="9905"/>
                  </a:moveTo>
                  <a:lnTo>
                    <a:pt x="21559" y="10644"/>
                  </a:lnTo>
                  <a:lnTo>
                    <a:pt x="22455" y="10990"/>
                  </a:lnTo>
                  <a:lnTo>
                    <a:pt x="22351" y="10795"/>
                  </a:lnTo>
                  <a:lnTo>
                    <a:pt x="21462" y="9905"/>
                  </a:lnTo>
                  <a:close/>
                </a:path>
                <a:path w="29209" h="32385">
                  <a:moveTo>
                    <a:pt x="21329" y="10554"/>
                  </a:moveTo>
                  <a:lnTo>
                    <a:pt x="21589" y="10907"/>
                  </a:lnTo>
                  <a:lnTo>
                    <a:pt x="21536" y="10635"/>
                  </a:lnTo>
                  <a:lnTo>
                    <a:pt x="21329" y="10554"/>
                  </a:lnTo>
                  <a:close/>
                </a:path>
                <a:path w="29209" h="32385">
                  <a:moveTo>
                    <a:pt x="19616" y="9891"/>
                  </a:moveTo>
                  <a:lnTo>
                    <a:pt x="19831" y="10466"/>
                  </a:lnTo>
                  <a:lnTo>
                    <a:pt x="21000" y="10883"/>
                  </a:lnTo>
                  <a:lnTo>
                    <a:pt x="20224" y="10127"/>
                  </a:lnTo>
                  <a:lnTo>
                    <a:pt x="19616" y="9891"/>
                  </a:lnTo>
                  <a:close/>
                </a:path>
                <a:path w="29209" h="32385">
                  <a:moveTo>
                    <a:pt x="21513" y="10413"/>
                  </a:moveTo>
                  <a:lnTo>
                    <a:pt x="21559" y="10644"/>
                  </a:lnTo>
                  <a:lnTo>
                    <a:pt x="21513" y="10413"/>
                  </a:lnTo>
                  <a:close/>
                </a:path>
                <a:path w="29209" h="32385">
                  <a:moveTo>
                    <a:pt x="19939" y="8763"/>
                  </a:moveTo>
                  <a:lnTo>
                    <a:pt x="20193" y="9017"/>
                  </a:lnTo>
                  <a:lnTo>
                    <a:pt x="21329" y="10554"/>
                  </a:lnTo>
                  <a:lnTo>
                    <a:pt x="21536" y="10635"/>
                  </a:lnTo>
                  <a:lnTo>
                    <a:pt x="21513" y="10413"/>
                  </a:lnTo>
                  <a:lnTo>
                    <a:pt x="21448" y="9891"/>
                  </a:lnTo>
                  <a:lnTo>
                    <a:pt x="20562" y="9017"/>
                  </a:lnTo>
                  <a:lnTo>
                    <a:pt x="19939" y="8763"/>
                  </a:lnTo>
                  <a:close/>
                </a:path>
                <a:path w="29209" h="32385">
                  <a:moveTo>
                    <a:pt x="19939" y="8763"/>
                  </a:moveTo>
                  <a:lnTo>
                    <a:pt x="19212" y="8814"/>
                  </a:lnTo>
                  <a:lnTo>
                    <a:pt x="19333" y="9139"/>
                  </a:lnTo>
                  <a:lnTo>
                    <a:pt x="19451" y="9373"/>
                  </a:lnTo>
                  <a:lnTo>
                    <a:pt x="20224" y="10127"/>
                  </a:lnTo>
                  <a:lnTo>
                    <a:pt x="21329" y="10554"/>
                  </a:lnTo>
                  <a:lnTo>
                    <a:pt x="20193" y="9017"/>
                  </a:lnTo>
                  <a:lnTo>
                    <a:pt x="19939" y="8763"/>
                  </a:lnTo>
                  <a:close/>
                </a:path>
                <a:path w="29209" h="32385">
                  <a:moveTo>
                    <a:pt x="17204" y="8958"/>
                  </a:moveTo>
                  <a:lnTo>
                    <a:pt x="16382" y="9017"/>
                  </a:lnTo>
                  <a:lnTo>
                    <a:pt x="16644" y="9327"/>
                  </a:lnTo>
                  <a:lnTo>
                    <a:pt x="19831" y="10466"/>
                  </a:lnTo>
                  <a:lnTo>
                    <a:pt x="19616" y="9891"/>
                  </a:lnTo>
                  <a:lnTo>
                    <a:pt x="17204" y="8958"/>
                  </a:lnTo>
                  <a:close/>
                </a:path>
                <a:path w="29209" h="32385">
                  <a:moveTo>
                    <a:pt x="21462" y="10159"/>
                  </a:moveTo>
                  <a:close/>
                </a:path>
                <a:path w="29209" h="32385">
                  <a:moveTo>
                    <a:pt x="19404" y="9327"/>
                  </a:moveTo>
                  <a:lnTo>
                    <a:pt x="19526" y="9651"/>
                  </a:lnTo>
                  <a:lnTo>
                    <a:pt x="19653" y="9905"/>
                  </a:lnTo>
                  <a:lnTo>
                    <a:pt x="20224" y="10127"/>
                  </a:lnTo>
                  <a:lnTo>
                    <a:pt x="19404" y="9327"/>
                  </a:lnTo>
                  <a:close/>
                </a:path>
                <a:path w="29209" h="32385">
                  <a:moveTo>
                    <a:pt x="20581" y="9024"/>
                  </a:moveTo>
                  <a:lnTo>
                    <a:pt x="21463" y="9905"/>
                  </a:lnTo>
                  <a:lnTo>
                    <a:pt x="21447" y="9490"/>
                  </a:lnTo>
                  <a:lnTo>
                    <a:pt x="20870" y="9143"/>
                  </a:lnTo>
                  <a:lnTo>
                    <a:pt x="20581" y="9024"/>
                  </a:lnTo>
                  <a:close/>
                </a:path>
                <a:path w="29209" h="32385">
                  <a:moveTo>
                    <a:pt x="18901" y="8837"/>
                  </a:moveTo>
                  <a:lnTo>
                    <a:pt x="17204" y="8958"/>
                  </a:lnTo>
                  <a:lnTo>
                    <a:pt x="19616" y="9891"/>
                  </a:lnTo>
                  <a:lnTo>
                    <a:pt x="19382" y="9306"/>
                  </a:lnTo>
                  <a:lnTo>
                    <a:pt x="18901" y="8837"/>
                  </a:lnTo>
                  <a:close/>
                </a:path>
                <a:path w="29209" h="32385">
                  <a:moveTo>
                    <a:pt x="20862" y="9139"/>
                  </a:moveTo>
                  <a:lnTo>
                    <a:pt x="21447" y="9490"/>
                  </a:lnTo>
                  <a:lnTo>
                    <a:pt x="21325" y="9327"/>
                  </a:lnTo>
                  <a:lnTo>
                    <a:pt x="20862" y="9139"/>
                  </a:lnTo>
                  <a:close/>
                </a:path>
                <a:path w="29209" h="32385">
                  <a:moveTo>
                    <a:pt x="21285" y="7746"/>
                  </a:moveTo>
                  <a:lnTo>
                    <a:pt x="19050" y="7746"/>
                  </a:lnTo>
                  <a:lnTo>
                    <a:pt x="19430" y="8127"/>
                  </a:lnTo>
                  <a:lnTo>
                    <a:pt x="19458" y="8282"/>
                  </a:lnTo>
                  <a:lnTo>
                    <a:pt x="19594" y="8418"/>
                  </a:lnTo>
                  <a:lnTo>
                    <a:pt x="20193" y="8635"/>
                  </a:lnTo>
                  <a:lnTo>
                    <a:pt x="20447" y="8890"/>
                  </a:lnTo>
                  <a:lnTo>
                    <a:pt x="20874" y="9143"/>
                  </a:lnTo>
                  <a:lnTo>
                    <a:pt x="21437" y="9373"/>
                  </a:lnTo>
                  <a:lnTo>
                    <a:pt x="21285" y="7746"/>
                  </a:lnTo>
                  <a:close/>
                </a:path>
                <a:path w="29209" h="32385">
                  <a:moveTo>
                    <a:pt x="19212" y="8814"/>
                  </a:moveTo>
                  <a:lnTo>
                    <a:pt x="18901" y="8837"/>
                  </a:lnTo>
                  <a:lnTo>
                    <a:pt x="19404" y="9327"/>
                  </a:lnTo>
                  <a:lnTo>
                    <a:pt x="19212" y="8814"/>
                  </a:lnTo>
                  <a:close/>
                </a:path>
                <a:path w="29209" h="32385">
                  <a:moveTo>
                    <a:pt x="16234" y="9091"/>
                  </a:moveTo>
                  <a:lnTo>
                    <a:pt x="16582" y="9306"/>
                  </a:lnTo>
                  <a:lnTo>
                    <a:pt x="16234" y="9091"/>
                  </a:lnTo>
                  <a:close/>
                </a:path>
                <a:path w="29209" h="32385">
                  <a:moveTo>
                    <a:pt x="20447" y="8890"/>
                  </a:moveTo>
                  <a:lnTo>
                    <a:pt x="20581" y="9024"/>
                  </a:lnTo>
                  <a:lnTo>
                    <a:pt x="20862" y="9139"/>
                  </a:lnTo>
                  <a:lnTo>
                    <a:pt x="20447" y="8890"/>
                  </a:lnTo>
                  <a:close/>
                </a:path>
                <a:path w="29209" h="32385">
                  <a:moveTo>
                    <a:pt x="17399" y="7619"/>
                  </a:moveTo>
                  <a:lnTo>
                    <a:pt x="13843" y="7619"/>
                  </a:lnTo>
                  <a:lnTo>
                    <a:pt x="16234" y="9091"/>
                  </a:lnTo>
                  <a:lnTo>
                    <a:pt x="16382" y="9017"/>
                  </a:lnTo>
                  <a:lnTo>
                    <a:pt x="17204" y="8958"/>
                  </a:lnTo>
                  <a:lnTo>
                    <a:pt x="14731" y="8000"/>
                  </a:lnTo>
                  <a:lnTo>
                    <a:pt x="15494" y="8000"/>
                  </a:lnTo>
                  <a:lnTo>
                    <a:pt x="17652" y="7873"/>
                  </a:lnTo>
                  <a:lnTo>
                    <a:pt x="17913" y="7873"/>
                  </a:lnTo>
                  <a:lnTo>
                    <a:pt x="17399" y="7619"/>
                  </a:lnTo>
                  <a:close/>
                </a:path>
                <a:path w="29209" h="32385">
                  <a:moveTo>
                    <a:pt x="19854" y="8678"/>
                  </a:moveTo>
                  <a:lnTo>
                    <a:pt x="20581" y="9024"/>
                  </a:lnTo>
                  <a:lnTo>
                    <a:pt x="19854" y="8678"/>
                  </a:lnTo>
                  <a:close/>
                </a:path>
                <a:path w="29209" h="32385">
                  <a:moveTo>
                    <a:pt x="19632" y="8456"/>
                  </a:moveTo>
                  <a:lnTo>
                    <a:pt x="19854" y="8678"/>
                  </a:lnTo>
                  <a:lnTo>
                    <a:pt x="20574" y="9017"/>
                  </a:lnTo>
                  <a:lnTo>
                    <a:pt x="19811" y="8508"/>
                  </a:lnTo>
                  <a:lnTo>
                    <a:pt x="19632" y="8456"/>
                  </a:lnTo>
                  <a:close/>
                </a:path>
                <a:path w="29209" h="32385">
                  <a:moveTo>
                    <a:pt x="17652" y="7873"/>
                  </a:moveTo>
                  <a:lnTo>
                    <a:pt x="15494" y="8000"/>
                  </a:lnTo>
                  <a:lnTo>
                    <a:pt x="14731" y="8000"/>
                  </a:lnTo>
                  <a:lnTo>
                    <a:pt x="17204" y="8958"/>
                  </a:lnTo>
                  <a:lnTo>
                    <a:pt x="18901" y="8837"/>
                  </a:lnTo>
                  <a:lnTo>
                    <a:pt x="18043" y="8000"/>
                  </a:lnTo>
                  <a:lnTo>
                    <a:pt x="17652" y="7873"/>
                  </a:lnTo>
                  <a:close/>
                </a:path>
                <a:path w="29209" h="32385">
                  <a:moveTo>
                    <a:pt x="19594" y="8418"/>
                  </a:moveTo>
                  <a:lnTo>
                    <a:pt x="19811" y="8508"/>
                  </a:lnTo>
                  <a:lnTo>
                    <a:pt x="20447" y="8890"/>
                  </a:lnTo>
                  <a:lnTo>
                    <a:pt x="20193" y="8635"/>
                  </a:lnTo>
                  <a:lnTo>
                    <a:pt x="19594" y="8418"/>
                  </a:lnTo>
                  <a:close/>
                </a:path>
                <a:path w="29209" h="32385">
                  <a:moveTo>
                    <a:pt x="18026" y="7983"/>
                  </a:moveTo>
                  <a:lnTo>
                    <a:pt x="18901" y="8837"/>
                  </a:lnTo>
                  <a:lnTo>
                    <a:pt x="19212" y="8814"/>
                  </a:lnTo>
                  <a:lnTo>
                    <a:pt x="18992" y="8272"/>
                  </a:lnTo>
                  <a:lnTo>
                    <a:pt x="18026" y="7983"/>
                  </a:lnTo>
                  <a:close/>
                </a:path>
                <a:path w="29209" h="32385">
                  <a:moveTo>
                    <a:pt x="19012" y="8282"/>
                  </a:moveTo>
                  <a:lnTo>
                    <a:pt x="19212" y="8814"/>
                  </a:lnTo>
                  <a:lnTo>
                    <a:pt x="19938" y="8763"/>
                  </a:lnTo>
                  <a:lnTo>
                    <a:pt x="19012" y="8282"/>
                  </a:lnTo>
                  <a:close/>
                </a:path>
                <a:path w="29209" h="32385">
                  <a:moveTo>
                    <a:pt x="19009" y="8272"/>
                  </a:moveTo>
                  <a:lnTo>
                    <a:pt x="19854" y="8678"/>
                  </a:lnTo>
                  <a:lnTo>
                    <a:pt x="19632" y="8456"/>
                  </a:lnTo>
                  <a:lnTo>
                    <a:pt x="19009" y="8272"/>
                  </a:lnTo>
                  <a:close/>
                </a:path>
                <a:path w="29209" h="32385">
                  <a:moveTo>
                    <a:pt x="18979" y="8194"/>
                  </a:moveTo>
                  <a:lnTo>
                    <a:pt x="19632" y="8456"/>
                  </a:lnTo>
                  <a:lnTo>
                    <a:pt x="18979" y="8194"/>
                  </a:lnTo>
                  <a:close/>
                </a:path>
                <a:path w="29209" h="32385">
                  <a:moveTo>
                    <a:pt x="18669" y="7365"/>
                  </a:moveTo>
                  <a:lnTo>
                    <a:pt x="18979" y="8194"/>
                  </a:lnTo>
                  <a:lnTo>
                    <a:pt x="19594" y="8418"/>
                  </a:lnTo>
                  <a:lnTo>
                    <a:pt x="19458" y="8282"/>
                  </a:lnTo>
                  <a:lnTo>
                    <a:pt x="19430" y="8127"/>
                  </a:lnTo>
                  <a:lnTo>
                    <a:pt x="18669" y="7365"/>
                  </a:lnTo>
                  <a:close/>
                </a:path>
                <a:path w="29209" h="32385">
                  <a:moveTo>
                    <a:pt x="18330" y="7958"/>
                  </a:moveTo>
                  <a:lnTo>
                    <a:pt x="19009" y="8272"/>
                  </a:lnTo>
                  <a:lnTo>
                    <a:pt x="18330" y="7958"/>
                  </a:lnTo>
                  <a:close/>
                </a:path>
                <a:path w="29209" h="32385">
                  <a:moveTo>
                    <a:pt x="17804" y="7767"/>
                  </a:moveTo>
                  <a:lnTo>
                    <a:pt x="18000" y="7958"/>
                  </a:lnTo>
                  <a:lnTo>
                    <a:pt x="18965" y="8259"/>
                  </a:lnTo>
                  <a:lnTo>
                    <a:pt x="18330" y="7958"/>
                  </a:lnTo>
                  <a:lnTo>
                    <a:pt x="17804" y="7767"/>
                  </a:lnTo>
                  <a:close/>
                </a:path>
                <a:path w="29209" h="32385">
                  <a:moveTo>
                    <a:pt x="18764" y="7619"/>
                  </a:moveTo>
                  <a:lnTo>
                    <a:pt x="17652" y="7619"/>
                  </a:lnTo>
                  <a:lnTo>
                    <a:pt x="18446" y="8000"/>
                  </a:lnTo>
                  <a:lnTo>
                    <a:pt x="18979" y="8194"/>
                  </a:lnTo>
                  <a:lnTo>
                    <a:pt x="18764" y="7619"/>
                  </a:lnTo>
                  <a:close/>
                </a:path>
                <a:path w="29209" h="32385">
                  <a:moveTo>
                    <a:pt x="21250" y="7365"/>
                  </a:moveTo>
                  <a:lnTo>
                    <a:pt x="18669" y="7365"/>
                  </a:lnTo>
                  <a:lnTo>
                    <a:pt x="19303" y="8127"/>
                  </a:lnTo>
                  <a:lnTo>
                    <a:pt x="19050" y="7746"/>
                  </a:lnTo>
                  <a:lnTo>
                    <a:pt x="21285" y="7746"/>
                  </a:lnTo>
                  <a:lnTo>
                    <a:pt x="21250" y="7365"/>
                  </a:lnTo>
                  <a:close/>
                </a:path>
                <a:path w="29209" h="32385">
                  <a:moveTo>
                    <a:pt x="19050" y="7746"/>
                  </a:moveTo>
                  <a:lnTo>
                    <a:pt x="19303" y="8127"/>
                  </a:lnTo>
                  <a:lnTo>
                    <a:pt x="19050" y="7746"/>
                  </a:lnTo>
                  <a:close/>
                </a:path>
                <a:path w="29209" h="32385">
                  <a:moveTo>
                    <a:pt x="17913" y="7873"/>
                  </a:moveTo>
                  <a:lnTo>
                    <a:pt x="17652" y="7873"/>
                  </a:lnTo>
                  <a:lnTo>
                    <a:pt x="18026" y="7983"/>
                  </a:lnTo>
                  <a:close/>
                </a:path>
                <a:path w="29209" h="32385">
                  <a:moveTo>
                    <a:pt x="17652" y="7619"/>
                  </a:moveTo>
                  <a:lnTo>
                    <a:pt x="17804" y="7767"/>
                  </a:lnTo>
                  <a:lnTo>
                    <a:pt x="18330" y="7958"/>
                  </a:lnTo>
                  <a:lnTo>
                    <a:pt x="17652" y="7619"/>
                  </a:lnTo>
                  <a:close/>
                </a:path>
                <a:path w="29209" h="32385">
                  <a:moveTo>
                    <a:pt x="17652" y="7619"/>
                  </a:moveTo>
                  <a:lnTo>
                    <a:pt x="17399" y="7619"/>
                  </a:lnTo>
                  <a:lnTo>
                    <a:pt x="17804" y="7767"/>
                  </a:lnTo>
                  <a:lnTo>
                    <a:pt x="17652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212334" y="4335221"/>
            <a:ext cx="462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b="1" baseline="13888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050" b="1" dirty="0">
                <a:solidFill>
                  <a:srgbClr val="C00000"/>
                </a:solidFill>
                <a:latin typeface="Calibri"/>
                <a:cs typeface="Calibri"/>
              </a:rPr>
              <a:t>3600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636122" y="2684779"/>
            <a:ext cx="54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0.812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0504423" y="1485646"/>
            <a:ext cx="793115" cy="78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5080" indent="-139065">
              <a:lnSpc>
                <a:spcPct val="1386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ONG 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0.151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80581" y="2691383"/>
            <a:ext cx="336141" cy="271272"/>
          </a:xfrm>
          <a:prstGeom prst="rect">
            <a:avLst/>
          </a:prstGeom>
        </p:spPr>
      </p:pic>
      <p:sp>
        <p:nvSpPr>
          <p:cNvPr id="45" name="object 4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097" y="1801876"/>
            <a:ext cx="1505843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05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1932"/>
            <a:ext cx="78651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Why</a:t>
            </a:r>
            <a:r>
              <a:rPr spc="-85" dirty="0"/>
              <a:t> </a:t>
            </a:r>
            <a:r>
              <a:rPr spc="-40" dirty="0"/>
              <a:t>there</a:t>
            </a:r>
            <a:r>
              <a:rPr spc="-85" dirty="0"/>
              <a:t> </a:t>
            </a:r>
            <a:r>
              <a:rPr spc="-10" dirty="0"/>
              <a:t>is</a:t>
            </a:r>
            <a:r>
              <a:rPr spc="-60" dirty="0"/>
              <a:t> </a:t>
            </a:r>
            <a:r>
              <a:rPr spc="-15" dirty="0"/>
              <a:t>an</a:t>
            </a:r>
            <a:r>
              <a:rPr spc="-75" dirty="0"/>
              <a:t> </a:t>
            </a:r>
            <a:r>
              <a:rPr spc="-40" dirty="0"/>
              <a:t>error</a:t>
            </a:r>
            <a:r>
              <a:rPr spc="-95" dirty="0"/>
              <a:t> </a:t>
            </a:r>
            <a:r>
              <a:rPr spc="-10" dirty="0"/>
              <a:t>in</a:t>
            </a:r>
            <a:r>
              <a:rPr spc="-75" dirty="0"/>
              <a:t> </a:t>
            </a:r>
            <a:r>
              <a:rPr spc="-40" dirty="0"/>
              <a:t>prediction?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0290" y="26982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4810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6386" y="339928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19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4810" y="3793997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1714" y="1775459"/>
              <a:ext cx="1473200" cy="2266950"/>
            </a:xfrm>
            <a:custGeom>
              <a:avLst/>
              <a:gdLst/>
              <a:ahLst/>
              <a:cxnLst/>
              <a:rect l="l" t="t" r="r" b="b"/>
              <a:pathLst>
                <a:path w="1473200" h="2266950">
                  <a:moveTo>
                    <a:pt x="1472819" y="2086864"/>
                  </a:moveTo>
                  <a:lnTo>
                    <a:pt x="1461617" y="2043049"/>
                  </a:lnTo>
                  <a:lnTo>
                    <a:pt x="1451737" y="2004314"/>
                  </a:lnTo>
                  <a:lnTo>
                    <a:pt x="1432928" y="2020595"/>
                  </a:lnTo>
                  <a:lnTo>
                    <a:pt x="1428877" y="2013839"/>
                  </a:lnTo>
                  <a:lnTo>
                    <a:pt x="1424241" y="2021128"/>
                  </a:lnTo>
                  <a:lnTo>
                    <a:pt x="1417154" y="2012950"/>
                  </a:lnTo>
                  <a:lnTo>
                    <a:pt x="1417154" y="2032317"/>
                  </a:lnTo>
                  <a:lnTo>
                    <a:pt x="1414411" y="2036635"/>
                  </a:lnTo>
                  <a:lnTo>
                    <a:pt x="1410728" y="2039810"/>
                  </a:lnTo>
                  <a:lnTo>
                    <a:pt x="844804" y="1680108"/>
                  </a:lnTo>
                  <a:lnTo>
                    <a:pt x="1069492" y="1630883"/>
                  </a:lnTo>
                  <a:lnTo>
                    <a:pt x="1417154" y="2032317"/>
                  </a:lnTo>
                  <a:lnTo>
                    <a:pt x="1417154" y="2012950"/>
                  </a:lnTo>
                  <a:lnTo>
                    <a:pt x="1083627" y="1627797"/>
                  </a:lnTo>
                  <a:lnTo>
                    <a:pt x="1329347" y="1573961"/>
                  </a:lnTo>
                  <a:lnTo>
                    <a:pt x="1336167" y="1604899"/>
                  </a:lnTo>
                  <a:lnTo>
                    <a:pt x="1393317" y="1558798"/>
                  </a:lnTo>
                  <a:lnTo>
                    <a:pt x="1402461" y="1551432"/>
                  </a:lnTo>
                  <a:lnTo>
                    <a:pt x="1402092" y="1551343"/>
                  </a:lnTo>
                  <a:lnTo>
                    <a:pt x="1402969" y="1551178"/>
                  </a:lnTo>
                  <a:lnTo>
                    <a:pt x="1390726" y="1540002"/>
                  </a:lnTo>
                  <a:lnTo>
                    <a:pt x="1340104" y="1493774"/>
                  </a:lnTo>
                  <a:lnTo>
                    <a:pt x="1331404" y="1524368"/>
                  </a:lnTo>
                  <a:lnTo>
                    <a:pt x="1324089" y="1522298"/>
                  </a:lnTo>
                  <a:lnTo>
                    <a:pt x="1324089" y="1550085"/>
                  </a:lnTo>
                  <a:lnTo>
                    <a:pt x="1320469" y="1562849"/>
                  </a:lnTo>
                  <a:lnTo>
                    <a:pt x="1074115" y="1616811"/>
                  </a:lnTo>
                  <a:lnTo>
                    <a:pt x="1059992" y="1600504"/>
                  </a:lnTo>
                  <a:lnTo>
                    <a:pt x="1059992" y="1619910"/>
                  </a:lnTo>
                  <a:lnTo>
                    <a:pt x="829525" y="1670392"/>
                  </a:lnTo>
                  <a:lnTo>
                    <a:pt x="811847" y="1659166"/>
                  </a:lnTo>
                  <a:lnTo>
                    <a:pt x="811847" y="1674266"/>
                  </a:lnTo>
                  <a:lnTo>
                    <a:pt x="42024" y="1842897"/>
                  </a:lnTo>
                  <a:lnTo>
                    <a:pt x="542950" y="1503311"/>
                  </a:lnTo>
                  <a:lnTo>
                    <a:pt x="811847" y="1674266"/>
                  </a:lnTo>
                  <a:lnTo>
                    <a:pt x="811847" y="1659166"/>
                  </a:lnTo>
                  <a:lnTo>
                    <a:pt x="554431" y="1495526"/>
                  </a:lnTo>
                  <a:lnTo>
                    <a:pt x="740371" y="1369479"/>
                  </a:lnTo>
                  <a:lnTo>
                    <a:pt x="876681" y="1408226"/>
                  </a:lnTo>
                  <a:lnTo>
                    <a:pt x="1059992" y="1619910"/>
                  </a:lnTo>
                  <a:lnTo>
                    <a:pt x="1059992" y="1600504"/>
                  </a:lnTo>
                  <a:lnTo>
                    <a:pt x="899007" y="1414576"/>
                  </a:lnTo>
                  <a:lnTo>
                    <a:pt x="1320660" y="1534490"/>
                  </a:lnTo>
                  <a:lnTo>
                    <a:pt x="1324089" y="1550085"/>
                  </a:lnTo>
                  <a:lnTo>
                    <a:pt x="1324089" y="1522298"/>
                  </a:lnTo>
                  <a:lnTo>
                    <a:pt x="883869" y="1397088"/>
                  </a:lnTo>
                  <a:lnTo>
                    <a:pt x="861529" y="1371295"/>
                  </a:lnTo>
                  <a:lnTo>
                    <a:pt x="861529" y="1390738"/>
                  </a:lnTo>
                  <a:lnTo>
                    <a:pt x="754075" y="1360182"/>
                  </a:lnTo>
                  <a:lnTo>
                    <a:pt x="805103" y="1325600"/>
                  </a:lnTo>
                  <a:lnTo>
                    <a:pt x="861529" y="1390738"/>
                  </a:lnTo>
                  <a:lnTo>
                    <a:pt x="861529" y="1371295"/>
                  </a:lnTo>
                  <a:lnTo>
                    <a:pt x="815721" y="1318399"/>
                  </a:lnTo>
                  <a:lnTo>
                    <a:pt x="1329626" y="970013"/>
                  </a:lnTo>
                  <a:lnTo>
                    <a:pt x="1347470" y="996315"/>
                  </a:lnTo>
                  <a:lnTo>
                    <a:pt x="1372095" y="952373"/>
                  </a:lnTo>
                  <a:lnTo>
                    <a:pt x="1389126" y="922020"/>
                  </a:lnTo>
                  <a:lnTo>
                    <a:pt x="1304671" y="933196"/>
                  </a:lnTo>
                  <a:lnTo>
                    <a:pt x="1322489" y="959497"/>
                  </a:lnTo>
                  <a:lnTo>
                    <a:pt x="807339" y="1308722"/>
                  </a:lnTo>
                  <a:lnTo>
                    <a:pt x="796721" y="1296466"/>
                  </a:lnTo>
                  <a:lnTo>
                    <a:pt x="796721" y="1315923"/>
                  </a:lnTo>
                  <a:lnTo>
                    <a:pt x="738111" y="1355648"/>
                  </a:lnTo>
                  <a:lnTo>
                    <a:pt x="724420" y="1351762"/>
                  </a:lnTo>
                  <a:lnTo>
                    <a:pt x="724420" y="1364932"/>
                  </a:lnTo>
                  <a:lnTo>
                    <a:pt x="542734" y="1488097"/>
                  </a:lnTo>
                  <a:lnTo>
                    <a:pt x="531266" y="1480807"/>
                  </a:lnTo>
                  <a:lnTo>
                    <a:pt x="531266" y="1495882"/>
                  </a:lnTo>
                  <a:lnTo>
                    <a:pt x="39408" y="1829308"/>
                  </a:lnTo>
                  <a:lnTo>
                    <a:pt x="380695" y="1400149"/>
                  </a:lnTo>
                  <a:lnTo>
                    <a:pt x="531266" y="1495882"/>
                  </a:lnTo>
                  <a:lnTo>
                    <a:pt x="531266" y="1480807"/>
                  </a:lnTo>
                  <a:lnTo>
                    <a:pt x="388645" y="1390142"/>
                  </a:lnTo>
                  <a:lnTo>
                    <a:pt x="466928" y="1291704"/>
                  </a:lnTo>
                  <a:lnTo>
                    <a:pt x="724420" y="1364932"/>
                  </a:lnTo>
                  <a:lnTo>
                    <a:pt x="724420" y="1351762"/>
                  </a:lnTo>
                  <a:lnTo>
                    <a:pt x="475488" y="1280947"/>
                  </a:lnTo>
                  <a:lnTo>
                    <a:pt x="614768" y="1105801"/>
                  </a:lnTo>
                  <a:lnTo>
                    <a:pt x="796721" y="1315923"/>
                  </a:lnTo>
                  <a:lnTo>
                    <a:pt x="796721" y="1296466"/>
                  </a:lnTo>
                  <a:lnTo>
                    <a:pt x="622846" y="1095654"/>
                  </a:lnTo>
                  <a:lnTo>
                    <a:pt x="713790" y="981290"/>
                  </a:lnTo>
                  <a:lnTo>
                    <a:pt x="1330591" y="826312"/>
                  </a:lnTo>
                  <a:lnTo>
                    <a:pt x="1338326" y="857123"/>
                  </a:lnTo>
                  <a:lnTo>
                    <a:pt x="1392161" y="810895"/>
                  </a:lnTo>
                  <a:lnTo>
                    <a:pt x="1402969" y="801624"/>
                  </a:lnTo>
                  <a:lnTo>
                    <a:pt x="1319784" y="783209"/>
                  </a:lnTo>
                  <a:lnTo>
                    <a:pt x="1327505" y="814006"/>
                  </a:lnTo>
                  <a:lnTo>
                    <a:pt x="726808" y="964920"/>
                  </a:lnTo>
                  <a:lnTo>
                    <a:pt x="1346644" y="185496"/>
                  </a:lnTo>
                  <a:lnTo>
                    <a:pt x="1371473" y="205232"/>
                  </a:lnTo>
                  <a:lnTo>
                    <a:pt x="1379435" y="167640"/>
                  </a:lnTo>
                  <a:lnTo>
                    <a:pt x="1389126" y="121920"/>
                  </a:lnTo>
                  <a:lnTo>
                    <a:pt x="1311910" y="157861"/>
                  </a:lnTo>
                  <a:lnTo>
                    <a:pt x="1336738" y="177622"/>
                  </a:lnTo>
                  <a:lnTo>
                    <a:pt x="706602" y="970000"/>
                  </a:lnTo>
                  <a:lnTo>
                    <a:pt x="693585" y="973277"/>
                  </a:lnTo>
                  <a:lnTo>
                    <a:pt x="693585" y="986358"/>
                  </a:lnTo>
                  <a:lnTo>
                    <a:pt x="614413" y="1085926"/>
                  </a:lnTo>
                  <a:lnTo>
                    <a:pt x="606348" y="1076617"/>
                  </a:lnTo>
                  <a:lnTo>
                    <a:pt x="606348" y="1096073"/>
                  </a:lnTo>
                  <a:lnTo>
                    <a:pt x="462305" y="1277200"/>
                  </a:lnTo>
                  <a:lnTo>
                    <a:pt x="453745" y="1274775"/>
                  </a:lnTo>
                  <a:lnTo>
                    <a:pt x="453745" y="1287957"/>
                  </a:lnTo>
                  <a:lnTo>
                    <a:pt x="377913" y="1383322"/>
                  </a:lnTo>
                  <a:lnTo>
                    <a:pt x="45008" y="1171702"/>
                  </a:lnTo>
                  <a:lnTo>
                    <a:pt x="453745" y="1287957"/>
                  </a:lnTo>
                  <a:lnTo>
                    <a:pt x="453745" y="1274775"/>
                  </a:lnTo>
                  <a:lnTo>
                    <a:pt x="27813" y="1153617"/>
                  </a:lnTo>
                  <a:lnTo>
                    <a:pt x="543902" y="1023950"/>
                  </a:lnTo>
                  <a:lnTo>
                    <a:pt x="606348" y="1096073"/>
                  </a:lnTo>
                  <a:lnTo>
                    <a:pt x="606348" y="1076617"/>
                  </a:lnTo>
                  <a:lnTo>
                    <a:pt x="557758" y="1020483"/>
                  </a:lnTo>
                  <a:lnTo>
                    <a:pt x="693585" y="986358"/>
                  </a:lnTo>
                  <a:lnTo>
                    <a:pt x="693585" y="973277"/>
                  </a:lnTo>
                  <a:lnTo>
                    <a:pt x="548449" y="1009726"/>
                  </a:lnTo>
                  <a:lnTo>
                    <a:pt x="534606" y="993749"/>
                  </a:lnTo>
                  <a:lnTo>
                    <a:pt x="534606" y="1013206"/>
                  </a:lnTo>
                  <a:lnTo>
                    <a:pt x="30518" y="1139850"/>
                  </a:lnTo>
                  <a:lnTo>
                    <a:pt x="387146" y="842924"/>
                  </a:lnTo>
                  <a:lnTo>
                    <a:pt x="534606" y="1013206"/>
                  </a:lnTo>
                  <a:lnTo>
                    <a:pt x="534606" y="993749"/>
                  </a:lnTo>
                  <a:lnTo>
                    <a:pt x="396951" y="834758"/>
                  </a:lnTo>
                  <a:lnTo>
                    <a:pt x="1335151" y="53606"/>
                  </a:lnTo>
                  <a:lnTo>
                    <a:pt x="1355471" y="77978"/>
                  </a:lnTo>
                  <a:lnTo>
                    <a:pt x="1373987" y="35687"/>
                  </a:lnTo>
                  <a:lnTo>
                    <a:pt x="1389634" y="0"/>
                  </a:lnTo>
                  <a:lnTo>
                    <a:pt x="1306703" y="19431"/>
                  </a:lnTo>
                  <a:lnTo>
                    <a:pt x="1327023" y="43827"/>
                  </a:lnTo>
                  <a:lnTo>
                    <a:pt x="388620" y="825144"/>
                  </a:lnTo>
                  <a:lnTo>
                    <a:pt x="9652" y="387477"/>
                  </a:lnTo>
                  <a:lnTo>
                    <a:pt x="0" y="395859"/>
                  </a:lnTo>
                  <a:lnTo>
                    <a:pt x="378815" y="833310"/>
                  </a:lnTo>
                  <a:lnTo>
                    <a:pt x="762" y="1148080"/>
                  </a:lnTo>
                  <a:lnTo>
                    <a:pt x="4864" y="1153033"/>
                  </a:lnTo>
                  <a:lnTo>
                    <a:pt x="4927" y="1153312"/>
                  </a:lnTo>
                  <a:lnTo>
                    <a:pt x="4813" y="1153680"/>
                  </a:lnTo>
                  <a:lnTo>
                    <a:pt x="1397" y="1159002"/>
                  </a:lnTo>
                  <a:lnTo>
                    <a:pt x="369963" y="1393317"/>
                  </a:lnTo>
                  <a:lnTo>
                    <a:pt x="5969" y="1851025"/>
                  </a:lnTo>
                  <a:lnTo>
                    <a:pt x="8978" y="1853425"/>
                  </a:lnTo>
                  <a:lnTo>
                    <a:pt x="10896" y="1856308"/>
                  </a:lnTo>
                  <a:lnTo>
                    <a:pt x="9144" y="1862328"/>
                  </a:lnTo>
                  <a:lnTo>
                    <a:pt x="1327315" y="2236292"/>
                  </a:lnTo>
                  <a:lnTo>
                    <a:pt x="1318641" y="2266823"/>
                  </a:lnTo>
                  <a:lnTo>
                    <a:pt x="1402461" y="2251075"/>
                  </a:lnTo>
                  <a:lnTo>
                    <a:pt x="1390078" y="2239772"/>
                  </a:lnTo>
                  <a:lnTo>
                    <a:pt x="1339469" y="2193544"/>
                  </a:lnTo>
                  <a:lnTo>
                    <a:pt x="1330782" y="2224113"/>
                  </a:lnTo>
                  <a:lnTo>
                    <a:pt x="37033" y="1857044"/>
                  </a:lnTo>
                  <a:lnTo>
                    <a:pt x="827125" y="1683981"/>
                  </a:lnTo>
                  <a:lnTo>
                    <a:pt x="1400644" y="2048548"/>
                  </a:lnTo>
                  <a:lnTo>
                    <a:pt x="1394079" y="2054225"/>
                  </a:lnTo>
                  <a:lnTo>
                    <a:pt x="1401343" y="2057247"/>
                  </a:lnTo>
                  <a:lnTo>
                    <a:pt x="1388110" y="2078101"/>
                  </a:lnTo>
                  <a:lnTo>
                    <a:pt x="1472819" y="20868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5692" y="1744091"/>
              <a:ext cx="1441450" cy="854075"/>
            </a:xfrm>
            <a:custGeom>
              <a:avLst/>
              <a:gdLst/>
              <a:ahLst/>
              <a:cxnLst/>
              <a:rect l="l" t="t" r="r" b="b"/>
              <a:pathLst>
                <a:path w="1441450" h="854075">
                  <a:moveTo>
                    <a:pt x="1372165" y="820286"/>
                  </a:moveTo>
                  <a:lnTo>
                    <a:pt x="1355979" y="847725"/>
                  </a:lnTo>
                  <a:lnTo>
                    <a:pt x="1441069" y="853567"/>
                  </a:lnTo>
                  <a:lnTo>
                    <a:pt x="1423696" y="826770"/>
                  </a:lnTo>
                  <a:lnTo>
                    <a:pt x="1383157" y="826770"/>
                  </a:lnTo>
                  <a:lnTo>
                    <a:pt x="1372165" y="820286"/>
                  </a:lnTo>
                  <a:close/>
                </a:path>
                <a:path w="1441450" h="854075">
                  <a:moveTo>
                    <a:pt x="1378585" y="809405"/>
                  </a:moveTo>
                  <a:lnTo>
                    <a:pt x="1372165" y="820286"/>
                  </a:lnTo>
                  <a:lnTo>
                    <a:pt x="1383157" y="826770"/>
                  </a:lnTo>
                  <a:lnTo>
                    <a:pt x="1389507" y="815848"/>
                  </a:lnTo>
                  <a:lnTo>
                    <a:pt x="1378585" y="809405"/>
                  </a:lnTo>
                  <a:close/>
                </a:path>
                <a:path w="1441450" h="854075">
                  <a:moveTo>
                    <a:pt x="1394714" y="782066"/>
                  </a:moveTo>
                  <a:lnTo>
                    <a:pt x="1378585" y="809405"/>
                  </a:lnTo>
                  <a:lnTo>
                    <a:pt x="1389507" y="815848"/>
                  </a:lnTo>
                  <a:lnTo>
                    <a:pt x="1383157" y="826770"/>
                  </a:lnTo>
                  <a:lnTo>
                    <a:pt x="1423696" y="826770"/>
                  </a:lnTo>
                  <a:lnTo>
                    <a:pt x="1394714" y="782066"/>
                  </a:lnTo>
                  <a:close/>
                </a:path>
                <a:path w="1441450" h="854075">
                  <a:moveTo>
                    <a:pt x="6350" y="0"/>
                  </a:moveTo>
                  <a:lnTo>
                    <a:pt x="0" y="10922"/>
                  </a:lnTo>
                  <a:lnTo>
                    <a:pt x="1372165" y="820286"/>
                  </a:lnTo>
                  <a:lnTo>
                    <a:pt x="1378585" y="80940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169" y="1745233"/>
              <a:ext cx="1449705" cy="2259965"/>
            </a:xfrm>
            <a:custGeom>
              <a:avLst/>
              <a:gdLst/>
              <a:ahLst/>
              <a:cxnLst/>
              <a:rect l="l" t="t" r="r" b="b"/>
              <a:pathLst>
                <a:path w="1449704" h="2259965">
                  <a:moveTo>
                    <a:pt x="1449197" y="1554861"/>
                  </a:moveTo>
                  <a:lnTo>
                    <a:pt x="1436751" y="1512697"/>
                  </a:lnTo>
                  <a:lnTo>
                    <a:pt x="1425067" y="1473073"/>
                  </a:lnTo>
                  <a:lnTo>
                    <a:pt x="1403616" y="1493062"/>
                  </a:lnTo>
                  <a:lnTo>
                    <a:pt x="1398270" y="1485646"/>
                  </a:lnTo>
                  <a:lnTo>
                    <a:pt x="1396517" y="1488986"/>
                  </a:lnTo>
                  <a:lnTo>
                    <a:pt x="1390243" y="1482255"/>
                  </a:lnTo>
                  <a:lnTo>
                    <a:pt x="1390243" y="1500974"/>
                  </a:lnTo>
                  <a:lnTo>
                    <a:pt x="1385582" y="1509852"/>
                  </a:lnTo>
                  <a:lnTo>
                    <a:pt x="1382153" y="1513065"/>
                  </a:lnTo>
                  <a:lnTo>
                    <a:pt x="1371981" y="1507756"/>
                  </a:lnTo>
                  <a:lnTo>
                    <a:pt x="1371981" y="1522056"/>
                  </a:lnTo>
                  <a:lnTo>
                    <a:pt x="1371981" y="1522539"/>
                  </a:lnTo>
                  <a:lnTo>
                    <a:pt x="1369314" y="1525016"/>
                  </a:lnTo>
                  <a:lnTo>
                    <a:pt x="1371981" y="1526019"/>
                  </a:lnTo>
                  <a:lnTo>
                    <a:pt x="1371981" y="1535861"/>
                  </a:lnTo>
                  <a:lnTo>
                    <a:pt x="1371981" y="1571955"/>
                  </a:lnTo>
                  <a:lnTo>
                    <a:pt x="1371981" y="1584401"/>
                  </a:lnTo>
                  <a:lnTo>
                    <a:pt x="56413" y="2227465"/>
                  </a:lnTo>
                  <a:lnTo>
                    <a:pt x="799033" y="1560576"/>
                  </a:lnTo>
                  <a:lnTo>
                    <a:pt x="1366431" y="1560576"/>
                  </a:lnTo>
                  <a:lnTo>
                    <a:pt x="1371981" y="1571955"/>
                  </a:lnTo>
                  <a:lnTo>
                    <a:pt x="1371981" y="1535861"/>
                  </a:lnTo>
                  <a:lnTo>
                    <a:pt x="1365681" y="1547876"/>
                  </a:lnTo>
                  <a:lnTo>
                    <a:pt x="813181" y="1547876"/>
                  </a:lnTo>
                  <a:lnTo>
                    <a:pt x="1037056" y="1346835"/>
                  </a:lnTo>
                  <a:lnTo>
                    <a:pt x="1371981" y="1522056"/>
                  </a:lnTo>
                  <a:lnTo>
                    <a:pt x="1371981" y="1507756"/>
                  </a:lnTo>
                  <a:lnTo>
                    <a:pt x="1047102" y="1337805"/>
                  </a:lnTo>
                  <a:lnTo>
                    <a:pt x="1151166" y="1244358"/>
                  </a:lnTo>
                  <a:lnTo>
                    <a:pt x="1390243" y="1500974"/>
                  </a:lnTo>
                  <a:lnTo>
                    <a:pt x="1390243" y="1482255"/>
                  </a:lnTo>
                  <a:lnTo>
                    <a:pt x="1160665" y="1235837"/>
                  </a:lnTo>
                  <a:lnTo>
                    <a:pt x="1388999" y="1030782"/>
                  </a:lnTo>
                  <a:lnTo>
                    <a:pt x="1410208" y="1054354"/>
                  </a:lnTo>
                  <a:lnTo>
                    <a:pt x="1426578" y="1012825"/>
                  </a:lnTo>
                  <a:lnTo>
                    <a:pt x="1441450" y="975106"/>
                  </a:lnTo>
                  <a:lnTo>
                    <a:pt x="1359281" y="997712"/>
                  </a:lnTo>
                  <a:lnTo>
                    <a:pt x="1380528" y="1021346"/>
                  </a:lnTo>
                  <a:lnTo>
                    <a:pt x="1152029" y="1226566"/>
                  </a:lnTo>
                  <a:lnTo>
                    <a:pt x="1142530" y="1216367"/>
                  </a:lnTo>
                  <a:lnTo>
                    <a:pt x="1142530" y="1235087"/>
                  </a:lnTo>
                  <a:lnTo>
                    <a:pt x="1035138" y="1331544"/>
                  </a:lnTo>
                  <a:lnTo>
                    <a:pt x="1025080" y="1326286"/>
                  </a:lnTo>
                  <a:lnTo>
                    <a:pt x="1025080" y="1340573"/>
                  </a:lnTo>
                  <a:lnTo>
                    <a:pt x="794258" y="1547876"/>
                  </a:lnTo>
                  <a:lnTo>
                    <a:pt x="43637" y="1547876"/>
                  </a:lnTo>
                  <a:lnTo>
                    <a:pt x="752970" y="1198194"/>
                  </a:lnTo>
                  <a:lnTo>
                    <a:pt x="1025080" y="1340573"/>
                  </a:lnTo>
                  <a:lnTo>
                    <a:pt x="1025080" y="1326286"/>
                  </a:lnTo>
                  <a:lnTo>
                    <a:pt x="767003" y="1191272"/>
                  </a:lnTo>
                  <a:lnTo>
                    <a:pt x="996378" y="1078191"/>
                  </a:lnTo>
                  <a:lnTo>
                    <a:pt x="1142530" y="1235087"/>
                  </a:lnTo>
                  <a:lnTo>
                    <a:pt x="1142530" y="1216367"/>
                  </a:lnTo>
                  <a:lnTo>
                    <a:pt x="1008329" y="1072299"/>
                  </a:lnTo>
                  <a:lnTo>
                    <a:pt x="1375994" y="891044"/>
                  </a:lnTo>
                  <a:lnTo>
                    <a:pt x="1390015" y="919480"/>
                  </a:lnTo>
                  <a:lnTo>
                    <a:pt x="1424495" y="874014"/>
                  </a:lnTo>
                  <a:lnTo>
                    <a:pt x="1440700" y="852639"/>
                  </a:lnTo>
                  <a:lnTo>
                    <a:pt x="1441450" y="852297"/>
                  </a:lnTo>
                  <a:lnTo>
                    <a:pt x="1441107" y="852119"/>
                  </a:lnTo>
                  <a:lnTo>
                    <a:pt x="1441450" y="851662"/>
                  </a:lnTo>
                  <a:lnTo>
                    <a:pt x="1440256" y="851662"/>
                  </a:lnTo>
                  <a:lnTo>
                    <a:pt x="1366520" y="811784"/>
                  </a:lnTo>
                  <a:lnTo>
                    <a:pt x="1365504" y="843508"/>
                  </a:lnTo>
                  <a:lnTo>
                    <a:pt x="1364729" y="843495"/>
                  </a:lnTo>
                  <a:lnTo>
                    <a:pt x="1364729" y="868159"/>
                  </a:lnTo>
                  <a:lnTo>
                    <a:pt x="1364272" y="882650"/>
                  </a:lnTo>
                  <a:lnTo>
                    <a:pt x="999286" y="1062609"/>
                  </a:lnTo>
                  <a:lnTo>
                    <a:pt x="987336" y="1049782"/>
                  </a:lnTo>
                  <a:lnTo>
                    <a:pt x="987336" y="1068501"/>
                  </a:lnTo>
                  <a:lnTo>
                    <a:pt x="753110" y="1183995"/>
                  </a:lnTo>
                  <a:lnTo>
                    <a:pt x="44348" y="813206"/>
                  </a:lnTo>
                  <a:lnTo>
                    <a:pt x="771575" y="836879"/>
                  </a:lnTo>
                  <a:lnTo>
                    <a:pt x="987336" y="1068501"/>
                  </a:lnTo>
                  <a:lnTo>
                    <a:pt x="987336" y="1049782"/>
                  </a:lnTo>
                  <a:lnTo>
                    <a:pt x="789571" y="837476"/>
                  </a:lnTo>
                  <a:lnTo>
                    <a:pt x="1358734" y="856005"/>
                  </a:lnTo>
                  <a:lnTo>
                    <a:pt x="1364729" y="868159"/>
                  </a:lnTo>
                  <a:lnTo>
                    <a:pt x="1364729" y="843495"/>
                  </a:lnTo>
                  <a:lnTo>
                    <a:pt x="777354" y="824357"/>
                  </a:lnTo>
                  <a:lnTo>
                    <a:pt x="9398" y="0"/>
                  </a:lnTo>
                  <a:lnTo>
                    <a:pt x="0" y="8636"/>
                  </a:lnTo>
                  <a:lnTo>
                    <a:pt x="759371" y="823772"/>
                  </a:lnTo>
                  <a:lnTo>
                    <a:pt x="17145" y="799592"/>
                  </a:lnTo>
                  <a:lnTo>
                    <a:pt x="16891" y="805942"/>
                  </a:lnTo>
                  <a:lnTo>
                    <a:pt x="13970" y="811530"/>
                  </a:lnTo>
                  <a:lnTo>
                    <a:pt x="739076" y="1190917"/>
                  </a:lnTo>
                  <a:lnTo>
                    <a:pt x="14097" y="1548384"/>
                  </a:lnTo>
                  <a:lnTo>
                    <a:pt x="16891" y="1554035"/>
                  </a:lnTo>
                  <a:lnTo>
                    <a:pt x="16891" y="1560576"/>
                  </a:lnTo>
                  <a:lnTo>
                    <a:pt x="780110" y="1560576"/>
                  </a:lnTo>
                  <a:lnTo>
                    <a:pt x="15062" y="2247684"/>
                  </a:lnTo>
                  <a:lnTo>
                    <a:pt x="14097" y="2248154"/>
                  </a:lnTo>
                  <a:lnTo>
                    <a:pt x="14224" y="2248433"/>
                  </a:lnTo>
                  <a:lnTo>
                    <a:pt x="12700" y="2249805"/>
                  </a:lnTo>
                  <a:lnTo>
                    <a:pt x="17576" y="2255278"/>
                  </a:lnTo>
                  <a:lnTo>
                    <a:pt x="19685" y="2259584"/>
                  </a:lnTo>
                  <a:lnTo>
                    <a:pt x="20891" y="2258999"/>
                  </a:lnTo>
                  <a:lnTo>
                    <a:pt x="21082" y="2259203"/>
                  </a:lnTo>
                  <a:lnTo>
                    <a:pt x="21818" y="2258542"/>
                  </a:lnTo>
                  <a:lnTo>
                    <a:pt x="1382407" y="1593342"/>
                  </a:lnTo>
                  <a:lnTo>
                    <a:pt x="1396365" y="1621917"/>
                  </a:lnTo>
                  <a:lnTo>
                    <a:pt x="1431163" y="1576451"/>
                  </a:lnTo>
                  <a:lnTo>
                    <a:pt x="1447787" y="1554734"/>
                  </a:lnTo>
                  <a:lnTo>
                    <a:pt x="1448181" y="1554734"/>
                  </a:lnTo>
                  <a:lnTo>
                    <a:pt x="1447977" y="1554480"/>
                  </a:lnTo>
                  <a:lnTo>
                    <a:pt x="1449197" y="1554861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72999" y="2586227"/>
              <a:ext cx="410845" cy="779145"/>
            </a:xfrm>
            <a:custGeom>
              <a:avLst/>
              <a:gdLst/>
              <a:ahLst/>
              <a:cxnLst/>
              <a:rect l="l" t="t" r="r" b="b"/>
              <a:pathLst>
                <a:path w="410845" h="779145">
                  <a:moveTo>
                    <a:pt x="397522" y="38100"/>
                  </a:moveTo>
                  <a:lnTo>
                    <a:pt x="384822" y="31750"/>
                  </a:lnTo>
                  <a:lnTo>
                    <a:pt x="321322" y="0"/>
                  </a:lnTo>
                  <a:lnTo>
                    <a:pt x="32132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22" y="44450"/>
                  </a:lnTo>
                  <a:lnTo>
                    <a:pt x="321322" y="76200"/>
                  </a:lnTo>
                  <a:lnTo>
                    <a:pt x="384822" y="44450"/>
                  </a:lnTo>
                  <a:lnTo>
                    <a:pt x="397522" y="38100"/>
                  </a:lnTo>
                  <a:close/>
                </a:path>
                <a:path w="410845" h="779145">
                  <a:moveTo>
                    <a:pt x="410349" y="740664"/>
                  </a:moveTo>
                  <a:lnTo>
                    <a:pt x="397649" y="734314"/>
                  </a:lnTo>
                  <a:lnTo>
                    <a:pt x="334149" y="702564"/>
                  </a:lnTo>
                  <a:lnTo>
                    <a:pt x="334149" y="734314"/>
                  </a:lnTo>
                  <a:lnTo>
                    <a:pt x="6096" y="734314"/>
                  </a:lnTo>
                  <a:lnTo>
                    <a:pt x="6096" y="747014"/>
                  </a:lnTo>
                  <a:lnTo>
                    <a:pt x="334149" y="747014"/>
                  </a:lnTo>
                  <a:lnTo>
                    <a:pt x="334149" y="778764"/>
                  </a:lnTo>
                  <a:lnTo>
                    <a:pt x="397649" y="747014"/>
                  </a:lnTo>
                  <a:lnTo>
                    <a:pt x="410349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63409" y="247776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72934" y="315594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41726" y="1678685"/>
            <a:ext cx="582295" cy="2580640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  <a:p>
            <a:pPr marL="110489">
              <a:lnSpc>
                <a:spcPts val="1390"/>
              </a:lnSpc>
              <a:spcBef>
                <a:spcPts val="1085"/>
              </a:spcBef>
            </a:pPr>
            <a:r>
              <a:rPr sz="1400" dirty="0"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  <a:p>
            <a:pPr marL="177165">
              <a:lnSpc>
                <a:spcPts val="2110"/>
              </a:lnSpc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7716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53405" y="1724405"/>
            <a:ext cx="584200" cy="230314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180"/>
              </a:spcBef>
            </a:pPr>
            <a:r>
              <a:rPr sz="1400" dirty="0"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  <a:p>
            <a:pPr marL="159385">
              <a:lnSpc>
                <a:spcPts val="1510"/>
              </a:lnSpc>
              <a:spcBef>
                <a:spcPts val="1085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  <a:p>
            <a:pPr marL="174625">
              <a:lnSpc>
                <a:spcPts val="223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05127" y="1984374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52677" y="2759201"/>
            <a:ext cx="459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5588" y="3523945"/>
            <a:ext cx="6648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b="1" baseline="13888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050" b="1" dirty="0">
                <a:solidFill>
                  <a:srgbClr val="C00000"/>
                </a:solidFill>
                <a:latin typeface="Calibri"/>
                <a:cs typeface="Calibri"/>
              </a:rPr>
              <a:t>3600</a:t>
            </a:r>
            <a:r>
              <a:rPr sz="2400" b="1" baseline="13888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2400" baseline="13888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47204" y="2499360"/>
            <a:ext cx="591820" cy="97409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2115"/>
              </a:lnSpc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0.151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0.812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34782" y="3457702"/>
            <a:ext cx="19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5" dirty="0" smtClean="0">
                <a:solidFill>
                  <a:srgbClr val="C00000"/>
                </a:solidFill>
                <a:latin typeface="Cambria Math"/>
                <a:cs typeface="Cambria Math"/>
              </a:rPr>
              <a:t>𝑦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36434" y="2020315"/>
            <a:ext cx="916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er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109525" y="2499360"/>
            <a:ext cx="383540" cy="944880"/>
            <a:chOff x="6109525" y="2499360"/>
            <a:chExt cx="383540" cy="944880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9525" y="2499360"/>
              <a:ext cx="381190" cy="2926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6893" y="3172968"/>
              <a:ext cx="336141" cy="27127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681732" y="1195832"/>
            <a:ext cx="3681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0280" algn="l"/>
              </a:tabLst>
            </a:pP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Wrong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weights	</a:t>
            </a:r>
            <a:r>
              <a:rPr sz="2700" b="1" spc="-22" baseline="1543" dirty="0">
                <a:solidFill>
                  <a:srgbClr val="C00000"/>
                </a:solidFill>
                <a:latin typeface="Calibri"/>
                <a:cs typeface="Calibri"/>
              </a:rPr>
              <a:t>Wrong</a:t>
            </a:r>
            <a:r>
              <a:rPr sz="2700" b="1" spc="-89" baseline="154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00" b="1" spc="-7" baseline="1543" dirty="0">
                <a:solidFill>
                  <a:srgbClr val="C00000"/>
                </a:solidFill>
                <a:latin typeface="Calibri"/>
                <a:cs typeface="Calibri"/>
              </a:rPr>
              <a:t>weights</a:t>
            </a:r>
            <a:endParaRPr sz="2700" baseline="1543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1296" y="3201923"/>
            <a:ext cx="334667" cy="271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84" y="2211154"/>
            <a:ext cx="1006921" cy="701176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7579445" y="3550919"/>
            <a:ext cx="1329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184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9632" y="1380743"/>
            <a:ext cx="1472565" cy="2266950"/>
          </a:xfrm>
          <a:custGeom>
            <a:avLst/>
            <a:gdLst/>
            <a:ahLst/>
            <a:cxnLst/>
            <a:rect l="l" t="t" r="r" b="b"/>
            <a:pathLst>
              <a:path w="1472564" h="2266950">
                <a:moveTo>
                  <a:pt x="1472057" y="2086864"/>
                </a:moveTo>
                <a:lnTo>
                  <a:pt x="1454785" y="2058162"/>
                </a:lnTo>
                <a:lnTo>
                  <a:pt x="1428115" y="2013839"/>
                </a:lnTo>
                <a:lnTo>
                  <a:pt x="1411160" y="2040559"/>
                </a:lnTo>
                <a:lnTo>
                  <a:pt x="844423" y="1680349"/>
                </a:lnTo>
                <a:lnTo>
                  <a:pt x="1330109" y="1573961"/>
                </a:lnTo>
                <a:lnTo>
                  <a:pt x="1336929" y="1604899"/>
                </a:lnTo>
                <a:lnTo>
                  <a:pt x="1394079" y="1558798"/>
                </a:lnTo>
                <a:lnTo>
                  <a:pt x="1403223" y="1551432"/>
                </a:lnTo>
                <a:lnTo>
                  <a:pt x="1402207" y="1551178"/>
                </a:lnTo>
                <a:lnTo>
                  <a:pt x="1389964" y="1540002"/>
                </a:lnTo>
                <a:lnTo>
                  <a:pt x="1339342" y="1493774"/>
                </a:lnTo>
                <a:lnTo>
                  <a:pt x="1330642" y="1524368"/>
                </a:lnTo>
                <a:lnTo>
                  <a:pt x="1324190" y="1522539"/>
                </a:lnTo>
                <a:lnTo>
                  <a:pt x="1324190" y="1547063"/>
                </a:lnTo>
                <a:lnTo>
                  <a:pt x="1319606" y="1563204"/>
                </a:lnTo>
                <a:lnTo>
                  <a:pt x="829144" y="1670646"/>
                </a:lnTo>
                <a:lnTo>
                  <a:pt x="811491" y="1659432"/>
                </a:lnTo>
                <a:lnTo>
                  <a:pt x="811491" y="1674507"/>
                </a:lnTo>
                <a:lnTo>
                  <a:pt x="39458" y="1843620"/>
                </a:lnTo>
                <a:lnTo>
                  <a:pt x="541820" y="1503070"/>
                </a:lnTo>
                <a:lnTo>
                  <a:pt x="811491" y="1674507"/>
                </a:lnTo>
                <a:lnTo>
                  <a:pt x="811491" y="1659432"/>
                </a:lnTo>
                <a:lnTo>
                  <a:pt x="553288" y="1495298"/>
                </a:lnTo>
                <a:lnTo>
                  <a:pt x="739101" y="1369326"/>
                </a:lnTo>
                <a:lnTo>
                  <a:pt x="1321523" y="1534947"/>
                </a:lnTo>
                <a:lnTo>
                  <a:pt x="1324190" y="1547063"/>
                </a:lnTo>
                <a:lnTo>
                  <a:pt x="1324190" y="1522539"/>
                </a:lnTo>
                <a:lnTo>
                  <a:pt x="752805" y="1360043"/>
                </a:lnTo>
                <a:lnTo>
                  <a:pt x="1330388" y="968489"/>
                </a:lnTo>
                <a:lnTo>
                  <a:pt x="1348232" y="994791"/>
                </a:lnTo>
                <a:lnTo>
                  <a:pt x="1372857" y="950849"/>
                </a:lnTo>
                <a:lnTo>
                  <a:pt x="1389888" y="920496"/>
                </a:lnTo>
                <a:lnTo>
                  <a:pt x="1305433" y="931672"/>
                </a:lnTo>
                <a:lnTo>
                  <a:pt x="1323251" y="957973"/>
                </a:lnTo>
                <a:lnTo>
                  <a:pt x="736841" y="1355509"/>
                </a:lnTo>
                <a:lnTo>
                  <a:pt x="723150" y="1351622"/>
                </a:lnTo>
                <a:lnTo>
                  <a:pt x="723150" y="1364792"/>
                </a:lnTo>
                <a:lnTo>
                  <a:pt x="541604" y="1487855"/>
                </a:lnTo>
                <a:lnTo>
                  <a:pt x="530136" y="1480578"/>
                </a:lnTo>
                <a:lnTo>
                  <a:pt x="530136" y="1495628"/>
                </a:lnTo>
                <a:lnTo>
                  <a:pt x="42799" y="1826006"/>
                </a:lnTo>
                <a:lnTo>
                  <a:pt x="380949" y="1400784"/>
                </a:lnTo>
                <a:lnTo>
                  <a:pt x="530136" y="1495628"/>
                </a:lnTo>
                <a:lnTo>
                  <a:pt x="530136" y="1480578"/>
                </a:lnTo>
                <a:lnTo>
                  <a:pt x="388899" y="1390789"/>
                </a:lnTo>
                <a:lnTo>
                  <a:pt x="467423" y="1292059"/>
                </a:lnTo>
                <a:lnTo>
                  <a:pt x="723150" y="1364792"/>
                </a:lnTo>
                <a:lnTo>
                  <a:pt x="723150" y="1351622"/>
                </a:lnTo>
                <a:lnTo>
                  <a:pt x="475970" y="1281303"/>
                </a:lnTo>
                <a:lnTo>
                  <a:pt x="714946" y="980795"/>
                </a:lnTo>
                <a:lnTo>
                  <a:pt x="1329829" y="826312"/>
                </a:lnTo>
                <a:lnTo>
                  <a:pt x="1337564" y="857123"/>
                </a:lnTo>
                <a:lnTo>
                  <a:pt x="1391399" y="810895"/>
                </a:lnTo>
                <a:lnTo>
                  <a:pt x="1402207" y="801624"/>
                </a:lnTo>
                <a:lnTo>
                  <a:pt x="1319022" y="783209"/>
                </a:lnTo>
                <a:lnTo>
                  <a:pt x="1326743" y="814006"/>
                </a:lnTo>
                <a:lnTo>
                  <a:pt x="727951" y="964450"/>
                </a:lnTo>
                <a:lnTo>
                  <a:pt x="1347406" y="185496"/>
                </a:lnTo>
                <a:lnTo>
                  <a:pt x="1372235" y="205232"/>
                </a:lnTo>
                <a:lnTo>
                  <a:pt x="1380197" y="167640"/>
                </a:lnTo>
                <a:lnTo>
                  <a:pt x="1389888" y="121920"/>
                </a:lnTo>
                <a:lnTo>
                  <a:pt x="1312672" y="157861"/>
                </a:lnTo>
                <a:lnTo>
                  <a:pt x="1337500" y="177622"/>
                </a:lnTo>
                <a:lnTo>
                  <a:pt x="707745" y="969518"/>
                </a:lnTo>
                <a:lnTo>
                  <a:pt x="694740" y="972794"/>
                </a:lnTo>
                <a:lnTo>
                  <a:pt x="694740" y="985875"/>
                </a:lnTo>
                <a:lnTo>
                  <a:pt x="462788" y="1277556"/>
                </a:lnTo>
                <a:lnTo>
                  <a:pt x="454228" y="1275130"/>
                </a:lnTo>
                <a:lnTo>
                  <a:pt x="454228" y="1288300"/>
                </a:lnTo>
                <a:lnTo>
                  <a:pt x="378167" y="1383957"/>
                </a:lnTo>
                <a:lnTo>
                  <a:pt x="44246" y="1171702"/>
                </a:lnTo>
                <a:lnTo>
                  <a:pt x="454228" y="1288300"/>
                </a:lnTo>
                <a:lnTo>
                  <a:pt x="454228" y="1275130"/>
                </a:lnTo>
                <a:lnTo>
                  <a:pt x="27051" y="1153617"/>
                </a:lnTo>
                <a:lnTo>
                  <a:pt x="694740" y="985875"/>
                </a:lnTo>
                <a:lnTo>
                  <a:pt x="694740" y="972794"/>
                </a:lnTo>
                <a:lnTo>
                  <a:pt x="29756" y="1139850"/>
                </a:lnTo>
                <a:lnTo>
                  <a:pt x="1334389" y="53606"/>
                </a:lnTo>
                <a:lnTo>
                  <a:pt x="1354709" y="77978"/>
                </a:lnTo>
                <a:lnTo>
                  <a:pt x="1373225" y="35687"/>
                </a:lnTo>
                <a:lnTo>
                  <a:pt x="1388872" y="0"/>
                </a:lnTo>
                <a:lnTo>
                  <a:pt x="1305941" y="19431"/>
                </a:lnTo>
                <a:lnTo>
                  <a:pt x="1326261" y="43827"/>
                </a:lnTo>
                <a:lnTo>
                  <a:pt x="0" y="1148080"/>
                </a:lnTo>
                <a:lnTo>
                  <a:pt x="4102" y="1153033"/>
                </a:lnTo>
                <a:lnTo>
                  <a:pt x="4165" y="1153312"/>
                </a:lnTo>
                <a:lnTo>
                  <a:pt x="4051" y="1153680"/>
                </a:lnTo>
                <a:lnTo>
                  <a:pt x="635" y="1159002"/>
                </a:lnTo>
                <a:lnTo>
                  <a:pt x="370205" y="1393964"/>
                </a:lnTo>
                <a:lnTo>
                  <a:pt x="6731" y="1851025"/>
                </a:lnTo>
                <a:lnTo>
                  <a:pt x="11328" y="1854708"/>
                </a:lnTo>
                <a:lnTo>
                  <a:pt x="11671" y="1856257"/>
                </a:lnTo>
                <a:lnTo>
                  <a:pt x="9906" y="1862328"/>
                </a:lnTo>
                <a:lnTo>
                  <a:pt x="1328077" y="2236292"/>
                </a:lnTo>
                <a:lnTo>
                  <a:pt x="1319403" y="2266823"/>
                </a:lnTo>
                <a:lnTo>
                  <a:pt x="1403223" y="2251075"/>
                </a:lnTo>
                <a:lnTo>
                  <a:pt x="1390840" y="2239772"/>
                </a:lnTo>
                <a:lnTo>
                  <a:pt x="1340231" y="2193544"/>
                </a:lnTo>
                <a:lnTo>
                  <a:pt x="1331544" y="2224113"/>
                </a:lnTo>
                <a:lnTo>
                  <a:pt x="37795" y="1857044"/>
                </a:lnTo>
                <a:lnTo>
                  <a:pt x="826770" y="1684223"/>
                </a:lnTo>
                <a:lnTo>
                  <a:pt x="1404315" y="2051354"/>
                </a:lnTo>
                <a:lnTo>
                  <a:pt x="1387348" y="2078101"/>
                </a:lnTo>
                <a:lnTo>
                  <a:pt x="1472057" y="208686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1539" y="3035300"/>
            <a:ext cx="1795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98930" algn="l"/>
              </a:tabLst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60x60=3600	</a:t>
            </a:r>
            <a:r>
              <a:rPr sz="2400" b="1" spc="-7" baseline="1736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18518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endParaRPr sz="1575" baseline="-18518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54451" y="2101595"/>
            <a:ext cx="4553585" cy="2968625"/>
            <a:chOff x="2854451" y="2101595"/>
            <a:chExt cx="4553585" cy="2968625"/>
          </a:xfrm>
        </p:grpSpPr>
        <p:sp>
          <p:nvSpPr>
            <p:cNvPr id="6" name="object 6"/>
            <p:cNvSpPr/>
            <p:nvPr/>
          </p:nvSpPr>
          <p:spPr>
            <a:xfrm>
              <a:off x="5063489" y="4592573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4451" y="4489703"/>
              <a:ext cx="470534" cy="76200"/>
            </a:xfrm>
            <a:custGeom>
              <a:avLst/>
              <a:gdLst/>
              <a:ahLst/>
              <a:cxnLst/>
              <a:rect l="l" t="t" r="r" b="b"/>
              <a:pathLst>
                <a:path w="470535" h="76200">
                  <a:moveTo>
                    <a:pt x="394208" y="0"/>
                  </a:moveTo>
                  <a:lnTo>
                    <a:pt x="394208" y="76200"/>
                  </a:lnTo>
                  <a:lnTo>
                    <a:pt x="457708" y="44450"/>
                  </a:lnTo>
                  <a:lnTo>
                    <a:pt x="406908" y="44450"/>
                  </a:lnTo>
                  <a:lnTo>
                    <a:pt x="406908" y="31750"/>
                  </a:lnTo>
                  <a:lnTo>
                    <a:pt x="457708" y="31750"/>
                  </a:lnTo>
                  <a:lnTo>
                    <a:pt x="394208" y="0"/>
                  </a:lnTo>
                  <a:close/>
                </a:path>
                <a:path w="470535" h="76200">
                  <a:moveTo>
                    <a:pt x="39420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94208" y="44450"/>
                  </a:lnTo>
                  <a:lnTo>
                    <a:pt x="394208" y="31750"/>
                  </a:lnTo>
                  <a:close/>
                </a:path>
                <a:path w="470535" h="76200">
                  <a:moveTo>
                    <a:pt x="457708" y="31750"/>
                  </a:moveTo>
                  <a:lnTo>
                    <a:pt x="406908" y="31750"/>
                  </a:lnTo>
                  <a:lnTo>
                    <a:pt x="406908" y="44450"/>
                  </a:lnTo>
                  <a:lnTo>
                    <a:pt x="457708" y="44450"/>
                  </a:lnTo>
                  <a:lnTo>
                    <a:pt x="470408" y="38100"/>
                  </a:lnTo>
                  <a:lnTo>
                    <a:pt x="457708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3925" y="2101595"/>
              <a:ext cx="381190" cy="2926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1293" y="2775203"/>
              <a:ext cx="336141" cy="2712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459735" y="1562176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1669" y="2337307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97479" y="1137158"/>
            <a:ext cx="5154930" cy="3784600"/>
            <a:chOff x="2697479" y="1137158"/>
            <a:chExt cx="5154930" cy="3784600"/>
          </a:xfrm>
        </p:grpSpPr>
        <p:sp>
          <p:nvSpPr>
            <p:cNvPr id="13" name="object 13"/>
            <p:cNvSpPr/>
            <p:nvPr/>
          </p:nvSpPr>
          <p:spPr>
            <a:xfrm>
              <a:off x="3201161" y="429691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238505" y="0"/>
                  </a:moveTo>
                  <a:lnTo>
                    <a:pt x="190445" y="4708"/>
                  </a:lnTo>
                  <a:lnTo>
                    <a:pt x="145678" y="18210"/>
                  </a:lnTo>
                  <a:lnTo>
                    <a:pt x="105165" y="39574"/>
                  </a:lnTo>
                  <a:lnTo>
                    <a:pt x="69865" y="67865"/>
                  </a:lnTo>
                  <a:lnTo>
                    <a:pt x="40739" y="102151"/>
                  </a:lnTo>
                  <a:lnTo>
                    <a:pt x="18746" y="141499"/>
                  </a:lnTo>
                  <a:lnTo>
                    <a:pt x="4846" y="184976"/>
                  </a:lnTo>
                  <a:lnTo>
                    <a:pt x="0" y="231647"/>
                  </a:lnTo>
                  <a:lnTo>
                    <a:pt x="4846" y="278319"/>
                  </a:lnTo>
                  <a:lnTo>
                    <a:pt x="18746" y="321796"/>
                  </a:lnTo>
                  <a:lnTo>
                    <a:pt x="40739" y="361144"/>
                  </a:lnTo>
                  <a:lnTo>
                    <a:pt x="69865" y="395430"/>
                  </a:lnTo>
                  <a:lnTo>
                    <a:pt x="105165" y="423721"/>
                  </a:lnTo>
                  <a:lnTo>
                    <a:pt x="145678" y="445085"/>
                  </a:lnTo>
                  <a:lnTo>
                    <a:pt x="190445" y="458587"/>
                  </a:lnTo>
                  <a:lnTo>
                    <a:pt x="238505" y="463295"/>
                  </a:lnTo>
                  <a:lnTo>
                    <a:pt x="286566" y="458587"/>
                  </a:lnTo>
                  <a:lnTo>
                    <a:pt x="331333" y="445085"/>
                  </a:lnTo>
                  <a:lnTo>
                    <a:pt x="371846" y="423721"/>
                  </a:lnTo>
                  <a:lnTo>
                    <a:pt x="407146" y="395430"/>
                  </a:lnTo>
                  <a:lnTo>
                    <a:pt x="436272" y="361144"/>
                  </a:lnTo>
                  <a:lnTo>
                    <a:pt x="458265" y="321796"/>
                  </a:lnTo>
                  <a:lnTo>
                    <a:pt x="472165" y="278319"/>
                  </a:lnTo>
                  <a:lnTo>
                    <a:pt x="477012" y="231647"/>
                  </a:lnTo>
                  <a:lnTo>
                    <a:pt x="472165" y="184976"/>
                  </a:lnTo>
                  <a:lnTo>
                    <a:pt x="458265" y="141499"/>
                  </a:lnTo>
                  <a:lnTo>
                    <a:pt x="436272" y="102151"/>
                  </a:lnTo>
                  <a:lnTo>
                    <a:pt x="407146" y="67865"/>
                  </a:lnTo>
                  <a:lnTo>
                    <a:pt x="371846" y="39574"/>
                  </a:lnTo>
                  <a:lnTo>
                    <a:pt x="331333" y="18210"/>
                  </a:lnTo>
                  <a:lnTo>
                    <a:pt x="286566" y="4708"/>
                  </a:lnTo>
                  <a:lnTo>
                    <a:pt x="23850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1161" y="429691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7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7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5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5633" y="4504943"/>
              <a:ext cx="1393825" cy="417195"/>
            </a:xfrm>
            <a:custGeom>
              <a:avLst/>
              <a:gdLst/>
              <a:ahLst/>
              <a:cxnLst/>
              <a:rect l="l" t="t" r="r" b="b"/>
              <a:pathLst>
                <a:path w="1393825" h="417195">
                  <a:moveTo>
                    <a:pt x="1318175" y="386153"/>
                  </a:moveTo>
                  <a:lnTo>
                    <a:pt x="1309496" y="416686"/>
                  </a:lnTo>
                  <a:lnTo>
                    <a:pt x="1393316" y="400938"/>
                  </a:lnTo>
                  <a:lnTo>
                    <a:pt x="1380941" y="389635"/>
                  </a:lnTo>
                  <a:lnTo>
                    <a:pt x="1330452" y="389635"/>
                  </a:lnTo>
                  <a:lnTo>
                    <a:pt x="1318175" y="386153"/>
                  </a:lnTo>
                  <a:close/>
                </a:path>
                <a:path w="1393825" h="417195">
                  <a:moveTo>
                    <a:pt x="1321638" y="373970"/>
                  </a:moveTo>
                  <a:lnTo>
                    <a:pt x="1318175" y="386153"/>
                  </a:lnTo>
                  <a:lnTo>
                    <a:pt x="1330452" y="389635"/>
                  </a:lnTo>
                  <a:lnTo>
                    <a:pt x="1333880" y="377443"/>
                  </a:lnTo>
                  <a:lnTo>
                    <a:pt x="1321638" y="373970"/>
                  </a:lnTo>
                  <a:close/>
                </a:path>
                <a:path w="1393825" h="417195">
                  <a:moveTo>
                    <a:pt x="1330325" y="343407"/>
                  </a:moveTo>
                  <a:lnTo>
                    <a:pt x="1321638" y="373970"/>
                  </a:lnTo>
                  <a:lnTo>
                    <a:pt x="1333880" y="377443"/>
                  </a:lnTo>
                  <a:lnTo>
                    <a:pt x="1330452" y="389635"/>
                  </a:lnTo>
                  <a:lnTo>
                    <a:pt x="1380941" y="389635"/>
                  </a:lnTo>
                  <a:lnTo>
                    <a:pt x="1330325" y="343407"/>
                  </a:lnTo>
                  <a:close/>
                </a:path>
                <a:path w="1393825" h="417195">
                  <a:moveTo>
                    <a:pt x="3555" y="0"/>
                  </a:moveTo>
                  <a:lnTo>
                    <a:pt x="0" y="12191"/>
                  </a:lnTo>
                  <a:lnTo>
                    <a:pt x="1318175" y="386153"/>
                  </a:lnTo>
                  <a:lnTo>
                    <a:pt x="1321638" y="373970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65441" y="199720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19">
                  <a:moveTo>
                    <a:pt x="0" y="232410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1" y="232410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20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1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87445" y="154000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19">
                  <a:moveTo>
                    <a:pt x="238506" y="0"/>
                  </a:moveTo>
                  <a:lnTo>
                    <a:pt x="190445" y="4720"/>
                  </a:lnTo>
                  <a:lnTo>
                    <a:pt x="145678" y="18258"/>
                  </a:lnTo>
                  <a:lnTo>
                    <a:pt x="105165" y="39681"/>
                  </a:lnTo>
                  <a:lnTo>
                    <a:pt x="69865" y="68056"/>
                  </a:lnTo>
                  <a:lnTo>
                    <a:pt x="40739" y="102449"/>
                  </a:lnTo>
                  <a:lnTo>
                    <a:pt x="18746" y="141928"/>
                  </a:lnTo>
                  <a:lnTo>
                    <a:pt x="4846" y="185559"/>
                  </a:lnTo>
                  <a:lnTo>
                    <a:pt x="0" y="232410"/>
                  </a:lnTo>
                  <a:lnTo>
                    <a:pt x="4846" y="279260"/>
                  </a:lnTo>
                  <a:lnTo>
                    <a:pt x="18746" y="322891"/>
                  </a:lnTo>
                  <a:lnTo>
                    <a:pt x="40739" y="362370"/>
                  </a:lnTo>
                  <a:lnTo>
                    <a:pt x="69865" y="396763"/>
                  </a:lnTo>
                  <a:lnTo>
                    <a:pt x="105165" y="425138"/>
                  </a:lnTo>
                  <a:lnTo>
                    <a:pt x="145678" y="446561"/>
                  </a:lnTo>
                  <a:lnTo>
                    <a:pt x="190445" y="460099"/>
                  </a:lnTo>
                  <a:lnTo>
                    <a:pt x="238506" y="464820"/>
                  </a:lnTo>
                  <a:lnTo>
                    <a:pt x="286566" y="460099"/>
                  </a:lnTo>
                  <a:lnTo>
                    <a:pt x="331333" y="446561"/>
                  </a:lnTo>
                  <a:lnTo>
                    <a:pt x="371846" y="425138"/>
                  </a:lnTo>
                  <a:lnTo>
                    <a:pt x="407146" y="396763"/>
                  </a:lnTo>
                  <a:lnTo>
                    <a:pt x="436272" y="362370"/>
                  </a:lnTo>
                  <a:lnTo>
                    <a:pt x="458265" y="322891"/>
                  </a:lnTo>
                  <a:lnTo>
                    <a:pt x="472165" y="279260"/>
                  </a:lnTo>
                  <a:lnTo>
                    <a:pt x="477012" y="232410"/>
                  </a:lnTo>
                  <a:lnTo>
                    <a:pt x="472165" y="185559"/>
                  </a:lnTo>
                  <a:lnTo>
                    <a:pt x="458265" y="141928"/>
                  </a:lnTo>
                  <a:lnTo>
                    <a:pt x="436272" y="102449"/>
                  </a:lnTo>
                  <a:lnTo>
                    <a:pt x="407146" y="68056"/>
                  </a:lnTo>
                  <a:lnTo>
                    <a:pt x="371846" y="39681"/>
                  </a:lnTo>
                  <a:lnTo>
                    <a:pt x="331333" y="18258"/>
                  </a:lnTo>
                  <a:lnTo>
                    <a:pt x="286566" y="4720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87445" y="154000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19">
                  <a:moveTo>
                    <a:pt x="0" y="232410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10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20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1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49773" y="114985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7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7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5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61917" y="1364742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4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8"/>
                  </a:moveTo>
                  <a:lnTo>
                    <a:pt x="1323848" y="27178"/>
                  </a:lnTo>
                  <a:lnTo>
                    <a:pt x="1327277" y="39370"/>
                  </a:lnTo>
                  <a:lnTo>
                    <a:pt x="1314974" y="42842"/>
                  </a:lnTo>
                  <a:lnTo>
                    <a:pt x="1323594" y="73406"/>
                  </a:lnTo>
                  <a:lnTo>
                    <a:pt x="1374322" y="27178"/>
                  </a:lnTo>
                  <a:close/>
                </a:path>
                <a:path w="1386839" h="413385">
                  <a:moveTo>
                    <a:pt x="1323848" y="27178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70"/>
                  </a:lnTo>
                  <a:lnTo>
                    <a:pt x="1323848" y="27178"/>
                  </a:lnTo>
                  <a:close/>
                </a:path>
                <a:path w="1386839" h="413385">
                  <a:moveTo>
                    <a:pt x="1302893" y="0"/>
                  </a:moveTo>
                  <a:lnTo>
                    <a:pt x="1311537" y="30652"/>
                  </a:lnTo>
                  <a:lnTo>
                    <a:pt x="1323848" y="27178"/>
                  </a:lnTo>
                  <a:lnTo>
                    <a:pt x="1374322" y="27178"/>
                  </a:lnTo>
                  <a:lnTo>
                    <a:pt x="1386586" y="16002"/>
                  </a:lnTo>
                  <a:lnTo>
                    <a:pt x="130289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63489" y="195148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7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7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5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61917" y="1766316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1"/>
                  </a:lnTo>
                  <a:lnTo>
                    <a:pt x="1387231" y="405130"/>
                  </a:lnTo>
                  <a:lnTo>
                    <a:pt x="1337183" y="405130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30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30"/>
                  </a:lnTo>
                  <a:lnTo>
                    <a:pt x="1387231" y="405130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2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87445" y="230200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19">
                  <a:moveTo>
                    <a:pt x="238506" y="0"/>
                  </a:moveTo>
                  <a:lnTo>
                    <a:pt x="190445" y="4720"/>
                  </a:lnTo>
                  <a:lnTo>
                    <a:pt x="145678" y="18258"/>
                  </a:lnTo>
                  <a:lnTo>
                    <a:pt x="105165" y="39681"/>
                  </a:lnTo>
                  <a:lnTo>
                    <a:pt x="69865" y="68056"/>
                  </a:lnTo>
                  <a:lnTo>
                    <a:pt x="40739" y="102449"/>
                  </a:lnTo>
                  <a:lnTo>
                    <a:pt x="18746" y="141928"/>
                  </a:lnTo>
                  <a:lnTo>
                    <a:pt x="4846" y="185559"/>
                  </a:lnTo>
                  <a:lnTo>
                    <a:pt x="0" y="232410"/>
                  </a:lnTo>
                  <a:lnTo>
                    <a:pt x="4846" y="279260"/>
                  </a:lnTo>
                  <a:lnTo>
                    <a:pt x="18746" y="322891"/>
                  </a:lnTo>
                  <a:lnTo>
                    <a:pt x="40739" y="362370"/>
                  </a:lnTo>
                  <a:lnTo>
                    <a:pt x="69865" y="396763"/>
                  </a:lnTo>
                  <a:lnTo>
                    <a:pt x="105165" y="425138"/>
                  </a:lnTo>
                  <a:lnTo>
                    <a:pt x="145678" y="446561"/>
                  </a:lnTo>
                  <a:lnTo>
                    <a:pt x="190445" y="460099"/>
                  </a:lnTo>
                  <a:lnTo>
                    <a:pt x="238506" y="464820"/>
                  </a:lnTo>
                  <a:lnTo>
                    <a:pt x="286566" y="460099"/>
                  </a:lnTo>
                  <a:lnTo>
                    <a:pt x="331333" y="446561"/>
                  </a:lnTo>
                  <a:lnTo>
                    <a:pt x="371846" y="425138"/>
                  </a:lnTo>
                  <a:lnTo>
                    <a:pt x="407146" y="396763"/>
                  </a:lnTo>
                  <a:lnTo>
                    <a:pt x="436272" y="362370"/>
                  </a:lnTo>
                  <a:lnTo>
                    <a:pt x="458265" y="322891"/>
                  </a:lnTo>
                  <a:lnTo>
                    <a:pt x="472165" y="279260"/>
                  </a:lnTo>
                  <a:lnTo>
                    <a:pt x="477012" y="232410"/>
                  </a:lnTo>
                  <a:lnTo>
                    <a:pt x="472165" y="185559"/>
                  </a:lnTo>
                  <a:lnTo>
                    <a:pt x="458265" y="141928"/>
                  </a:lnTo>
                  <a:lnTo>
                    <a:pt x="436272" y="102449"/>
                  </a:lnTo>
                  <a:lnTo>
                    <a:pt x="407146" y="68056"/>
                  </a:lnTo>
                  <a:lnTo>
                    <a:pt x="371846" y="39681"/>
                  </a:lnTo>
                  <a:lnTo>
                    <a:pt x="331333" y="18258"/>
                  </a:lnTo>
                  <a:lnTo>
                    <a:pt x="286566" y="4720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87445" y="230200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19">
                  <a:moveTo>
                    <a:pt x="0" y="232410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10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20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1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63489" y="2699766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19">
                  <a:moveTo>
                    <a:pt x="0" y="232410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10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20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1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59631" y="1767586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8" y="1145031"/>
                  </a:lnTo>
                  <a:lnTo>
                    <a:pt x="1402206" y="1164336"/>
                  </a:lnTo>
                  <a:lnTo>
                    <a:pt x="1386511" y="1128776"/>
                  </a:lnTo>
                  <a:lnTo>
                    <a:pt x="1349247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7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7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7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95065" y="3004565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238506" y="0"/>
                  </a:moveTo>
                  <a:lnTo>
                    <a:pt x="190445" y="4720"/>
                  </a:lnTo>
                  <a:lnTo>
                    <a:pt x="145678" y="18258"/>
                  </a:lnTo>
                  <a:lnTo>
                    <a:pt x="105165" y="39681"/>
                  </a:lnTo>
                  <a:lnTo>
                    <a:pt x="69865" y="68056"/>
                  </a:lnTo>
                  <a:lnTo>
                    <a:pt x="40739" y="102449"/>
                  </a:lnTo>
                  <a:lnTo>
                    <a:pt x="18746" y="141928"/>
                  </a:lnTo>
                  <a:lnTo>
                    <a:pt x="4846" y="185559"/>
                  </a:lnTo>
                  <a:lnTo>
                    <a:pt x="0" y="232410"/>
                  </a:lnTo>
                  <a:lnTo>
                    <a:pt x="4846" y="279260"/>
                  </a:lnTo>
                  <a:lnTo>
                    <a:pt x="18746" y="322891"/>
                  </a:lnTo>
                  <a:lnTo>
                    <a:pt x="40739" y="362370"/>
                  </a:lnTo>
                  <a:lnTo>
                    <a:pt x="69865" y="396763"/>
                  </a:lnTo>
                  <a:lnTo>
                    <a:pt x="105165" y="425138"/>
                  </a:lnTo>
                  <a:lnTo>
                    <a:pt x="145678" y="446561"/>
                  </a:lnTo>
                  <a:lnTo>
                    <a:pt x="190445" y="460099"/>
                  </a:lnTo>
                  <a:lnTo>
                    <a:pt x="238506" y="464820"/>
                  </a:lnTo>
                  <a:lnTo>
                    <a:pt x="286566" y="460099"/>
                  </a:lnTo>
                  <a:lnTo>
                    <a:pt x="331333" y="446561"/>
                  </a:lnTo>
                  <a:lnTo>
                    <a:pt x="371846" y="425138"/>
                  </a:lnTo>
                  <a:lnTo>
                    <a:pt x="407146" y="396763"/>
                  </a:lnTo>
                  <a:lnTo>
                    <a:pt x="436272" y="362370"/>
                  </a:lnTo>
                  <a:lnTo>
                    <a:pt x="458265" y="322891"/>
                  </a:lnTo>
                  <a:lnTo>
                    <a:pt x="472165" y="279260"/>
                  </a:lnTo>
                  <a:lnTo>
                    <a:pt x="477011" y="232410"/>
                  </a:lnTo>
                  <a:lnTo>
                    <a:pt x="472165" y="185559"/>
                  </a:lnTo>
                  <a:lnTo>
                    <a:pt x="458265" y="141928"/>
                  </a:lnTo>
                  <a:lnTo>
                    <a:pt x="436272" y="102449"/>
                  </a:lnTo>
                  <a:lnTo>
                    <a:pt x="407146" y="68056"/>
                  </a:lnTo>
                  <a:lnTo>
                    <a:pt x="371846" y="39681"/>
                  </a:lnTo>
                  <a:lnTo>
                    <a:pt x="331333" y="18258"/>
                  </a:lnTo>
                  <a:lnTo>
                    <a:pt x="286566" y="4720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95065" y="3004565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10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1" y="232410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20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1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63489" y="339928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58870" y="1349374"/>
              <a:ext cx="3305175" cy="2118360"/>
            </a:xfrm>
            <a:custGeom>
              <a:avLst/>
              <a:gdLst/>
              <a:ahLst/>
              <a:cxnLst/>
              <a:rect l="l" t="t" r="r" b="b"/>
              <a:pathLst>
                <a:path w="3305175" h="2118360">
                  <a:moveTo>
                    <a:pt x="1472819" y="2118233"/>
                  </a:moveTo>
                  <a:lnTo>
                    <a:pt x="1461617" y="2074418"/>
                  </a:lnTo>
                  <a:lnTo>
                    <a:pt x="1451737" y="2035683"/>
                  </a:lnTo>
                  <a:lnTo>
                    <a:pt x="1427708" y="2056485"/>
                  </a:lnTo>
                  <a:lnTo>
                    <a:pt x="9652" y="418846"/>
                  </a:lnTo>
                  <a:lnTo>
                    <a:pt x="0" y="427228"/>
                  </a:lnTo>
                  <a:lnTo>
                    <a:pt x="1418120" y="2064791"/>
                  </a:lnTo>
                  <a:lnTo>
                    <a:pt x="1394079" y="2085594"/>
                  </a:lnTo>
                  <a:lnTo>
                    <a:pt x="1472819" y="2118233"/>
                  </a:lnTo>
                  <a:close/>
                </a:path>
                <a:path w="3305175" h="2118360">
                  <a:moveTo>
                    <a:pt x="3305048" y="853567"/>
                  </a:moveTo>
                  <a:lnTo>
                    <a:pt x="3287674" y="826770"/>
                  </a:lnTo>
                  <a:lnTo>
                    <a:pt x="3258693" y="782066"/>
                  </a:lnTo>
                  <a:lnTo>
                    <a:pt x="3242564" y="809409"/>
                  </a:lnTo>
                  <a:lnTo>
                    <a:pt x="1870329" y="0"/>
                  </a:lnTo>
                  <a:lnTo>
                    <a:pt x="1863979" y="10922"/>
                  </a:lnTo>
                  <a:lnTo>
                    <a:pt x="3236137" y="820293"/>
                  </a:lnTo>
                  <a:lnTo>
                    <a:pt x="3219958" y="847725"/>
                  </a:lnTo>
                  <a:lnTo>
                    <a:pt x="3305048" y="85356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71538" y="2699766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19">
                  <a:moveTo>
                    <a:pt x="0" y="232410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1" y="232410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20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1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97480" y="1350517"/>
              <a:ext cx="5154930" cy="3478529"/>
            </a:xfrm>
            <a:custGeom>
              <a:avLst/>
              <a:gdLst/>
              <a:ahLst/>
              <a:cxnLst/>
              <a:rect l="l" t="t" r="r" b="b"/>
              <a:pathLst>
                <a:path w="5154930" h="3478529">
                  <a:moveTo>
                    <a:pt x="478409" y="426339"/>
                  </a:moveTo>
                  <a:lnTo>
                    <a:pt x="426085" y="426339"/>
                  </a:lnTo>
                  <a:lnTo>
                    <a:pt x="413423" y="426339"/>
                  </a:lnTo>
                  <a:lnTo>
                    <a:pt x="413004" y="457962"/>
                  </a:lnTo>
                  <a:lnTo>
                    <a:pt x="478409" y="426339"/>
                  </a:lnTo>
                  <a:close/>
                </a:path>
                <a:path w="5154930" h="3478529">
                  <a:moveTo>
                    <a:pt x="489712" y="420878"/>
                  </a:moveTo>
                  <a:lnTo>
                    <a:pt x="414020" y="381762"/>
                  </a:lnTo>
                  <a:lnTo>
                    <a:pt x="413588" y="413461"/>
                  </a:lnTo>
                  <a:lnTo>
                    <a:pt x="26035" y="407924"/>
                  </a:lnTo>
                  <a:lnTo>
                    <a:pt x="25781" y="420624"/>
                  </a:lnTo>
                  <a:lnTo>
                    <a:pt x="413423" y="426161"/>
                  </a:lnTo>
                  <a:lnTo>
                    <a:pt x="426085" y="426161"/>
                  </a:lnTo>
                  <a:lnTo>
                    <a:pt x="478777" y="426161"/>
                  </a:lnTo>
                  <a:lnTo>
                    <a:pt x="489712" y="420878"/>
                  </a:lnTo>
                  <a:close/>
                </a:path>
                <a:path w="5154930" h="3478529">
                  <a:moveTo>
                    <a:pt x="490347" y="1183894"/>
                  </a:moveTo>
                  <a:lnTo>
                    <a:pt x="477647" y="1177544"/>
                  </a:lnTo>
                  <a:lnTo>
                    <a:pt x="414147" y="1145794"/>
                  </a:lnTo>
                  <a:lnTo>
                    <a:pt x="414147" y="1177544"/>
                  </a:lnTo>
                  <a:lnTo>
                    <a:pt x="0" y="1177544"/>
                  </a:lnTo>
                  <a:lnTo>
                    <a:pt x="0" y="1190244"/>
                  </a:lnTo>
                  <a:lnTo>
                    <a:pt x="414147" y="1190244"/>
                  </a:lnTo>
                  <a:lnTo>
                    <a:pt x="414147" y="1221994"/>
                  </a:lnTo>
                  <a:lnTo>
                    <a:pt x="477647" y="1190244"/>
                  </a:lnTo>
                  <a:lnTo>
                    <a:pt x="490347" y="1183894"/>
                  </a:lnTo>
                  <a:close/>
                </a:path>
                <a:path w="5154930" h="3478529">
                  <a:moveTo>
                    <a:pt x="496316" y="1886458"/>
                  </a:moveTo>
                  <a:lnTo>
                    <a:pt x="483616" y="1880108"/>
                  </a:lnTo>
                  <a:lnTo>
                    <a:pt x="420116" y="1848358"/>
                  </a:lnTo>
                  <a:lnTo>
                    <a:pt x="420116" y="1880108"/>
                  </a:lnTo>
                  <a:lnTo>
                    <a:pt x="25908" y="1880108"/>
                  </a:lnTo>
                  <a:lnTo>
                    <a:pt x="25908" y="1892808"/>
                  </a:lnTo>
                  <a:lnTo>
                    <a:pt x="420116" y="1892808"/>
                  </a:lnTo>
                  <a:lnTo>
                    <a:pt x="420116" y="1924558"/>
                  </a:lnTo>
                  <a:lnTo>
                    <a:pt x="483616" y="1892808"/>
                  </a:lnTo>
                  <a:lnTo>
                    <a:pt x="496316" y="1886458"/>
                  </a:lnTo>
                  <a:close/>
                </a:path>
                <a:path w="5154930" h="3478529">
                  <a:moveTo>
                    <a:pt x="2365375" y="3474593"/>
                  </a:moveTo>
                  <a:lnTo>
                    <a:pt x="2363876" y="3468916"/>
                  </a:lnTo>
                  <a:lnTo>
                    <a:pt x="2360015" y="3423539"/>
                  </a:lnTo>
                  <a:lnTo>
                    <a:pt x="2357120" y="3389503"/>
                  </a:lnTo>
                  <a:lnTo>
                    <a:pt x="2345017" y="3396907"/>
                  </a:lnTo>
                  <a:lnTo>
                    <a:pt x="2343785" y="3392170"/>
                  </a:lnTo>
                  <a:lnTo>
                    <a:pt x="2329294" y="3404870"/>
                  </a:lnTo>
                  <a:lnTo>
                    <a:pt x="2318524" y="3387229"/>
                  </a:lnTo>
                  <a:lnTo>
                    <a:pt x="2318524" y="3411524"/>
                  </a:lnTo>
                  <a:lnTo>
                    <a:pt x="1707603" y="2714256"/>
                  </a:lnTo>
                  <a:lnTo>
                    <a:pt x="1840445" y="2628328"/>
                  </a:lnTo>
                  <a:lnTo>
                    <a:pt x="2318524" y="3411524"/>
                  </a:lnTo>
                  <a:lnTo>
                    <a:pt x="2318524" y="3387229"/>
                  </a:lnTo>
                  <a:lnTo>
                    <a:pt x="1851101" y="2621432"/>
                  </a:lnTo>
                  <a:lnTo>
                    <a:pt x="2304821" y="2327935"/>
                  </a:lnTo>
                  <a:lnTo>
                    <a:pt x="2322068" y="2354580"/>
                  </a:lnTo>
                  <a:lnTo>
                    <a:pt x="2348065" y="2310384"/>
                  </a:lnTo>
                  <a:lnTo>
                    <a:pt x="2365248" y="2281174"/>
                  </a:lnTo>
                  <a:lnTo>
                    <a:pt x="2280666" y="2290572"/>
                  </a:lnTo>
                  <a:lnTo>
                    <a:pt x="2297938" y="2317292"/>
                  </a:lnTo>
                  <a:lnTo>
                    <a:pt x="1844497" y="2610612"/>
                  </a:lnTo>
                  <a:lnTo>
                    <a:pt x="1833841" y="2593162"/>
                  </a:lnTo>
                  <a:lnTo>
                    <a:pt x="1833841" y="2617508"/>
                  </a:lnTo>
                  <a:lnTo>
                    <a:pt x="1699171" y="2704617"/>
                  </a:lnTo>
                  <a:lnTo>
                    <a:pt x="1688312" y="2692235"/>
                  </a:lnTo>
                  <a:lnTo>
                    <a:pt x="1688312" y="2711640"/>
                  </a:lnTo>
                  <a:lnTo>
                    <a:pt x="1013307" y="3148279"/>
                  </a:lnTo>
                  <a:lnTo>
                    <a:pt x="1539151" y="2541397"/>
                  </a:lnTo>
                  <a:lnTo>
                    <a:pt x="1688312" y="2711640"/>
                  </a:lnTo>
                  <a:lnTo>
                    <a:pt x="1688312" y="2692235"/>
                  </a:lnTo>
                  <a:lnTo>
                    <a:pt x="1547609" y="2531643"/>
                  </a:lnTo>
                  <a:lnTo>
                    <a:pt x="1684782" y="2373325"/>
                  </a:lnTo>
                  <a:lnTo>
                    <a:pt x="1833841" y="2617508"/>
                  </a:lnTo>
                  <a:lnTo>
                    <a:pt x="1833841" y="2593162"/>
                  </a:lnTo>
                  <a:lnTo>
                    <a:pt x="1693519" y="2363241"/>
                  </a:lnTo>
                  <a:lnTo>
                    <a:pt x="2210244" y="1766900"/>
                  </a:lnTo>
                  <a:lnTo>
                    <a:pt x="2234184" y="1787652"/>
                  </a:lnTo>
                  <a:lnTo>
                    <a:pt x="2244064" y="1748917"/>
                  </a:lnTo>
                  <a:lnTo>
                    <a:pt x="2255266" y="1705102"/>
                  </a:lnTo>
                  <a:lnTo>
                    <a:pt x="2176653" y="1737741"/>
                  </a:lnTo>
                  <a:lnTo>
                    <a:pt x="2200592" y="1758518"/>
                  </a:lnTo>
                  <a:lnTo>
                    <a:pt x="1686547" y="2351824"/>
                  </a:lnTo>
                  <a:lnTo>
                    <a:pt x="971677" y="1180592"/>
                  </a:lnTo>
                  <a:lnTo>
                    <a:pt x="960755" y="1187196"/>
                  </a:lnTo>
                  <a:lnTo>
                    <a:pt x="1677809" y="2361908"/>
                  </a:lnTo>
                  <a:lnTo>
                    <a:pt x="1539138" y="2521966"/>
                  </a:lnTo>
                  <a:lnTo>
                    <a:pt x="978662" y="1882267"/>
                  </a:lnTo>
                  <a:lnTo>
                    <a:pt x="969010" y="1890649"/>
                  </a:lnTo>
                  <a:lnTo>
                    <a:pt x="1530680" y="2531719"/>
                  </a:lnTo>
                  <a:lnTo>
                    <a:pt x="975106" y="3172968"/>
                  </a:lnTo>
                  <a:lnTo>
                    <a:pt x="979474" y="3176714"/>
                  </a:lnTo>
                  <a:lnTo>
                    <a:pt x="983361" y="3182747"/>
                  </a:lnTo>
                  <a:lnTo>
                    <a:pt x="1696758" y="2721279"/>
                  </a:lnTo>
                  <a:lnTo>
                    <a:pt x="2308352" y="3419322"/>
                  </a:lnTo>
                  <a:lnTo>
                    <a:pt x="2292096" y="3429254"/>
                  </a:lnTo>
                  <a:lnTo>
                    <a:pt x="2297557" y="3432683"/>
                  </a:lnTo>
                  <a:lnTo>
                    <a:pt x="2286381" y="3442462"/>
                  </a:lnTo>
                  <a:lnTo>
                    <a:pt x="2363051" y="3473653"/>
                  </a:lnTo>
                  <a:lnTo>
                    <a:pt x="2364359" y="3474466"/>
                  </a:lnTo>
                  <a:lnTo>
                    <a:pt x="2364333" y="3474174"/>
                  </a:lnTo>
                  <a:lnTo>
                    <a:pt x="2365375" y="3474593"/>
                  </a:lnTo>
                  <a:close/>
                </a:path>
                <a:path w="5154930" h="3478529">
                  <a:moveTo>
                    <a:pt x="4273550" y="1554226"/>
                  </a:moveTo>
                  <a:lnTo>
                    <a:pt x="4272966" y="1553946"/>
                  </a:lnTo>
                  <a:lnTo>
                    <a:pt x="4272623" y="1553464"/>
                  </a:lnTo>
                  <a:lnTo>
                    <a:pt x="4260596" y="1512697"/>
                  </a:lnTo>
                  <a:lnTo>
                    <a:pt x="4248912" y="1473073"/>
                  </a:lnTo>
                  <a:lnTo>
                    <a:pt x="4228363" y="1492211"/>
                  </a:lnTo>
                  <a:lnTo>
                    <a:pt x="4223639" y="1485646"/>
                  </a:lnTo>
                  <a:lnTo>
                    <a:pt x="4222445" y="1487932"/>
                  </a:lnTo>
                  <a:lnTo>
                    <a:pt x="4222445" y="1638668"/>
                  </a:lnTo>
                  <a:lnTo>
                    <a:pt x="2889580" y="3401466"/>
                  </a:lnTo>
                  <a:lnTo>
                    <a:pt x="3762603" y="1810994"/>
                  </a:lnTo>
                  <a:lnTo>
                    <a:pt x="4207776" y="1593342"/>
                  </a:lnTo>
                  <a:lnTo>
                    <a:pt x="4215981" y="1610156"/>
                  </a:lnTo>
                  <a:lnTo>
                    <a:pt x="4197096" y="1619504"/>
                  </a:lnTo>
                  <a:lnTo>
                    <a:pt x="4222445" y="1638668"/>
                  </a:lnTo>
                  <a:lnTo>
                    <a:pt x="4222445" y="1487932"/>
                  </a:lnTo>
                  <a:lnTo>
                    <a:pt x="4221340" y="1490040"/>
                  </a:lnTo>
                  <a:lnTo>
                    <a:pt x="4215104" y="1483360"/>
                  </a:lnTo>
                  <a:lnTo>
                    <a:pt x="4215104" y="1501940"/>
                  </a:lnTo>
                  <a:lnTo>
                    <a:pt x="4212412" y="1507070"/>
                  </a:lnTo>
                  <a:lnTo>
                    <a:pt x="4206544" y="1512544"/>
                  </a:lnTo>
                  <a:lnTo>
                    <a:pt x="4197350" y="1507744"/>
                  </a:lnTo>
                  <a:lnTo>
                    <a:pt x="4197350" y="1526590"/>
                  </a:lnTo>
                  <a:lnTo>
                    <a:pt x="4197350" y="1535849"/>
                  </a:lnTo>
                  <a:lnTo>
                    <a:pt x="4197350" y="1571955"/>
                  </a:lnTo>
                  <a:lnTo>
                    <a:pt x="4197350" y="1584401"/>
                  </a:lnTo>
                  <a:lnTo>
                    <a:pt x="3773170" y="1791754"/>
                  </a:lnTo>
                  <a:lnTo>
                    <a:pt x="3900055" y="1560576"/>
                  </a:lnTo>
                  <a:lnTo>
                    <a:pt x="4191800" y="1560576"/>
                  </a:lnTo>
                  <a:lnTo>
                    <a:pt x="4197350" y="1571955"/>
                  </a:lnTo>
                  <a:lnTo>
                    <a:pt x="4197350" y="1535849"/>
                  </a:lnTo>
                  <a:lnTo>
                    <a:pt x="4191050" y="1547876"/>
                  </a:lnTo>
                  <a:lnTo>
                    <a:pt x="3907028" y="1547876"/>
                  </a:lnTo>
                  <a:lnTo>
                    <a:pt x="3982809" y="1409827"/>
                  </a:lnTo>
                  <a:lnTo>
                    <a:pt x="4196715" y="1521714"/>
                  </a:lnTo>
                  <a:lnTo>
                    <a:pt x="4193159" y="1525016"/>
                  </a:lnTo>
                  <a:lnTo>
                    <a:pt x="4197350" y="1526590"/>
                  </a:lnTo>
                  <a:lnTo>
                    <a:pt x="4197350" y="1507744"/>
                  </a:lnTo>
                  <a:lnTo>
                    <a:pt x="3988905" y="1398714"/>
                  </a:lnTo>
                  <a:lnTo>
                    <a:pt x="4037101" y="1310906"/>
                  </a:lnTo>
                  <a:lnTo>
                    <a:pt x="4215104" y="1501940"/>
                  </a:lnTo>
                  <a:lnTo>
                    <a:pt x="4215104" y="1483360"/>
                  </a:lnTo>
                  <a:lnTo>
                    <a:pt x="4043527" y="1299210"/>
                  </a:lnTo>
                  <a:lnTo>
                    <a:pt x="4168025" y="1072400"/>
                  </a:lnTo>
                  <a:lnTo>
                    <a:pt x="4214368" y="1030782"/>
                  </a:lnTo>
                  <a:lnTo>
                    <a:pt x="4235577" y="1054354"/>
                  </a:lnTo>
                  <a:lnTo>
                    <a:pt x="4251947" y="1012825"/>
                  </a:lnTo>
                  <a:lnTo>
                    <a:pt x="4266819" y="975106"/>
                  </a:lnTo>
                  <a:lnTo>
                    <a:pt x="4213352" y="989825"/>
                  </a:lnTo>
                  <a:lnTo>
                    <a:pt x="4235793" y="948944"/>
                  </a:lnTo>
                  <a:lnTo>
                    <a:pt x="4263644" y="964184"/>
                  </a:lnTo>
                  <a:lnTo>
                    <a:pt x="4264850" y="931672"/>
                  </a:lnTo>
                  <a:lnTo>
                    <a:pt x="4266819" y="879094"/>
                  </a:lnTo>
                  <a:lnTo>
                    <a:pt x="4224629" y="908354"/>
                  </a:lnTo>
                  <a:lnTo>
                    <a:pt x="4224629" y="942835"/>
                  </a:lnTo>
                  <a:lnTo>
                    <a:pt x="4205897" y="976972"/>
                  </a:lnTo>
                  <a:lnTo>
                    <a:pt x="4205897" y="1021346"/>
                  </a:lnTo>
                  <a:lnTo>
                    <a:pt x="4186466" y="1038796"/>
                  </a:lnTo>
                  <a:lnTo>
                    <a:pt x="4199775" y="1014552"/>
                  </a:lnTo>
                  <a:lnTo>
                    <a:pt x="4205897" y="1021346"/>
                  </a:lnTo>
                  <a:lnTo>
                    <a:pt x="4205897" y="976972"/>
                  </a:lnTo>
                  <a:lnTo>
                    <a:pt x="4196257" y="994524"/>
                  </a:lnTo>
                  <a:lnTo>
                    <a:pt x="4184650" y="997712"/>
                  </a:lnTo>
                  <a:lnTo>
                    <a:pt x="4190758" y="1004531"/>
                  </a:lnTo>
                  <a:lnTo>
                    <a:pt x="4157840" y="1064514"/>
                  </a:lnTo>
                  <a:lnTo>
                    <a:pt x="4139400" y="1081074"/>
                  </a:lnTo>
                  <a:lnTo>
                    <a:pt x="4139400" y="1098118"/>
                  </a:lnTo>
                  <a:lnTo>
                    <a:pt x="4034396" y="1289405"/>
                  </a:lnTo>
                  <a:lnTo>
                    <a:pt x="4027970" y="1282509"/>
                  </a:lnTo>
                  <a:lnTo>
                    <a:pt x="4027970" y="1301102"/>
                  </a:lnTo>
                  <a:lnTo>
                    <a:pt x="3977627" y="1392809"/>
                  </a:lnTo>
                  <a:lnTo>
                    <a:pt x="3971531" y="1389621"/>
                  </a:lnTo>
                  <a:lnTo>
                    <a:pt x="3971531" y="1403921"/>
                  </a:lnTo>
                  <a:lnTo>
                    <a:pt x="3892512" y="1547876"/>
                  </a:lnTo>
                  <a:lnTo>
                    <a:pt x="3885539" y="1547876"/>
                  </a:lnTo>
                  <a:lnTo>
                    <a:pt x="3885539" y="1560576"/>
                  </a:lnTo>
                  <a:lnTo>
                    <a:pt x="3753332" y="1801444"/>
                  </a:lnTo>
                  <a:lnTo>
                    <a:pt x="2881782" y="2227465"/>
                  </a:lnTo>
                  <a:lnTo>
                    <a:pt x="3624402" y="1560576"/>
                  </a:lnTo>
                  <a:lnTo>
                    <a:pt x="3885539" y="1560576"/>
                  </a:lnTo>
                  <a:lnTo>
                    <a:pt x="3885539" y="1547876"/>
                  </a:lnTo>
                  <a:lnTo>
                    <a:pt x="3638550" y="1547876"/>
                  </a:lnTo>
                  <a:lnTo>
                    <a:pt x="3862425" y="1346835"/>
                  </a:lnTo>
                  <a:lnTo>
                    <a:pt x="3971531" y="1403921"/>
                  </a:lnTo>
                  <a:lnTo>
                    <a:pt x="3971531" y="1389621"/>
                  </a:lnTo>
                  <a:lnTo>
                    <a:pt x="3872484" y="1337805"/>
                  </a:lnTo>
                  <a:lnTo>
                    <a:pt x="3975760" y="1245057"/>
                  </a:lnTo>
                  <a:lnTo>
                    <a:pt x="4027970" y="1301102"/>
                  </a:lnTo>
                  <a:lnTo>
                    <a:pt x="4027970" y="1282509"/>
                  </a:lnTo>
                  <a:lnTo>
                    <a:pt x="3985196" y="1236586"/>
                  </a:lnTo>
                  <a:lnTo>
                    <a:pt x="4139400" y="1098118"/>
                  </a:lnTo>
                  <a:lnTo>
                    <a:pt x="4139400" y="1081074"/>
                  </a:lnTo>
                  <a:lnTo>
                    <a:pt x="3976560" y="1227315"/>
                  </a:lnTo>
                  <a:lnTo>
                    <a:pt x="3967124" y="1217193"/>
                  </a:lnTo>
                  <a:lnTo>
                    <a:pt x="3967124" y="1235798"/>
                  </a:lnTo>
                  <a:lnTo>
                    <a:pt x="3860508" y="1331544"/>
                  </a:lnTo>
                  <a:lnTo>
                    <a:pt x="3850462" y="1326299"/>
                  </a:lnTo>
                  <a:lnTo>
                    <a:pt x="3850462" y="1340573"/>
                  </a:lnTo>
                  <a:lnTo>
                    <a:pt x="3619627" y="1547876"/>
                  </a:lnTo>
                  <a:lnTo>
                    <a:pt x="2869006" y="1547876"/>
                  </a:lnTo>
                  <a:lnTo>
                    <a:pt x="3578339" y="1198194"/>
                  </a:lnTo>
                  <a:lnTo>
                    <a:pt x="3850462" y="1340573"/>
                  </a:lnTo>
                  <a:lnTo>
                    <a:pt x="3850462" y="1326299"/>
                  </a:lnTo>
                  <a:lnTo>
                    <a:pt x="3592385" y="1191272"/>
                  </a:lnTo>
                  <a:lnTo>
                    <a:pt x="3820757" y="1078687"/>
                  </a:lnTo>
                  <a:lnTo>
                    <a:pt x="3967124" y="1235798"/>
                  </a:lnTo>
                  <a:lnTo>
                    <a:pt x="3967124" y="1217193"/>
                  </a:lnTo>
                  <a:lnTo>
                    <a:pt x="3832644" y="1072819"/>
                  </a:lnTo>
                  <a:lnTo>
                    <a:pt x="4201363" y="891044"/>
                  </a:lnTo>
                  <a:lnTo>
                    <a:pt x="4213644" y="915962"/>
                  </a:lnTo>
                  <a:lnTo>
                    <a:pt x="4196842" y="927608"/>
                  </a:lnTo>
                  <a:lnTo>
                    <a:pt x="4224629" y="942835"/>
                  </a:lnTo>
                  <a:lnTo>
                    <a:pt x="4224629" y="908354"/>
                  </a:lnTo>
                  <a:lnTo>
                    <a:pt x="4222940" y="909523"/>
                  </a:lnTo>
                  <a:lnTo>
                    <a:pt x="4249864" y="874014"/>
                  </a:lnTo>
                  <a:lnTo>
                    <a:pt x="4266069" y="852639"/>
                  </a:lnTo>
                  <a:lnTo>
                    <a:pt x="4266819" y="852297"/>
                  </a:lnTo>
                  <a:lnTo>
                    <a:pt x="4266476" y="852119"/>
                  </a:lnTo>
                  <a:lnTo>
                    <a:pt x="4266819" y="851662"/>
                  </a:lnTo>
                  <a:lnTo>
                    <a:pt x="4265625" y="851662"/>
                  </a:lnTo>
                  <a:lnTo>
                    <a:pt x="4191889" y="811784"/>
                  </a:lnTo>
                  <a:lnTo>
                    <a:pt x="4190873" y="843508"/>
                  </a:lnTo>
                  <a:lnTo>
                    <a:pt x="4190098" y="843495"/>
                  </a:lnTo>
                  <a:lnTo>
                    <a:pt x="4190098" y="868159"/>
                  </a:lnTo>
                  <a:lnTo>
                    <a:pt x="4189641" y="882650"/>
                  </a:lnTo>
                  <a:lnTo>
                    <a:pt x="3823614" y="1063129"/>
                  </a:lnTo>
                  <a:lnTo>
                    <a:pt x="3811714" y="1050366"/>
                  </a:lnTo>
                  <a:lnTo>
                    <a:pt x="3811714" y="1068984"/>
                  </a:lnTo>
                  <a:lnTo>
                    <a:pt x="3578479" y="1183995"/>
                  </a:lnTo>
                  <a:lnTo>
                    <a:pt x="2869717" y="813206"/>
                  </a:lnTo>
                  <a:lnTo>
                    <a:pt x="3595446" y="836841"/>
                  </a:lnTo>
                  <a:lnTo>
                    <a:pt x="3811714" y="1068984"/>
                  </a:lnTo>
                  <a:lnTo>
                    <a:pt x="3811714" y="1050366"/>
                  </a:lnTo>
                  <a:lnTo>
                    <a:pt x="3613366" y="837425"/>
                  </a:lnTo>
                  <a:lnTo>
                    <a:pt x="4184104" y="856005"/>
                  </a:lnTo>
                  <a:lnTo>
                    <a:pt x="4190098" y="868159"/>
                  </a:lnTo>
                  <a:lnTo>
                    <a:pt x="4190098" y="843495"/>
                  </a:lnTo>
                  <a:lnTo>
                    <a:pt x="3601148" y="824306"/>
                  </a:lnTo>
                  <a:lnTo>
                    <a:pt x="2833243" y="0"/>
                  </a:lnTo>
                  <a:lnTo>
                    <a:pt x="2823845" y="8636"/>
                  </a:lnTo>
                  <a:lnTo>
                    <a:pt x="3583228" y="823722"/>
                  </a:lnTo>
                  <a:lnTo>
                    <a:pt x="2842514" y="799592"/>
                  </a:lnTo>
                  <a:lnTo>
                    <a:pt x="2842260" y="805942"/>
                  </a:lnTo>
                  <a:lnTo>
                    <a:pt x="2839339" y="811530"/>
                  </a:lnTo>
                  <a:lnTo>
                    <a:pt x="3564445" y="1190917"/>
                  </a:lnTo>
                  <a:lnTo>
                    <a:pt x="2839466" y="1548384"/>
                  </a:lnTo>
                  <a:lnTo>
                    <a:pt x="2842260" y="1554035"/>
                  </a:lnTo>
                  <a:lnTo>
                    <a:pt x="2842260" y="1560576"/>
                  </a:lnTo>
                  <a:lnTo>
                    <a:pt x="3605479" y="1560576"/>
                  </a:lnTo>
                  <a:lnTo>
                    <a:pt x="2840431" y="2247684"/>
                  </a:lnTo>
                  <a:lnTo>
                    <a:pt x="2839466" y="2248154"/>
                  </a:lnTo>
                  <a:lnTo>
                    <a:pt x="2839593" y="2248433"/>
                  </a:lnTo>
                  <a:lnTo>
                    <a:pt x="2838069" y="2249805"/>
                  </a:lnTo>
                  <a:lnTo>
                    <a:pt x="2842945" y="2255278"/>
                  </a:lnTo>
                  <a:lnTo>
                    <a:pt x="2845054" y="2259584"/>
                  </a:lnTo>
                  <a:lnTo>
                    <a:pt x="2846260" y="2258999"/>
                  </a:lnTo>
                  <a:lnTo>
                    <a:pt x="2846451" y="2259203"/>
                  </a:lnTo>
                  <a:lnTo>
                    <a:pt x="2847187" y="2258542"/>
                  </a:lnTo>
                  <a:lnTo>
                    <a:pt x="3742766" y="1820697"/>
                  </a:lnTo>
                  <a:lnTo>
                    <a:pt x="2836672" y="3471418"/>
                  </a:lnTo>
                  <a:lnTo>
                    <a:pt x="2841637" y="3474135"/>
                  </a:lnTo>
                  <a:lnTo>
                    <a:pt x="2847340" y="3478403"/>
                  </a:lnTo>
                  <a:lnTo>
                    <a:pt x="4232567" y="1646326"/>
                  </a:lnTo>
                  <a:lnTo>
                    <a:pt x="4257929" y="1665478"/>
                  </a:lnTo>
                  <a:lnTo>
                    <a:pt x="4264812" y="1628521"/>
                  </a:lnTo>
                  <a:lnTo>
                    <a:pt x="4273550" y="1581658"/>
                  </a:lnTo>
                  <a:lnTo>
                    <a:pt x="4239730" y="1598409"/>
                  </a:lnTo>
                  <a:lnTo>
                    <a:pt x="4256532" y="1576451"/>
                  </a:lnTo>
                  <a:lnTo>
                    <a:pt x="4273156" y="1554734"/>
                  </a:lnTo>
                  <a:lnTo>
                    <a:pt x="4273550" y="1554734"/>
                  </a:lnTo>
                  <a:lnTo>
                    <a:pt x="4273347" y="1554480"/>
                  </a:lnTo>
                  <a:lnTo>
                    <a:pt x="4273550" y="1554226"/>
                  </a:lnTo>
                  <a:close/>
                </a:path>
                <a:path w="5154930" h="3478529">
                  <a:moveTo>
                    <a:pt x="5141722" y="879094"/>
                  </a:moveTo>
                  <a:lnTo>
                    <a:pt x="5129022" y="872744"/>
                  </a:lnTo>
                  <a:lnTo>
                    <a:pt x="5065522" y="840994"/>
                  </a:lnTo>
                  <a:lnTo>
                    <a:pt x="5065522" y="872744"/>
                  </a:lnTo>
                  <a:lnTo>
                    <a:pt x="4744212" y="872744"/>
                  </a:lnTo>
                  <a:lnTo>
                    <a:pt x="4744212" y="885444"/>
                  </a:lnTo>
                  <a:lnTo>
                    <a:pt x="5065522" y="885444"/>
                  </a:lnTo>
                  <a:lnTo>
                    <a:pt x="5065522" y="917194"/>
                  </a:lnTo>
                  <a:lnTo>
                    <a:pt x="5129022" y="885444"/>
                  </a:lnTo>
                  <a:lnTo>
                    <a:pt x="5141722" y="879094"/>
                  </a:lnTo>
                  <a:close/>
                </a:path>
                <a:path w="5154930" h="3478529">
                  <a:moveTo>
                    <a:pt x="5154549" y="1581658"/>
                  </a:moveTo>
                  <a:lnTo>
                    <a:pt x="5141849" y="1575308"/>
                  </a:lnTo>
                  <a:lnTo>
                    <a:pt x="5078349" y="1543558"/>
                  </a:lnTo>
                  <a:lnTo>
                    <a:pt x="5078349" y="1575308"/>
                  </a:lnTo>
                  <a:lnTo>
                    <a:pt x="4750308" y="1575308"/>
                  </a:lnTo>
                  <a:lnTo>
                    <a:pt x="4750308" y="1588008"/>
                  </a:lnTo>
                  <a:lnTo>
                    <a:pt x="5078349" y="1588008"/>
                  </a:lnTo>
                  <a:lnTo>
                    <a:pt x="5078349" y="1619758"/>
                  </a:lnTo>
                  <a:lnTo>
                    <a:pt x="5141849" y="1588008"/>
                  </a:lnTo>
                  <a:lnTo>
                    <a:pt x="5154549" y="158165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1564" y="3589400"/>
              <a:ext cx="81885" cy="9055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0551" y="3811524"/>
              <a:ext cx="52959" cy="661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4973" y="4011803"/>
              <a:ext cx="37013" cy="687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78704" y="3983736"/>
              <a:ext cx="50004" cy="457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98210" y="4134484"/>
              <a:ext cx="48235" cy="5333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5203" y="4272915"/>
              <a:ext cx="34925" cy="4876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313679" y="4454524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5">
                  <a:moveTo>
                    <a:pt x="7333" y="27740"/>
                  </a:moveTo>
                  <a:lnTo>
                    <a:pt x="7493" y="28575"/>
                  </a:lnTo>
                  <a:lnTo>
                    <a:pt x="12065" y="32257"/>
                  </a:lnTo>
                  <a:lnTo>
                    <a:pt x="22733" y="32257"/>
                  </a:lnTo>
                  <a:lnTo>
                    <a:pt x="23363" y="31750"/>
                  </a:lnTo>
                  <a:lnTo>
                    <a:pt x="16510" y="31750"/>
                  </a:lnTo>
                  <a:lnTo>
                    <a:pt x="16129" y="31623"/>
                  </a:lnTo>
                  <a:lnTo>
                    <a:pt x="11937" y="31368"/>
                  </a:lnTo>
                  <a:lnTo>
                    <a:pt x="8255" y="28701"/>
                  </a:lnTo>
                  <a:lnTo>
                    <a:pt x="8034" y="28175"/>
                  </a:lnTo>
                  <a:lnTo>
                    <a:pt x="7333" y="27740"/>
                  </a:lnTo>
                  <a:close/>
                </a:path>
                <a:path w="29210" h="32385">
                  <a:moveTo>
                    <a:pt x="8034" y="28175"/>
                  </a:moveTo>
                  <a:lnTo>
                    <a:pt x="8255" y="28701"/>
                  </a:lnTo>
                  <a:lnTo>
                    <a:pt x="11937" y="31368"/>
                  </a:lnTo>
                  <a:lnTo>
                    <a:pt x="16129" y="31623"/>
                  </a:lnTo>
                  <a:lnTo>
                    <a:pt x="16510" y="31750"/>
                  </a:lnTo>
                  <a:lnTo>
                    <a:pt x="14369" y="29823"/>
                  </a:lnTo>
                  <a:lnTo>
                    <a:pt x="11937" y="29718"/>
                  </a:lnTo>
                  <a:lnTo>
                    <a:pt x="11138" y="29375"/>
                  </a:lnTo>
                  <a:lnTo>
                    <a:pt x="9906" y="29337"/>
                  </a:lnTo>
                  <a:lnTo>
                    <a:pt x="8034" y="28175"/>
                  </a:lnTo>
                  <a:close/>
                </a:path>
                <a:path w="29210" h="32385">
                  <a:moveTo>
                    <a:pt x="28575" y="22606"/>
                  </a:moveTo>
                  <a:lnTo>
                    <a:pt x="6350" y="22606"/>
                  </a:lnTo>
                  <a:lnTo>
                    <a:pt x="12258" y="27923"/>
                  </a:lnTo>
                  <a:lnTo>
                    <a:pt x="15621" y="29844"/>
                  </a:lnTo>
                  <a:lnTo>
                    <a:pt x="14393" y="29844"/>
                  </a:lnTo>
                  <a:lnTo>
                    <a:pt x="16510" y="31750"/>
                  </a:lnTo>
                  <a:lnTo>
                    <a:pt x="23363" y="31750"/>
                  </a:lnTo>
                  <a:lnTo>
                    <a:pt x="25728" y="29844"/>
                  </a:lnTo>
                  <a:lnTo>
                    <a:pt x="14859" y="29844"/>
                  </a:lnTo>
                  <a:lnTo>
                    <a:pt x="14369" y="29823"/>
                  </a:lnTo>
                  <a:lnTo>
                    <a:pt x="25754" y="29823"/>
                  </a:lnTo>
                  <a:lnTo>
                    <a:pt x="27305" y="28575"/>
                  </a:lnTo>
                  <a:lnTo>
                    <a:pt x="28575" y="22606"/>
                  </a:lnTo>
                  <a:close/>
                </a:path>
                <a:path w="29210" h="32385">
                  <a:moveTo>
                    <a:pt x="13232" y="28800"/>
                  </a:moveTo>
                  <a:lnTo>
                    <a:pt x="14369" y="29823"/>
                  </a:lnTo>
                  <a:lnTo>
                    <a:pt x="14859" y="29844"/>
                  </a:lnTo>
                  <a:lnTo>
                    <a:pt x="15621" y="29844"/>
                  </a:lnTo>
                  <a:lnTo>
                    <a:pt x="14954" y="29464"/>
                  </a:lnTo>
                  <a:lnTo>
                    <a:pt x="14732" y="29464"/>
                  </a:lnTo>
                  <a:lnTo>
                    <a:pt x="13232" y="28800"/>
                  </a:lnTo>
                  <a:close/>
                </a:path>
                <a:path w="29210" h="32385">
                  <a:moveTo>
                    <a:pt x="11138" y="29375"/>
                  </a:moveTo>
                  <a:lnTo>
                    <a:pt x="11937" y="29718"/>
                  </a:lnTo>
                  <a:lnTo>
                    <a:pt x="14369" y="29823"/>
                  </a:lnTo>
                  <a:lnTo>
                    <a:pt x="13970" y="29464"/>
                  </a:lnTo>
                  <a:lnTo>
                    <a:pt x="11138" y="29375"/>
                  </a:lnTo>
                  <a:close/>
                </a:path>
                <a:path w="29210" h="32385">
                  <a:moveTo>
                    <a:pt x="7950" y="27077"/>
                  </a:moveTo>
                  <a:lnTo>
                    <a:pt x="9271" y="28575"/>
                  </a:lnTo>
                  <a:lnTo>
                    <a:pt x="11138" y="29375"/>
                  </a:lnTo>
                  <a:lnTo>
                    <a:pt x="13970" y="29464"/>
                  </a:lnTo>
                  <a:lnTo>
                    <a:pt x="13232" y="28800"/>
                  </a:lnTo>
                  <a:lnTo>
                    <a:pt x="10428" y="27558"/>
                  </a:lnTo>
                  <a:lnTo>
                    <a:pt x="8762" y="27558"/>
                  </a:lnTo>
                  <a:lnTo>
                    <a:pt x="7950" y="27077"/>
                  </a:lnTo>
                  <a:close/>
                </a:path>
                <a:path w="29210" h="32385">
                  <a:moveTo>
                    <a:pt x="12258" y="27923"/>
                  </a:moveTo>
                  <a:lnTo>
                    <a:pt x="13232" y="28800"/>
                  </a:lnTo>
                  <a:lnTo>
                    <a:pt x="14732" y="29464"/>
                  </a:lnTo>
                  <a:lnTo>
                    <a:pt x="14954" y="29464"/>
                  </a:lnTo>
                  <a:lnTo>
                    <a:pt x="12258" y="27923"/>
                  </a:lnTo>
                  <a:close/>
                </a:path>
                <a:path w="29210" h="32385">
                  <a:moveTo>
                    <a:pt x="7457" y="26801"/>
                  </a:moveTo>
                  <a:lnTo>
                    <a:pt x="8034" y="28175"/>
                  </a:lnTo>
                  <a:lnTo>
                    <a:pt x="9906" y="29337"/>
                  </a:lnTo>
                  <a:lnTo>
                    <a:pt x="11138" y="29375"/>
                  </a:lnTo>
                  <a:lnTo>
                    <a:pt x="9271" y="28575"/>
                  </a:lnTo>
                  <a:lnTo>
                    <a:pt x="7950" y="27077"/>
                  </a:lnTo>
                  <a:lnTo>
                    <a:pt x="7457" y="26801"/>
                  </a:lnTo>
                  <a:close/>
                </a:path>
                <a:path w="29210" h="32385">
                  <a:moveTo>
                    <a:pt x="6767" y="24785"/>
                  </a:moveTo>
                  <a:lnTo>
                    <a:pt x="6985" y="25273"/>
                  </a:lnTo>
                  <a:lnTo>
                    <a:pt x="6897" y="25464"/>
                  </a:lnTo>
                  <a:lnTo>
                    <a:pt x="7028" y="25777"/>
                  </a:lnTo>
                  <a:lnTo>
                    <a:pt x="7501" y="26263"/>
                  </a:lnTo>
                  <a:lnTo>
                    <a:pt x="13232" y="28800"/>
                  </a:lnTo>
                  <a:lnTo>
                    <a:pt x="12258" y="27923"/>
                  </a:lnTo>
                  <a:lnTo>
                    <a:pt x="6767" y="24785"/>
                  </a:lnTo>
                  <a:close/>
                </a:path>
                <a:path w="29210" h="32385">
                  <a:moveTo>
                    <a:pt x="7116" y="26609"/>
                  </a:moveTo>
                  <a:lnTo>
                    <a:pt x="7333" y="27740"/>
                  </a:lnTo>
                  <a:lnTo>
                    <a:pt x="8034" y="28175"/>
                  </a:lnTo>
                  <a:lnTo>
                    <a:pt x="7457" y="26801"/>
                  </a:lnTo>
                  <a:lnTo>
                    <a:pt x="7116" y="26609"/>
                  </a:lnTo>
                  <a:close/>
                </a:path>
                <a:path w="29210" h="32385">
                  <a:moveTo>
                    <a:pt x="6350" y="22606"/>
                  </a:moveTo>
                  <a:lnTo>
                    <a:pt x="6767" y="24785"/>
                  </a:lnTo>
                  <a:lnTo>
                    <a:pt x="12258" y="27923"/>
                  </a:lnTo>
                  <a:lnTo>
                    <a:pt x="6350" y="22606"/>
                  </a:lnTo>
                  <a:close/>
                </a:path>
                <a:path w="29210" h="32385">
                  <a:moveTo>
                    <a:pt x="5334" y="25273"/>
                  </a:moveTo>
                  <a:lnTo>
                    <a:pt x="6223" y="27050"/>
                  </a:lnTo>
                  <a:lnTo>
                    <a:pt x="7333" y="27740"/>
                  </a:lnTo>
                  <a:lnTo>
                    <a:pt x="7116" y="26609"/>
                  </a:lnTo>
                  <a:lnTo>
                    <a:pt x="6096" y="26035"/>
                  </a:lnTo>
                  <a:lnTo>
                    <a:pt x="5334" y="25273"/>
                  </a:lnTo>
                  <a:close/>
                </a:path>
                <a:path w="29210" h="32385">
                  <a:moveTo>
                    <a:pt x="7171" y="26117"/>
                  </a:moveTo>
                  <a:lnTo>
                    <a:pt x="7246" y="26296"/>
                  </a:lnTo>
                  <a:lnTo>
                    <a:pt x="7950" y="27077"/>
                  </a:lnTo>
                  <a:lnTo>
                    <a:pt x="8762" y="27558"/>
                  </a:lnTo>
                  <a:lnTo>
                    <a:pt x="7501" y="26263"/>
                  </a:lnTo>
                  <a:lnTo>
                    <a:pt x="7171" y="26117"/>
                  </a:lnTo>
                  <a:close/>
                </a:path>
                <a:path w="29210" h="32385">
                  <a:moveTo>
                    <a:pt x="7501" y="26263"/>
                  </a:moveTo>
                  <a:lnTo>
                    <a:pt x="8762" y="27558"/>
                  </a:lnTo>
                  <a:lnTo>
                    <a:pt x="10428" y="27558"/>
                  </a:lnTo>
                  <a:lnTo>
                    <a:pt x="7501" y="26263"/>
                  </a:lnTo>
                  <a:close/>
                </a:path>
                <a:path w="29210" h="32385">
                  <a:moveTo>
                    <a:pt x="7246" y="26296"/>
                  </a:moveTo>
                  <a:lnTo>
                    <a:pt x="7457" y="26801"/>
                  </a:lnTo>
                  <a:lnTo>
                    <a:pt x="7950" y="27077"/>
                  </a:lnTo>
                  <a:lnTo>
                    <a:pt x="7246" y="26296"/>
                  </a:lnTo>
                  <a:close/>
                </a:path>
                <a:path w="29210" h="32385">
                  <a:moveTo>
                    <a:pt x="7011" y="26061"/>
                  </a:moveTo>
                  <a:lnTo>
                    <a:pt x="7116" y="26609"/>
                  </a:lnTo>
                  <a:lnTo>
                    <a:pt x="7457" y="26801"/>
                  </a:lnTo>
                  <a:lnTo>
                    <a:pt x="7213" y="26263"/>
                  </a:lnTo>
                  <a:lnTo>
                    <a:pt x="7011" y="26061"/>
                  </a:lnTo>
                  <a:close/>
                </a:path>
                <a:path w="29210" h="32385">
                  <a:moveTo>
                    <a:pt x="4064" y="22732"/>
                  </a:moveTo>
                  <a:lnTo>
                    <a:pt x="4714" y="24034"/>
                  </a:lnTo>
                  <a:lnTo>
                    <a:pt x="4953" y="24383"/>
                  </a:lnTo>
                  <a:lnTo>
                    <a:pt x="5334" y="25273"/>
                  </a:lnTo>
                  <a:lnTo>
                    <a:pt x="6096" y="26035"/>
                  </a:lnTo>
                  <a:lnTo>
                    <a:pt x="7116" y="26609"/>
                  </a:lnTo>
                  <a:lnTo>
                    <a:pt x="6995" y="26045"/>
                  </a:lnTo>
                  <a:lnTo>
                    <a:pt x="6939" y="25686"/>
                  </a:lnTo>
                  <a:lnTo>
                    <a:pt x="4064" y="22732"/>
                  </a:lnTo>
                  <a:close/>
                </a:path>
                <a:path w="29210" h="32385">
                  <a:moveTo>
                    <a:pt x="7008" y="26045"/>
                  </a:moveTo>
                  <a:lnTo>
                    <a:pt x="7246" y="26296"/>
                  </a:lnTo>
                  <a:lnTo>
                    <a:pt x="7171" y="26117"/>
                  </a:lnTo>
                  <a:lnTo>
                    <a:pt x="7008" y="26045"/>
                  </a:lnTo>
                  <a:close/>
                </a:path>
                <a:path w="29210" h="32385">
                  <a:moveTo>
                    <a:pt x="7028" y="25777"/>
                  </a:moveTo>
                  <a:lnTo>
                    <a:pt x="7171" y="26117"/>
                  </a:lnTo>
                  <a:lnTo>
                    <a:pt x="7501" y="26263"/>
                  </a:lnTo>
                  <a:lnTo>
                    <a:pt x="7028" y="25777"/>
                  </a:lnTo>
                  <a:close/>
                </a:path>
                <a:path w="29210" h="32385">
                  <a:moveTo>
                    <a:pt x="6939" y="25686"/>
                  </a:moveTo>
                  <a:lnTo>
                    <a:pt x="7045" y="26061"/>
                  </a:lnTo>
                  <a:lnTo>
                    <a:pt x="7028" y="25777"/>
                  </a:lnTo>
                  <a:close/>
                </a:path>
                <a:path w="29210" h="32385">
                  <a:moveTo>
                    <a:pt x="7006" y="26035"/>
                  </a:moveTo>
                  <a:close/>
                </a:path>
                <a:path w="29210" h="32385">
                  <a:moveTo>
                    <a:pt x="6897" y="25464"/>
                  </a:moveTo>
                  <a:lnTo>
                    <a:pt x="6939" y="25686"/>
                  </a:lnTo>
                  <a:lnTo>
                    <a:pt x="6897" y="25464"/>
                  </a:lnTo>
                  <a:close/>
                </a:path>
                <a:path w="29210" h="32385">
                  <a:moveTo>
                    <a:pt x="6374" y="22732"/>
                  </a:moveTo>
                  <a:lnTo>
                    <a:pt x="4064" y="22732"/>
                  </a:lnTo>
                  <a:lnTo>
                    <a:pt x="6939" y="25686"/>
                  </a:lnTo>
                  <a:lnTo>
                    <a:pt x="6817" y="25273"/>
                  </a:lnTo>
                  <a:lnTo>
                    <a:pt x="6096" y="23494"/>
                  </a:lnTo>
                  <a:lnTo>
                    <a:pt x="6520" y="23494"/>
                  </a:lnTo>
                  <a:lnTo>
                    <a:pt x="6374" y="22732"/>
                  </a:lnTo>
                  <a:close/>
                </a:path>
                <a:path w="29210" h="32385">
                  <a:moveTo>
                    <a:pt x="6096" y="23494"/>
                  </a:moveTo>
                  <a:lnTo>
                    <a:pt x="6897" y="25464"/>
                  </a:lnTo>
                  <a:lnTo>
                    <a:pt x="6783" y="24870"/>
                  </a:lnTo>
                  <a:lnTo>
                    <a:pt x="6096" y="23494"/>
                  </a:lnTo>
                  <a:close/>
                </a:path>
                <a:path w="29210" h="32385">
                  <a:moveTo>
                    <a:pt x="4191" y="23494"/>
                  </a:moveTo>
                  <a:lnTo>
                    <a:pt x="4000" y="23494"/>
                  </a:lnTo>
                  <a:lnTo>
                    <a:pt x="4445" y="24383"/>
                  </a:lnTo>
                  <a:lnTo>
                    <a:pt x="5334" y="25273"/>
                  </a:lnTo>
                  <a:lnTo>
                    <a:pt x="4826" y="24256"/>
                  </a:lnTo>
                  <a:lnTo>
                    <a:pt x="4191" y="23622"/>
                  </a:lnTo>
                  <a:lnTo>
                    <a:pt x="4191" y="23494"/>
                  </a:lnTo>
                  <a:close/>
                </a:path>
                <a:path w="29210" h="32385">
                  <a:moveTo>
                    <a:pt x="6783" y="24870"/>
                  </a:moveTo>
                  <a:lnTo>
                    <a:pt x="6860" y="25273"/>
                  </a:lnTo>
                  <a:lnTo>
                    <a:pt x="6783" y="24870"/>
                  </a:lnTo>
                  <a:close/>
                </a:path>
                <a:path w="29210" h="32385">
                  <a:moveTo>
                    <a:pt x="6520" y="23494"/>
                  </a:moveTo>
                  <a:lnTo>
                    <a:pt x="6096" y="23494"/>
                  </a:lnTo>
                  <a:lnTo>
                    <a:pt x="6731" y="24764"/>
                  </a:lnTo>
                  <a:lnTo>
                    <a:pt x="6520" y="23494"/>
                  </a:lnTo>
                  <a:close/>
                </a:path>
                <a:path w="29210" h="32385">
                  <a:moveTo>
                    <a:pt x="4826" y="24256"/>
                  </a:moveTo>
                  <a:lnTo>
                    <a:pt x="4889" y="24383"/>
                  </a:lnTo>
                  <a:lnTo>
                    <a:pt x="4826" y="24256"/>
                  </a:lnTo>
                  <a:close/>
                </a:path>
                <a:path w="29210" h="32385">
                  <a:moveTo>
                    <a:pt x="4714" y="24034"/>
                  </a:moveTo>
                  <a:lnTo>
                    <a:pt x="4826" y="24256"/>
                  </a:lnTo>
                  <a:lnTo>
                    <a:pt x="4953" y="24383"/>
                  </a:lnTo>
                  <a:lnTo>
                    <a:pt x="4714" y="24034"/>
                  </a:lnTo>
                  <a:close/>
                </a:path>
                <a:path w="29210" h="32385">
                  <a:moveTo>
                    <a:pt x="3048" y="21589"/>
                  </a:moveTo>
                  <a:lnTo>
                    <a:pt x="3810" y="23114"/>
                  </a:lnTo>
                  <a:lnTo>
                    <a:pt x="4191" y="23494"/>
                  </a:lnTo>
                  <a:lnTo>
                    <a:pt x="4191" y="23622"/>
                  </a:lnTo>
                  <a:lnTo>
                    <a:pt x="4826" y="24256"/>
                  </a:lnTo>
                  <a:lnTo>
                    <a:pt x="4714" y="24034"/>
                  </a:lnTo>
                  <a:lnTo>
                    <a:pt x="3048" y="21589"/>
                  </a:lnTo>
                  <a:close/>
                </a:path>
                <a:path w="29210" h="32385">
                  <a:moveTo>
                    <a:pt x="28756" y="21589"/>
                  </a:moveTo>
                  <a:lnTo>
                    <a:pt x="3048" y="21589"/>
                  </a:lnTo>
                  <a:lnTo>
                    <a:pt x="4714" y="24034"/>
                  </a:lnTo>
                  <a:lnTo>
                    <a:pt x="4064" y="22732"/>
                  </a:lnTo>
                  <a:lnTo>
                    <a:pt x="6374" y="22732"/>
                  </a:lnTo>
                  <a:lnTo>
                    <a:pt x="28575" y="22606"/>
                  </a:lnTo>
                  <a:lnTo>
                    <a:pt x="28756" y="21589"/>
                  </a:lnTo>
                  <a:close/>
                </a:path>
                <a:path w="29210" h="32385">
                  <a:moveTo>
                    <a:pt x="3905" y="23304"/>
                  </a:moveTo>
                  <a:lnTo>
                    <a:pt x="4000" y="23494"/>
                  </a:lnTo>
                  <a:lnTo>
                    <a:pt x="3905" y="23304"/>
                  </a:lnTo>
                  <a:close/>
                </a:path>
                <a:path w="29210" h="32385">
                  <a:moveTo>
                    <a:pt x="3810" y="23114"/>
                  </a:moveTo>
                  <a:lnTo>
                    <a:pt x="3905" y="23304"/>
                  </a:lnTo>
                  <a:lnTo>
                    <a:pt x="4064" y="23494"/>
                  </a:lnTo>
                  <a:lnTo>
                    <a:pt x="3810" y="23114"/>
                  </a:lnTo>
                  <a:close/>
                </a:path>
                <a:path w="29210" h="32385">
                  <a:moveTo>
                    <a:pt x="3810" y="23114"/>
                  </a:moveTo>
                  <a:lnTo>
                    <a:pt x="4064" y="23494"/>
                  </a:lnTo>
                  <a:lnTo>
                    <a:pt x="3810" y="23114"/>
                  </a:lnTo>
                  <a:close/>
                </a:path>
                <a:path w="29210" h="32385">
                  <a:moveTo>
                    <a:pt x="16383" y="0"/>
                  </a:moveTo>
                  <a:lnTo>
                    <a:pt x="5461" y="0"/>
                  </a:lnTo>
                  <a:lnTo>
                    <a:pt x="889" y="4191"/>
                  </a:lnTo>
                  <a:lnTo>
                    <a:pt x="463" y="8762"/>
                  </a:lnTo>
                  <a:lnTo>
                    <a:pt x="125" y="11567"/>
                  </a:lnTo>
                  <a:lnTo>
                    <a:pt x="0" y="14477"/>
                  </a:lnTo>
                  <a:lnTo>
                    <a:pt x="127" y="15493"/>
                  </a:lnTo>
                  <a:lnTo>
                    <a:pt x="254" y="18287"/>
                  </a:lnTo>
                  <a:lnTo>
                    <a:pt x="1397" y="20827"/>
                  </a:lnTo>
                  <a:lnTo>
                    <a:pt x="3429" y="22732"/>
                  </a:lnTo>
                  <a:lnTo>
                    <a:pt x="3905" y="23304"/>
                  </a:lnTo>
                  <a:lnTo>
                    <a:pt x="3048" y="21589"/>
                  </a:lnTo>
                  <a:lnTo>
                    <a:pt x="28756" y="21589"/>
                  </a:lnTo>
                  <a:lnTo>
                    <a:pt x="29210" y="19050"/>
                  </a:lnTo>
                  <a:lnTo>
                    <a:pt x="28194" y="15493"/>
                  </a:lnTo>
                  <a:lnTo>
                    <a:pt x="21844" y="15493"/>
                  </a:lnTo>
                  <a:lnTo>
                    <a:pt x="20292" y="11556"/>
                  </a:lnTo>
                  <a:lnTo>
                    <a:pt x="16544" y="9298"/>
                  </a:lnTo>
                  <a:lnTo>
                    <a:pt x="16129" y="9143"/>
                  </a:lnTo>
                  <a:lnTo>
                    <a:pt x="16288" y="9143"/>
                  </a:lnTo>
                  <a:lnTo>
                    <a:pt x="13970" y="7747"/>
                  </a:lnTo>
                  <a:lnTo>
                    <a:pt x="14732" y="7747"/>
                  </a:lnTo>
                  <a:lnTo>
                    <a:pt x="17525" y="7619"/>
                  </a:lnTo>
                  <a:lnTo>
                    <a:pt x="18768" y="7619"/>
                  </a:lnTo>
                  <a:lnTo>
                    <a:pt x="18669" y="7366"/>
                  </a:lnTo>
                  <a:lnTo>
                    <a:pt x="21324" y="7366"/>
                  </a:lnTo>
                  <a:lnTo>
                    <a:pt x="20955" y="4191"/>
                  </a:lnTo>
                  <a:lnTo>
                    <a:pt x="16383" y="0"/>
                  </a:lnTo>
                  <a:close/>
                </a:path>
                <a:path w="29210" h="32385">
                  <a:moveTo>
                    <a:pt x="20310" y="11567"/>
                  </a:moveTo>
                  <a:lnTo>
                    <a:pt x="21844" y="15493"/>
                  </a:lnTo>
                  <a:lnTo>
                    <a:pt x="21768" y="12445"/>
                  </a:lnTo>
                  <a:lnTo>
                    <a:pt x="20310" y="11567"/>
                  </a:lnTo>
                  <a:close/>
                </a:path>
                <a:path w="29210" h="32385">
                  <a:moveTo>
                    <a:pt x="21832" y="12484"/>
                  </a:moveTo>
                  <a:lnTo>
                    <a:pt x="21844" y="15493"/>
                  </a:lnTo>
                  <a:lnTo>
                    <a:pt x="28194" y="15493"/>
                  </a:lnTo>
                  <a:lnTo>
                    <a:pt x="26670" y="13716"/>
                  </a:lnTo>
                  <a:lnTo>
                    <a:pt x="23875" y="13716"/>
                  </a:lnTo>
                  <a:lnTo>
                    <a:pt x="21832" y="12484"/>
                  </a:lnTo>
                  <a:close/>
                </a:path>
                <a:path w="29210" h="32385">
                  <a:moveTo>
                    <a:pt x="21721" y="11589"/>
                  </a:moveTo>
                  <a:lnTo>
                    <a:pt x="21832" y="12484"/>
                  </a:lnTo>
                  <a:lnTo>
                    <a:pt x="23875" y="13716"/>
                  </a:lnTo>
                  <a:lnTo>
                    <a:pt x="23622" y="12954"/>
                  </a:lnTo>
                  <a:lnTo>
                    <a:pt x="23487" y="12700"/>
                  </a:lnTo>
                  <a:lnTo>
                    <a:pt x="22860" y="12700"/>
                  </a:lnTo>
                  <a:lnTo>
                    <a:pt x="21721" y="11589"/>
                  </a:lnTo>
                  <a:close/>
                </a:path>
                <a:path w="29210" h="32385">
                  <a:moveTo>
                    <a:pt x="22945" y="11675"/>
                  </a:moveTo>
                  <a:lnTo>
                    <a:pt x="23622" y="12954"/>
                  </a:lnTo>
                  <a:lnTo>
                    <a:pt x="23875" y="13716"/>
                  </a:lnTo>
                  <a:lnTo>
                    <a:pt x="26670" y="13716"/>
                  </a:lnTo>
                  <a:lnTo>
                    <a:pt x="25563" y="12445"/>
                  </a:lnTo>
                  <a:lnTo>
                    <a:pt x="25019" y="12445"/>
                  </a:lnTo>
                  <a:lnTo>
                    <a:pt x="22945" y="11675"/>
                  </a:lnTo>
                  <a:close/>
                </a:path>
                <a:path w="29210" h="32385">
                  <a:moveTo>
                    <a:pt x="21717" y="11219"/>
                  </a:moveTo>
                  <a:lnTo>
                    <a:pt x="21809" y="11675"/>
                  </a:lnTo>
                  <a:lnTo>
                    <a:pt x="22860" y="12700"/>
                  </a:lnTo>
                  <a:lnTo>
                    <a:pt x="22479" y="11937"/>
                  </a:lnTo>
                  <a:lnTo>
                    <a:pt x="22035" y="11337"/>
                  </a:lnTo>
                  <a:lnTo>
                    <a:pt x="21717" y="11219"/>
                  </a:lnTo>
                  <a:close/>
                </a:path>
                <a:path w="29210" h="32385">
                  <a:moveTo>
                    <a:pt x="22035" y="11337"/>
                  </a:moveTo>
                  <a:lnTo>
                    <a:pt x="22479" y="11937"/>
                  </a:lnTo>
                  <a:lnTo>
                    <a:pt x="22860" y="12700"/>
                  </a:lnTo>
                  <a:lnTo>
                    <a:pt x="23487" y="12700"/>
                  </a:lnTo>
                  <a:lnTo>
                    <a:pt x="22945" y="11675"/>
                  </a:lnTo>
                  <a:lnTo>
                    <a:pt x="22035" y="11337"/>
                  </a:lnTo>
                  <a:close/>
                </a:path>
                <a:path w="29210" h="32385">
                  <a:moveTo>
                    <a:pt x="19912" y="10549"/>
                  </a:moveTo>
                  <a:lnTo>
                    <a:pt x="20220" y="11337"/>
                  </a:lnTo>
                  <a:lnTo>
                    <a:pt x="20346" y="11589"/>
                  </a:lnTo>
                  <a:lnTo>
                    <a:pt x="21832" y="12484"/>
                  </a:lnTo>
                  <a:lnTo>
                    <a:pt x="21721" y="11589"/>
                  </a:lnTo>
                  <a:lnTo>
                    <a:pt x="21101" y="10990"/>
                  </a:lnTo>
                  <a:lnTo>
                    <a:pt x="19912" y="10549"/>
                  </a:lnTo>
                  <a:close/>
                </a:path>
                <a:path w="29210" h="32385">
                  <a:moveTo>
                    <a:pt x="21570" y="9488"/>
                  </a:moveTo>
                  <a:lnTo>
                    <a:pt x="21685" y="10043"/>
                  </a:lnTo>
                  <a:lnTo>
                    <a:pt x="22733" y="11049"/>
                  </a:lnTo>
                  <a:lnTo>
                    <a:pt x="22945" y="11675"/>
                  </a:lnTo>
                  <a:lnTo>
                    <a:pt x="25019" y="12445"/>
                  </a:lnTo>
                  <a:lnTo>
                    <a:pt x="24130" y="11556"/>
                  </a:lnTo>
                  <a:lnTo>
                    <a:pt x="22143" y="9851"/>
                  </a:lnTo>
                  <a:lnTo>
                    <a:pt x="21570" y="9488"/>
                  </a:lnTo>
                  <a:close/>
                </a:path>
                <a:path w="29210" h="32385">
                  <a:moveTo>
                    <a:pt x="21557" y="9370"/>
                  </a:moveTo>
                  <a:lnTo>
                    <a:pt x="22279" y="9953"/>
                  </a:lnTo>
                  <a:lnTo>
                    <a:pt x="24248" y="11675"/>
                  </a:lnTo>
                  <a:lnTo>
                    <a:pt x="25019" y="12445"/>
                  </a:lnTo>
                  <a:lnTo>
                    <a:pt x="25563" y="12445"/>
                  </a:lnTo>
                  <a:lnTo>
                    <a:pt x="23495" y="10160"/>
                  </a:lnTo>
                  <a:lnTo>
                    <a:pt x="21557" y="9370"/>
                  </a:lnTo>
                  <a:close/>
                </a:path>
                <a:path w="29210" h="32385">
                  <a:moveTo>
                    <a:pt x="21686" y="10644"/>
                  </a:moveTo>
                  <a:lnTo>
                    <a:pt x="21717" y="10794"/>
                  </a:lnTo>
                  <a:lnTo>
                    <a:pt x="21821" y="11049"/>
                  </a:lnTo>
                  <a:lnTo>
                    <a:pt x="22035" y="11337"/>
                  </a:lnTo>
                  <a:lnTo>
                    <a:pt x="22945" y="11675"/>
                  </a:lnTo>
                  <a:lnTo>
                    <a:pt x="22582" y="10990"/>
                  </a:lnTo>
                  <a:lnTo>
                    <a:pt x="21686" y="10644"/>
                  </a:lnTo>
                  <a:close/>
                </a:path>
                <a:path w="29210" h="32385">
                  <a:moveTo>
                    <a:pt x="21110" y="10994"/>
                  </a:moveTo>
                  <a:lnTo>
                    <a:pt x="21721" y="11589"/>
                  </a:lnTo>
                  <a:lnTo>
                    <a:pt x="21599" y="11175"/>
                  </a:lnTo>
                  <a:lnTo>
                    <a:pt x="21110" y="10994"/>
                  </a:lnTo>
                  <a:close/>
                </a:path>
                <a:path w="29210" h="32385">
                  <a:moveTo>
                    <a:pt x="16544" y="9298"/>
                  </a:moveTo>
                  <a:lnTo>
                    <a:pt x="20310" y="11567"/>
                  </a:lnTo>
                  <a:lnTo>
                    <a:pt x="19912" y="10549"/>
                  </a:lnTo>
                  <a:lnTo>
                    <a:pt x="16544" y="9298"/>
                  </a:lnTo>
                  <a:close/>
                </a:path>
                <a:path w="29210" h="32385">
                  <a:moveTo>
                    <a:pt x="21717" y="10907"/>
                  </a:moveTo>
                  <a:lnTo>
                    <a:pt x="21717" y="11219"/>
                  </a:lnTo>
                  <a:lnTo>
                    <a:pt x="22035" y="11337"/>
                  </a:lnTo>
                  <a:lnTo>
                    <a:pt x="21717" y="10907"/>
                  </a:lnTo>
                  <a:close/>
                </a:path>
                <a:path w="29210" h="32385">
                  <a:moveTo>
                    <a:pt x="20135" y="10043"/>
                  </a:moveTo>
                  <a:lnTo>
                    <a:pt x="21110" y="10994"/>
                  </a:lnTo>
                  <a:lnTo>
                    <a:pt x="21717" y="11219"/>
                  </a:lnTo>
                  <a:lnTo>
                    <a:pt x="21634" y="10794"/>
                  </a:lnTo>
                  <a:lnTo>
                    <a:pt x="21442" y="10549"/>
                  </a:lnTo>
                  <a:lnTo>
                    <a:pt x="20135" y="10043"/>
                  </a:lnTo>
                  <a:close/>
                </a:path>
                <a:path w="29210" h="32385">
                  <a:moveTo>
                    <a:pt x="22582" y="10990"/>
                  </a:moveTo>
                  <a:lnTo>
                    <a:pt x="22733" y="11049"/>
                  </a:lnTo>
                  <a:lnTo>
                    <a:pt x="22582" y="10990"/>
                  </a:lnTo>
                  <a:close/>
                </a:path>
                <a:path w="29210" h="32385">
                  <a:moveTo>
                    <a:pt x="22479" y="10794"/>
                  </a:moveTo>
                  <a:lnTo>
                    <a:pt x="22591" y="10994"/>
                  </a:lnTo>
                  <a:lnTo>
                    <a:pt x="22733" y="11049"/>
                  </a:lnTo>
                  <a:lnTo>
                    <a:pt x="22479" y="10794"/>
                  </a:lnTo>
                  <a:close/>
                </a:path>
                <a:path w="29210" h="32385">
                  <a:moveTo>
                    <a:pt x="19639" y="9851"/>
                  </a:moveTo>
                  <a:lnTo>
                    <a:pt x="19927" y="10554"/>
                  </a:lnTo>
                  <a:lnTo>
                    <a:pt x="21110" y="10994"/>
                  </a:lnTo>
                  <a:lnTo>
                    <a:pt x="20135" y="10043"/>
                  </a:lnTo>
                  <a:lnTo>
                    <a:pt x="19639" y="9851"/>
                  </a:lnTo>
                  <a:close/>
                </a:path>
                <a:path w="29210" h="32385">
                  <a:moveTo>
                    <a:pt x="21590" y="9969"/>
                  </a:moveTo>
                  <a:lnTo>
                    <a:pt x="21640" y="10413"/>
                  </a:lnTo>
                  <a:lnTo>
                    <a:pt x="21748" y="10668"/>
                  </a:lnTo>
                  <a:lnTo>
                    <a:pt x="22582" y="10990"/>
                  </a:lnTo>
                  <a:lnTo>
                    <a:pt x="22479" y="10794"/>
                  </a:lnTo>
                  <a:lnTo>
                    <a:pt x="21590" y="9969"/>
                  </a:lnTo>
                  <a:close/>
                </a:path>
                <a:path w="29210" h="32385">
                  <a:moveTo>
                    <a:pt x="21456" y="10554"/>
                  </a:moveTo>
                  <a:lnTo>
                    <a:pt x="21717" y="10907"/>
                  </a:lnTo>
                  <a:lnTo>
                    <a:pt x="21663" y="10635"/>
                  </a:lnTo>
                  <a:lnTo>
                    <a:pt x="21456" y="10554"/>
                  </a:lnTo>
                  <a:close/>
                </a:path>
                <a:path w="29210" h="32385">
                  <a:moveTo>
                    <a:pt x="21640" y="10413"/>
                  </a:moveTo>
                  <a:lnTo>
                    <a:pt x="21686" y="10644"/>
                  </a:lnTo>
                  <a:lnTo>
                    <a:pt x="21640" y="10413"/>
                  </a:lnTo>
                  <a:close/>
                </a:path>
                <a:path w="29210" h="32385">
                  <a:moveTo>
                    <a:pt x="20161" y="8858"/>
                  </a:moveTo>
                  <a:lnTo>
                    <a:pt x="20320" y="9017"/>
                  </a:lnTo>
                  <a:lnTo>
                    <a:pt x="21456" y="10554"/>
                  </a:lnTo>
                  <a:lnTo>
                    <a:pt x="21663" y="10635"/>
                  </a:lnTo>
                  <a:lnTo>
                    <a:pt x="21640" y="10413"/>
                  </a:lnTo>
                  <a:lnTo>
                    <a:pt x="21463" y="9851"/>
                  </a:lnTo>
                  <a:lnTo>
                    <a:pt x="20691" y="9139"/>
                  </a:lnTo>
                  <a:lnTo>
                    <a:pt x="20161" y="8858"/>
                  </a:lnTo>
                  <a:close/>
                </a:path>
                <a:path w="29210" h="32385">
                  <a:moveTo>
                    <a:pt x="19995" y="8770"/>
                  </a:moveTo>
                  <a:lnTo>
                    <a:pt x="19248" y="8850"/>
                  </a:lnTo>
                  <a:lnTo>
                    <a:pt x="19452" y="9370"/>
                  </a:lnTo>
                  <a:lnTo>
                    <a:pt x="20135" y="10043"/>
                  </a:lnTo>
                  <a:lnTo>
                    <a:pt x="21456" y="10554"/>
                  </a:lnTo>
                  <a:lnTo>
                    <a:pt x="20320" y="9017"/>
                  </a:lnTo>
                  <a:lnTo>
                    <a:pt x="20146" y="8850"/>
                  </a:lnTo>
                  <a:lnTo>
                    <a:pt x="19995" y="8770"/>
                  </a:lnTo>
                  <a:close/>
                </a:path>
                <a:path w="29210" h="32385">
                  <a:moveTo>
                    <a:pt x="17780" y="7747"/>
                  </a:moveTo>
                  <a:lnTo>
                    <a:pt x="13970" y="7747"/>
                  </a:lnTo>
                  <a:lnTo>
                    <a:pt x="16544" y="9298"/>
                  </a:lnTo>
                  <a:lnTo>
                    <a:pt x="19912" y="10549"/>
                  </a:lnTo>
                  <a:lnTo>
                    <a:pt x="19639" y="9851"/>
                  </a:lnTo>
                  <a:lnTo>
                    <a:pt x="17811" y="9143"/>
                  </a:lnTo>
                  <a:lnTo>
                    <a:pt x="16510" y="9143"/>
                  </a:lnTo>
                  <a:lnTo>
                    <a:pt x="17529" y="9034"/>
                  </a:lnTo>
                  <a:lnTo>
                    <a:pt x="14859" y="8000"/>
                  </a:lnTo>
                  <a:lnTo>
                    <a:pt x="15621" y="8000"/>
                  </a:lnTo>
                  <a:lnTo>
                    <a:pt x="17780" y="7874"/>
                  </a:lnTo>
                  <a:lnTo>
                    <a:pt x="17910" y="7874"/>
                  </a:lnTo>
                  <a:lnTo>
                    <a:pt x="17780" y="7747"/>
                  </a:lnTo>
                  <a:close/>
                </a:path>
                <a:path w="29210" h="32385">
                  <a:moveTo>
                    <a:pt x="21590" y="10160"/>
                  </a:moveTo>
                  <a:close/>
                </a:path>
                <a:path w="29210" h="32385">
                  <a:moveTo>
                    <a:pt x="19456" y="9381"/>
                  </a:moveTo>
                  <a:lnTo>
                    <a:pt x="19639" y="9851"/>
                  </a:lnTo>
                  <a:lnTo>
                    <a:pt x="20135" y="10043"/>
                  </a:lnTo>
                  <a:lnTo>
                    <a:pt x="19456" y="9381"/>
                  </a:lnTo>
                  <a:close/>
                </a:path>
                <a:path w="29210" h="32385">
                  <a:moveTo>
                    <a:pt x="20066" y="8762"/>
                  </a:moveTo>
                  <a:lnTo>
                    <a:pt x="20208" y="8883"/>
                  </a:lnTo>
                  <a:lnTo>
                    <a:pt x="20700" y="9143"/>
                  </a:lnTo>
                  <a:lnTo>
                    <a:pt x="21590" y="9969"/>
                  </a:lnTo>
                  <a:lnTo>
                    <a:pt x="20515" y="8946"/>
                  </a:lnTo>
                  <a:lnTo>
                    <a:pt x="20066" y="8762"/>
                  </a:lnTo>
                  <a:close/>
                </a:path>
                <a:path w="29210" h="32385">
                  <a:moveTo>
                    <a:pt x="20515" y="8946"/>
                  </a:moveTo>
                  <a:lnTo>
                    <a:pt x="21590" y="9953"/>
                  </a:lnTo>
                  <a:lnTo>
                    <a:pt x="21570" y="9488"/>
                  </a:lnTo>
                  <a:lnTo>
                    <a:pt x="20989" y="9139"/>
                  </a:lnTo>
                  <a:lnTo>
                    <a:pt x="20515" y="8946"/>
                  </a:lnTo>
                  <a:close/>
                </a:path>
                <a:path w="29210" h="32385">
                  <a:moveTo>
                    <a:pt x="18945" y="8883"/>
                  </a:moveTo>
                  <a:lnTo>
                    <a:pt x="17529" y="9034"/>
                  </a:lnTo>
                  <a:lnTo>
                    <a:pt x="19639" y="9851"/>
                  </a:lnTo>
                  <a:lnTo>
                    <a:pt x="19445" y="9370"/>
                  </a:lnTo>
                  <a:lnTo>
                    <a:pt x="18945" y="8883"/>
                  </a:lnTo>
                  <a:close/>
                </a:path>
                <a:path w="29210" h="32385">
                  <a:moveTo>
                    <a:pt x="20989" y="9139"/>
                  </a:moveTo>
                  <a:lnTo>
                    <a:pt x="21570" y="9488"/>
                  </a:lnTo>
                  <a:lnTo>
                    <a:pt x="20989" y="9139"/>
                  </a:lnTo>
                  <a:close/>
                </a:path>
                <a:path w="29210" h="32385">
                  <a:moveTo>
                    <a:pt x="19248" y="8850"/>
                  </a:moveTo>
                  <a:lnTo>
                    <a:pt x="18945" y="8883"/>
                  </a:lnTo>
                  <a:lnTo>
                    <a:pt x="19456" y="9381"/>
                  </a:lnTo>
                  <a:lnTo>
                    <a:pt x="19248" y="8850"/>
                  </a:lnTo>
                  <a:close/>
                </a:path>
                <a:path w="29210" h="32385">
                  <a:moveTo>
                    <a:pt x="21324" y="7366"/>
                  </a:moveTo>
                  <a:lnTo>
                    <a:pt x="18669" y="7366"/>
                  </a:lnTo>
                  <a:lnTo>
                    <a:pt x="19759" y="8456"/>
                  </a:lnTo>
                  <a:lnTo>
                    <a:pt x="19939" y="8508"/>
                  </a:lnTo>
                  <a:lnTo>
                    <a:pt x="21001" y="9143"/>
                  </a:lnTo>
                  <a:lnTo>
                    <a:pt x="21557" y="9370"/>
                  </a:lnTo>
                  <a:lnTo>
                    <a:pt x="21324" y="7366"/>
                  </a:lnTo>
                  <a:close/>
                </a:path>
                <a:path w="29210" h="32385">
                  <a:moveTo>
                    <a:pt x="16288" y="9143"/>
                  </a:moveTo>
                  <a:lnTo>
                    <a:pt x="16129" y="9143"/>
                  </a:lnTo>
                  <a:lnTo>
                    <a:pt x="16544" y="9298"/>
                  </a:lnTo>
                  <a:lnTo>
                    <a:pt x="16288" y="9143"/>
                  </a:lnTo>
                  <a:close/>
                </a:path>
                <a:path w="29210" h="32385">
                  <a:moveTo>
                    <a:pt x="17529" y="9034"/>
                  </a:moveTo>
                  <a:lnTo>
                    <a:pt x="16510" y="9143"/>
                  </a:lnTo>
                  <a:lnTo>
                    <a:pt x="17811" y="9143"/>
                  </a:lnTo>
                  <a:lnTo>
                    <a:pt x="17529" y="9034"/>
                  </a:lnTo>
                  <a:close/>
                </a:path>
                <a:path w="29210" h="32385">
                  <a:moveTo>
                    <a:pt x="19759" y="8456"/>
                  </a:moveTo>
                  <a:lnTo>
                    <a:pt x="19890" y="8587"/>
                  </a:lnTo>
                  <a:lnTo>
                    <a:pt x="20320" y="8762"/>
                  </a:lnTo>
                  <a:lnTo>
                    <a:pt x="20515" y="8946"/>
                  </a:lnTo>
                  <a:lnTo>
                    <a:pt x="20989" y="9139"/>
                  </a:lnTo>
                  <a:lnTo>
                    <a:pt x="19939" y="8508"/>
                  </a:lnTo>
                  <a:lnTo>
                    <a:pt x="19759" y="8456"/>
                  </a:lnTo>
                  <a:close/>
                </a:path>
                <a:path w="29210" h="32385">
                  <a:moveTo>
                    <a:pt x="17780" y="7874"/>
                  </a:moveTo>
                  <a:lnTo>
                    <a:pt x="15621" y="8000"/>
                  </a:lnTo>
                  <a:lnTo>
                    <a:pt x="14859" y="8000"/>
                  </a:lnTo>
                  <a:lnTo>
                    <a:pt x="17529" y="9034"/>
                  </a:lnTo>
                  <a:lnTo>
                    <a:pt x="18945" y="8883"/>
                  </a:lnTo>
                  <a:lnTo>
                    <a:pt x="17966" y="7928"/>
                  </a:lnTo>
                  <a:lnTo>
                    <a:pt x="17780" y="7874"/>
                  </a:lnTo>
                  <a:close/>
                </a:path>
                <a:path w="29210" h="32385">
                  <a:moveTo>
                    <a:pt x="19890" y="8587"/>
                  </a:moveTo>
                  <a:lnTo>
                    <a:pt x="20084" y="8770"/>
                  </a:lnTo>
                  <a:lnTo>
                    <a:pt x="20515" y="8946"/>
                  </a:lnTo>
                  <a:lnTo>
                    <a:pt x="20320" y="8762"/>
                  </a:lnTo>
                  <a:lnTo>
                    <a:pt x="19890" y="8587"/>
                  </a:lnTo>
                  <a:close/>
                </a:path>
                <a:path w="29210" h="32385">
                  <a:moveTo>
                    <a:pt x="17966" y="7928"/>
                  </a:moveTo>
                  <a:lnTo>
                    <a:pt x="18945" y="8883"/>
                  </a:lnTo>
                  <a:lnTo>
                    <a:pt x="19176" y="8858"/>
                  </a:lnTo>
                  <a:lnTo>
                    <a:pt x="19094" y="8456"/>
                  </a:lnTo>
                  <a:lnTo>
                    <a:pt x="18984" y="8235"/>
                  </a:lnTo>
                  <a:lnTo>
                    <a:pt x="17966" y="7928"/>
                  </a:lnTo>
                  <a:close/>
                </a:path>
                <a:path w="29210" h="32385">
                  <a:moveTo>
                    <a:pt x="20066" y="8762"/>
                  </a:moveTo>
                  <a:close/>
                </a:path>
                <a:path w="29210" h="32385">
                  <a:moveTo>
                    <a:pt x="19014" y="8251"/>
                  </a:moveTo>
                  <a:lnTo>
                    <a:pt x="19248" y="8850"/>
                  </a:lnTo>
                  <a:lnTo>
                    <a:pt x="19995" y="8770"/>
                  </a:lnTo>
                  <a:lnTo>
                    <a:pt x="19014" y="8251"/>
                  </a:lnTo>
                  <a:close/>
                </a:path>
                <a:path w="29210" h="32385">
                  <a:moveTo>
                    <a:pt x="19008" y="8235"/>
                  </a:moveTo>
                  <a:lnTo>
                    <a:pt x="19995" y="8770"/>
                  </a:lnTo>
                  <a:lnTo>
                    <a:pt x="19890" y="8587"/>
                  </a:lnTo>
                  <a:lnTo>
                    <a:pt x="19008" y="8235"/>
                  </a:lnTo>
                  <a:close/>
                </a:path>
                <a:path w="29210" h="32385">
                  <a:moveTo>
                    <a:pt x="19085" y="8257"/>
                  </a:moveTo>
                  <a:lnTo>
                    <a:pt x="19890" y="8587"/>
                  </a:lnTo>
                  <a:lnTo>
                    <a:pt x="19759" y="8456"/>
                  </a:lnTo>
                  <a:lnTo>
                    <a:pt x="19085" y="8257"/>
                  </a:lnTo>
                  <a:close/>
                </a:path>
                <a:path w="29210" h="32385">
                  <a:moveTo>
                    <a:pt x="18669" y="7366"/>
                  </a:moveTo>
                  <a:lnTo>
                    <a:pt x="18966" y="8127"/>
                  </a:lnTo>
                  <a:lnTo>
                    <a:pt x="19085" y="8257"/>
                  </a:lnTo>
                  <a:lnTo>
                    <a:pt x="19759" y="8456"/>
                  </a:lnTo>
                  <a:lnTo>
                    <a:pt x="18669" y="7366"/>
                  </a:lnTo>
                  <a:close/>
                </a:path>
                <a:path w="29210" h="32385">
                  <a:moveTo>
                    <a:pt x="18768" y="7619"/>
                  </a:moveTo>
                  <a:lnTo>
                    <a:pt x="17525" y="7619"/>
                  </a:lnTo>
                  <a:lnTo>
                    <a:pt x="18161" y="7874"/>
                  </a:lnTo>
                  <a:lnTo>
                    <a:pt x="18542" y="8000"/>
                  </a:lnTo>
                  <a:lnTo>
                    <a:pt x="19004" y="8224"/>
                  </a:lnTo>
                  <a:lnTo>
                    <a:pt x="18768" y="7619"/>
                  </a:lnTo>
                  <a:close/>
                </a:path>
                <a:path w="29210" h="32385">
                  <a:moveTo>
                    <a:pt x="17780" y="7747"/>
                  </a:moveTo>
                  <a:lnTo>
                    <a:pt x="17966" y="7928"/>
                  </a:lnTo>
                  <a:lnTo>
                    <a:pt x="18954" y="8219"/>
                  </a:lnTo>
                  <a:lnTo>
                    <a:pt x="18084" y="7848"/>
                  </a:lnTo>
                  <a:lnTo>
                    <a:pt x="17780" y="7747"/>
                  </a:lnTo>
                  <a:close/>
                </a:path>
                <a:path w="29210" h="32385">
                  <a:moveTo>
                    <a:pt x="18084" y="7848"/>
                  </a:moveTo>
                  <a:lnTo>
                    <a:pt x="18829" y="8153"/>
                  </a:lnTo>
                  <a:lnTo>
                    <a:pt x="18542" y="8000"/>
                  </a:lnTo>
                  <a:lnTo>
                    <a:pt x="18084" y="7848"/>
                  </a:lnTo>
                  <a:close/>
                </a:path>
                <a:path w="29210" h="32385">
                  <a:moveTo>
                    <a:pt x="17910" y="7874"/>
                  </a:moveTo>
                  <a:lnTo>
                    <a:pt x="17780" y="7874"/>
                  </a:lnTo>
                  <a:lnTo>
                    <a:pt x="17966" y="7928"/>
                  </a:lnTo>
                  <a:close/>
                </a:path>
                <a:path w="29210" h="32385">
                  <a:moveTo>
                    <a:pt x="17525" y="7619"/>
                  </a:moveTo>
                  <a:lnTo>
                    <a:pt x="14732" y="7747"/>
                  </a:lnTo>
                  <a:lnTo>
                    <a:pt x="17780" y="7747"/>
                  </a:lnTo>
                  <a:lnTo>
                    <a:pt x="18084" y="7848"/>
                  </a:lnTo>
                  <a:lnTo>
                    <a:pt x="17525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507614" y="4426711"/>
            <a:ext cx="462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b="1" baseline="13888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050" b="1" dirty="0">
                <a:solidFill>
                  <a:srgbClr val="C00000"/>
                </a:solidFill>
                <a:latin typeface="Calibri"/>
                <a:cs typeface="Calibri"/>
              </a:rPr>
              <a:t>3600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71459" y="2142744"/>
            <a:ext cx="591820" cy="97409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ts val="1855"/>
              </a:lnSpc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0.151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1255"/>
              </a:spcBef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0.812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43821" y="2143505"/>
            <a:ext cx="302260" cy="95567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065"/>
              </a:lnSpc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723121" y="1646046"/>
            <a:ext cx="1274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Ground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Truth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61580" y="1663953"/>
            <a:ext cx="916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er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61580" y="4670805"/>
            <a:ext cx="17995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Also</a:t>
            </a: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known</a:t>
            </a:r>
            <a:r>
              <a:rPr sz="1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loss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29"/>
          <p:cNvSpPr txBox="1"/>
          <p:nvPr/>
        </p:nvSpPr>
        <p:spPr>
          <a:xfrm>
            <a:off x="8047274" y="3090570"/>
            <a:ext cx="31762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5" dirty="0" smtClean="0">
                <a:solidFill>
                  <a:srgbClr val="C00000"/>
                </a:solidFill>
                <a:latin typeface="Cambria Math"/>
                <a:cs typeface="Cambria Math"/>
              </a:rPr>
              <a:t>𝑦</a:t>
            </a:r>
            <a:endParaRPr sz="2400" dirty="0">
              <a:latin typeface="Cambria Math"/>
              <a:cs typeface="Cambria Math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8091937" y="3183787"/>
            <a:ext cx="2180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bject 29"/>
          <p:cNvSpPr txBox="1"/>
          <p:nvPr/>
        </p:nvSpPr>
        <p:spPr>
          <a:xfrm>
            <a:off x="9283636" y="3146852"/>
            <a:ext cx="31762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5" dirty="0" smtClean="0">
                <a:solidFill>
                  <a:srgbClr val="C00000"/>
                </a:solidFill>
                <a:latin typeface="Cambria Math"/>
                <a:cs typeface="Cambria Math"/>
              </a:rPr>
              <a:t>𝑦</a:t>
            </a:r>
            <a:endParaRPr sz="2400" dirty="0">
              <a:latin typeface="Cambria Math"/>
              <a:cs typeface="Cambria Math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9252133" y="3240069"/>
            <a:ext cx="2180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231972" y="29949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471178" y="4208381"/>
            <a:ext cx="1734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is an error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9372" y="4289678"/>
            <a:ext cx="923925" cy="23812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6828" y="2209663"/>
            <a:ext cx="1006921" cy="70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04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1932"/>
            <a:ext cx="6908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Backpropagation</a:t>
            </a:r>
            <a:r>
              <a:rPr spc="-114" dirty="0"/>
              <a:t> </a:t>
            </a:r>
            <a:r>
              <a:rPr spc="-45" dirty="0"/>
              <a:t>Through</a:t>
            </a:r>
            <a:r>
              <a:rPr spc="-114" dirty="0"/>
              <a:t> </a:t>
            </a:r>
            <a:r>
              <a:rPr spc="-25" dirty="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0290" y="26982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4810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6386" y="339928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19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4810" y="3793997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1714" y="1775459"/>
              <a:ext cx="1473200" cy="2266950"/>
            </a:xfrm>
            <a:custGeom>
              <a:avLst/>
              <a:gdLst/>
              <a:ahLst/>
              <a:cxnLst/>
              <a:rect l="l" t="t" r="r" b="b"/>
              <a:pathLst>
                <a:path w="1473200" h="2266950">
                  <a:moveTo>
                    <a:pt x="1472819" y="2086864"/>
                  </a:moveTo>
                  <a:lnTo>
                    <a:pt x="1461617" y="2043049"/>
                  </a:lnTo>
                  <a:lnTo>
                    <a:pt x="1451737" y="2004314"/>
                  </a:lnTo>
                  <a:lnTo>
                    <a:pt x="1432928" y="2020595"/>
                  </a:lnTo>
                  <a:lnTo>
                    <a:pt x="1428877" y="2013839"/>
                  </a:lnTo>
                  <a:lnTo>
                    <a:pt x="1424241" y="2021128"/>
                  </a:lnTo>
                  <a:lnTo>
                    <a:pt x="1417154" y="2012950"/>
                  </a:lnTo>
                  <a:lnTo>
                    <a:pt x="1417154" y="2032317"/>
                  </a:lnTo>
                  <a:lnTo>
                    <a:pt x="1414411" y="2036635"/>
                  </a:lnTo>
                  <a:lnTo>
                    <a:pt x="1410728" y="2039810"/>
                  </a:lnTo>
                  <a:lnTo>
                    <a:pt x="844804" y="1680108"/>
                  </a:lnTo>
                  <a:lnTo>
                    <a:pt x="1069492" y="1630883"/>
                  </a:lnTo>
                  <a:lnTo>
                    <a:pt x="1417154" y="2032317"/>
                  </a:lnTo>
                  <a:lnTo>
                    <a:pt x="1417154" y="2012950"/>
                  </a:lnTo>
                  <a:lnTo>
                    <a:pt x="1083627" y="1627797"/>
                  </a:lnTo>
                  <a:lnTo>
                    <a:pt x="1329347" y="1573961"/>
                  </a:lnTo>
                  <a:lnTo>
                    <a:pt x="1336167" y="1604899"/>
                  </a:lnTo>
                  <a:lnTo>
                    <a:pt x="1393317" y="1558798"/>
                  </a:lnTo>
                  <a:lnTo>
                    <a:pt x="1402461" y="1551432"/>
                  </a:lnTo>
                  <a:lnTo>
                    <a:pt x="1402092" y="1551343"/>
                  </a:lnTo>
                  <a:lnTo>
                    <a:pt x="1402969" y="1551178"/>
                  </a:lnTo>
                  <a:lnTo>
                    <a:pt x="1390726" y="1540002"/>
                  </a:lnTo>
                  <a:lnTo>
                    <a:pt x="1340104" y="1493774"/>
                  </a:lnTo>
                  <a:lnTo>
                    <a:pt x="1331404" y="1524368"/>
                  </a:lnTo>
                  <a:lnTo>
                    <a:pt x="1324089" y="1522298"/>
                  </a:lnTo>
                  <a:lnTo>
                    <a:pt x="1324089" y="1550085"/>
                  </a:lnTo>
                  <a:lnTo>
                    <a:pt x="1320469" y="1562849"/>
                  </a:lnTo>
                  <a:lnTo>
                    <a:pt x="1074115" y="1616811"/>
                  </a:lnTo>
                  <a:lnTo>
                    <a:pt x="1059992" y="1600504"/>
                  </a:lnTo>
                  <a:lnTo>
                    <a:pt x="1059992" y="1619910"/>
                  </a:lnTo>
                  <a:lnTo>
                    <a:pt x="829525" y="1670392"/>
                  </a:lnTo>
                  <a:lnTo>
                    <a:pt x="811847" y="1659166"/>
                  </a:lnTo>
                  <a:lnTo>
                    <a:pt x="811847" y="1674266"/>
                  </a:lnTo>
                  <a:lnTo>
                    <a:pt x="42024" y="1842897"/>
                  </a:lnTo>
                  <a:lnTo>
                    <a:pt x="542950" y="1503311"/>
                  </a:lnTo>
                  <a:lnTo>
                    <a:pt x="811847" y="1674266"/>
                  </a:lnTo>
                  <a:lnTo>
                    <a:pt x="811847" y="1659166"/>
                  </a:lnTo>
                  <a:lnTo>
                    <a:pt x="554431" y="1495526"/>
                  </a:lnTo>
                  <a:lnTo>
                    <a:pt x="740371" y="1369479"/>
                  </a:lnTo>
                  <a:lnTo>
                    <a:pt x="876681" y="1408226"/>
                  </a:lnTo>
                  <a:lnTo>
                    <a:pt x="1059992" y="1619910"/>
                  </a:lnTo>
                  <a:lnTo>
                    <a:pt x="1059992" y="1600504"/>
                  </a:lnTo>
                  <a:lnTo>
                    <a:pt x="899007" y="1414576"/>
                  </a:lnTo>
                  <a:lnTo>
                    <a:pt x="1320660" y="1534490"/>
                  </a:lnTo>
                  <a:lnTo>
                    <a:pt x="1324089" y="1550085"/>
                  </a:lnTo>
                  <a:lnTo>
                    <a:pt x="1324089" y="1522298"/>
                  </a:lnTo>
                  <a:lnTo>
                    <a:pt x="883869" y="1397088"/>
                  </a:lnTo>
                  <a:lnTo>
                    <a:pt x="861529" y="1371295"/>
                  </a:lnTo>
                  <a:lnTo>
                    <a:pt x="861529" y="1390738"/>
                  </a:lnTo>
                  <a:lnTo>
                    <a:pt x="754075" y="1360182"/>
                  </a:lnTo>
                  <a:lnTo>
                    <a:pt x="805103" y="1325600"/>
                  </a:lnTo>
                  <a:lnTo>
                    <a:pt x="861529" y="1390738"/>
                  </a:lnTo>
                  <a:lnTo>
                    <a:pt x="861529" y="1371295"/>
                  </a:lnTo>
                  <a:lnTo>
                    <a:pt x="815721" y="1318399"/>
                  </a:lnTo>
                  <a:lnTo>
                    <a:pt x="1329626" y="970013"/>
                  </a:lnTo>
                  <a:lnTo>
                    <a:pt x="1347470" y="996315"/>
                  </a:lnTo>
                  <a:lnTo>
                    <a:pt x="1372095" y="952373"/>
                  </a:lnTo>
                  <a:lnTo>
                    <a:pt x="1389126" y="922020"/>
                  </a:lnTo>
                  <a:lnTo>
                    <a:pt x="1304671" y="933196"/>
                  </a:lnTo>
                  <a:lnTo>
                    <a:pt x="1322489" y="959497"/>
                  </a:lnTo>
                  <a:lnTo>
                    <a:pt x="807339" y="1308722"/>
                  </a:lnTo>
                  <a:lnTo>
                    <a:pt x="796721" y="1296466"/>
                  </a:lnTo>
                  <a:lnTo>
                    <a:pt x="796721" y="1315923"/>
                  </a:lnTo>
                  <a:lnTo>
                    <a:pt x="738111" y="1355648"/>
                  </a:lnTo>
                  <a:lnTo>
                    <a:pt x="724420" y="1351762"/>
                  </a:lnTo>
                  <a:lnTo>
                    <a:pt x="724420" y="1364932"/>
                  </a:lnTo>
                  <a:lnTo>
                    <a:pt x="542734" y="1488097"/>
                  </a:lnTo>
                  <a:lnTo>
                    <a:pt x="531266" y="1480807"/>
                  </a:lnTo>
                  <a:lnTo>
                    <a:pt x="531266" y="1495882"/>
                  </a:lnTo>
                  <a:lnTo>
                    <a:pt x="39408" y="1829308"/>
                  </a:lnTo>
                  <a:lnTo>
                    <a:pt x="380695" y="1400149"/>
                  </a:lnTo>
                  <a:lnTo>
                    <a:pt x="531266" y="1495882"/>
                  </a:lnTo>
                  <a:lnTo>
                    <a:pt x="531266" y="1480807"/>
                  </a:lnTo>
                  <a:lnTo>
                    <a:pt x="388645" y="1390142"/>
                  </a:lnTo>
                  <a:lnTo>
                    <a:pt x="466928" y="1291704"/>
                  </a:lnTo>
                  <a:lnTo>
                    <a:pt x="724420" y="1364932"/>
                  </a:lnTo>
                  <a:lnTo>
                    <a:pt x="724420" y="1351762"/>
                  </a:lnTo>
                  <a:lnTo>
                    <a:pt x="475488" y="1280947"/>
                  </a:lnTo>
                  <a:lnTo>
                    <a:pt x="614768" y="1105801"/>
                  </a:lnTo>
                  <a:lnTo>
                    <a:pt x="796721" y="1315923"/>
                  </a:lnTo>
                  <a:lnTo>
                    <a:pt x="796721" y="1296466"/>
                  </a:lnTo>
                  <a:lnTo>
                    <a:pt x="622846" y="1095654"/>
                  </a:lnTo>
                  <a:lnTo>
                    <a:pt x="713790" y="981290"/>
                  </a:lnTo>
                  <a:lnTo>
                    <a:pt x="1330591" y="826312"/>
                  </a:lnTo>
                  <a:lnTo>
                    <a:pt x="1338326" y="857123"/>
                  </a:lnTo>
                  <a:lnTo>
                    <a:pt x="1392161" y="810895"/>
                  </a:lnTo>
                  <a:lnTo>
                    <a:pt x="1402969" y="801624"/>
                  </a:lnTo>
                  <a:lnTo>
                    <a:pt x="1319784" y="783209"/>
                  </a:lnTo>
                  <a:lnTo>
                    <a:pt x="1327505" y="814006"/>
                  </a:lnTo>
                  <a:lnTo>
                    <a:pt x="726808" y="964920"/>
                  </a:lnTo>
                  <a:lnTo>
                    <a:pt x="1346644" y="185496"/>
                  </a:lnTo>
                  <a:lnTo>
                    <a:pt x="1371473" y="205232"/>
                  </a:lnTo>
                  <a:lnTo>
                    <a:pt x="1379435" y="167640"/>
                  </a:lnTo>
                  <a:lnTo>
                    <a:pt x="1389126" y="121920"/>
                  </a:lnTo>
                  <a:lnTo>
                    <a:pt x="1311910" y="157861"/>
                  </a:lnTo>
                  <a:lnTo>
                    <a:pt x="1336738" y="177622"/>
                  </a:lnTo>
                  <a:lnTo>
                    <a:pt x="706602" y="970000"/>
                  </a:lnTo>
                  <a:lnTo>
                    <a:pt x="693585" y="973277"/>
                  </a:lnTo>
                  <a:lnTo>
                    <a:pt x="693585" y="986358"/>
                  </a:lnTo>
                  <a:lnTo>
                    <a:pt x="614413" y="1085926"/>
                  </a:lnTo>
                  <a:lnTo>
                    <a:pt x="606348" y="1076617"/>
                  </a:lnTo>
                  <a:lnTo>
                    <a:pt x="606348" y="1096073"/>
                  </a:lnTo>
                  <a:lnTo>
                    <a:pt x="462305" y="1277200"/>
                  </a:lnTo>
                  <a:lnTo>
                    <a:pt x="453745" y="1274775"/>
                  </a:lnTo>
                  <a:lnTo>
                    <a:pt x="453745" y="1287957"/>
                  </a:lnTo>
                  <a:lnTo>
                    <a:pt x="377913" y="1383322"/>
                  </a:lnTo>
                  <a:lnTo>
                    <a:pt x="45008" y="1171702"/>
                  </a:lnTo>
                  <a:lnTo>
                    <a:pt x="453745" y="1287957"/>
                  </a:lnTo>
                  <a:lnTo>
                    <a:pt x="453745" y="1274775"/>
                  </a:lnTo>
                  <a:lnTo>
                    <a:pt x="27813" y="1153617"/>
                  </a:lnTo>
                  <a:lnTo>
                    <a:pt x="543902" y="1023950"/>
                  </a:lnTo>
                  <a:lnTo>
                    <a:pt x="606348" y="1096073"/>
                  </a:lnTo>
                  <a:lnTo>
                    <a:pt x="606348" y="1076617"/>
                  </a:lnTo>
                  <a:lnTo>
                    <a:pt x="557758" y="1020483"/>
                  </a:lnTo>
                  <a:lnTo>
                    <a:pt x="693585" y="986358"/>
                  </a:lnTo>
                  <a:lnTo>
                    <a:pt x="693585" y="973277"/>
                  </a:lnTo>
                  <a:lnTo>
                    <a:pt x="548449" y="1009726"/>
                  </a:lnTo>
                  <a:lnTo>
                    <a:pt x="534606" y="993749"/>
                  </a:lnTo>
                  <a:lnTo>
                    <a:pt x="534606" y="1013206"/>
                  </a:lnTo>
                  <a:lnTo>
                    <a:pt x="30518" y="1139850"/>
                  </a:lnTo>
                  <a:lnTo>
                    <a:pt x="387146" y="842924"/>
                  </a:lnTo>
                  <a:lnTo>
                    <a:pt x="534606" y="1013206"/>
                  </a:lnTo>
                  <a:lnTo>
                    <a:pt x="534606" y="993749"/>
                  </a:lnTo>
                  <a:lnTo>
                    <a:pt x="396951" y="834758"/>
                  </a:lnTo>
                  <a:lnTo>
                    <a:pt x="1335151" y="53606"/>
                  </a:lnTo>
                  <a:lnTo>
                    <a:pt x="1355471" y="77978"/>
                  </a:lnTo>
                  <a:lnTo>
                    <a:pt x="1373987" y="35687"/>
                  </a:lnTo>
                  <a:lnTo>
                    <a:pt x="1389634" y="0"/>
                  </a:lnTo>
                  <a:lnTo>
                    <a:pt x="1306703" y="19431"/>
                  </a:lnTo>
                  <a:lnTo>
                    <a:pt x="1327023" y="43827"/>
                  </a:lnTo>
                  <a:lnTo>
                    <a:pt x="388620" y="825144"/>
                  </a:lnTo>
                  <a:lnTo>
                    <a:pt x="9652" y="387477"/>
                  </a:lnTo>
                  <a:lnTo>
                    <a:pt x="0" y="395859"/>
                  </a:lnTo>
                  <a:lnTo>
                    <a:pt x="378815" y="833310"/>
                  </a:lnTo>
                  <a:lnTo>
                    <a:pt x="762" y="1148080"/>
                  </a:lnTo>
                  <a:lnTo>
                    <a:pt x="4864" y="1153033"/>
                  </a:lnTo>
                  <a:lnTo>
                    <a:pt x="4927" y="1153312"/>
                  </a:lnTo>
                  <a:lnTo>
                    <a:pt x="4813" y="1153680"/>
                  </a:lnTo>
                  <a:lnTo>
                    <a:pt x="1397" y="1159002"/>
                  </a:lnTo>
                  <a:lnTo>
                    <a:pt x="369963" y="1393317"/>
                  </a:lnTo>
                  <a:lnTo>
                    <a:pt x="5969" y="1851025"/>
                  </a:lnTo>
                  <a:lnTo>
                    <a:pt x="8978" y="1853425"/>
                  </a:lnTo>
                  <a:lnTo>
                    <a:pt x="10896" y="1856308"/>
                  </a:lnTo>
                  <a:lnTo>
                    <a:pt x="9144" y="1862328"/>
                  </a:lnTo>
                  <a:lnTo>
                    <a:pt x="1327315" y="2236292"/>
                  </a:lnTo>
                  <a:lnTo>
                    <a:pt x="1318641" y="2266823"/>
                  </a:lnTo>
                  <a:lnTo>
                    <a:pt x="1402461" y="2251075"/>
                  </a:lnTo>
                  <a:lnTo>
                    <a:pt x="1390078" y="2239772"/>
                  </a:lnTo>
                  <a:lnTo>
                    <a:pt x="1339469" y="2193544"/>
                  </a:lnTo>
                  <a:lnTo>
                    <a:pt x="1330782" y="2224113"/>
                  </a:lnTo>
                  <a:lnTo>
                    <a:pt x="37033" y="1857044"/>
                  </a:lnTo>
                  <a:lnTo>
                    <a:pt x="827125" y="1683981"/>
                  </a:lnTo>
                  <a:lnTo>
                    <a:pt x="1400644" y="2048548"/>
                  </a:lnTo>
                  <a:lnTo>
                    <a:pt x="1394079" y="2054225"/>
                  </a:lnTo>
                  <a:lnTo>
                    <a:pt x="1401343" y="2057247"/>
                  </a:lnTo>
                  <a:lnTo>
                    <a:pt x="1388110" y="2078101"/>
                  </a:lnTo>
                  <a:lnTo>
                    <a:pt x="1472819" y="20868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5692" y="1744091"/>
              <a:ext cx="1441450" cy="854075"/>
            </a:xfrm>
            <a:custGeom>
              <a:avLst/>
              <a:gdLst/>
              <a:ahLst/>
              <a:cxnLst/>
              <a:rect l="l" t="t" r="r" b="b"/>
              <a:pathLst>
                <a:path w="1441450" h="854075">
                  <a:moveTo>
                    <a:pt x="1372165" y="820286"/>
                  </a:moveTo>
                  <a:lnTo>
                    <a:pt x="1355979" y="847725"/>
                  </a:lnTo>
                  <a:lnTo>
                    <a:pt x="1441069" y="853567"/>
                  </a:lnTo>
                  <a:lnTo>
                    <a:pt x="1423696" y="826770"/>
                  </a:lnTo>
                  <a:lnTo>
                    <a:pt x="1383157" y="826770"/>
                  </a:lnTo>
                  <a:lnTo>
                    <a:pt x="1372165" y="820286"/>
                  </a:lnTo>
                  <a:close/>
                </a:path>
                <a:path w="1441450" h="854075">
                  <a:moveTo>
                    <a:pt x="1378585" y="809405"/>
                  </a:moveTo>
                  <a:lnTo>
                    <a:pt x="1372165" y="820286"/>
                  </a:lnTo>
                  <a:lnTo>
                    <a:pt x="1383157" y="826770"/>
                  </a:lnTo>
                  <a:lnTo>
                    <a:pt x="1389507" y="815848"/>
                  </a:lnTo>
                  <a:lnTo>
                    <a:pt x="1378585" y="809405"/>
                  </a:lnTo>
                  <a:close/>
                </a:path>
                <a:path w="1441450" h="854075">
                  <a:moveTo>
                    <a:pt x="1394714" y="782066"/>
                  </a:moveTo>
                  <a:lnTo>
                    <a:pt x="1378585" y="809405"/>
                  </a:lnTo>
                  <a:lnTo>
                    <a:pt x="1389507" y="815848"/>
                  </a:lnTo>
                  <a:lnTo>
                    <a:pt x="1383157" y="826770"/>
                  </a:lnTo>
                  <a:lnTo>
                    <a:pt x="1423696" y="826770"/>
                  </a:lnTo>
                  <a:lnTo>
                    <a:pt x="1394714" y="782066"/>
                  </a:lnTo>
                  <a:close/>
                </a:path>
                <a:path w="1441450" h="854075">
                  <a:moveTo>
                    <a:pt x="6350" y="0"/>
                  </a:moveTo>
                  <a:lnTo>
                    <a:pt x="0" y="10922"/>
                  </a:lnTo>
                  <a:lnTo>
                    <a:pt x="1372165" y="820286"/>
                  </a:lnTo>
                  <a:lnTo>
                    <a:pt x="1378585" y="80940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169" y="1745233"/>
              <a:ext cx="1449705" cy="2259965"/>
            </a:xfrm>
            <a:custGeom>
              <a:avLst/>
              <a:gdLst/>
              <a:ahLst/>
              <a:cxnLst/>
              <a:rect l="l" t="t" r="r" b="b"/>
              <a:pathLst>
                <a:path w="1449704" h="2259965">
                  <a:moveTo>
                    <a:pt x="1449197" y="1554861"/>
                  </a:moveTo>
                  <a:lnTo>
                    <a:pt x="1436751" y="1512697"/>
                  </a:lnTo>
                  <a:lnTo>
                    <a:pt x="1425067" y="1473073"/>
                  </a:lnTo>
                  <a:lnTo>
                    <a:pt x="1403616" y="1493062"/>
                  </a:lnTo>
                  <a:lnTo>
                    <a:pt x="1398270" y="1485646"/>
                  </a:lnTo>
                  <a:lnTo>
                    <a:pt x="1396517" y="1488986"/>
                  </a:lnTo>
                  <a:lnTo>
                    <a:pt x="1390243" y="1482255"/>
                  </a:lnTo>
                  <a:lnTo>
                    <a:pt x="1390243" y="1500974"/>
                  </a:lnTo>
                  <a:lnTo>
                    <a:pt x="1385582" y="1509852"/>
                  </a:lnTo>
                  <a:lnTo>
                    <a:pt x="1382153" y="1513065"/>
                  </a:lnTo>
                  <a:lnTo>
                    <a:pt x="1371981" y="1507756"/>
                  </a:lnTo>
                  <a:lnTo>
                    <a:pt x="1371981" y="1522056"/>
                  </a:lnTo>
                  <a:lnTo>
                    <a:pt x="1371981" y="1522539"/>
                  </a:lnTo>
                  <a:lnTo>
                    <a:pt x="1369314" y="1525016"/>
                  </a:lnTo>
                  <a:lnTo>
                    <a:pt x="1371981" y="1526019"/>
                  </a:lnTo>
                  <a:lnTo>
                    <a:pt x="1371981" y="1535861"/>
                  </a:lnTo>
                  <a:lnTo>
                    <a:pt x="1371981" y="1571955"/>
                  </a:lnTo>
                  <a:lnTo>
                    <a:pt x="1371981" y="1584401"/>
                  </a:lnTo>
                  <a:lnTo>
                    <a:pt x="56413" y="2227465"/>
                  </a:lnTo>
                  <a:lnTo>
                    <a:pt x="799033" y="1560576"/>
                  </a:lnTo>
                  <a:lnTo>
                    <a:pt x="1366431" y="1560576"/>
                  </a:lnTo>
                  <a:lnTo>
                    <a:pt x="1371981" y="1571955"/>
                  </a:lnTo>
                  <a:lnTo>
                    <a:pt x="1371981" y="1535861"/>
                  </a:lnTo>
                  <a:lnTo>
                    <a:pt x="1365681" y="1547876"/>
                  </a:lnTo>
                  <a:lnTo>
                    <a:pt x="813181" y="1547876"/>
                  </a:lnTo>
                  <a:lnTo>
                    <a:pt x="1037056" y="1346835"/>
                  </a:lnTo>
                  <a:lnTo>
                    <a:pt x="1371981" y="1522056"/>
                  </a:lnTo>
                  <a:lnTo>
                    <a:pt x="1371981" y="1507756"/>
                  </a:lnTo>
                  <a:lnTo>
                    <a:pt x="1047102" y="1337805"/>
                  </a:lnTo>
                  <a:lnTo>
                    <a:pt x="1151166" y="1244358"/>
                  </a:lnTo>
                  <a:lnTo>
                    <a:pt x="1390243" y="1500974"/>
                  </a:lnTo>
                  <a:lnTo>
                    <a:pt x="1390243" y="1482255"/>
                  </a:lnTo>
                  <a:lnTo>
                    <a:pt x="1160665" y="1235837"/>
                  </a:lnTo>
                  <a:lnTo>
                    <a:pt x="1388999" y="1030782"/>
                  </a:lnTo>
                  <a:lnTo>
                    <a:pt x="1410208" y="1054354"/>
                  </a:lnTo>
                  <a:lnTo>
                    <a:pt x="1426578" y="1012825"/>
                  </a:lnTo>
                  <a:lnTo>
                    <a:pt x="1441450" y="975106"/>
                  </a:lnTo>
                  <a:lnTo>
                    <a:pt x="1359281" y="997712"/>
                  </a:lnTo>
                  <a:lnTo>
                    <a:pt x="1380528" y="1021346"/>
                  </a:lnTo>
                  <a:lnTo>
                    <a:pt x="1152029" y="1226566"/>
                  </a:lnTo>
                  <a:lnTo>
                    <a:pt x="1142530" y="1216367"/>
                  </a:lnTo>
                  <a:lnTo>
                    <a:pt x="1142530" y="1235087"/>
                  </a:lnTo>
                  <a:lnTo>
                    <a:pt x="1035138" y="1331544"/>
                  </a:lnTo>
                  <a:lnTo>
                    <a:pt x="1025080" y="1326286"/>
                  </a:lnTo>
                  <a:lnTo>
                    <a:pt x="1025080" y="1340573"/>
                  </a:lnTo>
                  <a:lnTo>
                    <a:pt x="794258" y="1547876"/>
                  </a:lnTo>
                  <a:lnTo>
                    <a:pt x="43637" y="1547876"/>
                  </a:lnTo>
                  <a:lnTo>
                    <a:pt x="752970" y="1198194"/>
                  </a:lnTo>
                  <a:lnTo>
                    <a:pt x="1025080" y="1340573"/>
                  </a:lnTo>
                  <a:lnTo>
                    <a:pt x="1025080" y="1326286"/>
                  </a:lnTo>
                  <a:lnTo>
                    <a:pt x="767003" y="1191272"/>
                  </a:lnTo>
                  <a:lnTo>
                    <a:pt x="996378" y="1078191"/>
                  </a:lnTo>
                  <a:lnTo>
                    <a:pt x="1142530" y="1235087"/>
                  </a:lnTo>
                  <a:lnTo>
                    <a:pt x="1142530" y="1216367"/>
                  </a:lnTo>
                  <a:lnTo>
                    <a:pt x="1008329" y="1072299"/>
                  </a:lnTo>
                  <a:lnTo>
                    <a:pt x="1375994" y="891044"/>
                  </a:lnTo>
                  <a:lnTo>
                    <a:pt x="1390015" y="919480"/>
                  </a:lnTo>
                  <a:lnTo>
                    <a:pt x="1424495" y="874014"/>
                  </a:lnTo>
                  <a:lnTo>
                    <a:pt x="1440700" y="852639"/>
                  </a:lnTo>
                  <a:lnTo>
                    <a:pt x="1441450" y="852297"/>
                  </a:lnTo>
                  <a:lnTo>
                    <a:pt x="1441107" y="852119"/>
                  </a:lnTo>
                  <a:lnTo>
                    <a:pt x="1441450" y="851662"/>
                  </a:lnTo>
                  <a:lnTo>
                    <a:pt x="1440256" y="851662"/>
                  </a:lnTo>
                  <a:lnTo>
                    <a:pt x="1366520" y="811784"/>
                  </a:lnTo>
                  <a:lnTo>
                    <a:pt x="1365504" y="843508"/>
                  </a:lnTo>
                  <a:lnTo>
                    <a:pt x="1364729" y="843495"/>
                  </a:lnTo>
                  <a:lnTo>
                    <a:pt x="1364729" y="868159"/>
                  </a:lnTo>
                  <a:lnTo>
                    <a:pt x="1364272" y="882650"/>
                  </a:lnTo>
                  <a:lnTo>
                    <a:pt x="999286" y="1062609"/>
                  </a:lnTo>
                  <a:lnTo>
                    <a:pt x="987336" y="1049782"/>
                  </a:lnTo>
                  <a:lnTo>
                    <a:pt x="987336" y="1068501"/>
                  </a:lnTo>
                  <a:lnTo>
                    <a:pt x="753110" y="1183995"/>
                  </a:lnTo>
                  <a:lnTo>
                    <a:pt x="44348" y="813206"/>
                  </a:lnTo>
                  <a:lnTo>
                    <a:pt x="771575" y="836879"/>
                  </a:lnTo>
                  <a:lnTo>
                    <a:pt x="987336" y="1068501"/>
                  </a:lnTo>
                  <a:lnTo>
                    <a:pt x="987336" y="1049782"/>
                  </a:lnTo>
                  <a:lnTo>
                    <a:pt x="789571" y="837476"/>
                  </a:lnTo>
                  <a:lnTo>
                    <a:pt x="1358734" y="856005"/>
                  </a:lnTo>
                  <a:lnTo>
                    <a:pt x="1364729" y="868159"/>
                  </a:lnTo>
                  <a:lnTo>
                    <a:pt x="1364729" y="843495"/>
                  </a:lnTo>
                  <a:lnTo>
                    <a:pt x="777354" y="824357"/>
                  </a:lnTo>
                  <a:lnTo>
                    <a:pt x="9398" y="0"/>
                  </a:lnTo>
                  <a:lnTo>
                    <a:pt x="0" y="8636"/>
                  </a:lnTo>
                  <a:lnTo>
                    <a:pt x="759371" y="823772"/>
                  </a:lnTo>
                  <a:lnTo>
                    <a:pt x="17145" y="799592"/>
                  </a:lnTo>
                  <a:lnTo>
                    <a:pt x="16891" y="805942"/>
                  </a:lnTo>
                  <a:lnTo>
                    <a:pt x="13970" y="811530"/>
                  </a:lnTo>
                  <a:lnTo>
                    <a:pt x="739076" y="1190917"/>
                  </a:lnTo>
                  <a:lnTo>
                    <a:pt x="14097" y="1548384"/>
                  </a:lnTo>
                  <a:lnTo>
                    <a:pt x="16891" y="1554035"/>
                  </a:lnTo>
                  <a:lnTo>
                    <a:pt x="16891" y="1560576"/>
                  </a:lnTo>
                  <a:lnTo>
                    <a:pt x="780110" y="1560576"/>
                  </a:lnTo>
                  <a:lnTo>
                    <a:pt x="15062" y="2247684"/>
                  </a:lnTo>
                  <a:lnTo>
                    <a:pt x="14097" y="2248154"/>
                  </a:lnTo>
                  <a:lnTo>
                    <a:pt x="14224" y="2248433"/>
                  </a:lnTo>
                  <a:lnTo>
                    <a:pt x="12700" y="2249805"/>
                  </a:lnTo>
                  <a:lnTo>
                    <a:pt x="17576" y="2255278"/>
                  </a:lnTo>
                  <a:lnTo>
                    <a:pt x="19685" y="2259584"/>
                  </a:lnTo>
                  <a:lnTo>
                    <a:pt x="20891" y="2258999"/>
                  </a:lnTo>
                  <a:lnTo>
                    <a:pt x="21082" y="2259203"/>
                  </a:lnTo>
                  <a:lnTo>
                    <a:pt x="21818" y="2258542"/>
                  </a:lnTo>
                  <a:lnTo>
                    <a:pt x="1382407" y="1593342"/>
                  </a:lnTo>
                  <a:lnTo>
                    <a:pt x="1396365" y="1621917"/>
                  </a:lnTo>
                  <a:lnTo>
                    <a:pt x="1431163" y="1576451"/>
                  </a:lnTo>
                  <a:lnTo>
                    <a:pt x="1447787" y="1554734"/>
                  </a:lnTo>
                  <a:lnTo>
                    <a:pt x="1448181" y="1554734"/>
                  </a:lnTo>
                  <a:lnTo>
                    <a:pt x="1447977" y="1554480"/>
                  </a:lnTo>
                  <a:lnTo>
                    <a:pt x="1449197" y="1554861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72999" y="2586227"/>
              <a:ext cx="410845" cy="779145"/>
            </a:xfrm>
            <a:custGeom>
              <a:avLst/>
              <a:gdLst/>
              <a:ahLst/>
              <a:cxnLst/>
              <a:rect l="l" t="t" r="r" b="b"/>
              <a:pathLst>
                <a:path w="410845" h="779145">
                  <a:moveTo>
                    <a:pt x="397522" y="38100"/>
                  </a:moveTo>
                  <a:lnTo>
                    <a:pt x="384822" y="31750"/>
                  </a:lnTo>
                  <a:lnTo>
                    <a:pt x="321322" y="0"/>
                  </a:lnTo>
                  <a:lnTo>
                    <a:pt x="32132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22" y="44450"/>
                  </a:lnTo>
                  <a:lnTo>
                    <a:pt x="321322" y="76200"/>
                  </a:lnTo>
                  <a:lnTo>
                    <a:pt x="384822" y="44450"/>
                  </a:lnTo>
                  <a:lnTo>
                    <a:pt x="397522" y="38100"/>
                  </a:lnTo>
                  <a:close/>
                </a:path>
                <a:path w="410845" h="779145">
                  <a:moveTo>
                    <a:pt x="410349" y="740664"/>
                  </a:moveTo>
                  <a:lnTo>
                    <a:pt x="397649" y="734314"/>
                  </a:lnTo>
                  <a:lnTo>
                    <a:pt x="334149" y="702564"/>
                  </a:lnTo>
                  <a:lnTo>
                    <a:pt x="334149" y="734314"/>
                  </a:lnTo>
                  <a:lnTo>
                    <a:pt x="6096" y="734314"/>
                  </a:lnTo>
                  <a:lnTo>
                    <a:pt x="6096" y="747014"/>
                  </a:lnTo>
                  <a:lnTo>
                    <a:pt x="334149" y="747014"/>
                  </a:lnTo>
                  <a:lnTo>
                    <a:pt x="334149" y="778764"/>
                  </a:lnTo>
                  <a:lnTo>
                    <a:pt x="397649" y="747014"/>
                  </a:lnTo>
                  <a:lnTo>
                    <a:pt x="410349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63409" y="247776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72934" y="315594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  <a:p>
            <a:pPr marL="78740">
              <a:lnSpc>
                <a:spcPts val="2110"/>
              </a:lnSpc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46882" y="3746372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  <a:p>
            <a:pPr marL="27940">
              <a:lnSpc>
                <a:spcPts val="2230"/>
              </a:lnSpc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92090" y="3657980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05127" y="1984374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2677" y="2759201"/>
            <a:ext cx="459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98777" y="3475177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70114" y="2489657"/>
            <a:ext cx="3068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Minimize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Loss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1800" b="1" spc="45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2700" baseline="3086" dirty="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809" y="2860674"/>
            <a:ext cx="1476075" cy="5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142" y="468632"/>
            <a:ext cx="85661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160"/>
              </a:lnSpc>
              <a:spcBef>
                <a:spcPts val="105"/>
              </a:spcBef>
            </a:pPr>
            <a:r>
              <a:rPr spc="-50" dirty="0"/>
              <a:t>Backpropagation</a:t>
            </a:r>
            <a:r>
              <a:rPr spc="-110" dirty="0"/>
              <a:t> </a:t>
            </a:r>
            <a:r>
              <a:rPr spc="-45" dirty="0"/>
              <a:t>Through</a:t>
            </a:r>
            <a:r>
              <a:rPr spc="-110" dirty="0"/>
              <a:t> </a:t>
            </a:r>
            <a:r>
              <a:rPr spc="-25" dirty="0"/>
              <a:t>Time</a:t>
            </a:r>
          </a:p>
          <a:p>
            <a:pPr marL="5509260">
              <a:lnSpc>
                <a:spcPts val="2039"/>
              </a:lnSpc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Minimize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Loss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 smtClean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endParaRPr sz="2700" baseline="3086" dirty="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0290" y="26982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4810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6386" y="339928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19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4810" y="3793997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1714" y="1775459"/>
              <a:ext cx="1473200" cy="2266950"/>
            </a:xfrm>
            <a:custGeom>
              <a:avLst/>
              <a:gdLst/>
              <a:ahLst/>
              <a:cxnLst/>
              <a:rect l="l" t="t" r="r" b="b"/>
              <a:pathLst>
                <a:path w="1473200" h="2266950">
                  <a:moveTo>
                    <a:pt x="1472819" y="2086864"/>
                  </a:moveTo>
                  <a:lnTo>
                    <a:pt x="1461617" y="2043049"/>
                  </a:lnTo>
                  <a:lnTo>
                    <a:pt x="1451737" y="2004314"/>
                  </a:lnTo>
                  <a:lnTo>
                    <a:pt x="1432928" y="2020595"/>
                  </a:lnTo>
                  <a:lnTo>
                    <a:pt x="1428877" y="2013839"/>
                  </a:lnTo>
                  <a:lnTo>
                    <a:pt x="1424241" y="2021128"/>
                  </a:lnTo>
                  <a:lnTo>
                    <a:pt x="1417154" y="2012950"/>
                  </a:lnTo>
                  <a:lnTo>
                    <a:pt x="1417154" y="2032317"/>
                  </a:lnTo>
                  <a:lnTo>
                    <a:pt x="1414411" y="2036635"/>
                  </a:lnTo>
                  <a:lnTo>
                    <a:pt x="1410728" y="2039810"/>
                  </a:lnTo>
                  <a:lnTo>
                    <a:pt x="844804" y="1680108"/>
                  </a:lnTo>
                  <a:lnTo>
                    <a:pt x="1069492" y="1630883"/>
                  </a:lnTo>
                  <a:lnTo>
                    <a:pt x="1417154" y="2032317"/>
                  </a:lnTo>
                  <a:lnTo>
                    <a:pt x="1417154" y="2012950"/>
                  </a:lnTo>
                  <a:lnTo>
                    <a:pt x="1083627" y="1627797"/>
                  </a:lnTo>
                  <a:lnTo>
                    <a:pt x="1329347" y="1573961"/>
                  </a:lnTo>
                  <a:lnTo>
                    <a:pt x="1336167" y="1604899"/>
                  </a:lnTo>
                  <a:lnTo>
                    <a:pt x="1393317" y="1558798"/>
                  </a:lnTo>
                  <a:lnTo>
                    <a:pt x="1402461" y="1551432"/>
                  </a:lnTo>
                  <a:lnTo>
                    <a:pt x="1402092" y="1551343"/>
                  </a:lnTo>
                  <a:lnTo>
                    <a:pt x="1402969" y="1551178"/>
                  </a:lnTo>
                  <a:lnTo>
                    <a:pt x="1390726" y="1540002"/>
                  </a:lnTo>
                  <a:lnTo>
                    <a:pt x="1340104" y="1493774"/>
                  </a:lnTo>
                  <a:lnTo>
                    <a:pt x="1331404" y="1524368"/>
                  </a:lnTo>
                  <a:lnTo>
                    <a:pt x="1324089" y="1522298"/>
                  </a:lnTo>
                  <a:lnTo>
                    <a:pt x="1324089" y="1550085"/>
                  </a:lnTo>
                  <a:lnTo>
                    <a:pt x="1320469" y="1562849"/>
                  </a:lnTo>
                  <a:lnTo>
                    <a:pt x="1074115" y="1616811"/>
                  </a:lnTo>
                  <a:lnTo>
                    <a:pt x="1059992" y="1600504"/>
                  </a:lnTo>
                  <a:lnTo>
                    <a:pt x="1059992" y="1619910"/>
                  </a:lnTo>
                  <a:lnTo>
                    <a:pt x="829525" y="1670392"/>
                  </a:lnTo>
                  <a:lnTo>
                    <a:pt x="811847" y="1659166"/>
                  </a:lnTo>
                  <a:lnTo>
                    <a:pt x="811847" y="1674266"/>
                  </a:lnTo>
                  <a:lnTo>
                    <a:pt x="42024" y="1842897"/>
                  </a:lnTo>
                  <a:lnTo>
                    <a:pt x="542950" y="1503311"/>
                  </a:lnTo>
                  <a:lnTo>
                    <a:pt x="811847" y="1674266"/>
                  </a:lnTo>
                  <a:lnTo>
                    <a:pt x="811847" y="1659166"/>
                  </a:lnTo>
                  <a:lnTo>
                    <a:pt x="554431" y="1495526"/>
                  </a:lnTo>
                  <a:lnTo>
                    <a:pt x="740371" y="1369479"/>
                  </a:lnTo>
                  <a:lnTo>
                    <a:pt x="876681" y="1408226"/>
                  </a:lnTo>
                  <a:lnTo>
                    <a:pt x="1059992" y="1619910"/>
                  </a:lnTo>
                  <a:lnTo>
                    <a:pt x="1059992" y="1600504"/>
                  </a:lnTo>
                  <a:lnTo>
                    <a:pt x="899007" y="1414576"/>
                  </a:lnTo>
                  <a:lnTo>
                    <a:pt x="1320660" y="1534490"/>
                  </a:lnTo>
                  <a:lnTo>
                    <a:pt x="1324089" y="1550085"/>
                  </a:lnTo>
                  <a:lnTo>
                    <a:pt x="1324089" y="1522298"/>
                  </a:lnTo>
                  <a:lnTo>
                    <a:pt x="883869" y="1397088"/>
                  </a:lnTo>
                  <a:lnTo>
                    <a:pt x="861529" y="1371295"/>
                  </a:lnTo>
                  <a:lnTo>
                    <a:pt x="861529" y="1390738"/>
                  </a:lnTo>
                  <a:lnTo>
                    <a:pt x="754075" y="1360182"/>
                  </a:lnTo>
                  <a:lnTo>
                    <a:pt x="805103" y="1325600"/>
                  </a:lnTo>
                  <a:lnTo>
                    <a:pt x="861529" y="1390738"/>
                  </a:lnTo>
                  <a:lnTo>
                    <a:pt x="861529" y="1371295"/>
                  </a:lnTo>
                  <a:lnTo>
                    <a:pt x="815721" y="1318399"/>
                  </a:lnTo>
                  <a:lnTo>
                    <a:pt x="1329626" y="970013"/>
                  </a:lnTo>
                  <a:lnTo>
                    <a:pt x="1347470" y="996315"/>
                  </a:lnTo>
                  <a:lnTo>
                    <a:pt x="1372095" y="952373"/>
                  </a:lnTo>
                  <a:lnTo>
                    <a:pt x="1389126" y="922020"/>
                  </a:lnTo>
                  <a:lnTo>
                    <a:pt x="1304671" y="933196"/>
                  </a:lnTo>
                  <a:lnTo>
                    <a:pt x="1322489" y="959497"/>
                  </a:lnTo>
                  <a:lnTo>
                    <a:pt x="807339" y="1308722"/>
                  </a:lnTo>
                  <a:lnTo>
                    <a:pt x="796721" y="1296466"/>
                  </a:lnTo>
                  <a:lnTo>
                    <a:pt x="796721" y="1315923"/>
                  </a:lnTo>
                  <a:lnTo>
                    <a:pt x="738111" y="1355648"/>
                  </a:lnTo>
                  <a:lnTo>
                    <a:pt x="724420" y="1351762"/>
                  </a:lnTo>
                  <a:lnTo>
                    <a:pt x="724420" y="1364932"/>
                  </a:lnTo>
                  <a:lnTo>
                    <a:pt x="542734" y="1488097"/>
                  </a:lnTo>
                  <a:lnTo>
                    <a:pt x="531266" y="1480807"/>
                  </a:lnTo>
                  <a:lnTo>
                    <a:pt x="531266" y="1495882"/>
                  </a:lnTo>
                  <a:lnTo>
                    <a:pt x="39408" y="1829308"/>
                  </a:lnTo>
                  <a:lnTo>
                    <a:pt x="380695" y="1400149"/>
                  </a:lnTo>
                  <a:lnTo>
                    <a:pt x="531266" y="1495882"/>
                  </a:lnTo>
                  <a:lnTo>
                    <a:pt x="531266" y="1480807"/>
                  </a:lnTo>
                  <a:lnTo>
                    <a:pt x="388645" y="1390142"/>
                  </a:lnTo>
                  <a:lnTo>
                    <a:pt x="466928" y="1291704"/>
                  </a:lnTo>
                  <a:lnTo>
                    <a:pt x="724420" y="1364932"/>
                  </a:lnTo>
                  <a:lnTo>
                    <a:pt x="724420" y="1351762"/>
                  </a:lnTo>
                  <a:lnTo>
                    <a:pt x="475488" y="1280947"/>
                  </a:lnTo>
                  <a:lnTo>
                    <a:pt x="614768" y="1105801"/>
                  </a:lnTo>
                  <a:lnTo>
                    <a:pt x="796721" y="1315923"/>
                  </a:lnTo>
                  <a:lnTo>
                    <a:pt x="796721" y="1296466"/>
                  </a:lnTo>
                  <a:lnTo>
                    <a:pt x="622846" y="1095654"/>
                  </a:lnTo>
                  <a:lnTo>
                    <a:pt x="713790" y="981290"/>
                  </a:lnTo>
                  <a:lnTo>
                    <a:pt x="1330591" y="826312"/>
                  </a:lnTo>
                  <a:lnTo>
                    <a:pt x="1338326" y="857123"/>
                  </a:lnTo>
                  <a:lnTo>
                    <a:pt x="1392161" y="810895"/>
                  </a:lnTo>
                  <a:lnTo>
                    <a:pt x="1402969" y="801624"/>
                  </a:lnTo>
                  <a:lnTo>
                    <a:pt x="1319784" y="783209"/>
                  </a:lnTo>
                  <a:lnTo>
                    <a:pt x="1327505" y="814006"/>
                  </a:lnTo>
                  <a:lnTo>
                    <a:pt x="726808" y="964920"/>
                  </a:lnTo>
                  <a:lnTo>
                    <a:pt x="1346644" y="185496"/>
                  </a:lnTo>
                  <a:lnTo>
                    <a:pt x="1371473" y="205232"/>
                  </a:lnTo>
                  <a:lnTo>
                    <a:pt x="1379435" y="167640"/>
                  </a:lnTo>
                  <a:lnTo>
                    <a:pt x="1389126" y="121920"/>
                  </a:lnTo>
                  <a:lnTo>
                    <a:pt x="1311910" y="157861"/>
                  </a:lnTo>
                  <a:lnTo>
                    <a:pt x="1336738" y="177622"/>
                  </a:lnTo>
                  <a:lnTo>
                    <a:pt x="706602" y="970000"/>
                  </a:lnTo>
                  <a:lnTo>
                    <a:pt x="693585" y="973277"/>
                  </a:lnTo>
                  <a:lnTo>
                    <a:pt x="693585" y="986358"/>
                  </a:lnTo>
                  <a:lnTo>
                    <a:pt x="614413" y="1085926"/>
                  </a:lnTo>
                  <a:lnTo>
                    <a:pt x="606348" y="1076617"/>
                  </a:lnTo>
                  <a:lnTo>
                    <a:pt x="606348" y="1096073"/>
                  </a:lnTo>
                  <a:lnTo>
                    <a:pt x="462305" y="1277200"/>
                  </a:lnTo>
                  <a:lnTo>
                    <a:pt x="453745" y="1274775"/>
                  </a:lnTo>
                  <a:lnTo>
                    <a:pt x="453745" y="1287957"/>
                  </a:lnTo>
                  <a:lnTo>
                    <a:pt x="377913" y="1383322"/>
                  </a:lnTo>
                  <a:lnTo>
                    <a:pt x="45008" y="1171702"/>
                  </a:lnTo>
                  <a:lnTo>
                    <a:pt x="453745" y="1287957"/>
                  </a:lnTo>
                  <a:lnTo>
                    <a:pt x="453745" y="1274775"/>
                  </a:lnTo>
                  <a:lnTo>
                    <a:pt x="27813" y="1153617"/>
                  </a:lnTo>
                  <a:lnTo>
                    <a:pt x="543902" y="1023950"/>
                  </a:lnTo>
                  <a:lnTo>
                    <a:pt x="606348" y="1096073"/>
                  </a:lnTo>
                  <a:lnTo>
                    <a:pt x="606348" y="1076617"/>
                  </a:lnTo>
                  <a:lnTo>
                    <a:pt x="557758" y="1020483"/>
                  </a:lnTo>
                  <a:lnTo>
                    <a:pt x="693585" y="986358"/>
                  </a:lnTo>
                  <a:lnTo>
                    <a:pt x="693585" y="973277"/>
                  </a:lnTo>
                  <a:lnTo>
                    <a:pt x="548449" y="1009726"/>
                  </a:lnTo>
                  <a:lnTo>
                    <a:pt x="534606" y="993749"/>
                  </a:lnTo>
                  <a:lnTo>
                    <a:pt x="534606" y="1013206"/>
                  </a:lnTo>
                  <a:lnTo>
                    <a:pt x="30518" y="1139850"/>
                  </a:lnTo>
                  <a:lnTo>
                    <a:pt x="387146" y="842924"/>
                  </a:lnTo>
                  <a:lnTo>
                    <a:pt x="534606" y="1013206"/>
                  </a:lnTo>
                  <a:lnTo>
                    <a:pt x="534606" y="993749"/>
                  </a:lnTo>
                  <a:lnTo>
                    <a:pt x="396951" y="834758"/>
                  </a:lnTo>
                  <a:lnTo>
                    <a:pt x="1335151" y="53606"/>
                  </a:lnTo>
                  <a:lnTo>
                    <a:pt x="1355471" y="77978"/>
                  </a:lnTo>
                  <a:lnTo>
                    <a:pt x="1373987" y="35687"/>
                  </a:lnTo>
                  <a:lnTo>
                    <a:pt x="1389634" y="0"/>
                  </a:lnTo>
                  <a:lnTo>
                    <a:pt x="1306703" y="19431"/>
                  </a:lnTo>
                  <a:lnTo>
                    <a:pt x="1327023" y="43827"/>
                  </a:lnTo>
                  <a:lnTo>
                    <a:pt x="388620" y="825144"/>
                  </a:lnTo>
                  <a:lnTo>
                    <a:pt x="9652" y="387477"/>
                  </a:lnTo>
                  <a:lnTo>
                    <a:pt x="0" y="395859"/>
                  </a:lnTo>
                  <a:lnTo>
                    <a:pt x="378815" y="833310"/>
                  </a:lnTo>
                  <a:lnTo>
                    <a:pt x="762" y="1148080"/>
                  </a:lnTo>
                  <a:lnTo>
                    <a:pt x="4864" y="1153033"/>
                  </a:lnTo>
                  <a:lnTo>
                    <a:pt x="4927" y="1153312"/>
                  </a:lnTo>
                  <a:lnTo>
                    <a:pt x="4813" y="1153680"/>
                  </a:lnTo>
                  <a:lnTo>
                    <a:pt x="1397" y="1159002"/>
                  </a:lnTo>
                  <a:lnTo>
                    <a:pt x="369963" y="1393317"/>
                  </a:lnTo>
                  <a:lnTo>
                    <a:pt x="5969" y="1851025"/>
                  </a:lnTo>
                  <a:lnTo>
                    <a:pt x="8978" y="1853425"/>
                  </a:lnTo>
                  <a:lnTo>
                    <a:pt x="10896" y="1856308"/>
                  </a:lnTo>
                  <a:lnTo>
                    <a:pt x="9144" y="1862328"/>
                  </a:lnTo>
                  <a:lnTo>
                    <a:pt x="1327315" y="2236292"/>
                  </a:lnTo>
                  <a:lnTo>
                    <a:pt x="1318641" y="2266823"/>
                  </a:lnTo>
                  <a:lnTo>
                    <a:pt x="1402461" y="2251075"/>
                  </a:lnTo>
                  <a:lnTo>
                    <a:pt x="1390078" y="2239772"/>
                  </a:lnTo>
                  <a:lnTo>
                    <a:pt x="1339469" y="2193544"/>
                  </a:lnTo>
                  <a:lnTo>
                    <a:pt x="1330782" y="2224113"/>
                  </a:lnTo>
                  <a:lnTo>
                    <a:pt x="37033" y="1857044"/>
                  </a:lnTo>
                  <a:lnTo>
                    <a:pt x="827125" y="1683981"/>
                  </a:lnTo>
                  <a:lnTo>
                    <a:pt x="1400644" y="2048548"/>
                  </a:lnTo>
                  <a:lnTo>
                    <a:pt x="1394079" y="2054225"/>
                  </a:lnTo>
                  <a:lnTo>
                    <a:pt x="1401343" y="2057247"/>
                  </a:lnTo>
                  <a:lnTo>
                    <a:pt x="1388110" y="2078101"/>
                  </a:lnTo>
                  <a:lnTo>
                    <a:pt x="1472819" y="20868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5692" y="1744091"/>
              <a:ext cx="1441450" cy="854075"/>
            </a:xfrm>
            <a:custGeom>
              <a:avLst/>
              <a:gdLst/>
              <a:ahLst/>
              <a:cxnLst/>
              <a:rect l="l" t="t" r="r" b="b"/>
              <a:pathLst>
                <a:path w="1441450" h="854075">
                  <a:moveTo>
                    <a:pt x="1372165" y="820286"/>
                  </a:moveTo>
                  <a:lnTo>
                    <a:pt x="1355979" y="847725"/>
                  </a:lnTo>
                  <a:lnTo>
                    <a:pt x="1441069" y="853567"/>
                  </a:lnTo>
                  <a:lnTo>
                    <a:pt x="1423696" y="826770"/>
                  </a:lnTo>
                  <a:lnTo>
                    <a:pt x="1383157" y="826770"/>
                  </a:lnTo>
                  <a:lnTo>
                    <a:pt x="1372165" y="820286"/>
                  </a:lnTo>
                  <a:close/>
                </a:path>
                <a:path w="1441450" h="854075">
                  <a:moveTo>
                    <a:pt x="1378585" y="809405"/>
                  </a:moveTo>
                  <a:lnTo>
                    <a:pt x="1372165" y="820286"/>
                  </a:lnTo>
                  <a:lnTo>
                    <a:pt x="1383157" y="826770"/>
                  </a:lnTo>
                  <a:lnTo>
                    <a:pt x="1389507" y="815848"/>
                  </a:lnTo>
                  <a:lnTo>
                    <a:pt x="1378585" y="809405"/>
                  </a:lnTo>
                  <a:close/>
                </a:path>
                <a:path w="1441450" h="854075">
                  <a:moveTo>
                    <a:pt x="1394714" y="782066"/>
                  </a:moveTo>
                  <a:lnTo>
                    <a:pt x="1378585" y="809405"/>
                  </a:lnTo>
                  <a:lnTo>
                    <a:pt x="1389507" y="815848"/>
                  </a:lnTo>
                  <a:lnTo>
                    <a:pt x="1383157" y="826770"/>
                  </a:lnTo>
                  <a:lnTo>
                    <a:pt x="1423696" y="826770"/>
                  </a:lnTo>
                  <a:lnTo>
                    <a:pt x="1394714" y="782066"/>
                  </a:lnTo>
                  <a:close/>
                </a:path>
                <a:path w="1441450" h="854075">
                  <a:moveTo>
                    <a:pt x="6350" y="0"/>
                  </a:moveTo>
                  <a:lnTo>
                    <a:pt x="0" y="10922"/>
                  </a:lnTo>
                  <a:lnTo>
                    <a:pt x="1372165" y="820286"/>
                  </a:lnTo>
                  <a:lnTo>
                    <a:pt x="1378585" y="80940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169" y="1745233"/>
              <a:ext cx="1449705" cy="2259965"/>
            </a:xfrm>
            <a:custGeom>
              <a:avLst/>
              <a:gdLst/>
              <a:ahLst/>
              <a:cxnLst/>
              <a:rect l="l" t="t" r="r" b="b"/>
              <a:pathLst>
                <a:path w="1449704" h="2259965">
                  <a:moveTo>
                    <a:pt x="1449197" y="1554861"/>
                  </a:moveTo>
                  <a:lnTo>
                    <a:pt x="1436751" y="1512697"/>
                  </a:lnTo>
                  <a:lnTo>
                    <a:pt x="1425067" y="1473073"/>
                  </a:lnTo>
                  <a:lnTo>
                    <a:pt x="1403616" y="1493062"/>
                  </a:lnTo>
                  <a:lnTo>
                    <a:pt x="1398270" y="1485646"/>
                  </a:lnTo>
                  <a:lnTo>
                    <a:pt x="1396517" y="1488986"/>
                  </a:lnTo>
                  <a:lnTo>
                    <a:pt x="1390243" y="1482255"/>
                  </a:lnTo>
                  <a:lnTo>
                    <a:pt x="1390243" y="1500974"/>
                  </a:lnTo>
                  <a:lnTo>
                    <a:pt x="1385582" y="1509852"/>
                  </a:lnTo>
                  <a:lnTo>
                    <a:pt x="1382153" y="1513065"/>
                  </a:lnTo>
                  <a:lnTo>
                    <a:pt x="1371981" y="1507756"/>
                  </a:lnTo>
                  <a:lnTo>
                    <a:pt x="1371981" y="1522056"/>
                  </a:lnTo>
                  <a:lnTo>
                    <a:pt x="1371981" y="1522539"/>
                  </a:lnTo>
                  <a:lnTo>
                    <a:pt x="1369314" y="1525016"/>
                  </a:lnTo>
                  <a:lnTo>
                    <a:pt x="1371981" y="1526019"/>
                  </a:lnTo>
                  <a:lnTo>
                    <a:pt x="1371981" y="1535861"/>
                  </a:lnTo>
                  <a:lnTo>
                    <a:pt x="1371981" y="1571955"/>
                  </a:lnTo>
                  <a:lnTo>
                    <a:pt x="1371981" y="1584401"/>
                  </a:lnTo>
                  <a:lnTo>
                    <a:pt x="56413" y="2227465"/>
                  </a:lnTo>
                  <a:lnTo>
                    <a:pt x="799033" y="1560576"/>
                  </a:lnTo>
                  <a:lnTo>
                    <a:pt x="1366431" y="1560576"/>
                  </a:lnTo>
                  <a:lnTo>
                    <a:pt x="1371981" y="1571955"/>
                  </a:lnTo>
                  <a:lnTo>
                    <a:pt x="1371981" y="1535861"/>
                  </a:lnTo>
                  <a:lnTo>
                    <a:pt x="1365681" y="1547876"/>
                  </a:lnTo>
                  <a:lnTo>
                    <a:pt x="813181" y="1547876"/>
                  </a:lnTo>
                  <a:lnTo>
                    <a:pt x="1037056" y="1346835"/>
                  </a:lnTo>
                  <a:lnTo>
                    <a:pt x="1371981" y="1522056"/>
                  </a:lnTo>
                  <a:lnTo>
                    <a:pt x="1371981" y="1507756"/>
                  </a:lnTo>
                  <a:lnTo>
                    <a:pt x="1047102" y="1337805"/>
                  </a:lnTo>
                  <a:lnTo>
                    <a:pt x="1151166" y="1244358"/>
                  </a:lnTo>
                  <a:lnTo>
                    <a:pt x="1390243" y="1500974"/>
                  </a:lnTo>
                  <a:lnTo>
                    <a:pt x="1390243" y="1482255"/>
                  </a:lnTo>
                  <a:lnTo>
                    <a:pt x="1160665" y="1235837"/>
                  </a:lnTo>
                  <a:lnTo>
                    <a:pt x="1388999" y="1030782"/>
                  </a:lnTo>
                  <a:lnTo>
                    <a:pt x="1410208" y="1054354"/>
                  </a:lnTo>
                  <a:lnTo>
                    <a:pt x="1426578" y="1012825"/>
                  </a:lnTo>
                  <a:lnTo>
                    <a:pt x="1441450" y="975106"/>
                  </a:lnTo>
                  <a:lnTo>
                    <a:pt x="1359281" y="997712"/>
                  </a:lnTo>
                  <a:lnTo>
                    <a:pt x="1380528" y="1021346"/>
                  </a:lnTo>
                  <a:lnTo>
                    <a:pt x="1152029" y="1226566"/>
                  </a:lnTo>
                  <a:lnTo>
                    <a:pt x="1142530" y="1216367"/>
                  </a:lnTo>
                  <a:lnTo>
                    <a:pt x="1142530" y="1235087"/>
                  </a:lnTo>
                  <a:lnTo>
                    <a:pt x="1035138" y="1331544"/>
                  </a:lnTo>
                  <a:lnTo>
                    <a:pt x="1025080" y="1326286"/>
                  </a:lnTo>
                  <a:lnTo>
                    <a:pt x="1025080" y="1340573"/>
                  </a:lnTo>
                  <a:lnTo>
                    <a:pt x="794258" y="1547876"/>
                  </a:lnTo>
                  <a:lnTo>
                    <a:pt x="43637" y="1547876"/>
                  </a:lnTo>
                  <a:lnTo>
                    <a:pt x="752970" y="1198194"/>
                  </a:lnTo>
                  <a:lnTo>
                    <a:pt x="1025080" y="1340573"/>
                  </a:lnTo>
                  <a:lnTo>
                    <a:pt x="1025080" y="1326286"/>
                  </a:lnTo>
                  <a:lnTo>
                    <a:pt x="767003" y="1191272"/>
                  </a:lnTo>
                  <a:lnTo>
                    <a:pt x="996378" y="1078191"/>
                  </a:lnTo>
                  <a:lnTo>
                    <a:pt x="1142530" y="1235087"/>
                  </a:lnTo>
                  <a:lnTo>
                    <a:pt x="1142530" y="1216367"/>
                  </a:lnTo>
                  <a:lnTo>
                    <a:pt x="1008329" y="1072299"/>
                  </a:lnTo>
                  <a:lnTo>
                    <a:pt x="1375994" y="891044"/>
                  </a:lnTo>
                  <a:lnTo>
                    <a:pt x="1390015" y="919480"/>
                  </a:lnTo>
                  <a:lnTo>
                    <a:pt x="1424495" y="874014"/>
                  </a:lnTo>
                  <a:lnTo>
                    <a:pt x="1440700" y="852639"/>
                  </a:lnTo>
                  <a:lnTo>
                    <a:pt x="1441450" y="852297"/>
                  </a:lnTo>
                  <a:lnTo>
                    <a:pt x="1441107" y="852119"/>
                  </a:lnTo>
                  <a:lnTo>
                    <a:pt x="1441450" y="851662"/>
                  </a:lnTo>
                  <a:lnTo>
                    <a:pt x="1440256" y="851662"/>
                  </a:lnTo>
                  <a:lnTo>
                    <a:pt x="1366520" y="811784"/>
                  </a:lnTo>
                  <a:lnTo>
                    <a:pt x="1365504" y="843508"/>
                  </a:lnTo>
                  <a:lnTo>
                    <a:pt x="1364729" y="843495"/>
                  </a:lnTo>
                  <a:lnTo>
                    <a:pt x="1364729" y="868159"/>
                  </a:lnTo>
                  <a:lnTo>
                    <a:pt x="1364272" y="882650"/>
                  </a:lnTo>
                  <a:lnTo>
                    <a:pt x="999286" y="1062609"/>
                  </a:lnTo>
                  <a:lnTo>
                    <a:pt x="987336" y="1049782"/>
                  </a:lnTo>
                  <a:lnTo>
                    <a:pt x="987336" y="1068501"/>
                  </a:lnTo>
                  <a:lnTo>
                    <a:pt x="753110" y="1183995"/>
                  </a:lnTo>
                  <a:lnTo>
                    <a:pt x="44348" y="813206"/>
                  </a:lnTo>
                  <a:lnTo>
                    <a:pt x="771575" y="836879"/>
                  </a:lnTo>
                  <a:lnTo>
                    <a:pt x="987336" y="1068501"/>
                  </a:lnTo>
                  <a:lnTo>
                    <a:pt x="987336" y="1049782"/>
                  </a:lnTo>
                  <a:lnTo>
                    <a:pt x="789571" y="837476"/>
                  </a:lnTo>
                  <a:lnTo>
                    <a:pt x="1358734" y="856005"/>
                  </a:lnTo>
                  <a:lnTo>
                    <a:pt x="1364729" y="868159"/>
                  </a:lnTo>
                  <a:lnTo>
                    <a:pt x="1364729" y="843495"/>
                  </a:lnTo>
                  <a:lnTo>
                    <a:pt x="777354" y="824357"/>
                  </a:lnTo>
                  <a:lnTo>
                    <a:pt x="9398" y="0"/>
                  </a:lnTo>
                  <a:lnTo>
                    <a:pt x="0" y="8636"/>
                  </a:lnTo>
                  <a:lnTo>
                    <a:pt x="759371" y="823772"/>
                  </a:lnTo>
                  <a:lnTo>
                    <a:pt x="17145" y="799592"/>
                  </a:lnTo>
                  <a:lnTo>
                    <a:pt x="16891" y="805942"/>
                  </a:lnTo>
                  <a:lnTo>
                    <a:pt x="13970" y="811530"/>
                  </a:lnTo>
                  <a:lnTo>
                    <a:pt x="739076" y="1190917"/>
                  </a:lnTo>
                  <a:lnTo>
                    <a:pt x="14097" y="1548384"/>
                  </a:lnTo>
                  <a:lnTo>
                    <a:pt x="16891" y="1554035"/>
                  </a:lnTo>
                  <a:lnTo>
                    <a:pt x="16891" y="1560576"/>
                  </a:lnTo>
                  <a:lnTo>
                    <a:pt x="780110" y="1560576"/>
                  </a:lnTo>
                  <a:lnTo>
                    <a:pt x="15062" y="2247684"/>
                  </a:lnTo>
                  <a:lnTo>
                    <a:pt x="14097" y="2248154"/>
                  </a:lnTo>
                  <a:lnTo>
                    <a:pt x="14224" y="2248433"/>
                  </a:lnTo>
                  <a:lnTo>
                    <a:pt x="12700" y="2249805"/>
                  </a:lnTo>
                  <a:lnTo>
                    <a:pt x="17576" y="2255278"/>
                  </a:lnTo>
                  <a:lnTo>
                    <a:pt x="19685" y="2259584"/>
                  </a:lnTo>
                  <a:lnTo>
                    <a:pt x="20891" y="2258999"/>
                  </a:lnTo>
                  <a:lnTo>
                    <a:pt x="21082" y="2259203"/>
                  </a:lnTo>
                  <a:lnTo>
                    <a:pt x="21818" y="2258542"/>
                  </a:lnTo>
                  <a:lnTo>
                    <a:pt x="1382407" y="1593342"/>
                  </a:lnTo>
                  <a:lnTo>
                    <a:pt x="1396365" y="1621917"/>
                  </a:lnTo>
                  <a:lnTo>
                    <a:pt x="1431163" y="1576451"/>
                  </a:lnTo>
                  <a:lnTo>
                    <a:pt x="1447787" y="1554734"/>
                  </a:lnTo>
                  <a:lnTo>
                    <a:pt x="1448181" y="1554734"/>
                  </a:lnTo>
                  <a:lnTo>
                    <a:pt x="1447977" y="1554480"/>
                  </a:lnTo>
                  <a:lnTo>
                    <a:pt x="1449197" y="1554861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72999" y="2586227"/>
              <a:ext cx="410845" cy="779145"/>
            </a:xfrm>
            <a:custGeom>
              <a:avLst/>
              <a:gdLst/>
              <a:ahLst/>
              <a:cxnLst/>
              <a:rect l="l" t="t" r="r" b="b"/>
              <a:pathLst>
                <a:path w="410845" h="779145">
                  <a:moveTo>
                    <a:pt x="397522" y="38100"/>
                  </a:moveTo>
                  <a:lnTo>
                    <a:pt x="384822" y="31750"/>
                  </a:lnTo>
                  <a:lnTo>
                    <a:pt x="321322" y="0"/>
                  </a:lnTo>
                  <a:lnTo>
                    <a:pt x="32132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22" y="44450"/>
                  </a:lnTo>
                  <a:lnTo>
                    <a:pt x="321322" y="76200"/>
                  </a:lnTo>
                  <a:lnTo>
                    <a:pt x="384822" y="44450"/>
                  </a:lnTo>
                  <a:lnTo>
                    <a:pt x="397522" y="38100"/>
                  </a:lnTo>
                  <a:close/>
                </a:path>
                <a:path w="410845" h="779145">
                  <a:moveTo>
                    <a:pt x="410349" y="740664"/>
                  </a:moveTo>
                  <a:lnTo>
                    <a:pt x="397649" y="734314"/>
                  </a:lnTo>
                  <a:lnTo>
                    <a:pt x="334149" y="702564"/>
                  </a:lnTo>
                  <a:lnTo>
                    <a:pt x="334149" y="734314"/>
                  </a:lnTo>
                  <a:lnTo>
                    <a:pt x="6096" y="734314"/>
                  </a:lnTo>
                  <a:lnTo>
                    <a:pt x="6096" y="747014"/>
                  </a:lnTo>
                  <a:lnTo>
                    <a:pt x="334149" y="747014"/>
                  </a:lnTo>
                  <a:lnTo>
                    <a:pt x="334149" y="778764"/>
                  </a:lnTo>
                  <a:lnTo>
                    <a:pt x="397649" y="747014"/>
                  </a:lnTo>
                  <a:lnTo>
                    <a:pt x="410349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63409" y="247776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72934" y="315594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  <a:p>
            <a:pPr marL="78740">
              <a:lnSpc>
                <a:spcPts val="2110"/>
              </a:lnSpc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46882" y="3746372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  <a:p>
            <a:pPr marL="27940">
              <a:lnSpc>
                <a:spcPts val="2230"/>
              </a:lnSpc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92090" y="3657980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05127" y="1984374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2677" y="2759201"/>
            <a:ext cx="459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98777" y="3475177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104" y="1147518"/>
            <a:ext cx="7143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5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1932"/>
            <a:ext cx="85661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160"/>
              </a:lnSpc>
              <a:spcBef>
                <a:spcPts val="105"/>
              </a:spcBef>
            </a:pPr>
            <a:r>
              <a:rPr spc="-50" dirty="0"/>
              <a:t>Backpropagation</a:t>
            </a:r>
            <a:r>
              <a:rPr spc="-110" dirty="0"/>
              <a:t> </a:t>
            </a:r>
            <a:r>
              <a:rPr spc="-45" dirty="0"/>
              <a:t>Through</a:t>
            </a:r>
            <a:r>
              <a:rPr spc="-110" dirty="0"/>
              <a:t> </a:t>
            </a:r>
            <a:r>
              <a:rPr spc="-25" dirty="0"/>
              <a:t>Time</a:t>
            </a:r>
          </a:p>
          <a:p>
            <a:pPr marL="5509260">
              <a:lnSpc>
                <a:spcPts val="2039"/>
              </a:lnSpc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Minimize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Loss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 smtClean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endParaRPr sz="2700" baseline="3086" dirty="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0290" y="26982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4810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6386" y="339928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19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4810" y="3793997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1714" y="1775459"/>
              <a:ext cx="1473200" cy="2266950"/>
            </a:xfrm>
            <a:custGeom>
              <a:avLst/>
              <a:gdLst/>
              <a:ahLst/>
              <a:cxnLst/>
              <a:rect l="l" t="t" r="r" b="b"/>
              <a:pathLst>
                <a:path w="1473200" h="2266950">
                  <a:moveTo>
                    <a:pt x="1472819" y="2086864"/>
                  </a:moveTo>
                  <a:lnTo>
                    <a:pt x="1461617" y="2043049"/>
                  </a:lnTo>
                  <a:lnTo>
                    <a:pt x="1451737" y="2004314"/>
                  </a:lnTo>
                  <a:lnTo>
                    <a:pt x="1432928" y="2020595"/>
                  </a:lnTo>
                  <a:lnTo>
                    <a:pt x="1428877" y="2013839"/>
                  </a:lnTo>
                  <a:lnTo>
                    <a:pt x="1424241" y="2021128"/>
                  </a:lnTo>
                  <a:lnTo>
                    <a:pt x="1417154" y="2012950"/>
                  </a:lnTo>
                  <a:lnTo>
                    <a:pt x="1417154" y="2032317"/>
                  </a:lnTo>
                  <a:lnTo>
                    <a:pt x="1414411" y="2036635"/>
                  </a:lnTo>
                  <a:lnTo>
                    <a:pt x="1410728" y="2039810"/>
                  </a:lnTo>
                  <a:lnTo>
                    <a:pt x="844804" y="1680108"/>
                  </a:lnTo>
                  <a:lnTo>
                    <a:pt x="1069492" y="1630883"/>
                  </a:lnTo>
                  <a:lnTo>
                    <a:pt x="1417154" y="2032317"/>
                  </a:lnTo>
                  <a:lnTo>
                    <a:pt x="1417154" y="2012950"/>
                  </a:lnTo>
                  <a:lnTo>
                    <a:pt x="1083627" y="1627797"/>
                  </a:lnTo>
                  <a:lnTo>
                    <a:pt x="1329347" y="1573961"/>
                  </a:lnTo>
                  <a:lnTo>
                    <a:pt x="1336167" y="1604899"/>
                  </a:lnTo>
                  <a:lnTo>
                    <a:pt x="1393317" y="1558798"/>
                  </a:lnTo>
                  <a:lnTo>
                    <a:pt x="1402461" y="1551432"/>
                  </a:lnTo>
                  <a:lnTo>
                    <a:pt x="1402092" y="1551343"/>
                  </a:lnTo>
                  <a:lnTo>
                    <a:pt x="1402969" y="1551178"/>
                  </a:lnTo>
                  <a:lnTo>
                    <a:pt x="1390726" y="1540002"/>
                  </a:lnTo>
                  <a:lnTo>
                    <a:pt x="1340104" y="1493774"/>
                  </a:lnTo>
                  <a:lnTo>
                    <a:pt x="1331404" y="1524368"/>
                  </a:lnTo>
                  <a:lnTo>
                    <a:pt x="1324089" y="1522298"/>
                  </a:lnTo>
                  <a:lnTo>
                    <a:pt x="1324089" y="1550085"/>
                  </a:lnTo>
                  <a:lnTo>
                    <a:pt x="1320469" y="1562849"/>
                  </a:lnTo>
                  <a:lnTo>
                    <a:pt x="1074115" y="1616811"/>
                  </a:lnTo>
                  <a:lnTo>
                    <a:pt x="1059992" y="1600504"/>
                  </a:lnTo>
                  <a:lnTo>
                    <a:pt x="1059992" y="1619910"/>
                  </a:lnTo>
                  <a:lnTo>
                    <a:pt x="829525" y="1670392"/>
                  </a:lnTo>
                  <a:lnTo>
                    <a:pt x="811847" y="1659166"/>
                  </a:lnTo>
                  <a:lnTo>
                    <a:pt x="811847" y="1674266"/>
                  </a:lnTo>
                  <a:lnTo>
                    <a:pt x="42024" y="1842897"/>
                  </a:lnTo>
                  <a:lnTo>
                    <a:pt x="542950" y="1503311"/>
                  </a:lnTo>
                  <a:lnTo>
                    <a:pt x="811847" y="1674266"/>
                  </a:lnTo>
                  <a:lnTo>
                    <a:pt x="811847" y="1659166"/>
                  </a:lnTo>
                  <a:lnTo>
                    <a:pt x="554431" y="1495526"/>
                  </a:lnTo>
                  <a:lnTo>
                    <a:pt x="740371" y="1369479"/>
                  </a:lnTo>
                  <a:lnTo>
                    <a:pt x="876681" y="1408226"/>
                  </a:lnTo>
                  <a:lnTo>
                    <a:pt x="1059992" y="1619910"/>
                  </a:lnTo>
                  <a:lnTo>
                    <a:pt x="1059992" y="1600504"/>
                  </a:lnTo>
                  <a:lnTo>
                    <a:pt x="899007" y="1414576"/>
                  </a:lnTo>
                  <a:lnTo>
                    <a:pt x="1320660" y="1534490"/>
                  </a:lnTo>
                  <a:lnTo>
                    <a:pt x="1324089" y="1550085"/>
                  </a:lnTo>
                  <a:lnTo>
                    <a:pt x="1324089" y="1522298"/>
                  </a:lnTo>
                  <a:lnTo>
                    <a:pt x="883869" y="1397088"/>
                  </a:lnTo>
                  <a:lnTo>
                    <a:pt x="861529" y="1371295"/>
                  </a:lnTo>
                  <a:lnTo>
                    <a:pt x="861529" y="1390738"/>
                  </a:lnTo>
                  <a:lnTo>
                    <a:pt x="754075" y="1360182"/>
                  </a:lnTo>
                  <a:lnTo>
                    <a:pt x="805103" y="1325600"/>
                  </a:lnTo>
                  <a:lnTo>
                    <a:pt x="861529" y="1390738"/>
                  </a:lnTo>
                  <a:lnTo>
                    <a:pt x="861529" y="1371295"/>
                  </a:lnTo>
                  <a:lnTo>
                    <a:pt x="815721" y="1318399"/>
                  </a:lnTo>
                  <a:lnTo>
                    <a:pt x="1329626" y="970013"/>
                  </a:lnTo>
                  <a:lnTo>
                    <a:pt x="1347470" y="996315"/>
                  </a:lnTo>
                  <a:lnTo>
                    <a:pt x="1372095" y="952373"/>
                  </a:lnTo>
                  <a:lnTo>
                    <a:pt x="1389126" y="922020"/>
                  </a:lnTo>
                  <a:lnTo>
                    <a:pt x="1304671" y="933196"/>
                  </a:lnTo>
                  <a:lnTo>
                    <a:pt x="1322489" y="959497"/>
                  </a:lnTo>
                  <a:lnTo>
                    <a:pt x="807339" y="1308722"/>
                  </a:lnTo>
                  <a:lnTo>
                    <a:pt x="796721" y="1296466"/>
                  </a:lnTo>
                  <a:lnTo>
                    <a:pt x="796721" y="1315923"/>
                  </a:lnTo>
                  <a:lnTo>
                    <a:pt x="738111" y="1355648"/>
                  </a:lnTo>
                  <a:lnTo>
                    <a:pt x="724420" y="1351762"/>
                  </a:lnTo>
                  <a:lnTo>
                    <a:pt x="724420" y="1364932"/>
                  </a:lnTo>
                  <a:lnTo>
                    <a:pt x="542734" y="1488097"/>
                  </a:lnTo>
                  <a:lnTo>
                    <a:pt x="531266" y="1480807"/>
                  </a:lnTo>
                  <a:lnTo>
                    <a:pt x="531266" y="1495882"/>
                  </a:lnTo>
                  <a:lnTo>
                    <a:pt x="39408" y="1829308"/>
                  </a:lnTo>
                  <a:lnTo>
                    <a:pt x="380695" y="1400149"/>
                  </a:lnTo>
                  <a:lnTo>
                    <a:pt x="531266" y="1495882"/>
                  </a:lnTo>
                  <a:lnTo>
                    <a:pt x="531266" y="1480807"/>
                  </a:lnTo>
                  <a:lnTo>
                    <a:pt x="388645" y="1390142"/>
                  </a:lnTo>
                  <a:lnTo>
                    <a:pt x="466928" y="1291704"/>
                  </a:lnTo>
                  <a:lnTo>
                    <a:pt x="724420" y="1364932"/>
                  </a:lnTo>
                  <a:lnTo>
                    <a:pt x="724420" y="1351762"/>
                  </a:lnTo>
                  <a:lnTo>
                    <a:pt x="475488" y="1280947"/>
                  </a:lnTo>
                  <a:lnTo>
                    <a:pt x="614768" y="1105801"/>
                  </a:lnTo>
                  <a:lnTo>
                    <a:pt x="796721" y="1315923"/>
                  </a:lnTo>
                  <a:lnTo>
                    <a:pt x="796721" y="1296466"/>
                  </a:lnTo>
                  <a:lnTo>
                    <a:pt x="622846" y="1095654"/>
                  </a:lnTo>
                  <a:lnTo>
                    <a:pt x="713790" y="981290"/>
                  </a:lnTo>
                  <a:lnTo>
                    <a:pt x="1330591" y="826312"/>
                  </a:lnTo>
                  <a:lnTo>
                    <a:pt x="1338326" y="857123"/>
                  </a:lnTo>
                  <a:lnTo>
                    <a:pt x="1392161" y="810895"/>
                  </a:lnTo>
                  <a:lnTo>
                    <a:pt x="1402969" y="801624"/>
                  </a:lnTo>
                  <a:lnTo>
                    <a:pt x="1319784" y="783209"/>
                  </a:lnTo>
                  <a:lnTo>
                    <a:pt x="1327505" y="814006"/>
                  </a:lnTo>
                  <a:lnTo>
                    <a:pt x="726808" y="964920"/>
                  </a:lnTo>
                  <a:lnTo>
                    <a:pt x="1346644" y="185496"/>
                  </a:lnTo>
                  <a:lnTo>
                    <a:pt x="1371473" y="205232"/>
                  </a:lnTo>
                  <a:lnTo>
                    <a:pt x="1379435" y="167640"/>
                  </a:lnTo>
                  <a:lnTo>
                    <a:pt x="1389126" y="121920"/>
                  </a:lnTo>
                  <a:lnTo>
                    <a:pt x="1311910" y="157861"/>
                  </a:lnTo>
                  <a:lnTo>
                    <a:pt x="1336738" y="177622"/>
                  </a:lnTo>
                  <a:lnTo>
                    <a:pt x="706602" y="970000"/>
                  </a:lnTo>
                  <a:lnTo>
                    <a:pt x="693585" y="973277"/>
                  </a:lnTo>
                  <a:lnTo>
                    <a:pt x="693585" y="986358"/>
                  </a:lnTo>
                  <a:lnTo>
                    <a:pt x="614413" y="1085926"/>
                  </a:lnTo>
                  <a:lnTo>
                    <a:pt x="606348" y="1076617"/>
                  </a:lnTo>
                  <a:lnTo>
                    <a:pt x="606348" y="1096073"/>
                  </a:lnTo>
                  <a:lnTo>
                    <a:pt x="462305" y="1277200"/>
                  </a:lnTo>
                  <a:lnTo>
                    <a:pt x="453745" y="1274775"/>
                  </a:lnTo>
                  <a:lnTo>
                    <a:pt x="453745" y="1287957"/>
                  </a:lnTo>
                  <a:lnTo>
                    <a:pt x="377913" y="1383322"/>
                  </a:lnTo>
                  <a:lnTo>
                    <a:pt x="45008" y="1171702"/>
                  </a:lnTo>
                  <a:lnTo>
                    <a:pt x="453745" y="1287957"/>
                  </a:lnTo>
                  <a:lnTo>
                    <a:pt x="453745" y="1274775"/>
                  </a:lnTo>
                  <a:lnTo>
                    <a:pt x="27813" y="1153617"/>
                  </a:lnTo>
                  <a:lnTo>
                    <a:pt x="543902" y="1023950"/>
                  </a:lnTo>
                  <a:lnTo>
                    <a:pt x="606348" y="1096073"/>
                  </a:lnTo>
                  <a:lnTo>
                    <a:pt x="606348" y="1076617"/>
                  </a:lnTo>
                  <a:lnTo>
                    <a:pt x="557758" y="1020483"/>
                  </a:lnTo>
                  <a:lnTo>
                    <a:pt x="693585" y="986358"/>
                  </a:lnTo>
                  <a:lnTo>
                    <a:pt x="693585" y="973277"/>
                  </a:lnTo>
                  <a:lnTo>
                    <a:pt x="548449" y="1009726"/>
                  </a:lnTo>
                  <a:lnTo>
                    <a:pt x="534606" y="993749"/>
                  </a:lnTo>
                  <a:lnTo>
                    <a:pt x="534606" y="1013206"/>
                  </a:lnTo>
                  <a:lnTo>
                    <a:pt x="30518" y="1139850"/>
                  </a:lnTo>
                  <a:lnTo>
                    <a:pt x="387146" y="842924"/>
                  </a:lnTo>
                  <a:lnTo>
                    <a:pt x="534606" y="1013206"/>
                  </a:lnTo>
                  <a:lnTo>
                    <a:pt x="534606" y="993749"/>
                  </a:lnTo>
                  <a:lnTo>
                    <a:pt x="396951" y="834758"/>
                  </a:lnTo>
                  <a:lnTo>
                    <a:pt x="1335151" y="53606"/>
                  </a:lnTo>
                  <a:lnTo>
                    <a:pt x="1355471" y="77978"/>
                  </a:lnTo>
                  <a:lnTo>
                    <a:pt x="1373987" y="35687"/>
                  </a:lnTo>
                  <a:lnTo>
                    <a:pt x="1389634" y="0"/>
                  </a:lnTo>
                  <a:lnTo>
                    <a:pt x="1306703" y="19431"/>
                  </a:lnTo>
                  <a:lnTo>
                    <a:pt x="1327023" y="43827"/>
                  </a:lnTo>
                  <a:lnTo>
                    <a:pt x="388620" y="825144"/>
                  </a:lnTo>
                  <a:lnTo>
                    <a:pt x="9652" y="387477"/>
                  </a:lnTo>
                  <a:lnTo>
                    <a:pt x="0" y="395859"/>
                  </a:lnTo>
                  <a:lnTo>
                    <a:pt x="378815" y="833310"/>
                  </a:lnTo>
                  <a:lnTo>
                    <a:pt x="762" y="1148080"/>
                  </a:lnTo>
                  <a:lnTo>
                    <a:pt x="4864" y="1153033"/>
                  </a:lnTo>
                  <a:lnTo>
                    <a:pt x="4927" y="1153312"/>
                  </a:lnTo>
                  <a:lnTo>
                    <a:pt x="4813" y="1153680"/>
                  </a:lnTo>
                  <a:lnTo>
                    <a:pt x="1397" y="1159002"/>
                  </a:lnTo>
                  <a:lnTo>
                    <a:pt x="369963" y="1393317"/>
                  </a:lnTo>
                  <a:lnTo>
                    <a:pt x="5969" y="1851025"/>
                  </a:lnTo>
                  <a:lnTo>
                    <a:pt x="8978" y="1853425"/>
                  </a:lnTo>
                  <a:lnTo>
                    <a:pt x="10896" y="1856308"/>
                  </a:lnTo>
                  <a:lnTo>
                    <a:pt x="9144" y="1862328"/>
                  </a:lnTo>
                  <a:lnTo>
                    <a:pt x="1327315" y="2236292"/>
                  </a:lnTo>
                  <a:lnTo>
                    <a:pt x="1318641" y="2266823"/>
                  </a:lnTo>
                  <a:lnTo>
                    <a:pt x="1402461" y="2251075"/>
                  </a:lnTo>
                  <a:lnTo>
                    <a:pt x="1390078" y="2239772"/>
                  </a:lnTo>
                  <a:lnTo>
                    <a:pt x="1339469" y="2193544"/>
                  </a:lnTo>
                  <a:lnTo>
                    <a:pt x="1330782" y="2224113"/>
                  </a:lnTo>
                  <a:lnTo>
                    <a:pt x="37033" y="1857044"/>
                  </a:lnTo>
                  <a:lnTo>
                    <a:pt x="827125" y="1683981"/>
                  </a:lnTo>
                  <a:lnTo>
                    <a:pt x="1400644" y="2048548"/>
                  </a:lnTo>
                  <a:lnTo>
                    <a:pt x="1394079" y="2054225"/>
                  </a:lnTo>
                  <a:lnTo>
                    <a:pt x="1401343" y="2057247"/>
                  </a:lnTo>
                  <a:lnTo>
                    <a:pt x="1388110" y="2078101"/>
                  </a:lnTo>
                  <a:lnTo>
                    <a:pt x="1472819" y="20868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5692" y="1744091"/>
              <a:ext cx="1441450" cy="854075"/>
            </a:xfrm>
            <a:custGeom>
              <a:avLst/>
              <a:gdLst/>
              <a:ahLst/>
              <a:cxnLst/>
              <a:rect l="l" t="t" r="r" b="b"/>
              <a:pathLst>
                <a:path w="1441450" h="854075">
                  <a:moveTo>
                    <a:pt x="1372165" y="820286"/>
                  </a:moveTo>
                  <a:lnTo>
                    <a:pt x="1355979" y="847725"/>
                  </a:lnTo>
                  <a:lnTo>
                    <a:pt x="1441069" y="853567"/>
                  </a:lnTo>
                  <a:lnTo>
                    <a:pt x="1423696" y="826770"/>
                  </a:lnTo>
                  <a:lnTo>
                    <a:pt x="1383157" y="826770"/>
                  </a:lnTo>
                  <a:lnTo>
                    <a:pt x="1372165" y="820286"/>
                  </a:lnTo>
                  <a:close/>
                </a:path>
                <a:path w="1441450" h="854075">
                  <a:moveTo>
                    <a:pt x="1378585" y="809405"/>
                  </a:moveTo>
                  <a:lnTo>
                    <a:pt x="1372165" y="820286"/>
                  </a:lnTo>
                  <a:lnTo>
                    <a:pt x="1383157" y="826770"/>
                  </a:lnTo>
                  <a:lnTo>
                    <a:pt x="1389507" y="815848"/>
                  </a:lnTo>
                  <a:lnTo>
                    <a:pt x="1378585" y="809405"/>
                  </a:lnTo>
                  <a:close/>
                </a:path>
                <a:path w="1441450" h="854075">
                  <a:moveTo>
                    <a:pt x="1394714" y="782066"/>
                  </a:moveTo>
                  <a:lnTo>
                    <a:pt x="1378585" y="809405"/>
                  </a:lnTo>
                  <a:lnTo>
                    <a:pt x="1389507" y="815848"/>
                  </a:lnTo>
                  <a:lnTo>
                    <a:pt x="1383157" y="826770"/>
                  </a:lnTo>
                  <a:lnTo>
                    <a:pt x="1423696" y="826770"/>
                  </a:lnTo>
                  <a:lnTo>
                    <a:pt x="1394714" y="782066"/>
                  </a:lnTo>
                  <a:close/>
                </a:path>
                <a:path w="1441450" h="854075">
                  <a:moveTo>
                    <a:pt x="6350" y="0"/>
                  </a:moveTo>
                  <a:lnTo>
                    <a:pt x="0" y="10922"/>
                  </a:lnTo>
                  <a:lnTo>
                    <a:pt x="1372165" y="820286"/>
                  </a:lnTo>
                  <a:lnTo>
                    <a:pt x="1378585" y="80940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169" y="1745233"/>
              <a:ext cx="1449705" cy="2259965"/>
            </a:xfrm>
            <a:custGeom>
              <a:avLst/>
              <a:gdLst/>
              <a:ahLst/>
              <a:cxnLst/>
              <a:rect l="l" t="t" r="r" b="b"/>
              <a:pathLst>
                <a:path w="1449704" h="2259965">
                  <a:moveTo>
                    <a:pt x="1449197" y="1554861"/>
                  </a:moveTo>
                  <a:lnTo>
                    <a:pt x="1436751" y="1512697"/>
                  </a:lnTo>
                  <a:lnTo>
                    <a:pt x="1425067" y="1473073"/>
                  </a:lnTo>
                  <a:lnTo>
                    <a:pt x="1403616" y="1493062"/>
                  </a:lnTo>
                  <a:lnTo>
                    <a:pt x="1398270" y="1485646"/>
                  </a:lnTo>
                  <a:lnTo>
                    <a:pt x="1396517" y="1488986"/>
                  </a:lnTo>
                  <a:lnTo>
                    <a:pt x="1390243" y="1482255"/>
                  </a:lnTo>
                  <a:lnTo>
                    <a:pt x="1390243" y="1500974"/>
                  </a:lnTo>
                  <a:lnTo>
                    <a:pt x="1385582" y="1509852"/>
                  </a:lnTo>
                  <a:lnTo>
                    <a:pt x="1382153" y="1513065"/>
                  </a:lnTo>
                  <a:lnTo>
                    <a:pt x="1371981" y="1507756"/>
                  </a:lnTo>
                  <a:lnTo>
                    <a:pt x="1371981" y="1522056"/>
                  </a:lnTo>
                  <a:lnTo>
                    <a:pt x="1371981" y="1522539"/>
                  </a:lnTo>
                  <a:lnTo>
                    <a:pt x="1369314" y="1525016"/>
                  </a:lnTo>
                  <a:lnTo>
                    <a:pt x="1371981" y="1526019"/>
                  </a:lnTo>
                  <a:lnTo>
                    <a:pt x="1371981" y="1535861"/>
                  </a:lnTo>
                  <a:lnTo>
                    <a:pt x="1371981" y="1571955"/>
                  </a:lnTo>
                  <a:lnTo>
                    <a:pt x="1371981" y="1584401"/>
                  </a:lnTo>
                  <a:lnTo>
                    <a:pt x="56413" y="2227465"/>
                  </a:lnTo>
                  <a:lnTo>
                    <a:pt x="799033" y="1560576"/>
                  </a:lnTo>
                  <a:lnTo>
                    <a:pt x="1366431" y="1560576"/>
                  </a:lnTo>
                  <a:lnTo>
                    <a:pt x="1371981" y="1571955"/>
                  </a:lnTo>
                  <a:lnTo>
                    <a:pt x="1371981" y="1535861"/>
                  </a:lnTo>
                  <a:lnTo>
                    <a:pt x="1365681" y="1547876"/>
                  </a:lnTo>
                  <a:lnTo>
                    <a:pt x="813181" y="1547876"/>
                  </a:lnTo>
                  <a:lnTo>
                    <a:pt x="1037056" y="1346835"/>
                  </a:lnTo>
                  <a:lnTo>
                    <a:pt x="1371981" y="1522056"/>
                  </a:lnTo>
                  <a:lnTo>
                    <a:pt x="1371981" y="1507756"/>
                  </a:lnTo>
                  <a:lnTo>
                    <a:pt x="1047102" y="1337805"/>
                  </a:lnTo>
                  <a:lnTo>
                    <a:pt x="1151166" y="1244358"/>
                  </a:lnTo>
                  <a:lnTo>
                    <a:pt x="1390243" y="1500974"/>
                  </a:lnTo>
                  <a:lnTo>
                    <a:pt x="1390243" y="1482255"/>
                  </a:lnTo>
                  <a:lnTo>
                    <a:pt x="1160665" y="1235837"/>
                  </a:lnTo>
                  <a:lnTo>
                    <a:pt x="1388999" y="1030782"/>
                  </a:lnTo>
                  <a:lnTo>
                    <a:pt x="1410208" y="1054354"/>
                  </a:lnTo>
                  <a:lnTo>
                    <a:pt x="1426578" y="1012825"/>
                  </a:lnTo>
                  <a:lnTo>
                    <a:pt x="1441450" y="975106"/>
                  </a:lnTo>
                  <a:lnTo>
                    <a:pt x="1359281" y="997712"/>
                  </a:lnTo>
                  <a:lnTo>
                    <a:pt x="1380528" y="1021346"/>
                  </a:lnTo>
                  <a:lnTo>
                    <a:pt x="1152029" y="1226566"/>
                  </a:lnTo>
                  <a:lnTo>
                    <a:pt x="1142530" y="1216367"/>
                  </a:lnTo>
                  <a:lnTo>
                    <a:pt x="1142530" y="1235087"/>
                  </a:lnTo>
                  <a:lnTo>
                    <a:pt x="1035138" y="1331544"/>
                  </a:lnTo>
                  <a:lnTo>
                    <a:pt x="1025080" y="1326286"/>
                  </a:lnTo>
                  <a:lnTo>
                    <a:pt x="1025080" y="1340573"/>
                  </a:lnTo>
                  <a:lnTo>
                    <a:pt x="794258" y="1547876"/>
                  </a:lnTo>
                  <a:lnTo>
                    <a:pt x="43637" y="1547876"/>
                  </a:lnTo>
                  <a:lnTo>
                    <a:pt x="752970" y="1198194"/>
                  </a:lnTo>
                  <a:lnTo>
                    <a:pt x="1025080" y="1340573"/>
                  </a:lnTo>
                  <a:lnTo>
                    <a:pt x="1025080" y="1326286"/>
                  </a:lnTo>
                  <a:lnTo>
                    <a:pt x="767003" y="1191272"/>
                  </a:lnTo>
                  <a:lnTo>
                    <a:pt x="996378" y="1078191"/>
                  </a:lnTo>
                  <a:lnTo>
                    <a:pt x="1142530" y="1235087"/>
                  </a:lnTo>
                  <a:lnTo>
                    <a:pt x="1142530" y="1216367"/>
                  </a:lnTo>
                  <a:lnTo>
                    <a:pt x="1008329" y="1072299"/>
                  </a:lnTo>
                  <a:lnTo>
                    <a:pt x="1375994" y="891044"/>
                  </a:lnTo>
                  <a:lnTo>
                    <a:pt x="1390015" y="919480"/>
                  </a:lnTo>
                  <a:lnTo>
                    <a:pt x="1424495" y="874014"/>
                  </a:lnTo>
                  <a:lnTo>
                    <a:pt x="1440700" y="852639"/>
                  </a:lnTo>
                  <a:lnTo>
                    <a:pt x="1441450" y="852297"/>
                  </a:lnTo>
                  <a:lnTo>
                    <a:pt x="1441107" y="852119"/>
                  </a:lnTo>
                  <a:lnTo>
                    <a:pt x="1441450" y="851662"/>
                  </a:lnTo>
                  <a:lnTo>
                    <a:pt x="1440256" y="851662"/>
                  </a:lnTo>
                  <a:lnTo>
                    <a:pt x="1366520" y="811784"/>
                  </a:lnTo>
                  <a:lnTo>
                    <a:pt x="1365504" y="843508"/>
                  </a:lnTo>
                  <a:lnTo>
                    <a:pt x="1364729" y="843495"/>
                  </a:lnTo>
                  <a:lnTo>
                    <a:pt x="1364729" y="868159"/>
                  </a:lnTo>
                  <a:lnTo>
                    <a:pt x="1364272" y="882650"/>
                  </a:lnTo>
                  <a:lnTo>
                    <a:pt x="999286" y="1062609"/>
                  </a:lnTo>
                  <a:lnTo>
                    <a:pt x="987336" y="1049782"/>
                  </a:lnTo>
                  <a:lnTo>
                    <a:pt x="987336" y="1068501"/>
                  </a:lnTo>
                  <a:lnTo>
                    <a:pt x="753110" y="1183995"/>
                  </a:lnTo>
                  <a:lnTo>
                    <a:pt x="44348" y="813206"/>
                  </a:lnTo>
                  <a:lnTo>
                    <a:pt x="771575" y="836879"/>
                  </a:lnTo>
                  <a:lnTo>
                    <a:pt x="987336" y="1068501"/>
                  </a:lnTo>
                  <a:lnTo>
                    <a:pt x="987336" y="1049782"/>
                  </a:lnTo>
                  <a:lnTo>
                    <a:pt x="789571" y="837476"/>
                  </a:lnTo>
                  <a:lnTo>
                    <a:pt x="1358734" y="856005"/>
                  </a:lnTo>
                  <a:lnTo>
                    <a:pt x="1364729" y="868159"/>
                  </a:lnTo>
                  <a:lnTo>
                    <a:pt x="1364729" y="843495"/>
                  </a:lnTo>
                  <a:lnTo>
                    <a:pt x="777354" y="824357"/>
                  </a:lnTo>
                  <a:lnTo>
                    <a:pt x="9398" y="0"/>
                  </a:lnTo>
                  <a:lnTo>
                    <a:pt x="0" y="8636"/>
                  </a:lnTo>
                  <a:lnTo>
                    <a:pt x="759371" y="823772"/>
                  </a:lnTo>
                  <a:lnTo>
                    <a:pt x="17145" y="799592"/>
                  </a:lnTo>
                  <a:lnTo>
                    <a:pt x="16891" y="805942"/>
                  </a:lnTo>
                  <a:lnTo>
                    <a:pt x="13970" y="811530"/>
                  </a:lnTo>
                  <a:lnTo>
                    <a:pt x="739076" y="1190917"/>
                  </a:lnTo>
                  <a:lnTo>
                    <a:pt x="14097" y="1548384"/>
                  </a:lnTo>
                  <a:lnTo>
                    <a:pt x="16891" y="1554035"/>
                  </a:lnTo>
                  <a:lnTo>
                    <a:pt x="16891" y="1560576"/>
                  </a:lnTo>
                  <a:lnTo>
                    <a:pt x="780110" y="1560576"/>
                  </a:lnTo>
                  <a:lnTo>
                    <a:pt x="15062" y="2247684"/>
                  </a:lnTo>
                  <a:lnTo>
                    <a:pt x="14097" y="2248154"/>
                  </a:lnTo>
                  <a:lnTo>
                    <a:pt x="14224" y="2248433"/>
                  </a:lnTo>
                  <a:lnTo>
                    <a:pt x="12700" y="2249805"/>
                  </a:lnTo>
                  <a:lnTo>
                    <a:pt x="17576" y="2255278"/>
                  </a:lnTo>
                  <a:lnTo>
                    <a:pt x="19685" y="2259584"/>
                  </a:lnTo>
                  <a:lnTo>
                    <a:pt x="20891" y="2258999"/>
                  </a:lnTo>
                  <a:lnTo>
                    <a:pt x="21082" y="2259203"/>
                  </a:lnTo>
                  <a:lnTo>
                    <a:pt x="21818" y="2258542"/>
                  </a:lnTo>
                  <a:lnTo>
                    <a:pt x="1382407" y="1593342"/>
                  </a:lnTo>
                  <a:lnTo>
                    <a:pt x="1396365" y="1621917"/>
                  </a:lnTo>
                  <a:lnTo>
                    <a:pt x="1431163" y="1576451"/>
                  </a:lnTo>
                  <a:lnTo>
                    <a:pt x="1447787" y="1554734"/>
                  </a:lnTo>
                  <a:lnTo>
                    <a:pt x="1448181" y="1554734"/>
                  </a:lnTo>
                  <a:lnTo>
                    <a:pt x="1447977" y="1554480"/>
                  </a:lnTo>
                  <a:lnTo>
                    <a:pt x="1449197" y="1554861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72999" y="2586227"/>
              <a:ext cx="410845" cy="779145"/>
            </a:xfrm>
            <a:custGeom>
              <a:avLst/>
              <a:gdLst/>
              <a:ahLst/>
              <a:cxnLst/>
              <a:rect l="l" t="t" r="r" b="b"/>
              <a:pathLst>
                <a:path w="410845" h="779145">
                  <a:moveTo>
                    <a:pt x="397522" y="38100"/>
                  </a:moveTo>
                  <a:lnTo>
                    <a:pt x="384822" y="31750"/>
                  </a:lnTo>
                  <a:lnTo>
                    <a:pt x="321322" y="0"/>
                  </a:lnTo>
                  <a:lnTo>
                    <a:pt x="32132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22" y="44450"/>
                  </a:lnTo>
                  <a:lnTo>
                    <a:pt x="321322" y="76200"/>
                  </a:lnTo>
                  <a:lnTo>
                    <a:pt x="384822" y="44450"/>
                  </a:lnTo>
                  <a:lnTo>
                    <a:pt x="397522" y="38100"/>
                  </a:lnTo>
                  <a:close/>
                </a:path>
                <a:path w="410845" h="779145">
                  <a:moveTo>
                    <a:pt x="410349" y="740664"/>
                  </a:moveTo>
                  <a:lnTo>
                    <a:pt x="397649" y="734314"/>
                  </a:lnTo>
                  <a:lnTo>
                    <a:pt x="334149" y="702564"/>
                  </a:lnTo>
                  <a:lnTo>
                    <a:pt x="334149" y="734314"/>
                  </a:lnTo>
                  <a:lnTo>
                    <a:pt x="6096" y="734314"/>
                  </a:lnTo>
                  <a:lnTo>
                    <a:pt x="6096" y="747014"/>
                  </a:lnTo>
                  <a:lnTo>
                    <a:pt x="334149" y="747014"/>
                  </a:lnTo>
                  <a:lnTo>
                    <a:pt x="334149" y="778764"/>
                  </a:lnTo>
                  <a:lnTo>
                    <a:pt x="397649" y="747014"/>
                  </a:lnTo>
                  <a:lnTo>
                    <a:pt x="410349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63409" y="247776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72934" y="315594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  <a:p>
            <a:pPr marL="78740">
              <a:lnSpc>
                <a:spcPts val="2110"/>
              </a:lnSpc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46882" y="3746372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  <a:p>
            <a:pPr marL="27940">
              <a:lnSpc>
                <a:spcPts val="2230"/>
              </a:lnSpc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92090" y="3657980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05127" y="1984374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2677" y="2759201"/>
            <a:ext cx="459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98777" y="3475177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399" y="977530"/>
            <a:ext cx="2002611" cy="198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07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145" y="340613"/>
            <a:ext cx="85661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160"/>
              </a:lnSpc>
              <a:spcBef>
                <a:spcPts val="105"/>
              </a:spcBef>
              <a:tabLst>
                <a:tab pos="3956050" algn="l"/>
              </a:tabLst>
            </a:pPr>
            <a:r>
              <a:rPr spc="-50" dirty="0"/>
              <a:t>Backpropagation	Through</a:t>
            </a:r>
            <a:r>
              <a:rPr spc="-130" dirty="0"/>
              <a:t> </a:t>
            </a:r>
            <a:r>
              <a:rPr spc="-25" dirty="0"/>
              <a:t>Time</a:t>
            </a:r>
          </a:p>
          <a:p>
            <a:pPr marL="5509260">
              <a:lnSpc>
                <a:spcPts val="2039"/>
              </a:lnSpc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Minimize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Loss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1800" b="1" spc="45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2700" baseline="3086" dirty="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0290" y="26982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4810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6386" y="339928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19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4810" y="3793997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1714" y="1775459"/>
              <a:ext cx="1473200" cy="2266950"/>
            </a:xfrm>
            <a:custGeom>
              <a:avLst/>
              <a:gdLst/>
              <a:ahLst/>
              <a:cxnLst/>
              <a:rect l="l" t="t" r="r" b="b"/>
              <a:pathLst>
                <a:path w="1473200" h="2266950">
                  <a:moveTo>
                    <a:pt x="1472819" y="2086864"/>
                  </a:moveTo>
                  <a:lnTo>
                    <a:pt x="1461617" y="2043049"/>
                  </a:lnTo>
                  <a:lnTo>
                    <a:pt x="1451737" y="2004314"/>
                  </a:lnTo>
                  <a:lnTo>
                    <a:pt x="1432928" y="2020595"/>
                  </a:lnTo>
                  <a:lnTo>
                    <a:pt x="1428877" y="2013839"/>
                  </a:lnTo>
                  <a:lnTo>
                    <a:pt x="1424241" y="2021128"/>
                  </a:lnTo>
                  <a:lnTo>
                    <a:pt x="1417154" y="2012950"/>
                  </a:lnTo>
                  <a:lnTo>
                    <a:pt x="1417154" y="2032317"/>
                  </a:lnTo>
                  <a:lnTo>
                    <a:pt x="1414411" y="2036635"/>
                  </a:lnTo>
                  <a:lnTo>
                    <a:pt x="1410728" y="2039810"/>
                  </a:lnTo>
                  <a:lnTo>
                    <a:pt x="844804" y="1680108"/>
                  </a:lnTo>
                  <a:lnTo>
                    <a:pt x="1069492" y="1630883"/>
                  </a:lnTo>
                  <a:lnTo>
                    <a:pt x="1417154" y="2032317"/>
                  </a:lnTo>
                  <a:lnTo>
                    <a:pt x="1417154" y="2012950"/>
                  </a:lnTo>
                  <a:lnTo>
                    <a:pt x="1083627" y="1627797"/>
                  </a:lnTo>
                  <a:lnTo>
                    <a:pt x="1329347" y="1573961"/>
                  </a:lnTo>
                  <a:lnTo>
                    <a:pt x="1336167" y="1604899"/>
                  </a:lnTo>
                  <a:lnTo>
                    <a:pt x="1393317" y="1558798"/>
                  </a:lnTo>
                  <a:lnTo>
                    <a:pt x="1402461" y="1551432"/>
                  </a:lnTo>
                  <a:lnTo>
                    <a:pt x="1402092" y="1551343"/>
                  </a:lnTo>
                  <a:lnTo>
                    <a:pt x="1402969" y="1551178"/>
                  </a:lnTo>
                  <a:lnTo>
                    <a:pt x="1390726" y="1540002"/>
                  </a:lnTo>
                  <a:lnTo>
                    <a:pt x="1340104" y="1493774"/>
                  </a:lnTo>
                  <a:lnTo>
                    <a:pt x="1331404" y="1524368"/>
                  </a:lnTo>
                  <a:lnTo>
                    <a:pt x="1324089" y="1522298"/>
                  </a:lnTo>
                  <a:lnTo>
                    <a:pt x="1324089" y="1550085"/>
                  </a:lnTo>
                  <a:lnTo>
                    <a:pt x="1320469" y="1562849"/>
                  </a:lnTo>
                  <a:lnTo>
                    <a:pt x="1074115" y="1616811"/>
                  </a:lnTo>
                  <a:lnTo>
                    <a:pt x="1059992" y="1600504"/>
                  </a:lnTo>
                  <a:lnTo>
                    <a:pt x="1059992" y="1619910"/>
                  </a:lnTo>
                  <a:lnTo>
                    <a:pt x="829525" y="1670392"/>
                  </a:lnTo>
                  <a:lnTo>
                    <a:pt x="811847" y="1659166"/>
                  </a:lnTo>
                  <a:lnTo>
                    <a:pt x="811847" y="1674266"/>
                  </a:lnTo>
                  <a:lnTo>
                    <a:pt x="42024" y="1842897"/>
                  </a:lnTo>
                  <a:lnTo>
                    <a:pt x="542950" y="1503311"/>
                  </a:lnTo>
                  <a:lnTo>
                    <a:pt x="811847" y="1674266"/>
                  </a:lnTo>
                  <a:lnTo>
                    <a:pt x="811847" y="1659166"/>
                  </a:lnTo>
                  <a:lnTo>
                    <a:pt x="554431" y="1495526"/>
                  </a:lnTo>
                  <a:lnTo>
                    <a:pt x="740371" y="1369479"/>
                  </a:lnTo>
                  <a:lnTo>
                    <a:pt x="876681" y="1408226"/>
                  </a:lnTo>
                  <a:lnTo>
                    <a:pt x="1059992" y="1619910"/>
                  </a:lnTo>
                  <a:lnTo>
                    <a:pt x="1059992" y="1600504"/>
                  </a:lnTo>
                  <a:lnTo>
                    <a:pt x="899007" y="1414576"/>
                  </a:lnTo>
                  <a:lnTo>
                    <a:pt x="1320660" y="1534490"/>
                  </a:lnTo>
                  <a:lnTo>
                    <a:pt x="1324089" y="1550085"/>
                  </a:lnTo>
                  <a:lnTo>
                    <a:pt x="1324089" y="1522298"/>
                  </a:lnTo>
                  <a:lnTo>
                    <a:pt x="883869" y="1397088"/>
                  </a:lnTo>
                  <a:lnTo>
                    <a:pt x="861529" y="1371295"/>
                  </a:lnTo>
                  <a:lnTo>
                    <a:pt x="861529" y="1390738"/>
                  </a:lnTo>
                  <a:lnTo>
                    <a:pt x="754075" y="1360182"/>
                  </a:lnTo>
                  <a:lnTo>
                    <a:pt x="805103" y="1325600"/>
                  </a:lnTo>
                  <a:lnTo>
                    <a:pt x="861529" y="1390738"/>
                  </a:lnTo>
                  <a:lnTo>
                    <a:pt x="861529" y="1371295"/>
                  </a:lnTo>
                  <a:lnTo>
                    <a:pt x="815721" y="1318399"/>
                  </a:lnTo>
                  <a:lnTo>
                    <a:pt x="1329626" y="970013"/>
                  </a:lnTo>
                  <a:lnTo>
                    <a:pt x="1347470" y="996315"/>
                  </a:lnTo>
                  <a:lnTo>
                    <a:pt x="1372095" y="952373"/>
                  </a:lnTo>
                  <a:lnTo>
                    <a:pt x="1389126" y="922020"/>
                  </a:lnTo>
                  <a:lnTo>
                    <a:pt x="1304671" y="933196"/>
                  </a:lnTo>
                  <a:lnTo>
                    <a:pt x="1322489" y="959497"/>
                  </a:lnTo>
                  <a:lnTo>
                    <a:pt x="807339" y="1308722"/>
                  </a:lnTo>
                  <a:lnTo>
                    <a:pt x="796721" y="1296466"/>
                  </a:lnTo>
                  <a:lnTo>
                    <a:pt x="796721" y="1315923"/>
                  </a:lnTo>
                  <a:lnTo>
                    <a:pt x="738111" y="1355648"/>
                  </a:lnTo>
                  <a:lnTo>
                    <a:pt x="724420" y="1351762"/>
                  </a:lnTo>
                  <a:lnTo>
                    <a:pt x="724420" y="1364932"/>
                  </a:lnTo>
                  <a:lnTo>
                    <a:pt x="542734" y="1488097"/>
                  </a:lnTo>
                  <a:lnTo>
                    <a:pt x="531266" y="1480807"/>
                  </a:lnTo>
                  <a:lnTo>
                    <a:pt x="531266" y="1495882"/>
                  </a:lnTo>
                  <a:lnTo>
                    <a:pt x="39408" y="1829308"/>
                  </a:lnTo>
                  <a:lnTo>
                    <a:pt x="380695" y="1400149"/>
                  </a:lnTo>
                  <a:lnTo>
                    <a:pt x="531266" y="1495882"/>
                  </a:lnTo>
                  <a:lnTo>
                    <a:pt x="531266" y="1480807"/>
                  </a:lnTo>
                  <a:lnTo>
                    <a:pt x="388645" y="1390142"/>
                  </a:lnTo>
                  <a:lnTo>
                    <a:pt x="466928" y="1291704"/>
                  </a:lnTo>
                  <a:lnTo>
                    <a:pt x="724420" y="1364932"/>
                  </a:lnTo>
                  <a:lnTo>
                    <a:pt x="724420" y="1351762"/>
                  </a:lnTo>
                  <a:lnTo>
                    <a:pt x="475488" y="1280947"/>
                  </a:lnTo>
                  <a:lnTo>
                    <a:pt x="614768" y="1105801"/>
                  </a:lnTo>
                  <a:lnTo>
                    <a:pt x="796721" y="1315923"/>
                  </a:lnTo>
                  <a:lnTo>
                    <a:pt x="796721" y="1296466"/>
                  </a:lnTo>
                  <a:lnTo>
                    <a:pt x="622846" y="1095654"/>
                  </a:lnTo>
                  <a:lnTo>
                    <a:pt x="713790" y="981290"/>
                  </a:lnTo>
                  <a:lnTo>
                    <a:pt x="1330591" y="826312"/>
                  </a:lnTo>
                  <a:lnTo>
                    <a:pt x="1338326" y="857123"/>
                  </a:lnTo>
                  <a:lnTo>
                    <a:pt x="1392161" y="810895"/>
                  </a:lnTo>
                  <a:lnTo>
                    <a:pt x="1402969" y="801624"/>
                  </a:lnTo>
                  <a:lnTo>
                    <a:pt x="1319784" y="783209"/>
                  </a:lnTo>
                  <a:lnTo>
                    <a:pt x="1327505" y="814006"/>
                  </a:lnTo>
                  <a:lnTo>
                    <a:pt x="726808" y="964920"/>
                  </a:lnTo>
                  <a:lnTo>
                    <a:pt x="1346644" y="185496"/>
                  </a:lnTo>
                  <a:lnTo>
                    <a:pt x="1371473" y="205232"/>
                  </a:lnTo>
                  <a:lnTo>
                    <a:pt x="1379435" y="167640"/>
                  </a:lnTo>
                  <a:lnTo>
                    <a:pt x="1389126" y="121920"/>
                  </a:lnTo>
                  <a:lnTo>
                    <a:pt x="1311910" y="157861"/>
                  </a:lnTo>
                  <a:lnTo>
                    <a:pt x="1336738" y="177622"/>
                  </a:lnTo>
                  <a:lnTo>
                    <a:pt x="706602" y="970000"/>
                  </a:lnTo>
                  <a:lnTo>
                    <a:pt x="693585" y="973277"/>
                  </a:lnTo>
                  <a:lnTo>
                    <a:pt x="693585" y="986358"/>
                  </a:lnTo>
                  <a:lnTo>
                    <a:pt x="614413" y="1085926"/>
                  </a:lnTo>
                  <a:lnTo>
                    <a:pt x="606348" y="1076617"/>
                  </a:lnTo>
                  <a:lnTo>
                    <a:pt x="606348" y="1096073"/>
                  </a:lnTo>
                  <a:lnTo>
                    <a:pt x="462305" y="1277200"/>
                  </a:lnTo>
                  <a:lnTo>
                    <a:pt x="453745" y="1274775"/>
                  </a:lnTo>
                  <a:lnTo>
                    <a:pt x="453745" y="1287957"/>
                  </a:lnTo>
                  <a:lnTo>
                    <a:pt x="377913" y="1383322"/>
                  </a:lnTo>
                  <a:lnTo>
                    <a:pt x="45008" y="1171702"/>
                  </a:lnTo>
                  <a:lnTo>
                    <a:pt x="453745" y="1287957"/>
                  </a:lnTo>
                  <a:lnTo>
                    <a:pt x="453745" y="1274775"/>
                  </a:lnTo>
                  <a:lnTo>
                    <a:pt x="27813" y="1153617"/>
                  </a:lnTo>
                  <a:lnTo>
                    <a:pt x="543902" y="1023950"/>
                  </a:lnTo>
                  <a:lnTo>
                    <a:pt x="606348" y="1096073"/>
                  </a:lnTo>
                  <a:lnTo>
                    <a:pt x="606348" y="1076617"/>
                  </a:lnTo>
                  <a:lnTo>
                    <a:pt x="557758" y="1020483"/>
                  </a:lnTo>
                  <a:lnTo>
                    <a:pt x="693585" y="986358"/>
                  </a:lnTo>
                  <a:lnTo>
                    <a:pt x="693585" y="973277"/>
                  </a:lnTo>
                  <a:lnTo>
                    <a:pt x="548449" y="1009726"/>
                  </a:lnTo>
                  <a:lnTo>
                    <a:pt x="534606" y="993749"/>
                  </a:lnTo>
                  <a:lnTo>
                    <a:pt x="534606" y="1013206"/>
                  </a:lnTo>
                  <a:lnTo>
                    <a:pt x="30518" y="1139850"/>
                  </a:lnTo>
                  <a:lnTo>
                    <a:pt x="387146" y="842924"/>
                  </a:lnTo>
                  <a:lnTo>
                    <a:pt x="534606" y="1013206"/>
                  </a:lnTo>
                  <a:lnTo>
                    <a:pt x="534606" y="993749"/>
                  </a:lnTo>
                  <a:lnTo>
                    <a:pt x="396951" y="834758"/>
                  </a:lnTo>
                  <a:lnTo>
                    <a:pt x="1335151" y="53606"/>
                  </a:lnTo>
                  <a:lnTo>
                    <a:pt x="1355471" y="77978"/>
                  </a:lnTo>
                  <a:lnTo>
                    <a:pt x="1373987" y="35687"/>
                  </a:lnTo>
                  <a:lnTo>
                    <a:pt x="1389634" y="0"/>
                  </a:lnTo>
                  <a:lnTo>
                    <a:pt x="1306703" y="19431"/>
                  </a:lnTo>
                  <a:lnTo>
                    <a:pt x="1327023" y="43827"/>
                  </a:lnTo>
                  <a:lnTo>
                    <a:pt x="388620" y="825144"/>
                  </a:lnTo>
                  <a:lnTo>
                    <a:pt x="9652" y="387477"/>
                  </a:lnTo>
                  <a:lnTo>
                    <a:pt x="0" y="395859"/>
                  </a:lnTo>
                  <a:lnTo>
                    <a:pt x="378815" y="833310"/>
                  </a:lnTo>
                  <a:lnTo>
                    <a:pt x="762" y="1148080"/>
                  </a:lnTo>
                  <a:lnTo>
                    <a:pt x="4864" y="1153033"/>
                  </a:lnTo>
                  <a:lnTo>
                    <a:pt x="4927" y="1153312"/>
                  </a:lnTo>
                  <a:lnTo>
                    <a:pt x="4813" y="1153680"/>
                  </a:lnTo>
                  <a:lnTo>
                    <a:pt x="1397" y="1159002"/>
                  </a:lnTo>
                  <a:lnTo>
                    <a:pt x="369963" y="1393317"/>
                  </a:lnTo>
                  <a:lnTo>
                    <a:pt x="5969" y="1851025"/>
                  </a:lnTo>
                  <a:lnTo>
                    <a:pt x="8978" y="1853425"/>
                  </a:lnTo>
                  <a:lnTo>
                    <a:pt x="10896" y="1856308"/>
                  </a:lnTo>
                  <a:lnTo>
                    <a:pt x="9144" y="1862328"/>
                  </a:lnTo>
                  <a:lnTo>
                    <a:pt x="1327315" y="2236292"/>
                  </a:lnTo>
                  <a:lnTo>
                    <a:pt x="1318641" y="2266823"/>
                  </a:lnTo>
                  <a:lnTo>
                    <a:pt x="1402461" y="2251075"/>
                  </a:lnTo>
                  <a:lnTo>
                    <a:pt x="1390078" y="2239772"/>
                  </a:lnTo>
                  <a:lnTo>
                    <a:pt x="1339469" y="2193544"/>
                  </a:lnTo>
                  <a:lnTo>
                    <a:pt x="1330782" y="2224113"/>
                  </a:lnTo>
                  <a:lnTo>
                    <a:pt x="37033" y="1857044"/>
                  </a:lnTo>
                  <a:lnTo>
                    <a:pt x="827125" y="1683981"/>
                  </a:lnTo>
                  <a:lnTo>
                    <a:pt x="1400644" y="2048548"/>
                  </a:lnTo>
                  <a:lnTo>
                    <a:pt x="1394079" y="2054225"/>
                  </a:lnTo>
                  <a:lnTo>
                    <a:pt x="1401343" y="2057247"/>
                  </a:lnTo>
                  <a:lnTo>
                    <a:pt x="1388110" y="2078101"/>
                  </a:lnTo>
                  <a:lnTo>
                    <a:pt x="1472819" y="20868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5692" y="1744091"/>
              <a:ext cx="1441450" cy="854075"/>
            </a:xfrm>
            <a:custGeom>
              <a:avLst/>
              <a:gdLst/>
              <a:ahLst/>
              <a:cxnLst/>
              <a:rect l="l" t="t" r="r" b="b"/>
              <a:pathLst>
                <a:path w="1441450" h="854075">
                  <a:moveTo>
                    <a:pt x="1372165" y="820286"/>
                  </a:moveTo>
                  <a:lnTo>
                    <a:pt x="1355979" y="847725"/>
                  </a:lnTo>
                  <a:lnTo>
                    <a:pt x="1441069" y="853567"/>
                  </a:lnTo>
                  <a:lnTo>
                    <a:pt x="1423696" y="826770"/>
                  </a:lnTo>
                  <a:lnTo>
                    <a:pt x="1383157" y="826770"/>
                  </a:lnTo>
                  <a:lnTo>
                    <a:pt x="1372165" y="820286"/>
                  </a:lnTo>
                  <a:close/>
                </a:path>
                <a:path w="1441450" h="854075">
                  <a:moveTo>
                    <a:pt x="1378585" y="809405"/>
                  </a:moveTo>
                  <a:lnTo>
                    <a:pt x="1372165" y="820286"/>
                  </a:lnTo>
                  <a:lnTo>
                    <a:pt x="1383157" y="826770"/>
                  </a:lnTo>
                  <a:lnTo>
                    <a:pt x="1389507" y="815848"/>
                  </a:lnTo>
                  <a:lnTo>
                    <a:pt x="1378585" y="809405"/>
                  </a:lnTo>
                  <a:close/>
                </a:path>
                <a:path w="1441450" h="854075">
                  <a:moveTo>
                    <a:pt x="1394714" y="782066"/>
                  </a:moveTo>
                  <a:lnTo>
                    <a:pt x="1378585" y="809405"/>
                  </a:lnTo>
                  <a:lnTo>
                    <a:pt x="1389507" y="815848"/>
                  </a:lnTo>
                  <a:lnTo>
                    <a:pt x="1383157" y="826770"/>
                  </a:lnTo>
                  <a:lnTo>
                    <a:pt x="1423696" y="826770"/>
                  </a:lnTo>
                  <a:lnTo>
                    <a:pt x="1394714" y="782066"/>
                  </a:lnTo>
                  <a:close/>
                </a:path>
                <a:path w="1441450" h="854075">
                  <a:moveTo>
                    <a:pt x="6350" y="0"/>
                  </a:moveTo>
                  <a:lnTo>
                    <a:pt x="0" y="10922"/>
                  </a:lnTo>
                  <a:lnTo>
                    <a:pt x="1372165" y="820286"/>
                  </a:lnTo>
                  <a:lnTo>
                    <a:pt x="1378585" y="80940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169" y="1745233"/>
              <a:ext cx="1449705" cy="2259965"/>
            </a:xfrm>
            <a:custGeom>
              <a:avLst/>
              <a:gdLst/>
              <a:ahLst/>
              <a:cxnLst/>
              <a:rect l="l" t="t" r="r" b="b"/>
              <a:pathLst>
                <a:path w="1449704" h="2259965">
                  <a:moveTo>
                    <a:pt x="1449197" y="1554861"/>
                  </a:moveTo>
                  <a:lnTo>
                    <a:pt x="1436751" y="1512697"/>
                  </a:lnTo>
                  <a:lnTo>
                    <a:pt x="1425067" y="1473073"/>
                  </a:lnTo>
                  <a:lnTo>
                    <a:pt x="1403616" y="1493062"/>
                  </a:lnTo>
                  <a:lnTo>
                    <a:pt x="1398270" y="1485646"/>
                  </a:lnTo>
                  <a:lnTo>
                    <a:pt x="1396517" y="1488986"/>
                  </a:lnTo>
                  <a:lnTo>
                    <a:pt x="1390243" y="1482255"/>
                  </a:lnTo>
                  <a:lnTo>
                    <a:pt x="1390243" y="1500974"/>
                  </a:lnTo>
                  <a:lnTo>
                    <a:pt x="1385582" y="1509852"/>
                  </a:lnTo>
                  <a:lnTo>
                    <a:pt x="1382153" y="1513065"/>
                  </a:lnTo>
                  <a:lnTo>
                    <a:pt x="1371981" y="1507756"/>
                  </a:lnTo>
                  <a:lnTo>
                    <a:pt x="1371981" y="1522056"/>
                  </a:lnTo>
                  <a:lnTo>
                    <a:pt x="1371981" y="1522539"/>
                  </a:lnTo>
                  <a:lnTo>
                    <a:pt x="1369314" y="1525016"/>
                  </a:lnTo>
                  <a:lnTo>
                    <a:pt x="1371981" y="1526019"/>
                  </a:lnTo>
                  <a:lnTo>
                    <a:pt x="1371981" y="1535861"/>
                  </a:lnTo>
                  <a:lnTo>
                    <a:pt x="1371981" y="1571955"/>
                  </a:lnTo>
                  <a:lnTo>
                    <a:pt x="1371981" y="1584401"/>
                  </a:lnTo>
                  <a:lnTo>
                    <a:pt x="56413" y="2227465"/>
                  </a:lnTo>
                  <a:lnTo>
                    <a:pt x="799033" y="1560576"/>
                  </a:lnTo>
                  <a:lnTo>
                    <a:pt x="1366431" y="1560576"/>
                  </a:lnTo>
                  <a:lnTo>
                    <a:pt x="1371981" y="1571955"/>
                  </a:lnTo>
                  <a:lnTo>
                    <a:pt x="1371981" y="1535861"/>
                  </a:lnTo>
                  <a:lnTo>
                    <a:pt x="1365681" y="1547876"/>
                  </a:lnTo>
                  <a:lnTo>
                    <a:pt x="813181" y="1547876"/>
                  </a:lnTo>
                  <a:lnTo>
                    <a:pt x="1037056" y="1346835"/>
                  </a:lnTo>
                  <a:lnTo>
                    <a:pt x="1371981" y="1522056"/>
                  </a:lnTo>
                  <a:lnTo>
                    <a:pt x="1371981" y="1507756"/>
                  </a:lnTo>
                  <a:lnTo>
                    <a:pt x="1047102" y="1337805"/>
                  </a:lnTo>
                  <a:lnTo>
                    <a:pt x="1151166" y="1244358"/>
                  </a:lnTo>
                  <a:lnTo>
                    <a:pt x="1390243" y="1500974"/>
                  </a:lnTo>
                  <a:lnTo>
                    <a:pt x="1390243" y="1482255"/>
                  </a:lnTo>
                  <a:lnTo>
                    <a:pt x="1160665" y="1235837"/>
                  </a:lnTo>
                  <a:lnTo>
                    <a:pt x="1388999" y="1030782"/>
                  </a:lnTo>
                  <a:lnTo>
                    <a:pt x="1410208" y="1054354"/>
                  </a:lnTo>
                  <a:lnTo>
                    <a:pt x="1426578" y="1012825"/>
                  </a:lnTo>
                  <a:lnTo>
                    <a:pt x="1441450" y="975106"/>
                  </a:lnTo>
                  <a:lnTo>
                    <a:pt x="1359281" y="997712"/>
                  </a:lnTo>
                  <a:lnTo>
                    <a:pt x="1380528" y="1021346"/>
                  </a:lnTo>
                  <a:lnTo>
                    <a:pt x="1152029" y="1226566"/>
                  </a:lnTo>
                  <a:lnTo>
                    <a:pt x="1142530" y="1216367"/>
                  </a:lnTo>
                  <a:lnTo>
                    <a:pt x="1142530" y="1235087"/>
                  </a:lnTo>
                  <a:lnTo>
                    <a:pt x="1035138" y="1331544"/>
                  </a:lnTo>
                  <a:lnTo>
                    <a:pt x="1025080" y="1326286"/>
                  </a:lnTo>
                  <a:lnTo>
                    <a:pt x="1025080" y="1340573"/>
                  </a:lnTo>
                  <a:lnTo>
                    <a:pt x="794258" y="1547876"/>
                  </a:lnTo>
                  <a:lnTo>
                    <a:pt x="43637" y="1547876"/>
                  </a:lnTo>
                  <a:lnTo>
                    <a:pt x="752970" y="1198194"/>
                  </a:lnTo>
                  <a:lnTo>
                    <a:pt x="1025080" y="1340573"/>
                  </a:lnTo>
                  <a:lnTo>
                    <a:pt x="1025080" y="1326286"/>
                  </a:lnTo>
                  <a:lnTo>
                    <a:pt x="767003" y="1191272"/>
                  </a:lnTo>
                  <a:lnTo>
                    <a:pt x="996378" y="1078191"/>
                  </a:lnTo>
                  <a:lnTo>
                    <a:pt x="1142530" y="1235087"/>
                  </a:lnTo>
                  <a:lnTo>
                    <a:pt x="1142530" y="1216367"/>
                  </a:lnTo>
                  <a:lnTo>
                    <a:pt x="1008329" y="1072299"/>
                  </a:lnTo>
                  <a:lnTo>
                    <a:pt x="1375994" y="891044"/>
                  </a:lnTo>
                  <a:lnTo>
                    <a:pt x="1390015" y="919480"/>
                  </a:lnTo>
                  <a:lnTo>
                    <a:pt x="1424495" y="874014"/>
                  </a:lnTo>
                  <a:lnTo>
                    <a:pt x="1440700" y="852639"/>
                  </a:lnTo>
                  <a:lnTo>
                    <a:pt x="1441450" y="852297"/>
                  </a:lnTo>
                  <a:lnTo>
                    <a:pt x="1441107" y="852119"/>
                  </a:lnTo>
                  <a:lnTo>
                    <a:pt x="1441450" y="851662"/>
                  </a:lnTo>
                  <a:lnTo>
                    <a:pt x="1440256" y="851662"/>
                  </a:lnTo>
                  <a:lnTo>
                    <a:pt x="1366520" y="811784"/>
                  </a:lnTo>
                  <a:lnTo>
                    <a:pt x="1365504" y="843508"/>
                  </a:lnTo>
                  <a:lnTo>
                    <a:pt x="1364729" y="843495"/>
                  </a:lnTo>
                  <a:lnTo>
                    <a:pt x="1364729" y="868159"/>
                  </a:lnTo>
                  <a:lnTo>
                    <a:pt x="1364272" y="882650"/>
                  </a:lnTo>
                  <a:lnTo>
                    <a:pt x="999286" y="1062609"/>
                  </a:lnTo>
                  <a:lnTo>
                    <a:pt x="987336" y="1049782"/>
                  </a:lnTo>
                  <a:lnTo>
                    <a:pt x="987336" y="1068501"/>
                  </a:lnTo>
                  <a:lnTo>
                    <a:pt x="753110" y="1183995"/>
                  </a:lnTo>
                  <a:lnTo>
                    <a:pt x="44348" y="813206"/>
                  </a:lnTo>
                  <a:lnTo>
                    <a:pt x="771575" y="836879"/>
                  </a:lnTo>
                  <a:lnTo>
                    <a:pt x="987336" y="1068501"/>
                  </a:lnTo>
                  <a:lnTo>
                    <a:pt x="987336" y="1049782"/>
                  </a:lnTo>
                  <a:lnTo>
                    <a:pt x="789571" y="837476"/>
                  </a:lnTo>
                  <a:lnTo>
                    <a:pt x="1358734" y="856005"/>
                  </a:lnTo>
                  <a:lnTo>
                    <a:pt x="1364729" y="868159"/>
                  </a:lnTo>
                  <a:lnTo>
                    <a:pt x="1364729" y="843495"/>
                  </a:lnTo>
                  <a:lnTo>
                    <a:pt x="777354" y="824357"/>
                  </a:lnTo>
                  <a:lnTo>
                    <a:pt x="9398" y="0"/>
                  </a:lnTo>
                  <a:lnTo>
                    <a:pt x="0" y="8636"/>
                  </a:lnTo>
                  <a:lnTo>
                    <a:pt x="759371" y="823772"/>
                  </a:lnTo>
                  <a:lnTo>
                    <a:pt x="17145" y="799592"/>
                  </a:lnTo>
                  <a:lnTo>
                    <a:pt x="16891" y="805942"/>
                  </a:lnTo>
                  <a:lnTo>
                    <a:pt x="13970" y="811530"/>
                  </a:lnTo>
                  <a:lnTo>
                    <a:pt x="739076" y="1190917"/>
                  </a:lnTo>
                  <a:lnTo>
                    <a:pt x="14097" y="1548384"/>
                  </a:lnTo>
                  <a:lnTo>
                    <a:pt x="16891" y="1554035"/>
                  </a:lnTo>
                  <a:lnTo>
                    <a:pt x="16891" y="1560576"/>
                  </a:lnTo>
                  <a:lnTo>
                    <a:pt x="780110" y="1560576"/>
                  </a:lnTo>
                  <a:lnTo>
                    <a:pt x="15062" y="2247684"/>
                  </a:lnTo>
                  <a:lnTo>
                    <a:pt x="14097" y="2248154"/>
                  </a:lnTo>
                  <a:lnTo>
                    <a:pt x="14224" y="2248433"/>
                  </a:lnTo>
                  <a:lnTo>
                    <a:pt x="12700" y="2249805"/>
                  </a:lnTo>
                  <a:lnTo>
                    <a:pt x="17576" y="2255278"/>
                  </a:lnTo>
                  <a:lnTo>
                    <a:pt x="19685" y="2259584"/>
                  </a:lnTo>
                  <a:lnTo>
                    <a:pt x="20891" y="2258999"/>
                  </a:lnTo>
                  <a:lnTo>
                    <a:pt x="21082" y="2259203"/>
                  </a:lnTo>
                  <a:lnTo>
                    <a:pt x="21818" y="2258542"/>
                  </a:lnTo>
                  <a:lnTo>
                    <a:pt x="1382407" y="1593342"/>
                  </a:lnTo>
                  <a:lnTo>
                    <a:pt x="1396365" y="1621917"/>
                  </a:lnTo>
                  <a:lnTo>
                    <a:pt x="1431163" y="1576451"/>
                  </a:lnTo>
                  <a:lnTo>
                    <a:pt x="1447787" y="1554734"/>
                  </a:lnTo>
                  <a:lnTo>
                    <a:pt x="1448181" y="1554734"/>
                  </a:lnTo>
                  <a:lnTo>
                    <a:pt x="1447977" y="1554480"/>
                  </a:lnTo>
                  <a:lnTo>
                    <a:pt x="1449197" y="1554861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72999" y="2586227"/>
              <a:ext cx="410845" cy="779145"/>
            </a:xfrm>
            <a:custGeom>
              <a:avLst/>
              <a:gdLst/>
              <a:ahLst/>
              <a:cxnLst/>
              <a:rect l="l" t="t" r="r" b="b"/>
              <a:pathLst>
                <a:path w="410845" h="779145">
                  <a:moveTo>
                    <a:pt x="397522" y="38100"/>
                  </a:moveTo>
                  <a:lnTo>
                    <a:pt x="384822" y="31750"/>
                  </a:lnTo>
                  <a:lnTo>
                    <a:pt x="321322" y="0"/>
                  </a:lnTo>
                  <a:lnTo>
                    <a:pt x="32132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22" y="44450"/>
                  </a:lnTo>
                  <a:lnTo>
                    <a:pt x="321322" y="76200"/>
                  </a:lnTo>
                  <a:lnTo>
                    <a:pt x="384822" y="44450"/>
                  </a:lnTo>
                  <a:lnTo>
                    <a:pt x="397522" y="38100"/>
                  </a:lnTo>
                  <a:close/>
                </a:path>
                <a:path w="410845" h="779145">
                  <a:moveTo>
                    <a:pt x="410349" y="740664"/>
                  </a:moveTo>
                  <a:lnTo>
                    <a:pt x="397649" y="734314"/>
                  </a:lnTo>
                  <a:lnTo>
                    <a:pt x="334149" y="702564"/>
                  </a:lnTo>
                  <a:lnTo>
                    <a:pt x="334149" y="734314"/>
                  </a:lnTo>
                  <a:lnTo>
                    <a:pt x="6096" y="734314"/>
                  </a:lnTo>
                  <a:lnTo>
                    <a:pt x="6096" y="747014"/>
                  </a:lnTo>
                  <a:lnTo>
                    <a:pt x="334149" y="747014"/>
                  </a:lnTo>
                  <a:lnTo>
                    <a:pt x="334149" y="778764"/>
                  </a:lnTo>
                  <a:lnTo>
                    <a:pt x="397649" y="747014"/>
                  </a:lnTo>
                  <a:lnTo>
                    <a:pt x="410349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63409" y="247776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72934" y="315594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  <a:p>
            <a:pPr marL="78740">
              <a:lnSpc>
                <a:spcPts val="2110"/>
              </a:lnSpc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46882" y="3746372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  <a:p>
            <a:pPr marL="27940">
              <a:lnSpc>
                <a:spcPts val="2230"/>
              </a:lnSpc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92090" y="3657980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05127" y="1984374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2677" y="2759201"/>
            <a:ext cx="459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98777" y="3475177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229090" y="3073046"/>
            <a:ext cx="274320" cy="15240"/>
          </a:xfrm>
          <a:custGeom>
            <a:avLst/>
            <a:gdLst/>
            <a:ahLst/>
            <a:cxnLst/>
            <a:rect l="l" t="t" r="r" b="b"/>
            <a:pathLst>
              <a:path w="274320" h="15239">
                <a:moveTo>
                  <a:pt x="274320" y="0"/>
                </a:moveTo>
                <a:lnTo>
                  <a:pt x="0" y="0"/>
                </a:lnTo>
                <a:lnTo>
                  <a:pt x="0" y="15239"/>
                </a:lnTo>
                <a:lnTo>
                  <a:pt x="274320" y="15239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820150" y="2731797"/>
            <a:ext cx="1146810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069" algn="ctr">
              <a:lnSpc>
                <a:spcPts val="1764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1764"/>
              </a:lnSpc>
            </a:pPr>
            <a:r>
              <a:rPr sz="1800" dirty="0">
                <a:latin typeface="Cambria Math"/>
                <a:cs typeface="Cambria Math"/>
              </a:rPr>
              <a:t>∇=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2700" baseline="-37037" dirty="0">
                <a:latin typeface="Cambria Math"/>
                <a:cs typeface="Cambria Math"/>
              </a:rPr>
              <a:t>𝛿𝑉</a:t>
            </a:r>
            <a:r>
              <a:rPr sz="2700" spc="195" baseline="-3703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011793" y="3896944"/>
            <a:ext cx="207645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185" dirty="0" smtClean="0">
                <a:solidFill>
                  <a:srgbClr val="C00000"/>
                </a:solidFill>
                <a:latin typeface="Cambria Math"/>
                <a:cs typeface="Cambria Math"/>
              </a:rPr>
              <a:t>𝑖</a:t>
            </a:r>
            <a:r>
              <a:rPr lang="en-US" sz="1750" spc="185" dirty="0" smtClean="0">
                <a:solidFill>
                  <a:srgbClr val="C00000"/>
                </a:solidFill>
                <a:latin typeface="Cambria Math"/>
                <a:cs typeface="Cambria Math"/>
              </a:rPr>
              <a:t>j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837041" y="3615004"/>
            <a:ext cx="381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50" baseline="-21990" dirty="0">
                <a:solidFill>
                  <a:srgbClr val="C00000"/>
                </a:solidFill>
                <a:latin typeface="Cambria Math"/>
                <a:cs typeface="Cambria Math"/>
              </a:rPr>
              <a:t>𝑉</a:t>
            </a:r>
            <a:r>
              <a:rPr sz="1750" spc="100" dirty="0">
                <a:solidFill>
                  <a:srgbClr val="C00000"/>
                </a:solidFill>
                <a:latin typeface="Cambria Math"/>
                <a:cs typeface="Cambria Math"/>
              </a:rPr>
              <a:t>𝑡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262109" y="3738448"/>
            <a:ext cx="2045335" cy="451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065"/>
              </a:lnSpc>
              <a:spcBef>
                <a:spcPts val="100"/>
              </a:spcBef>
              <a:tabLst>
                <a:tab pos="1406525" algn="l"/>
              </a:tabLst>
            </a:pP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400" spc="14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spc="60" dirty="0">
                <a:solidFill>
                  <a:srgbClr val="C00000"/>
                </a:solidFill>
                <a:latin typeface="Cambria Math"/>
                <a:cs typeface="Cambria Math"/>
              </a:rPr>
              <a:t>𝑉</a:t>
            </a:r>
            <a:r>
              <a:rPr sz="2625" spc="89" baseline="30158" dirty="0">
                <a:solidFill>
                  <a:srgbClr val="C00000"/>
                </a:solidFill>
                <a:latin typeface="Cambria Math"/>
                <a:cs typeface="Cambria Math"/>
              </a:rPr>
              <a:t>𝑡−1</a:t>
            </a:r>
            <a:r>
              <a:rPr sz="2625" spc="390" baseline="30158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+	𝜂</a:t>
            </a:r>
            <a:r>
              <a:rPr sz="2400" spc="-2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spc="35" dirty="0">
                <a:solidFill>
                  <a:srgbClr val="C00000"/>
                </a:solidFill>
                <a:latin typeface="Cambria Math"/>
                <a:cs typeface="Cambria Math"/>
              </a:rPr>
              <a:t>∇</a:t>
            </a:r>
            <a:r>
              <a:rPr sz="2625" spc="52" baseline="30158" dirty="0">
                <a:solidFill>
                  <a:srgbClr val="C00000"/>
                </a:solidFill>
                <a:latin typeface="Cambria Math"/>
                <a:cs typeface="Cambria Math"/>
              </a:rPr>
              <a:t>𝑡</a:t>
            </a:r>
            <a:endParaRPr sz="2625" baseline="30158" dirty="0">
              <a:latin typeface="Cambria Math"/>
              <a:cs typeface="Cambria Math"/>
            </a:endParaRPr>
          </a:p>
          <a:p>
            <a:pPr marL="512445">
              <a:lnSpc>
                <a:spcPts val="1285"/>
              </a:lnSpc>
              <a:tabLst>
                <a:tab pos="1824355" algn="l"/>
              </a:tabLst>
            </a:pPr>
            <a:r>
              <a:rPr sz="1750" spc="120" dirty="0">
                <a:solidFill>
                  <a:srgbClr val="C00000"/>
                </a:solidFill>
                <a:latin typeface="Cambria Math"/>
                <a:cs typeface="Cambria Math"/>
              </a:rPr>
              <a:t>𝑖𝑗	𝑖𝑗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879205" y="4416297"/>
            <a:ext cx="10877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𝜼</a:t>
            </a:r>
            <a:r>
              <a:rPr sz="2000" spc="10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14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Cambria Math"/>
                <a:cs typeface="Cambria Math"/>
              </a:rPr>
              <a:t>[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𝟎,</a:t>
            </a:r>
            <a:r>
              <a:rPr sz="2000" spc="-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𝟏]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856" y="970077"/>
            <a:ext cx="1932879" cy="179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1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1932"/>
            <a:ext cx="7031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56050" algn="l"/>
              </a:tabLst>
            </a:pPr>
            <a:r>
              <a:rPr spc="-50" dirty="0"/>
              <a:t>Backpropagation	Through</a:t>
            </a:r>
            <a:r>
              <a:rPr spc="-165" dirty="0"/>
              <a:t> </a:t>
            </a:r>
            <a:r>
              <a:rPr spc="-25" dirty="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0290" y="26982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4810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6386" y="339928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19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4810" y="3793997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1714" y="1775459"/>
              <a:ext cx="1473200" cy="2266950"/>
            </a:xfrm>
            <a:custGeom>
              <a:avLst/>
              <a:gdLst/>
              <a:ahLst/>
              <a:cxnLst/>
              <a:rect l="l" t="t" r="r" b="b"/>
              <a:pathLst>
                <a:path w="1473200" h="2266950">
                  <a:moveTo>
                    <a:pt x="1472819" y="2086864"/>
                  </a:moveTo>
                  <a:lnTo>
                    <a:pt x="1461617" y="2043049"/>
                  </a:lnTo>
                  <a:lnTo>
                    <a:pt x="1451737" y="2004314"/>
                  </a:lnTo>
                  <a:lnTo>
                    <a:pt x="1432928" y="2020595"/>
                  </a:lnTo>
                  <a:lnTo>
                    <a:pt x="1428877" y="2013839"/>
                  </a:lnTo>
                  <a:lnTo>
                    <a:pt x="1424241" y="2021128"/>
                  </a:lnTo>
                  <a:lnTo>
                    <a:pt x="1417154" y="2012950"/>
                  </a:lnTo>
                  <a:lnTo>
                    <a:pt x="1417154" y="2032317"/>
                  </a:lnTo>
                  <a:lnTo>
                    <a:pt x="1414411" y="2036635"/>
                  </a:lnTo>
                  <a:lnTo>
                    <a:pt x="1410728" y="2039810"/>
                  </a:lnTo>
                  <a:lnTo>
                    <a:pt x="844804" y="1680108"/>
                  </a:lnTo>
                  <a:lnTo>
                    <a:pt x="1069492" y="1630883"/>
                  </a:lnTo>
                  <a:lnTo>
                    <a:pt x="1417154" y="2032317"/>
                  </a:lnTo>
                  <a:lnTo>
                    <a:pt x="1417154" y="2012950"/>
                  </a:lnTo>
                  <a:lnTo>
                    <a:pt x="1083627" y="1627797"/>
                  </a:lnTo>
                  <a:lnTo>
                    <a:pt x="1329347" y="1573961"/>
                  </a:lnTo>
                  <a:lnTo>
                    <a:pt x="1336167" y="1604899"/>
                  </a:lnTo>
                  <a:lnTo>
                    <a:pt x="1393317" y="1558798"/>
                  </a:lnTo>
                  <a:lnTo>
                    <a:pt x="1402461" y="1551432"/>
                  </a:lnTo>
                  <a:lnTo>
                    <a:pt x="1402092" y="1551343"/>
                  </a:lnTo>
                  <a:lnTo>
                    <a:pt x="1402969" y="1551178"/>
                  </a:lnTo>
                  <a:lnTo>
                    <a:pt x="1390726" y="1540002"/>
                  </a:lnTo>
                  <a:lnTo>
                    <a:pt x="1340104" y="1493774"/>
                  </a:lnTo>
                  <a:lnTo>
                    <a:pt x="1331404" y="1524368"/>
                  </a:lnTo>
                  <a:lnTo>
                    <a:pt x="1324089" y="1522298"/>
                  </a:lnTo>
                  <a:lnTo>
                    <a:pt x="1324089" y="1550085"/>
                  </a:lnTo>
                  <a:lnTo>
                    <a:pt x="1320469" y="1562849"/>
                  </a:lnTo>
                  <a:lnTo>
                    <a:pt x="1074115" y="1616811"/>
                  </a:lnTo>
                  <a:lnTo>
                    <a:pt x="1059992" y="1600504"/>
                  </a:lnTo>
                  <a:lnTo>
                    <a:pt x="1059992" y="1619910"/>
                  </a:lnTo>
                  <a:lnTo>
                    <a:pt x="829525" y="1670392"/>
                  </a:lnTo>
                  <a:lnTo>
                    <a:pt x="811847" y="1659166"/>
                  </a:lnTo>
                  <a:lnTo>
                    <a:pt x="811847" y="1674266"/>
                  </a:lnTo>
                  <a:lnTo>
                    <a:pt x="42024" y="1842897"/>
                  </a:lnTo>
                  <a:lnTo>
                    <a:pt x="542950" y="1503311"/>
                  </a:lnTo>
                  <a:lnTo>
                    <a:pt x="811847" y="1674266"/>
                  </a:lnTo>
                  <a:lnTo>
                    <a:pt x="811847" y="1659166"/>
                  </a:lnTo>
                  <a:lnTo>
                    <a:pt x="554431" y="1495526"/>
                  </a:lnTo>
                  <a:lnTo>
                    <a:pt x="740371" y="1369479"/>
                  </a:lnTo>
                  <a:lnTo>
                    <a:pt x="876681" y="1408226"/>
                  </a:lnTo>
                  <a:lnTo>
                    <a:pt x="1059992" y="1619910"/>
                  </a:lnTo>
                  <a:lnTo>
                    <a:pt x="1059992" y="1600504"/>
                  </a:lnTo>
                  <a:lnTo>
                    <a:pt x="899007" y="1414576"/>
                  </a:lnTo>
                  <a:lnTo>
                    <a:pt x="1320660" y="1534490"/>
                  </a:lnTo>
                  <a:lnTo>
                    <a:pt x="1324089" y="1550085"/>
                  </a:lnTo>
                  <a:lnTo>
                    <a:pt x="1324089" y="1522298"/>
                  </a:lnTo>
                  <a:lnTo>
                    <a:pt x="883869" y="1397088"/>
                  </a:lnTo>
                  <a:lnTo>
                    <a:pt x="861529" y="1371295"/>
                  </a:lnTo>
                  <a:lnTo>
                    <a:pt x="861529" y="1390738"/>
                  </a:lnTo>
                  <a:lnTo>
                    <a:pt x="754075" y="1360182"/>
                  </a:lnTo>
                  <a:lnTo>
                    <a:pt x="805103" y="1325600"/>
                  </a:lnTo>
                  <a:lnTo>
                    <a:pt x="861529" y="1390738"/>
                  </a:lnTo>
                  <a:lnTo>
                    <a:pt x="861529" y="1371295"/>
                  </a:lnTo>
                  <a:lnTo>
                    <a:pt x="815721" y="1318399"/>
                  </a:lnTo>
                  <a:lnTo>
                    <a:pt x="1329626" y="970013"/>
                  </a:lnTo>
                  <a:lnTo>
                    <a:pt x="1347470" y="996315"/>
                  </a:lnTo>
                  <a:lnTo>
                    <a:pt x="1372095" y="952373"/>
                  </a:lnTo>
                  <a:lnTo>
                    <a:pt x="1389126" y="922020"/>
                  </a:lnTo>
                  <a:lnTo>
                    <a:pt x="1304671" y="933196"/>
                  </a:lnTo>
                  <a:lnTo>
                    <a:pt x="1322489" y="959497"/>
                  </a:lnTo>
                  <a:lnTo>
                    <a:pt x="807339" y="1308722"/>
                  </a:lnTo>
                  <a:lnTo>
                    <a:pt x="796721" y="1296466"/>
                  </a:lnTo>
                  <a:lnTo>
                    <a:pt x="796721" y="1315923"/>
                  </a:lnTo>
                  <a:lnTo>
                    <a:pt x="738111" y="1355648"/>
                  </a:lnTo>
                  <a:lnTo>
                    <a:pt x="724420" y="1351762"/>
                  </a:lnTo>
                  <a:lnTo>
                    <a:pt x="724420" y="1364932"/>
                  </a:lnTo>
                  <a:lnTo>
                    <a:pt x="542734" y="1488097"/>
                  </a:lnTo>
                  <a:lnTo>
                    <a:pt x="531266" y="1480807"/>
                  </a:lnTo>
                  <a:lnTo>
                    <a:pt x="531266" y="1495882"/>
                  </a:lnTo>
                  <a:lnTo>
                    <a:pt x="39408" y="1829308"/>
                  </a:lnTo>
                  <a:lnTo>
                    <a:pt x="380695" y="1400149"/>
                  </a:lnTo>
                  <a:lnTo>
                    <a:pt x="531266" y="1495882"/>
                  </a:lnTo>
                  <a:lnTo>
                    <a:pt x="531266" y="1480807"/>
                  </a:lnTo>
                  <a:lnTo>
                    <a:pt x="388645" y="1390142"/>
                  </a:lnTo>
                  <a:lnTo>
                    <a:pt x="466928" y="1291704"/>
                  </a:lnTo>
                  <a:lnTo>
                    <a:pt x="724420" y="1364932"/>
                  </a:lnTo>
                  <a:lnTo>
                    <a:pt x="724420" y="1351762"/>
                  </a:lnTo>
                  <a:lnTo>
                    <a:pt x="475488" y="1280947"/>
                  </a:lnTo>
                  <a:lnTo>
                    <a:pt x="614768" y="1105801"/>
                  </a:lnTo>
                  <a:lnTo>
                    <a:pt x="796721" y="1315923"/>
                  </a:lnTo>
                  <a:lnTo>
                    <a:pt x="796721" y="1296466"/>
                  </a:lnTo>
                  <a:lnTo>
                    <a:pt x="622846" y="1095654"/>
                  </a:lnTo>
                  <a:lnTo>
                    <a:pt x="713790" y="981290"/>
                  </a:lnTo>
                  <a:lnTo>
                    <a:pt x="1330591" y="826312"/>
                  </a:lnTo>
                  <a:lnTo>
                    <a:pt x="1338326" y="857123"/>
                  </a:lnTo>
                  <a:lnTo>
                    <a:pt x="1392161" y="810895"/>
                  </a:lnTo>
                  <a:lnTo>
                    <a:pt x="1402969" y="801624"/>
                  </a:lnTo>
                  <a:lnTo>
                    <a:pt x="1319784" y="783209"/>
                  </a:lnTo>
                  <a:lnTo>
                    <a:pt x="1327505" y="814006"/>
                  </a:lnTo>
                  <a:lnTo>
                    <a:pt x="726808" y="964920"/>
                  </a:lnTo>
                  <a:lnTo>
                    <a:pt x="1346644" y="185496"/>
                  </a:lnTo>
                  <a:lnTo>
                    <a:pt x="1371473" y="205232"/>
                  </a:lnTo>
                  <a:lnTo>
                    <a:pt x="1379435" y="167640"/>
                  </a:lnTo>
                  <a:lnTo>
                    <a:pt x="1389126" y="121920"/>
                  </a:lnTo>
                  <a:lnTo>
                    <a:pt x="1311910" y="157861"/>
                  </a:lnTo>
                  <a:lnTo>
                    <a:pt x="1336738" y="177622"/>
                  </a:lnTo>
                  <a:lnTo>
                    <a:pt x="706602" y="970000"/>
                  </a:lnTo>
                  <a:lnTo>
                    <a:pt x="693585" y="973277"/>
                  </a:lnTo>
                  <a:lnTo>
                    <a:pt x="693585" y="986358"/>
                  </a:lnTo>
                  <a:lnTo>
                    <a:pt x="614413" y="1085926"/>
                  </a:lnTo>
                  <a:lnTo>
                    <a:pt x="606348" y="1076617"/>
                  </a:lnTo>
                  <a:lnTo>
                    <a:pt x="606348" y="1096073"/>
                  </a:lnTo>
                  <a:lnTo>
                    <a:pt x="462305" y="1277200"/>
                  </a:lnTo>
                  <a:lnTo>
                    <a:pt x="453745" y="1274775"/>
                  </a:lnTo>
                  <a:lnTo>
                    <a:pt x="453745" y="1287957"/>
                  </a:lnTo>
                  <a:lnTo>
                    <a:pt x="377913" y="1383322"/>
                  </a:lnTo>
                  <a:lnTo>
                    <a:pt x="45008" y="1171702"/>
                  </a:lnTo>
                  <a:lnTo>
                    <a:pt x="453745" y="1287957"/>
                  </a:lnTo>
                  <a:lnTo>
                    <a:pt x="453745" y="1274775"/>
                  </a:lnTo>
                  <a:lnTo>
                    <a:pt x="27813" y="1153617"/>
                  </a:lnTo>
                  <a:lnTo>
                    <a:pt x="543902" y="1023950"/>
                  </a:lnTo>
                  <a:lnTo>
                    <a:pt x="606348" y="1096073"/>
                  </a:lnTo>
                  <a:lnTo>
                    <a:pt x="606348" y="1076617"/>
                  </a:lnTo>
                  <a:lnTo>
                    <a:pt x="557758" y="1020483"/>
                  </a:lnTo>
                  <a:lnTo>
                    <a:pt x="693585" y="986358"/>
                  </a:lnTo>
                  <a:lnTo>
                    <a:pt x="693585" y="973277"/>
                  </a:lnTo>
                  <a:lnTo>
                    <a:pt x="548449" y="1009726"/>
                  </a:lnTo>
                  <a:lnTo>
                    <a:pt x="534606" y="993749"/>
                  </a:lnTo>
                  <a:lnTo>
                    <a:pt x="534606" y="1013206"/>
                  </a:lnTo>
                  <a:lnTo>
                    <a:pt x="30518" y="1139850"/>
                  </a:lnTo>
                  <a:lnTo>
                    <a:pt x="387146" y="842924"/>
                  </a:lnTo>
                  <a:lnTo>
                    <a:pt x="534606" y="1013206"/>
                  </a:lnTo>
                  <a:lnTo>
                    <a:pt x="534606" y="993749"/>
                  </a:lnTo>
                  <a:lnTo>
                    <a:pt x="396951" y="834758"/>
                  </a:lnTo>
                  <a:lnTo>
                    <a:pt x="1335151" y="53606"/>
                  </a:lnTo>
                  <a:lnTo>
                    <a:pt x="1355471" y="77978"/>
                  </a:lnTo>
                  <a:lnTo>
                    <a:pt x="1373987" y="35687"/>
                  </a:lnTo>
                  <a:lnTo>
                    <a:pt x="1389634" y="0"/>
                  </a:lnTo>
                  <a:lnTo>
                    <a:pt x="1306703" y="19431"/>
                  </a:lnTo>
                  <a:lnTo>
                    <a:pt x="1327023" y="43827"/>
                  </a:lnTo>
                  <a:lnTo>
                    <a:pt x="388620" y="825144"/>
                  </a:lnTo>
                  <a:lnTo>
                    <a:pt x="9652" y="387477"/>
                  </a:lnTo>
                  <a:lnTo>
                    <a:pt x="0" y="395859"/>
                  </a:lnTo>
                  <a:lnTo>
                    <a:pt x="378815" y="833310"/>
                  </a:lnTo>
                  <a:lnTo>
                    <a:pt x="762" y="1148080"/>
                  </a:lnTo>
                  <a:lnTo>
                    <a:pt x="4864" y="1153033"/>
                  </a:lnTo>
                  <a:lnTo>
                    <a:pt x="4927" y="1153312"/>
                  </a:lnTo>
                  <a:lnTo>
                    <a:pt x="4813" y="1153680"/>
                  </a:lnTo>
                  <a:lnTo>
                    <a:pt x="1397" y="1159002"/>
                  </a:lnTo>
                  <a:lnTo>
                    <a:pt x="369963" y="1393317"/>
                  </a:lnTo>
                  <a:lnTo>
                    <a:pt x="5969" y="1851025"/>
                  </a:lnTo>
                  <a:lnTo>
                    <a:pt x="8978" y="1853425"/>
                  </a:lnTo>
                  <a:lnTo>
                    <a:pt x="10896" y="1856308"/>
                  </a:lnTo>
                  <a:lnTo>
                    <a:pt x="9144" y="1862328"/>
                  </a:lnTo>
                  <a:lnTo>
                    <a:pt x="1327315" y="2236292"/>
                  </a:lnTo>
                  <a:lnTo>
                    <a:pt x="1318641" y="2266823"/>
                  </a:lnTo>
                  <a:lnTo>
                    <a:pt x="1402461" y="2251075"/>
                  </a:lnTo>
                  <a:lnTo>
                    <a:pt x="1390078" y="2239772"/>
                  </a:lnTo>
                  <a:lnTo>
                    <a:pt x="1339469" y="2193544"/>
                  </a:lnTo>
                  <a:lnTo>
                    <a:pt x="1330782" y="2224113"/>
                  </a:lnTo>
                  <a:lnTo>
                    <a:pt x="37033" y="1857044"/>
                  </a:lnTo>
                  <a:lnTo>
                    <a:pt x="827125" y="1683981"/>
                  </a:lnTo>
                  <a:lnTo>
                    <a:pt x="1400644" y="2048548"/>
                  </a:lnTo>
                  <a:lnTo>
                    <a:pt x="1394079" y="2054225"/>
                  </a:lnTo>
                  <a:lnTo>
                    <a:pt x="1401343" y="2057247"/>
                  </a:lnTo>
                  <a:lnTo>
                    <a:pt x="1388110" y="2078101"/>
                  </a:lnTo>
                  <a:lnTo>
                    <a:pt x="1472819" y="20868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5692" y="1744091"/>
              <a:ext cx="1441450" cy="854075"/>
            </a:xfrm>
            <a:custGeom>
              <a:avLst/>
              <a:gdLst/>
              <a:ahLst/>
              <a:cxnLst/>
              <a:rect l="l" t="t" r="r" b="b"/>
              <a:pathLst>
                <a:path w="1441450" h="854075">
                  <a:moveTo>
                    <a:pt x="1372165" y="820286"/>
                  </a:moveTo>
                  <a:lnTo>
                    <a:pt x="1355979" y="847725"/>
                  </a:lnTo>
                  <a:lnTo>
                    <a:pt x="1441069" y="853567"/>
                  </a:lnTo>
                  <a:lnTo>
                    <a:pt x="1423696" y="826770"/>
                  </a:lnTo>
                  <a:lnTo>
                    <a:pt x="1383157" y="826770"/>
                  </a:lnTo>
                  <a:lnTo>
                    <a:pt x="1372165" y="820286"/>
                  </a:lnTo>
                  <a:close/>
                </a:path>
                <a:path w="1441450" h="854075">
                  <a:moveTo>
                    <a:pt x="1378585" y="809405"/>
                  </a:moveTo>
                  <a:lnTo>
                    <a:pt x="1372165" y="820286"/>
                  </a:lnTo>
                  <a:lnTo>
                    <a:pt x="1383157" y="826770"/>
                  </a:lnTo>
                  <a:lnTo>
                    <a:pt x="1389507" y="815848"/>
                  </a:lnTo>
                  <a:lnTo>
                    <a:pt x="1378585" y="809405"/>
                  </a:lnTo>
                  <a:close/>
                </a:path>
                <a:path w="1441450" h="854075">
                  <a:moveTo>
                    <a:pt x="1394714" y="782066"/>
                  </a:moveTo>
                  <a:lnTo>
                    <a:pt x="1378585" y="809405"/>
                  </a:lnTo>
                  <a:lnTo>
                    <a:pt x="1389507" y="815848"/>
                  </a:lnTo>
                  <a:lnTo>
                    <a:pt x="1383157" y="826770"/>
                  </a:lnTo>
                  <a:lnTo>
                    <a:pt x="1423696" y="826770"/>
                  </a:lnTo>
                  <a:lnTo>
                    <a:pt x="1394714" y="782066"/>
                  </a:lnTo>
                  <a:close/>
                </a:path>
                <a:path w="1441450" h="854075">
                  <a:moveTo>
                    <a:pt x="6350" y="0"/>
                  </a:moveTo>
                  <a:lnTo>
                    <a:pt x="0" y="10922"/>
                  </a:lnTo>
                  <a:lnTo>
                    <a:pt x="1372165" y="820286"/>
                  </a:lnTo>
                  <a:lnTo>
                    <a:pt x="1378585" y="80940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169" y="1745233"/>
              <a:ext cx="1449705" cy="2259965"/>
            </a:xfrm>
            <a:custGeom>
              <a:avLst/>
              <a:gdLst/>
              <a:ahLst/>
              <a:cxnLst/>
              <a:rect l="l" t="t" r="r" b="b"/>
              <a:pathLst>
                <a:path w="1449704" h="2259965">
                  <a:moveTo>
                    <a:pt x="1449197" y="1554861"/>
                  </a:moveTo>
                  <a:lnTo>
                    <a:pt x="1436751" y="1512697"/>
                  </a:lnTo>
                  <a:lnTo>
                    <a:pt x="1425067" y="1473073"/>
                  </a:lnTo>
                  <a:lnTo>
                    <a:pt x="1403616" y="1493062"/>
                  </a:lnTo>
                  <a:lnTo>
                    <a:pt x="1398270" y="1485646"/>
                  </a:lnTo>
                  <a:lnTo>
                    <a:pt x="1396517" y="1488986"/>
                  </a:lnTo>
                  <a:lnTo>
                    <a:pt x="1390243" y="1482255"/>
                  </a:lnTo>
                  <a:lnTo>
                    <a:pt x="1390243" y="1500974"/>
                  </a:lnTo>
                  <a:lnTo>
                    <a:pt x="1385582" y="1509852"/>
                  </a:lnTo>
                  <a:lnTo>
                    <a:pt x="1382153" y="1513065"/>
                  </a:lnTo>
                  <a:lnTo>
                    <a:pt x="1371981" y="1507756"/>
                  </a:lnTo>
                  <a:lnTo>
                    <a:pt x="1371981" y="1522056"/>
                  </a:lnTo>
                  <a:lnTo>
                    <a:pt x="1371981" y="1522539"/>
                  </a:lnTo>
                  <a:lnTo>
                    <a:pt x="1369314" y="1525016"/>
                  </a:lnTo>
                  <a:lnTo>
                    <a:pt x="1371981" y="1526019"/>
                  </a:lnTo>
                  <a:lnTo>
                    <a:pt x="1371981" y="1535861"/>
                  </a:lnTo>
                  <a:lnTo>
                    <a:pt x="1371981" y="1571955"/>
                  </a:lnTo>
                  <a:lnTo>
                    <a:pt x="1371981" y="1584401"/>
                  </a:lnTo>
                  <a:lnTo>
                    <a:pt x="56413" y="2227465"/>
                  </a:lnTo>
                  <a:lnTo>
                    <a:pt x="799033" y="1560576"/>
                  </a:lnTo>
                  <a:lnTo>
                    <a:pt x="1366431" y="1560576"/>
                  </a:lnTo>
                  <a:lnTo>
                    <a:pt x="1371981" y="1571955"/>
                  </a:lnTo>
                  <a:lnTo>
                    <a:pt x="1371981" y="1535861"/>
                  </a:lnTo>
                  <a:lnTo>
                    <a:pt x="1365681" y="1547876"/>
                  </a:lnTo>
                  <a:lnTo>
                    <a:pt x="813181" y="1547876"/>
                  </a:lnTo>
                  <a:lnTo>
                    <a:pt x="1037056" y="1346835"/>
                  </a:lnTo>
                  <a:lnTo>
                    <a:pt x="1371981" y="1522056"/>
                  </a:lnTo>
                  <a:lnTo>
                    <a:pt x="1371981" y="1507756"/>
                  </a:lnTo>
                  <a:lnTo>
                    <a:pt x="1047102" y="1337805"/>
                  </a:lnTo>
                  <a:lnTo>
                    <a:pt x="1151166" y="1244358"/>
                  </a:lnTo>
                  <a:lnTo>
                    <a:pt x="1390243" y="1500974"/>
                  </a:lnTo>
                  <a:lnTo>
                    <a:pt x="1390243" y="1482255"/>
                  </a:lnTo>
                  <a:lnTo>
                    <a:pt x="1160665" y="1235837"/>
                  </a:lnTo>
                  <a:lnTo>
                    <a:pt x="1388999" y="1030782"/>
                  </a:lnTo>
                  <a:lnTo>
                    <a:pt x="1410208" y="1054354"/>
                  </a:lnTo>
                  <a:lnTo>
                    <a:pt x="1426578" y="1012825"/>
                  </a:lnTo>
                  <a:lnTo>
                    <a:pt x="1441450" y="975106"/>
                  </a:lnTo>
                  <a:lnTo>
                    <a:pt x="1359281" y="997712"/>
                  </a:lnTo>
                  <a:lnTo>
                    <a:pt x="1380528" y="1021346"/>
                  </a:lnTo>
                  <a:lnTo>
                    <a:pt x="1152029" y="1226566"/>
                  </a:lnTo>
                  <a:lnTo>
                    <a:pt x="1142530" y="1216367"/>
                  </a:lnTo>
                  <a:lnTo>
                    <a:pt x="1142530" y="1235087"/>
                  </a:lnTo>
                  <a:lnTo>
                    <a:pt x="1035138" y="1331544"/>
                  </a:lnTo>
                  <a:lnTo>
                    <a:pt x="1025080" y="1326286"/>
                  </a:lnTo>
                  <a:lnTo>
                    <a:pt x="1025080" y="1340573"/>
                  </a:lnTo>
                  <a:lnTo>
                    <a:pt x="794258" y="1547876"/>
                  </a:lnTo>
                  <a:lnTo>
                    <a:pt x="43637" y="1547876"/>
                  </a:lnTo>
                  <a:lnTo>
                    <a:pt x="752970" y="1198194"/>
                  </a:lnTo>
                  <a:lnTo>
                    <a:pt x="1025080" y="1340573"/>
                  </a:lnTo>
                  <a:lnTo>
                    <a:pt x="1025080" y="1326286"/>
                  </a:lnTo>
                  <a:lnTo>
                    <a:pt x="767003" y="1191272"/>
                  </a:lnTo>
                  <a:lnTo>
                    <a:pt x="996378" y="1078191"/>
                  </a:lnTo>
                  <a:lnTo>
                    <a:pt x="1142530" y="1235087"/>
                  </a:lnTo>
                  <a:lnTo>
                    <a:pt x="1142530" y="1216367"/>
                  </a:lnTo>
                  <a:lnTo>
                    <a:pt x="1008329" y="1072299"/>
                  </a:lnTo>
                  <a:lnTo>
                    <a:pt x="1375994" y="891044"/>
                  </a:lnTo>
                  <a:lnTo>
                    <a:pt x="1390015" y="919480"/>
                  </a:lnTo>
                  <a:lnTo>
                    <a:pt x="1424495" y="874014"/>
                  </a:lnTo>
                  <a:lnTo>
                    <a:pt x="1440700" y="852639"/>
                  </a:lnTo>
                  <a:lnTo>
                    <a:pt x="1441450" y="852297"/>
                  </a:lnTo>
                  <a:lnTo>
                    <a:pt x="1441107" y="852119"/>
                  </a:lnTo>
                  <a:lnTo>
                    <a:pt x="1441450" y="851662"/>
                  </a:lnTo>
                  <a:lnTo>
                    <a:pt x="1440256" y="851662"/>
                  </a:lnTo>
                  <a:lnTo>
                    <a:pt x="1366520" y="811784"/>
                  </a:lnTo>
                  <a:lnTo>
                    <a:pt x="1365504" y="843508"/>
                  </a:lnTo>
                  <a:lnTo>
                    <a:pt x="1364729" y="843495"/>
                  </a:lnTo>
                  <a:lnTo>
                    <a:pt x="1364729" y="868159"/>
                  </a:lnTo>
                  <a:lnTo>
                    <a:pt x="1364272" y="882650"/>
                  </a:lnTo>
                  <a:lnTo>
                    <a:pt x="999286" y="1062609"/>
                  </a:lnTo>
                  <a:lnTo>
                    <a:pt x="987336" y="1049782"/>
                  </a:lnTo>
                  <a:lnTo>
                    <a:pt x="987336" y="1068501"/>
                  </a:lnTo>
                  <a:lnTo>
                    <a:pt x="753110" y="1183995"/>
                  </a:lnTo>
                  <a:lnTo>
                    <a:pt x="44348" y="813206"/>
                  </a:lnTo>
                  <a:lnTo>
                    <a:pt x="771575" y="836879"/>
                  </a:lnTo>
                  <a:lnTo>
                    <a:pt x="987336" y="1068501"/>
                  </a:lnTo>
                  <a:lnTo>
                    <a:pt x="987336" y="1049782"/>
                  </a:lnTo>
                  <a:lnTo>
                    <a:pt x="789571" y="837476"/>
                  </a:lnTo>
                  <a:lnTo>
                    <a:pt x="1358734" y="856005"/>
                  </a:lnTo>
                  <a:lnTo>
                    <a:pt x="1364729" y="868159"/>
                  </a:lnTo>
                  <a:lnTo>
                    <a:pt x="1364729" y="843495"/>
                  </a:lnTo>
                  <a:lnTo>
                    <a:pt x="777354" y="824357"/>
                  </a:lnTo>
                  <a:lnTo>
                    <a:pt x="9398" y="0"/>
                  </a:lnTo>
                  <a:lnTo>
                    <a:pt x="0" y="8636"/>
                  </a:lnTo>
                  <a:lnTo>
                    <a:pt x="759371" y="823772"/>
                  </a:lnTo>
                  <a:lnTo>
                    <a:pt x="17145" y="799592"/>
                  </a:lnTo>
                  <a:lnTo>
                    <a:pt x="16891" y="805942"/>
                  </a:lnTo>
                  <a:lnTo>
                    <a:pt x="13970" y="811530"/>
                  </a:lnTo>
                  <a:lnTo>
                    <a:pt x="739076" y="1190917"/>
                  </a:lnTo>
                  <a:lnTo>
                    <a:pt x="14097" y="1548384"/>
                  </a:lnTo>
                  <a:lnTo>
                    <a:pt x="16891" y="1554035"/>
                  </a:lnTo>
                  <a:lnTo>
                    <a:pt x="16891" y="1560576"/>
                  </a:lnTo>
                  <a:lnTo>
                    <a:pt x="780110" y="1560576"/>
                  </a:lnTo>
                  <a:lnTo>
                    <a:pt x="15062" y="2247684"/>
                  </a:lnTo>
                  <a:lnTo>
                    <a:pt x="14097" y="2248154"/>
                  </a:lnTo>
                  <a:lnTo>
                    <a:pt x="14224" y="2248433"/>
                  </a:lnTo>
                  <a:lnTo>
                    <a:pt x="12700" y="2249805"/>
                  </a:lnTo>
                  <a:lnTo>
                    <a:pt x="17576" y="2255278"/>
                  </a:lnTo>
                  <a:lnTo>
                    <a:pt x="19685" y="2259584"/>
                  </a:lnTo>
                  <a:lnTo>
                    <a:pt x="20891" y="2258999"/>
                  </a:lnTo>
                  <a:lnTo>
                    <a:pt x="21082" y="2259203"/>
                  </a:lnTo>
                  <a:lnTo>
                    <a:pt x="21818" y="2258542"/>
                  </a:lnTo>
                  <a:lnTo>
                    <a:pt x="1382407" y="1593342"/>
                  </a:lnTo>
                  <a:lnTo>
                    <a:pt x="1396365" y="1621917"/>
                  </a:lnTo>
                  <a:lnTo>
                    <a:pt x="1431163" y="1576451"/>
                  </a:lnTo>
                  <a:lnTo>
                    <a:pt x="1447787" y="1554734"/>
                  </a:lnTo>
                  <a:lnTo>
                    <a:pt x="1448181" y="1554734"/>
                  </a:lnTo>
                  <a:lnTo>
                    <a:pt x="1447977" y="1554480"/>
                  </a:lnTo>
                  <a:lnTo>
                    <a:pt x="1449197" y="1554861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72999" y="2586227"/>
              <a:ext cx="410845" cy="779145"/>
            </a:xfrm>
            <a:custGeom>
              <a:avLst/>
              <a:gdLst/>
              <a:ahLst/>
              <a:cxnLst/>
              <a:rect l="l" t="t" r="r" b="b"/>
              <a:pathLst>
                <a:path w="410845" h="779145">
                  <a:moveTo>
                    <a:pt x="397522" y="38100"/>
                  </a:moveTo>
                  <a:lnTo>
                    <a:pt x="384822" y="31750"/>
                  </a:lnTo>
                  <a:lnTo>
                    <a:pt x="321322" y="0"/>
                  </a:lnTo>
                  <a:lnTo>
                    <a:pt x="32132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22" y="44450"/>
                  </a:lnTo>
                  <a:lnTo>
                    <a:pt x="321322" y="76200"/>
                  </a:lnTo>
                  <a:lnTo>
                    <a:pt x="384822" y="44450"/>
                  </a:lnTo>
                  <a:lnTo>
                    <a:pt x="397522" y="38100"/>
                  </a:lnTo>
                  <a:close/>
                </a:path>
                <a:path w="410845" h="779145">
                  <a:moveTo>
                    <a:pt x="410349" y="740664"/>
                  </a:moveTo>
                  <a:lnTo>
                    <a:pt x="397649" y="734314"/>
                  </a:lnTo>
                  <a:lnTo>
                    <a:pt x="334149" y="702564"/>
                  </a:lnTo>
                  <a:lnTo>
                    <a:pt x="334149" y="734314"/>
                  </a:lnTo>
                  <a:lnTo>
                    <a:pt x="6096" y="734314"/>
                  </a:lnTo>
                  <a:lnTo>
                    <a:pt x="6096" y="747014"/>
                  </a:lnTo>
                  <a:lnTo>
                    <a:pt x="334149" y="747014"/>
                  </a:lnTo>
                  <a:lnTo>
                    <a:pt x="334149" y="778764"/>
                  </a:lnTo>
                  <a:lnTo>
                    <a:pt x="397649" y="747014"/>
                  </a:lnTo>
                  <a:lnTo>
                    <a:pt x="410349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63409" y="247776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98334" y="3155949"/>
            <a:ext cx="121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94346" y="3271773"/>
            <a:ext cx="9461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spc="5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  <a:p>
            <a:pPr marL="78740">
              <a:lnSpc>
                <a:spcPts val="2110"/>
              </a:lnSpc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46882" y="3746372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  <a:p>
            <a:pPr marL="27940">
              <a:lnSpc>
                <a:spcPts val="223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92090" y="3657980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05127" y="1984374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52677" y="2759201"/>
            <a:ext cx="459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98777" y="3475177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809" y="2253614"/>
            <a:ext cx="2134791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8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904" y="5186171"/>
            <a:ext cx="10637520" cy="646331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 marR="30353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For</a:t>
            </a:r>
            <a:r>
              <a:rPr sz="2000" spc="-5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</a:t>
            </a:r>
            <a:r>
              <a:rPr sz="2000" spc="-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given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node</a:t>
            </a:r>
            <a:r>
              <a:rPr sz="2000" spc="-5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I,</a:t>
            </a:r>
            <a:r>
              <a:rPr sz="2000" spc="-5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</a:t>
            </a:r>
            <a:r>
              <a:rPr sz="2000" spc="-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perceptron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is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defined</a:t>
            </a:r>
            <a:r>
              <a:rPr sz="2000" spc="-6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as</a:t>
            </a:r>
            <a:r>
              <a:rPr sz="20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weighted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summation</a:t>
            </a:r>
            <a:r>
              <a:rPr sz="20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of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incoming</a:t>
            </a:r>
            <a:r>
              <a:rPr sz="2000" spc="-5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from</a:t>
            </a:r>
            <a:r>
              <a:rPr sz="2000" spc="-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nodes</a:t>
            </a:r>
            <a:r>
              <a:rPr sz="2000" spc="-5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of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</a:t>
            </a:r>
            <a:r>
              <a:rPr sz="2000" spc="-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previous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layer.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71932"/>
            <a:ext cx="4830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Multilayer</a:t>
            </a:r>
            <a:r>
              <a:rPr spc="-80" dirty="0"/>
              <a:t> </a:t>
            </a:r>
            <a:r>
              <a:rPr spc="-65" dirty="0"/>
              <a:t>Perceptron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28800" y="1522349"/>
            <a:ext cx="5154930" cy="2749550"/>
            <a:chOff x="1828800" y="1522349"/>
            <a:chExt cx="5154930" cy="2749550"/>
          </a:xfrm>
        </p:grpSpPr>
        <p:sp>
          <p:nvSpPr>
            <p:cNvPr id="5" name="object 5"/>
            <p:cNvSpPr/>
            <p:nvPr/>
          </p:nvSpPr>
          <p:spPr>
            <a:xfrm>
              <a:off x="2320290" y="1936242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2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2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4810" y="2346198"/>
              <a:ext cx="2385060" cy="1912620"/>
            </a:xfrm>
            <a:custGeom>
              <a:avLst/>
              <a:gdLst/>
              <a:ahLst/>
              <a:cxnLst/>
              <a:rect l="l" t="t" r="r" b="b"/>
              <a:pathLst>
                <a:path w="2385059" h="191262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2385059" h="1912620">
                  <a:moveTo>
                    <a:pt x="0" y="980693"/>
                  </a:moveTo>
                  <a:lnTo>
                    <a:pt x="4846" y="933843"/>
                  </a:lnTo>
                  <a:lnTo>
                    <a:pt x="18746" y="890212"/>
                  </a:lnTo>
                  <a:lnTo>
                    <a:pt x="40739" y="850733"/>
                  </a:lnTo>
                  <a:lnTo>
                    <a:pt x="69865" y="816340"/>
                  </a:lnTo>
                  <a:lnTo>
                    <a:pt x="105165" y="787965"/>
                  </a:lnTo>
                  <a:lnTo>
                    <a:pt x="145678" y="766542"/>
                  </a:lnTo>
                  <a:lnTo>
                    <a:pt x="190445" y="753004"/>
                  </a:lnTo>
                  <a:lnTo>
                    <a:pt x="238505" y="748284"/>
                  </a:lnTo>
                  <a:lnTo>
                    <a:pt x="286566" y="753004"/>
                  </a:lnTo>
                  <a:lnTo>
                    <a:pt x="331333" y="766542"/>
                  </a:lnTo>
                  <a:lnTo>
                    <a:pt x="371846" y="787965"/>
                  </a:lnTo>
                  <a:lnTo>
                    <a:pt x="407146" y="816340"/>
                  </a:lnTo>
                  <a:lnTo>
                    <a:pt x="436272" y="850733"/>
                  </a:lnTo>
                  <a:lnTo>
                    <a:pt x="458265" y="890212"/>
                  </a:lnTo>
                  <a:lnTo>
                    <a:pt x="472165" y="933843"/>
                  </a:lnTo>
                  <a:lnTo>
                    <a:pt x="477012" y="980693"/>
                  </a:lnTo>
                  <a:lnTo>
                    <a:pt x="472165" y="1027544"/>
                  </a:lnTo>
                  <a:lnTo>
                    <a:pt x="458265" y="1071175"/>
                  </a:lnTo>
                  <a:lnTo>
                    <a:pt x="436272" y="1110654"/>
                  </a:lnTo>
                  <a:lnTo>
                    <a:pt x="407146" y="1145047"/>
                  </a:lnTo>
                  <a:lnTo>
                    <a:pt x="371846" y="1173422"/>
                  </a:lnTo>
                  <a:lnTo>
                    <a:pt x="331333" y="1194845"/>
                  </a:lnTo>
                  <a:lnTo>
                    <a:pt x="286566" y="1208383"/>
                  </a:lnTo>
                  <a:lnTo>
                    <a:pt x="238505" y="1213103"/>
                  </a:lnTo>
                  <a:lnTo>
                    <a:pt x="190445" y="1208383"/>
                  </a:lnTo>
                  <a:lnTo>
                    <a:pt x="145678" y="1194845"/>
                  </a:lnTo>
                  <a:lnTo>
                    <a:pt x="105165" y="1173422"/>
                  </a:lnTo>
                  <a:lnTo>
                    <a:pt x="69865" y="1145047"/>
                  </a:lnTo>
                  <a:lnTo>
                    <a:pt x="40739" y="1110654"/>
                  </a:lnTo>
                  <a:lnTo>
                    <a:pt x="18746" y="1071175"/>
                  </a:lnTo>
                  <a:lnTo>
                    <a:pt x="4846" y="1027544"/>
                  </a:lnTo>
                  <a:lnTo>
                    <a:pt x="0" y="980693"/>
                  </a:lnTo>
                  <a:close/>
                </a:path>
                <a:path w="2385059" h="1912620">
                  <a:moveTo>
                    <a:pt x="0" y="1680209"/>
                  </a:moveTo>
                  <a:lnTo>
                    <a:pt x="4846" y="1633359"/>
                  </a:lnTo>
                  <a:lnTo>
                    <a:pt x="18746" y="1589728"/>
                  </a:lnTo>
                  <a:lnTo>
                    <a:pt x="40739" y="1550249"/>
                  </a:lnTo>
                  <a:lnTo>
                    <a:pt x="69865" y="1515856"/>
                  </a:lnTo>
                  <a:lnTo>
                    <a:pt x="105165" y="1487481"/>
                  </a:lnTo>
                  <a:lnTo>
                    <a:pt x="145678" y="1466058"/>
                  </a:lnTo>
                  <a:lnTo>
                    <a:pt x="190445" y="1452520"/>
                  </a:lnTo>
                  <a:lnTo>
                    <a:pt x="238505" y="1447800"/>
                  </a:lnTo>
                  <a:lnTo>
                    <a:pt x="286566" y="1452520"/>
                  </a:lnTo>
                  <a:lnTo>
                    <a:pt x="331333" y="1466058"/>
                  </a:lnTo>
                  <a:lnTo>
                    <a:pt x="371846" y="1487481"/>
                  </a:lnTo>
                  <a:lnTo>
                    <a:pt x="407146" y="1515856"/>
                  </a:lnTo>
                  <a:lnTo>
                    <a:pt x="436272" y="1550249"/>
                  </a:lnTo>
                  <a:lnTo>
                    <a:pt x="458265" y="1589728"/>
                  </a:lnTo>
                  <a:lnTo>
                    <a:pt x="472165" y="1633359"/>
                  </a:lnTo>
                  <a:lnTo>
                    <a:pt x="477012" y="1680209"/>
                  </a:lnTo>
                  <a:lnTo>
                    <a:pt x="472165" y="1727060"/>
                  </a:lnTo>
                  <a:lnTo>
                    <a:pt x="458265" y="1770691"/>
                  </a:lnTo>
                  <a:lnTo>
                    <a:pt x="436272" y="1810170"/>
                  </a:lnTo>
                  <a:lnTo>
                    <a:pt x="407146" y="1844563"/>
                  </a:lnTo>
                  <a:lnTo>
                    <a:pt x="371846" y="1872938"/>
                  </a:lnTo>
                  <a:lnTo>
                    <a:pt x="331333" y="1894361"/>
                  </a:lnTo>
                  <a:lnTo>
                    <a:pt x="286566" y="1907899"/>
                  </a:lnTo>
                  <a:lnTo>
                    <a:pt x="238505" y="1912620"/>
                  </a:lnTo>
                  <a:lnTo>
                    <a:pt x="190445" y="1907899"/>
                  </a:lnTo>
                  <a:lnTo>
                    <a:pt x="145678" y="1894361"/>
                  </a:lnTo>
                  <a:lnTo>
                    <a:pt x="105165" y="1872938"/>
                  </a:lnTo>
                  <a:lnTo>
                    <a:pt x="69865" y="1844563"/>
                  </a:lnTo>
                  <a:lnTo>
                    <a:pt x="40739" y="1810170"/>
                  </a:lnTo>
                  <a:lnTo>
                    <a:pt x="18746" y="1770691"/>
                  </a:lnTo>
                  <a:lnTo>
                    <a:pt x="4846" y="1727060"/>
                  </a:lnTo>
                  <a:lnTo>
                    <a:pt x="0" y="1680209"/>
                  </a:lnTo>
                  <a:close/>
                </a:path>
                <a:path w="2385059" h="1912620">
                  <a:moveTo>
                    <a:pt x="1901952" y="278891"/>
                  </a:moveTo>
                  <a:lnTo>
                    <a:pt x="1906798" y="232220"/>
                  </a:lnTo>
                  <a:lnTo>
                    <a:pt x="1920698" y="188743"/>
                  </a:lnTo>
                  <a:lnTo>
                    <a:pt x="1942691" y="149395"/>
                  </a:lnTo>
                  <a:lnTo>
                    <a:pt x="1971817" y="115109"/>
                  </a:lnTo>
                  <a:lnTo>
                    <a:pt x="2007117" y="86818"/>
                  </a:lnTo>
                  <a:lnTo>
                    <a:pt x="2047630" y="65454"/>
                  </a:lnTo>
                  <a:lnTo>
                    <a:pt x="2092397" y="51952"/>
                  </a:lnTo>
                  <a:lnTo>
                    <a:pt x="2140457" y="47243"/>
                  </a:lnTo>
                  <a:lnTo>
                    <a:pt x="2188518" y="51952"/>
                  </a:lnTo>
                  <a:lnTo>
                    <a:pt x="2233285" y="65454"/>
                  </a:lnTo>
                  <a:lnTo>
                    <a:pt x="2273798" y="86818"/>
                  </a:lnTo>
                  <a:lnTo>
                    <a:pt x="2309098" y="115109"/>
                  </a:lnTo>
                  <a:lnTo>
                    <a:pt x="2338224" y="149395"/>
                  </a:lnTo>
                  <a:lnTo>
                    <a:pt x="2360217" y="188743"/>
                  </a:lnTo>
                  <a:lnTo>
                    <a:pt x="2374117" y="232220"/>
                  </a:lnTo>
                  <a:lnTo>
                    <a:pt x="2378964" y="278891"/>
                  </a:lnTo>
                  <a:lnTo>
                    <a:pt x="2374117" y="325563"/>
                  </a:lnTo>
                  <a:lnTo>
                    <a:pt x="2360217" y="369040"/>
                  </a:lnTo>
                  <a:lnTo>
                    <a:pt x="2338224" y="408388"/>
                  </a:lnTo>
                  <a:lnTo>
                    <a:pt x="2309098" y="442674"/>
                  </a:lnTo>
                  <a:lnTo>
                    <a:pt x="2273798" y="470965"/>
                  </a:lnTo>
                  <a:lnTo>
                    <a:pt x="2233285" y="492329"/>
                  </a:lnTo>
                  <a:lnTo>
                    <a:pt x="2188518" y="505831"/>
                  </a:lnTo>
                  <a:lnTo>
                    <a:pt x="2140457" y="510539"/>
                  </a:lnTo>
                  <a:lnTo>
                    <a:pt x="2092397" y="505831"/>
                  </a:lnTo>
                  <a:lnTo>
                    <a:pt x="2047630" y="492329"/>
                  </a:lnTo>
                  <a:lnTo>
                    <a:pt x="2007117" y="470965"/>
                  </a:lnTo>
                  <a:lnTo>
                    <a:pt x="1971817" y="442674"/>
                  </a:lnTo>
                  <a:lnTo>
                    <a:pt x="1942691" y="408388"/>
                  </a:lnTo>
                  <a:lnTo>
                    <a:pt x="1920698" y="369040"/>
                  </a:lnTo>
                  <a:lnTo>
                    <a:pt x="1906798" y="325563"/>
                  </a:lnTo>
                  <a:lnTo>
                    <a:pt x="1901952" y="278891"/>
                  </a:lnTo>
                  <a:close/>
                </a:path>
                <a:path w="2385059" h="1912620">
                  <a:moveTo>
                    <a:pt x="1908048" y="980693"/>
                  </a:moveTo>
                  <a:lnTo>
                    <a:pt x="1912894" y="933843"/>
                  </a:lnTo>
                  <a:lnTo>
                    <a:pt x="1926794" y="890212"/>
                  </a:lnTo>
                  <a:lnTo>
                    <a:pt x="1948787" y="850733"/>
                  </a:lnTo>
                  <a:lnTo>
                    <a:pt x="1977913" y="816340"/>
                  </a:lnTo>
                  <a:lnTo>
                    <a:pt x="2013213" y="787965"/>
                  </a:lnTo>
                  <a:lnTo>
                    <a:pt x="2053726" y="766542"/>
                  </a:lnTo>
                  <a:lnTo>
                    <a:pt x="2098493" y="753004"/>
                  </a:lnTo>
                  <a:lnTo>
                    <a:pt x="2146554" y="748284"/>
                  </a:lnTo>
                  <a:lnTo>
                    <a:pt x="2194614" y="753004"/>
                  </a:lnTo>
                  <a:lnTo>
                    <a:pt x="2239381" y="766542"/>
                  </a:lnTo>
                  <a:lnTo>
                    <a:pt x="2279894" y="787965"/>
                  </a:lnTo>
                  <a:lnTo>
                    <a:pt x="2315194" y="816340"/>
                  </a:lnTo>
                  <a:lnTo>
                    <a:pt x="2344320" y="850733"/>
                  </a:lnTo>
                  <a:lnTo>
                    <a:pt x="2366313" y="890212"/>
                  </a:lnTo>
                  <a:lnTo>
                    <a:pt x="2380213" y="933843"/>
                  </a:lnTo>
                  <a:lnTo>
                    <a:pt x="2385060" y="980693"/>
                  </a:lnTo>
                  <a:lnTo>
                    <a:pt x="2380213" y="1027544"/>
                  </a:lnTo>
                  <a:lnTo>
                    <a:pt x="2366313" y="1071175"/>
                  </a:lnTo>
                  <a:lnTo>
                    <a:pt x="2344320" y="1110654"/>
                  </a:lnTo>
                  <a:lnTo>
                    <a:pt x="2315194" y="1145047"/>
                  </a:lnTo>
                  <a:lnTo>
                    <a:pt x="2279894" y="1173422"/>
                  </a:lnTo>
                  <a:lnTo>
                    <a:pt x="2239381" y="1194845"/>
                  </a:lnTo>
                  <a:lnTo>
                    <a:pt x="2194614" y="1208383"/>
                  </a:lnTo>
                  <a:lnTo>
                    <a:pt x="2146554" y="1213103"/>
                  </a:lnTo>
                  <a:lnTo>
                    <a:pt x="2098493" y="1208383"/>
                  </a:lnTo>
                  <a:lnTo>
                    <a:pt x="2053726" y="1194845"/>
                  </a:lnTo>
                  <a:lnTo>
                    <a:pt x="2013213" y="1173422"/>
                  </a:lnTo>
                  <a:lnTo>
                    <a:pt x="1977913" y="1145047"/>
                  </a:lnTo>
                  <a:lnTo>
                    <a:pt x="1948787" y="1110654"/>
                  </a:lnTo>
                  <a:lnTo>
                    <a:pt x="1926794" y="1071175"/>
                  </a:lnTo>
                  <a:lnTo>
                    <a:pt x="1912894" y="1027544"/>
                  </a:lnTo>
                  <a:lnTo>
                    <a:pt x="1908048" y="98069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4253" y="1760220"/>
              <a:ext cx="1388110" cy="417830"/>
            </a:xfrm>
            <a:custGeom>
              <a:avLst/>
              <a:gdLst/>
              <a:ahLst/>
              <a:cxnLst/>
              <a:rect l="l" t="t" r="r" b="b"/>
              <a:pathLst>
                <a:path w="1388110" h="417830">
                  <a:moveTo>
                    <a:pt x="1311510" y="26052"/>
                  </a:moveTo>
                  <a:lnTo>
                    <a:pt x="0" y="396239"/>
                  </a:lnTo>
                  <a:lnTo>
                    <a:pt x="6095" y="417575"/>
                  </a:lnTo>
                  <a:lnTo>
                    <a:pt x="1317532" y="47409"/>
                  </a:lnTo>
                  <a:lnTo>
                    <a:pt x="1311510" y="26052"/>
                  </a:lnTo>
                  <a:close/>
                </a:path>
                <a:path w="1388110" h="417830">
                  <a:moveTo>
                    <a:pt x="1380609" y="22605"/>
                  </a:moveTo>
                  <a:lnTo>
                    <a:pt x="1323720" y="22605"/>
                  </a:lnTo>
                  <a:lnTo>
                    <a:pt x="1329817" y="43941"/>
                  </a:lnTo>
                  <a:lnTo>
                    <a:pt x="1317532" y="47409"/>
                  </a:lnTo>
                  <a:lnTo>
                    <a:pt x="1324863" y="73405"/>
                  </a:lnTo>
                  <a:lnTo>
                    <a:pt x="1380609" y="22605"/>
                  </a:lnTo>
                  <a:close/>
                </a:path>
                <a:path w="1388110" h="417830">
                  <a:moveTo>
                    <a:pt x="1323720" y="22605"/>
                  </a:moveTo>
                  <a:lnTo>
                    <a:pt x="1311510" y="26052"/>
                  </a:lnTo>
                  <a:lnTo>
                    <a:pt x="1317532" y="47409"/>
                  </a:lnTo>
                  <a:lnTo>
                    <a:pt x="1329817" y="43941"/>
                  </a:lnTo>
                  <a:lnTo>
                    <a:pt x="1323720" y="22605"/>
                  </a:lnTo>
                  <a:close/>
                </a:path>
                <a:path w="1388110" h="417830">
                  <a:moveTo>
                    <a:pt x="1304162" y="0"/>
                  </a:moveTo>
                  <a:lnTo>
                    <a:pt x="1311510" y="26052"/>
                  </a:lnTo>
                  <a:lnTo>
                    <a:pt x="1323720" y="22605"/>
                  </a:lnTo>
                  <a:lnTo>
                    <a:pt x="1380609" y="22605"/>
                  </a:lnTo>
                  <a:lnTo>
                    <a:pt x="1387856" y="16001"/>
                  </a:lnTo>
                  <a:lnTo>
                    <a:pt x="1304162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91714" y="2161031"/>
              <a:ext cx="1473200" cy="1701800"/>
            </a:xfrm>
            <a:custGeom>
              <a:avLst/>
              <a:gdLst/>
              <a:ahLst/>
              <a:cxnLst/>
              <a:rect l="l" t="t" r="r" b="b"/>
              <a:pathLst>
                <a:path w="1473200" h="1701800">
                  <a:moveTo>
                    <a:pt x="1472819" y="1701292"/>
                  </a:moveTo>
                  <a:lnTo>
                    <a:pt x="1461617" y="1657477"/>
                  </a:lnTo>
                  <a:lnTo>
                    <a:pt x="1451737" y="1618742"/>
                  </a:lnTo>
                  <a:lnTo>
                    <a:pt x="1427708" y="1639544"/>
                  </a:lnTo>
                  <a:lnTo>
                    <a:pt x="60020" y="60083"/>
                  </a:lnTo>
                  <a:lnTo>
                    <a:pt x="1340154" y="1121879"/>
                  </a:lnTo>
                  <a:lnTo>
                    <a:pt x="1319911" y="1146302"/>
                  </a:lnTo>
                  <a:lnTo>
                    <a:pt x="1402969" y="1165606"/>
                  </a:lnTo>
                  <a:lnTo>
                    <a:pt x="1387271" y="1130046"/>
                  </a:lnTo>
                  <a:lnTo>
                    <a:pt x="1368552" y="1087628"/>
                  </a:lnTo>
                  <a:lnTo>
                    <a:pt x="1348270" y="1112088"/>
                  </a:lnTo>
                  <a:lnTo>
                    <a:pt x="32486" y="20853"/>
                  </a:lnTo>
                  <a:lnTo>
                    <a:pt x="1328000" y="401548"/>
                  </a:lnTo>
                  <a:lnTo>
                    <a:pt x="1319022" y="431927"/>
                  </a:lnTo>
                  <a:lnTo>
                    <a:pt x="1402969" y="416941"/>
                  </a:lnTo>
                  <a:lnTo>
                    <a:pt x="1390269" y="405130"/>
                  </a:lnTo>
                  <a:lnTo>
                    <a:pt x="1340612" y="358902"/>
                  </a:lnTo>
                  <a:lnTo>
                    <a:pt x="1331595" y="389369"/>
                  </a:lnTo>
                  <a:lnTo>
                    <a:pt x="6604" y="0"/>
                  </a:lnTo>
                  <a:lnTo>
                    <a:pt x="4826" y="6096"/>
                  </a:lnTo>
                  <a:lnTo>
                    <a:pt x="0" y="10287"/>
                  </a:lnTo>
                  <a:lnTo>
                    <a:pt x="1418120" y="1647850"/>
                  </a:lnTo>
                  <a:lnTo>
                    <a:pt x="1394079" y="1668653"/>
                  </a:lnTo>
                  <a:lnTo>
                    <a:pt x="1472819" y="170129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0189" y="1776222"/>
              <a:ext cx="1391920" cy="1161415"/>
            </a:xfrm>
            <a:custGeom>
              <a:avLst/>
              <a:gdLst/>
              <a:ahLst/>
              <a:cxnLst/>
              <a:rect l="l" t="t" r="r" b="b"/>
              <a:pathLst>
                <a:path w="1391920" h="1161414">
                  <a:moveTo>
                    <a:pt x="1326312" y="40228"/>
                  </a:moveTo>
                  <a:lnTo>
                    <a:pt x="0" y="1144397"/>
                  </a:lnTo>
                  <a:lnTo>
                    <a:pt x="14224" y="1161414"/>
                  </a:lnTo>
                  <a:lnTo>
                    <a:pt x="1340508" y="57270"/>
                  </a:lnTo>
                  <a:lnTo>
                    <a:pt x="1326312" y="40228"/>
                  </a:lnTo>
                  <a:close/>
                </a:path>
                <a:path w="1391920" h="1161414">
                  <a:moveTo>
                    <a:pt x="1377843" y="32130"/>
                  </a:moveTo>
                  <a:lnTo>
                    <a:pt x="1336039" y="32130"/>
                  </a:lnTo>
                  <a:lnTo>
                    <a:pt x="1350264" y="49149"/>
                  </a:lnTo>
                  <a:lnTo>
                    <a:pt x="1340508" y="57270"/>
                  </a:lnTo>
                  <a:lnTo>
                    <a:pt x="1357757" y="77977"/>
                  </a:lnTo>
                  <a:lnTo>
                    <a:pt x="1377843" y="32130"/>
                  </a:lnTo>
                  <a:close/>
                </a:path>
                <a:path w="1391920" h="1161414">
                  <a:moveTo>
                    <a:pt x="1336039" y="32130"/>
                  </a:moveTo>
                  <a:lnTo>
                    <a:pt x="1326312" y="40228"/>
                  </a:lnTo>
                  <a:lnTo>
                    <a:pt x="1340508" y="57270"/>
                  </a:lnTo>
                  <a:lnTo>
                    <a:pt x="1350264" y="49149"/>
                  </a:lnTo>
                  <a:lnTo>
                    <a:pt x="1336039" y="32130"/>
                  </a:lnTo>
                  <a:close/>
                </a:path>
                <a:path w="1391920" h="1161414">
                  <a:moveTo>
                    <a:pt x="1391920" y="0"/>
                  </a:moveTo>
                  <a:lnTo>
                    <a:pt x="1308989" y="19430"/>
                  </a:lnTo>
                  <a:lnTo>
                    <a:pt x="1326312" y="40228"/>
                  </a:lnTo>
                  <a:lnTo>
                    <a:pt x="1336039" y="32130"/>
                  </a:lnTo>
                  <a:lnTo>
                    <a:pt x="1377843" y="32130"/>
                  </a:lnTo>
                  <a:lnTo>
                    <a:pt x="139192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3111" y="2558668"/>
              <a:ext cx="1471930" cy="1303655"/>
            </a:xfrm>
            <a:custGeom>
              <a:avLst/>
              <a:gdLst/>
              <a:ahLst/>
              <a:cxnLst/>
              <a:rect l="l" t="t" r="r" b="b"/>
              <a:pathLst>
                <a:path w="1471929" h="1303654">
                  <a:moveTo>
                    <a:pt x="1471422" y="1303655"/>
                  </a:moveTo>
                  <a:lnTo>
                    <a:pt x="1454150" y="1274953"/>
                  </a:lnTo>
                  <a:lnTo>
                    <a:pt x="1427480" y="1230630"/>
                  </a:lnTo>
                  <a:lnTo>
                    <a:pt x="1410525" y="1257350"/>
                  </a:lnTo>
                  <a:lnTo>
                    <a:pt x="43611" y="388493"/>
                  </a:lnTo>
                  <a:lnTo>
                    <a:pt x="1326540" y="753338"/>
                  </a:lnTo>
                  <a:lnTo>
                    <a:pt x="1317879" y="783844"/>
                  </a:lnTo>
                  <a:lnTo>
                    <a:pt x="1401572" y="767969"/>
                  </a:lnTo>
                  <a:lnTo>
                    <a:pt x="1389329" y="756793"/>
                  </a:lnTo>
                  <a:lnTo>
                    <a:pt x="1338707" y="710565"/>
                  </a:lnTo>
                  <a:lnTo>
                    <a:pt x="1330007" y="741159"/>
                  </a:lnTo>
                  <a:lnTo>
                    <a:pt x="26416" y="370408"/>
                  </a:lnTo>
                  <a:lnTo>
                    <a:pt x="1329194" y="43103"/>
                  </a:lnTo>
                  <a:lnTo>
                    <a:pt x="1336929" y="73914"/>
                  </a:lnTo>
                  <a:lnTo>
                    <a:pt x="1390764" y="27686"/>
                  </a:lnTo>
                  <a:lnTo>
                    <a:pt x="1401572" y="18415"/>
                  </a:lnTo>
                  <a:lnTo>
                    <a:pt x="1318387" y="0"/>
                  </a:lnTo>
                  <a:lnTo>
                    <a:pt x="1326108" y="30797"/>
                  </a:lnTo>
                  <a:lnTo>
                    <a:pt x="1905" y="363474"/>
                  </a:lnTo>
                  <a:lnTo>
                    <a:pt x="3530" y="370090"/>
                  </a:lnTo>
                  <a:lnTo>
                    <a:pt x="3416" y="370484"/>
                  </a:lnTo>
                  <a:lnTo>
                    <a:pt x="0" y="375793"/>
                  </a:lnTo>
                  <a:lnTo>
                    <a:pt x="1403680" y="1268145"/>
                  </a:lnTo>
                  <a:lnTo>
                    <a:pt x="1386713" y="1294892"/>
                  </a:lnTo>
                  <a:lnTo>
                    <a:pt x="1471422" y="130365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94761" y="1898142"/>
              <a:ext cx="1386840" cy="1739900"/>
            </a:xfrm>
            <a:custGeom>
              <a:avLst/>
              <a:gdLst/>
              <a:ahLst/>
              <a:cxnLst/>
              <a:rect l="l" t="t" r="r" b="b"/>
              <a:pathLst>
                <a:path w="1386839" h="1739900">
                  <a:moveTo>
                    <a:pt x="1330702" y="52704"/>
                  </a:moveTo>
                  <a:lnTo>
                    <a:pt x="0" y="1726057"/>
                  </a:lnTo>
                  <a:lnTo>
                    <a:pt x="17271" y="1739900"/>
                  </a:lnTo>
                  <a:lnTo>
                    <a:pt x="1348103" y="66544"/>
                  </a:lnTo>
                  <a:lnTo>
                    <a:pt x="1330702" y="52704"/>
                  </a:lnTo>
                  <a:close/>
                </a:path>
                <a:path w="1386839" h="1739900">
                  <a:moveTo>
                    <a:pt x="1377771" y="42799"/>
                  </a:moveTo>
                  <a:lnTo>
                    <a:pt x="1338579" y="42799"/>
                  </a:lnTo>
                  <a:lnTo>
                    <a:pt x="1355978" y="56642"/>
                  </a:lnTo>
                  <a:lnTo>
                    <a:pt x="1348103" y="66544"/>
                  </a:lnTo>
                  <a:lnTo>
                    <a:pt x="1369187" y="83312"/>
                  </a:lnTo>
                  <a:lnTo>
                    <a:pt x="1377771" y="42799"/>
                  </a:lnTo>
                  <a:close/>
                </a:path>
                <a:path w="1386839" h="1739900">
                  <a:moveTo>
                    <a:pt x="1338579" y="42799"/>
                  </a:moveTo>
                  <a:lnTo>
                    <a:pt x="1330702" y="52704"/>
                  </a:lnTo>
                  <a:lnTo>
                    <a:pt x="1348103" y="66544"/>
                  </a:lnTo>
                  <a:lnTo>
                    <a:pt x="1355978" y="56642"/>
                  </a:lnTo>
                  <a:lnTo>
                    <a:pt x="1338579" y="42799"/>
                  </a:lnTo>
                  <a:close/>
                </a:path>
                <a:path w="1386839" h="1739900">
                  <a:moveTo>
                    <a:pt x="1386839" y="0"/>
                  </a:moveTo>
                  <a:lnTo>
                    <a:pt x="1309624" y="35941"/>
                  </a:lnTo>
                  <a:lnTo>
                    <a:pt x="1330702" y="52704"/>
                  </a:lnTo>
                  <a:lnTo>
                    <a:pt x="1338579" y="42799"/>
                  </a:lnTo>
                  <a:lnTo>
                    <a:pt x="1377771" y="42799"/>
                  </a:lnTo>
                  <a:lnTo>
                    <a:pt x="1386839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8800" y="1744090"/>
              <a:ext cx="5154930" cy="2298700"/>
            </a:xfrm>
            <a:custGeom>
              <a:avLst/>
              <a:gdLst/>
              <a:ahLst/>
              <a:cxnLst/>
              <a:rect l="l" t="t" r="r" b="b"/>
              <a:pathLst>
                <a:path w="5154930" h="2298700">
                  <a:moveTo>
                    <a:pt x="478409" y="427482"/>
                  </a:moveTo>
                  <a:lnTo>
                    <a:pt x="426085" y="427482"/>
                  </a:lnTo>
                  <a:lnTo>
                    <a:pt x="413423" y="427482"/>
                  </a:lnTo>
                  <a:lnTo>
                    <a:pt x="413004" y="459105"/>
                  </a:lnTo>
                  <a:lnTo>
                    <a:pt x="478409" y="427482"/>
                  </a:lnTo>
                  <a:close/>
                </a:path>
                <a:path w="5154930" h="2298700">
                  <a:moveTo>
                    <a:pt x="489712" y="422021"/>
                  </a:moveTo>
                  <a:lnTo>
                    <a:pt x="414020" y="382905"/>
                  </a:lnTo>
                  <a:lnTo>
                    <a:pt x="413588" y="414604"/>
                  </a:lnTo>
                  <a:lnTo>
                    <a:pt x="26035" y="409067"/>
                  </a:lnTo>
                  <a:lnTo>
                    <a:pt x="25781" y="421767"/>
                  </a:lnTo>
                  <a:lnTo>
                    <a:pt x="413423" y="427304"/>
                  </a:lnTo>
                  <a:lnTo>
                    <a:pt x="426085" y="427304"/>
                  </a:lnTo>
                  <a:lnTo>
                    <a:pt x="478777" y="427304"/>
                  </a:lnTo>
                  <a:lnTo>
                    <a:pt x="489712" y="422021"/>
                  </a:lnTo>
                  <a:close/>
                </a:path>
                <a:path w="5154930" h="2298700">
                  <a:moveTo>
                    <a:pt x="490347" y="1185037"/>
                  </a:moveTo>
                  <a:lnTo>
                    <a:pt x="477647" y="1178687"/>
                  </a:lnTo>
                  <a:lnTo>
                    <a:pt x="414147" y="1146937"/>
                  </a:lnTo>
                  <a:lnTo>
                    <a:pt x="414147" y="1178687"/>
                  </a:lnTo>
                  <a:lnTo>
                    <a:pt x="0" y="1178687"/>
                  </a:lnTo>
                  <a:lnTo>
                    <a:pt x="0" y="1191387"/>
                  </a:lnTo>
                  <a:lnTo>
                    <a:pt x="414147" y="1191387"/>
                  </a:lnTo>
                  <a:lnTo>
                    <a:pt x="414147" y="1223137"/>
                  </a:lnTo>
                  <a:lnTo>
                    <a:pt x="477647" y="1191387"/>
                  </a:lnTo>
                  <a:lnTo>
                    <a:pt x="490347" y="1185037"/>
                  </a:lnTo>
                  <a:close/>
                </a:path>
                <a:path w="5154930" h="2298700">
                  <a:moveTo>
                    <a:pt x="496316" y="1887601"/>
                  </a:moveTo>
                  <a:lnTo>
                    <a:pt x="483616" y="1881251"/>
                  </a:lnTo>
                  <a:lnTo>
                    <a:pt x="420116" y="1849501"/>
                  </a:lnTo>
                  <a:lnTo>
                    <a:pt x="420116" y="1881251"/>
                  </a:lnTo>
                  <a:lnTo>
                    <a:pt x="25908" y="1881251"/>
                  </a:lnTo>
                  <a:lnTo>
                    <a:pt x="25908" y="1893951"/>
                  </a:lnTo>
                  <a:lnTo>
                    <a:pt x="420116" y="1893951"/>
                  </a:lnTo>
                  <a:lnTo>
                    <a:pt x="420116" y="1925701"/>
                  </a:lnTo>
                  <a:lnTo>
                    <a:pt x="483616" y="1893951"/>
                  </a:lnTo>
                  <a:lnTo>
                    <a:pt x="496316" y="1887601"/>
                  </a:lnTo>
                  <a:close/>
                </a:path>
                <a:path w="5154930" h="2298700">
                  <a:moveTo>
                    <a:pt x="2365375" y="1582801"/>
                  </a:moveTo>
                  <a:lnTo>
                    <a:pt x="2282698" y="1561846"/>
                  </a:lnTo>
                  <a:lnTo>
                    <a:pt x="2289518" y="1592872"/>
                  </a:lnTo>
                  <a:lnTo>
                    <a:pt x="1004938" y="1874266"/>
                  </a:lnTo>
                  <a:lnTo>
                    <a:pt x="2292540" y="1001382"/>
                  </a:lnTo>
                  <a:lnTo>
                    <a:pt x="2310384" y="1027684"/>
                  </a:lnTo>
                  <a:lnTo>
                    <a:pt x="2335009" y="983742"/>
                  </a:lnTo>
                  <a:lnTo>
                    <a:pt x="2352040" y="953389"/>
                  </a:lnTo>
                  <a:lnTo>
                    <a:pt x="2267585" y="964565"/>
                  </a:lnTo>
                  <a:lnTo>
                    <a:pt x="2285403" y="990866"/>
                  </a:lnTo>
                  <a:lnTo>
                    <a:pt x="970280" y="1882394"/>
                  </a:lnTo>
                  <a:lnTo>
                    <a:pt x="973810" y="1887664"/>
                  </a:lnTo>
                  <a:lnTo>
                    <a:pt x="972058" y="1893697"/>
                  </a:lnTo>
                  <a:lnTo>
                    <a:pt x="2290229" y="2267661"/>
                  </a:lnTo>
                  <a:lnTo>
                    <a:pt x="2281555" y="2298192"/>
                  </a:lnTo>
                  <a:lnTo>
                    <a:pt x="2365375" y="2282444"/>
                  </a:lnTo>
                  <a:lnTo>
                    <a:pt x="2352992" y="2271141"/>
                  </a:lnTo>
                  <a:lnTo>
                    <a:pt x="2302383" y="2224913"/>
                  </a:lnTo>
                  <a:lnTo>
                    <a:pt x="2293696" y="2255482"/>
                  </a:lnTo>
                  <a:lnTo>
                    <a:pt x="999947" y="1888413"/>
                  </a:lnTo>
                  <a:lnTo>
                    <a:pt x="2292261" y="1605330"/>
                  </a:lnTo>
                  <a:lnTo>
                    <a:pt x="2299081" y="1636268"/>
                  </a:lnTo>
                  <a:lnTo>
                    <a:pt x="2356231" y="1590167"/>
                  </a:lnTo>
                  <a:lnTo>
                    <a:pt x="2365375" y="1582801"/>
                  </a:lnTo>
                  <a:close/>
                </a:path>
                <a:path w="5154930" h="2298700">
                  <a:moveTo>
                    <a:pt x="4274566" y="1556004"/>
                  </a:moveTo>
                  <a:lnTo>
                    <a:pt x="4262120" y="1513840"/>
                  </a:lnTo>
                  <a:lnTo>
                    <a:pt x="4250436" y="1474216"/>
                  </a:lnTo>
                  <a:lnTo>
                    <a:pt x="4228985" y="1494205"/>
                  </a:lnTo>
                  <a:lnTo>
                    <a:pt x="4223639" y="1486789"/>
                  </a:lnTo>
                  <a:lnTo>
                    <a:pt x="4221886" y="1490129"/>
                  </a:lnTo>
                  <a:lnTo>
                    <a:pt x="4215612" y="1483398"/>
                  </a:lnTo>
                  <a:lnTo>
                    <a:pt x="4215612" y="1502117"/>
                  </a:lnTo>
                  <a:lnTo>
                    <a:pt x="4210951" y="1510995"/>
                  </a:lnTo>
                  <a:lnTo>
                    <a:pt x="4207522" y="1514208"/>
                  </a:lnTo>
                  <a:lnTo>
                    <a:pt x="4197350" y="1508899"/>
                  </a:lnTo>
                  <a:lnTo>
                    <a:pt x="4197350" y="1523199"/>
                  </a:lnTo>
                  <a:lnTo>
                    <a:pt x="4197350" y="1523682"/>
                  </a:lnTo>
                  <a:lnTo>
                    <a:pt x="4194683" y="1526159"/>
                  </a:lnTo>
                  <a:lnTo>
                    <a:pt x="4197350" y="1527162"/>
                  </a:lnTo>
                  <a:lnTo>
                    <a:pt x="4197350" y="1537004"/>
                  </a:lnTo>
                  <a:lnTo>
                    <a:pt x="4197350" y="1573098"/>
                  </a:lnTo>
                  <a:lnTo>
                    <a:pt x="4197350" y="1585544"/>
                  </a:lnTo>
                  <a:lnTo>
                    <a:pt x="2881782" y="2228608"/>
                  </a:lnTo>
                  <a:lnTo>
                    <a:pt x="3624402" y="1561719"/>
                  </a:lnTo>
                  <a:lnTo>
                    <a:pt x="4191800" y="1561719"/>
                  </a:lnTo>
                  <a:lnTo>
                    <a:pt x="4197350" y="1573098"/>
                  </a:lnTo>
                  <a:lnTo>
                    <a:pt x="4197350" y="1537004"/>
                  </a:lnTo>
                  <a:lnTo>
                    <a:pt x="4191050" y="1549019"/>
                  </a:lnTo>
                  <a:lnTo>
                    <a:pt x="3638550" y="1549019"/>
                  </a:lnTo>
                  <a:lnTo>
                    <a:pt x="3862425" y="1347978"/>
                  </a:lnTo>
                  <a:lnTo>
                    <a:pt x="4197350" y="1523199"/>
                  </a:lnTo>
                  <a:lnTo>
                    <a:pt x="4197350" y="1508899"/>
                  </a:lnTo>
                  <a:lnTo>
                    <a:pt x="3872471" y="1338948"/>
                  </a:lnTo>
                  <a:lnTo>
                    <a:pt x="3976535" y="1245501"/>
                  </a:lnTo>
                  <a:lnTo>
                    <a:pt x="4215612" y="1502117"/>
                  </a:lnTo>
                  <a:lnTo>
                    <a:pt x="4215612" y="1483398"/>
                  </a:lnTo>
                  <a:lnTo>
                    <a:pt x="3986022" y="1236980"/>
                  </a:lnTo>
                  <a:lnTo>
                    <a:pt x="4214368" y="1031925"/>
                  </a:lnTo>
                  <a:lnTo>
                    <a:pt x="4235577" y="1055497"/>
                  </a:lnTo>
                  <a:lnTo>
                    <a:pt x="4251947" y="1013968"/>
                  </a:lnTo>
                  <a:lnTo>
                    <a:pt x="4266819" y="976249"/>
                  </a:lnTo>
                  <a:lnTo>
                    <a:pt x="4184650" y="998855"/>
                  </a:lnTo>
                  <a:lnTo>
                    <a:pt x="4205897" y="1022489"/>
                  </a:lnTo>
                  <a:lnTo>
                    <a:pt x="3977386" y="1227709"/>
                  </a:lnTo>
                  <a:lnTo>
                    <a:pt x="3967899" y="1217536"/>
                  </a:lnTo>
                  <a:lnTo>
                    <a:pt x="3967899" y="1236230"/>
                  </a:lnTo>
                  <a:lnTo>
                    <a:pt x="3860508" y="1332687"/>
                  </a:lnTo>
                  <a:lnTo>
                    <a:pt x="3850449" y="1327429"/>
                  </a:lnTo>
                  <a:lnTo>
                    <a:pt x="3850449" y="1341716"/>
                  </a:lnTo>
                  <a:lnTo>
                    <a:pt x="3619627" y="1549019"/>
                  </a:lnTo>
                  <a:lnTo>
                    <a:pt x="2869006" y="1549019"/>
                  </a:lnTo>
                  <a:lnTo>
                    <a:pt x="3578339" y="1199337"/>
                  </a:lnTo>
                  <a:lnTo>
                    <a:pt x="3850449" y="1341716"/>
                  </a:lnTo>
                  <a:lnTo>
                    <a:pt x="3850449" y="1327429"/>
                  </a:lnTo>
                  <a:lnTo>
                    <a:pt x="3592372" y="1192415"/>
                  </a:lnTo>
                  <a:lnTo>
                    <a:pt x="3821747" y="1079334"/>
                  </a:lnTo>
                  <a:lnTo>
                    <a:pt x="3967899" y="1236230"/>
                  </a:lnTo>
                  <a:lnTo>
                    <a:pt x="3967899" y="1217536"/>
                  </a:lnTo>
                  <a:lnTo>
                    <a:pt x="3833685" y="1073454"/>
                  </a:lnTo>
                  <a:lnTo>
                    <a:pt x="4201363" y="892187"/>
                  </a:lnTo>
                  <a:lnTo>
                    <a:pt x="4215384" y="920623"/>
                  </a:lnTo>
                  <a:lnTo>
                    <a:pt x="4249864" y="875157"/>
                  </a:lnTo>
                  <a:lnTo>
                    <a:pt x="4266069" y="853795"/>
                  </a:lnTo>
                  <a:lnTo>
                    <a:pt x="4266717" y="853490"/>
                  </a:lnTo>
                  <a:lnTo>
                    <a:pt x="4267962" y="853567"/>
                  </a:lnTo>
                  <a:lnTo>
                    <a:pt x="4250588" y="826770"/>
                  </a:lnTo>
                  <a:lnTo>
                    <a:pt x="4221607" y="782066"/>
                  </a:lnTo>
                  <a:lnTo>
                    <a:pt x="4205478" y="809409"/>
                  </a:lnTo>
                  <a:lnTo>
                    <a:pt x="4191787" y="801344"/>
                  </a:lnTo>
                  <a:lnTo>
                    <a:pt x="4191787" y="816013"/>
                  </a:lnTo>
                  <a:lnTo>
                    <a:pt x="4191216" y="833564"/>
                  </a:lnTo>
                  <a:lnTo>
                    <a:pt x="4190098" y="835469"/>
                  </a:lnTo>
                  <a:lnTo>
                    <a:pt x="4190098" y="869302"/>
                  </a:lnTo>
                  <a:lnTo>
                    <a:pt x="4189641" y="883793"/>
                  </a:lnTo>
                  <a:lnTo>
                    <a:pt x="3824655" y="1063752"/>
                  </a:lnTo>
                  <a:lnTo>
                    <a:pt x="3812705" y="1050925"/>
                  </a:lnTo>
                  <a:lnTo>
                    <a:pt x="3812705" y="1069644"/>
                  </a:lnTo>
                  <a:lnTo>
                    <a:pt x="3578479" y="1185138"/>
                  </a:lnTo>
                  <a:lnTo>
                    <a:pt x="2869717" y="814349"/>
                  </a:lnTo>
                  <a:lnTo>
                    <a:pt x="3596944" y="838022"/>
                  </a:lnTo>
                  <a:lnTo>
                    <a:pt x="3812705" y="1069644"/>
                  </a:lnTo>
                  <a:lnTo>
                    <a:pt x="3812705" y="1050925"/>
                  </a:lnTo>
                  <a:lnTo>
                    <a:pt x="3614928" y="838619"/>
                  </a:lnTo>
                  <a:lnTo>
                    <a:pt x="4184104" y="857148"/>
                  </a:lnTo>
                  <a:lnTo>
                    <a:pt x="4190098" y="869302"/>
                  </a:lnTo>
                  <a:lnTo>
                    <a:pt x="4190098" y="835469"/>
                  </a:lnTo>
                  <a:lnTo>
                    <a:pt x="4184789" y="844461"/>
                  </a:lnTo>
                  <a:lnTo>
                    <a:pt x="3602710" y="825500"/>
                  </a:lnTo>
                  <a:lnTo>
                    <a:pt x="2864586" y="33172"/>
                  </a:lnTo>
                  <a:lnTo>
                    <a:pt x="4191787" y="816013"/>
                  </a:lnTo>
                  <a:lnTo>
                    <a:pt x="4191787" y="801344"/>
                  </a:lnTo>
                  <a:lnTo>
                    <a:pt x="2833243" y="0"/>
                  </a:lnTo>
                  <a:lnTo>
                    <a:pt x="2830068" y="5461"/>
                  </a:lnTo>
                  <a:lnTo>
                    <a:pt x="2825369" y="9779"/>
                  </a:lnTo>
                  <a:lnTo>
                    <a:pt x="3584740" y="824915"/>
                  </a:lnTo>
                  <a:lnTo>
                    <a:pt x="2842514" y="800735"/>
                  </a:lnTo>
                  <a:lnTo>
                    <a:pt x="2842260" y="807085"/>
                  </a:lnTo>
                  <a:lnTo>
                    <a:pt x="2839339" y="812673"/>
                  </a:lnTo>
                  <a:lnTo>
                    <a:pt x="3564445" y="1192060"/>
                  </a:lnTo>
                  <a:lnTo>
                    <a:pt x="2839466" y="1549527"/>
                  </a:lnTo>
                  <a:lnTo>
                    <a:pt x="2842260" y="1555178"/>
                  </a:lnTo>
                  <a:lnTo>
                    <a:pt x="2842260" y="1561719"/>
                  </a:lnTo>
                  <a:lnTo>
                    <a:pt x="3605479" y="1561719"/>
                  </a:lnTo>
                  <a:lnTo>
                    <a:pt x="2840431" y="2248827"/>
                  </a:lnTo>
                  <a:lnTo>
                    <a:pt x="2839466" y="2249297"/>
                  </a:lnTo>
                  <a:lnTo>
                    <a:pt x="2839593" y="2249576"/>
                  </a:lnTo>
                  <a:lnTo>
                    <a:pt x="2838069" y="2250948"/>
                  </a:lnTo>
                  <a:lnTo>
                    <a:pt x="2842945" y="2256421"/>
                  </a:lnTo>
                  <a:lnTo>
                    <a:pt x="2845054" y="2260727"/>
                  </a:lnTo>
                  <a:lnTo>
                    <a:pt x="2846260" y="2260142"/>
                  </a:lnTo>
                  <a:lnTo>
                    <a:pt x="2846451" y="2260346"/>
                  </a:lnTo>
                  <a:lnTo>
                    <a:pt x="2847187" y="2259685"/>
                  </a:lnTo>
                  <a:lnTo>
                    <a:pt x="4207776" y="1594485"/>
                  </a:lnTo>
                  <a:lnTo>
                    <a:pt x="4221734" y="1623060"/>
                  </a:lnTo>
                  <a:lnTo>
                    <a:pt x="4256532" y="1577594"/>
                  </a:lnTo>
                  <a:lnTo>
                    <a:pt x="4273156" y="1555877"/>
                  </a:lnTo>
                  <a:lnTo>
                    <a:pt x="4273550" y="1555877"/>
                  </a:lnTo>
                  <a:lnTo>
                    <a:pt x="4273347" y="1555623"/>
                  </a:lnTo>
                  <a:lnTo>
                    <a:pt x="4274566" y="1556004"/>
                  </a:lnTo>
                  <a:close/>
                </a:path>
                <a:path w="5154930" h="2298700">
                  <a:moveTo>
                    <a:pt x="5141722" y="880237"/>
                  </a:moveTo>
                  <a:lnTo>
                    <a:pt x="5129022" y="873887"/>
                  </a:lnTo>
                  <a:lnTo>
                    <a:pt x="5065522" y="842137"/>
                  </a:lnTo>
                  <a:lnTo>
                    <a:pt x="5065522" y="873887"/>
                  </a:lnTo>
                  <a:lnTo>
                    <a:pt x="4744199" y="873887"/>
                  </a:lnTo>
                  <a:lnTo>
                    <a:pt x="4744199" y="886587"/>
                  </a:lnTo>
                  <a:lnTo>
                    <a:pt x="5065522" y="886587"/>
                  </a:lnTo>
                  <a:lnTo>
                    <a:pt x="5065522" y="918337"/>
                  </a:lnTo>
                  <a:lnTo>
                    <a:pt x="5129022" y="886587"/>
                  </a:lnTo>
                  <a:lnTo>
                    <a:pt x="5141722" y="880237"/>
                  </a:lnTo>
                  <a:close/>
                </a:path>
                <a:path w="5154930" h="2298700">
                  <a:moveTo>
                    <a:pt x="5154549" y="1582801"/>
                  </a:moveTo>
                  <a:lnTo>
                    <a:pt x="5141849" y="1576451"/>
                  </a:lnTo>
                  <a:lnTo>
                    <a:pt x="5078349" y="1544701"/>
                  </a:lnTo>
                  <a:lnTo>
                    <a:pt x="5078349" y="1576451"/>
                  </a:lnTo>
                  <a:lnTo>
                    <a:pt x="4750295" y="1576451"/>
                  </a:lnTo>
                  <a:lnTo>
                    <a:pt x="4750295" y="1589151"/>
                  </a:lnTo>
                  <a:lnTo>
                    <a:pt x="5078349" y="1589151"/>
                  </a:lnTo>
                  <a:lnTo>
                    <a:pt x="5078349" y="1620901"/>
                  </a:lnTo>
                  <a:lnTo>
                    <a:pt x="5141849" y="1589151"/>
                  </a:lnTo>
                  <a:lnTo>
                    <a:pt x="5154549" y="158280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07794" y="4537964"/>
            <a:ext cx="319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0880" algn="l"/>
              </a:tabLst>
            </a:pPr>
            <a:r>
              <a:rPr sz="1800" dirty="0">
                <a:latin typeface="Carlito"/>
                <a:cs typeface="Carlito"/>
              </a:rPr>
              <a:t>Input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r>
              <a:rPr sz="1800" dirty="0">
                <a:latin typeface="Carlito"/>
                <a:cs typeface="Carlito"/>
              </a:rPr>
              <a:t>	Hidden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Layer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64529" y="4508754"/>
            <a:ext cx="1238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Output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94557" y="1741170"/>
            <a:ext cx="356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-37" baseline="13888" dirty="0">
                <a:latin typeface="Carlito"/>
                <a:cs typeface="Carlito"/>
              </a:rPr>
              <a:t>W</a:t>
            </a:r>
            <a:r>
              <a:rPr sz="900" spc="-25" dirty="0">
                <a:latin typeface="Carlito"/>
                <a:cs typeface="Carlito"/>
              </a:rPr>
              <a:t>11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21482" y="3789045"/>
            <a:ext cx="356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7" baseline="13888" dirty="0">
                <a:latin typeface="Carlito"/>
                <a:cs typeface="Carlito"/>
              </a:rPr>
              <a:t>W</a:t>
            </a:r>
            <a:r>
              <a:rPr sz="900" spc="-25" dirty="0">
                <a:latin typeface="Carlito"/>
                <a:cs typeface="Carlito"/>
              </a:rPr>
              <a:t>34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4370" y="2092579"/>
            <a:ext cx="356870" cy="733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225"/>
              </a:lnSpc>
              <a:spcBef>
                <a:spcPts val="105"/>
              </a:spcBef>
            </a:pPr>
            <a:r>
              <a:rPr sz="2100" spc="-37" baseline="13888" dirty="0">
                <a:latin typeface="Carlito"/>
                <a:cs typeface="Carlito"/>
              </a:rPr>
              <a:t>W</a:t>
            </a:r>
            <a:r>
              <a:rPr sz="900" spc="-25" dirty="0">
                <a:latin typeface="Carlito"/>
                <a:cs typeface="Carlito"/>
              </a:rPr>
              <a:t>12</a:t>
            </a:r>
            <a:endParaRPr sz="900">
              <a:latin typeface="Carlito"/>
              <a:cs typeface="Carlito"/>
            </a:endParaRPr>
          </a:p>
          <a:p>
            <a:pPr marL="104139">
              <a:lnSpc>
                <a:spcPts val="1945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6690" y="3700652"/>
            <a:ext cx="299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7" baseline="13888" dirty="0">
                <a:latin typeface="Carlito"/>
                <a:cs typeface="Carlito"/>
              </a:rPr>
              <a:t>V</a:t>
            </a:r>
            <a:r>
              <a:rPr sz="900" spc="-25" dirty="0">
                <a:latin typeface="Carlito"/>
                <a:cs typeface="Carlito"/>
              </a:rPr>
              <a:t>42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55005" y="1904238"/>
            <a:ext cx="318770" cy="111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-37" baseline="13888" dirty="0">
                <a:latin typeface="Carlito"/>
                <a:cs typeface="Carlito"/>
              </a:rPr>
              <a:t>V</a:t>
            </a:r>
            <a:r>
              <a:rPr sz="900" spc="-25" dirty="0">
                <a:latin typeface="Carlito"/>
                <a:cs typeface="Carlito"/>
              </a:rPr>
              <a:t>11</a:t>
            </a:r>
            <a:endParaRPr sz="900">
              <a:latin typeface="Carlito"/>
              <a:cs typeface="Carlito"/>
            </a:endParaRPr>
          </a:p>
          <a:p>
            <a:pPr marL="57785">
              <a:lnSpc>
                <a:spcPts val="1345"/>
              </a:lnSpc>
              <a:spcBef>
                <a:spcPts val="1080"/>
              </a:spcBef>
            </a:pPr>
            <a:r>
              <a:rPr sz="2100" spc="-37" baseline="13888" dirty="0">
                <a:latin typeface="Carlito"/>
                <a:cs typeface="Carlito"/>
              </a:rPr>
              <a:t>V</a:t>
            </a:r>
            <a:r>
              <a:rPr sz="900" spc="-25" dirty="0">
                <a:latin typeface="Carlito"/>
                <a:cs typeface="Carlito"/>
              </a:rPr>
              <a:t>12</a:t>
            </a:r>
            <a:endParaRPr sz="900">
              <a:latin typeface="Carlito"/>
              <a:cs typeface="Carlito"/>
            </a:endParaRPr>
          </a:p>
          <a:p>
            <a:pPr marL="73025">
              <a:lnSpc>
                <a:spcPts val="2065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73025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0613" y="1984374"/>
            <a:ext cx="1136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rlito"/>
                <a:cs typeface="Carlito"/>
              </a:rPr>
              <a:t>x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99005" y="2100198"/>
            <a:ext cx="9461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0" dirty="0">
                <a:latin typeface="Carlito"/>
                <a:cs typeface="Carlito"/>
              </a:rPr>
              <a:t>1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8863" y="2746629"/>
            <a:ext cx="2336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x</a:t>
            </a:r>
            <a:r>
              <a:rPr sz="1575" spc="-37" baseline="-21164" dirty="0">
                <a:latin typeface="Carlito"/>
                <a:cs typeface="Carlito"/>
              </a:rPr>
              <a:t>2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30933" y="3448634"/>
            <a:ext cx="2336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x</a:t>
            </a:r>
            <a:r>
              <a:rPr sz="1575" spc="-37" baseline="-21164" dirty="0">
                <a:latin typeface="Carlito"/>
                <a:cs typeface="Carlito"/>
              </a:rPr>
              <a:t>3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63409" y="247776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72934" y="315594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2</a:t>
            </a:r>
            <a:endParaRPr sz="1575" baseline="-21164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520940" y="1618488"/>
            <a:ext cx="4468495" cy="2421890"/>
            <a:chOff x="7520940" y="1618488"/>
            <a:chExt cx="4468495" cy="242189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9968" y="1702612"/>
              <a:ext cx="4429340" cy="181874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307830" y="3161538"/>
              <a:ext cx="276860" cy="878840"/>
            </a:xfrm>
            <a:custGeom>
              <a:avLst/>
              <a:gdLst/>
              <a:ahLst/>
              <a:cxnLst/>
              <a:rect l="l" t="t" r="r" b="b"/>
              <a:pathLst>
                <a:path w="276859" h="878839">
                  <a:moveTo>
                    <a:pt x="227684" y="69824"/>
                  </a:moveTo>
                  <a:lnTo>
                    <a:pt x="0" y="871347"/>
                  </a:lnTo>
                  <a:lnTo>
                    <a:pt x="24384" y="878332"/>
                  </a:lnTo>
                  <a:lnTo>
                    <a:pt x="252049" y="76749"/>
                  </a:lnTo>
                  <a:lnTo>
                    <a:pt x="227684" y="69824"/>
                  </a:lnTo>
                  <a:close/>
                </a:path>
                <a:path w="276859" h="878839">
                  <a:moveTo>
                    <a:pt x="271540" y="57658"/>
                  </a:moveTo>
                  <a:lnTo>
                    <a:pt x="231140" y="57658"/>
                  </a:lnTo>
                  <a:lnTo>
                    <a:pt x="255524" y="64515"/>
                  </a:lnTo>
                  <a:lnTo>
                    <a:pt x="252049" y="76749"/>
                  </a:lnTo>
                  <a:lnTo>
                    <a:pt x="276478" y="83692"/>
                  </a:lnTo>
                  <a:lnTo>
                    <a:pt x="271540" y="57658"/>
                  </a:lnTo>
                  <a:close/>
                </a:path>
                <a:path w="276859" h="878839">
                  <a:moveTo>
                    <a:pt x="231140" y="57658"/>
                  </a:moveTo>
                  <a:lnTo>
                    <a:pt x="227684" y="69824"/>
                  </a:lnTo>
                  <a:lnTo>
                    <a:pt x="252049" y="76749"/>
                  </a:lnTo>
                  <a:lnTo>
                    <a:pt x="255524" y="64515"/>
                  </a:lnTo>
                  <a:lnTo>
                    <a:pt x="231140" y="57658"/>
                  </a:lnTo>
                  <a:close/>
                </a:path>
                <a:path w="276859" h="878839">
                  <a:moveTo>
                    <a:pt x="260603" y="0"/>
                  </a:moveTo>
                  <a:lnTo>
                    <a:pt x="203200" y="62864"/>
                  </a:lnTo>
                  <a:lnTo>
                    <a:pt x="227684" y="69824"/>
                  </a:lnTo>
                  <a:lnTo>
                    <a:pt x="231140" y="57658"/>
                  </a:lnTo>
                  <a:lnTo>
                    <a:pt x="271540" y="57658"/>
                  </a:lnTo>
                  <a:lnTo>
                    <a:pt x="26060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39606" y="1796034"/>
              <a:ext cx="2397760" cy="1623060"/>
            </a:xfrm>
            <a:custGeom>
              <a:avLst/>
              <a:gdLst/>
              <a:ahLst/>
              <a:cxnLst/>
              <a:rect l="l" t="t" r="r" b="b"/>
              <a:pathLst>
                <a:path w="2397759" h="1623060">
                  <a:moveTo>
                    <a:pt x="0" y="811529"/>
                  </a:moveTo>
                  <a:lnTo>
                    <a:pt x="1304" y="773328"/>
                  </a:lnTo>
                  <a:lnTo>
                    <a:pt x="11570" y="698328"/>
                  </a:lnTo>
                  <a:lnTo>
                    <a:pt x="31659" y="625457"/>
                  </a:lnTo>
                  <a:lnTo>
                    <a:pt x="61112" y="555028"/>
                  </a:lnTo>
                  <a:lnTo>
                    <a:pt x="79206" y="520827"/>
                  </a:lnTo>
                  <a:lnTo>
                    <a:pt x="99467" y="487353"/>
                  </a:lnTo>
                  <a:lnTo>
                    <a:pt x="121840" y="454645"/>
                  </a:lnTo>
                  <a:lnTo>
                    <a:pt x="146265" y="422742"/>
                  </a:lnTo>
                  <a:lnTo>
                    <a:pt x="172685" y="391684"/>
                  </a:lnTo>
                  <a:lnTo>
                    <a:pt x="201043" y="361509"/>
                  </a:lnTo>
                  <a:lnTo>
                    <a:pt x="231282" y="332256"/>
                  </a:lnTo>
                  <a:lnTo>
                    <a:pt x="263343" y="303964"/>
                  </a:lnTo>
                  <a:lnTo>
                    <a:pt x="297169" y="276673"/>
                  </a:lnTo>
                  <a:lnTo>
                    <a:pt x="332702" y="250420"/>
                  </a:lnTo>
                  <a:lnTo>
                    <a:pt x="369885" y="225246"/>
                  </a:lnTo>
                  <a:lnTo>
                    <a:pt x="408661" y="201189"/>
                  </a:lnTo>
                  <a:lnTo>
                    <a:pt x="448971" y="178288"/>
                  </a:lnTo>
                  <a:lnTo>
                    <a:pt x="490758" y="156581"/>
                  </a:lnTo>
                  <a:lnTo>
                    <a:pt x="533965" y="136109"/>
                  </a:lnTo>
                  <a:lnTo>
                    <a:pt x="578533" y="116910"/>
                  </a:lnTo>
                  <a:lnTo>
                    <a:pt x="624406" y="99023"/>
                  </a:lnTo>
                  <a:lnTo>
                    <a:pt x="671526" y="82487"/>
                  </a:lnTo>
                  <a:lnTo>
                    <a:pt x="719835" y="67340"/>
                  </a:lnTo>
                  <a:lnTo>
                    <a:pt x="769275" y="53623"/>
                  </a:lnTo>
                  <a:lnTo>
                    <a:pt x="819790" y="41373"/>
                  </a:lnTo>
                  <a:lnTo>
                    <a:pt x="871320" y="30630"/>
                  </a:lnTo>
                  <a:lnTo>
                    <a:pt x="923810" y="21433"/>
                  </a:lnTo>
                  <a:lnTo>
                    <a:pt x="977201" y="13821"/>
                  </a:lnTo>
                  <a:lnTo>
                    <a:pt x="1031436" y="7833"/>
                  </a:lnTo>
                  <a:lnTo>
                    <a:pt x="1086456" y="3507"/>
                  </a:lnTo>
                  <a:lnTo>
                    <a:pt x="1142205" y="883"/>
                  </a:lnTo>
                  <a:lnTo>
                    <a:pt x="1198626" y="0"/>
                  </a:lnTo>
                  <a:lnTo>
                    <a:pt x="1255046" y="883"/>
                  </a:lnTo>
                  <a:lnTo>
                    <a:pt x="1310795" y="3507"/>
                  </a:lnTo>
                  <a:lnTo>
                    <a:pt x="1365815" y="7833"/>
                  </a:lnTo>
                  <a:lnTo>
                    <a:pt x="1420050" y="13821"/>
                  </a:lnTo>
                  <a:lnTo>
                    <a:pt x="1473441" y="21433"/>
                  </a:lnTo>
                  <a:lnTo>
                    <a:pt x="1525931" y="30630"/>
                  </a:lnTo>
                  <a:lnTo>
                    <a:pt x="1577461" y="41373"/>
                  </a:lnTo>
                  <a:lnTo>
                    <a:pt x="1627976" y="53623"/>
                  </a:lnTo>
                  <a:lnTo>
                    <a:pt x="1677416" y="67340"/>
                  </a:lnTo>
                  <a:lnTo>
                    <a:pt x="1725725" y="82487"/>
                  </a:lnTo>
                  <a:lnTo>
                    <a:pt x="1772845" y="99023"/>
                  </a:lnTo>
                  <a:lnTo>
                    <a:pt x="1818718" y="116910"/>
                  </a:lnTo>
                  <a:lnTo>
                    <a:pt x="1863286" y="136109"/>
                  </a:lnTo>
                  <a:lnTo>
                    <a:pt x="1906493" y="156581"/>
                  </a:lnTo>
                  <a:lnTo>
                    <a:pt x="1948280" y="178288"/>
                  </a:lnTo>
                  <a:lnTo>
                    <a:pt x="1988590" y="201189"/>
                  </a:lnTo>
                  <a:lnTo>
                    <a:pt x="2027366" y="225246"/>
                  </a:lnTo>
                  <a:lnTo>
                    <a:pt x="2064549" y="250420"/>
                  </a:lnTo>
                  <a:lnTo>
                    <a:pt x="2100082" y="276673"/>
                  </a:lnTo>
                  <a:lnTo>
                    <a:pt x="2133908" y="303964"/>
                  </a:lnTo>
                  <a:lnTo>
                    <a:pt x="2165969" y="332256"/>
                  </a:lnTo>
                  <a:lnTo>
                    <a:pt x="2196208" y="361509"/>
                  </a:lnTo>
                  <a:lnTo>
                    <a:pt x="2224566" y="391684"/>
                  </a:lnTo>
                  <a:lnTo>
                    <a:pt x="2250986" y="422742"/>
                  </a:lnTo>
                  <a:lnTo>
                    <a:pt x="2275411" y="454645"/>
                  </a:lnTo>
                  <a:lnTo>
                    <a:pt x="2297784" y="487353"/>
                  </a:lnTo>
                  <a:lnTo>
                    <a:pt x="2318045" y="520827"/>
                  </a:lnTo>
                  <a:lnTo>
                    <a:pt x="2336139" y="555028"/>
                  </a:lnTo>
                  <a:lnTo>
                    <a:pt x="2352007" y="589918"/>
                  </a:lnTo>
                  <a:lnTo>
                    <a:pt x="2376836" y="661607"/>
                  </a:lnTo>
                  <a:lnTo>
                    <a:pt x="2392071" y="735581"/>
                  </a:lnTo>
                  <a:lnTo>
                    <a:pt x="2397252" y="811529"/>
                  </a:lnTo>
                  <a:lnTo>
                    <a:pt x="2395947" y="849731"/>
                  </a:lnTo>
                  <a:lnTo>
                    <a:pt x="2385681" y="924731"/>
                  </a:lnTo>
                  <a:lnTo>
                    <a:pt x="2365592" y="997602"/>
                  </a:lnTo>
                  <a:lnTo>
                    <a:pt x="2336139" y="1068031"/>
                  </a:lnTo>
                  <a:lnTo>
                    <a:pt x="2318045" y="1102232"/>
                  </a:lnTo>
                  <a:lnTo>
                    <a:pt x="2297784" y="1135706"/>
                  </a:lnTo>
                  <a:lnTo>
                    <a:pt x="2275411" y="1168414"/>
                  </a:lnTo>
                  <a:lnTo>
                    <a:pt x="2250986" y="1200317"/>
                  </a:lnTo>
                  <a:lnTo>
                    <a:pt x="2224566" y="1231375"/>
                  </a:lnTo>
                  <a:lnTo>
                    <a:pt x="2196208" y="1261550"/>
                  </a:lnTo>
                  <a:lnTo>
                    <a:pt x="2165969" y="1290803"/>
                  </a:lnTo>
                  <a:lnTo>
                    <a:pt x="2133908" y="1319095"/>
                  </a:lnTo>
                  <a:lnTo>
                    <a:pt x="2100082" y="1346386"/>
                  </a:lnTo>
                  <a:lnTo>
                    <a:pt x="2064549" y="1372639"/>
                  </a:lnTo>
                  <a:lnTo>
                    <a:pt x="2027366" y="1397813"/>
                  </a:lnTo>
                  <a:lnTo>
                    <a:pt x="1988590" y="1421870"/>
                  </a:lnTo>
                  <a:lnTo>
                    <a:pt x="1948280" y="1444771"/>
                  </a:lnTo>
                  <a:lnTo>
                    <a:pt x="1906493" y="1466478"/>
                  </a:lnTo>
                  <a:lnTo>
                    <a:pt x="1863286" y="1486950"/>
                  </a:lnTo>
                  <a:lnTo>
                    <a:pt x="1818718" y="1506149"/>
                  </a:lnTo>
                  <a:lnTo>
                    <a:pt x="1772845" y="1524036"/>
                  </a:lnTo>
                  <a:lnTo>
                    <a:pt x="1725725" y="1540572"/>
                  </a:lnTo>
                  <a:lnTo>
                    <a:pt x="1677416" y="1555719"/>
                  </a:lnTo>
                  <a:lnTo>
                    <a:pt x="1627976" y="1569436"/>
                  </a:lnTo>
                  <a:lnTo>
                    <a:pt x="1577461" y="1581686"/>
                  </a:lnTo>
                  <a:lnTo>
                    <a:pt x="1525931" y="1592429"/>
                  </a:lnTo>
                  <a:lnTo>
                    <a:pt x="1473441" y="1601626"/>
                  </a:lnTo>
                  <a:lnTo>
                    <a:pt x="1420050" y="1609238"/>
                  </a:lnTo>
                  <a:lnTo>
                    <a:pt x="1365815" y="1615226"/>
                  </a:lnTo>
                  <a:lnTo>
                    <a:pt x="1310795" y="1619552"/>
                  </a:lnTo>
                  <a:lnTo>
                    <a:pt x="1255046" y="1622176"/>
                  </a:lnTo>
                  <a:lnTo>
                    <a:pt x="1198626" y="1623060"/>
                  </a:lnTo>
                  <a:lnTo>
                    <a:pt x="1142205" y="1622176"/>
                  </a:lnTo>
                  <a:lnTo>
                    <a:pt x="1086456" y="1619552"/>
                  </a:lnTo>
                  <a:lnTo>
                    <a:pt x="1031436" y="1615226"/>
                  </a:lnTo>
                  <a:lnTo>
                    <a:pt x="977201" y="1609238"/>
                  </a:lnTo>
                  <a:lnTo>
                    <a:pt x="923810" y="1601626"/>
                  </a:lnTo>
                  <a:lnTo>
                    <a:pt x="871320" y="1592429"/>
                  </a:lnTo>
                  <a:lnTo>
                    <a:pt x="819790" y="1581686"/>
                  </a:lnTo>
                  <a:lnTo>
                    <a:pt x="769275" y="1569436"/>
                  </a:lnTo>
                  <a:lnTo>
                    <a:pt x="719835" y="1555719"/>
                  </a:lnTo>
                  <a:lnTo>
                    <a:pt x="671526" y="1540572"/>
                  </a:lnTo>
                  <a:lnTo>
                    <a:pt x="624406" y="1524036"/>
                  </a:lnTo>
                  <a:lnTo>
                    <a:pt x="578533" y="1506149"/>
                  </a:lnTo>
                  <a:lnTo>
                    <a:pt x="533965" y="1486950"/>
                  </a:lnTo>
                  <a:lnTo>
                    <a:pt x="490758" y="1466478"/>
                  </a:lnTo>
                  <a:lnTo>
                    <a:pt x="448971" y="1444771"/>
                  </a:lnTo>
                  <a:lnTo>
                    <a:pt x="408661" y="1421870"/>
                  </a:lnTo>
                  <a:lnTo>
                    <a:pt x="369885" y="1397813"/>
                  </a:lnTo>
                  <a:lnTo>
                    <a:pt x="332702" y="1372639"/>
                  </a:lnTo>
                  <a:lnTo>
                    <a:pt x="297169" y="1346386"/>
                  </a:lnTo>
                  <a:lnTo>
                    <a:pt x="263343" y="1319095"/>
                  </a:lnTo>
                  <a:lnTo>
                    <a:pt x="231282" y="1290803"/>
                  </a:lnTo>
                  <a:lnTo>
                    <a:pt x="201043" y="1261550"/>
                  </a:lnTo>
                  <a:lnTo>
                    <a:pt x="172685" y="1231375"/>
                  </a:lnTo>
                  <a:lnTo>
                    <a:pt x="146265" y="1200317"/>
                  </a:lnTo>
                  <a:lnTo>
                    <a:pt x="121840" y="1168414"/>
                  </a:lnTo>
                  <a:lnTo>
                    <a:pt x="99467" y="1135706"/>
                  </a:lnTo>
                  <a:lnTo>
                    <a:pt x="79206" y="1102232"/>
                  </a:lnTo>
                  <a:lnTo>
                    <a:pt x="61112" y="1068031"/>
                  </a:lnTo>
                  <a:lnTo>
                    <a:pt x="45244" y="1033141"/>
                  </a:lnTo>
                  <a:lnTo>
                    <a:pt x="20415" y="961452"/>
                  </a:lnTo>
                  <a:lnTo>
                    <a:pt x="5180" y="887478"/>
                  </a:lnTo>
                  <a:lnTo>
                    <a:pt x="0" y="811529"/>
                  </a:lnTo>
                  <a:close/>
                </a:path>
              </a:pathLst>
            </a:custGeom>
            <a:ln w="2222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20940" y="1618488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4">
                  <a:moveTo>
                    <a:pt x="251459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251459" y="277367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690229" y="4052392"/>
            <a:ext cx="1679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Perceptron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05394" y="1591436"/>
            <a:ext cx="20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539228" y="2398776"/>
            <a:ext cx="251460" cy="277495"/>
          </a:xfrm>
          <a:custGeom>
            <a:avLst/>
            <a:gdLst/>
            <a:ahLst/>
            <a:cxnLst/>
            <a:rect l="l" t="t" r="r" b="b"/>
            <a:pathLst>
              <a:path w="251459" h="277494">
                <a:moveTo>
                  <a:pt x="251459" y="0"/>
                </a:moveTo>
                <a:lnTo>
                  <a:pt x="0" y="0"/>
                </a:lnTo>
                <a:lnTo>
                  <a:pt x="0" y="277367"/>
                </a:lnTo>
                <a:lnTo>
                  <a:pt x="251459" y="277367"/>
                </a:lnTo>
                <a:lnTo>
                  <a:pt x="251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24318" y="2371471"/>
            <a:ext cx="20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2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539228" y="3241548"/>
            <a:ext cx="251460" cy="277495"/>
          </a:xfrm>
          <a:custGeom>
            <a:avLst/>
            <a:gdLst/>
            <a:ahLst/>
            <a:cxnLst/>
            <a:rect l="l" t="t" r="r" b="b"/>
            <a:pathLst>
              <a:path w="251459" h="277495">
                <a:moveTo>
                  <a:pt x="251459" y="0"/>
                </a:moveTo>
                <a:lnTo>
                  <a:pt x="0" y="0"/>
                </a:lnTo>
                <a:lnTo>
                  <a:pt x="0" y="277367"/>
                </a:lnTo>
                <a:lnTo>
                  <a:pt x="251459" y="277367"/>
                </a:lnTo>
                <a:lnTo>
                  <a:pt x="251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24318" y="3214496"/>
            <a:ext cx="20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3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780519" y="2412492"/>
            <a:ext cx="253365" cy="277495"/>
          </a:xfrm>
          <a:custGeom>
            <a:avLst/>
            <a:gdLst/>
            <a:ahLst/>
            <a:cxnLst/>
            <a:rect l="l" t="t" r="r" b="b"/>
            <a:pathLst>
              <a:path w="253365" h="277494">
                <a:moveTo>
                  <a:pt x="252983" y="0"/>
                </a:moveTo>
                <a:lnTo>
                  <a:pt x="0" y="0"/>
                </a:lnTo>
                <a:lnTo>
                  <a:pt x="0" y="277367"/>
                </a:lnTo>
                <a:lnTo>
                  <a:pt x="252983" y="277367"/>
                </a:lnTo>
                <a:lnTo>
                  <a:pt x="2529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1744197" y="2385186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40" name="object 40"/>
          <p:cNvSpPr txBox="1"/>
          <p:nvPr/>
        </p:nvSpPr>
        <p:spPr>
          <a:xfrm>
            <a:off x="5414390" y="6190522"/>
            <a:ext cx="539495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95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𝑗=1</a:t>
            </a:r>
            <a:endParaRPr sz="1750" dirty="0">
              <a:solidFill>
                <a:schemeClr val="accent1">
                  <a:lumMod val="75000"/>
                </a:schemeClr>
              </a:solidFill>
              <a:latin typeface="FreeSerif"/>
              <a:cs typeface="Free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4509" y="5860491"/>
            <a:ext cx="46958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𝑝</a:t>
            </a:r>
            <a:r>
              <a:rPr sz="2625" spc="135" baseline="-15873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𝑖</a:t>
            </a:r>
            <a:r>
              <a:rPr sz="2625" spc="569" baseline="-15873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 </a:t>
            </a:r>
            <a:r>
              <a:rPr sz="2400" spc="430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=</a:t>
            </a:r>
            <a:r>
              <a:rPr sz="2400" spc="75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 </a:t>
            </a:r>
            <a:r>
              <a:rPr sz="2400" spc="145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𝑥</a:t>
            </a:r>
            <a:r>
              <a:rPr sz="2625" spc="217" baseline="-15873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0</a:t>
            </a:r>
            <a:r>
              <a:rPr sz="2400" spc="145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𝑤</a:t>
            </a:r>
            <a:r>
              <a:rPr sz="2625" spc="217" baseline="-15873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0𝑖</a:t>
            </a:r>
            <a:r>
              <a:rPr sz="2625" spc="405" baseline="-15873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 </a:t>
            </a:r>
            <a:r>
              <a:rPr sz="2400" spc="430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+</a:t>
            </a:r>
            <a:r>
              <a:rPr sz="2400" spc="-75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 </a:t>
            </a:r>
            <a:r>
              <a:rPr sz="2400" spc="105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𝑥</a:t>
            </a:r>
            <a:r>
              <a:rPr sz="2625" spc="157" baseline="-15873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2</a:t>
            </a:r>
            <a:r>
              <a:rPr sz="2400" spc="105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𝑤</a:t>
            </a:r>
            <a:r>
              <a:rPr sz="2625" spc="157" baseline="-15873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2𝑖</a:t>
            </a:r>
            <a:r>
              <a:rPr sz="2400" spc="10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+…+</a:t>
            </a:r>
            <a:r>
              <a:rPr sz="2400" spc="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400" spc="204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𝑥</a:t>
            </a:r>
            <a:r>
              <a:rPr sz="2625" spc="307" baseline="-15873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𝑛</a:t>
            </a:r>
            <a:r>
              <a:rPr sz="2400" spc="204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𝑤</a:t>
            </a:r>
            <a:r>
              <a:rPr sz="2625" spc="307" baseline="-15873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𝑛𝑖</a:t>
            </a:r>
            <a:r>
              <a:rPr sz="2625" spc="562" baseline="-15873" dirty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 </a:t>
            </a:r>
            <a:r>
              <a:rPr sz="2400" spc="430" dirty="0" smtClean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=</a:t>
            </a:r>
            <a:endParaRPr sz="2625" baseline="30158" dirty="0">
              <a:solidFill>
                <a:schemeClr val="accent1">
                  <a:lumMod val="75000"/>
                </a:schemeClr>
              </a:solidFill>
              <a:latin typeface="FreeSerif"/>
              <a:cs typeface="Free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73750" y="5838320"/>
            <a:ext cx="706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217" baseline="11574" dirty="0" smtClean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𝑥</a:t>
            </a:r>
            <a:r>
              <a:rPr sz="1750" spc="145" dirty="0" smtClean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𝑗</a:t>
            </a:r>
            <a:r>
              <a:rPr sz="3600" spc="217" baseline="11574" dirty="0" smtClean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𝑤</a:t>
            </a:r>
            <a:r>
              <a:rPr sz="1750" spc="145" dirty="0" smtClean="0">
                <a:solidFill>
                  <a:schemeClr val="accent1">
                    <a:lumMod val="75000"/>
                  </a:schemeClr>
                </a:solidFill>
                <a:latin typeface="FreeSerif"/>
                <a:cs typeface="FreeSerif"/>
              </a:rPr>
              <a:t>𝑗</a:t>
            </a:r>
            <a:endParaRPr sz="1750" dirty="0">
              <a:solidFill>
                <a:schemeClr val="accent1">
                  <a:lumMod val="75000"/>
                </a:schemeClr>
              </a:solidFill>
              <a:latin typeface="FreeSerif"/>
              <a:cs typeface="FreeSerif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5193813" y="5803190"/>
                <a:ext cx="874407" cy="575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13" y="5803190"/>
                <a:ext cx="874407" cy="575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463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1932"/>
            <a:ext cx="7031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56050" algn="l"/>
              </a:tabLst>
            </a:pPr>
            <a:r>
              <a:rPr spc="-50" dirty="0"/>
              <a:t>Backpropagation	Through</a:t>
            </a:r>
            <a:r>
              <a:rPr spc="-165" dirty="0"/>
              <a:t> </a:t>
            </a:r>
            <a:r>
              <a:rPr spc="-25" dirty="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0290" y="26982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4810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6386" y="339928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19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4810" y="3793997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1714" y="1775459"/>
              <a:ext cx="1473200" cy="2266950"/>
            </a:xfrm>
            <a:custGeom>
              <a:avLst/>
              <a:gdLst/>
              <a:ahLst/>
              <a:cxnLst/>
              <a:rect l="l" t="t" r="r" b="b"/>
              <a:pathLst>
                <a:path w="1473200" h="2266950">
                  <a:moveTo>
                    <a:pt x="1472819" y="2086864"/>
                  </a:moveTo>
                  <a:lnTo>
                    <a:pt x="1461617" y="2043049"/>
                  </a:lnTo>
                  <a:lnTo>
                    <a:pt x="1451737" y="2004314"/>
                  </a:lnTo>
                  <a:lnTo>
                    <a:pt x="1432928" y="2020595"/>
                  </a:lnTo>
                  <a:lnTo>
                    <a:pt x="1428877" y="2013839"/>
                  </a:lnTo>
                  <a:lnTo>
                    <a:pt x="1424241" y="2021128"/>
                  </a:lnTo>
                  <a:lnTo>
                    <a:pt x="1417154" y="2012950"/>
                  </a:lnTo>
                  <a:lnTo>
                    <a:pt x="1417154" y="2032317"/>
                  </a:lnTo>
                  <a:lnTo>
                    <a:pt x="1414411" y="2036635"/>
                  </a:lnTo>
                  <a:lnTo>
                    <a:pt x="1410728" y="2039810"/>
                  </a:lnTo>
                  <a:lnTo>
                    <a:pt x="844804" y="1680108"/>
                  </a:lnTo>
                  <a:lnTo>
                    <a:pt x="1069492" y="1630883"/>
                  </a:lnTo>
                  <a:lnTo>
                    <a:pt x="1417154" y="2032317"/>
                  </a:lnTo>
                  <a:lnTo>
                    <a:pt x="1417154" y="2012950"/>
                  </a:lnTo>
                  <a:lnTo>
                    <a:pt x="1083627" y="1627797"/>
                  </a:lnTo>
                  <a:lnTo>
                    <a:pt x="1329347" y="1573961"/>
                  </a:lnTo>
                  <a:lnTo>
                    <a:pt x="1336167" y="1604899"/>
                  </a:lnTo>
                  <a:lnTo>
                    <a:pt x="1393317" y="1558798"/>
                  </a:lnTo>
                  <a:lnTo>
                    <a:pt x="1402461" y="1551432"/>
                  </a:lnTo>
                  <a:lnTo>
                    <a:pt x="1402092" y="1551343"/>
                  </a:lnTo>
                  <a:lnTo>
                    <a:pt x="1402969" y="1551178"/>
                  </a:lnTo>
                  <a:lnTo>
                    <a:pt x="1390726" y="1540002"/>
                  </a:lnTo>
                  <a:lnTo>
                    <a:pt x="1340104" y="1493774"/>
                  </a:lnTo>
                  <a:lnTo>
                    <a:pt x="1331404" y="1524368"/>
                  </a:lnTo>
                  <a:lnTo>
                    <a:pt x="1324089" y="1522298"/>
                  </a:lnTo>
                  <a:lnTo>
                    <a:pt x="1324089" y="1550085"/>
                  </a:lnTo>
                  <a:lnTo>
                    <a:pt x="1320469" y="1562849"/>
                  </a:lnTo>
                  <a:lnTo>
                    <a:pt x="1074115" y="1616811"/>
                  </a:lnTo>
                  <a:lnTo>
                    <a:pt x="1059992" y="1600504"/>
                  </a:lnTo>
                  <a:lnTo>
                    <a:pt x="1059992" y="1619910"/>
                  </a:lnTo>
                  <a:lnTo>
                    <a:pt x="829525" y="1670392"/>
                  </a:lnTo>
                  <a:lnTo>
                    <a:pt x="811847" y="1659166"/>
                  </a:lnTo>
                  <a:lnTo>
                    <a:pt x="811847" y="1674266"/>
                  </a:lnTo>
                  <a:lnTo>
                    <a:pt x="42024" y="1842897"/>
                  </a:lnTo>
                  <a:lnTo>
                    <a:pt x="542950" y="1503311"/>
                  </a:lnTo>
                  <a:lnTo>
                    <a:pt x="811847" y="1674266"/>
                  </a:lnTo>
                  <a:lnTo>
                    <a:pt x="811847" y="1659166"/>
                  </a:lnTo>
                  <a:lnTo>
                    <a:pt x="554431" y="1495526"/>
                  </a:lnTo>
                  <a:lnTo>
                    <a:pt x="740371" y="1369479"/>
                  </a:lnTo>
                  <a:lnTo>
                    <a:pt x="876681" y="1408226"/>
                  </a:lnTo>
                  <a:lnTo>
                    <a:pt x="1059992" y="1619910"/>
                  </a:lnTo>
                  <a:lnTo>
                    <a:pt x="1059992" y="1600504"/>
                  </a:lnTo>
                  <a:lnTo>
                    <a:pt x="899007" y="1414576"/>
                  </a:lnTo>
                  <a:lnTo>
                    <a:pt x="1320660" y="1534490"/>
                  </a:lnTo>
                  <a:lnTo>
                    <a:pt x="1324089" y="1550085"/>
                  </a:lnTo>
                  <a:lnTo>
                    <a:pt x="1324089" y="1522298"/>
                  </a:lnTo>
                  <a:lnTo>
                    <a:pt x="883869" y="1397088"/>
                  </a:lnTo>
                  <a:lnTo>
                    <a:pt x="861529" y="1371295"/>
                  </a:lnTo>
                  <a:lnTo>
                    <a:pt x="861529" y="1390738"/>
                  </a:lnTo>
                  <a:lnTo>
                    <a:pt x="754075" y="1360182"/>
                  </a:lnTo>
                  <a:lnTo>
                    <a:pt x="805103" y="1325600"/>
                  </a:lnTo>
                  <a:lnTo>
                    <a:pt x="861529" y="1390738"/>
                  </a:lnTo>
                  <a:lnTo>
                    <a:pt x="861529" y="1371295"/>
                  </a:lnTo>
                  <a:lnTo>
                    <a:pt x="815721" y="1318399"/>
                  </a:lnTo>
                  <a:lnTo>
                    <a:pt x="1329626" y="970013"/>
                  </a:lnTo>
                  <a:lnTo>
                    <a:pt x="1347470" y="996315"/>
                  </a:lnTo>
                  <a:lnTo>
                    <a:pt x="1372095" y="952373"/>
                  </a:lnTo>
                  <a:lnTo>
                    <a:pt x="1389126" y="922020"/>
                  </a:lnTo>
                  <a:lnTo>
                    <a:pt x="1304671" y="933196"/>
                  </a:lnTo>
                  <a:lnTo>
                    <a:pt x="1322489" y="959497"/>
                  </a:lnTo>
                  <a:lnTo>
                    <a:pt x="807339" y="1308722"/>
                  </a:lnTo>
                  <a:lnTo>
                    <a:pt x="796721" y="1296466"/>
                  </a:lnTo>
                  <a:lnTo>
                    <a:pt x="796721" y="1315923"/>
                  </a:lnTo>
                  <a:lnTo>
                    <a:pt x="738111" y="1355648"/>
                  </a:lnTo>
                  <a:lnTo>
                    <a:pt x="724420" y="1351762"/>
                  </a:lnTo>
                  <a:lnTo>
                    <a:pt x="724420" y="1364932"/>
                  </a:lnTo>
                  <a:lnTo>
                    <a:pt x="542734" y="1488097"/>
                  </a:lnTo>
                  <a:lnTo>
                    <a:pt x="531266" y="1480807"/>
                  </a:lnTo>
                  <a:lnTo>
                    <a:pt x="531266" y="1495882"/>
                  </a:lnTo>
                  <a:lnTo>
                    <a:pt x="39408" y="1829308"/>
                  </a:lnTo>
                  <a:lnTo>
                    <a:pt x="380695" y="1400149"/>
                  </a:lnTo>
                  <a:lnTo>
                    <a:pt x="531266" y="1495882"/>
                  </a:lnTo>
                  <a:lnTo>
                    <a:pt x="531266" y="1480807"/>
                  </a:lnTo>
                  <a:lnTo>
                    <a:pt x="388645" y="1390142"/>
                  </a:lnTo>
                  <a:lnTo>
                    <a:pt x="466928" y="1291704"/>
                  </a:lnTo>
                  <a:lnTo>
                    <a:pt x="724420" y="1364932"/>
                  </a:lnTo>
                  <a:lnTo>
                    <a:pt x="724420" y="1351762"/>
                  </a:lnTo>
                  <a:lnTo>
                    <a:pt x="475488" y="1280947"/>
                  </a:lnTo>
                  <a:lnTo>
                    <a:pt x="614768" y="1105801"/>
                  </a:lnTo>
                  <a:lnTo>
                    <a:pt x="796721" y="1315923"/>
                  </a:lnTo>
                  <a:lnTo>
                    <a:pt x="796721" y="1296466"/>
                  </a:lnTo>
                  <a:lnTo>
                    <a:pt x="622846" y="1095654"/>
                  </a:lnTo>
                  <a:lnTo>
                    <a:pt x="713790" y="981290"/>
                  </a:lnTo>
                  <a:lnTo>
                    <a:pt x="1330591" y="826312"/>
                  </a:lnTo>
                  <a:lnTo>
                    <a:pt x="1338326" y="857123"/>
                  </a:lnTo>
                  <a:lnTo>
                    <a:pt x="1392161" y="810895"/>
                  </a:lnTo>
                  <a:lnTo>
                    <a:pt x="1402969" y="801624"/>
                  </a:lnTo>
                  <a:lnTo>
                    <a:pt x="1319784" y="783209"/>
                  </a:lnTo>
                  <a:lnTo>
                    <a:pt x="1327505" y="814006"/>
                  </a:lnTo>
                  <a:lnTo>
                    <a:pt x="726808" y="964920"/>
                  </a:lnTo>
                  <a:lnTo>
                    <a:pt x="1346644" y="185496"/>
                  </a:lnTo>
                  <a:lnTo>
                    <a:pt x="1371473" y="205232"/>
                  </a:lnTo>
                  <a:lnTo>
                    <a:pt x="1379435" y="167640"/>
                  </a:lnTo>
                  <a:lnTo>
                    <a:pt x="1389126" y="121920"/>
                  </a:lnTo>
                  <a:lnTo>
                    <a:pt x="1311910" y="157861"/>
                  </a:lnTo>
                  <a:lnTo>
                    <a:pt x="1336738" y="177622"/>
                  </a:lnTo>
                  <a:lnTo>
                    <a:pt x="706602" y="970000"/>
                  </a:lnTo>
                  <a:lnTo>
                    <a:pt x="693585" y="973277"/>
                  </a:lnTo>
                  <a:lnTo>
                    <a:pt x="693585" y="986358"/>
                  </a:lnTo>
                  <a:lnTo>
                    <a:pt x="614413" y="1085926"/>
                  </a:lnTo>
                  <a:lnTo>
                    <a:pt x="606348" y="1076617"/>
                  </a:lnTo>
                  <a:lnTo>
                    <a:pt x="606348" y="1096073"/>
                  </a:lnTo>
                  <a:lnTo>
                    <a:pt x="462305" y="1277200"/>
                  </a:lnTo>
                  <a:lnTo>
                    <a:pt x="453745" y="1274775"/>
                  </a:lnTo>
                  <a:lnTo>
                    <a:pt x="453745" y="1287957"/>
                  </a:lnTo>
                  <a:lnTo>
                    <a:pt x="377913" y="1383322"/>
                  </a:lnTo>
                  <a:lnTo>
                    <a:pt x="45008" y="1171702"/>
                  </a:lnTo>
                  <a:lnTo>
                    <a:pt x="453745" y="1287957"/>
                  </a:lnTo>
                  <a:lnTo>
                    <a:pt x="453745" y="1274775"/>
                  </a:lnTo>
                  <a:lnTo>
                    <a:pt x="27813" y="1153617"/>
                  </a:lnTo>
                  <a:lnTo>
                    <a:pt x="543902" y="1023950"/>
                  </a:lnTo>
                  <a:lnTo>
                    <a:pt x="606348" y="1096073"/>
                  </a:lnTo>
                  <a:lnTo>
                    <a:pt x="606348" y="1076617"/>
                  </a:lnTo>
                  <a:lnTo>
                    <a:pt x="557758" y="1020483"/>
                  </a:lnTo>
                  <a:lnTo>
                    <a:pt x="693585" y="986358"/>
                  </a:lnTo>
                  <a:lnTo>
                    <a:pt x="693585" y="973277"/>
                  </a:lnTo>
                  <a:lnTo>
                    <a:pt x="548449" y="1009726"/>
                  </a:lnTo>
                  <a:lnTo>
                    <a:pt x="534606" y="993749"/>
                  </a:lnTo>
                  <a:lnTo>
                    <a:pt x="534606" y="1013206"/>
                  </a:lnTo>
                  <a:lnTo>
                    <a:pt x="30518" y="1139850"/>
                  </a:lnTo>
                  <a:lnTo>
                    <a:pt x="387146" y="842924"/>
                  </a:lnTo>
                  <a:lnTo>
                    <a:pt x="534606" y="1013206"/>
                  </a:lnTo>
                  <a:lnTo>
                    <a:pt x="534606" y="993749"/>
                  </a:lnTo>
                  <a:lnTo>
                    <a:pt x="396951" y="834758"/>
                  </a:lnTo>
                  <a:lnTo>
                    <a:pt x="1335151" y="53606"/>
                  </a:lnTo>
                  <a:lnTo>
                    <a:pt x="1355471" y="77978"/>
                  </a:lnTo>
                  <a:lnTo>
                    <a:pt x="1373987" y="35687"/>
                  </a:lnTo>
                  <a:lnTo>
                    <a:pt x="1389634" y="0"/>
                  </a:lnTo>
                  <a:lnTo>
                    <a:pt x="1306703" y="19431"/>
                  </a:lnTo>
                  <a:lnTo>
                    <a:pt x="1327023" y="43827"/>
                  </a:lnTo>
                  <a:lnTo>
                    <a:pt x="388620" y="825144"/>
                  </a:lnTo>
                  <a:lnTo>
                    <a:pt x="9652" y="387477"/>
                  </a:lnTo>
                  <a:lnTo>
                    <a:pt x="0" y="395859"/>
                  </a:lnTo>
                  <a:lnTo>
                    <a:pt x="378815" y="833310"/>
                  </a:lnTo>
                  <a:lnTo>
                    <a:pt x="762" y="1148080"/>
                  </a:lnTo>
                  <a:lnTo>
                    <a:pt x="4864" y="1153033"/>
                  </a:lnTo>
                  <a:lnTo>
                    <a:pt x="4927" y="1153312"/>
                  </a:lnTo>
                  <a:lnTo>
                    <a:pt x="4813" y="1153680"/>
                  </a:lnTo>
                  <a:lnTo>
                    <a:pt x="1397" y="1159002"/>
                  </a:lnTo>
                  <a:lnTo>
                    <a:pt x="369963" y="1393317"/>
                  </a:lnTo>
                  <a:lnTo>
                    <a:pt x="5969" y="1851025"/>
                  </a:lnTo>
                  <a:lnTo>
                    <a:pt x="8978" y="1853425"/>
                  </a:lnTo>
                  <a:lnTo>
                    <a:pt x="10896" y="1856308"/>
                  </a:lnTo>
                  <a:lnTo>
                    <a:pt x="9144" y="1862328"/>
                  </a:lnTo>
                  <a:lnTo>
                    <a:pt x="1327315" y="2236292"/>
                  </a:lnTo>
                  <a:lnTo>
                    <a:pt x="1318641" y="2266823"/>
                  </a:lnTo>
                  <a:lnTo>
                    <a:pt x="1402461" y="2251075"/>
                  </a:lnTo>
                  <a:lnTo>
                    <a:pt x="1390078" y="2239772"/>
                  </a:lnTo>
                  <a:lnTo>
                    <a:pt x="1339469" y="2193544"/>
                  </a:lnTo>
                  <a:lnTo>
                    <a:pt x="1330782" y="2224113"/>
                  </a:lnTo>
                  <a:lnTo>
                    <a:pt x="37033" y="1857044"/>
                  </a:lnTo>
                  <a:lnTo>
                    <a:pt x="827125" y="1683981"/>
                  </a:lnTo>
                  <a:lnTo>
                    <a:pt x="1400644" y="2048548"/>
                  </a:lnTo>
                  <a:lnTo>
                    <a:pt x="1394079" y="2054225"/>
                  </a:lnTo>
                  <a:lnTo>
                    <a:pt x="1401343" y="2057247"/>
                  </a:lnTo>
                  <a:lnTo>
                    <a:pt x="1388110" y="2078101"/>
                  </a:lnTo>
                  <a:lnTo>
                    <a:pt x="1472819" y="20868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238505" y="0"/>
                  </a:moveTo>
                  <a:lnTo>
                    <a:pt x="190445" y="4708"/>
                  </a:lnTo>
                  <a:lnTo>
                    <a:pt x="145678" y="18210"/>
                  </a:lnTo>
                  <a:lnTo>
                    <a:pt x="105165" y="39574"/>
                  </a:lnTo>
                  <a:lnTo>
                    <a:pt x="69865" y="67865"/>
                  </a:lnTo>
                  <a:lnTo>
                    <a:pt x="40739" y="102151"/>
                  </a:lnTo>
                  <a:lnTo>
                    <a:pt x="18746" y="141499"/>
                  </a:lnTo>
                  <a:lnTo>
                    <a:pt x="4846" y="184976"/>
                  </a:lnTo>
                  <a:lnTo>
                    <a:pt x="0" y="231648"/>
                  </a:lnTo>
                  <a:lnTo>
                    <a:pt x="4846" y="278319"/>
                  </a:lnTo>
                  <a:lnTo>
                    <a:pt x="18746" y="321796"/>
                  </a:lnTo>
                  <a:lnTo>
                    <a:pt x="40739" y="361144"/>
                  </a:lnTo>
                  <a:lnTo>
                    <a:pt x="69865" y="395430"/>
                  </a:lnTo>
                  <a:lnTo>
                    <a:pt x="105165" y="423721"/>
                  </a:lnTo>
                  <a:lnTo>
                    <a:pt x="145678" y="445085"/>
                  </a:lnTo>
                  <a:lnTo>
                    <a:pt x="190445" y="458587"/>
                  </a:lnTo>
                  <a:lnTo>
                    <a:pt x="238505" y="463296"/>
                  </a:lnTo>
                  <a:lnTo>
                    <a:pt x="286566" y="458587"/>
                  </a:lnTo>
                  <a:lnTo>
                    <a:pt x="331333" y="445085"/>
                  </a:lnTo>
                  <a:lnTo>
                    <a:pt x="371846" y="423721"/>
                  </a:lnTo>
                  <a:lnTo>
                    <a:pt x="407146" y="395430"/>
                  </a:lnTo>
                  <a:lnTo>
                    <a:pt x="436272" y="361144"/>
                  </a:lnTo>
                  <a:lnTo>
                    <a:pt x="458265" y="321796"/>
                  </a:lnTo>
                  <a:lnTo>
                    <a:pt x="472165" y="278319"/>
                  </a:lnTo>
                  <a:lnTo>
                    <a:pt x="477012" y="231648"/>
                  </a:lnTo>
                  <a:lnTo>
                    <a:pt x="472165" y="184976"/>
                  </a:lnTo>
                  <a:lnTo>
                    <a:pt x="458265" y="141499"/>
                  </a:lnTo>
                  <a:lnTo>
                    <a:pt x="436272" y="102151"/>
                  </a:lnTo>
                  <a:lnTo>
                    <a:pt x="407146" y="67865"/>
                  </a:lnTo>
                  <a:lnTo>
                    <a:pt x="371846" y="39574"/>
                  </a:lnTo>
                  <a:lnTo>
                    <a:pt x="331333" y="18210"/>
                  </a:lnTo>
                  <a:lnTo>
                    <a:pt x="286566" y="4708"/>
                  </a:lnTo>
                  <a:lnTo>
                    <a:pt x="2385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55692" y="1744091"/>
              <a:ext cx="1441450" cy="854075"/>
            </a:xfrm>
            <a:custGeom>
              <a:avLst/>
              <a:gdLst/>
              <a:ahLst/>
              <a:cxnLst/>
              <a:rect l="l" t="t" r="r" b="b"/>
              <a:pathLst>
                <a:path w="1441450" h="854075">
                  <a:moveTo>
                    <a:pt x="1372165" y="820286"/>
                  </a:moveTo>
                  <a:lnTo>
                    <a:pt x="1355979" y="847725"/>
                  </a:lnTo>
                  <a:lnTo>
                    <a:pt x="1441069" y="853567"/>
                  </a:lnTo>
                  <a:lnTo>
                    <a:pt x="1423696" y="826770"/>
                  </a:lnTo>
                  <a:lnTo>
                    <a:pt x="1383157" y="826770"/>
                  </a:lnTo>
                  <a:lnTo>
                    <a:pt x="1372165" y="820286"/>
                  </a:lnTo>
                  <a:close/>
                </a:path>
                <a:path w="1441450" h="854075">
                  <a:moveTo>
                    <a:pt x="1378585" y="809405"/>
                  </a:moveTo>
                  <a:lnTo>
                    <a:pt x="1372165" y="820286"/>
                  </a:lnTo>
                  <a:lnTo>
                    <a:pt x="1383157" y="826770"/>
                  </a:lnTo>
                  <a:lnTo>
                    <a:pt x="1389507" y="815848"/>
                  </a:lnTo>
                  <a:lnTo>
                    <a:pt x="1378585" y="809405"/>
                  </a:lnTo>
                  <a:close/>
                </a:path>
                <a:path w="1441450" h="854075">
                  <a:moveTo>
                    <a:pt x="1394714" y="782066"/>
                  </a:moveTo>
                  <a:lnTo>
                    <a:pt x="1378585" y="809405"/>
                  </a:lnTo>
                  <a:lnTo>
                    <a:pt x="1389507" y="815848"/>
                  </a:lnTo>
                  <a:lnTo>
                    <a:pt x="1383157" y="826770"/>
                  </a:lnTo>
                  <a:lnTo>
                    <a:pt x="1423696" y="826770"/>
                  </a:lnTo>
                  <a:lnTo>
                    <a:pt x="1394714" y="782066"/>
                  </a:lnTo>
                  <a:close/>
                </a:path>
                <a:path w="1441450" h="854075">
                  <a:moveTo>
                    <a:pt x="6350" y="0"/>
                  </a:moveTo>
                  <a:lnTo>
                    <a:pt x="0" y="10922"/>
                  </a:lnTo>
                  <a:lnTo>
                    <a:pt x="1372165" y="820286"/>
                  </a:lnTo>
                  <a:lnTo>
                    <a:pt x="1378585" y="80940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238505" y="0"/>
                  </a:moveTo>
                  <a:lnTo>
                    <a:pt x="190445" y="4720"/>
                  </a:lnTo>
                  <a:lnTo>
                    <a:pt x="145678" y="18258"/>
                  </a:lnTo>
                  <a:lnTo>
                    <a:pt x="105165" y="39681"/>
                  </a:lnTo>
                  <a:lnTo>
                    <a:pt x="69865" y="68056"/>
                  </a:lnTo>
                  <a:lnTo>
                    <a:pt x="40739" y="102449"/>
                  </a:lnTo>
                  <a:lnTo>
                    <a:pt x="18746" y="141928"/>
                  </a:lnTo>
                  <a:lnTo>
                    <a:pt x="4846" y="185559"/>
                  </a:lnTo>
                  <a:lnTo>
                    <a:pt x="0" y="232409"/>
                  </a:lnTo>
                  <a:lnTo>
                    <a:pt x="4846" y="279260"/>
                  </a:lnTo>
                  <a:lnTo>
                    <a:pt x="18746" y="322891"/>
                  </a:lnTo>
                  <a:lnTo>
                    <a:pt x="40739" y="362370"/>
                  </a:lnTo>
                  <a:lnTo>
                    <a:pt x="69865" y="396763"/>
                  </a:lnTo>
                  <a:lnTo>
                    <a:pt x="105165" y="425138"/>
                  </a:lnTo>
                  <a:lnTo>
                    <a:pt x="145678" y="446561"/>
                  </a:lnTo>
                  <a:lnTo>
                    <a:pt x="190445" y="460099"/>
                  </a:lnTo>
                  <a:lnTo>
                    <a:pt x="238505" y="464819"/>
                  </a:lnTo>
                  <a:lnTo>
                    <a:pt x="286566" y="460099"/>
                  </a:lnTo>
                  <a:lnTo>
                    <a:pt x="331333" y="446561"/>
                  </a:lnTo>
                  <a:lnTo>
                    <a:pt x="371846" y="425138"/>
                  </a:lnTo>
                  <a:lnTo>
                    <a:pt x="407146" y="396763"/>
                  </a:lnTo>
                  <a:lnTo>
                    <a:pt x="436272" y="362370"/>
                  </a:lnTo>
                  <a:lnTo>
                    <a:pt x="458265" y="322891"/>
                  </a:lnTo>
                  <a:lnTo>
                    <a:pt x="472165" y="279260"/>
                  </a:lnTo>
                  <a:lnTo>
                    <a:pt x="477012" y="232409"/>
                  </a:lnTo>
                  <a:lnTo>
                    <a:pt x="472165" y="185559"/>
                  </a:lnTo>
                  <a:lnTo>
                    <a:pt x="458265" y="141928"/>
                  </a:lnTo>
                  <a:lnTo>
                    <a:pt x="436272" y="102449"/>
                  </a:lnTo>
                  <a:lnTo>
                    <a:pt x="407146" y="68056"/>
                  </a:lnTo>
                  <a:lnTo>
                    <a:pt x="371846" y="39681"/>
                  </a:lnTo>
                  <a:lnTo>
                    <a:pt x="331333" y="18258"/>
                  </a:lnTo>
                  <a:lnTo>
                    <a:pt x="286566" y="4720"/>
                  </a:lnTo>
                  <a:lnTo>
                    <a:pt x="23850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54169" y="1745233"/>
              <a:ext cx="1449705" cy="2259965"/>
            </a:xfrm>
            <a:custGeom>
              <a:avLst/>
              <a:gdLst/>
              <a:ahLst/>
              <a:cxnLst/>
              <a:rect l="l" t="t" r="r" b="b"/>
              <a:pathLst>
                <a:path w="1449704" h="2259965">
                  <a:moveTo>
                    <a:pt x="1449197" y="1554861"/>
                  </a:moveTo>
                  <a:lnTo>
                    <a:pt x="1436751" y="1512697"/>
                  </a:lnTo>
                  <a:lnTo>
                    <a:pt x="1425067" y="1473073"/>
                  </a:lnTo>
                  <a:lnTo>
                    <a:pt x="1403616" y="1493062"/>
                  </a:lnTo>
                  <a:lnTo>
                    <a:pt x="1398270" y="1485646"/>
                  </a:lnTo>
                  <a:lnTo>
                    <a:pt x="1396517" y="1488986"/>
                  </a:lnTo>
                  <a:lnTo>
                    <a:pt x="1390243" y="1482255"/>
                  </a:lnTo>
                  <a:lnTo>
                    <a:pt x="1390243" y="1500974"/>
                  </a:lnTo>
                  <a:lnTo>
                    <a:pt x="1385582" y="1509852"/>
                  </a:lnTo>
                  <a:lnTo>
                    <a:pt x="1382153" y="1513065"/>
                  </a:lnTo>
                  <a:lnTo>
                    <a:pt x="1371981" y="1507756"/>
                  </a:lnTo>
                  <a:lnTo>
                    <a:pt x="1371981" y="1522056"/>
                  </a:lnTo>
                  <a:lnTo>
                    <a:pt x="1371981" y="1522539"/>
                  </a:lnTo>
                  <a:lnTo>
                    <a:pt x="1369314" y="1525016"/>
                  </a:lnTo>
                  <a:lnTo>
                    <a:pt x="1371981" y="1526019"/>
                  </a:lnTo>
                  <a:lnTo>
                    <a:pt x="1371981" y="1535861"/>
                  </a:lnTo>
                  <a:lnTo>
                    <a:pt x="1371981" y="1571955"/>
                  </a:lnTo>
                  <a:lnTo>
                    <a:pt x="1371981" y="1584401"/>
                  </a:lnTo>
                  <a:lnTo>
                    <a:pt x="56413" y="2227465"/>
                  </a:lnTo>
                  <a:lnTo>
                    <a:pt x="799033" y="1560576"/>
                  </a:lnTo>
                  <a:lnTo>
                    <a:pt x="1366431" y="1560576"/>
                  </a:lnTo>
                  <a:lnTo>
                    <a:pt x="1371981" y="1571955"/>
                  </a:lnTo>
                  <a:lnTo>
                    <a:pt x="1371981" y="1535861"/>
                  </a:lnTo>
                  <a:lnTo>
                    <a:pt x="1365681" y="1547876"/>
                  </a:lnTo>
                  <a:lnTo>
                    <a:pt x="813181" y="1547876"/>
                  </a:lnTo>
                  <a:lnTo>
                    <a:pt x="1037056" y="1346835"/>
                  </a:lnTo>
                  <a:lnTo>
                    <a:pt x="1371981" y="1522056"/>
                  </a:lnTo>
                  <a:lnTo>
                    <a:pt x="1371981" y="1507756"/>
                  </a:lnTo>
                  <a:lnTo>
                    <a:pt x="1047102" y="1337805"/>
                  </a:lnTo>
                  <a:lnTo>
                    <a:pt x="1151166" y="1244358"/>
                  </a:lnTo>
                  <a:lnTo>
                    <a:pt x="1390243" y="1500974"/>
                  </a:lnTo>
                  <a:lnTo>
                    <a:pt x="1390243" y="1482255"/>
                  </a:lnTo>
                  <a:lnTo>
                    <a:pt x="1160665" y="1235837"/>
                  </a:lnTo>
                  <a:lnTo>
                    <a:pt x="1388999" y="1030782"/>
                  </a:lnTo>
                  <a:lnTo>
                    <a:pt x="1410208" y="1054354"/>
                  </a:lnTo>
                  <a:lnTo>
                    <a:pt x="1426578" y="1012825"/>
                  </a:lnTo>
                  <a:lnTo>
                    <a:pt x="1441450" y="975106"/>
                  </a:lnTo>
                  <a:lnTo>
                    <a:pt x="1359281" y="997712"/>
                  </a:lnTo>
                  <a:lnTo>
                    <a:pt x="1380528" y="1021346"/>
                  </a:lnTo>
                  <a:lnTo>
                    <a:pt x="1152029" y="1226566"/>
                  </a:lnTo>
                  <a:lnTo>
                    <a:pt x="1142530" y="1216367"/>
                  </a:lnTo>
                  <a:lnTo>
                    <a:pt x="1142530" y="1235087"/>
                  </a:lnTo>
                  <a:lnTo>
                    <a:pt x="1035138" y="1331544"/>
                  </a:lnTo>
                  <a:lnTo>
                    <a:pt x="1025080" y="1326286"/>
                  </a:lnTo>
                  <a:lnTo>
                    <a:pt x="1025080" y="1340573"/>
                  </a:lnTo>
                  <a:lnTo>
                    <a:pt x="794258" y="1547876"/>
                  </a:lnTo>
                  <a:lnTo>
                    <a:pt x="43637" y="1547876"/>
                  </a:lnTo>
                  <a:lnTo>
                    <a:pt x="752970" y="1198194"/>
                  </a:lnTo>
                  <a:lnTo>
                    <a:pt x="1025080" y="1340573"/>
                  </a:lnTo>
                  <a:lnTo>
                    <a:pt x="1025080" y="1326286"/>
                  </a:lnTo>
                  <a:lnTo>
                    <a:pt x="767003" y="1191272"/>
                  </a:lnTo>
                  <a:lnTo>
                    <a:pt x="996378" y="1078191"/>
                  </a:lnTo>
                  <a:lnTo>
                    <a:pt x="1142530" y="1235087"/>
                  </a:lnTo>
                  <a:lnTo>
                    <a:pt x="1142530" y="1216367"/>
                  </a:lnTo>
                  <a:lnTo>
                    <a:pt x="1008329" y="1072299"/>
                  </a:lnTo>
                  <a:lnTo>
                    <a:pt x="1375994" y="891044"/>
                  </a:lnTo>
                  <a:lnTo>
                    <a:pt x="1390015" y="919480"/>
                  </a:lnTo>
                  <a:lnTo>
                    <a:pt x="1424495" y="874014"/>
                  </a:lnTo>
                  <a:lnTo>
                    <a:pt x="1440700" y="852639"/>
                  </a:lnTo>
                  <a:lnTo>
                    <a:pt x="1441450" y="852297"/>
                  </a:lnTo>
                  <a:lnTo>
                    <a:pt x="1441107" y="852119"/>
                  </a:lnTo>
                  <a:lnTo>
                    <a:pt x="1441450" y="851662"/>
                  </a:lnTo>
                  <a:lnTo>
                    <a:pt x="1440256" y="851662"/>
                  </a:lnTo>
                  <a:lnTo>
                    <a:pt x="1366520" y="811784"/>
                  </a:lnTo>
                  <a:lnTo>
                    <a:pt x="1365504" y="843508"/>
                  </a:lnTo>
                  <a:lnTo>
                    <a:pt x="1364729" y="843495"/>
                  </a:lnTo>
                  <a:lnTo>
                    <a:pt x="1364729" y="868159"/>
                  </a:lnTo>
                  <a:lnTo>
                    <a:pt x="1364272" y="882650"/>
                  </a:lnTo>
                  <a:lnTo>
                    <a:pt x="999286" y="1062609"/>
                  </a:lnTo>
                  <a:lnTo>
                    <a:pt x="987336" y="1049782"/>
                  </a:lnTo>
                  <a:lnTo>
                    <a:pt x="987336" y="1068501"/>
                  </a:lnTo>
                  <a:lnTo>
                    <a:pt x="753110" y="1183995"/>
                  </a:lnTo>
                  <a:lnTo>
                    <a:pt x="44348" y="813206"/>
                  </a:lnTo>
                  <a:lnTo>
                    <a:pt x="771575" y="836879"/>
                  </a:lnTo>
                  <a:lnTo>
                    <a:pt x="987336" y="1068501"/>
                  </a:lnTo>
                  <a:lnTo>
                    <a:pt x="987336" y="1049782"/>
                  </a:lnTo>
                  <a:lnTo>
                    <a:pt x="789571" y="837476"/>
                  </a:lnTo>
                  <a:lnTo>
                    <a:pt x="1358734" y="856005"/>
                  </a:lnTo>
                  <a:lnTo>
                    <a:pt x="1364729" y="868159"/>
                  </a:lnTo>
                  <a:lnTo>
                    <a:pt x="1364729" y="843495"/>
                  </a:lnTo>
                  <a:lnTo>
                    <a:pt x="777354" y="824357"/>
                  </a:lnTo>
                  <a:lnTo>
                    <a:pt x="9398" y="0"/>
                  </a:lnTo>
                  <a:lnTo>
                    <a:pt x="0" y="8636"/>
                  </a:lnTo>
                  <a:lnTo>
                    <a:pt x="759371" y="823772"/>
                  </a:lnTo>
                  <a:lnTo>
                    <a:pt x="17145" y="799592"/>
                  </a:lnTo>
                  <a:lnTo>
                    <a:pt x="16891" y="805942"/>
                  </a:lnTo>
                  <a:lnTo>
                    <a:pt x="13970" y="811530"/>
                  </a:lnTo>
                  <a:lnTo>
                    <a:pt x="739076" y="1190917"/>
                  </a:lnTo>
                  <a:lnTo>
                    <a:pt x="14097" y="1548384"/>
                  </a:lnTo>
                  <a:lnTo>
                    <a:pt x="16891" y="1554035"/>
                  </a:lnTo>
                  <a:lnTo>
                    <a:pt x="16891" y="1560576"/>
                  </a:lnTo>
                  <a:lnTo>
                    <a:pt x="780110" y="1560576"/>
                  </a:lnTo>
                  <a:lnTo>
                    <a:pt x="15062" y="2247684"/>
                  </a:lnTo>
                  <a:lnTo>
                    <a:pt x="14097" y="2248154"/>
                  </a:lnTo>
                  <a:lnTo>
                    <a:pt x="14224" y="2248433"/>
                  </a:lnTo>
                  <a:lnTo>
                    <a:pt x="12700" y="2249805"/>
                  </a:lnTo>
                  <a:lnTo>
                    <a:pt x="17576" y="2255278"/>
                  </a:lnTo>
                  <a:lnTo>
                    <a:pt x="19685" y="2259584"/>
                  </a:lnTo>
                  <a:lnTo>
                    <a:pt x="20891" y="2258999"/>
                  </a:lnTo>
                  <a:lnTo>
                    <a:pt x="21082" y="2259203"/>
                  </a:lnTo>
                  <a:lnTo>
                    <a:pt x="21818" y="2258542"/>
                  </a:lnTo>
                  <a:lnTo>
                    <a:pt x="1382407" y="1593342"/>
                  </a:lnTo>
                  <a:lnTo>
                    <a:pt x="1396365" y="1621917"/>
                  </a:lnTo>
                  <a:lnTo>
                    <a:pt x="1431163" y="1576451"/>
                  </a:lnTo>
                  <a:lnTo>
                    <a:pt x="1447787" y="1554734"/>
                  </a:lnTo>
                  <a:lnTo>
                    <a:pt x="1448181" y="1554734"/>
                  </a:lnTo>
                  <a:lnTo>
                    <a:pt x="1447977" y="1554480"/>
                  </a:lnTo>
                  <a:lnTo>
                    <a:pt x="1449197" y="1554861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72999" y="2586227"/>
              <a:ext cx="410845" cy="779145"/>
            </a:xfrm>
            <a:custGeom>
              <a:avLst/>
              <a:gdLst/>
              <a:ahLst/>
              <a:cxnLst/>
              <a:rect l="l" t="t" r="r" b="b"/>
              <a:pathLst>
                <a:path w="410845" h="779145">
                  <a:moveTo>
                    <a:pt x="397522" y="38100"/>
                  </a:moveTo>
                  <a:lnTo>
                    <a:pt x="384822" y="31750"/>
                  </a:lnTo>
                  <a:lnTo>
                    <a:pt x="321322" y="0"/>
                  </a:lnTo>
                  <a:lnTo>
                    <a:pt x="32132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22" y="44450"/>
                  </a:lnTo>
                  <a:lnTo>
                    <a:pt x="321322" y="76200"/>
                  </a:lnTo>
                  <a:lnTo>
                    <a:pt x="384822" y="44450"/>
                  </a:lnTo>
                  <a:lnTo>
                    <a:pt x="397522" y="38100"/>
                  </a:lnTo>
                  <a:close/>
                </a:path>
                <a:path w="410845" h="779145">
                  <a:moveTo>
                    <a:pt x="410349" y="740664"/>
                  </a:moveTo>
                  <a:lnTo>
                    <a:pt x="397649" y="734314"/>
                  </a:lnTo>
                  <a:lnTo>
                    <a:pt x="334149" y="702564"/>
                  </a:lnTo>
                  <a:lnTo>
                    <a:pt x="334149" y="734314"/>
                  </a:lnTo>
                  <a:lnTo>
                    <a:pt x="6096" y="734314"/>
                  </a:lnTo>
                  <a:lnTo>
                    <a:pt x="6096" y="747014"/>
                  </a:lnTo>
                  <a:lnTo>
                    <a:pt x="334149" y="747014"/>
                  </a:lnTo>
                  <a:lnTo>
                    <a:pt x="334149" y="778764"/>
                  </a:lnTo>
                  <a:lnTo>
                    <a:pt x="397649" y="747014"/>
                  </a:lnTo>
                  <a:lnTo>
                    <a:pt x="410349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963409" y="247776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98334" y="3155949"/>
            <a:ext cx="121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94346" y="3271773"/>
            <a:ext cx="9461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spc="5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  <a:p>
            <a:pPr marL="78740">
              <a:lnSpc>
                <a:spcPts val="2110"/>
              </a:lnSpc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46882" y="3746372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  <a:p>
            <a:pPr marL="27940">
              <a:lnSpc>
                <a:spcPts val="223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2090" y="3657980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5127" y="1984374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52677" y="2759201"/>
            <a:ext cx="459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98777" y="3475177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585" y="2699828"/>
            <a:ext cx="11430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82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1932"/>
            <a:ext cx="7031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56050" algn="l"/>
              </a:tabLst>
            </a:pPr>
            <a:r>
              <a:rPr spc="-50" dirty="0"/>
              <a:t>Backpropagation	Through</a:t>
            </a:r>
            <a:r>
              <a:rPr spc="-165" dirty="0"/>
              <a:t> </a:t>
            </a:r>
            <a:r>
              <a:rPr spc="-25" dirty="0"/>
              <a:t>Time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531874"/>
            <a:ext cx="5154549" cy="2739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63409" y="247776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8334" y="3155949"/>
            <a:ext cx="121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4346" y="3271773"/>
            <a:ext cx="9461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spc="5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  <a:p>
            <a:pPr marL="78740">
              <a:lnSpc>
                <a:spcPts val="2110"/>
              </a:lnSpc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6882" y="3746372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  <a:p>
            <a:pPr marL="27940">
              <a:lnSpc>
                <a:spcPts val="223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2090" y="3657980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5127" y="1984374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2677" y="2759201"/>
            <a:ext cx="459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8777" y="3475177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294" y="2549983"/>
            <a:ext cx="1866302" cy="119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4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1932"/>
            <a:ext cx="7031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56050" algn="l"/>
              </a:tabLst>
            </a:pPr>
            <a:r>
              <a:rPr spc="-50" dirty="0"/>
              <a:t>Backpropagation	Through</a:t>
            </a:r>
            <a:r>
              <a:rPr spc="-165" dirty="0"/>
              <a:t> </a:t>
            </a:r>
            <a:r>
              <a:rPr spc="-25" dirty="0"/>
              <a:t>Time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531874"/>
            <a:ext cx="5154549" cy="2739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63409" y="247776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8334" y="3155949"/>
            <a:ext cx="121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4346" y="3271773"/>
            <a:ext cx="9461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spc="5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  <a:p>
            <a:pPr marL="78740">
              <a:lnSpc>
                <a:spcPts val="2110"/>
              </a:lnSpc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6882" y="3746372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  <a:p>
            <a:pPr marL="27940">
              <a:lnSpc>
                <a:spcPts val="223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2090" y="3657980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5127" y="1984374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2677" y="2759201"/>
            <a:ext cx="459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8777" y="3475177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294" y="2477769"/>
            <a:ext cx="2061980" cy="16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21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45" y="251765"/>
            <a:ext cx="9172575" cy="145680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pc="-30" dirty="0">
                <a:solidFill>
                  <a:srgbClr val="44536A"/>
                </a:solidFill>
              </a:rPr>
              <a:t>How</a:t>
            </a:r>
            <a:r>
              <a:rPr spc="-130" dirty="0">
                <a:solidFill>
                  <a:srgbClr val="44536A"/>
                </a:solidFill>
              </a:rPr>
              <a:t> </a:t>
            </a:r>
            <a:r>
              <a:rPr spc="-40" dirty="0">
                <a:solidFill>
                  <a:srgbClr val="44536A"/>
                </a:solidFill>
              </a:rPr>
              <a:t>are</a:t>
            </a:r>
            <a:r>
              <a:rPr spc="-85" dirty="0">
                <a:solidFill>
                  <a:srgbClr val="44536A"/>
                </a:solidFill>
              </a:rPr>
              <a:t> </a:t>
            </a:r>
            <a:r>
              <a:rPr spc="-20" dirty="0">
                <a:solidFill>
                  <a:srgbClr val="44536A"/>
                </a:solidFill>
              </a:rPr>
              <a:t>the</a:t>
            </a:r>
            <a:r>
              <a:rPr spc="-105" dirty="0">
                <a:solidFill>
                  <a:srgbClr val="44536A"/>
                </a:solidFill>
              </a:rPr>
              <a:t> </a:t>
            </a:r>
            <a:r>
              <a:rPr spc="-45" dirty="0">
                <a:solidFill>
                  <a:srgbClr val="44536A"/>
                </a:solidFill>
              </a:rPr>
              <a:t>Derivatives</a:t>
            </a:r>
            <a:r>
              <a:rPr spc="-95" dirty="0">
                <a:solidFill>
                  <a:srgbClr val="44536A"/>
                </a:solidFill>
              </a:rPr>
              <a:t> </a:t>
            </a:r>
            <a:r>
              <a:rPr spc="-45" dirty="0" smtClean="0">
                <a:solidFill>
                  <a:srgbClr val="44536A"/>
                </a:solidFill>
              </a:rPr>
              <a:t>performed</a:t>
            </a:r>
            <a:r>
              <a:rPr lang="en-US" spc="-45" dirty="0" smtClean="0">
                <a:solidFill>
                  <a:srgbClr val="44536A"/>
                </a:solidFill>
              </a:rPr>
              <a:t/>
            </a:r>
            <a:br>
              <a:rPr lang="en-US" spc="-45" dirty="0" smtClean="0">
                <a:solidFill>
                  <a:srgbClr val="44536A"/>
                </a:solidFill>
              </a:rPr>
            </a:br>
            <a:r>
              <a:rPr lang="en-US" spc="-45" dirty="0">
                <a:solidFill>
                  <a:srgbClr val="44536A"/>
                </a:solidFill>
              </a:rPr>
              <a:t>	</a:t>
            </a:r>
            <a:r>
              <a:rPr lang="en-US" spc="-45" dirty="0" smtClean="0">
                <a:solidFill>
                  <a:srgbClr val="44536A"/>
                </a:solidFill>
              </a:rPr>
              <a:t>							</a:t>
            </a:r>
            <a:r>
              <a:rPr sz="1800" b="1" spc="-5" dirty="0" smtClean="0">
                <a:solidFill>
                  <a:srgbClr val="C00000"/>
                </a:solidFill>
                <a:latin typeface="Calibri"/>
                <a:cs typeface="Calibri"/>
              </a:rPr>
              <a:t>Loss</a:t>
            </a:r>
            <a:r>
              <a:rPr sz="1800" b="1" spc="-2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 smtClean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endParaRPr sz="2700" baseline="1543" dirty="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0290" y="26982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4810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6386" y="339928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19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4810" y="3793997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1714" y="1775459"/>
              <a:ext cx="1473200" cy="2266950"/>
            </a:xfrm>
            <a:custGeom>
              <a:avLst/>
              <a:gdLst/>
              <a:ahLst/>
              <a:cxnLst/>
              <a:rect l="l" t="t" r="r" b="b"/>
              <a:pathLst>
                <a:path w="1473200" h="2266950">
                  <a:moveTo>
                    <a:pt x="1472819" y="2086864"/>
                  </a:moveTo>
                  <a:lnTo>
                    <a:pt x="1461617" y="2043049"/>
                  </a:lnTo>
                  <a:lnTo>
                    <a:pt x="1451737" y="2004314"/>
                  </a:lnTo>
                  <a:lnTo>
                    <a:pt x="1432928" y="2020595"/>
                  </a:lnTo>
                  <a:lnTo>
                    <a:pt x="1428877" y="2013839"/>
                  </a:lnTo>
                  <a:lnTo>
                    <a:pt x="1424241" y="2021128"/>
                  </a:lnTo>
                  <a:lnTo>
                    <a:pt x="1417154" y="2012950"/>
                  </a:lnTo>
                  <a:lnTo>
                    <a:pt x="1417154" y="2032317"/>
                  </a:lnTo>
                  <a:lnTo>
                    <a:pt x="1414411" y="2036635"/>
                  </a:lnTo>
                  <a:lnTo>
                    <a:pt x="1410728" y="2039810"/>
                  </a:lnTo>
                  <a:lnTo>
                    <a:pt x="844804" y="1680108"/>
                  </a:lnTo>
                  <a:lnTo>
                    <a:pt x="1069492" y="1630883"/>
                  </a:lnTo>
                  <a:lnTo>
                    <a:pt x="1417154" y="2032317"/>
                  </a:lnTo>
                  <a:lnTo>
                    <a:pt x="1417154" y="2012950"/>
                  </a:lnTo>
                  <a:lnTo>
                    <a:pt x="1083627" y="1627797"/>
                  </a:lnTo>
                  <a:lnTo>
                    <a:pt x="1329347" y="1573961"/>
                  </a:lnTo>
                  <a:lnTo>
                    <a:pt x="1336167" y="1604899"/>
                  </a:lnTo>
                  <a:lnTo>
                    <a:pt x="1393317" y="1558798"/>
                  </a:lnTo>
                  <a:lnTo>
                    <a:pt x="1402461" y="1551432"/>
                  </a:lnTo>
                  <a:lnTo>
                    <a:pt x="1402092" y="1551343"/>
                  </a:lnTo>
                  <a:lnTo>
                    <a:pt x="1402969" y="1551178"/>
                  </a:lnTo>
                  <a:lnTo>
                    <a:pt x="1390726" y="1540002"/>
                  </a:lnTo>
                  <a:lnTo>
                    <a:pt x="1340104" y="1493774"/>
                  </a:lnTo>
                  <a:lnTo>
                    <a:pt x="1331404" y="1524368"/>
                  </a:lnTo>
                  <a:lnTo>
                    <a:pt x="1324089" y="1522298"/>
                  </a:lnTo>
                  <a:lnTo>
                    <a:pt x="1324089" y="1550085"/>
                  </a:lnTo>
                  <a:lnTo>
                    <a:pt x="1320469" y="1562849"/>
                  </a:lnTo>
                  <a:lnTo>
                    <a:pt x="1074115" y="1616811"/>
                  </a:lnTo>
                  <a:lnTo>
                    <a:pt x="1059992" y="1600504"/>
                  </a:lnTo>
                  <a:lnTo>
                    <a:pt x="1059992" y="1619910"/>
                  </a:lnTo>
                  <a:lnTo>
                    <a:pt x="829525" y="1670392"/>
                  </a:lnTo>
                  <a:lnTo>
                    <a:pt x="811847" y="1659166"/>
                  </a:lnTo>
                  <a:lnTo>
                    <a:pt x="811847" y="1674266"/>
                  </a:lnTo>
                  <a:lnTo>
                    <a:pt x="42024" y="1842897"/>
                  </a:lnTo>
                  <a:lnTo>
                    <a:pt x="542950" y="1503311"/>
                  </a:lnTo>
                  <a:lnTo>
                    <a:pt x="811847" y="1674266"/>
                  </a:lnTo>
                  <a:lnTo>
                    <a:pt x="811847" y="1659166"/>
                  </a:lnTo>
                  <a:lnTo>
                    <a:pt x="554431" y="1495526"/>
                  </a:lnTo>
                  <a:lnTo>
                    <a:pt x="740371" y="1369479"/>
                  </a:lnTo>
                  <a:lnTo>
                    <a:pt x="876681" y="1408226"/>
                  </a:lnTo>
                  <a:lnTo>
                    <a:pt x="1059992" y="1619910"/>
                  </a:lnTo>
                  <a:lnTo>
                    <a:pt x="1059992" y="1600504"/>
                  </a:lnTo>
                  <a:lnTo>
                    <a:pt x="899007" y="1414576"/>
                  </a:lnTo>
                  <a:lnTo>
                    <a:pt x="1320660" y="1534490"/>
                  </a:lnTo>
                  <a:lnTo>
                    <a:pt x="1324089" y="1550085"/>
                  </a:lnTo>
                  <a:lnTo>
                    <a:pt x="1324089" y="1522298"/>
                  </a:lnTo>
                  <a:lnTo>
                    <a:pt x="883869" y="1397088"/>
                  </a:lnTo>
                  <a:lnTo>
                    <a:pt x="861529" y="1371295"/>
                  </a:lnTo>
                  <a:lnTo>
                    <a:pt x="861529" y="1390738"/>
                  </a:lnTo>
                  <a:lnTo>
                    <a:pt x="754075" y="1360182"/>
                  </a:lnTo>
                  <a:lnTo>
                    <a:pt x="805103" y="1325600"/>
                  </a:lnTo>
                  <a:lnTo>
                    <a:pt x="861529" y="1390738"/>
                  </a:lnTo>
                  <a:lnTo>
                    <a:pt x="861529" y="1371295"/>
                  </a:lnTo>
                  <a:lnTo>
                    <a:pt x="815721" y="1318399"/>
                  </a:lnTo>
                  <a:lnTo>
                    <a:pt x="1329626" y="970013"/>
                  </a:lnTo>
                  <a:lnTo>
                    <a:pt x="1347470" y="996315"/>
                  </a:lnTo>
                  <a:lnTo>
                    <a:pt x="1372095" y="952373"/>
                  </a:lnTo>
                  <a:lnTo>
                    <a:pt x="1389126" y="922020"/>
                  </a:lnTo>
                  <a:lnTo>
                    <a:pt x="1304671" y="933196"/>
                  </a:lnTo>
                  <a:lnTo>
                    <a:pt x="1322489" y="959497"/>
                  </a:lnTo>
                  <a:lnTo>
                    <a:pt x="807339" y="1308722"/>
                  </a:lnTo>
                  <a:lnTo>
                    <a:pt x="796721" y="1296466"/>
                  </a:lnTo>
                  <a:lnTo>
                    <a:pt x="796721" y="1315923"/>
                  </a:lnTo>
                  <a:lnTo>
                    <a:pt x="738111" y="1355648"/>
                  </a:lnTo>
                  <a:lnTo>
                    <a:pt x="724420" y="1351762"/>
                  </a:lnTo>
                  <a:lnTo>
                    <a:pt x="724420" y="1364932"/>
                  </a:lnTo>
                  <a:lnTo>
                    <a:pt x="542734" y="1488097"/>
                  </a:lnTo>
                  <a:lnTo>
                    <a:pt x="531266" y="1480807"/>
                  </a:lnTo>
                  <a:lnTo>
                    <a:pt x="531266" y="1495882"/>
                  </a:lnTo>
                  <a:lnTo>
                    <a:pt x="39408" y="1829308"/>
                  </a:lnTo>
                  <a:lnTo>
                    <a:pt x="380695" y="1400149"/>
                  </a:lnTo>
                  <a:lnTo>
                    <a:pt x="531266" y="1495882"/>
                  </a:lnTo>
                  <a:lnTo>
                    <a:pt x="531266" y="1480807"/>
                  </a:lnTo>
                  <a:lnTo>
                    <a:pt x="388645" y="1390142"/>
                  </a:lnTo>
                  <a:lnTo>
                    <a:pt x="466928" y="1291704"/>
                  </a:lnTo>
                  <a:lnTo>
                    <a:pt x="724420" y="1364932"/>
                  </a:lnTo>
                  <a:lnTo>
                    <a:pt x="724420" y="1351762"/>
                  </a:lnTo>
                  <a:lnTo>
                    <a:pt x="475488" y="1280947"/>
                  </a:lnTo>
                  <a:lnTo>
                    <a:pt x="614768" y="1105801"/>
                  </a:lnTo>
                  <a:lnTo>
                    <a:pt x="796721" y="1315923"/>
                  </a:lnTo>
                  <a:lnTo>
                    <a:pt x="796721" y="1296466"/>
                  </a:lnTo>
                  <a:lnTo>
                    <a:pt x="622846" y="1095654"/>
                  </a:lnTo>
                  <a:lnTo>
                    <a:pt x="713790" y="981290"/>
                  </a:lnTo>
                  <a:lnTo>
                    <a:pt x="1330591" y="826312"/>
                  </a:lnTo>
                  <a:lnTo>
                    <a:pt x="1338326" y="857123"/>
                  </a:lnTo>
                  <a:lnTo>
                    <a:pt x="1392161" y="810895"/>
                  </a:lnTo>
                  <a:lnTo>
                    <a:pt x="1402969" y="801624"/>
                  </a:lnTo>
                  <a:lnTo>
                    <a:pt x="1319784" y="783209"/>
                  </a:lnTo>
                  <a:lnTo>
                    <a:pt x="1327505" y="814006"/>
                  </a:lnTo>
                  <a:lnTo>
                    <a:pt x="726808" y="964920"/>
                  </a:lnTo>
                  <a:lnTo>
                    <a:pt x="1346644" y="185496"/>
                  </a:lnTo>
                  <a:lnTo>
                    <a:pt x="1371473" y="205232"/>
                  </a:lnTo>
                  <a:lnTo>
                    <a:pt x="1379435" y="167640"/>
                  </a:lnTo>
                  <a:lnTo>
                    <a:pt x="1389126" y="121920"/>
                  </a:lnTo>
                  <a:lnTo>
                    <a:pt x="1311910" y="157861"/>
                  </a:lnTo>
                  <a:lnTo>
                    <a:pt x="1336738" y="177622"/>
                  </a:lnTo>
                  <a:lnTo>
                    <a:pt x="706602" y="970000"/>
                  </a:lnTo>
                  <a:lnTo>
                    <a:pt x="693585" y="973277"/>
                  </a:lnTo>
                  <a:lnTo>
                    <a:pt x="693585" y="986358"/>
                  </a:lnTo>
                  <a:lnTo>
                    <a:pt x="614413" y="1085926"/>
                  </a:lnTo>
                  <a:lnTo>
                    <a:pt x="606348" y="1076617"/>
                  </a:lnTo>
                  <a:lnTo>
                    <a:pt x="606348" y="1096073"/>
                  </a:lnTo>
                  <a:lnTo>
                    <a:pt x="462305" y="1277200"/>
                  </a:lnTo>
                  <a:lnTo>
                    <a:pt x="453745" y="1274775"/>
                  </a:lnTo>
                  <a:lnTo>
                    <a:pt x="453745" y="1287957"/>
                  </a:lnTo>
                  <a:lnTo>
                    <a:pt x="377913" y="1383322"/>
                  </a:lnTo>
                  <a:lnTo>
                    <a:pt x="45008" y="1171702"/>
                  </a:lnTo>
                  <a:lnTo>
                    <a:pt x="453745" y="1287957"/>
                  </a:lnTo>
                  <a:lnTo>
                    <a:pt x="453745" y="1274775"/>
                  </a:lnTo>
                  <a:lnTo>
                    <a:pt x="27813" y="1153617"/>
                  </a:lnTo>
                  <a:lnTo>
                    <a:pt x="543902" y="1023950"/>
                  </a:lnTo>
                  <a:lnTo>
                    <a:pt x="606348" y="1096073"/>
                  </a:lnTo>
                  <a:lnTo>
                    <a:pt x="606348" y="1076617"/>
                  </a:lnTo>
                  <a:lnTo>
                    <a:pt x="557758" y="1020483"/>
                  </a:lnTo>
                  <a:lnTo>
                    <a:pt x="693585" y="986358"/>
                  </a:lnTo>
                  <a:lnTo>
                    <a:pt x="693585" y="973277"/>
                  </a:lnTo>
                  <a:lnTo>
                    <a:pt x="548449" y="1009726"/>
                  </a:lnTo>
                  <a:lnTo>
                    <a:pt x="534606" y="993749"/>
                  </a:lnTo>
                  <a:lnTo>
                    <a:pt x="534606" y="1013206"/>
                  </a:lnTo>
                  <a:lnTo>
                    <a:pt x="30518" y="1139850"/>
                  </a:lnTo>
                  <a:lnTo>
                    <a:pt x="387146" y="842924"/>
                  </a:lnTo>
                  <a:lnTo>
                    <a:pt x="534606" y="1013206"/>
                  </a:lnTo>
                  <a:lnTo>
                    <a:pt x="534606" y="993749"/>
                  </a:lnTo>
                  <a:lnTo>
                    <a:pt x="396951" y="834758"/>
                  </a:lnTo>
                  <a:lnTo>
                    <a:pt x="1335151" y="53606"/>
                  </a:lnTo>
                  <a:lnTo>
                    <a:pt x="1355471" y="77978"/>
                  </a:lnTo>
                  <a:lnTo>
                    <a:pt x="1373987" y="35687"/>
                  </a:lnTo>
                  <a:lnTo>
                    <a:pt x="1389634" y="0"/>
                  </a:lnTo>
                  <a:lnTo>
                    <a:pt x="1306703" y="19431"/>
                  </a:lnTo>
                  <a:lnTo>
                    <a:pt x="1327023" y="43827"/>
                  </a:lnTo>
                  <a:lnTo>
                    <a:pt x="388620" y="825144"/>
                  </a:lnTo>
                  <a:lnTo>
                    <a:pt x="9652" y="387477"/>
                  </a:lnTo>
                  <a:lnTo>
                    <a:pt x="0" y="395859"/>
                  </a:lnTo>
                  <a:lnTo>
                    <a:pt x="378815" y="833310"/>
                  </a:lnTo>
                  <a:lnTo>
                    <a:pt x="762" y="1148080"/>
                  </a:lnTo>
                  <a:lnTo>
                    <a:pt x="4864" y="1153033"/>
                  </a:lnTo>
                  <a:lnTo>
                    <a:pt x="4927" y="1153312"/>
                  </a:lnTo>
                  <a:lnTo>
                    <a:pt x="4813" y="1153680"/>
                  </a:lnTo>
                  <a:lnTo>
                    <a:pt x="1397" y="1159002"/>
                  </a:lnTo>
                  <a:lnTo>
                    <a:pt x="369963" y="1393317"/>
                  </a:lnTo>
                  <a:lnTo>
                    <a:pt x="5969" y="1851025"/>
                  </a:lnTo>
                  <a:lnTo>
                    <a:pt x="8978" y="1853425"/>
                  </a:lnTo>
                  <a:lnTo>
                    <a:pt x="10896" y="1856308"/>
                  </a:lnTo>
                  <a:lnTo>
                    <a:pt x="9144" y="1862328"/>
                  </a:lnTo>
                  <a:lnTo>
                    <a:pt x="1327315" y="2236292"/>
                  </a:lnTo>
                  <a:lnTo>
                    <a:pt x="1318641" y="2266823"/>
                  </a:lnTo>
                  <a:lnTo>
                    <a:pt x="1402461" y="2251075"/>
                  </a:lnTo>
                  <a:lnTo>
                    <a:pt x="1390078" y="2239772"/>
                  </a:lnTo>
                  <a:lnTo>
                    <a:pt x="1339469" y="2193544"/>
                  </a:lnTo>
                  <a:lnTo>
                    <a:pt x="1330782" y="2224113"/>
                  </a:lnTo>
                  <a:lnTo>
                    <a:pt x="37033" y="1857044"/>
                  </a:lnTo>
                  <a:lnTo>
                    <a:pt x="827125" y="1683981"/>
                  </a:lnTo>
                  <a:lnTo>
                    <a:pt x="1400644" y="2048548"/>
                  </a:lnTo>
                  <a:lnTo>
                    <a:pt x="1394079" y="2054225"/>
                  </a:lnTo>
                  <a:lnTo>
                    <a:pt x="1401343" y="2057247"/>
                  </a:lnTo>
                  <a:lnTo>
                    <a:pt x="1388110" y="2078101"/>
                  </a:lnTo>
                  <a:lnTo>
                    <a:pt x="1472819" y="20868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17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3152" y="1739392"/>
              <a:ext cx="1444625" cy="859155"/>
            </a:xfrm>
            <a:custGeom>
              <a:avLst/>
              <a:gdLst/>
              <a:ahLst/>
              <a:cxnLst/>
              <a:rect l="l" t="t" r="r" b="b"/>
              <a:pathLst>
                <a:path w="1444625" h="859155">
                  <a:moveTo>
                    <a:pt x="1372225" y="831244"/>
                  </a:moveTo>
                  <a:lnTo>
                    <a:pt x="1359281" y="853186"/>
                  </a:lnTo>
                  <a:lnTo>
                    <a:pt x="1444371" y="859028"/>
                  </a:lnTo>
                  <a:lnTo>
                    <a:pt x="1430538" y="837692"/>
                  </a:lnTo>
                  <a:lnTo>
                    <a:pt x="1383157" y="837692"/>
                  </a:lnTo>
                  <a:lnTo>
                    <a:pt x="1372225" y="831244"/>
                  </a:lnTo>
                  <a:close/>
                </a:path>
                <a:path w="1444625" h="859155">
                  <a:moveTo>
                    <a:pt x="1385129" y="809370"/>
                  </a:moveTo>
                  <a:lnTo>
                    <a:pt x="1372225" y="831244"/>
                  </a:lnTo>
                  <a:lnTo>
                    <a:pt x="1383157" y="837692"/>
                  </a:lnTo>
                  <a:lnTo>
                    <a:pt x="1396111" y="815848"/>
                  </a:lnTo>
                  <a:lnTo>
                    <a:pt x="1385129" y="809370"/>
                  </a:lnTo>
                  <a:close/>
                </a:path>
                <a:path w="1444625" h="859155">
                  <a:moveTo>
                    <a:pt x="1398016" y="787527"/>
                  </a:moveTo>
                  <a:lnTo>
                    <a:pt x="1385129" y="809370"/>
                  </a:lnTo>
                  <a:lnTo>
                    <a:pt x="1396111" y="815848"/>
                  </a:lnTo>
                  <a:lnTo>
                    <a:pt x="1383157" y="837692"/>
                  </a:lnTo>
                  <a:lnTo>
                    <a:pt x="1430538" y="837692"/>
                  </a:lnTo>
                  <a:lnTo>
                    <a:pt x="1398016" y="787527"/>
                  </a:lnTo>
                  <a:close/>
                </a:path>
                <a:path w="1444625" h="859155">
                  <a:moveTo>
                    <a:pt x="12954" y="0"/>
                  </a:moveTo>
                  <a:lnTo>
                    <a:pt x="0" y="21844"/>
                  </a:lnTo>
                  <a:lnTo>
                    <a:pt x="1372225" y="831244"/>
                  </a:lnTo>
                  <a:lnTo>
                    <a:pt x="1385129" y="809370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169" y="1745233"/>
              <a:ext cx="1449705" cy="2259965"/>
            </a:xfrm>
            <a:custGeom>
              <a:avLst/>
              <a:gdLst/>
              <a:ahLst/>
              <a:cxnLst/>
              <a:rect l="l" t="t" r="r" b="b"/>
              <a:pathLst>
                <a:path w="1449704" h="2259965">
                  <a:moveTo>
                    <a:pt x="1449197" y="1554861"/>
                  </a:moveTo>
                  <a:lnTo>
                    <a:pt x="1436751" y="1512697"/>
                  </a:lnTo>
                  <a:lnTo>
                    <a:pt x="1425067" y="1473073"/>
                  </a:lnTo>
                  <a:lnTo>
                    <a:pt x="1403616" y="1493062"/>
                  </a:lnTo>
                  <a:lnTo>
                    <a:pt x="1398270" y="1485646"/>
                  </a:lnTo>
                  <a:lnTo>
                    <a:pt x="1396517" y="1488986"/>
                  </a:lnTo>
                  <a:lnTo>
                    <a:pt x="1390243" y="1482255"/>
                  </a:lnTo>
                  <a:lnTo>
                    <a:pt x="1390243" y="1500974"/>
                  </a:lnTo>
                  <a:lnTo>
                    <a:pt x="1385582" y="1509852"/>
                  </a:lnTo>
                  <a:lnTo>
                    <a:pt x="1382153" y="1513065"/>
                  </a:lnTo>
                  <a:lnTo>
                    <a:pt x="1371981" y="1507756"/>
                  </a:lnTo>
                  <a:lnTo>
                    <a:pt x="1371981" y="1522056"/>
                  </a:lnTo>
                  <a:lnTo>
                    <a:pt x="1371981" y="1522539"/>
                  </a:lnTo>
                  <a:lnTo>
                    <a:pt x="1369314" y="1525016"/>
                  </a:lnTo>
                  <a:lnTo>
                    <a:pt x="1371981" y="1526019"/>
                  </a:lnTo>
                  <a:lnTo>
                    <a:pt x="1371981" y="1535861"/>
                  </a:lnTo>
                  <a:lnTo>
                    <a:pt x="1371981" y="1571955"/>
                  </a:lnTo>
                  <a:lnTo>
                    <a:pt x="1371981" y="1584401"/>
                  </a:lnTo>
                  <a:lnTo>
                    <a:pt x="56413" y="2227465"/>
                  </a:lnTo>
                  <a:lnTo>
                    <a:pt x="799033" y="1560576"/>
                  </a:lnTo>
                  <a:lnTo>
                    <a:pt x="1366431" y="1560576"/>
                  </a:lnTo>
                  <a:lnTo>
                    <a:pt x="1371981" y="1571955"/>
                  </a:lnTo>
                  <a:lnTo>
                    <a:pt x="1371981" y="1535861"/>
                  </a:lnTo>
                  <a:lnTo>
                    <a:pt x="1365681" y="1547876"/>
                  </a:lnTo>
                  <a:lnTo>
                    <a:pt x="813181" y="1547876"/>
                  </a:lnTo>
                  <a:lnTo>
                    <a:pt x="1037056" y="1346835"/>
                  </a:lnTo>
                  <a:lnTo>
                    <a:pt x="1371981" y="1522056"/>
                  </a:lnTo>
                  <a:lnTo>
                    <a:pt x="1371981" y="1507756"/>
                  </a:lnTo>
                  <a:lnTo>
                    <a:pt x="1047102" y="1337805"/>
                  </a:lnTo>
                  <a:lnTo>
                    <a:pt x="1151166" y="1244358"/>
                  </a:lnTo>
                  <a:lnTo>
                    <a:pt x="1390243" y="1500974"/>
                  </a:lnTo>
                  <a:lnTo>
                    <a:pt x="1390243" y="1482255"/>
                  </a:lnTo>
                  <a:lnTo>
                    <a:pt x="1160665" y="1235837"/>
                  </a:lnTo>
                  <a:lnTo>
                    <a:pt x="1388999" y="1030782"/>
                  </a:lnTo>
                  <a:lnTo>
                    <a:pt x="1410208" y="1054354"/>
                  </a:lnTo>
                  <a:lnTo>
                    <a:pt x="1426578" y="1012825"/>
                  </a:lnTo>
                  <a:lnTo>
                    <a:pt x="1441450" y="975106"/>
                  </a:lnTo>
                  <a:lnTo>
                    <a:pt x="1359281" y="997712"/>
                  </a:lnTo>
                  <a:lnTo>
                    <a:pt x="1380528" y="1021346"/>
                  </a:lnTo>
                  <a:lnTo>
                    <a:pt x="1152029" y="1226566"/>
                  </a:lnTo>
                  <a:lnTo>
                    <a:pt x="1142530" y="1216367"/>
                  </a:lnTo>
                  <a:lnTo>
                    <a:pt x="1142530" y="1235087"/>
                  </a:lnTo>
                  <a:lnTo>
                    <a:pt x="1035138" y="1331544"/>
                  </a:lnTo>
                  <a:lnTo>
                    <a:pt x="1025080" y="1326286"/>
                  </a:lnTo>
                  <a:lnTo>
                    <a:pt x="1025080" y="1340573"/>
                  </a:lnTo>
                  <a:lnTo>
                    <a:pt x="794258" y="1547876"/>
                  </a:lnTo>
                  <a:lnTo>
                    <a:pt x="43637" y="1547876"/>
                  </a:lnTo>
                  <a:lnTo>
                    <a:pt x="752970" y="1198194"/>
                  </a:lnTo>
                  <a:lnTo>
                    <a:pt x="1025080" y="1340573"/>
                  </a:lnTo>
                  <a:lnTo>
                    <a:pt x="1025080" y="1326286"/>
                  </a:lnTo>
                  <a:lnTo>
                    <a:pt x="767003" y="1191272"/>
                  </a:lnTo>
                  <a:lnTo>
                    <a:pt x="996378" y="1078191"/>
                  </a:lnTo>
                  <a:lnTo>
                    <a:pt x="1142530" y="1235087"/>
                  </a:lnTo>
                  <a:lnTo>
                    <a:pt x="1142530" y="1216367"/>
                  </a:lnTo>
                  <a:lnTo>
                    <a:pt x="1008329" y="1072299"/>
                  </a:lnTo>
                  <a:lnTo>
                    <a:pt x="1375994" y="891044"/>
                  </a:lnTo>
                  <a:lnTo>
                    <a:pt x="1390015" y="919480"/>
                  </a:lnTo>
                  <a:lnTo>
                    <a:pt x="1424495" y="874014"/>
                  </a:lnTo>
                  <a:lnTo>
                    <a:pt x="1440700" y="852639"/>
                  </a:lnTo>
                  <a:lnTo>
                    <a:pt x="1441450" y="852297"/>
                  </a:lnTo>
                  <a:lnTo>
                    <a:pt x="1441107" y="852119"/>
                  </a:lnTo>
                  <a:lnTo>
                    <a:pt x="1441450" y="851662"/>
                  </a:lnTo>
                  <a:lnTo>
                    <a:pt x="1440256" y="851662"/>
                  </a:lnTo>
                  <a:lnTo>
                    <a:pt x="1366520" y="811784"/>
                  </a:lnTo>
                  <a:lnTo>
                    <a:pt x="1365504" y="843508"/>
                  </a:lnTo>
                  <a:lnTo>
                    <a:pt x="1364729" y="843495"/>
                  </a:lnTo>
                  <a:lnTo>
                    <a:pt x="1364729" y="868159"/>
                  </a:lnTo>
                  <a:lnTo>
                    <a:pt x="1364272" y="882650"/>
                  </a:lnTo>
                  <a:lnTo>
                    <a:pt x="999286" y="1062609"/>
                  </a:lnTo>
                  <a:lnTo>
                    <a:pt x="987336" y="1049782"/>
                  </a:lnTo>
                  <a:lnTo>
                    <a:pt x="987336" y="1068501"/>
                  </a:lnTo>
                  <a:lnTo>
                    <a:pt x="753110" y="1183995"/>
                  </a:lnTo>
                  <a:lnTo>
                    <a:pt x="44348" y="813206"/>
                  </a:lnTo>
                  <a:lnTo>
                    <a:pt x="771575" y="836879"/>
                  </a:lnTo>
                  <a:lnTo>
                    <a:pt x="987336" y="1068501"/>
                  </a:lnTo>
                  <a:lnTo>
                    <a:pt x="987336" y="1049782"/>
                  </a:lnTo>
                  <a:lnTo>
                    <a:pt x="789571" y="837476"/>
                  </a:lnTo>
                  <a:lnTo>
                    <a:pt x="1358734" y="856005"/>
                  </a:lnTo>
                  <a:lnTo>
                    <a:pt x="1364729" y="868159"/>
                  </a:lnTo>
                  <a:lnTo>
                    <a:pt x="1364729" y="843495"/>
                  </a:lnTo>
                  <a:lnTo>
                    <a:pt x="777354" y="824357"/>
                  </a:lnTo>
                  <a:lnTo>
                    <a:pt x="9398" y="0"/>
                  </a:lnTo>
                  <a:lnTo>
                    <a:pt x="0" y="8636"/>
                  </a:lnTo>
                  <a:lnTo>
                    <a:pt x="759371" y="823772"/>
                  </a:lnTo>
                  <a:lnTo>
                    <a:pt x="17145" y="799592"/>
                  </a:lnTo>
                  <a:lnTo>
                    <a:pt x="16891" y="805942"/>
                  </a:lnTo>
                  <a:lnTo>
                    <a:pt x="13970" y="811530"/>
                  </a:lnTo>
                  <a:lnTo>
                    <a:pt x="739076" y="1190917"/>
                  </a:lnTo>
                  <a:lnTo>
                    <a:pt x="14097" y="1548384"/>
                  </a:lnTo>
                  <a:lnTo>
                    <a:pt x="16891" y="1554035"/>
                  </a:lnTo>
                  <a:lnTo>
                    <a:pt x="16891" y="1560576"/>
                  </a:lnTo>
                  <a:lnTo>
                    <a:pt x="780110" y="1560576"/>
                  </a:lnTo>
                  <a:lnTo>
                    <a:pt x="15062" y="2247684"/>
                  </a:lnTo>
                  <a:lnTo>
                    <a:pt x="14097" y="2248154"/>
                  </a:lnTo>
                  <a:lnTo>
                    <a:pt x="14224" y="2248433"/>
                  </a:lnTo>
                  <a:lnTo>
                    <a:pt x="12700" y="2249805"/>
                  </a:lnTo>
                  <a:lnTo>
                    <a:pt x="17576" y="2255278"/>
                  </a:lnTo>
                  <a:lnTo>
                    <a:pt x="19685" y="2259584"/>
                  </a:lnTo>
                  <a:lnTo>
                    <a:pt x="20891" y="2258999"/>
                  </a:lnTo>
                  <a:lnTo>
                    <a:pt x="21082" y="2259203"/>
                  </a:lnTo>
                  <a:lnTo>
                    <a:pt x="21818" y="2258542"/>
                  </a:lnTo>
                  <a:lnTo>
                    <a:pt x="1382407" y="1593342"/>
                  </a:lnTo>
                  <a:lnTo>
                    <a:pt x="1396365" y="1621917"/>
                  </a:lnTo>
                  <a:lnTo>
                    <a:pt x="1431163" y="1576451"/>
                  </a:lnTo>
                  <a:lnTo>
                    <a:pt x="1447787" y="1554734"/>
                  </a:lnTo>
                  <a:lnTo>
                    <a:pt x="1448181" y="1554734"/>
                  </a:lnTo>
                  <a:lnTo>
                    <a:pt x="1447977" y="1554480"/>
                  </a:lnTo>
                  <a:lnTo>
                    <a:pt x="1449197" y="1554861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73773" y="2586990"/>
              <a:ext cx="397510" cy="76200"/>
            </a:xfrm>
            <a:custGeom>
              <a:avLst/>
              <a:gdLst/>
              <a:ahLst/>
              <a:cxnLst/>
              <a:rect l="l" t="t" r="r" b="b"/>
              <a:pathLst>
                <a:path w="397509" h="76200">
                  <a:moveTo>
                    <a:pt x="321309" y="0"/>
                  </a:moveTo>
                  <a:lnTo>
                    <a:pt x="321309" y="76200"/>
                  </a:lnTo>
                  <a:lnTo>
                    <a:pt x="372109" y="50800"/>
                  </a:lnTo>
                  <a:lnTo>
                    <a:pt x="334009" y="50800"/>
                  </a:lnTo>
                  <a:lnTo>
                    <a:pt x="334009" y="25400"/>
                  </a:lnTo>
                  <a:lnTo>
                    <a:pt x="372109" y="25400"/>
                  </a:lnTo>
                  <a:lnTo>
                    <a:pt x="321309" y="0"/>
                  </a:lnTo>
                  <a:close/>
                </a:path>
                <a:path w="397509" h="76200">
                  <a:moveTo>
                    <a:pt x="321309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321309" y="50800"/>
                  </a:lnTo>
                  <a:lnTo>
                    <a:pt x="321309" y="25400"/>
                  </a:lnTo>
                  <a:close/>
                </a:path>
                <a:path w="397509" h="76200">
                  <a:moveTo>
                    <a:pt x="372109" y="25400"/>
                  </a:moveTo>
                  <a:lnTo>
                    <a:pt x="334009" y="25400"/>
                  </a:lnTo>
                  <a:lnTo>
                    <a:pt x="334009" y="50800"/>
                  </a:lnTo>
                  <a:lnTo>
                    <a:pt x="372109" y="50800"/>
                  </a:lnTo>
                  <a:lnTo>
                    <a:pt x="397509" y="38100"/>
                  </a:lnTo>
                  <a:lnTo>
                    <a:pt x="372109" y="254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79108" y="3288791"/>
              <a:ext cx="404495" cy="76200"/>
            </a:xfrm>
            <a:custGeom>
              <a:avLst/>
              <a:gdLst/>
              <a:ahLst/>
              <a:cxnLst/>
              <a:rect l="l" t="t" r="r" b="b"/>
              <a:pathLst>
                <a:path w="404495" h="76200">
                  <a:moveTo>
                    <a:pt x="328041" y="0"/>
                  </a:moveTo>
                  <a:lnTo>
                    <a:pt x="328041" y="76200"/>
                  </a:lnTo>
                  <a:lnTo>
                    <a:pt x="391541" y="44450"/>
                  </a:lnTo>
                  <a:lnTo>
                    <a:pt x="340741" y="44450"/>
                  </a:lnTo>
                  <a:lnTo>
                    <a:pt x="340741" y="31750"/>
                  </a:lnTo>
                  <a:lnTo>
                    <a:pt x="391541" y="31750"/>
                  </a:lnTo>
                  <a:lnTo>
                    <a:pt x="328041" y="0"/>
                  </a:lnTo>
                  <a:close/>
                </a:path>
                <a:path w="404495" h="76200">
                  <a:moveTo>
                    <a:pt x="32804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28041" y="44450"/>
                  </a:lnTo>
                  <a:lnTo>
                    <a:pt x="328041" y="31750"/>
                  </a:lnTo>
                  <a:close/>
                </a:path>
                <a:path w="404495" h="76200">
                  <a:moveTo>
                    <a:pt x="391541" y="31750"/>
                  </a:moveTo>
                  <a:lnTo>
                    <a:pt x="340741" y="31750"/>
                  </a:lnTo>
                  <a:lnTo>
                    <a:pt x="340741" y="44450"/>
                  </a:lnTo>
                  <a:lnTo>
                    <a:pt x="391541" y="44450"/>
                  </a:lnTo>
                  <a:lnTo>
                    <a:pt x="404241" y="38100"/>
                  </a:lnTo>
                  <a:lnTo>
                    <a:pt x="391541" y="3175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963409" y="247776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72934" y="315594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libri"/>
                <a:cs typeface="Calibri"/>
              </a:rPr>
              <a:t>y</a:t>
            </a:r>
            <a:r>
              <a:rPr sz="1575" b="1" baseline="-21164" dirty="0"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  <a:p>
            <a:pPr marL="78740">
              <a:lnSpc>
                <a:spcPts val="2110"/>
              </a:lnSpc>
            </a:pPr>
            <a:r>
              <a:rPr sz="2000" b="1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46882" y="3746372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  <a:p>
            <a:pPr marL="27940">
              <a:lnSpc>
                <a:spcPts val="223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92090" y="3657980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05127" y="1984374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52677" y="2759201"/>
            <a:ext cx="459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98777" y="3475177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465818" y="2113788"/>
            <a:ext cx="274320" cy="15240"/>
          </a:xfrm>
          <a:custGeom>
            <a:avLst/>
            <a:gdLst/>
            <a:ahLst/>
            <a:cxnLst/>
            <a:rect l="l" t="t" r="r" b="b"/>
            <a:pathLst>
              <a:path w="274320" h="15239">
                <a:moveTo>
                  <a:pt x="274320" y="0"/>
                </a:moveTo>
                <a:lnTo>
                  <a:pt x="0" y="0"/>
                </a:lnTo>
                <a:lnTo>
                  <a:pt x="0" y="15239"/>
                </a:lnTo>
                <a:lnTo>
                  <a:pt x="274320" y="15239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056878" y="1772539"/>
            <a:ext cx="1146810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069" algn="ctr">
              <a:lnSpc>
                <a:spcPts val="1764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1764"/>
              </a:lnSpc>
            </a:pPr>
            <a:r>
              <a:rPr sz="1800" dirty="0">
                <a:latin typeface="Cambria Math"/>
                <a:cs typeface="Cambria Math"/>
              </a:rPr>
              <a:t>∇=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2700" baseline="-37037" dirty="0">
                <a:latin typeface="Cambria Math"/>
                <a:cs typeface="Cambria Math"/>
              </a:rPr>
              <a:t>𝛿𝑉</a:t>
            </a:r>
            <a:r>
              <a:rPr sz="2700" spc="195" baseline="-3703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04452" y="2782062"/>
            <a:ext cx="22097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73388" y="2673858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</a:tabLst>
            </a:pPr>
            <a:r>
              <a:rPr sz="1800" dirty="0">
                <a:latin typeface="Cambria Math"/>
                <a:cs typeface="Cambria Math"/>
              </a:rPr>
              <a:t>∇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653396" y="2841244"/>
            <a:ext cx="441959" cy="15240"/>
          </a:xfrm>
          <a:custGeom>
            <a:avLst/>
            <a:gdLst/>
            <a:ahLst/>
            <a:cxnLst/>
            <a:rect l="l" t="t" r="r" b="b"/>
            <a:pathLst>
              <a:path w="441959" h="15239">
                <a:moveTo>
                  <a:pt x="441959" y="0"/>
                </a:moveTo>
                <a:lnTo>
                  <a:pt x="0" y="0"/>
                </a:lnTo>
                <a:lnTo>
                  <a:pt x="0" y="15239"/>
                </a:lnTo>
                <a:lnTo>
                  <a:pt x="441959" y="15239"/>
                </a:lnTo>
                <a:lnTo>
                  <a:pt x="441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725659" y="2500121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641840" y="2826258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881107" y="2934462"/>
            <a:ext cx="22097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147807" y="2673858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861" y="1165352"/>
            <a:ext cx="1358303" cy="52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61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97" y="158362"/>
            <a:ext cx="9172575" cy="10960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pc="-30" dirty="0">
                <a:solidFill>
                  <a:srgbClr val="44536A"/>
                </a:solidFill>
              </a:rPr>
              <a:t>How</a:t>
            </a:r>
            <a:r>
              <a:rPr spc="-130" dirty="0">
                <a:solidFill>
                  <a:srgbClr val="44536A"/>
                </a:solidFill>
              </a:rPr>
              <a:t> </a:t>
            </a:r>
            <a:r>
              <a:rPr spc="-40" dirty="0">
                <a:solidFill>
                  <a:srgbClr val="44536A"/>
                </a:solidFill>
              </a:rPr>
              <a:t>are</a:t>
            </a:r>
            <a:r>
              <a:rPr spc="-85" dirty="0">
                <a:solidFill>
                  <a:srgbClr val="44536A"/>
                </a:solidFill>
              </a:rPr>
              <a:t> </a:t>
            </a:r>
            <a:r>
              <a:rPr spc="-20" dirty="0">
                <a:solidFill>
                  <a:srgbClr val="44536A"/>
                </a:solidFill>
              </a:rPr>
              <a:t>the</a:t>
            </a:r>
            <a:r>
              <a:rPr spc="-105" dirty="0">
                <a:solidFill>
                  <a:srgbClr val="44536A"/>
                </a:solidFill>
              </a:rPr>
              <a:t> </a:t>
            </a:r>
            <a:r>
              <a:rPr spc="-45" dirty="0">
                <a:solidFill>
                  <a:srgbClr val="44536A"/>
                </a:solidFill>
              </a:rPr>
              <a:t>Derivatives</a:t>
            </a:r>
            <a:r>
              <a:rPr spc="-95" dirty="0">
                <a:solidFill>
                  <a:srgbClr val="44536A"/>
                </a:solidFill>
              </a:rPr>
              <a:t> </a:t>
            </a:r>
            <a:r>
              <a:rPr spc="-45" dirty="0">
                <a:solidFill>
                  <a:srgbClr val="44536A"/>
                </a:solidFill>
              </a:rPr>
              <a:t>performed</a:t>
            </a:r>
          </a:p>
          <a:p>
            <a:pPr marR="5080" algn="r">
              <a:lnSpc>
                <a:spcPct val="100000"/>
              </a:lnSpc>
              <a:spcBef>
                <a:spcPts val="285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Loss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 smtClean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endParaRPr sz="2700" baseline="1543" dirty="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0290" y="26982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4810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6386" y="339928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19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4810" y="3793997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1714" y="1775459"/>
              <a:ext cx="1473200" cy="2266950"/>
            </a:xfrm>
            <a:custGeom>
              <a:avLst/>
              <a:gdLst/>
              <a:ahLst/>
              <a:cxnLst/>
              <a:rect l="l" t="t" r="r" b="b"/>
              <a:pathLst>
                <a:path w="1473200" h="2266950">
                  <a:moveTo>
                    <a:pt x="1472819" y="2086864"/>
                  </a:moveTo>
                  <a:lnTo>
                    <a:pt x="1461617" y="2043049"/>
                  </a:lnTo>
                  <a:lnTo>
                    <a:pt x="1451737" y="2004314"/>
                  </a:lnTo>
                  <a:lnTo>
                    <a:pt x="1432928" y="2020595"/>
                  </a:lnTo>
                  <a:lnTo>
                    <a:pt x="1428877" y="2013839"/>
                  </a:lnTo>
                  <a:lnTo>
                    <a:pt x="1424241" y="2021128"/>
                  </a:lnTo>
                  <a:lnTo>
                    <a:pt x="1417154" y="2012950"/>
                  </a:lnTo>
                  <a:lnTo>
                    <a:pt x="1417154" y="2032317"/>
                  </a:lnTo>
                  <a:lnTo>
                    <a:pt x="1414411" y="2036635"/>
                  </a:lnTo>
                  <a:lnTo>
                    <a:pt x="1410728" y="2039810"/>
                  </a:lnTo>
                  <a:lnTo>
                    <a:pt x="844804" y="1680108"/>
                  </a:lnTo>
                  <a:lnTo>
                    <a:pt x="1069492" y="1630883"/>
                  </a:lnTo>
                  <a:lnTo>
                    <a:pt x="1417154" y="2032317"/>
                  </a:lnTo>
                  <a:lnTo>
                    <a:pt x="1417154" y="2012950"/>
                  </a:lnTo>
                  <a:lnTo>
                    <a:pt x="1083627" y="1627797"/>
                  </a:lnTo>
                  <a:lnTo>
                    <a:pt x="1329347" y="1573961"/>
                  </a:lnTo>
                  <a:lnTo>
                    <a:pt x="1336167" y="1604899"/>
                  </a:lnTo>
                  <a:lnTo>
                    <a:pt x="1393317" y="1558798"/>
                  </a:lnTo>
                  <a:lnTo>
                    <a:pt x="1402461" y="1551432"/>
                  </a:lnTo>
                  <a:lnTo>
                    <a:pt x="1402092" y="1551343"/>
                  </a:lnTo>
                  <a:lnTo>
                    <a:pt x="1402969" y="1551178"/>
                  </a:lnTo>
                  <a:lnTo>
                    <a:pt x="1390726" y="1540002"/>
                  </a:lnTo>
                  <a:lnTo>
                    <a:pt x="1340104" y="1493774"/>
                  </a:lnTo>
                  <a:lnTo>
                    <a:pt x="1331404" y="1524368"/>
                  </a:lnTo>
                  <a:lnTo>
                    <a:pt x="1324089" y="1522298"/>
                  </a:lnTo>
                  <a:lnTo>
                    <a:pt x="1324089" y="1550085"/>
                  </a:lnTo>
                  <a:lnTo>
                    <a:pt x="1320469" y="1562849"/>
                  </a:lnTo>
                  <a:lnTo>
                    <a:pt x="1074115" y="1616811"/>
                  </a:lnTo>
                  <a:lnTo>
                    <a:pt x="1059992" y="1600504"/>
                  </a:lnTo>
                  <a:lnTo>
                    <a:pt x="1059992" y="1619910"/>
                  </a:lnTo>
                  <a:lnTo>
                    <a:pt x="829525" y="1670392"/>
                  </a:lnTo>
                  <a:lnTo>
                    <a:pt x="811847" y="1659166"/>
                  </a:lnTo>
                  <a:lnTo>
                    <a:pt x="811847" y="1674266"/>
                  </a:lnTo>
                  <a:lnTo>
                    <a:pt x="42024" y="1842897"/>
                  </a:lnTo>
                  <a:lnTo>
                    <a:pt x="542950" y="1503311"/>
                  </a:lnTo>
                  <a:lnTo>
                    <a:pt x="811847" y="1674266"/>
                  </a:lnTo>
                  <a:lnTo>
                    <a:pt x="811847" y="1659166"/>
                  </a:lnTo>
                  <a:lnTo>
                    <a:pt x="554431" y="1495526"/>
                  </a:lnTo>
                  <a:lnTo>
                    <a:pt x="740371" y="1369479"/>
                  </a:lnTo>
                  <a:lnTo>
                    <a:pt x="876681" y="1408226"/>
                  </a:lnTo>
                  <a:lnTo>
                    <a:pt x="1059992" y="1619910"/>
                  </a:lnTo>
                  <a:lnTo>
                    <a:pt x="1059992" y="1600504"/>
                  </a:lnTo>
                  <a:lnTo>
                    <a:pt x="899007" y="1414576"/>
                  </a:lnTo>
                  <a:lnTo>
                    <a:pt x="1320660" y="1534490"/>
                  </a:lnTo>
                  <a:lnTo>
                    <a:pt x="1324089" y="1550085"/>
                  </a:lnTo>
                  <a:lnTo>
                    <a:pt x="1324089" y="1522298"/>
                  </a:lnTo>
                  <a:lnTo>
                    <a:pt x="883869" y="1397088"/>
                  </a:lnTo>
                  <a:lnTo>
                    <a:pt x="861529" y="1371295"/>
                  </a:lnTo>
                  <a:lnTo>
                    <a:pt x="861529" y="1390738"/>
                  </a:lnTo>
                  <a:lnTo>
                    <a:pt x="754075" y="1360182"/>
                  </a:lnTo>
                  <a:lnTo>
                    <a:pt x="805103" y="1325600"/>
                  </a:lnTo>
                  <a:lnTo>
                    <a:pt x="861529" y="1390738"/>
                  </a:lnTo>
                  <a:lnTo>
                    <a:pt x="861529" y="1371295"/>
                  </a:lnTo>
                  <a:lnTo>
                    <a:pt x="815721" y="1318399"/>
                  </a:lnTo>
                  <a:lnTo>
                    <a:pt x="1329626" y="970013"/>
                  </a:lnTo>
                  <a:lnTo>
                    <a:pt x="1347470" y="996315"/>
                  </a:lnTo>
                  <a:lnTo>
                    <a:pt x="1372095" y="952373"/>
                  </a:lnTo>
                  <a:lnTo>
                    <a:pt x="1389126" y="922020"/>
                  </a:lnTo>
                  <a:lnTo>
                    <a:pt x="1304671" y="933196"/>
                  </a:lnTo>
                  <a:lnTo>
                    <a:pt x="1322489" y="959497"/>
                  </a:lnTo>
                  <a:lnTo>
                    <a:pt x="807339" y="1308722"/>
                  </a:lnTo>
                  <a:lnTo>
                    <a:pt x="796721" y="1296466"/>
                  </a:lnTo>
                  <a:lnTo>
                    <a:pt x="796721" y="1315923"/>
                  </a:lnTo>
                  <a:lnTo>
                    <a:pt x="738111" y="1355648"/>
                  </a:lnTo>
                  <a:lnTo>
                    <a:pt x="724420" y="1351762"/>
                  </a:lnTo>
                  <a:lnTo>
                    <a:pt x="724420" y="1364932"/>
                  </a:lnTo>
                  <a:lnTo>
                    <a:pt x="542734" y="1488097"/>
                  </a:lnTo>
                  <a:lnTo>
                    <a:pt x="531266" y="1480807"/>
                  </a:lnTo>
                  <a:lnTo>
                    <a:pt x="531266" y="1495882"/>
                  </a:lnTo>
                  <a:lnTo>
                    <a:pt x="39408" y="1829308"/>
                  </a:lnTo>
                  <a:lnTo>
                    <a:pt x="380695" y="1400149"/>
                  </a:lnTo>
                  <a:lnTo>
                    <a:pt x="531266" y="1495882"/>
                  </a:lnTo>
                  <a:lnTo>
                    <a:pt x="531266" y="1480807"/>
                  </a:lnTo>
                  <a:lnTo>
                    <a:pt x="388645" y="1390142"/>
                  </a:lnTo>
                  <a:lnTo>
                    <a:pt x="466928" y="1291704"/>
                  </a:lnTo>
                  <a:lnTo>
                    <a:pt x="724420" y="1364932"/>
                  </a:lnTo>
                  <a:lnTo>
                    <a:pt x="724420" y="1351762"/>
                  </a:lnTo>
                  <a:lnTo>
                    <a:pt x="475488" y="1280947"/>
                  </a:lnTo>
                  <a:lnTo>
                    <a:pt x="614768" y="1105801"/>
                  </a:lnTo>
                  <a:lnTo>
                    <a:pt x="796721" y="1315923"/>
                  </a:lnTo>
                  <a:lnTo>
                    <a:pt x="796721" y="1296466"/>
                  </a:lnTo>
                  <a:lnTo>
                    <a:pt x="622846" y="1095654"/>
                  </a:lnTo>
                  <a:lnTo>
                    <a:pt x="713790" y="981290"/>
                  </a:lnTo>
                  <a:lnTo>
                    <a:pt x="1330591" y="826312"/>
                  </a:lnTo>
                  <a:lnTo>
                    <a:pt x="1338326" y="857123"/>
                  </a:lnTo>
                  <a:lnTo>
                    <a:pt x="1392161" y="810895"/>
                  </a:lnTo>
                  <a:lnTo>
                    <a:pt x="1402969" y="801624"/>
                  </a:lnTo>
                  <a:lnTo>
                    <a:pt x="1319784" y="783209"/>
                  </a:lnTo>
                  <a:lnTo>
                    <a:pt x="1327505" y="814006"/>
                  </a:lnTo>
                  <a:lnTo>
                    <a:pt x="726808" y="964920"/>
                  </a:lnTo>
                  <a:lnTo>
                    <a:pt x="1346644" y="185496"/>
                  </a:lnTo>
                  <a:lnTo>
                    <a:pt x="1371473" y="205232"/>
                  </a:lnTo>
                  <a:lnTo>
                    <a:pt x="1379435" y="167640"/>
                  </a:lnTo>
                  <a:lnTo>
                    <a:pt x="1389126" y="121920"/>
                  </a:lnTo>
                  <a:lnTo>
                    <a:pt x="1311910" y="157861"/>
                  </a:lnTo>
                  <a:lnTo>
                    <a:pt x="1336738" y="177622"/>
                  </a:lnTo>
                  <a:lnTo>
                    <a:pt x="706602" y="970000"/>
                  </a:lnTo>
                  <a:lnTo>
                    <a:pt x="693585" y="973277"/>
                  </a:lnTo>
                  <a:lnTo>
                    <a:pt x="693585" y="986358"/>
                  </a:lnTo>
                  <a:lnTo>
                    <a:pt x="614413" y="1085926"/>
                  </a:lnTo>
                  <a:lnTo>
                    <a:pt x="606348" y="1076617"/>
                  </a:lnTo>
                  <a:lnTo>
                    <a:pt x="606348" y="1096073"/>
                  </a:lnTo>
                  <a:lnTo>
                    <a:pt x="462305" y="1277200"/>
                  </a:lnTo>
                  <a:lnTo>
                    <a:pt x="453745" y="1274775"/>
                  </a:lnTo>
                  <a:lnTo>
                    <a:pt x="453745" y="1287957"/>
                  </a:lnTo>
                  <a:lnTo>
                    <a:pt x="377913" y="1383322"/>
                  </a:lnTo>
                  <a:lnTo>
                    <a:pt x="45008" y="1171702"/>
                  </a:lnTo>
                  <a:lnTo>
                    <a:pt x="453745" y="1287957"/>
                  </a:lnTo>
                  <a:lnTo>
                    <a:pt x="453745" y="1274775"/>
                  </a:lnTo>
                  <a:lnTo>
                    <a:pt x="27813" y="1153617"/>
                  </a:lnTo>
                  <a:lnTo>
                    <a:pt x="543902" y="1023950"/>
                  </a:lnTo>
                  <a:lnTo>
                    <a:pt x="606348" y="1096073"/>
                  </a:lnTo>
                  <a:lnTo>
                    <a:pt x="606348" y="1076617"/>
                  </a:lnTo>
                  <a:lnTo>
                    <a:pt x="557758" y="1020483"/>
                  </a:lnTo>
                  <a:lnTo>
                    <a:pt x="693585" y="986358"/>
                  </a:lnTo>
                  <a:lnTo>
                    <a:pt x="693585" y="973277"/>
                  </a:lnTo>
                  <a:lnTo>
                    <a:pt x="548449" y="1009726"/>
                  </a:lnTo>
                  <a:lnTo>
                    <a:pt x="534606" y="993749"/>
                  </a:lnTo>
                  <a:lnTo>
                    <a:pt x="534606" y="1013206"/>
                  </a:lnTo>
                  <a:lnTo>
                    <a:pt x="30518" y="1139850"/>
                  </a:lnTo>
                  <a:lnTo>
                    <a:pt x="387146" y="842924"/>
                  </a:lnTo>
                  <a:lnTo>
                    <a:pt x="534606" y="1013206"/>
                  </a:lnTo>
                  <a:lnTo>
                    <a:pt x="534606" y="993749"/>
                  </a:lnTo>
                  <a:lnTo>
                    <a:pt x="396951" y="834758"/>
                  </a:lnTo>
                  <a:lnTo>
                    <a:pt x="1335151" y="53606"/>
                  </a:lnTo>
                  <a:lnTo>
                    <a:pt x="1355471" y="77978"/>
                  </a:lnTo>
                  <a:lnTo>
                    <a:pt x="1373987" y="35687"/>
                  </a:lnTo>
                  <a:lnTo>
                    <a:pt x="1389634" y="0"/>
                  </a:lnTo>
                  <a:lnTo>
                    <a:pt x="1306703" y="19431"/>
                  </a:lnTo>
                  <a:lnTo>
                    <a:pt x="1327023" y="43827"/>
                  </a:lnTo>
                  <a:lnTo>
                    <a:pt x="388620" y="825144"/>
                  </a:lnTo>
                  <a:lnTo>
                    <a:pt x="9652" y="387477"/>
                  </a:lnTo>
                  <a:lnTo>
                    <a:pt x="0" y="395859"/>
                  </a:lnTo>
                  <a:lnTo>
                    <a:pt x="378815" y="833310"/>
                  </a:lnTo>
                  <a:lnTo>
                    <a:pt x="762" y="1148080"/>
                  </a:lnTo>
                  <a:lnTo>
                    <a:pt x="4864" y="1153033"/>
                  </a:lnTo>
                  <a:lnTo>
                    <a:pt x="4927" y="1153312"/>
                  </a:lnTo>
                  <a:lnTo>
                    <a:pt x="4813" y="1153680"/>
                  </a:lnTo>
                  <a:lnTo>
                    <a:pt x="1397" y="1159002"/>
                  </a:lnTo>
                  <a:lnTo>
                    <a:pt x="369963" y="1393317"/>
                  </a:lnTo>
                  <a:lnTo>
                    <a:pt x="5969" y="1851025"/>
                  </a:lnTo>
                  <a:lnTo>
                    <a:pt x="8978" y="1853425"/>
                  </a:lnTo>
                  <a:lnTo>
                    <a:pt x="10896" y="1856308"/>
                  </a:lnTo>
                  <a:lnTo>
                    <a:pt x="9144" y="1862328"/>
                  </a:lnTo>
                  <a:lnTo>
                    <a:pt x="1327315" y="2236292"/>
                  </a:lnTo>
                  <a:lnTo>
                    <a:pt x="1318641" y="2266823"/>
                  </a:lnTo>
                  <a:lnTo>
                    <a:pt x="1402461" y="2251075"/>
                  </a:lnTo>
                  <a:lnTo>
                    <a:pt x="1390078" y="2239772"/>
                  </a:lnTo>
                  <a:lnTo>
                    <a:pt x="1339469" y="2193544"/>
                  </a:lnTo>
                  <a:lnTo>
                    <a:pt x="1330782" y="2224113"/>
                  </a:lnTo>
                  <a:lnTo>
                    <a:pt x="37033" y="1857044"/>
                  </a:lnTo>
                  <a:lnTo>
                    <a:pt x="827125" y="1683981"/>
                  </a:lnTo>
                  <a:lnTo>
                    <a:pt x="1400644" y="2048548"/>
                  </a:lnTo>
                  <a:lnTo>
                    <a:pt x="1394079" y="2054225"/>
                  </a:lnTo>
                  <a:lnTo>
                    <a:pt x="1401343" y="2057247"/>
                  </a:lnTo>
                  <a:lnTo>
                    <a:pt x="1388110" y="2078101"/>
                  </a:lnTo>
                  <a:lnTo>
                    <a:pt x="1472819" y="20868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17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3152" y="1739392"/>
              <a:ext cx="1444625" cy="859155"/>
            </a:xfrm>
            <a:custGeom>
              <a:avLst/>
              <a:gdLst/>
              <a:ahLst/>
              <a:cxnLst/>
              <a:rect l="l" t="t" r="r" b="b"/>
              <a:pathLst>
                <a:path w="1444625" h="859155">
                  <a:moveTo>
                    <a:pt x="1372225" y="831244"/>
                  </a:moveTo>
                  <a:lnTo>
                    <a:pt x="1359281" y="853186"/>
                  </a:lnTo>
                  <a:lnTo>
                    <a:pt x="1444371" y="859028"/>
                  </a:lnTo>
                  <a:lnTo>
                    <a:pt x="1430538" y="837692"/>
                  </a:lnTo>
                  <a:lnTo>
                    <a:pt x="1383157" y="837692"/>
                  </a:lnTo>
                  <a:lnTo>
                    <a:pt x="1372225" y="831244"/>
                  </a:lnTo>
                  <a:close/>
                </a:path>
                <a:path w="1444625" h="859155">
                  <a:moveTo>
                    <a:pt x="1385129" y="809370"/>
                  </a:moveTo>
                  <a:lnTo>
                    <a:pt x="1372225" y="831244"/>
                  </a:lnTo>
                  <a:lnTo>
                    <a:pt x="1383157" y="837692"/>
                  </a:lnTo>
                  <a:lnTo>
                    <a:pt x="1396111" y="815848"/>
                  </a:lnTo>
                  <a:lnTo>
                    <a:pt x="1385129" y="809370"/>
                  </a:lnTo>
                  <a:close/>
                </a:path>
                <a:path w="1444625" h="859155">
                  <a:moveTo>
                    <a:pt x="1398016" y="787527"/>
                  </a:moveTo>
                  <a:lnTo>
                    <a:pt x="1385129" y="809370"/>
                  </a:lnTo>
                  <a:lnTo>
                    <a:pt x="1396111" y="815848"/>
                  </a:lnTo>
                  <a:lnTo>
                    <a:pt x="1383157" y="837692"/>
                  </a:lnTo>
                  <a:lnTo>
                    <a:pt x="1430538" y="837692"/>
                  </a:lnTo>
                  <a:lnTo>
                    <a:pt x="1398016" y="787527"/>
                  </a:lnTo>
                  <a:close/>
                </a:path>
                <a:path w="1444625" h="859155">
                  <a:moveTo>
                    <a:pt x="12954" y="0"/>
                  </a:moveTo>
                  <a:lnTo>
                    <a:pt x="0" y="21844"/>
                  </a:lnTo>
                  <a:lnTo>
                    <a:pt x="1372225" y="831244"/>
                  </a:lnTo>
                  <a:lnTo>
                    <a:pt x="1385129" y="809370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169" y="1745233"/>
              <a:ext cx="1449705" cy="2259965"/>
            </a:xfrm>
            <a:custGeom>
              <a:avLst/>
              <a:gdLst/>
              <a:ahLst/>
              <a:cxnLst/>
              <a:rect l="l" t="t" r="r" b="b"/>
              <a:pathLst>
                <a:path w="1449704" h="2259965">
                  <a:moveTo>
                    <a:pt x="1449197" y="1554861"/>
                  </a:moveTo>
                  <a:lnTo>
                    <a:pt x="1436751" y="1512697"/>
                  </a:lnTo>
                  <a:lnTo>
                    <a:pt x="1425067" y="1473073"/>
                  </a:lnTo>
                  <a:lnTo>
                    <a:pt x="1403616" y="1493062"/>
                  </a:lnTo>
                  <a:lnTo>
                    <a:pt x="1398270" y="1485646"/>
                  </a:lnTo>
                  <a:lnTo>
                    <a:pt x="1396517" y="1488986"/>
                  </a:lnTo>
                  <a:lnTo>
                    <a:pt x="1390243" y="1482255"/>
                  </a:lnTo>
                  <a:lnTo>
                    <a:pt x="1390243" y="1500974"/>
                  </a:lnTo>
                  <a:lnTo>
                    <a:pt x="1385582" y="1509852"/>
                  </a:lnTo>
                  <a:lnTo>
                    <a:pt x="1382153" y="1513065"/>
                  </a:lnTo>
                  <a:lnTo>
                    <a:pt x="1371981" y="1507756"/>
                  </a:lnTo>
                  <a:lnTo>
                    <a:pt x="1371981" y="1522056"/>
                  </a:lnTo>
                  <a:lnTo>
                    <a:pt x="1371981" y="1522539"/>
                  </a:lnTo>
                  <a:lnTo>
                    <a:pt x="1369314" y="1525016"/>
                  </a:lnTo>
                  <a:lnTo>
                    <a:pt x="1371981" y="1526019"/>
                  </a:lnTo>
                  <a:lnTo>
                    <a:pt x="1371981" y="1535861"/>
                  </a:lnTo>
                  <a:lnTo>
                    <a:pt x="1371981" y="1571955"/>
                  </a:lnTo>
                  <a:lnTo>
                    <a:pt x="1371981" y="1584401"/>
                  </a:lnTo>
                  <a:lnTo>
                    <a:pt x="56413" y="2227465"/>
                  </a:lnTo>
                  <a:lnTo>
                    <a:pt x="799033" y="1560576"/>
                  </a:lnTo>
                  <a:lnTo>
                    <a:pt x="1366431" y="1560576"/>
                  </a:lnTo>
                  <a:lnTo>
                    <a:pt x="1371981" y="1571955"/>
                  </a:lnTo>
                  <a:lnTo>
                    <a:pt x="1371981" y="1535861"/>
                  </a:lnTo>
                  <a:lnTo>
                    <a:pt x="1365681" y="1547876"/>
                  </a:lnTo>
                  <a:lnTo>
                    <a:pt x="813181" y="1547876"/>
                  </a:lnTo>
                  <a:lnTo>
                    <a:pt x="1037056" y="1346835"/>
                  </a:lnTo>
                  <a:lnTo>
                    <a:pt x="1371981" y="1522056"/>
                  </a:lnTo>
                  <a:lnTo>
                    <a:pt x="1371981" y="1507756"/>
                  </a:lnTo>
                  <a:lnTo>
                    <a:pt x="1047102" y="1337805"/>
                  </a:lnTo>
                  <a:lnTo>
                    <a:pt x="1151166" y="1244358"/>
                  </a:lnTo>
                  <a:lnTo>
                    <a:pt x="1390243" y="1500974"/>
                  </a:lnTo>
                  <a:lnTo>
                    <a:pt x="1390243" y="1482255"/>
                  </a:lnTo>
                  <a:lnTo>
                    <a:pt x="1160665" y="1235837"/>
                  </a:lnTo>
                  <a:lnTo>
                    <a:pt x="1388999" y="1030782"/>
                  </a:lnTo>
                  <a:lnTo>
                    <a:pt x="1410208" y="1054354"/>
                  </a:lnTo>
                  <a:lnTo>
                    <a:pt x="1426578" y="1012825"/>
                  </a:lnTo>
                  <a:lnTo>
                    <a:pt x="1441450" y="975106"/>
                  </a:lnTo>
                  <a:lnTo>
                    <a:pt x="1359281" y="997712"/>
                  </a:lnTo>
                  <a:lnTo>
                    <a:pt x="1380528" y="1021346"/>
                  </a:lnTo>
                  <a:lnTo>
                    <a:pt x="1152029" y="1226566"/>
                  </a:lnTo>
                  <a:lnTo>
                    <a:pt x="1142530" y="1216367"/>
                  </a:lnTo>
                  <a:lnTo>
                    <a:pt x="1142530" y="1235087"/>
                  </a:lnTo>
                  <a:lnTo>
                    <a:pt x="1035138" y="1331544"/>
                  </a:lnTo>
                  <a:lnTo>
                    <a:pt x="1025080" y="1326286"/>
                  </a:lnTo>
                  <a:lnTo>
                    <a:pt x="1025080" y="1340573"/>
                  </a:lnTo>
                  <a:lnTo>
                    <a:pt x="794258" y="1547876"/>
                  </a:lnTo>
                  <a:lnTo>
                    <a:pt x="43637" y="1547876"/>
                  </a:lnTo>
                  <a:lnTo>
                    <a:pt x="752970" y="1198194"/>
                  </a:lnTo>
                  <a:lnTo>
                    <a:pt x="1025080" y="1340573"/>
                  </a:lnTo>
                  <a:lnTo>
                    <a:pt x="1025080" y="1326286"/>
                  </a:lnTo>
                  <a:lnTo>
                    <a:pt x="767003" y="1191272"/>
                  </a:lnTo>
                  <a:lnTo>
                    <a:pt x="996378" y="1078191"/>
                  </a:lnTo>
                  <a:lnTo>
                    <a:pt x="1142530" y="1235087"/>
                  </a:lnTo>
                  <a:lnTo>
                    <a:pt x="1142530" y="1216367"/>
                  </a:lnTo>
                  <a:lnTo>
                    <a:pt x="1008329" y="1072299"/>
                  </a:lnTo>
                  <a:lnTo>
                    <a:pt x="1375994" y="891044"/>
                  </a:lnTo>
                  <a:lnTo>
                    <a:pt x="1390015" y="919480"/>
                  </a:lnTo>
                  <a:lnTo>
                    <a:pt x="1424495" y="874014"/>
                  </a:lnTo>
                  <a:lnTo>
                    <a:pt x="1440700" y="852639"/>
                  </a:lnTo>
                  <a:lnTo>
                    <a:pt x="1441450" y="852297"/>
                  </a:lnTo>
                  <a:lnTo>
                    <a:pt x="1441107" y="852119"/>
                  </a:lnTo>
                  <a:lnTo>
                    <a:pt x="1441450" y="851662"/>
                  </a:lnTo>
                  <a:lnTo>
                    <a:pt x="1440256" y="851662"/>
                  </a:lnTo>
                  <a:lnTo>
                    <a:pt x="1366520" y="811784"/>
                  </a:lnTo>
                  <a:lnTo>
                    <a:pt x="1365504" y="843508"/>
                  </a:lnTo>
                  <a:lnTo>
                    <a:pt x="1364729" y="843495"/>
                  </a:lnTo>
                  <a:lnTo>
                    <a:pt x="1364729" y="868159"/>
                  </a:lnTo>
                  <a:lnTo>
                    <a:pt x="1364272" y="882650"/>
                  </a:lnTo>
                  <a:lnTo>
                    <a:pt x="999286" y="1062609"/>
                  </a:lnTo>
                  <a:lnTo>
                    <a:pt x="987336" y="1049782"/>
                  </a:lnTo>
                  <a:lnTo>
                    <a:pt x="987336" y="1068501"/>
                  </a:lnTo>
                  <a:lnTo>
                    <a:pt x="753110" y="1183995"/>
                  </a:lnTo>
                  <a:lnTo>
                    <a:pt x="44348" y="813206"/>
                  </a:lnTo>
                  <a:lnTo>
                    <a:pt x="771575" y="836879"/>
                  </a:lnTo>
                  <a:lnTo>
                    <a:pt x="987336" y="1068501"/>
                  </a:lnTo>
                  <a:lnTo>
                    <a:pt x="987336" y="1049782"/>
                  </a:lnTo>
                  <a:lnTo>
                    <a:pt x="789571" y="837476"/>
                  </a:lnTo>
                  <a:lnTo>
                    <a:pt x="1358734" y="856005"/>
                  </a:lnTo>
                  <a:lnTo>
                    <a:pt x="1364729" y="868159"/>
                  </a:lnTo>
                  <a:lnTo>
                    <a:pt x="1364729" y="843495"/>
                  </a:lnTo>
                  <a:lnTo>
                    <a:pt x="777354" y="824357"/>
                  </a:lnTo>
                  <a:lnTo>
                    <a:pt x="9398" y="0"/>
                  </a:lnTo>
                  <a:lnTo>
                    <a:pt x="0" y="8636"/>
                  </a:lnTo>
                  <a:lnTo>
                    <a:pt x="759371" y="823772"/>
                  </a:lnTo>
                  <a:lnTo>
                    <a:pt x="17145" y="799592"/>
                  </a:lnTo>
                  <a:lnTo>
                    <a:pt x="16891" y="805942"/>
                  </a:lnTo>
                  <a:lnTo>
                    <a:pt x="13970" y="811530"/>
                  </a:lnTo>
                  <a:lnTo>
                    <a:pt x="739076" y="1190917"/>
                  </a:lnTo>
                  <a:lnTo>
                    <a:pt x="14097" y="1548384"/>
                  </a:lnTo>
                  <a:lnTo>
                    <a:pt x="16891" y="1554035"/>
                  </a:lnTo>
                  <a:lnTo>
                    <a:pt x="16891" y="1560576"/>
                  </a:lnTo>
                  <a:lnTo>
                    <a:pt x="780110" y="1560576"/>
                  </a:lnTo>
                  <a:lnTo>
                    <a:pt x="15062" y="2247684"/>
                  </a:lnTo>
                  <a:lnTo>
                    <a:pt x="14097" y="2248154"/>
                  </a:lnTo>
                  <a:lnTo>
                    <a:pt x="14224" y="2248433"/>
                  </a:lnTo>
                  <a:lnTo>
                    <a:pt x="12700" y="2249805"/>
                  </a:lnTo>
                  <a:lnTo>
                    <a:pt x="17576" y="2255278"/>
                  </a:lnTo>
                  <a:lnTo>
                    <a:pt x="19685" y="2259584"/>
                  </a:lnTo>
                  <a:lnTo>
                    <a:pt x="20891" y="2258999"/>
                  </a:lnTo>
                  <a:lnTo>
                    <a:pt x="21082" y="2259203"/>
                  </a:lnTo>
                  <a:lnTo>
                    <a:pt x="21818" y="2258542"/>
                  </a:lnTo>
                  <a:lnTo>
                    <a:pt x="1382407" y="1593342"/>
                  </a:lnTo>
                  <a:lnTo>
                    <a:pt x="1396365" y="1621917"/>
                  </a:lnTo>
                  <a:lnTo>
                    <a:pt x="1431163" y="1576451"/>
                  </a:lnTo>
                  <a:lnTo>
                    <a:pt x="1447787" y="1554734"/>
                  </a:lnTo>
                  <a:lnTo>
                    <a:pt x="1448181" y="1554734"/>
                  </a:lnTo>
                  <a:lnTo>
                    <a:pt x="1447977" y="1554480"/>
                  </a:lnTo>
                  <a:lnTo>
                    <a:pt x="1449197" y="1554861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73773" y="2586990"/>
              <a:ext cx="397510" cy="76200"/>
            </a:xfrm>
            <a:custGeom>
              <a:avLst/>
              <a:gdLst/>
              <a:ahLst/>
              <a:cxnLst/>
              <a:rect l="l" t="t" r="r" b="b"/>
              <a:pathLst>
                <a:path w="397509" h="76200">
                  <a:moveTo>
                    <a:pt x="321309" y="0"/>
                  </a:moveTo>
                  <a:lnTo>
                    <a:pt x="321309" y="76200"/>
                  </a:lnTo>
                  <a:lnTo>
                    <a:pt x="372109" y="50800"/>
                  </a:lnTo>
                  <a:lnTo>
                    <a:pt x="334009" y="50800"/>
                  </a:lnTo>
                  <a:lnTo>
                    <a:pt x="334009" y="25400"/>
                  </a:lnTo>
                  <a:lnTo>
                    <a:pt x="372109" y="25400"/>
                  </a:lnTo>
                  <a:lnTo>
                    <a:pt x="321309" y="0"/>
                  </a:lnTo>
                  <a:close/>
                </a:path>
                <a:path w="397509" h="76200">
                  <a:moveTo>
                    <a:pt x="321309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321309" y="50800"/>
                  </a:lnTo>
                  <a:lnTo>
                    <a:pt x="321309" y="25400"/>
                  </a:lnTo>
                  <a:close/>
                </a:path>
                <a:path w="397509" h="76200">
                  <a:moveTo>
                    <a:pt x="372109" y="25400"/>
                  </a:moveTo>
                  <a:lnTo>
                    <a:pt x="334009" y="25400"/>
                  </a:lnTo>
                  <a:lnTo>
                    <a:pt x="334009" y="50800"/>
                  </a:lnTo>
                  <a:lnTo>
                    <a:pt x="372109" y="50800"/>
                  </a:lnTo>
                  <a:lnTo>
                    <a:pt x="397509" y="38100"/>
                  </a:lnTo>
                  <a:lnTo>
                    <a:pt x="372109" y="254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79108" y="3288791"/>
              <a:ext cx="404495" cy="76200"/>
            </a:xfrm>
            <a:custGeom>
              <a:avLst/>
              <a:gdLst/>
              <a:ahLst/>
              <a:cxnLst/>
              <a:rect l="l" t="t" r="r" b="b"/>
              <a:pathLst>
                <a:path w="404495" h="76200">
                  <a:moveTo>
                    <a:pt x="328041" y="0"/>
                  </a:moveTo>
                  <a:lnTo>
                    <a:pt x="328041" y="76200"/>
                  </a:lnTo>
                  <a:lnTo>
                    <a:pt x="391541" y="44450"/>
                  </a:lnTo>
                  <a:lnTo>
                    <a:pt x="340741" y="44450"/>
                  </a:lnTo>
                  <a:lnTo>
                    <a:pt x="340741" y="31750"/>
                  </a:lnTo>
                  <a:lnTo>
                    <a:pt x="391541" y="31750"/>
                  </a:lnTo>
                  <a:lnTo>
                    <a:pt x="328041" y="0"/>
                  </a:lnTo>
                  <a:close/>
                </a:path>
                <a:path w="404495" h="76200">
                  <a:moveTo>
                    <a:pt x="32804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28041" y="44450"/>
                  </a:lnTo>
                  <a:lnTo>
                    <a:pt x="328041" y="31750"/>
                  </a:lnTo>
                  <a:close/>
                </a:path>
                <a:path w="404495" h="76200">
                  <a:moveTo>
                    <a:pt x="391541" y="31750"/>
                  </a:moveTo>
                  <a:lnTo>
                    <a:pt x="340741" y="31750"/>
                  </a:lnTo>
                  <a:lnTo>
                    <a:pt x="340741" y="44450"/>
                  </a:lnTo>
                  <a:lnTo>
                    <a:pt x="391541" y="44450"/>
                  </a:lnTo>
                  <a:lnTo>
                    <a:pt x="404241" y="38100"/>
                  </a:lnTo>
                  <a:lnTo>
                    <a:pt x="391541" y="3175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963409" y="247776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72934" y="315594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libri"/>
                <a:cs typeface="Calibri"/>
              </a:rPr>
              <a:t>y</a:t>
            </a:r>
            <a:r>
              <a:rPr sz="1575" b="1" baseline="-21164" dirty="0"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  <a:p>
            <a:pPr marL="78740">
              <a:lnSpc>
                <a:spcPts val="2110"/>
              </a:lnSpc>
            </a:pPr>
            <a:r>
              <a:rPr sz="2000" b="1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46882" y="3746372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  <a:p>
            <a:pPr marL="27940">
              <a:lnSpc>
                <a:spcPts val="223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92090" y="3657980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05127" y="1984374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52677" y="2759201"/>
            <a:ext cx="459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98777" y="3475177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465818" y="2113788"/>
            <a:ext cx="274320" cy="15240"/>
          </a:xfrm>
          <a:custGeom>
            <a:avLst/>
            <a:gdLst/>
            <a:ahLst/>
            <a:cxnLst/>
            <a:rect l="l" t="t" r="r" b="b"/>
            <a:pathLst>
              <a:path w="274320" h="15239">
                <a:moveTo>
                  <a:pt x="274320" y="0"/>
                </a:moveTo>
                <a:lnTo>
                  <a:pt x="0" y="0"/>
                </a:lnTo>
                <a:lnTo>
                  <a:pt x="0" y="15239"/>
                </a:lnTo>
                <a:lnTo>
                  <a:pt x="274320" y="15239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056878" y="1772539"/>
            <a:ext cx="1146810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069" algn="ctr">
              <a:lnSpc>
                <a:spcPts val="1764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1764"/>
              </a:lnSpc>
            </a:pPr>
            <a:r>
              <a:rPr sz="1800" dirty="0">
                <a:latin typeface="Cambria Math"/>
                <a:cs typeface="Cambria Math"/>
              </a:rPr>
              <a:t>∇=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2700" baseline="-37037" dirty="0">
                <a:latin typeface="Cambria Math"/>
                <a:cs typeface="Cambria Math"/>
              </a:rPr>
              <a:t>𝛿𝑉</a:t>
            </a:r>
            <a:r>
              <a:rPr sz="2700" spc="195" baseline="-3703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04452" y="2782062"/>
            <a:ext cx="22097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73388" y="2673858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</a:tabLst>
            </a:pPr>
            <a:r>
              <a:rPr sz="1800" dirty="0">
                <a:latin typeface="Cambria Math"/>
                <a:cs typeface="Cambria Math"/>
              </a:rPr>
              <a:t>∇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653396" y="2841244"/>
            <a:ext cx="441959" cy="15240"/>
          </a:xfrm>
          <a:custGeom>
            <a:avLst/>
            <a:gdLst/>
            <a:ahLst/>
            <a:cxnLst/>
            <a:rect l="l" t="t" r="r" b="b"/>
            <a:pathLst>
              <a:path w="441959" h="15239">
                <a:moveTo>
                  <a:pt x="441959" y="0"/>
                </a:moveTo>
                <a:lnTo>
                  <a:pt x="0" y="0"/>
                </a:lnTo>
                <a:lnTo>
                  <a:pt x="0" y="15239"/>
                </a:lnTo>
                <a:lnTo>
                  <a:pt x="441959" y="15239"/>
                </a:lnTo>
                <a:lnTo>
                  <a:pt x="441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725659" y="2500121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641840" y="2826258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881107" y="2934462"/>
            <a:ext cx="22097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147807" y="2673858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435" y="811013"/>
            <a:ext cx="1696047" cy="56534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864" y="5342021"/>
            <a:ext cx="3833416" cy="12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42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97" y="158362"/>
            <a:ext cx="9172575" cy="10960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pc="-30" dirty="0">
                <a:solidFill>
                  <a:srgbClr val="44536A"/>
                </a:solidFill>
              </a:rPr>
              <a:t>How</a:t>
            </a:r>
            <a:r>
              <a:rPr spc="-130" dirty="0">
                <a:solidFill>
                  <a:srgbClr val="44536A"/>
                </a:solidFill>
              </a:rPr>
              <a:t> </a:t>
            </a:r>
            <a:r>
              <a:rPr spc="-40" dirty="0">
                <a:solidFill>
                  <a:srgbClr val="44536A"/>
                </a:solidFill>
              </a:rPr>
              <a:t>are</a:t>
            </a:r>
            <a:r>
              <a:rPr spc="-85" dirty="0">
                <a:solidFill>
                  <a:srgbClr val="44536A"/>
                </a:solidFill>
              </a:rPr>
              <a:t> </a:t>
            </a:r>
            <a:r>
              <a:rPr spc="-20" dirty="0">
                <a:solidFill>
                  <a:srgbClr val="44536A"/>
                </a:solidFill>
              </a:rPr>
              <a:t>the</a:t>
            </a:r>
            <a:r>
              <a:rPr spc="-105" dirty="0">
                <a:solidFill>
                  <a:srgbClr val="44536A"/>
                </a:solidFill>
              </a:rPr>
              <a:t> </a:t>
            </a:r>
            <a:r>
              <a:rPr spc="-45" dirty="0">
                <a:solidFill>
                  <a:srgbClr val="44536A"/>
                </a:solidFill>
              </a:rPr>
              <a:t>Derivatives</a:t>
            </a:r>
            <a:r>
              <a:rPr spc="-95" dirty="0">
                <a:solidFill>
                  <a:srgbClr val="44536A"/>
                </a:solidFill>
              </a:rPr>
              <a:t> </a:t>
            </a:r>
            <a:r>
              <a:rPr spc="-45" dirty="0">
                <a:solidFill>
                  <a:srgbClr val="44536A"/>
                </a:solidFill>
              </a:rPr>
              <a:t>performed</a:t>
            </a:r>
          </a:p>
          <a:p>
            <a:pPr marR="5080" algn="r">
              <a:lnSpc>
                <a:spcPct val="100000"/>
              </a:lnSpc>
              <a:spcBef>
                <a:spcPts val="285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Loss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1800" b="1" spc="25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2700" baseline="1543" dirty="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0290" y="26982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4810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6386" y="339928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19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4810" y="3793997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1714" y="1775459"/>
              <a:ext cx="1473200" cy="2266950"/>
            </a:xfrm>
            <a:custGeom>
              <a:avLst/>
              <a:gdLst/>
              <a:ahLst/>
              <a:cxnLst/>
              <a:rect l="l" t="t" r="r" b="b"/>
              <a:pathLst>
                <a:path w="1473200" h="2266950">
                  <a:moveTo>
                    <a:pt x="1472819" y="2086864"/>
                  </a:moveTo>
                  <a:lnTo>
                    <a:pt x="1461617" y="2043049"/>
                  </a:lnTo>
                  <a:lnTo>
                    <a:pt x="1451737" y="2004314"/>
                  </a:lnTo>
                  <a:lnTo>
                    <a:pt x="1432928" y="2020595"/>
                  </a:lnTo>
                  <a:lnTo>
                    <a:pt x="1428877" y="2013839"/>
                  </a:lnTo>
                  <a:lnTo>
                    <a:pt x="1424241" y="2021128"/>
                  </a:lnTo>
                  <a:lnTo>
                    <a:pt x="1417154" y="2012950"/>
                  </a:lnTo>
                  <a:lnTo>
                    <a:pt x="1417154" y="2032317"/>
                  </a:lnTo>
                  <a:lnTo>
                    <a:pt x="1414411" y="2036635"/>
                  </a:lnTo>
                  <a:lnTo>
                    <a:pt x="1410728" y="2039810"/>
                  </a:lnTo>
                  <a:lnTo>
                    <a:pt x="844804" y="1680108"/>
                  </a:lnTo>
                  <a:lnTo>
                    <a:pt x="1069492" y="1630883"/>
                  </a:lnTo>
                  <a:lnTo>
                    <a:pt x="1417154" y="2032317"/>
                  </a:lnTo>
                  <a:lnTo>
                    <a:pt x="1417154" y="2012950"/>
                  </a:lnTo>
                  <a:lnTo>
                    <a:pt x="1083627" y="1627797"/>
                  </a:lnTo>
                  <a:lnTo>
                    <a:pt x="1329347" y="1573961"/>
                  </a:lnTo>
                  <a:lnTo>
                    <a:pt x="1336167" y="1604899"/>
                  </a:lnTo>
                  <a:lnTo>
                    <a:pt x="1393317" y="1558798"/>
                  </a:lnTo>
                  <a:lnTo>
                    <a:pt x="1402461" y="1551432"/>
                  </a:lnTo>
                  <a:lnTo>
                    <a:pt x="1402092" y="1551343"/>
                  </a:lnTo>
                  <a:lnTo>
                    <a:pt x="1402969" y="1551178"/>
                  </a:lnTo>
                  <a:lnTo>
                    <a:pt x="1390726" y="1540002"/>
                  </a:lnTo>
                  <a:lnTo>
                    <a:pt x="1340104" y="1493774"/>
                  </a:lnTo>
                  <a:lnTo>
                    <a:pt x="1331404" y="1524368"/>
                  </a:lnTo>
                  <a:lnTo>
                    <a:pt x="1324089" y="1522298"/>
                  </a:lnTo>
                  <a:lnTo>
                    <a:pt x="1324089" y="1550085"/>
                  </a:lnTo>
                  <a:lnTo>
                    <a:pt x="1320469" y="1562849"/>
                  </a:lnTo>
                  <a:lnTo>
                    <a:pt x="1074115" y="1616811"/>
                  </a:lnTo>
                  <a:lnTo>
                    <a:pt x="1059992" y="1600504"/>
                  </a:lnTo>
                  <a:lnTo>
                    <a:pt x="1059992" y="1619910"/>
                  </a:lnTo>
                  <a:lnTo>
                    <a:pt x="829525" y="1670392"/>
                  </a:lnTo>
                  <a:lnTo>
                    <a:pt x="811847" y="1659166"/>
                  </a:lnTo>
                  <a:lnTo>
                    <a:pt x="811847" y="1674266"/>
                  </a:lnTo>
                  <a:lnTo>
                    <a:pt x="42024" y="1842897"/>
                  </a:lnTo>
                  <a:lnTo>
                    <a:pt x="542950" y="1503311"/>
                  </a:lnTo>
                  <a:lnTo>
                    <a:pt x="811847" y="1674266"/>
                  </a:lnTo>
                  <a:lnTo>
                    <a:pt x="811847" y="1659166"/>
                  </a:lnTo>
                  <a:lnTo>
                    <a:pt x="554431" y="1495526"/>
                  </a:lnTo>
                  <a:lnTo>
                    <a:pt x="740371" y="1369479"/>
                  </a:lnTo>
                  <a:lnTo>
                    <a:pt x="876681" y="1408226"/>
                  </a:lnTo>
                  <a:lnTo>
                    <a:pt x="1059992" y="1619910"/>
                  </a:lnTo>
                  <a:lnTo>
                    <a:pt x="1059992" y="1600504"/>
                  </a:lnTo>
                  <a:lnTo>
                    <a:pt x="899007" y="1414576"/>
                  </a:lnTo>
                  <a:lnTo>
                    <a:pt x="1320660" y="1534490"/>
                  </a:lnTo>
                  <a:lnTo>
                    <a:pt x="1324089" y="1550085"/>
                  </a:lnTo>
                  <a:lnTo>
                    <a:pt x="1324089" y="1522298"/>
                  </a:lnTo>
                  <a:lnTo>
                    <a:pt x="883869" y="1397088"/>
                  </a:lnTo>
                  <a:lnTo>
                    <a:pt x="861529" y="1371295"/>
                  </a:lnTo>
                  <a:lnTo>
                    <a:pt x="861529" y="1390738"/>
                  </a:lnTo>
                  <a:lnTo>
                    <a:pt x="754075" y="1360182"/>
                  </a:lnTo>
                  <a:lnTo>
                    <a:pt x="805103" y="1325600"/>
                  </a:lnTo>
                  <a:lnTo>
                    <a:pt x="861529" y="1390738"/>
                  </a:lnTo>
                  <a:lnTo>
                    <a:pt x="861529" y="1371295"/>
                  </a:lnTo>
                  <a:lnTo>
                    <a:pt x="815721" y="1318399"/>
                  </a:lnTo>
                  <a:lnTo>
                    <a:pt x="1329626" y="970013"/>
                  </a:lnTo>
                  <a:lnTo>
                    <a:pt x="1347470" y="996315"/>
                  </a:lnTo>
                  <a:lnTo>
                    <a:pt x="1372095" y="952373"/>
                  </a:lnTo>
                  <a:lnTo>
                    <a:pt x="1389126" y="922020"/>
                  </a:lnTo>
                  <a:lnTo>
                    <a:pt x="1304671" y="933196"/>
                  </a:lnTo>
                  <a:lnTo>
                    <a:pt x="1322489" y="959497"/>
                  </a:lnTo>
                  <a:lnTo>
                    <a:pt x="807339" y="1308722"/>
                  </a:lnTo>
                  <a:lnTo>
                    <a:pt x="796721" y="1296466"/>
                  </a:lnTo>
                  <a:lnTo>
                    <a:pt x="796721" y="1315923"/>
                  </a:lnTo>
                  <a:lnTo>
                    <a:pt x="738111" y="1355648"/>
                  </a:lnTo>
                  <a:lnTo>
                    <a:pt x="724420" y="1351762"/>
                  </a:lnTo>
                  <a:lnTo>
                    <a:pt x="724420" y="1364932"/>
                  </a:lnTo>
                  <a:lnTo>
                    <a:pt x="542734" y="1488097"/>
                  </a:lnTo>
                  <a:lnTo>
                    <a:pt x="531266" y="1480807"/>
                  </a:lnTo>
                  <a:lnTo>
                    <a:pt x="531266" y="1495882"/>
                  </a:lnTo>
                  <a:lnTo>
                    <a:pt x="39408" y="1829308"/>
                  </a:lnTo>
                  <a:lnTo>
                    <a:pt x="380695" y="1400149"/>
                  </a:lnTo>
                  <a:lnTo>
                    <a:pt x="531266" y="1495882"/>
                  </a:lnTo>
                  <a:lnTo>
                    <a:pt x="531266" y="1480807"/>
                  </a:lnTo>
                  <a:lnTo>
                    <a:pt x="388645" y="1390142"/>
                  </a:lnTo>
                  <a:lnTo>
                    <a:pt x="466928" y="1291704"/>
                  </a:lnTo>
                  <a:lnTo>
                    <a:pt x="724420" y="1364932"/>
                  </a:lnTo>
                  <a:lnTo>
                    <a:pt x="724420" y="1351762"/>
                  </a:lnTo>
                  <a:lnTo>
                    <a:pt x="475488" y="1280947"/>
                  </a:lnTo>
                  <a:lnTo>
                    <a:pt x="614768" y="1105801"/>
                  </a:lnTo>
                  <a:lnTo>
                    <a:pt x="796721" y="1315923"/>
                  </a:lnTo>
                  <a:lnTo>
                    <a:pt x="796721" y="1296466"/>
                  </a:lnTo>
                  <a:lnTo>
                    <a:pt x="622846" y="1095654"/>
                  </a:lnTo>
                  <a:lnTo>
                    <a:pt x="713790" y="981290"/>
                  </a:lnTo>
                  <a:lnTo>
                    <a:pt x="1330591" y="826312"/>
                  </a:lnTo>
                  <a:lnTo>
                    <a:pt x="1338326" y="857123"/>
                  </a:lnTo>
                  <a:lnTo>
                    <a:pt x="1392161" y="810895"/>
                  </a:lnTo>
                  <a:lnTo>
                    <a:pt x="1402969" y="801624"/>
                  </a:lnTo>
                  <a:lnTo>
                    <a:pt x="1319784" y="783209"/>
                  </a:lnTo>
                  <a:lnTo>
                    <a:pt x="1327505" y="814006"/>
                  </a:lnTo>
                  <a:lnTo>
                    <a:pt x="726808" y="964920"/>
                  </a:lnTo>
                  <a:lnTo>
                    <a:pt x="1346644" y="185496"/>
                  </a:lnTo>
                  <a:lnTo>
                    <a:pt x="1371473" y="205232"/>
                  </a:lnTo>
                  <a:lnTo>
                    <a:pt x="1379435" y="167640"/>
                  </a:lnTo>
                  <a:lnTo>
                    <a:pt x="1389126" y="121920"/>
                  </a:lnTo>
                  <a:lnTo>
                    <a:pt x="1311910" y="157861"/>
                  </a:lnTo>
                  <a:lnTo>
                    <a:pt x="1336738" y="177622"/>
                  </a:lnTo>
                  <a:lnTo>
                    <a:pt x="706602" y="970000"/>
                  </a:lnTo>
                  <a:lnTo>
                    <a:pt x="693585" y="973277"/>
                  </a:lnTo>
                  <a:lnTo>
                    <a:pt x="693585" y="986358"/>
                  </a:lnTo>
                  <a:lnTo>
                    <a:pt x="614413" y="1085926"/>
                  </a:lnTo>
                  <a:lnTo>
                    <a:pt x="606348" y="1076617"/>
                  </a:lnTo>
                  <a:lnTo>
                    <a:pt x="606348" y="1096073"/>
                  </a:lnTo>
                  <a:lnTo>
                    <a:pt x="462305" y="1277200"/>
                  </a:lnTo>
                  <a:lnTo>
                    <a:pt x="453745" y="1274775"/>
                  </a:lnTo>
                  <a:lnTo>
                    <a:pt x="453745" y="1287957"/>
                  </a:lnTo>
                  <a:lnTo>
                    <a:pt x="377913" y="1383322"/>
                  </a:lnTo>
                  <a:lnTo>
                    <a:pt x="45008" y="1171702"/>
                  </a:lnTo>
                  <a:lnTo>
                    <a:pt x="453745" y="1287957"/>
                  </a:lnTo>
                  <a:lnTo>
                    <a:pt x="453745" y="1274775"/>
                  </a:lnTo>
                  <a:lnTo>
                    <a:pt x="27813" y="1153617"/>
                  </a:lnTo>
                  <a:lnTo>
                    <a:pt x="543902" y="1023950"/>
                  </a:lnTo>
                  <a:lnTo>
                    <a:pt x="606348" y="1096073"/>
                  </a:lnTo>
                  <a:lnTo>
                    <a:pt x="606348" y="1076617"/>
                  </a:lnTo>
                  <a:lnTo>
                    <a:pt x="557758" y="1020483"/>
                  </a:lnTo>
                  <a:lnTo>
                    <a:pt x="693585" y="986358"/>
                  </a:lnTo>
                  <a:lnTo>
                    <a:pt x="693585" y="973277"/>
                  </a:lnTo>
                  <a:lnTo>
                    <a:pt x="548449" y="1009726"/>
                  </a:lnTo>
                  <a:lnTo>
                    <a:pt x="534606" y="993749"/>
                  </a:lnTo>
                  <a:lnTo>
                    <a:pt x="534606" y="1013206"/>
                  </a:lnTo>
                  <a:lnTo>
                    <a:pt x="30518" y="1139850"/>
                  </a:lnTo>
                  <a:lnTo>
                    <a:pt x="387146" y="842924"/>
                  </a:lnTo>
                  <a:lnTo>
                    <a:pt x="534606" y="1013206"/>
                  </a:lnTo>
                  <a:lnTo>
                    <a:pt x="534606" y="993749"/>
                  </a:lnTo>
                  <a:lnTo>
                    <a:pt x="396951" y="834758"/>
                  </a:lnTo>
                  <a:lnTo>
                    <a:pt x="1335151" y="53606"/>
                  </a:lnTo>
                  <a:lnTo>
                    <a:pt x="1355471" y="77978"/>
                  </a:lnTo>
                  <a:lnTo>
                    <a:pt x="1373987" y="35687"/>
                  </a:lnTo>
                  <a:lnTo>
                    <a:pt x="1389634" y="0"/>
                  </a:lnTo>
                  <a:lnTo>
                    <a:pt x="1306703" y="19431"/>
                  </a:lnTo>
                  <a:lnTo>
                    <a:pt x="1327023" y="43827"/>
                  </a:lnTo>
                  <a:lnTo>
                    <a:pt x="388620" y="825144"/>
                  </a:lnTo>
                  <a:lnTo>
                    <a:pt x="9652" y="387477"/>
                  </a:lnTo>
                  <a:lnTo>
                    <a:pt x="0" y="395859"/>
                  </a:lnTo>
                  <a:lnTo>
                    <a:pt x="378815" y="833310"/>
                  </a:lnTo>
                  <a:lnTo>
                    <a:pt x="762" y="1148080"/>
                  </a:lnTo>
                  <a:lnTo>
                    <a:pt x="4864" y="1153033"/>
                  </a:lnTo>
                  <a:lnTo>
                    <a:pt x="4927" y="1153312"/>
                  </a:lnTo>
                  <a:lnTo>
                    <a:pt x="4813" y="1153680"/>
                  </a:lnTo>
                  <a:lnTo>
                    <a:pt x="1397" y="1159002"/>
                  </a:lnTo>
                  <a:lnTo>
                    <a:pt x="369963" y="1393317"/>
                  </a:lnTo>
                  <a:lnTo>
                    <a:pt x="5969" y="1851025"/>
                  </a:lnTo>
                  <a:lnTo>
                    <a:pt x="8978" y="1853425"/>
                  </a:lnTo>
                  <a:lnTo>
                    <a:pt x="10896" y="1856308"/>
                  </a:lnTo>
                  <a:lnTo>
                    <a:pt x="9144" y="1862328"/>
                  </a:lnTo>
                  <a:lnTo>
                    <a:pt x="1327315" y="2236292"/>
                  </a:lnTo>
                  <a:lnTo>
                    <a:pt x="1318641" y="2266823"/>
                  </a:lnTo>
                  <a:lnTo>
                    <a:pt x="1402461" y="2251075"/>
                  </a:lnTo>
                  <a:lnTo>
                    <a:pt x="1390078" y="2239772"/>
                  </a:lnTo>
                  <a:lnTo>
                    <a:pt x="1339469" y="2193544"/>
                  </a:lnTo>
                  <a:lnTo>
                    <a:pt x="1330782" y="2224113"/>
                  </a:lnTo>
                  <a:lnTo>
                    <a:pt x="37033" y="1857044"/>
                  </a:lnTo>
                  <a:lnTo>
                    <a:pt x="827125" y="1683981"/>
                  </a:lnTo>
                  <a:lnTo>
                    <a:pt x="1400644" y="2048548"/>
                  </a:lnTo>
                  <a:lnTo>
                    <a:pt x="1394079" y="2054225"/>
                  </a:lnTo>
                  <a:lnTo>
                    <a:pt x="1401343" y="2057247"/>
                  </a:lnTo>
                  <a:lnTo>
                    <a:pt x="1388110" y="2078101"/>
                  </a:lnTo>
                  <a:lnTo>
                    <a:pt x="1472819" y="20868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17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3152" y="1739392"/>
              <a:ext cx="1444625" cy="859155"/>
            </a:xfrm>
            <a:custGeom>
              <a:avLst/>
              <a:gdLst/>
              <a:ahLst/>
              <a:cxnLst/>
              <a:rect l="l" t="t" r="r" b="b"/>
              <a:pathLst>
                <a:path w="1444625" h="859155">
                  <a:moveTo>
                    <a:pt x="1372225" y="831244"/>
                  </a:moveTo>
                  <a:lnTo>
                    <a:pt x="1359281" y="853186"/>
                  </a:lnTo>
                  <a:lnTo>
                    <a:pt x="1444371" y="859028"/>
                  </a:lnTo>
                  <a:lnTo>
                    <a:pt x="1430538" y="837692"/>
                  </a:lnTo>
                  <a:lnTo>
                    <a:pt x="1383157" y="837692"/>
                  </a:lnTo>
                  <a:lnTo>
                    <a:pt x="1372225" y="831244"/>
                  </a:lnTo>
                  <a:close/>
                </a:path>
                <a:path w="1444625" h="859155">
                  <a:moveTo>
                    <a:pt x="1385129" y="809370"/>
                  </a:moveTo>
                  <a:lnTo>
                    <a:pt x="1372225" y="831244"/>
                  </a:lnTo>
                  <a:lnTo>
                    <a:pt x="1383157" y="837692"/>
                  </a:lnTo>
                  <a:lnTo>
                    <a:pt x="1396111" y="815848"/>
                  </a:lnTo>
                  <a:lnTo>
                    <a:pt x="1385129" y="809370"/>
                  </a:lnTo>
                  <a:close/>
                </a:path>
                <a:path w="1444625" h="859155">
                  <a:moveTo>
                    <a:pt x="1398016" y="787527"/>
                  </a:moveTo>
                  <a:lnTo>
                    <a:pt x="1385129" y="809370"/>
                  </a:lnTo>
                  <a:lnTo>
                    <a:pt x="1396111" y="815848"/>
                  </a:lnTo>
                  <a:lnTo>
                    <a:pt x="1383157" y="837692"/>
                  </a:lnTo>
                  <a:lnTo>
                    <a:pt x="1430538" y="837692"/>
                  </a:lnTo>
                  <a:lnTo>
                    <a:pt x="1398016" y="787527"/>
                  </a:lnTo>
                  <a:close/>
                </a:path>
                <a:path w="1444625" h="859155">
                  <a:moveTo>
                    <a:pt x="12954" y="0"/>
                  </a:moveTo>
                  <a:lnTo>
                    <a:pt x="0" y="21844"/>
                  </a:lnTo>
                  <a:lnTo>
                    <a:pt x="1372225" y="831244"/>
                  </a:lnTo>
                  <a:lnTo>
                    <a:pt x="1385129" y="809370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169" y="1745233"/>
              <a:ext cx="1449705" cy="2259965"/>
            </a:xfrm>
            <a:custGeom>
              <a:avLst/>
              <a:gdLst/>
              <a:ahLst/>
              <a:cxnLst/>
              <a:rect l="l" t="t" r="r" b="b"/>
              <a:pathLst>
                <a:path w="1449704" h="2259965">
                  <a:moveTo>
                    <a:pt x="1449197" y="1554861"/>
                  </a:moveTo>
                  <a:lnTo>
                    <a:pt x="1436751" y="1512697"/>
                  </a:lnTo>
                  <a:lnTo>
                    <a:pt x="1425067" y="1473073"/>
                  </a:lnTo>
                  <a:lnTo>
                    <a:pt x="1403616" y="1493062"/>
                  </a:lnTo>
                  <a:lnTo>
                    <a:pt x="1398270" y="1485646"/>
                  </a:lnTo>
                  <a:lnTo>
                    <a:pt x="1396517" y="1488986"/>
                  </a:lnTo>
                  <a:lnTo>
                    <a:pt x="1390243" y="1482255"/>
                  </a:lnTo>
                  <a:lnTo>
                    <a:pt x="1390243" y="1500974"/>
                  </a:lnTo>
                  <a:lnTo>
                    <a:pt x="1385582" y="1509852"/>
                  </a:lnTo>
                  <a:lnTo>
                    <a:pt x="1382153" y="1513065"/>
                  </a:lnTo>
                  <a:lnTo>
                    <a:pt x="1371981" y="1507756"/>
                  </a:lnTo>
                  <a:lnTo>
                    <a:pt x="1371981" y="1522056"/>
                  </a:lnTo>
                  <a:lnTo>
                    <a:pt x="1371981" y="1522539"/>
                  </a:lnTo>
                  <a:lnTo>
                    <a:pt x="1369314" y="1525016"/>
                  </a:lnTo>
                  <a:lnTo>
                    <a:pt x="1371981" y="1526019"/>
                  </a:lnTo>
                  <a:lnTo>
                    <a:pt x="1371981" y="1535861"/>
                  </a:lnTo>
                  <a:lnTo>
                    <a:pt x="1371981" y="1571955"/>
                  </a:lnTo>
                  <a:lnTo>
                    <a:pt x="1371981" y="1584401"/>
                  </a:lnTo>
                  <a:lnTo>
                    <a:pt x="56413" y="2227465"/>
                  </a:lnTo>
                  <a:lnTo>
                    <a:pt x="799033" y="1560576"/>
                  </a:lnTo>
                  <a:lnTo>
                    <a:pt x="1366431" y="1560576"/>
                  </a:lnTo>
                  <a:lnTo>
                    <a:pt x="1371981" y="1571955"/>
                  </a:lnTo>
                  <a:lnTo>
                    <a:pt x="1371981" y="1535861"/>
                  </a:lnTo>
                  <a:lnTo>
                    <a:pt x="1365681" y="1547876"/>
                  </a:lnTo>
                  <a:lnTo>
                    <a:pt x="813181" y="1547876"/>
                  </a:lnTo>
                  <a:lnTo>
                    <a:pt x="1037056" y="1346835"/>
                  </a:lnTo>
                  <a:lnTo>
                    <a:pt x="1371981" y="1522056"/>
                  </a:lnTo>
                  <a:lnTo>
                    <a:pt x="1371981" y="1507756"/>
                  </a:lnTo>
                  <a:lnTo>
                    <a:pt x="1047102" y="1337805"/>
                  </a:lnTo>
                  <a:lnTo>
                    <a:pt x="1151166" y="1244358"/>
                  </a:lnTo>
                  <a:lnTo>
                    <a:pt x="1390243" y="1500974"/>
                  </a:lnTo>
                  <a:lnTo>
                    <a:pt x="1390243" y="1482255"/>
                  </a:lnTo>
                  <a:lnTo>
                    <a:pt x="1160665" y="1235837"/>
                  </a:lnTo>
                  <a:lnTo>
                    <a:pt x="1388999" y="1030782"/>
                  </a:lnTo>
                  <a:lnTo>
                    <a:pt x="1410208" y="1054354"/>
                  </a:lnTo>
                  <a:lnTo>
                    <a:pt x="1426578" y="1012825"/>
                  </a:lnTo>
                  <a:lnTo>
                    <a:pt x="1441450" y="975106"/>
                  </a:lnTo>
                  <a:lnTo>
                    <a:pt x="1359281" y="997712"/>
                  </a:lnTo>
                  <a:lnTo>
                    <a:pt x="1380528" y="1021346"/>
                  </a:lnTo>
                  <a:lnTo>
                    <a:pt x="1152029" y="1226566"/>
                  </a:lnTo>
                  <a:lnTo>
                    <a:pt x="1142530" y="1216367"/>
                  </a:lnTo>
                  <a:lnTo>
                    <a:pt x="1142530" y="1235087"/>
                  </a:lnTo>
                  <a:lnTo>
                    <a:pt x="1035138" y="1331544"/>
                  </a:lnTo>
                  <a:lnTo>
                    <a:pt x="1025080" y="1326286"/>
                  </a:lnTo>
                  <a:lnTo>
                    <a:pt x="1025080" y="1340573"/>
                  </a:lnTo>
                  <a:lnTo>
                    <a:pt x="794258" y="1547876"/>
                  </a:lnTo>
                  <a:lnTo>
                    <a:pt x="43637" y="1547876"/>
                  </a:lnTo>
                  <a:lnTo>
                    <a:pt x="752970" y="1198194"/>
                  </a:lnTo>
                  <a:lnTo>
                    <a:pt x="1025080" y="1340573"/>
                  </a:lnTo>
                  <a:lnTo>
                    <a:pt x="1025080" y="1326286"/>
                  </a:lnTo>
                  <a:lnTo>
                    <a:pt x="767003" y="1191272"/>
                  </a:lnTo>
                  <a:lnTo>
                    <a:pt x="996378" y="1078191"/>
                  </a:lnTo>
                  <a:lnTo>
                    <a:pt x="1142530" y="1235087"/>
                  </a:lnTo>
                  <a:lnTo>
                    <a:pt x="1142530" y="1216367"/>
                  </a:lnTo>
                  <a:lnTo>
                    <a:pt x="1008329" y="1072299"/>
                  </a:lnTo>
                  <a:lnTo>
                    <a:pt x="1375994" y="891044"/>
                  </a:lnTo>
                  <a:lnTo>
                    <a:pt x="1390015" y="919480"/>
                  </a:lnTo>
                  <a:lnTo>
                    <a:pt x="1424495" y="874014"/>
                  </a:lnTo>
                  <a:lnTo>
                    <a:pt x="1440700" y="852639"/>
                  </a:lnTo>
                  <a:lnTo>
                    <a:pt x="1441450" y="852297"/>
                  </a:lnTo>
                  <a:lnTo>
                    <a:pt x="1441107" y="852119"/>
                  </a:lnTo>
                  <a:lnTo>
                    <a:pt x="1441450" y="851662"/>
                  </a:lnTo>
                  <a:lnTo>
                    <a:pt x="1440256" y="851662"/>
                  </a:lnTo>
                  <a:lnTo>
                    <a:pt x="1366520" y="811784"/>
                  </a:lnTo>
                  <a:lnTo>
                    <a:pt x="1365504" y="843508"/>
                  </a:lnTo>
                  <a:lnTo>
                    <a:pt x="1364729" y="843495"/>
                  </a:lnTo>
                  <a:lnTo>
                    <a:pt x="1364729" y="868159"/>
                  </a:lnTo>
                  <a:lnTo>
                    <a:pt x="1364272" y="882650"/>
                  </a:lnTo>
                  <a:lnTo>
                    <a:pt x="999286" y="1062609"/>
                  </a:lnTo>
                  <a:lnTo>
                    <a:pt x="987336" y="1049782"/>
                  </a:lnTo>
                  <a:lnTo>
                    <a:pt x="987336" y="1068501"/>
                  </a:lnTo>
                  <a:lnTo>
                    <a:pt x="753110" y="1183995"/>
                  </a:lnTo>
                  <a:lnTo>
                    <a:pt x="44348" y="813206"/>
                  </a:lnTo>
                  <a:lnTo>
                    <a:pt x="771575" y="836879"/>
                  </a:lnTo>
                  <a:lnTo>
                    <a:pt x="987336" y="1068501"/>
                  </a:lnTo>
                  <a:lnTo>
                    <a:pt x="987336" y="1049782"/>
                  </a:lnTo>
                  <a:lnTo>
                    <a:pt x="789571" y="837476"/>
                  </a:lnTo>
                  <a:lnTo>
                    <a:pt x="1358734" y="856005"/>
                  </a:lnTo>
                  <a:lnTo>
                    <a:pt x="1364729" y="868159"/>
                  </a:lnTo>
                  <a:lnTo>
                    <a:pt x="1364729" y="843495"/>
                  </a:lnTo>
                  <a:lnTo>
                    <a:pt x="777354" y="824357"/>
                  </a:lnTo>
                  <a:lnTo>
                    <a:pt x="9398" y="0"/>
                  </a:lnTo>
                  <a:lnTo>
                    <a:pt x="0" y="8636"/>
                  </a:lnTo>
                  <a:lnTo>
                    <a:pt x="759371" y="823772"/>
                  </a:lnTo>
                  <a:lnTo>
                    <a:pt x="17145" y="799592"/>
                  </a:lnTo>
                  <a:lnTo>
                    <a:pt x="16891" y="805942"/>
                  </a:lnTo>
                  <a:lnTo>
                    <a:pt x="13970" y="811530"/>
                  </a:lnTo>
                  <a:lnTo>
                    <a:pt x="739076" y="1190917"/>
                  </a:lnTo>
                  <a:lnTo>
                    <a:pt x="14097" y="1548384"/>
                  </a:lnTo>
                  <a:lnTo>
                    <a:pt x="16891" y="1554035"/>
                  </a:lnTo>
                  <a:lnTo>
                    <a:pt x="16891" y="1560576"/>
                  </a:lnTo>
                  <a:lnTo>
                    <a:pt x="780110" y="1560576"/>
                  </a:lnTo>
                  <a:lnTo>
                    <a:pt x="15062" y="2247684"/>
                  </a:lnTo>
                  <a:lnTo>
                    <a:pt x="14097" y="2248154"/>
                  </a:lnTo>
                  <a:lnTo>
                    <a:pt x="14224" y="2248433"/>
                  </a:lnTo>
                  <a:lnTo>
                    <a:pt x="12700" y="2249805"/>
                  </a:lnTo>
                  <a:lnTo>
                    <a:pt x="17576" y="2255278"/>
                  </a:lnTo>
                  <a:lnTo>
                    <a:pt x="19685" y="2259584"/>
                  </a:lnTo>
                  <a:lnTo>
                    <a:pt x="20891" y="2258999"/>
                  </a:lnTo>
                  <a:lnTo>
                    <a:pt x="21082" y="2259203"/>
                  </a:lnTo>
                  <a:lnTo>
                    <a:pt x="21818" y="2258542"/>
                  </a:lnTo>
                  <a:lnTo>
                    <a:pt x="1382407" y="1593342"/>
                  </a:lnTo>
                  <a:lnTo>
                    <a:pt x="1396365" y="1621917"/>
                  </a:lnTo>
                  <a:lnTo>
                    <a:pt x="1431163" y="1576451"/>
                  </a:lnTo>
                  <a:lnTo>
                    <a:pt x="1447787" y="1554734"/>
                  </a:lnTo>
                  <a:lnTo>
                    <a:pt x="1448181" y="1554734"/>
                  </a:lnTo>
                  <a:lnTo>
                    <a:pt x="1447977" y="1554480"/>
                  </a:lnTo>
                  <a:lnTo>
                    <a:pt x="1449197" y="1554861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73773" y="2586990"/>
              <a:ext cx="397510" cy="76200"/>
            </a:xfrm>
            <a:custGeom>
              <a:avLst/>
              <a:gdLst/>
              <a:ahLst/>
              <a:cxnLst/>
              <a:rect l="l" t="t" r="r" b="b"/>
              <a:pathLst>
                <a:path w="397509" h="76200">
                  <a:moveTo>
                    <a:pt x="321309" y="0"/>
                  </a:moveTo>
                  <a:lnTo>
                    <a:pt x="321309" y="76200"/>
                  </a:lnTo>
                  <a:lnTo>
                    <a:pt x="372109" y="50800"/>
                  </a:lnTo>
                  <a:lnTo>
                    <a:pt x="334009" y="50800"/>
                  </a:lnTo>
                  <a:lnTo>
                    <a:pt x="334009" y="25400"/>
                  </a:lnTo>
                  <a:lnTo>
                    <a:pt x="372109" y="25400"/>
                  </a:lnTo>
                  <a:lnTo>
                    <a:pt x="321309" y="0"/>
                  </a:lnTo>
                  <a:close/>
                </a:path>
                <a:path w="397509" h="76200">
                  <a:moveTo>
                    <a:pt x="321309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321309" y="50800"/>
                  </a:lnTo>
                  <a:lnTo>
                    <a:pt x="321309" y="25400"/>
                  </a:lnTo>
                  <a:close/>
                </a:path>
                <a:path w="397509" h="76200">
                  <a:moveTo>
                    <a:pt x="372109" y="25400"/>
                  </a:moveTo>
                  <a:lnTo>
                    <a:pt x="334009" y="25400"/>
                  </a:lnTo>
                  <a:lnTo>
                    <a:pt x="334009" y="50800"/>
                  </a:lnTo>
                  <a:lnTo>
                    <a:pt x="372109" y="50800"/>
                  </a:lnTo>
                  <a:lnTo>
                    <a:pt x="397509" y="38100"/>
                  </a:lnTo>
                  <a:lnTo>
                    <a:pt x="372109" y="254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79108" y="3288791"/>
              <a:ext cx="404495" cy="76200"/>
            </a:xfrm>
            <a:custGeom>
              <a:avLst/>
              <a:gdLst/>
              <a:ahLst/>
              <a:cxnLst/>
              <a:rect l="l" t="t" r="r" b="b"/>
              <a:pathLst>
                <a:path w="404495" h="76200">
                  <a:moveTo>
                    <a:pt x="328041" y="0"/>
                  </a:moveTo>
                  <a:lnTo>
                    <a:pt x="328041" y="76200"/>
                  </a:lnTo>
                  <a:lnTo>
                    <a:pt x="391541" y="44450"/>
                  </a:lnTo>
                  <a:lnTo>
                    <a:pt x="340741" y="44450"/>
                  </a:lnTo>
                  <a:lnTo>
                    <a:pt x="340741" y="31750"/>
                  </a:lnTo>
                  <a:lnTo>
                    <a:pt x="391541" y="31750"/>
                  </a:lnTo>
                  <a:lnTo>
                    <a:pt x="328041" y="0"/>
                  </a:lnTo>
                  <a:close/>
                </a:path>
                <a:path w="404495" h="76200">
                  <a:moveTo>
                    <a:pt x="32804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28041" y="44450"/>
                  </a:lnTo>
                  <a:lnTo>
                    <a:pt x="328041" y="31750"/>
                  </a:lnTo>
                  <a:close/>
                </a:path>
                <a:path w="404495" h="76200">
                  <a:moveTo>
                    <a:pt x="391541" y="31750"/>
                  </a:moveTo>
                  <a:lnTo>
                    <a:pt x="340741" y="31750"/>
                  </a:lnTo>
                  <a:lnTo>
                    <a:pt x="340741" y="44450"/>
                  </a:lnTo>
                  <a:lnTo>
                    <a:pt x="391541" y="44450"/>
                  </a:lnTo>
                  <a:lnTo>
                    <a:pt x="404241" y="38100"/>
                  </a:lnTo>
                  <a:lnTo>
                    <a:pt x="391541" y="3175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963409" y="247776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72934" y="315594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libri"/>
                <a:cs typeface="Calibri"/>
              </a:rPr>
              <a:t>y</a:t>
            </a:r>
            <a:r>
              <a:rPr sz="1575" b="1" baseline="-21164" dirty="0"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  <a:p>
            <a:pPr marL="78740">
              <a:lnSpc>
                <a:spcPts val="2110"/>
              </a:lnSpc>
            </a:pPr>
            <a:r>
              <a:rPr sz="2000" b="1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46882" y="3746372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  <a:p>
            <a:pPr marL="27940">
              <a:lnSpc>
                <a:spcPts val="223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92090" y="3657980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05127" y="1984374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52677" y="2759201"/>
            <a:ext cx="459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98777" y="3475177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465818" y="2113788"/>
            <a:ext cx="274320" cy="15240"/>
          </a:xfrm>
          <a:custGeom>
            <a:avLst/>
            <a:gdLst/>
            <a:ahLst/>
            <a:cxnLst/>
            <a:rect l="l" t="t" r="r" b="b"/>
            <a:pathLst>
              <a:path w="274320" h="15239">
                <a:moveTo>
                  <a:pt x="274320" y="0"/>
                </a:moveTo>
                <a:lnTo>
                  <a:pt x="0" y="0"/>
                </a:lnTo>
                <a:lnTo>
                  <a:pt x="0" y="15239"/>
                </a:lnTo>
                <a:lnTo>
                  <a:pt x="274320" y="15239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056878" y="1772539"/>
            <a:ext cx="1146810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069" algn="ctr">
              <a:lnSpc>
                <a:spcPts val="1764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1764"/>
              </a:lnSpc>
            </a:pPr>
            <a:r>
              <a:rPr sz="1800" dirty="0">
                <a:latin typeface="Cambria Math"/>
                <a:cs typeface="Cambria Math"/>
              </a:rPr>
              <a:t>∇=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2700" baseline="-37037" dirty="0">
                <a:latin typeface="Cambria Math"/>
                <a:cs typeface="Cambria Math"/>
              </a:rPr>
              <a:t>𝛿𝑉</a:t>
            </a:r>
            <a:r>
              <a:rPr sz="2700" spc="195" baseline="-3703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04452" y="2782062"/>
            <a:ext cx="22097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73388" y="2673858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345" algn="l"/>
              </a:tabLst>
            </a:pPr>
            <a:r>
              <a:rPr sz="1800" dirty="0">
                <a:latin typeface="Cambria Math"/>
                <a:cs typeface="Cambria Math"/>
              </a:rPr>
              <a:t>∇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653396" y="2841244"/>
            <a:ext cx="441959" cy="15240"/>
          </a:xfrm>
          <a:custGeom>
            <a:avLst/>
            <a:gdLst/>
            <a:ahLst/>
            <a:cxnLst/>
            <a:rect l="l" t="t" r="r" b="b"/>
            <a:pathLst>
              <a:path w="441959" h="15239">
                <a:moveTo>
                  <a:pt x="441959" y="0"/>
                </a:moveTo>
                <a:lnTo>
                  <a:pt x="0" y="0"/>
                </a:lnTo>
                <a:lnTo>
                  <a:pt x="0" y="15239"/>
                </a:lnTo>
                <a:lnTo>
                  <a:pt x="441959" y="15239"/>
                </a:lnTo>
                <a:lnTo>
                  <a:pt x="441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725659" y="2500121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641840" y="2826258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881107" y="2934462"/>
            <a:ext cx="22097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147807" y="2673858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61" name="object 61"/>
          <p:cNvSpPr txBox="1"/>
          <p:nvPr/>
        </p:nvSpPr>
        <p:spPr>
          <a:xfrm>
            <a:off x="7349363" y="3920439"/>
            <a:ext cx="4069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𝑧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r>
              <a:rPr sz="1800" spc="-15" dirty="0">
                <a:latin typeface="Cambria Math"/>
                <a:cs typeface="Cambria Math"/>
              </a:rPr>
              <a:t>(𝑉</a:t>
            </a:r>
            <a:r>
              <a:rPr sz="1950" spc="-22" baseline="-14957" dirty="0">
                <a:latin typeface="Cambria Math"/>
                <a:cs typeface="Cambria Math"/>
              </a:rPr>
              <a:t>11</a:t>
            </a:r>
            <a:r>
              <a:rPr sz="1800" spc="-15" dirty="0">
                <a:latin typeface="Cambria Math"/>
                <a:cs typeface="Cambria Math"/>
              </a:rPr>
              <a:t>)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ℎ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r>
              <a:rPr sz="1800" spc="-25" dirty="0">
                <a:latin typeface="Cambria Math"/>
                <a:cs typeface="Cambria Math"/>
              </a:rPr>
              <a:t>𝑉</a:t>
            </a:r>
            <a:r>
              <a:rPr sz="1950" spc="-37" baseline="-14957" dirty="0">
                <a:latin typeface="Cambria Math"/>
                <a:cs typeface="Cambria Math"/>
              </a:rPr>
              <a:t>11</a:t>
            </a:r>
            <a:r>
              <a:rPr sz="1950" spc="24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-10" dirty="0">
                <a:latin typeface="Cambria Math"/>
                <a:cs typeface="Cambria Math"/>
              </a:rPr>
              <a:t>ℎ</a:t>
            </a:r>
            <a:r>
              <a:rPr sz="1950" spc="-15" baseline="-14957" dirty="0">
                <a:latin typeface="Cambria Math"/>
                <a:cs typeface="Cambria Math"/>
              </a:rPr>
              <a:t>2</a:t>
            </a:r>
            <a:r>
              <a:rPr sz="1800" spc="-10" dirty="0">
                <a:latin typeface="Cambria Math"/>
                <a:cs typeface="Cambria Math"/>
              </a:rPr>
              <a:t>𝑉</a:t>
            </a:r>
            <a:r>
              <a:rPr sz="1950" spc="-15" baseline="-14957" dirty="0">
                <a:latin typeface="Cambria Math"/>
                <a:cs typeface="Cambria Math"/>
              </a:rPr>
              <a:t>21</a:t>
            </a:r>
            <a:r>
              <a:rPr sz="1950" spc="27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-10" dirty="0">
                <a:latin typeface="Cambria Math"/>
                <a:cs typeface="Cambria Math"/>
              </a:rPr>
              <a:t>ℎ</a:t>
            </a:r>
            <a:r>
              <a:rPr sz="1950" spc="-15" baseline="-14957" dirty="0">
                <a:latin typeface="Cambria Math"/>
                <a:cs typeface="Cambria Math"/>
              </a:rPr>
              <a:t>3</a:t>
            </a:r>
            <a:r>
              <a:rPr sz="1800" spc="-10" dirty="0">
                <a:latin typeface="Cambria Math"/>
                <a:cs typeface="Cambria Math"/>
              </a:rPr>
              <a:t>𝑉</a:t>
            </a:r>
            <a:r>
              <a:rPr sz="1950" spc="-15" baseline="-14957" dirty="0">
                <a:latin typeface="Cambria Math"/>
                <a:cs typeface="Cambria Math"/>
              </a:rPr>
              <a:t>31</a:t>
            </a:r>
            <a:r>
              <a:rPr sz="1950" spc="24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ℎ</a:t>
            </a:r>
            <a:r>
              <a:rPr sz="1950" spc="-37" baseline="-14957" dirty="0">
                <a:latin typeface="Cambria Math"/>
                <a:cs typeface="Cambria Math"/>
              </a:rPr>
              <a:t>4</a:t>
            </a:r>
            <a:r>
              <a:rPr sz="1800" spc="-25" dirty="0">
                <a:latin typeface="Cambria Math"/>
                <a:cs typeface="Cambria Math"/>
              </a:rPr>
              <a:t>𝑉</a:t>
            </a:r>
            <a:r>
              <a:rPr sz="1950" spc="-37" baseline="-14957" dirty="0">
                <a:latin typeface="Cambria Math"/>
                <a:cs typeface="Cambria Math"/>
              </a:rPr>
              <a:t>41</a:t>
            </a:r>
            <a:endParaRPr sz="1950" baseline="-14957">
              <a:latin typeface="Cambria Math"/>
              <a:cs typeface="Cambria Math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947" y="4691169"/>
            <a:ext cx="4287467" cy="13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98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2810" y="4251705"/>
            <a:ext cx="3675379" cy="2613025"/>
            <a:chOff x="892810" y="4251705"/>
            <a:chExt cx="3675379" cy="2613025"/>
          </a:xfrm>
        </p:grpSpPr>
        <p:sp>
          <p:nvSpPr>
            <p:cNvPr id="3" name="object 3"/>
            <p:cNvSpPr/>
            <p:nvPr/>
          </p:nvSpPr>
          <p:spPr>
            <a:xfrm>
              <a:off x="899160" y="4258055"/>
              <a:ext cx="3662679" cy="2600325"/>
            </a:xfrm>
            <a:custGeom>
              <a:avLst/>
              <a:gdLst/>
              <a:ahLst/>
              <a:cxnLst/>
              <a:rect l="l" t="t" r="r" b="b"/>
              <a:pathLst>
                <a:path w="3662679" h="2600325">
                  <a:moveTo>
                    <a:pt x="3662172" y="0"/>
                  </a:moveTo>
                  <a:lnTo>
                    <a:pt x="0" y="0"/>
                  </a:lnTo>
                  <a:lnTo>
                    <a:pt x="0" y="2599943"/>
                  </a:lnTo>
                  <a:lnTo>
                    <a:pt x="3662172" y="2599943"/>
                  </a:lnTo>
                  <a:lnTo>
                    <a:pt x="366217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60" y="4258055"/>
              <a:ext cx="3662679" cy="2600325"/>
            </a:xfrm>
            <a:custGeom>
              <a:avLst/>
              <a:gdLst/>
              <a:ahLst/>
              <a:cxnLst/>
              <a:rect l="l" t="t" r="r" b="b"/>
              <a:pathLst>
                <a:path w="3662679" h="2600325">
                  <a:moveTo>
                    <a:pt x="0" y="2599943"/>
                  </a:moveTo>
                  <a:lnTo>
                    <a:pt x="3662172" y="2599943"/>
                  </a:lnTo>
                  <a:lnTo>
                    <a:pt x="3662172" y="0"/>
                  </a:lnTo>
                  <a:lnTo>
                    <a:pt x="0" y="0"/>
                  </a:lnTo>
                  <a:lnTo>
                    <a:pt x="0" y="2599943"/>
                  </a:lnTo>
                  <a:close/>
                </a:path>
              </a:pathLst>
            </a:custGeom>
            <a:ln w="126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320289" y="1936242"/>
            <a:ext cx="477520" cy="463550"/>
          </a:xfrm>
          <a:custGeom>
            <a:avLst/>
            <a:gdLst/>
            <a:ahLst/>
            <a:cxnLst/>
            <a:rect l="l" t="t" r="r" b="b"/>
            <a:pathLst>
              <a:path w="477519" h="463550">
                <a:moveTo>
                  <a:pt x="0" y="231648"/>
                </a:moveTo>
                <a:lnTo>
                  <a:pt x="4846" y="184976"/>
                </a:lnTo>
                <a:lnTo>
                  <a:pt x="18746" y="141499"/>
                </a:lnTo>
                <a:lnTo>
                  <a:pt x="40739" y="102151"/>
                </a:lnTo>
                <a:lnTo>
                  <a:pt x="69865" y="67865"/>
                </a:lnTo>
                <a:lnTo>
                  <a:pt x="105165" y="39574"/>
                </a:lnTo>
                <a:lnTo>
                  <a:pt x="145678" y="18210"/>
                </a:lnTo>
                <a:lnTo>
                  <a:pt x="190445" y="4708"/>
                </a:lnTo>
                <a:lnTo>
                  <a:pt x="238506" y="0"/>
                </a:lnTo>
                <a:lnTo>
                  <a:pt x="286566" y="4708"/>
                </a:lnTo>
                <a:lnTo>
                  <a:pt x="331333" y="18210"/>
                </a:lnTo>
                <a:lnTo>
                  <a:pt x="371846" y="39574"/>
                </a:lnTo>
                <a:lnTo>
                  <a:pt x="407146" y="67865"/>
                </a:lnTo>
                <a:lnTo>
                  <a:pt x="436272" y="102151"/>
                </a:lnTo>
                <a:lnTo>
                  <a:pt x="458265" y="141499"/>
                </a:lnTo>
                <a:lnTo>
                  <a:pt x="472165" y="184976"/>
                </a:lnTo>
                <a:lnTo>
                  <a:pt x="477012" y="231648"/>
                </a:lnTo>
                <a:lnTo>
                  <a:pt x="472165" y="278319"/>
                </a:lnTo>
                <a:lnTo>
                  <a:pt x="458265" y="321796"/>
                </a:lnTo>
                <a:lnTo>
                  <a:pt x="436272" y="361144"/>
                </a:lnTo>
                <a:lnTo>
                  <a:pt x="407146" y="395430"/>
                </a:lnTo>
                <a:lnTo>
                  <a:pt x="371846" y="423721"/>
                </a:lnTo>
                <a:lnTo>
                  <a:pt x="331333" y="445085"/>
                </a:lnTo>
                <a:lnTo>
                  <a:pt x="286566" y="458587"/>
                </a:lnTo>
                <a:lnTo>
                  <a:pt x="238506" y="463296"/>
                </a:lnTo>
                <a:lnTo>
                  <a:pt x="190445" y="458587"/>
                </a:lnTo>
                <a:lnTo>
                  <a:pt x="145678" y="445085"/>
                </a:lnTo>
                <a:lnTo>
                  <a:pt x="105165" y="423721"/>
                </a:lnTo>
                <a:lnTo>
                  <a:pt x="69865" y="395430"/>
                </a:lnTo>
                <a:lnTo>
                  <a:pt x="40739" y="361144"/>
                </a:lnTo>
                <a:lnTo>
                  <a:pt x="18746" y="321796"/>
                </a:lnTo>
                <a:lnTo>
                  <a:pt x="4846" y="278319"/>
                </a:lnTo>
                <a:lnTo>
                  <a:pt x="0" y="231648"/>
                </a:lnTo>
                <a:close/>
              </a:path>
            </a:pathLst>
          </a:custGeom>
          <a:ln w="349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0289" y="2698242"/>
            <a:ext cx="477520" cy="463550"/>
          </a:xfrm>
          <a:custGeom>
            <a:avLst/>
            <a:gdLst/>
            <a:ahLst/>
            <a:cxnLst/>
            <a:rect l="l" t="t" r="r" b="b"/>
            <a:pathLst>
              <a:path w="477519" h="463550">
                <a:moveTo>
                  <a:pt x="0" y="231648"/>
                </a:moveTo>
                <a:lnTo>
                  <a:pt x="4846" y="184976"/>
                </a:lnTo>
                <a:lnTo>
                  <a:pt x="18746" y="141499"/>
                </a:lnTo>
                <a:lnTo>
                  <a:pt x="40739" y="102151"/>
                </a:lnTo>
                <a:lnTo>
                  <a:pt x="69865" y="67865"/>
                </a:lnTo>
                <a:lnTo>
                  <a:pt x="105165" y="39574"/>
                </a:lnTo>
                <a:lnTo>
                  <a:pt x="145678" y="18210"/>
                </a:lnTo>
                <a:lnTo>
                  <a:pt x="190445" y="4708"/>
                </a:lnTo>
                <a:lnTo>
                  <a:pt x="238506" y="0"/>
                </a:lnTo>
                <a:lnTo>
                  <a:pt x="286566" y="4708"/>
                </a:lnTo>
                <a:lnTo>
                  <a:pt x="331333" y="18210"/>
                </a:lnTo>
                <a:lnTo>
                  <a:pt x="371846" y="39574"/>
                </a:lnTo>
                <a:lnTo>
                  <a:pt x="407146" y="67865"/>
                </a:lnTo>
                <a:lnTo>
                  <a:pt x="436272" y="102151"/>
                </a:lnTo>
                <a:lnTo>
                  <a:pt x="458265" y="141499"/>
                </a:lnTo>
                <a:lnTo>
                  <a:pt x="472165" y="184976"/>
                </a:lnTo>
                <a:lnTo>
                  <a:pt x="477012" y="231648"/>
                </a:lnTo>
                <a:lnTo>
                  <a:pt x="472165" y="278319"/>
                </a:lnTo>
                <a:lnTo>
                  <a:pt x="458265" y="321796"/>
                </a:lnTo>
                <a:lnTo>
                  <a:pt x="436272" y="361144"/>
                </a:lnTo>
                <a:lnTo>
                  <a:pt x="407146" y="395430"/>
                </a:lnTo>
                <a:lnTo>
                  <a:pt x="371846" y="423721"/>
                </a:lnTo>
                <a:lnTo>
                  <a:pt x="331333" y="445085"/>
                </a:lnTo>
                <a:lnTo>
                  <a:pt x="286566" y="458587"/>
                </a:lnTo>
                <a:lnTo>
                  <a:pt x="238506" y="463296"/>
                </a:lnTo>
                <a:lnTo>
                  <a:pt x="190445" y="458587"/>
                </a:lnTo>
                <a:lnTo>
                  <a:pt x="145678" y="445085"/>
                </a:lnTo>
                <a:lnTo>
                  <a:pt x="105165" y="423721"/>
                </a:lnTo>
                <a:lnTo>
                  <a:pt x="69865" y="395430"/>
                </a:lnTo>
                <a:lnTo>
                  <a:pt x="40739" y="361144"/>
                </a:lnTo>
                <a:lnTo>
                  <a:pt x="18746" y="321796"/>
                </a:lnTo>
                <a:lnTo>
                  <a:pt x="4846" y="278319"/>
                </a:lnTo>
                <a:lnTo>
                  <a:pt x="0" y="231648"/>
                </a:lnTo>
                <a:close/>
              </a:path>
            </a:pathLst>
          </a:custGeom>
          <a:ln w="349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26385" y="3399282"/>
            <a:ext cx="477520" cy="464820"/>
          </a:xfrm>
          <a:custGeom>
            <a:avLst/>
            <a:gdLst/>
            <a:ahLst/>
            <a:cxnLst/>
            <a:rect l="l" t="t" r="r" b="b"/>
            <a:pathLst>
              <a:path w="477519" h="464820">
                <a:moveTo>
                  <a:pt x="0" y="232409"/>
                </a:moveTo>
                <a:lnTo>
                  <a:pt x="4846" y="185559"/>
                </a:lnTo>
                <a:lnTo>
                  <a:pt x="18746" y="141928"/>
                </a:lnTo>
                <a:lnTo>
                  <a:pt x="40739" y="102449"/>
                </a:lnTo>
                <a:lnTo>
                  <a:pt x="69865" y="68056"/>
                </a:lnTo>
                <a:lnTo>
                  <a:pt x="105165" y="39681"/>
                </a:lnTo>
                <a:lnTo>
                  <a:pt x="145678" y="18258"/>
                </a:lnTo>
                <a:lnTo>
                  <a:pt x="190445" y="4720"/>
                </a:lnTo>
                <a:lnTo>
                  <a:pt x="238506" y="0"/>
                </a:lnTo>
                <a:lnTo>
                  <a:pt x="286566" y="4720"/>
                </a:lnTo>
                <a:lnTo>
                  <a:pt x="331333" y="18258"/>
                </a:lnTo>
                <a:lnTo>
                  <a:pt x="371846" y="39681"/>
                </a:lnTo>
                <a:lnTo>
                  <a:pt x="407146" y="68056"/>
                </a:lnTo>
                <a:lnTo>
                  <a:pt x="436272" y="102449"/>
                </a:lnTo>
                <a:lnTo>
                  <a:pt x="458265" y="141928"/>
                </a:lnTo>
                <a:lnTo>
                  <a:pt x="472165" y="185559"/>
                </a:lnTo>
                <a:lnTo>
                  <a:pt x="477012" y="232409"/>
                </a:lnTo>
                <a:lnTo>
                  <a:pt x="472165" y="279260"/>
                </a:lnTo>
                <a:lnTo>
                  <a:pt x="458265" y="322891"/>
                </a:lnTo>
                <a:lnTo>
                  <a:pt x="436272" y="362370"/>
                </a:lnTo>
                <a:lnTo>
                  <a:pt x="407146" y="396763"/>
                </a:lnTo>
                <a:lnTo>
                  <a:pt x="371846" y="425138"/>
                </a:lnTo>
                <a:lnTo>
                  <a:pt x="331333" y="446561"/>
                </a:lnTo>
                <a:lnTo>
                  <a:pt x="286566" y="460099"/>
                </a:lnTo>
                <a:lnTo>
                  <a:pt x="238506" y="464819"/>
                </a:lnTo>
                <a:lnTo>
                  <a:pt x="190445" y="460099"/>
                </a:lnTo>
                <a:lnTo>
                  <a:pt x="145678" y="446561"/>
                </a:lnTo>
                <a:lnTo>
                  <a:pt x="105165" y="425138"/>
                </a:lnTo>
                <a:lnTo>
                  <a:pt x="69865" y="396763"/>
                </a:lnTo>
                <a:lnTo>
                  <a:pt x="40739" y="362370"/>
                </a:lnTo>
                <a:lnTo>
                  <a:pt x="18746" y="322891"/>
                </a:lnTo>
                <a:lnTo>
                  <a:pt x="4846" y="279260"/>
                </a:lnTo>
                <a:lnTo>
                  <a:pt x="0" y="232409"/>
                </a:lnTo>
                <a:close/>
              </a:path>
            </a:pathLst>
          </a:custGeom>
          <a:ln w="349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094" y="1544574"/>
            <a:ext cx="478790" cy="463550"/>
          </a:xfrm>
          <a:custGeom>
            <a:avLst/>
            <a:gdLst/>
            <a:ahLst/>
            <a:cxnLst/>
            <a:rect l="l" t="t" r="r" b="b"/>
            <a:pathLst>
              <a:path w="478789" h="463550">
                <a:moveTo>
                  <a:pt x="0" y="231648"/>
                </a:moveTo>
                <a:lnTo>
                  <a:pt x="4858" y="184976"/>
                </a:lnTo>
                <a:lnTo>
                  <a:pt x="18794" y="141499"/>
                </a:lnTo>
                <a:lnTo>
                  <a:pt x="40846" y="102151"/>
                </a:lnTo>
                <a:lnTo>
                  <a:pt x="70056" y="67865"/>
                </a:lnTo>
                <a:lnTo>
                  <a:pt x="105463" y="39574"/>
                </a:lnTo>
                <a:lnTo>
                  <a:pt x="146107" y="18210"/>
                </a:lnTo>
                <a:lnTo>
                  <a:pt x="191029" y="4708"/>
                </a:lnTo>
                <a:lnTo>
                  <a:pt x="239267" y="0"/>
                </a:lnTo>
                <a:lnTo>
                  <a:pt x="287506" y="4708"/>
                </a:lnTo>
                <a:lnTo>
                  <a:pt x="332428" y="18210"/>
                </a:lnTo>
                <a:lnTo>
                  <a:pt x="373072" y="39574"/>
                </a:lnTo>
                <a:lnTo>
                  <a:pt x="408479" y="67865"/>
                </a:lnTo>
                <a:lnTo>
                  <a:pt x="437689" y="102151"/>
                </a:lnTo>
                <a:lnTo>
                  <a:pt x="459741" y="141499"/>
                </a:lnTo>
                <a:lnTo>
                  <a:pt x="473677" y="184976"/>
                </a:lnTo>
                <a:lnTo>
                  <a:pt x="478535" y="231648"/>
                </a:lnTo>
                <a:lnTo>
                  <a:pt x="473677" y="278319"/>
                </a:lnTo>
                <a:lnTo>
                  <a:pt x="459741" y="321796"/>
                </a:lnTo>
                <a:lnTo>
                  <a:pt x="437689" y="361144"/>
                </a:lnTo>
                <a:lnTo>
                  <a:pt x="408479" y="395430"/>
                </a:lnTo>
                <a:lnTo>
                  <a:pt x="373072" y="423721"/>
                </a:lnTo>
                <a:lnTo>
                  <a:pt x="332428" y="445085"/>
                </a:lnTo>
                <a:lnTo>
                  <a:pt x="287506" y="458587"/>
                </a:lnTo>
                <a:lnTo>
                  <a:pt x="239267" y="463296"/>
                </a:lnTo>
                <a:lnTo>
                  <a:pt x="191029" y="458587"/>
                </a:lnTo>
                <a:lnTo>
                  <a:pt x="146107" y="445085"/>
                </a:lnTo>
                <a:lnTo>
                  <a:pt x="105463" y="423721"/>
                </a:lnTo>
                <a:lnTo>
                  <a:pt x="70056" y="395430"/>
                </a:lnTo>
                <a:lnTo>
                  <a:pt x="40846" y="361144"/>
                </a:lnTo>
                <a:lnTo>
                  <a:pt x="18794" y="321796"/>
                </a:lnTo>
                <a:lnTo>
                  <a:pt x="4858" y="278319"/>
                </a:lnTo>
                <a:lnTo>
                  <a:pt x="0" y="231648"/>
                </a:lnTo>
                <a:close/>
              </a:path>
            </a:pathLst>
          </a:custGeom>
          <a:ln w="25400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4809" y="2346198"/>
            <a:ext cx="477520" cy="463550"/>
          </a:xfrm>
          <a:custGeom>
            <a:avLst/>
            <a:gdLst/>
            <a:ahLst/>
            <a:cxnLst/>
            <a:rect l="l" t="t" r="r" b="b"/>
            <a:pathLst>
              <a:path w="477520" h="463550">
                <a:moveTo>
                  <a:pt x="0" y="231648"/>
                </a:moveTo>
                <a:lnTo>
                  <a:pt x="4846" y="184976"/>
                </a:lnTo>
                <a:lnTo>
                  <a:pt x="18746" y="141499"/>
                </a:lnTo>
                <a:lnTo>
                  <a:pt x="40739" y="102151"/>
                </a:lnTo>
                <a:lnTo>
                  <a:pt x="69865" y="67865"/>
                </a:lnTo>
                <a:lnTo>
                  <a:pt x="105165" y="39574"/>
                </a:lnTo>
                <a:lnTo>
                  <a:pt x="145678" y="18210"/>
                </a:lnTo>
                <a:lnTo>
                  <a:pt x="190445" y="4708"/>
                </a:lnTo>
                <a:lnTo>
                  <a:pt x="238505" y="0"/>
                </a:lnTo>
                <a:lnTo>
                  <a:pt x="286566" y="4708"/>
                </a:lnTo>
                <a:lnTo>
                  <a:pt x="331333" y="18210"/>
                </a:lnTo>
                <a:lnTo>
                  <a:pt x="371846" y="39574"/>
                </a:lnTo>
                <a:lnTo>
                  <a:pt x="407146" y="67865"/>
                </a:lnTo>
                <a:lnTo>
                  <a:pt x="436272" y="102151"/>
                </a:lnTo>
                <a:lnTo>
                  <a:pt x="458265" y="141499"/>
                </a:lnTo>
                <a:lnTo>
                  <a:pt x="472165" y="184976"/>
                </a:lnTo>
                <a:lnTo>
                  <a:pt x="477012" y="231648"/>
                </a:lnTo>
                <a:lnTo>
                  <a:pt x="472165" y="278319"/>
                </a:lnTo>
                <a:lnTo>
                  <a:pt x="458265" y="321796"/>
                </a:lnTo>
                <a:lnTo>
                  <a:pt x="436272" y="361144"/>
                </a:lnTo>
                <a:lnTo>
                  <a:pt x="407146" y="395430"/>
                </a:lnTo>
                <a:lnTo>
                  <a:pt x="371846" y="423721"/>
                </a:lnTo>
                <a:lnTo>
                  <a:pt x="331333" y="445085"/>
                </a:lnTo>
                <a:lnTo>
                  <a:pt x="286566" y="458587"/>
                </a:lnTo>
                <a:lnTo>
                  <a:pt x="238505" y="463296"/>
                </a:lnTo>
                <a:lnTo>
                  <a:pt x="190445" y="458587"/>
                </a:lnTo>
                <a:lnTo>
                  <a:pt x="145678" y="445085"/>
                </a:lnTo>
                <a:lnTo>
                  <a:pt x="105165" y="423721"/>
                </a:lnTo>
                <a:lnTo>
                  <a:pt x="69865" y="395430"/>
                </a:lnTo>
                <a:lnTo>
                  <a:pt x="40739" y="361144"/>
                </a:lnTo>
                <a:lnTo>
                  <a:pt x="18746" y="321796"/>
                </a:lnTo>
                <a:lnTo>
                  <a:pt x="4846" y="278319"/>
                </a:lnTo>
                <a:lnTo>
                  <a:pt x="0" y="231648"/>
                </a:lnTo>
                <a:close/>
              </a:path>
            </a:pathLst>
          </a:custGeom>
          <a:ln w="25400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94809" y="3094482"/>
            <a:ext cx="477520" cy="464820"/>
          </a:xfrm>
          <a:custGeom>
            <a:avLst/>
            <a:gdLst/>
            <a:ahLst/>
            <a:cxnLst/>
            <a:rect l="l" t="t" r="r" b="b"/>
            <a:pathLst>
              <a:path w="477520" h="464820">
                <a:moveTo>
                  <a:pt x="0" y="232409"/>
                </a:moveTo>
                <a:lnTo>
                  <a:pt x="4846" y="185559"/>
                </a:lnTo>
                <a:lnTo>
                  <a:pt x="18746" y="141928"/>
                </a:lnTo>
                <a:lnTo>
                  <a:pt x="40739" y="102449"/>
                </a:lnTo>
                <a:lnTo>
                  <a:pt x="69865" y="68056"/>
                </a:lnTo>
                <a:lnTo>
                  <a:pt x="105165" y="39681"/>
                </a:lnTo>
                <a:lnTo>
                  <a:pt x="145678" y="18258"/>
                </a:lnTo>
                <a:lnTo>
                  <a:pt x="190445" y="4720"/>
                </a:lnTo>
                <a:lnTo>
                  <a:pt x="238505" y="0"/>
                </a:lnTo>
                <a:lnTo>
                  <a:pt x="286566" y="4720"/>
                </a:lnTo>
                <a:lnTo>
                  <a:pt x="331333" y="18258"/>
                </a:lnTo>
                <a:lnTo>
                  <a:pt x="371846" y="39681"/>
                </a:lnTo>
                <a:lnTo>
                  <a:pt x="407146" y="68056"/>
                </a:lnTo>
                <a:lnTo>
                  <a:pt x="436272" y="102449"/>
                </a:lnTo>
                <a:lnTo>
                  <a:pt x="458265" y="141928"/>
                </a:lnTo>
                <a:lnTo>
                  <a:pt x="472165" y="185559"/>
                </a:lnTo>
                <a:lnTo>
                  <a:pt x="477012" y="232409"/>
                </a:lnTo>
                <a:lnTo>
                  <a:pt x="472165" y="279260"/>
                </a:lnTo>
                <a:lnTo>
                  <a:pt x="458265" y="322891"/>
                </a:lnTo>
                <a:lnTo>
                  <a:pt x="436272" y="362370"/>
                </a:lnTo>
                <a:lnTo>
                  <a:pt x="407146" y="396763"/>
                </a:lnTo>
                <a:lnTo>
                  <a:pt x="371846" y="425138"/>
                </a:lnTo>
                <a:lnTo>
                  <a:pt x="331333" y="446561"/>
                </a:lnTo>
                <a:lnTo>
                  <a:pt x="286566" y="460099"/>
                </a:lnTo>
                <a:lnTo>
                  <a:pt x="238505" y="464819"/>
                </a:lnTo>
                <a:lnTo>
                  <a:pt x="190445" y="460099"/>
                </a:lnTo>
                <a:lnTo>
                  <a:pt x="145678" y="446561"/>
                </a:lnTo>
                <a:lnTo>
                  <a:pt x="105165" y="425138"/>
                </a:lnTo>
                <a:lnTo>
                  <a:pt x="69865" y="396763"/>
                </a:lnTo>
                <a:lnTo>
                  <a:pt x="40739" y="362370"/>
                </a:lnTo>
                <a:lnTo>
                  <a:pt x="18746" y="322891"/>
                </a:lnTo>
                <a:lnTo>
                  <a:pt x="4846" y="279260"/>
                </a:lnTo>
                <a:lnTo>
                  <a:pt x="0" y="232409"/>
                </a:lnTo>
                <a:close/>
              </a:path>
            </a:pathLst>
          </a:custGeom>
          <a:ln w="25400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4809" y="3793997"/>
            <a:ext cx="477520" cy="464820"/>
          </a:xfrm>
          <a:custGeom>
            <a:avLst/>
            <a:gdLst/>
            <a:ahLst/>
            <a:cxnLst/>
            <a:rect l="l" t="t" r="r" b="b"/>
            <a:pathLst>
              <a:path w="477520" h="464820">
                <a:moveTo>
                  <a:pt x="0" y="232409"/>
                </a:moveTo>
                <a:lnTo>
                  <a:pt x="4846" y="185559"/>
                </a:lnTo>
                <a:lnTo>
                  <a:pt x="18746" y="141928"/>
                </a:lnTo>
                <a:lnTo>
                  <a:pt x="40739" y="102449"/>
                </a:lnTo>
                <a:lnTo>
                  <a:pt x="69865" y="68056"/>
                </a:lnTo>
                <a:lnTo>
                  <a:pt x="105165" y="39681"/>
                </a:lnTo>
                <a:lnTo>
                  <a:pt x="145678" y="18258"/>
                </a:lnTo>
                <a:lnTo>
                  <a:pt x="190445" y="4720"/>
                </a:lnTo>
                <a:lnTo>
                  <a:pt x="238505" y="0"/>
                </a:lnTo>
                <a:lnTo>
                  <a:pt x="286566" y="4720"/>
                </a:lnTo>
                <a:lnTo>
                  <a:pt x="331333" y="18258"/>
                </a:lnTo>
                <a:lnTo>
                  <a:pt x="371846" y="39681"/>
                </a:lnTo>
                <a:lnTo>
                  <a:pt x="407146" y="68056"/>
                </a:lnTo>
                <a:lnTo>
                  <a:pt x="436272" y="102449"/>
                </a:lnTo>
                <a:lnTo>
                  <a:pt x="458265" y="141928"/>
                </a:lnTo>
                <a:lnTo>
                  <a:pt x="472165" y="185559"/>
                </a:lnTo>
                <a:lnTo>
                  <a:pt x="477012" y="232409"/>
                </a:lnTo>
                <a:lnTo>
                  <a:pt x="472165" y="279260"/>
                </a:lnTo>
                <a:lnTo>
                  <a:pt x="458265" y="322891"/>
                </a:lnTo>
                <a:lnTo>
                  <a:pt x="436272" y="362370"/>
                </a:lnTo>
                <a:lnTo>
                  <a:pt x="407146" y="396763"/>
                </a:lnTo>
                <a:lnTo>
                  <a:pt x="371846" y="425138"/>
                </a:lnTo>
                <a:lnTo>
                  <a:pt x="331333" y="446561"/>
                </a:lnTo>
                <a:lnTo>
                  <a:pt x="286566" y="460099"/>
                </a:lnTo>
                <a:lnTo>
                  <a:pt x="238505" y="464819"/>
                </a:lnTo>
                <a:lnTo>
                  <a:pt x="190445" y="460099"/>
                </a:lnTo>
                <a:lnTo>
                  <a:pt x="145678" y="446561"/>
                </a:lnTo>
                <a:lnTo>
                  <a:pt x="105165" y="425138"/>
                </a:lnTo>
                <a:lnTo>
                  <a:pt x="69865" y="396763"/>
                </a:lnTo>
                <a:lnTo>
                  <a:pt x="40739" y="362370"/>
                </a:lnTo>
                <a:lnTo>
                  <a:pt x="18746" y="322891"/>
                </a:lnTo>
                <a:lnTo>
                  <a:pt x="4846" y="279260"/>
                </a:lnTo>
                <a:lnTo>
                  <a:pt x="0" y="232409"/>
                </a:lnTo>
                <a:close/>
              </a:path>
            </a:pathLst>
          </a:custGeom>
          <a:ln w="25400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761" y="2393442"/>
            <a:ext cx="477520" cy="463550"/>
          </a:xfrm>
          <a:custGeom>
            <a:avLst/>
            <a:gdLst/>
            <a:ahLst/>
            <a:cxnLst/>
            <a:rect l="l" t="t" r="r" b="b"/>
            <a:pathLst>
              <a:path w="477520" h="463550">
                <a:moveTo>
                  <a:pt x="0" y="231648"/>
                </a:moveTo>
                <a:lnTo>
                  <a:pt x="4846" y="184976"/>
                </a:lnTo>
                <a:lnTo>
                  <a:pt x="18746" y="141499"/>
                </a:lnTo>
                <a:lnTo>
                  <a:pt x="40739" y="102151"/>
                </a:lnTo>
                <a:lnTo>
                  <a:pt x="69865" y="67865"/>
                </a:lnTo>
                <a:lnTo>
                  <a:pt x="105165" y="39574"/>
                </a:lnTo>
                <a:lnTo>
                  <a:pt x="145678" y="18210"/>
                </a:lnTo>
                <a:lnTo>
                  <a:pt x="190445" y="4708"/>
                </a:lnTo>
                <a:lnTo>
                  <a:pt x="238505" y="0"/>
                </a:lnTo>
                <a:lnTo>
                  <a:pt x="286566" y="4708"/>
                </a:lnTo>
                <a:lnTo>
                  <a:pt x="331333" y="18210"/>
                </a:lnTo>
                <a:lnTo>
                  <a:pt x="371846" y="39574"/>
                </a:lnTo>
                <a:lnTo>
                  <a:pt x="407146" y="67865"/>
                </a:lnTo>
                <a:lnTo>
                  <a:pt x="436272" y="102151"/>
                </a:lnTo>
                <a:lnTo>
                  <a:pt x="458265" y="141499"/>
                </a:lnTo>
                <a:lnTo>
                  <a:pt x="472165" y="184976"/>
                </a:lnTo>
                <a:lnTo>
                  <a:pt x="477012" y="231648"/>
                </a:lnTo>
                <a:lnTo>
                  <a:pt x="472165" y="278319"/>
                </a:lnTo>
                <a:lnTo>
                  <a:pt x="458265" y="321796"/>
                </a:lnTo>
                <a:lnTo>
                  <a:pt x="436272" y="361144"/>
                </a:lnTo>
                <a:lnTo>
                  <a:pt x="407146" y="395430"/>
                </a:lnTo>
                <a:lnTo>
                  <a:pt x="371846" y="423721"/>
                </a:lnTo>
                <a:lnTo>
                  <a:pt x="331333" y="445085"/>
                </a:lnTo>
                <a:lnTo>
                  <a:pt x="286566" y="458587"/>
                </a:lnTo>
                <a:lnTo>
                  <a:pt x="238505" y="463296"/>
                </a:lnTo>
                <a:lnTo>
                  <a:pt x="190445" y="458587"/>
                </a:lnTo>
                <a:lnTo>
                  <a:pt x="145678" y="445085"/>
                </a:lnTo>
                <a:lnTo>
                  <a:pt x="105165" y="423721"/>
                </a:lnTo>
                <a:lnTo>
                  <a:pt x="69865" y="395430"/>
                </a:lnTo>
                <a:lnTo>
                  <a:pt x="40739" y="361144"/>
                </a:lnTo>
                <a:lnTo>
                  <a:pt x="18746" y="321796"/>
                </a:lnTo>
                <a:lnTo>
                  <a:pt x="4846" y="278319"/>
                </a:lnTo>
                <a:lnTo>
                  <a:pt x="0" y="231648"/>
                </a:lnTo>
                <a:close/>
              </a:path>
            </a:pathLst>
          </a:custGeom>
          <a:ln w="317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02858" y="3094482"/>
            <a:ext cx="477520" cy="464820"/>
          </a:xfrm>
          <a:custGeom>
            <a:avLst/>
            <a:gdLst/>
            <a:ahLst/>
            <a:cxnLst/>
            <a:rect l="l" t="t" r="r" b="b"/>
            <a:pathLst>
              <a:path w="477520" h="464820">
                <a:moveTo>
                  <a:pt x="0" y="232409"/>
                </a:moveTo>
                <a:lnTo>
                  <a:pt x="4846" y="185559"/>
                </a:lnTo>
                <a:lnTo>
                  <a:pt x="18746" y="141928"/>
                </a:lnTo>
                <a:lnTo>
                  <a:pt x="40739" y="102449"/>
                </a:lnTo>
                <a:lnTo>
                  <a:pt x="69865" y="68056"/>
                </a:lnTo>
                <a:lnTo>
                  <a:pt x="105165" y="39681"/>
                </a:lnTo>
                <a:lnTo>
                  <a:pt x="145678" y="18258"/>
                </a:lnTo>
                <a:lnTo>
                  <a:pt x="190445" y="4720"/>
                </a:lnTo>
                <a:lnTo>
                  <a:pt x="238505" y="0"/>
                </a:lnTo>
                <a:lnTo>
                  <a:pt x="286566" y="4720"/>
                </a:lnTo>
                <a:lnTo>
                  <a:pt x="331333" y="18258"/>
                </a:lnTo>
                <a:lnTo>
                  <a:pt x="371846" y="39681"/>
                </a:lnTo>
                <a:lnTo>
                  <a:pt x="407146" y="68056"/>
                </a:lnTo>
                <a:lnTo>
                  <a:pt x="436272" y="102449"/>
                </a:lnTo>
                <a:lnTo>
                  <a:pt x="458265" y="141928"/>
                </a:lnTo>
                <a:lnTo>
                  <a:pt x="472165" y="185559"/>
                </a:lnTo>
                <a:lnTo>
                  <a:pt x="477012" y="232409"/>
                </a:lnTo>
                <a:lnTo>
                  <a:pt x="472165" y="279260"/>
                </a:lnTo>
                <a:lnTo>
                  <a:pt x="458265" y="322891"/>
                </a:lnTo>
                <a:lnTo>
                  <a:pt x="436272" y="362370"/>
                </a:lnTo>
                <a:lnTo>
                  <a:pt x="407146" y="396763"/>
                </a:lnTo>
                <a:lnTo>
                  <a:pt x="371846" y="425138"/>
                </a:lnTo>
                <a:lnTo>
                  <a:pt x="331333" y="446561"/>
                </a:lnTo>
                <a:lnTo>
                  <a:pt x="286566" y="460099"/>
                </a:lnTo>
                <a:lnTo>
                  <a:pt x="238505" y="464819"/>
                </a:lnTo>
                <a:lnTo>
                  <a:pt x="190445" y="460099"/>
                </a:lnTo>
                <a:lnTo>
                  <a:pt x="145678" y="446561"/>
                </a:lnTo>
                <a:lnTo>
                  <a:pt x="105165" y="425138"/>
                </a:lnTo>
                <a:lnTo>
                  <a:pt x="69865" y="396763"/>
                </a:lnTo>
                <a:lnTo>
                  <a:pt x="40739" y="362370"/>
                </a:lnTo>
                <a:lnTo>
                  <a:pt x="18746" y="322891"/>
                </a:lnTo>
                <a:lnTo>
                  <a:pt x="4846" y="279260"/>
                </a:lnTo>
                <a:lnTo>
                  <a:pt x="0" y="232409"/>
                </a:lnTo>
                <a:close/>
              </a:path>
            </a:pathLst>
          </a:custGeom>
          <a:ln w="25400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91714" y="1759457"/>
            <a:ext cx="1473200" cy="2282825"/>
          </a:xfrm>
          <a:custGeom>
            <a:avLst/>
            <a:gdLst/>
            <a:ahLst/>
            <a:cxnLst/>
            <a:rect l="l" t="t" r="r" b="b"/>
            <a:pathLst>
              <a:path w="1473200" h="2282825">
                <a:moveTo>
                  <a:pt x="1472819" y="2102866"/>
                </a:moveTo>
                <a:lnTo>
                  <a:pt x="1461617" y="2059051"/>
                </a:lnTo>
                <a:lnTo>
                  <a:pt x="1451737" y="2020316"/>
                </a:lnTo>
                <a:lnTo>
                  <a:pt x="1432928" y="2036597"/>
                </a:lnTo>
                <a:lnTo>
                  <a:pt x="1428877" y="2029841"/>
                </a:lnTo>
                <a:lnTo>
                  <a:pt x="1424241" y="2037130"/>
                </a:lnTo>
                <a:lnTo>
                  <a:pt x="1417154" y="2028952"/>
                </a:lnTo>
                <a:lnTo>
                  <a:pt x="1417154" y="2048319"/>
                </a:lnTo>
                <a:lnTo>
                  <a:pt x="1414411" y="2052637"/>
                </a:lnTo>
                <a:lnTo>
                  <a:pt x="1410728" y="2055812"/>
                </a:lnTo>
                <a:lnTo>
                  <a:pt x="844804" y="1696110"/>
                </a:lnTo>
                <a:lnTo>
                  <a:pt x="1069492" y="1646885"/>
                </a:lnTo>
                <a:lnTo>
                  <a:pt x="1417154" y="2048319"/>
                </a:lnTo>
                <a:lnTo>
                  <a:pt x="1417154" y="2028952"/>
                </a:lnTo>
                <a:lnTo>
                  <a:pt x="1083627" y="1643799"/>
                </a:lnTo>
                <a:lnTo>
                  <a:pt x="1329347" y="1589963"/>
                </a:lnTo>
                <a:lnTo>
                  <a:pt x="1336167" y="1620901"/>
                </a:lnTo>
                <a:lnTo>
                  <a:pt x="1393317" y="1574800"/>
                </a:lnTo>
                <a:lnTo>
                  <a:pt x="1402461" y="1567434"/>
                </a:lnTo>
                <a:lnTo>
                  <a:pt x="1402092" y="1567345"/>
                </a:lnTo>
                <a:lnTo>
                  <a:pt x="1402969" y="1567180"/>
                </a:lnTo>
                <a:lnTo>
                  <a:pt x="1387271" y="1531620"/>
                </a:lnTo>
                <a:lnTo>
                  <a:pt x="1368552" y="1489202"/>
                </a:lnTo>
                <a:lnTo>
                  <a:pt x="1348270" y="1513662"/>
                </a:lnTo>
                <a:lnTo>
                  <a:pt x="1336954" y="1504289"/>
                </a:lnTo>
                <a:lnTo>
                  <a:pt x="1336954" y="1520812"/>
                </a:lnTo>
                <a:lnTo>
                  <a:pt x="1334147" y="1530692"/>
                </a:lnTo>
                <a:lnTo>
                  <a:pt x="1327137" y="1539163"/>
                </a:lnTo>
                <a:lnTo>
                  <a:pt x="1324089" y="1538300"/>
                </a:lnTo>
                <a:lnTo>
                  <a:pt x="1324089" y="1566087"/>
                </a:lnTo>
                <a:lnTo>
                  <a:pt x="1320469" y="1578851"/>
                </a:lnTo>
                <a:lnTo>
                  <a:pt x="1074115" y="1632813"/>
                </a:lnTo>
                <a:lnTo>
                  <a:pt x="1059992" y="1616506"/>
                </a:lnTo>
                <a:lnTo>
                  <a:pt x="1059992" y="1635912"/>
                </a:lnTo>
                <a:lnTo>
                  <a:pt x="829525" y="1686394"/>
                </a:lnTo>
                <a:lnTo>
                  <a:pt x="811847" y="1675168"/>
                </a:lnTo>
                <a:lnTo>
                  <a:pt x="811847" y="1690268"/>
                </a:lnTo>
                <a:lnTo>
                  <a:pt x="42024" y="1858899"/>
                </a:lnTo>
                <a:lnTo>
                  <a:pt x="542950" y="1519313"/>
                </a:lnTo>
                <a:lnTo>
                  <a:pt x="811847" y="1690268"/>
                </a:lnTo>
                <a:lnTo>
                  <a:pt x="811847" y="1675168"/>
                </a:lnTo>
                <a:lnTo>
                  <a:pt x="554431" y="1511528"/>
                </a:lnTo>
                <a:lnTo>
                  <a:pt x="740371" y="1385481"/>
                </a:lnTo>
                <a:lnTo>
                  <a:pt x="876681" y="1424228"/>
                </a:lnTo>
                <a:lnTo>
                  <a:pt x="1059992" y="1635912"/>
                </a:lnTo>
                <a:lnTo>
                  <a:pt x="1059992" y="1616506"/>
                </a:lnTo>
                <a:lnTo>
                  <a:pt x="899007" y="1430578"/>
                </a:lnTo>
                <a:lnTo>
                  <a:pt x="1320660" y="1550492"/>
                </a:lnTo>
                <a:lnTo>
                  <a:pt x="1324089" y="1566087"/>
                </a:lnTo>
                <a:lnTo>
                  <a:pt x="1324089" y="1538300"/>
                </a:lnTo>
                <a:lnTo>
                  <a:pt x="883869" y="1413090"/>
                </a:lnTo>
                <a:lnTo>
                  <a:pt x="861529" y="1387297"/>
                </a:lnTo>
                <a:lnTo>
                  <a:pt x="861529" y="1406740"/>
                </a:lnTo>
                <a:lnTo>
                  <a:pt x="754075" y="1376184"/>
                </a:lnTo>
                <a:lnTo>
                  <a:pt x="805103" y="1341602"/>
                </a:lnTo>
                <a:lnTo>
                  <a:pt x="861529" y="1406740"/>
                </a:lnTo>
                <a:lnTo>
                  <a:pt x="861529" y="1387297"/>
                </a:lnTo>
                <a:lnTo>
                  <a:pt x="815721" y="1334401"/>
                </a:lnTo>
                <a:lnTo>
                  <a:pt x="978852" y="1223810"/>
                </a:lnTo>
                <a:lnTo>
                  <a:pt x="1336954" y="1520812"/>
                </a:lnTo>
                <a:lnTo>
                  <a:pt x="1336954" y="1504289"/>
                </a:lnTo>
                <a:lnTo>
                  <a:pt x="989799" y="1216393"/>
                </a:lnTo>
                <a:lnTo>
                  <a:pt x="1329626" y="986015"/>
                </a:lnTo>
                <a:lnTo>
                  <a:pt x="1347470" y="1012317"/>
                </a:lnTo>
                <a:lnTo>
                  <a:pt x="1372095" y="968375"/>
                </a:lnTo>
                <a:lnTo>
                  <a:pt x="1389126" y="938022"/>
                </a:lnTo>
                <a:lnTo>
                  <a:pt x="1304671" y="949198"/>
                </a:lnTo>
                <a:lnTo>
                  <a:pt x="1322489" y="975499"/>
                </a:lnTo>
                <a:lnTo>
                  <a:pt x="979614" y="1207935"/>
                </a:lnTo>
                <a:lnTo>
                  <a:pt x="968667" y="1198867"/>
                </a:lnTo>
                <a:lnTo>
                  <a:pt x="968667" y="1215364"/>
                </a:lnTo>
                <a:lnTo>
                  <a:pt x="807339" y="1324724"/>
                </a:lnTo>
                <a:lnTo>
                  <a:pt x="796721" y="1312468"/>
                </a:lnTo>
                <a:lnTo>
                  <a:pt x="796721" y="1331925"/>
                </a:lnTo>
                <a:lnTo>
                  <a:pt x="738111" y="1371650"/>
                </a:lnTo>
                <a:lnTo>
                  <a:pt x="724420" y="1367764"/>
                </a:lnTo>
                <a:lnTo>
                  <a:pt x="724420" y="1380934"/>
                </a:lnTo>
                <a:lnTo>
                  <a:pt x="542734" y="1504099"/>
                </a:lnTo>
                <a:lnTo>
                  <a:pt x="531266" y="1496809"/>
                </a:lnTo>
                <a:lnTo>
                  <a:pt x="531266" y="1511884"/>
                </a:lnTo>
                <a:lnTo>
                  <a:pt x="39408" y="1845310"/>
                </a:lnTo>
                <a:lnTo>
                  <a:pt x="380695" y="1416151"/>
                </a:lnTo>
                <a:lnTo>
                  <a:pt x="531266" y="1511884"/>
                </a:lnTo>
                <a:lnTo>
                  <a:pt x="531266" y="1496809"/>
                </a:lnTo>
                <a:lnTo>
                  <a:pt x="388645" y="1406144"/>
                </a:lnTo>
                <a:lnTo>
                  <a:pt x="466928" y="1307706"/>
                </a:lnTo>
                <a:lnTo>
                  <a:pt x="724420" y="1380934"/>
                </a:lnTo>
                <a:lnTo>
                  <a:pt x="724420" y="1367764"/>
                </a:lnTo>
                <a:lnTo>
                  <a:pt x="475488" y="1296949"/>
                </a:lnTo>
                <a:lnTo>
                  <a:pt x="614768" y="1121803"/>
                </a:lnTo>
                <a:lnTo>
                  <a:pt x="796721" y="1331925"/>
                </a:lnTo>
                <a:lnTo>
                  <a:pt x="796721" y="1312468"/>
                </a:lnTo>
                <a:lnTo>
                  <a:pt x="622846" y="1111656"/>
                </a:lnTo>
                <a:lnTo>
                  <a:pt x="710603" y="1001306"/>
                </a:lnTo>
                <a:lnTo>
                  <a:pt x="968667" y="1215364"/>
                </a:lnTo>
                <a:lnTo>
                  <a:pt x="968667" y="1198867"/>
                </a:lnTo>
                <a:lnTo>
                  <a:pt x="722858" y="994994"/>
                </a:lnTo>
                <a:lnTo>
                  <a:pt x="1330591" y="842314"/>
                </a:lnTo>
                <a:lnTo>
                  <a:pt x="1338326" y="873125"/>
                </a:lnTo>
                <a:lnTo>
                  <a:pt x="1392161" y="826897"/>
                </a:lnTo>
                <a:lnTo>
                  <a:pt x="1401648" y="818756"/>
                </a:lnTo>
                <a:lnTo>
                  <a:pt x="1402969" y="818515"/>
                </a:lnTo>
                <a:lnTo>
                  <a:pt x="1402461" y="818057"/>
                </a:lnTo>
                <a:lnTo>
                  <a:pt x="1402969" y="817626"/>
                </a:lnTo>
                <a:lnTo>
                  <a:pt x="1401711" y="817359"/>
                </a:lnTo>
                <a:lnTo>
                  <a:pt x="1390269" y="806704"/>
                </a:lnTo>
                <a:lnTo>
                  <a:pt x="1340612" y="760476"/>
                </a:lnTo>
                <a:lnTo>
                  <a:pt x="1331595" y="790943"/>
                </a:lnTo>
                <a:lnTo>
                  <a:pt x="1324076" y="788746"/>
                </a:lnTo>
                <a:lnTo>
                  <a:pt x="1324076" y="816368"/>
                </a:lnTo>
                <a:lnTo>
                  <a:pt x="1319453" y="832040"/>
                </a:lnTo>
                <a:lnTo>
                  <a:pt x="726795" y="980935"/>
                </a:lnTo>
                <a:lnTo>
                  <a:pt x="955281" y="693610"/>
                </a:lnTo>
                <a:lnTo>
                  <a:pt x="1320177" y="800836"/>
                </a:lnTo>
                <a:lnTo>
                  <a:pt x="1324076" y="816368"/>
                </a:lnTo>
                <a:lnTo>
                  <a:pt x="1324076" y="788746"/>
                </a:lnTo>
                <a:lnTo>
                  <a:pt x="963815" y="682891"/>
                </a:lnTo>
                <a:lnTo>
                  <a:pt x="1346644" y="201498"/>
                </a:lnTo>
                <a:lnTo>
                  <a:pt x="1371473" y="221234"/>
                </a:lnTo>
                <a:lnTo>
                  <a:pt x="1379435" y="183642"/>
                </a:lnTo>
                <a:lnTo>
                  <a:pt x="1389126" y="137922"/>
                </a:lnTo>
                <a:lnTo>
                  <a:pt x="1311910" y="173863"/>
                </a:lnTo>
                <a:lnTo>
                  <a:pt x="1336738" y="193624"/>
                </a:lnTo>
                <a:lnTo>
                  <a:pt x="950709" y="679030"/>
                </a:lnTo>
                <a:lnTo>
                  <a:pt x="942187" y="676529"/>
                </a:lnTo>
                <a:lnTo>
                  <a:pt x="942187" y="689762"/>
                </a:lnTo>
                <a:lnTo>
                  <a:pt x="708748" y="983310"/>
                </a:lnTo>
                <a:lnTo>
                  <a:pt x="695515" y="972337"/>
                </a:lnTo>
                <a:lnTo>
                  <a:pt x="695515" y="988783"/>
                </a:lnTo>
                <a:lnTo>
                  <a:pt x="693585" y="989279"/>
                </a:lnTo>
                <a:lnTo>
                  <a:pt x="693585" y="1002360"/>
                </a:lnTo>
                <a:lnTo>
                  <a:pt x="614413" y="1101928"/>
                </a:lnTo>
                <a:lnTo>
                  <a:pt x="606348" y="1092619"/>
                </a:lnTo>
                <a:lnTo>
                  <a:pt x="606348" y="1112075"/>
                </a:lnTo>
                <a:lnTo>
                  <a:pt x="462305" y="1293202"/>
                </a:lnTo>
                <a:lnTo>
                  <a:pt x="453745" y="1290777"/>
                </a:lnTo>
                <a:lnTo>
                  <a:pt x="453745" y="1303959"/>
                </a:lnTo>
                <a:lnTo>
                  <a:pt x="377913" y="1399324"/>
                </a:lnTo>
                <a:lnTo>
                  <a:pt x="45008" y="1187704"/>
                </a:lnTo>
                <a:lnTo>
                  <a:pt x="453745" y="1303959"/>
                </a:lnTo>
                <a:lnTo>
                  <a:pt x="453745" y="1290777"/>
                </a:lnTo>
                <a:lnTo>
                  <a:pt x="27813" y="1169619"/>
                </a:lnTo>
                <a:lnTo>
                  <a:pt x="543902" y="1039952"/>
                </a:lnTo>
                <a:lnTo>
                  <a:pt x="606348" y="1112075"/>
                </a:lnTo>
                <a:lnTo>
                  <a:pt x="606348" y="1092619"/>
                </a:lnTo>
                <a:lnTo>
                  <a:pt x="557758" y="1036485"/>
                </a:lnTo>
                <a:lnTo>
                  <a:pt x="693585" y="1002360"/>
                </a:lnTo>
                <a:lnTo>
                  <a:pt x="693585" y="989279"/>
                </a:lnTo>
                <a:lnTo>
                  <a:pt x="548449" y="1025728"/>
                </a:lnTo>
                <a:lnTo>
                  <a:pt x="534606" y="1009751"/>
                </a:lnTo>
                <a:lnTo>
                  <a:pt x="534606" y="1029208"/>
                </a:lnTo>
                <a:lnTo>
                  <a:pt x="30518" y="1155852"/>
                </a:lnTo>
                <a:lnTo>
                  <a:pt x="387146" y="858926"/>
                </a:lnTo>
                <a:lnTo>
                  <a:pt x="534606" y="1029208"/>
                </a:lnTo>
                <a:lnTo>
                  <a:pt x="534606" y="1009751"/>
                </a:lnTo>
                <a:lnTo>
                  <a:pt x="396951" y="850760"/>
                </a:lnTo>
                <a:lnTo>
                  <a:pt x="462915" y="795845"/>
                </a:lnTo>
                <a:lnTo>
                  <a:pt x="695515" y="988783"/>
                </a:lnTo>
                <a:lnTo>
                  <a:pt x="695515" y="972337"/>
                </a:lnTo>
                <a:lnTo>
                  <a:pt x="472795" y="787603"/>
                </a:lnTo>
                <a:lnTo>
                  <a:pt x="682117" y="613333"/>
                </a:lnTo>
                <a:lnTo>
                  <a:pt x="942187" y="689762"/>
                </a:lnTo>
                <a:lnTo>
                  <a:pt x="942187" y="676529"/>
                </a:lnTo>
                <a:lnTo>
                  <a:pt x="693864" y="603554"/>
                </a:lnTo>
                <a:lnTo>
                  <a:pt x="1335151" y="69608"/>
                </a:lnTo>
                <a:lnTo>
                  <a:pt x="1355471" y="93980"/>
                </a:lnTo>
                <a:lnTo>
                  <a:pt x="1373987" y="51689"/>
                </a:lnTo>
                <a:lnTo>
                  <a:pt x="1389634" y="16002"/>
                </a:lnTo>
                <a:lnTo>
                  <a:pt x="1323606" y="3378"/>
                </a:lnTo>
                <a:lnTo>
                  <a:pt x="1323606" y="62674"/>
                </a:lnTo>
                <a:lnTo>
                  <a:pt x="679170" y="599236"/>
                </a:lnTo>
                <a:lnTo>
                  <a:pt x="667423" y="595795"/>
                </a:lnTo>
                <a:lnTo>
                  <a:pt x="667423" y="609015"/>
                </a:lnTo>
                <a:lnTo>
                  <a:pt x="462838" y="779348"/>
                </a:lnTo>
                <a:lnTo>
                  <a:pt x="452958" y="771156"/>
                </a:lnTo>
                <a:lnTo>
                  <a:pt x="452958" y="787590"/>
                </a:lnTo>
                <a:lnTo>
                  <a:pt x="388620" y="841146"/>
                </a:lnTo>
                <a:lnTo>
                  <a:pt x="60020" y="461657"/>
                </a:lnTo>
                <a:lnTo>
                  <a:pt x="452958" y="787590"/>
                </a:lnTo>
                <a:lnTo>
                  <a:pt x="452958" y="771156"/>
                </a:lnTo>
                <a:lnTo>
                  <a:pt x="32486" y="422427"/>
                </a:lnTo>
                <a:lnTo>
                  <a:pt x="667423" y="609015"/>
                </a:lnTo>
                <a:lnTo>
                  <a:pt x="667423" y="595795"/>
                </a:lnTo>
                <a:lnTo>
                  <a:pt x="26441" y="407416"/>
                </a:lnTo>
                <a:lnTo>
                  <a:pt x="1313853" y="44030"/>
                </a:lnTo>
                <a:lnTo>
                  <a:pt x="1320647" y="52184"/>
                </a:lnTo>
                <a:lnTo>
                  <a:pt x="1323606" y="62674"/>
                </a:lnTo>
                <a:lnTo>
                  <a:pt x="1323606" y="3378"/>
                </a:lnTo>
                <a:lnTo>
                  <a:pt x="1305941" y="0"/>
                </a:lnTo>
                <a:lnTo>
                  <a:pt x="1314577" y="30657"/>
                </a:lnTo>
                <a:lnTo>
                  <a:pt x="3048" y="400812"/>
                </a:lnTo>
                <a:lnTo>
                  <a:pt x="4927" y="407289"/>
                </a:lnTo>
                <a:lnTo>
                  <a:pt x="4800" y="407695"/>
                </a:lnTo>
                <a:lnTo>
                  <a:pt x="0" y="411861"/>
                </a:lnTo>
                <a:lnTo>
                  <a:pt x="378815" y="849312"/>
                </a:lnTo>
                <a:lnTo>
                  <a:pt x="762" y="1164082"/>
                </a:lnTo>
                <a:lnTo>
                  <a:pt x="4864" y="1169035"/>
                </a:lnTo>
                <a:lnTo>
                  <a:pt x="4927" y="1169314"/>
                </a:lnTo>
                <a:lnTo>
                  <a:pt x="4813" y="1169682"/>
                </a:lnTo>
                <a:lnTo>
                  <a:pt x="1397" y="1175004"/>
                </a:lnTo>
                <a:lnTo>
                  <a:pt x="369963" y="1409319"/>
                </a:lnTo>
                <a:lnTo>
                  <a:pt x="5969" y="1867027"/>
                </a:lnTo>
                <a:lnTo>
                  <a:pt x="8978" y="1869427"/>
                </a:lnTo>
                <a:lnTo>
                  <a:pt x="10896" y="1872310"/>
                </a:lnTo>
                <a:lnTo>
                  <a:pt x="9144" y="1878330"/>
                </a:lnTo>
                <a:lnTo>
                  <a:pt x="1327315" y="2252294"/>
                </a:lnTo>
                <a:lnTo>
                  <a:pt x="1318641" y="2282825"/>
                </a:lnTo>
                <a:lnTo>
                  <a:pt x="1402461" y="2267077"/>
                </a:lnTo>
                <a:lnTo>
                  <a:pt x="1390078" y="2255774"/>
                </a:lnTo>
                <a:lnTo>
                  <a:pt x="1339469" y="2209546"/>
                </a:lnTo>
                <a:lnTo>
                  <a:pt x="1330782" y="2240115"/>
                </a:lnTo>
                <a:lnTo>
                  <a:pt x="37033" y="1873046"/>
                </a:lnTo>
                <a:lnTo>
                  <a:pt x="827125" y="1699983"/>
                </a:lnTo>
                <a:lnTo>
                  <a:pt x="1400644" y="2064550"/>
                </a:lnTo>
                <a:lnTo>
                  <a:pt x="1394079" y="2070227"/>
                </a:lnTo>
                <a:lnTo>
                  <a:pt x="1401343" y="2073249"/>
                </a:lnTo>
                <a:lnTo>
                  <a:pt x="1388110" y="2094103"/>
                </a:lnTo>
                <a:lnTo>
                  <a:pt x="1472819" y="210286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4653153" y="1739392"/>
            <a:ext cx="1450340" cy="2265680"/>
            <a:chOff x="4653153" y="1739392"/>
            <a:chExt cx="1450340" cy="2265680"/>
          </a:xfrm>
        </p:grpSpPr>
        <p:sp>
          <p:nvSpPr>
            <p:cNvPr id="16" name="object 16"/>
            <p:cNvSpPr/>
            <p:nvPr/>
          </p:nvSpPr>
          <p:spPr>
            <a:xfrm>
              <a:off x="4653153" y="1739392"/>
              <a:ext cx="1444625" cy="859155"/>
            </a:xfrm>
            <a:custGeom>
              <a:avLst/>
              <a:gdLst/>
              <a:ahLst/>
              <a:cxnLst/>
              <a:rect l="l" t="t" r="r" b="b"/>
              <a:pathLst>
                <a:path w="1444625" h="859155">
                  <a:moveTo>
                    <a:pt x="1372225" y="831244"/>
                  </a:moveTo>
                  <a:lnTo>
                    <a:pt x="1359281" y="853186"/>
                  </a:lnTo>
                  <a:lnTo>
                    <a:pt x="1444371" y="859028"/>
                  </a:lnTo>
                  <a:lnTo>
                    <a:pt x="1430538" y="837692"/>
                  </a:lnTo>
                  <a:lnTo>
                    <a:pt x="1383157" y="837692"/>
                  </a:lnTo>
                  <a:lnTo>
                    <a:pt x="1372225" y="831244"/>
                  </a:lnTo>
                  <a:close/>
                </a:path>
                <a:path w="1444625" h="859155">
                  <a:moveTo>
                    <a:pt x="1385129" y="809370"/>
                  </a:moveTo>
                  <a:lnTo>
                    <a:pt x="1372225" y="831244"/>
                  </a:lnTo>
                  <a:lnTo>
                    <a:pt x="1383157" y="837692"/>
                  </a:lnTo>
                  <a:lnTo>
                    <a:pt x="1396111" y="815848"/>
                  </a:lnTo>
                  <a:lnTo>
                    <a:pt x="1385129" y="809370"/>
                  </a:lnTo>
                  <a:close/>
                </a:path>
                <a:path w="1444625" h="859155">
                  <a:moveTo>
                    <a:pt x="1398016" y="787527"/>
                  </a:moveTo>
                  <a:lnTo>
                    <a:pt x="1385129" y="809370"/>
                  </a:lnTo>
                  <a:lnTo>
                    <a:pt x="1396111" y="815848"/>
                  </a:lnTo>
                  <a:lnTo>
                    <a:pt x="1383157" y="837692"/>
                  </a:lnTo>
                  <a:lnTo>
                    <a:pt x="1430538" y="837692"/>
                  </a:lnTo>
                  <a:lnTo>
                    <a:pt x="1398016" y="787527"/>
                  </a:lnTo>
                  <a:close/>
                </a:path>
                <a:path w="1444625" h="859155">
                  <a:moveTo>
                    <a:pt x="12954" y="0"/>
                  </a:moveTo>
                  <a:lnTo>
                    <a:pt x="0" y="21844"/>
                  </a:lnTo>
                  <a:lnTo>
                    <a:pt x="1372225" y="831244"/>
                  </a:lnTo>
                  <a:lnTo>
                    <a:pt x="1385129" y="809370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54169" y="1745233"/>
              <a:ext cx="1449705" cy="2259965"/>
            </a:xfrm>
            <a:custGeom>
              <a:avLst/>
              <a:gdLst/>
              <a:ahLst/>
              <a:cxnLst/>
              <a:rect l="l" t="t" r="r" b="b"/>
              <a:pathLst>
                <a:path w="1449704" h="2259965">
                  <a:moveTo>
                    <a:pt x="1449197" y="1554861"/>
                  </a:moveTo>
                  <a:lnTo>
                    <a:pt x="1436751" y="1512697"/>
                  </a:lnTo>
                  <a:lnTo>
                    <a:pt x="1425067" y="1473073"/>
                  </a:lnTo>
                  <a:lnTo>
                    <a:pt x="1403616" y="1493062"/>
                  </a:lnTo>
                  <a:lnTo>
                    <a:pt x="1398270" y="1485646"/>
                  </a:lnTo>
                  <a:lnTo>
                    <a:pt x="1396517" y="1488986"/>
                  </a:lnTo>
                  <a:lnTo>
                    <a:pt x="1390243" y="1482255"/>
                  </a:lnTo>
                  <a:lnTo>
                    <a:pt x="1390243" y="1500974"/>
                  </a:lnTo>
                  <a:lnTo>
                    <a:pt x="1385582" y="1509852"/>
                  </a:lnTo>
                  <a:lnTo>
                    <a:pt x="1382153" y="1513065"/>
                  </a:lnTo>
                  <a:lnTo>
                    <a:pt x="1371981" y="1507756"/>
                  </a:lnTo>
                  <a:lnTo>
                    <a:pt x="1371981" y="1522056"/>
                  </a:lnTo>
                  <a:lnTo>
                    <a:pt x="1371981" y="1522539"/>
                  </a:lnTo>
                  <a:lnTo>
                    <a:pt x="1369314" y="1525016"/>
                  </a:lnTo>
                  <a:lnTo>
                    <a:pt x="1371981" y="1526019"/>
                  </a:lnTo>
                  <a:lnTo>
                    <a:pt x="1371981" y="1535861"/>
                  </a:lnTo>
                  <a:lnTo>
                    <a:pt x="1371981" y="1571955"/>
                  </a:lnTo>
                  <a:lnTo>
                    <a:pt x="1371981" y="1584401"/>
                  </a:lnTo>
                  <a:lnTo>
                    <a:pt x="56413" y="2227465"/>
                  </a:lnTo>
                  <a:lnTo>
                    <a:pt x="799033" y="1560576"/>
                  </a:lnTo>
                  <a:lnTo>
                    <a:pt x="1366431" y="1560576"/>
                  </a:lnTo>
                  <a:lnTo>
                    <a:pt x="1371981" y="1571955"/>
                  </a:lnTo>
                  <a:lnTo>
                    <a:pt x="1371981" y="1535861"/>
                  </a:lnTo>
                  <a:lnTo>
                    <a:pt x="1365681" y="1547876"/>
                  </a:lnTo>
                  <a:lnTo>
                    <a:pt x="813181" y="1547876"/>
                  </a:lnTo>
                  <a:lnTo>
                    <a:pt x="1037056" y="1346835"/>
                  </a:lnTo>
                  <a:lnTo>
                    <a:pt x="1371981" y="1522056"/>
                  </a:lnTo>
                  <a:lnTo>
                    <a:pt x="1371981" y="1507756"/>
                  </a:lnTo>
                  <a:lnTo>
                    <a:pt x="1047102" y="1337805"/>
                  </a:lnTo>
                  <a:lnTo>
                    <a:pt x="1151166" y="1244358"/>
                  </a:lnTo>
                  <a:lnTo>
                    <a:pt x="1390243" y="1500974"/>
                  </a:lnTo>
                  <a:lnTo>
                    <a:pt x="1390243" y="1482255"/>
                  </a:lnTo>
                  <a:lnTo>
                    <a:pt x="1160665" y="1235837"/>
                  </a:lnTo>
                  <a:lnTo>
                    <a:pt x="1388999" y="1030782"/>
                  </a:lnTo>
                  <a:lnTo>
                    <a:pt x="1410208" y="1054354"/>
                  </a:lnTo>
                  <a:lnTo>
                    <a:pt x="1426578" y="1012825"/>
                  </a:lnTo>
                  <a:lnTo>
                    <a:pt x="1441450" y="975106"/>
                  </a:lnTo>
                  <a:lnTo>
                    <a:pt x="1359281" y="997712"/>
                  </a:lnTo>
                  <a:lnTo>
                    <a:pt x="1380528" y="1021346"/>
                  </a:lnTo>
                  <a:lnTo>
                    <a:pt x="1152029" y="1226566"/>
                  </a:lnTo>
                  <a:lnTo>
                    <a:pt x="1142530" y="1216367"/>
                  </a:lnTo>
                  <a:lnTo>
                    <a:pt x="1142530" y="1235087"/>
                  </a:lnTo>
                  <a:lnTo>
                    <a:pt x="1035138" y="1331544"/>
                  </a:lnTo>
                  <a:lnTo>
                    <a:pt x="1025080" y="1326286"/>
                  </a:lnTo>
                  <a:lnTo>
                    <a:pt x="1025080" y="1340573"/>
                  </a:lnTo>
                  <a:lnTo>
                    <a:pt x="794258" y="1547876"/>
                  </a:lnTo>
                  <a:lnTo>
                    <a:pt x="43637" y="1547876"/>
                  </a:lnTo>
                  <a:lnTo>
                    <a:pt x="752970" y="1198194"/>
                  </a:lnTo>
                  <a:lnTo>
                    <a:pt x="1025080" y="1340573"/>
                  </a:lnTo>
                  <a:lnTo>
                    <a:pt x="1025080" y="1326286"/>
                  </a:lnTo>
                  <a:lnTo>
                    <a:pt x="767003" y="1191272"/>
                  </a:lnTo>
                  <a:lnTo>
                    <a:pt x="996378" y="1078191"/>
                  </a:lnTo>
                  <a:lnTo>
                    <a:pt x="1142530" y="1235087"/>
                  </a:lnTo>
                  <a:lnTo>
                    <a:pt x="1142530" y="1216367"/>
                  </a:lnTo>
                  <a:lnTo>
                    <a:pt x="1008329" y="1072299"/>
                  </a:lnTo>
                  <a:lnTo>
                    <a:pt x="1375994" y="891044"/>
                  </a:lnTo>
                  <a:lnTo>
                    <a:pt x="1390015" y="919480"/>
                  </a:lnTo>
                  <a:lnTo>
                    <a:pt x="1424495" y="874014"/>
                  </a:lnTo>
                  <a:lnTo>
                    <a:pt x="1440700" y="852639"/>
                  </a:lnTo>
                  <a:lnTo>
                    <a:pt x="1441450" y="852297"/>
                  </a:lnTo>
                  <a:lnTo>
                    <a:pt x="1441107" y="852119"/>
                  </a:lnTo>
                  <a:lnTo>
                    <a:pt x="1441450" y="851662"/>
                  </a:lnTo>
                  <a:lnTo>
                    <a:pt x="1440256" y="851662"/>
                  </a:lnTo>
                  <a:lnTo>
                    <a:pt x="1366520" y="811784"/>
                  </a:lnTo>
                  <a:lnTo>
                    <a:pt x="1365504" y="843508"/>
                  </a:lnTo>
                  <a:lnTo>
                    <a:pt x="1364729" y="843495"/>
                  </a:lnTo>
                  <a:lnTo>
                    <a:pt x="1364729" y="868159"/>
                  </a:lnTo>
                  <a:lnTo>
                    <a:pt x="1364272" y="882650"/>
                  </a:lnTo>
                  <a:lnTo>
                    <a:pt x="999286" y="1062609"/>
                  </a:lnTo>
                  <a:lnTo>
                    <a:pt x="987336" y="1049782"/>
                  </a:lnTo>
                  <a:lnTo>
                    <a:pt x="987336" y="1068501"/>
                  </a:lnTo>
                  <a:lnTo>
                    <a:pt x="753110" y="1183995"/>
                  </a:lnTo>
                  <a:lnTo>
                    <a:pt x="44348" y="813206"/>
                  </a:lnTo>
                  <a:lnTo>
                    <a:pt x="771575" y="836879"/>
                  </a:lnTo>
                  <a:lnTo>
                    <a:pt x="987336" y="1068501"/>
                  </a:lnTo>
                  <a:lnTo>
                    <a:pt x="987336" y="1049782"/>
                  </a:lnTo>
                  <a:lnTo>
                    <a:pt x="789571" y="837476"/>
                  </a:lnTo>
                  <a:lnTo>
                    <a:pt x="1358734" y="856005"/>
                  </a:lnTo>
                  <a:lnTo>
                    <a:pt x="1364729" y="868159"/>
                  </a:lnTo>
                  <a:lnTo>
                    <a:pt x="1364729" y="843495"/>
                  </a:lnTo>
                  <a:lnTo>
                    <a:pt x="777354" y="824357"/>
                  </a:lnTo>
                  <a:lnTo>
                    <a:pt x="9398" y="0"/>
                  </a:lnTo>
                  <a:lnTo>
                    <a:pt x="0" y="8636"/>
                  </a:lnTo>
                  <a:lnTo>
                    <a:pt x="759371" y="823772"/>
                  </a:lnTo>
                  <a:lnTo>
                    <a:pt x="17145" y="799592"/>
                  </a:lnTo>
                  <a:lnTo>
                    <a:pt x="16891" y="805942"/>
                  </a:lnTo>
                  <a:lnTo>
                    <a:pt x="13970" y="811530"/>
                  </a:lnTo>
                  <a:lnTo>
                    <a:pt x="739076" y="1190917"/>
                  </a:lnTo>
                  <a:lnTo>
                    <a:pt x="14097" y="1548384"/>
                  </a:lnTo>
                  <a:lnTo>
                    <a:pt x="16891" y="1554035"/>
                  </a:lnTo>
                  <a:lnTo>
                    <a:pt x="16891" y="1560576"/>
                  </a:lnTo>
                  <a:lnTo>
                    <a:pt x="780110" y="1560576"/>
                  </a:lnTo>
                  <a:lnTo>
                    <a:pt x="15062" y="2247684"/>
                  </a:lnTo>
                  <a:lnTo>
                    <a:pt x="14097" y="2248154"/>
                  </a:lnTo>
                  <a:lnTo>
                    <a:pt x="14224" y="2248433"/>
                  </a:lnTo>
                  <a:lnTo>
                    <a:pt x="12700" y="2249805"/>
                  </a:lnTo>
                  <a:lnTo>
                    <a:pt x="17576" y="2255278"/>
                  </a:lnTo>
                  <a:lnTo>
                    <a:pt x="19685" y="2259584"/>
                  </a:lnTo>
                  <a:lnTo>
                    <a:pt x="20891" y="2258999"/>
                  </a:lnTo>
                  <a:lnTo>
                    <a:pt x="21082" y="2259203"/>
                  </a:lnTo>
                  <a:lnTo>
                    <a:pt x="21818" y="2258542"/>
                  </a:lnTo>
                  <a:lnTo>
                    <a:pt x="1382407" y="1593342"/>
                  </a:lnTo>
                  <a:lnTo>
                    <a:pt x="1396365" y="1621917"/>
                  </a:lnTo>
                  <a:lnTo>
                    <a:pt x="1431163" y="1576451"/>
                  </a:lnTo>
                  <a:lnTo>
                    <a:pt x="1447787" y="1554734"/>
                  </a:lnTo>
                  <a:lnTo>
                    <a:pt x="1448181" y="1554734"/>
                  </a:lnTo>
                  <a:lnTo>
                    <a:pt x="1447977" y="1554480"/>
                  </a:lnTo>
                  <a:lnTo>
                    <a:pt x="1449197" y="1554861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854580" y="2126995"/>
            <a:ext cx="464184" cy="76200"/>
          </a:xfrm>
          <a:custGeom>
            <a:avLst/>
            <a:gdLst/>
            <a:ahLst/>
            <a:cxnLst/>
            <a:rect l="l" t="t" r="r" b="b"/>
            <a:pathLst>
              <a:path w="464185" h="76200">
                <a:moveTo>
                  <a:pt x="388238" y="0"/>
                </a:moveTo>
                <a:lnTo>
                  <a:pt x="387816" y="31695"/>
                </a:lnTo>
                <a:lnTo>
                  <a:pt x="400557" y="31876"/>
                </a:lnTo>
                <a:lnTo>
                  <a:pt x="400304" y="44576"/>
                </a:lnTo>
                <a:lnTo>
                  <a:pt x="387644" y="44576"/>
                </a:lnTo>
                <a:lnTo>
                  <a:pt x="387223" y="76200"/>
                </a:lnTo>
                <a:lnTo>
                  <a:pt x="452634" y="44576"/>
                </a:lnTo>
                <a:lnTo>
                  <a:pt x="400304" y="44576"/>
                </a:lnTo>
                <a:lnTo>
                  <a:pt x="387647" y="44396"/>
                </a:lnTo>
                <a:lnTo>
                  <a:pt x="453008" y="44396"/>
                </a:lnTo>
                <a:lnTo>
                  <a:pt x="463931" y="39115"/>
                </a:lnTo>
                <a:lnTo>
                  <a:pt x="388238" y="0"/>
                </a:lnTo>
                <a:close/>
              </a:path>
              <a:path w="464185" h="76200">
                <a:moveTo>
                  <a:pt x="387816" y="31695"/>
                </a:moveTo>
                <a:lnTo>
                  <a:pt x="387647" y="44396"/>
                </a:lnTo>
                <a:lnTo>
                  <a:pt x="400304" y="44576"/>
                </a:lnTo>
                <a:lnTo>
                  <a:pt x="400557" y="31876"/>
                </a:lnTo>
                <a:lnTo>
                  <a:pt x="387816" y="31695"/>
                </a:lnTo>
                <a:close/>
              </a:path>
              <a:path w="464185" h="76200">
                <a:moveTo>
                  <a:pt x="254" y="26162"/>
                </a:moveTo>
                <a:lnTo>
                  <a:pt x="0" y="38862"/>
                </a:lnTo>
                <a:lnTo>
                  <a:pt x="387647" y="44396"/>
                </a:lnTo>
                <a:lnTo>
                  <a:pt x="387816" y="31695"/>
                </a:lnTo>
                <a:lnTo>
                  <a:pt x="254" y="2616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8800" y="2891027"/>
            <a:ext cx="490855" cy="76200"/>
          </a:xfrm>
          <a:custGeom>
            <a:avLst/>
            <a:gdLst/>
            <a:ahLst/>
            <a:cxnLst/>
            <a:rect l="l" t="t" r="r" b="b"/>
            <a:pathLst>
              <a:path w="490855" h="76200">
                <a:moveTo>
                  <a:pt x="414147" y="0"/>
                </a:moveTo>
                <a:lnTo>
                  <a:pt x="414147" y="76200"/>
                </a:lnTo>
                <a:lnTo>
                  <a:pt x="477647" y="44450"/>
                </a:lnTo>
                <a:lnTo>
                  <a:pt x="426847" y="44450"/>
                </a:lnTo>
                <a:lnTo>
                  <a:pt x="426847" y="31750"/>
                </a:lnTo>
                <a:lnTo>
                  <a:pt x="477647" y="31750"/>
                </a:lnTo>
                <a:lnTo>
                  <a:pt x="414147" y="0"/>
                </a:lnTo>
                <a:close/>
              </a:path>
              <a:path w="490855" h="76200">
                <a:moveTo>
                  <a:pt x="41414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14147" y="44450"/>
                </a:lnTo>
                <a:lnTo>
                  <a:pt x="414147" y="31750"/>
                </a:lnTo>
                <a:close/>
              </a:path>
              <a:path w="490855" h="76200">
                <a:moveTo>
                  <a:pt x="477647" y="31750"/>
                </a:moveTo>
                <a:lnTo>
                  <a:pt x="426847" y="31750"/>
                </a:lnTo>
                <a:lnTo>
                  <a:pt x="426847" y="44450"/>
                </a:lnTo>
                <a:lnTo>
                  <a:pt x="477647" y="44450"/>
                </a:lnTo>
                <a:lnTo>
                  <a:pt x="490347" y="38100"/>
                </a:lnTo>
                <a:lnTo>
                  <a:pt x="477647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54707" y="3593591"/>
            <a:ext cx="470534" cy="76200"/>
          </a:xfrm>
          <a:custGeom>
            <a:avLst/>
            <a:gdLst/>
            <a:ahLst/>
            <a:cxnLst/>
            <a:rect l="l" t="t" r="r" b="b"/>
            <a:pathLst>
              <a:path w="470535" h="76200">
                <a:moveTo>
                  <a:pt x="394208" y="0"/>
                </a:moveTo>
                <a:lnTo>
                  <a:pt x="394208" y="76200"/>
                </a:lnTo>
                <a:lnTo>
                  <a:pt x="457708" y="44450"/>
                </a:lnTo>
                <a:lnTo>
                  <a:pt x="406908" y="44450"/>
                </a:lnTo>
                <a:lnTo>
                  <a:pt x="406908" y="31750"/>
                </a:lnTo>
                <a:lnTo>
                  <a:pt x="457708" y="31750"/>
                </a:lnTo>
                <a:lnTo>
                  <a:pt x="394208" y="0"/>
                </a:lnTo>
                <a:close/>
              </a:path>
              <a:path w="470535" h="76200">
                <a:moveTo>
                  <a:pt x="39420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94208" y="44450"/>
                </a:lnTo>
                <a:lnTo>
                  <a:pt x="394208" y="31750"/>
                </a:lnTo>
                <a:close/>
              </a:path>
              <a:path w="470535" h="76200">
                <a:moveTo>
                  <a:pt x="457708" y="31750"/>
                </a:moveTo>
                <a:lnTo>
                  <a:pt x="406908" y="31750"/>
                </a:lnTo>
                <a:lnTo>
                  <a:pt x="406908" y="44450"/>
                </a:lnTo>
                <a:lnTo>
                  <a:pt x="457708" y="44450"/>
                </a:lnTo>
                <a:lnTo>
                  <a:pt x="470408" y="38100"/>
                </a:lnTo>
                <a:lnTo>
                  <a:pt x="457708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73773" y="2586989"/>
            <a:ext cx="397510" cy="76200"/>
          </a:xfrm>
          <a:custGeom>
            <a:avLst/>
            <a:gdLst/>
            <a:ahLst/>
            <a:cxnLst/>
            <a:rect l="l" t="t" r="r" b="b"/>
            <a:pathLst>
              <a:path w="397509" h="76200">
                <a:moveTo>
                  <a:pt x="321309" y="0"/>
                </a:moveTo>
                <a:lnTo>
                  <a:pt x="321309" y="76200"/>
                </a:lnTo>
                <a:lnTo>
                  <a:pt x="372109" y="50800"/>
                </a:lnTo>
                <a:lnTo>
                  <a:pt x="334009" y="50800"/>
                </a:lnTo>
                <a:lnTo>
                  <a:pt x="334009" y="25400"/>
                </a:lnTo>
                <a:lnTo>
                  <a:pt x="372109" y="25400"/>
                </a:lnTo>
                <a:lnTo>
                  <a:pt x="321309" y="0"/>
                </a:lnTo>
                <a:close/>
              </a:path>
              <a:path w="397509" h="76200">
                <a:moveTo>
                  <a:pt x="321309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21309" y="50800"/>
                </a:lnTo>
                <a:lnTo>
                  <a:pt x="321309" y="25400"/>
                </a:lnTo>
                <a:close/>
              </a:path>
              <a:path w="397509" h="76200">
                <a:moveTo>
                  <a:pt x="372109" y="25400"/>
                </a:moveTo>
                <a:lnTo>
                  <a:pt x="334009" y="25400"/>
                </a:lnTo>
                <a:lnTo>
                  <a:pt x="334009" y="50800"/>
                </a:lnTo>
                <a:lnTo>
                  <a:pt x="372109" y="50800"/>
                </a:lnTo>
                <a:lnTo>
                  <a:pt x="397509" y="38100"/>
                </a:lnTo>
                <a:lnTo>
                  <a:pt x="372109" y="254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79107" y="3288791"/>
            <a:ext cx="404495" cy="76200"/>
          </a:xfrm>
          <a:custGeom>
            <a:avLst/>
            <a:gdLst/>
            <a:ahLst/>
            <a:cxnLst/>
            <a:rect l="l" t="t" r="r" b="b"/>
            <a:pathLst>
              <a:path w="404495" h="76200">
                <a:moveTo>
                  <a:pt x="328041" y="0"/>
                </a:moveTo>
                <a:lnTo>
                  <a:pt x="328041" y="76200"/>
                </a:lnTo>
                <a:lnTo>
                  <a:pt x="391541" y="44450"/>
                </a:lnTo>
                <a:lnTo>
                  <a:pt x="340741" y="44450"/>
                </a:lnTo>
                <a:lnTo>
                  <a:pt x="340741" y="31750"/>
                </a:lnTo>
                <a:lnTo>
                  <a:pt x="391541" y="31750"/>
                </a:lnTo>
                <a:lnTo>
                  <a:pt x="328041" y="0"/>
                </a:lnTo>
                <a:close/>
              </a:path>
              <a:path w="404495" h="76200">
                <a:moveTo>
                  <a:pt x="32804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28041" y="44450"/>
                </a:lnTo>
                <a:lnTo>
                  <a:pt x="328041" y="31750"/>
                </a:lnTo>
                <a:close/>
              </a:path>
              <a:path w="404495" h="76200">
                <a:moveTo>
                  <a:pt x="391541" y="31750"/>
                </a:moveTo>
                <a:lnTo>
                  <a:pt x="340741" y="31750"/>
                </a:lnTo>
                <a:lnTo>
                  <a:pt x="340741" y="44450"/>
                </a:lnTo>
                <a:lnTo>
                  <a:pt x="391541" y="44450"/>
                </a:lnTo>
                <a:lnTo>
                  <a:pt x="404241" y="38100"/>
                </a:lnTo>
                <a:lnTo>
                  <a:pt x="391541" y="3175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63409" y="247776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72934" y="315594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libri"/>
                <a:cs typeface="Calibri"/>
              </a:rPr>
              <a:t>y</a:t>
            </a:r>
            <a:r>
              <a:rPr sz="1575" b="1" baseline="-21164" dirty="0"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  <a:p>
            <a:pPr marL="78740">
              <a:lnSpc>
                <a:spcPts val="2110"/>
              </a:lnSpc>
            </a:pPr>
            <a:r>
              <a:rPr sz="2000" b="1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46882" y="3746372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  <a:p>
            <a:pPr marL="27940">
              <a:lnSpc>
                <a:spcPts val="223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92090" y="3657980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05127" y="1984374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52677" y="2759201"/>
            <a:ext cx="459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98777" y="3475177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315033" y="252695"/>
            <a:ext cx="9172575" cy="145680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pc="-30" dirty="0">
                <a:solidFill>
                  <a:srgbClr val="44536A"/>
                </a:solidFill>
              </a:rPr>
              <a:t>How</a:t>
            </a:r>
            <a:r>
              <a:rPr spc="-130" dirty="0">
                <a:solidFill>
                  <a:srgbClr val="44536A"/>
                </a:solidFill>
              </a:rPr>
              <a:t> </a:t>
            </a:r>
            <a:r>
              <a:rPr spc="-40" dirty="0">
                <a:solidFill>
                  <a:srgbClr val="44536A"/>
                </a:solidFill>
              </a:rPr>
              <a:t>are</a:t>
            </a:r>
            <a:r>
              <a:rPr spc="-85" dirty="0">
                <a:solidFill>
                  <a:srgbClr val="44536A"/>
                </a:solidFill>
              </a:rPr>
              <a:t> </a:t>
            </a:r>
            <a:r>
              <a:rPr spc="-20" dirty="0">
                <a:solidFill>
                  <a:srgbClr val="44536A"/>
                </a:solidFill>
              </a:rPr>
              <a:t>the</a:t>
            </a:r>
            <a:r>
              <a:rPr spc="-105" dirty="0">
                <a:solidFill>
                  <a:srgbClr val="44536A"/>
                </a:solidFill>
              </a:rPr>
              <a:t> </a:t>
            </a:r>
            <a:r>
              <a:rPr spc="-45" dirty="0">
                <a:solidFill>
                  <a:srgbClr val="44536A"/>
                </a:solidFill>
              </a:rPr>
              <a:t>Derivatives</a:t>
            </a:r>
            <a:r>
              <a:rPr spc="-95" dirty="0">
                <a:solidFill>
                  <a:srgbClr val="44536A"/>
                </a:solidFill>
              </a:rPr>
              <a:t> </a:t>
            </a:r>
            <a:r>
              <a:rPr spc="-45" dirty="0" smtClean="0">
                <a:solidFill>
                  <a:srgbClr val="44536A"/>
                </a:solidFill>
              </a:rPr>
              <a:t>performed</a:t>
            </a:r>
            <a:r>
              <a:rPr lang="en-US" spc="-45" dirty="0" smtClean="0">
                <a:solidFill>
                  <a:srgbClr val="44536A"/>
                </a:solidFill>
              </a:rPr>
              <a:t/>
            </a:r>
            <a:br>
              <a:rPr lang="en-US" spc="-45" dirty="0" smtClean="0">
                <a:solidFill>
                  <a:srgbClr val="44536A"/>
                </a:solidFill>
              </a:rPr>
            </a:br>
            <a:r>
              <a:rPr lang="en-US" spc="-45" dirty="0">
                <a:solidFill>
                  <a:srgbClr val="44536A"/>
                </a:solidFill>
              </a:rPr>
              <a:t>	</a:t>
            </a:r>
            <a:r>
              <a:rPr lang="en-US" spc="-45" dirty="0" smtClean="0">
                <a:solidFill>
                  <a:srgbClr val="44536A"/>
                </a:solidFill>
              </a:rPr>
              <a:t>							</a:t>
            </a:r>
            <a:r>
              <a:rPr sz="1800" b="1" spc="-5" dirty="0" smtClean="0">
                <a:solidFill>
                  <a:srgbClr val="C00000"/>
                </a:solidFill>
                <a:latin typeface="Calibri"/>
                <a:cs typeface="Calibri"/>
              </a:rPr>
              <a:t>Loss</a:t>
            </a:r>
            <a:r>
              <a:rPr sz="1800" b="1" spc="-2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 smtClean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endParaRPr sz="2700" baseline="1543" dirty="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625600" y="4796028"/>
            <a:ext cx="441959" cy="15240"/>
          </a:xfrm>
          <a:custGeom>
            <a:avLst/>
            <a:gdLst/>
            <a:ahLst/>
            <a:cxnLst/>
            <a:rect l="l" t="t" r="r" b="b"/>
            <a:pathLst>
              <a:path w="441960" h="15239">
                <a:moveTo>
                  <a:pt x="441960" y="0"/>
                </a:moveTo>
                <a:lnTo>
                  <a:pt x="0" y="0"/>
                </a:lnTo>
                <a:lnTo>
                  <a:pt x="0" y="15240"/>
                </a:lnTo>
                <a:lnTo>
                  <a:pt x="44196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709673" y="4455414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30427" y="4629150"/>
            <a:ext cx="895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∇</a:t>
            </a:r>
            <a:r>
              <a:rPr sz="1950" spc="44" baseline="-14957" dirty="0">
                <a:latin typeface="Cambria Math"/>
                <a:cs typeface="Cambria Math"/>
              </a:rPr>
              <a:t>11</a:t>
            </a:r>
            <a:r>
              <a:rPr sz="1800" spc="30" dirty="0">
                <a:latin typeface="Cambria Math"/>
                <a:cs typeface="Cambria Math"/>
              </a:rPr>
              <a:t>=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2700" spc="-165" baseline="-37037" dirty="0">
                <a:latin typeface="Cambria Math"/>
                <a:cs typeface="Cambria Math"/>
              </a:rPr>
              <a:t>𝛿𝑉</a:t>
            </a:r>
            <a:endParaRPr sz="2700" baseline="-37037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65122" y="4889753"/>
            <a:ext cx="20827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66264" y="4796028"/>
            <a:ext cx="441959" cy="15240"/>
          </a:xfrm>
          <a:custGeom>
            <a:avLst/>
            <a:gdLst/>
            <a:ahLst/>
            <a:cxnLst/>
            <a:rect l="l" t="t" r="r" b="b"/>
            <a:pathLst>
              <a:path w="441960" h="15239">
                <a:moveTo>
                  <a:pt x="441960" y="0"/>
                </a:moveTo>
                <a:lnTo>
                  <a:pt x="0" y="0"/>
                </a:lnTo>
                <a:lnTo>
                  <a:pt x="0" y="15240"/>
                </a:lnTo>
                <a:lnTo>
                  <a:pt x="44196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31667" y="4796028"/>
            <a:ext cx="353695" cy="15240"/>
          </a:xfrm>
          <a:custGeom>
            <a:avLst/>
            <a:gdLst/>
            <a:ahLst/>
            <a:cxnLst/>
            <a:rect l="l" t="t" r="r" b="b"/>
            <a:pathLst>
              <a:path w="353695" h="15239">
                <a:moveTo>
                  <a:pt x="353568" y="0"/>
                </a:moveTo>
                <a:lnTo>
                  <a:pt x="0" y="0"/>
                </a:lnTo>
                <a:lnTo>
                  <a:pt x="0" y="15240"/>
                </a:lnTo>
                <a:lnTo>
                  <a:pt x="353568" y="15240"/>
                </a:lnTo>
                <a:lnTo>
                  <a:pt x="35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08679" y="4796028"/>
            <a:ext cx="353695" cy="15240"/>
          </a:xfrm>
          <a:custGeom>
            <a:avLst/>
            <a:gdLst/>
            <a:ahLst/>
            <a:cxnLst/>
            <a:rect l="l" t="t" r="r" b="b"/>
            <a:pathLst>
              <a:path w="353695" h="15239">
                <a:moveTo>
                  <a:pt x="353567" y="0"/>
                </a:moveTo>
                <a:lnTo>
                  <a:pt x="0" y="0"/>
                </a:lnTo>
                <a:lnTo>
                  <a:pt x="0" y="15240"/>
                </a:lnTo>
                <a:lnTo>
                  <a:pt x="353567" y="15240"/>
                </a:lnTo>
                <a:lnTo>
                  <a:pt x="353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392933" y="4455414"/>
            <a:ext cx="1360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38480" algn="l"/>
                <a:tab pos="1055370" algn="l"/>
              </a:tabLst>
            </a:pPr>
            <a:r>
              <a:rPr sz="1800" spc="5" dirty="0">
                <a:latin typeface="Cambria Math"/>
                <a:cs typeface="Cambria Math"/>
              </a:rPr>
              <a:t>𝛿𝑧</a:t>
            </a:r>
            <a:r>
              <a:rPr sz="1950" spc="7" baseline="-14957" dirty="0">
                <a:latin typeface="Cambria Math"/>
                <a:cs typeface="Cambria Math"/>
              </a:rPr>
              <a:t>1	</a:t>
            </a:r>
            <a:r>
              <a:rPr sz="1800" dirty="0">
                <a:latin typeface="Cambria Math"/>
                <a:cs typeface="Cambria Math"/>
              </a:rPr>
              <a:t>𝛿𝑦</a:t>
            </a:r>
            <a:r>
              <a:rPr sz="1950" baseline="-14957" dirty="0">
                <a:latin typeface="Cambria Math"/>
                <a:cs typeface="Cambria Math"/>
              </a:rPr>
              <a:t>1	</a:t>
            </a:r>
            <a:r>
              <a:rPr sz="1800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92198" y="4781550"/>
            <a:ext cx="1699260" cy="33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515"/>
              </a:lnSpc>
              <a:spcBef>
                <a:spcPts val="100"/>
              </a:spcBef>
              <a:tabLst>
                <a:tab pos="752475" algn="l"/>
                <a:tab pos="1231265" algn="l"/>
              </a:tabLst>
            </a:pPr>
            <a:r>
              <a:rPr sz="2700" baseline="37037" dirty="0">
                <a:latin typeface="Cambria Math"/>
                <a:cs typeface="Cambria Math"/>
              </a:rPr>
              <a:t>=</a:t>
            </a:r>
            <a:r>
              <a:rPr sz="2700" spc="172" baseline="37037" dirty="0">
                <a:latin typeface="Cambria Math"/>
                <a:cs typeface="Cambria Math"/>
              </a:rPr>
              <a:t> </a:t>
            </a:r>
            <a:r>
              <a:rPr sz="1800" spc="6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mbria Math"/>
                <a:cs typeface="Cambria Math"/>
              </a:rPr>
              <a:t>𝑉	</a:t>
            </a:r>
            <a:r>
              <a:rPr sz="2700" baseline="37037" dirty="0">
                <a:latin typeface="Cambria Math"/>
                <a:cs typeface="Cambria Math"/>
              </a:rPr>
              <a:t>.</a:t>
            </a:r>
            <a:r>
              <a:rPr sz="2700" spc="-37" baseline="37037" dirty="0">
                <a:latin typeface="Cambria Math"/>
                <a:cs typeface="Cambria Math"/>
              </a:rPr>
              <a:t> </a:t>
            </a:r>
            <a:r>
              <a:rPr sz="1800" spc="6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mbria Math"/>
                <a:cs typeface="Cambria Math"/>
              </a:rPr>
              <a:t>𝑧	</a:t>
            </a:r>
            <a:r>
              <a:rPr sz="2700" baseline="37037" dirty="0">
                <a:latin typeface="Cambria Math"/>
                <a:cs typeface="Cambria Math"/>
              </a:rPr>
              <a:t>.</a:t>
            </a:r>
            <a:r>
              <a:rPr sz="2700" spc="-142" baseline="37037" dirty="0">
                <a:latin typeface="Cambria Math"/>
                <a:cs typeface="Cambria Math"/>
              </a:rPr>
              <a:t> </a:t>
            </a:r>
            <a:r>
              <a:rPr sz="1800" spc="6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  <a:p>
            <a:pPr marL="513080">
              <a:lnSpc>
                <a:spcPts val="915"/>
              </a:lnSpc>
              <a:tabLst>
                <a:tab pos="1078865" algn="l"/>
                <a:tab pos="1563370" algn="l"/>
              </a:tabLst>
            </a:pPr>
            <a:r>
              <a:rPr sz="1300" spc="40" dirty="0">
                <a:latin typeface="Cambria Math"/>
                <a:cs typeface="Cambria Math"/>
              </a:rPr>
              <a:t>11	1	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29614" y="5463946"/>
            <a:ext cx="3590290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 Math"/>
                <a:cs typeface="Cambria Math"/>
              </a:rPr>
              <a:t>𝑧</a:t>
            </a:r>
            <a:r>
              <a:rPr sz="1950" spc="-30" baseline="-14957" dirty="0">
                <a:latin typeface="Cambria Math"/>
                <a:cs typeface="Cambria Math"/>
              </a:rPr>
              <a:t>1</a:t>
            </a:r>
            <a:r>
              <a:rPr sz="1950" spc="2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ℎ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r>
              <a:rPr sz="1800" spc="-25" dirty="0">
                <a:latin typeface="Cambria Math"/>
                <a:cs typeface="Cambria Math"/>
              </a:rPr>
              <a:t>𝑉</a:t>
            </a:r>
            <a:r>
              <a:rPr sz="1950" spc="-37" baseline="-14957" dirty="0">
                <a:latin typeface="Cambria Math"/>
                <a:cs typeface="Cambria Math"/>
              </a:rPr>
              <a:t>11</a:t>
            </a:r>
            <a:r>
              <a:rPr sz="1950" spc="24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ℎ</a:t>
            </a:r>
            <a:r>
              <a:rPr sz="1950" spc="-15" baseline="-14957" dirty="0">
                <a:latin typeface="Cambria Math"/>
                <a:cs typeface="Cambria Math"/>
              </a:rPr>
              <a:t>2</a:t>
            </a:r>
            <a:r>
              <a:rPr sz="1800" spc="-10" dirty="0">
                <a:latin typeface="Cambria Math"/>
                <a:cs typeface="Cambria Math"/>
              </a:rPr>
              <a:t>𝑉</a:t>
            </a:r>
            <a:r>
              <a:rPr sz="1950" spc="-15" baseline="-14957" dirty="0">
                <a:latin typeface="Cambria Math"/>
                <a:cs typeface="Cambria Math"/>
              </a:rPr>
              <a:t>21</a:t>
            </a:r>
            <a:r>
              <a:rPr sz="1950" spc="24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ℎ</a:t>
            </a:r>
            <a:r>
              <a:rPr sz="1950" spc="-15" baseline="-14957" dirty="0">
                <a:latin typeface="Cambria Math"/>
                <a:cs typeface="Cambria Math"/>
              </a:rPr>
              <a:t>3</a:t>
            </a:r>
            <a:r>
              <a:rPr sz="1800" spc="-10" dirty="0">
                <a:latin typeface="Cambria Math"/>
                <a:cs typeface="Cambria Math"/>
              </a:rPr>
              <a:t>𝑉</a:t>
            </a:r>
            <a:r>
              <a:rPr sz="1950" spc="-15" baseline="-14957" dirty="0">
                <a:latin typeface="Cambria Math"/>
                <a:cs typeface="Cambria Math"/>
              </a:rPr>
              <a:t>31</a:t>
            </a:r>
            <a:r>
              <a:rPr sz="1950" spc="26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ℎ</a:t>
            </a:r>
            <a:r>
              <a:rPr sz="1950" spc="-30" baseline="-14957" dirty="0">
                <a:latin typeface="Cambria Math"/>
                <a:cs typeface="Cambria Math"/>
              </a:rPr>
              <a:t>4</a:t>
            </a:r>
            <a:r>
              <a:rPr sz="1800" spc="-20" dirty="0">
                <a:latin typeface="Cambria Math"/>
                <a:cs typeface="Cambria Math"/>
              </a:rPr>
              <a:t>𝑉</a:t>
            </a:r>
            <a:r>
              <a:rPr sz="1950" spc="-30" baseline="-14957" dirty="0">
                <a:latin typeface="Cambria Math"/>
                <a:cs typeface="Cambria Math"/>
              </a:rPr>
              <a:t>41</a:t>
            </a:r>
            <a:endParaRPr sz="1950" baseline="-1495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470"/>
              </a:spcBef>
            </a:pPr>
            <a:r>
              <a:rPr sz="1800" spc="-30" dirty="0">
                <a:latin typeface="Cambria Math"/>
                <a:cs typeface="Cambria Math"/>
              </a:rPr>
              <a:t>𝑦</a:t>
            </a:r>
            <a:r>
              <a:rPr sz="1950" spc="-44" baseline="-14957" dirty="0">
                <a:latin typeface="Cambria Math"/>
                <a:cs typeface="Cambria Math"/>
              </a:rPr>
              <a:t>1</a:t>
            </a:r>
            <a:r>
              <a:rPr sz="1950" spc="2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𝑆𝑖𝑔𝑚𝑜𝑖𝑑(𝒛</a:t>
            </a:r>
            <a:r>
              <a:rPr sz="1950" spc="7" baseline="-14957" dirty="0">
                <a:latin typeface="Cambria Math"/>
                <a:cs typeface="Cambria Math"/>
              </a:rPr>
              <a:t>𝟏</a:t>
            </a:r>
            <a:r>
              <a:rPr sz="1800" spc="5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689" y="5003100"/>
            <a:ext cx="3422984" cy="169852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28" y="1280074"/>
            <a:ext cx="1584114" cy="262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12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800" y="1531874"/>
            <a:ext cx="8577580" cy="3571240"/>
            <a:chOff x="1828800" y="1531874"/>
            <a:chExt cx="8577580" cy="3571240"/>
          </a:xfrm>
        </p:grpSpPr>
        <p:sp>
          <p:nvSpPr>
            <p:cNvPr id="3" name="object 3"/>
            <p:cNvSpPr/>
            <p:nvPr/>
          </p:nvSpPr>
          <p:spPr>
            <a:xfrm>
              <a:off x="2802636" y="4320540"/>
              <a:ext cx="7597140" cy="775970"/>
            </a:xfrm>
            <a:custGeom>
              <a:avLst/>
              <a:gdLst/>
              <a:ahLst/>
              <a:cxnLst/>
              <a:rect l="l" t="t" r="r" b="b"/>
              <a:pathLst>
                <a:path w="7597140" h="775970">
                  <a:moveTo>
                    <a:pt x="7597140" y="0"/>
                  </a:moveTo>
                  <a:lnTo>
                    <a:pt x="0" y="0"/>
                  </a:lnTo>
                  <a:lnTo>
                    <a:pt x="0" y="775716"/>
                  </a:lnTo>
                  <a:lnTo>
                    <a:pt x="7597140" y="775716"/>
                  </a:lnTo>
                  <a:lnTo>
                    <a:pt x="75971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02636" y="4320540"/>
              <a:ext cx="7597140" cy="775970"/>
            </a:xfrm>
            <a:custGeom>
              <a:avLst/>
              <a:gdLst/>
              <a:ahLst/>
              <a:cxnLst/>
              <a:rect l="l" t="t" r="r" b="b"/>
              <a:pathLst>
                <a:path w="7597140" h="775970">
                  <a:moveTo>
                    <a:pt x="0" y="775716"/>
                  </a:moveTo>
                  <a:lnTo>
                    <a:pt x="7597140" y="775716"/>
                  </a:lnTo>
                  <a:lnTo>
                    <a:pt x="7597140" y="0"/>
                  </a:lnTo>
                  <a:lnTo>
                    <a:pt x="0" y="0"/>
                  </a:lnTo>
                  <a:lnTo>
                    <a:pt x="0" y="775716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4810" y="3793997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20290" y="1936242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94810" y="2346198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4761" y="2161032"/>
              <a:ext cx="1400175" cy="432434"/>
            </a:xfrm>
            <a:custGeom>
              <a:avLst/>
              <a:gdLst/>
              <a:ahLst/>
              <a:cxnLst/>
              <a:rect l="l" t="t" r="r" b="b"/>
              <a:pathLst>
                <a:path w="1400175" h="432435">
                  <a:moveTo>
                    <a:pt x="1324958" y="401537"/>
                  </a:moveTo>
                  <a:lnTo>
                    <a:pt x="1315974" y="431926"/>
                  </a:lnTo>
                  <a:lnTo>
                    <a:pt x="1399921" y="416940"/>
                  </a:lnTo>
                  <a:lnTo>
                    <a:pt x="1387231" y="405129"/>
                  </a:lnTo>
                  <a:lnTo>
                    <a:pt x="1337183" y="405129"/>
                  </a:lnTo>
                  <a:lnTo>
                    <a:pt x="1324958" y="401537"/>
                  </a:lnTo>
                  <a:close/>
                </a:path>
                <a:path w="1400175" h="432435">
                  <a:moveTo>
                    <a:pt x="1328559" y="389358"/>
                  </a:moveTo>
                  <a:lnTo>
                    <a:pt x="1324958" y="401537"/>
                  </a:lnTo>
                  <a:lnTo>
                    <a:pt x="1337183" y="405129"/>
                  </a:lnTo>
                  <a:lnTo>
                    <a:pt x="1340739" y="392938"/>
                  </a:lnTo>
                  <a:lnTo>
                    <a:pt x="1328559" y="389358"/>
                  </a:lnTo>
                  <a:close/>
                </a:path>
                <a:path w="1400175" h="432435">
                  <a:moveTo>
                    <a:pt x="1337564" y="358901"/>
                  </a:moveTo>
                  <a:lnTo>
                    <a:pt x="1328559" y="389358"/>
                  </a:lnTo>
                  <a:lnTo>
                    <a:pt x="1340739" y="392938"/>
                  </a:lnTo>
                  <a:lnTo>
                    <a:pt x="1337183" y="405129"/>
                  </a:lnTo>
                  <a:lnTo>
                    <a:pt x="1387231" y="405129"/>
                  </a:lnTo>
                  <a:lnTo>
                    <a:pt x="1337564" y="358901"/>
                  </a:lnTo>
                  <a:close/>
                </a:path>
                <a:path w="1400175" h="432435">
                  <a:moveTo>
                    <a:pt x="3556" y="0"/>
                  </a:moveTo>
                  <a:lnTo>
                    <a:pt x="0" y="12191"/>
                  </a:lnTo>
                  <a:lnTo>
                    <a:pt x="1324958" y="401537"/>
                  </a:lnTo>
                  <a:lnTo>
                    <a:pt x="1328559" y="389358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20290" y="26982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19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4810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92475" y="2162302"/>
              <a:ext cx="1402715" cy="1164590"/>
            </a:xfrm>
            <a:custGeom>
              <a:avLst/>
              <a:gdLst/>
              <a:ahLst/>
              <a:cxnLst/>
              <a:rect l="l" t="t" r="r" b="b"/>
              <a:pathLst>
                <a:path w="1402714" h="1164589">
                  <a:moveTo>
                    <a:pt x="1339398" y="1120606"/>
                  </a:moveTo>
                  <a:lnTo>
                    <a:pt x="1319149" y="1145032"/>
                  </a:lnTo>
                  <a:lnTo>
                    <a:pt x="1402207" y="1164336"/>
                  </a:lnTo>
                  <a:lnTo>
                    <a:pt x="1386511" y="1128776"/>
                  </a:lnTo>
                  <a:lnTo>
                    <a:pt x="1349248" y="1128776"/>
                  </a:lnTo>
                  <a:lnTo>
                    <a:pt x="1339398" y="1120606"/>
                  </a:lnTo>
                  <a:close/>
                </a:path>
                <a:path w="1402714" h="1164589">
                  <a:moveTo>
                    <a:pt x="1347513" y="1110817"/>
                  </a:moveTo>
                  <a:lnTo>
                    <a:pt x="1339398" y="1120606"/>
                  </a:lnTo>
                  <a:lnTo>
                    <a:pt x="1349248" y="1128776"/>
                  </a:lnTo>
                  <a:lnTo>
                    <a:pt x="1357376" y="1118997"/>
                  </a:lnTo>
                  <a:lnTo>
                    <a:pt x="1347513" y="1110817"/>
                  </a:lnTo>
                  <a:close/>
                </a:path>
                <a:path w="1402714" h="1164589">
                  <a:moveTo>
                    <a:pt x="1367789" y="1086358"/>
                  </a:moveTo>
                  <a:lnTo>
                    <a:pt x="1347513" y="1110817"/>
                  </a:lnTo>
                  <a:lnTo>
                    <a:pt x="1357376" y="1118997"/>
                  </a:lnTo>
                  <a:lnTo>
                    <a:pt x="1349248" y="1128776"/>
                  </a:lnTo>
                  <a:lnTo>
                    <a:pt x="1386511" y="1128776"/>
                  </a:lnTo>
                  <a:lnTo>
                    <a:pt x="1367789" y="1086358"/>
                  </a:lnTo>
                  <a:close/>
                </a:path>
                <a:path w="1402714" h="1164589">
                  <a:moveTo>
                    <a:pt x="8128" y="0"/>
                  </a:moveTo>
                  <a:lnTo>
                    <a:pt x="0" y="9651"/>
                  </a:lnTo>
                  <a:lnTo>
                    <a:pt x="1339398" y="1120606"/>
                  </a:lnTo>
                  <a:lnTo>
                    <a:pt x="1347513" y="1110817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6386" y="3399281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19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91714" y="1775459"/>
              <a:ext cx="1473200" cy="2266950"/>
            </a:xfrm>
            <a:custGeom>
              <a:avLst/>
              <a:gdLst/>
              <a:ahLst/>
              <a:cxnLst/>
              <a:rect l="l" t="t" r="r" b="b"/>
              <a:pathLst>
                <a:path w="1473200" h="2266950">
                  <a:moveTo>
                    <a:pt x="1472819" y="2086864"/>
                  </a:moveTo>
                  <a:lnTo>
                    <a:pt x="1461617" y="2043049"/>
                  </a:lnTo>
                  <a:lnTo>
                    <a:pt x="1451737" y="2004314"/>
                  </a:lnTo>
                  <a:lnTo>
                    <a:pt x="1432928" y="2020595"/>
                  </a:lnTo>
                  <a:lnTo>
                    <a:pt x="1428877" y="2013839"/>
                  </a:lnTo>
                  <a:lnTo>
                    <a:pt x="1424241" y="2021128"/>
                  </a:lnTo>
                  <a:lnTo>
                    <a:pt x="1417154" y="2012950"/>
                  </a:lnTo>
                  <a:lnTo>
                    <a:pt x="1417154" y="2032317"/>
                  </a:lnTo>
                  <a:lnTo>
                    <a:pt x="1414411" y="2036635"/>
                  </a:lnTo>
                  <a:lnTo>
                    <a:pt x="1410728" y="2039810"/>
                  </a:lnTo>
                  <a:lnTo>
                    <a:pt x="844804" y="1680108"/>
                  </a:lnTo>
                  <a:lnTo>
                    <a:pt x="1069492" y="1630883"/>
                  </a:lnTo>
                  <a:lnTo>
                    <a:pt x="1417154" y="2032317"/>
                  </a:lnTo>
                  <a:lnTo>
                    <a:pt x="1417154" y="2012950"/>
                  </a:lnTo>
                  <a:lnTo>
                    <a:pt x="1083627" y="1627797"/>
                  </a:lnTo>
                  <a:lnTo>
                    <a:pt x="1329347" y="1573961"/>
                  </a:lnTo>
                  <a:lnTo>
                    <a:pt x="1336167" y="1604899"/>
                  </a:lnTo>
                  <a:lnTo>
                    <a:pt x="1393317" y="1558798"/>
                  </a:lnTo>
                  <a:lnTo>
                    <a:pt x="1402461" y="1551432"/>
                  </a:lnTo>
                  <a:lnTo>
                    <a:pt x="1402092" y="1551343"/>
                  </a:lnTo>
                  <a:lnTo>
                    <a:pt x="1402969" y="1551178"/>
                  </a:lnTo>
                  <a:lnTo>
                    <a:pt x="1390726" y="1540002"/>
                  </a:lnTo>
                  <a:lnTo>
                    <a:pt x="1340104" y="1493774"/>
                  </a:lnTo>
                  <a:lnTo>
                    <a:pt x="1331404" y="1524368"/>
                  </a:lnTo>
                  <a:lnTo>
                    <a:pt x="1324089" y="1522298"/>
                  </a:lnTo>
                  <a:lnTo>
                    <a:pt x="1324089" y="1550085"/>
                  </a:lnTo>
                  <a:lnTo>
                    <a:pt x="1320469" y="1562849"/>
                  </a:lnTo>
                  <a:lnTo>
                    <a:pt x="1074115" y="1616811"/>
                  </a:lnTo>
                  <a:lnTo>
                    <a:pt x="1059992" y="1600504"/>
                  </a:lnTo>
                  <a:lnTo>
                    <a:pt x="1059992" y="1619910"/>
                  </a:lnTo>
                  <a:lnTo>
                    <a:pt x="829525" y="1670392"/>
                  </a:lnTo>
                  <a:lnTo>
                    <a:pt x="811847" y="1659166"/>
                  </a:lnTo>
                  <a:lnTo>
                    <a:pt x="811847" y="1674266"/>
                  </a:lnTo>
                  <a:lnTo>
                    <a:pt x="42024" y="1842897"/>
                  </a:lnTo>
                  <a:lnTo>
                    <a:pt x="542950" y="1503311"/>
                  </a:lnTo>
                  <a:lnTo>
                    <a:pt x="811847" y="1674266"/>
                  </a:lnTo>
                  <a:lnTo>
                    <a:pt x="811847" y="1659166"/>
                  </a:lnTo>
                  <a:lnTo>
                    <a:pt x="554431" y="1495526"/>
                  </a:lnTo>
                  <a:lnTo>
                    <a:pt x="740371" y="1369479"/>
                  </a:lnTo>
                  <a:lnTo>
                    <a:pt x="876681" y="1408226"/>
                  </a:lnTo>
                  <a:lnTo>
                    <a:pt x="1059992" y="1619910"/>
                  </a:lnTo>
                  <a:lnTo>
                    <a:pt x="1059992" y="1600504"/>
                  </a:lnTo>
                  <a:lnTo>
                    <a:pt x="899007" y="1414576"/>
                  </a:lnTo>
                  <a:lnTo>
                    <a:pt x="1320660" y="1534490"/>
                  </a:lnTo>
                  <a:lnTo>
                    <a:pt x="1324089" y="1550085"/>
                  </a:lnTo>
                  <a:lnTo>
                    <a:pt x="1324089" y="1522298"/>
                  </a:lnTo>
                  <a:lnTo>
                    <a:pt x="883869" y="1397088"/>
                  </a:lnTo>
                  <a:lnTo>
                    <a:pt x="861529" y="1371295"/>
                  </a:lnTo>
                  <a:lnTo>
                    <a:pt x="861529" y="1390738"/>
                  </a:lnTo>
                  <a:lnTo>
                    <a:pt x="754075" y="1360182"/>
                  </a:lnTo>
                  <a:lnTo>
                    <a:pt x="805103" y="1325600"/>
                  </a:lnTo>
                  <a:lnTo>
                    <a:pt x="861529" y="1390738"/>
                  </a:lnTo>
                  <a:lnTo>
                    <a:pt x="861529" y="1371295"/>
                  </a:lnTo>
                  <a:lnTo>
                    <a:pt x="815721" y="1318399"/>
                  </a:lnTo>
                  <a:lnTo>
                    <a:pt x="1329626" y="970013"/>
                  </a:lnTo>
                  <a:lnTo>
                    <a:pt x="1347470" y="996315"/>
                  </a:lnTo>
                  <a:lnTo>
                    <a:pt x="1372095" y="952373"/>
                  </a:lnTo>
                  <a:lnTo>
                    <a:pt x="1389126" y="922020"/>
                  </a:lnTo>
                  <a:lnTo>
                    <a:pt x="1304671" y="933196"/>
                  </a:lnTo>
                  <a:lnTo>
                    <a:pt x="1322489" y="959497"/>
                  </a:lnTo>
                  <a:lnTo>
                    <a:pt x="807339" y="1308722"/>
                  </a:lnTo>
                  <a:lnTo>
                    <a:pt x="796721" y="1296466"/>
                  </a:lnTo>
                  <a:lnTo>
                    <a:pt x="796721" y="1315923"/>
                  </a:lnTo>
                  <a:lnTo>
                    <a:pt x="738111" y="1355648"/>
                  </a:lnTo>
                  <a:lnTo>
                    <a:pt x="724420" y="1351762"/>
                  </a:lnTo>
                  <a:lnTo>
                    <a:pt x="724420" y="1364932"/>
                  </a:lnTo>
                  <a:lnTo>
                    <a:pt x="542734" y="1488097"/>
                  </a:lnTo>
                  <a:lnTo>
                    <a:pt x="531266" y="1480807"/>
                  </a:lnTo>
                  <a:lnTo>
                    <a:pt x="531266" y="1495882"/>
                  </a:lnTo>
                  <a:lnTo>
                    <a:pt x="39408" y="1829308"/>
                  </a:lnTo>
                  <a:lnTo>
                    <a:pt x="380695" y="1400149"/>
                  </a:lnTo>
                  <a:lnTo>
                    <a:pt x="531266" y="1495882"/>
                  </a:lnTo>
                  <a:lnTo>
                    <a:pt x="531266" y="1480807"/>
                  </a:lnTo>
                  <a:lnTo>
                    <a:pt x="388645" y="1390142"/>
                  </a:lnTo>
                  <a:lnTo>
                    <a:pt x="466928" y="1291704"/>
                  </a:lnTo>
                  <a:lnTo>
                    <a:pt x="724420" y="1364932"/>
                  </a:lnTo>
                  <a:lnTo>
                    <a:pt x="724420" y="1351762"/>
                  </a:lnTo>
                  <a:lnTo>
                    <a:pt x="475488" y="1280947"/>
                  </a:lnTo>
                  <a:lnTo>
                    <a:pt x="614768" y="1105801"/>
                  </a:lnTo>
                  <a:lnTo>
                    <a:pt x="796721" y="1315923"/>
                  </a:lnTo>
                  <a:lnTo>
                    <a:pt x="796721" y="1296466"/>
                  </a:lnTo>
                  <a:lnTo>
                    <a:pt x="622846" y="1095654"/>
                  </a:lnTo>
                  <a:lnTo>
                    <a:pt x="713790" y="981290"/>
                  </a:lnTo>
                  <a:lnTo>
                    <a:pt x="1330591" y="826312"/>
                  </a:lnTo>
                  <a:lnTo>
                    <a:pt x="1338326" y="857123"/>
                  </a:lnTo>
                  <a:lnTo>
                    <a:pt x="1392161" y="810895"/>
                  </a:lnTo>
                  <a:lnTo>
                    <a:pt x="1402969" y="801624"/>
                  </a:lnTo>
                  <a:lnTo>
                    <a:pt x="1319784" y="783209"/>
                  </a:lnTo>
                  <a:lnTo>
                    <a:pt x="1327505" y="814006"/>
                  </a:lnTo>
                  <a:lnTo>
                    <a:pt x="726808" y="964920"/>
                  </a:lnTo>
                  <a:lnTo>
                    <a:pt x="1346644" y="185496"/>
                  </a:lnTo>
                  <a:lnTo>
                    <a:pt x="1371473" y="205232"/>
                  </a:lnTo>
                  <a:lnTo>
                    <a:pt x="1379435" y="167640"/>
                  </a:lnTo>
                  <a:lnTo>
                    <a:pt x="1389126" y="121920"/>
                  </a:lnTo>
                  <a:lnTo>
                    <a:pt x="1311910" y="157861"/>
                  </a:lnTo>
                  <a:lnTo>
                    <a:pt x="1336738" y="177622"/>
                  </a:lnTo>
                  <a:lnTo>
                    <a:pt x="706602" y="970000"/>
                  </a:lnTo>
                  <a:lnTo>
                    <a:pt x="693585" y="973277"/>
                  </a:lnTo>
                  <a:lnTo>
                    <a:pt x="693585" y="986358"/>
                  </a:lnTo>
                  <a:lnTo>
                    <a:pt x="614413" y="1085926"/>
                  </a:lnTo>
                  <a:lnTo>
                    <a:pt x="606348" y="1076617"/>
                  </a:lnTo>
                  <a:lnTo>
                    <a:pt x="606348" y="1096073"/>
                  </a:lnTo>
                  <a:lnTo>
                    <a:pt x="462305" y="1277200"/>
                  </a:lnTo>
                  <a:lnTo>
                    <a:pt x="453745" y="1274775"/>
                  </a:lnTo>
                  <a:lnTo>
                    <a:pt x="453745" y="1287957"/>
                  </a:lnTo>
                  <a:lnTo>
                    <a:pt x="377913" y="1383322"/>
                  </a:lnTo>
                  <a:lnTo>
                    <a:pt x="45008" y="1171702"/>
                  </a:lnTo>
                  <a:lnTo>
                    <a:pt x="453745" y="1287957"/>
                  </a:lnTo>
                  <a:lnTo>
                    <a:pt x="453745" y="1274775"/>
                  </a:lnTo>
                  <a:lnTo>
                    <a:pt x="27813" y="1153617"/>
                  </a:lnTo>
                  <a:lnTo>
                    <a:pt x="543902" y="1023950"/>
                  </a:lnTo>
                  <a:lnTo>
                    <a:pt x="606348" y="1096073"/>
                  </a:lnTo>
                  <a:lnTo>
                    <a:pt x="606348" y="1076617"/>
                  </a:lnTo>
                  <a:lnTo>
                    <a:pt x="557758" y="1020483"/>
                  </a:lnTo>
                  <a:lnTo>
                    <a:pt x="693585" y="986358"/>
                  </a:lnTo>
                  <a:lnTo>
                    <a:pt x="693585" y="973277"/>
                  </a:lnTo>
                  <a:lnTo>
                    <a:pt x="548449" y="1009726"/>
                  </a:lnTo>
                  <a:lnTo>
                    <a:pt x="534606" y="993749"/>
                  </a:lnTo>
                  <a:lnTo>
                    <a:pt x="534606" y="1013206"/>
                  </a:lnTo>
                  <a:lnTo>
                    <a:pt x="30518" y="1139850"/>
                  </a:lnTo>
                  <a:lnTo>
                    <a:pt x="387146" y="842924"/>
                  </a:lnTo>
                  <a:lnTo>
                    <a:pt x="534606" y="1013206"/>
                  </a:lnTo>
                  <a:lnTo>
                    <a:pt x="534606" y="993749"/>
                  </a:lnTo>
                  <a:lnTo>
                    <a:pt x="396951" y="834758"/>
                  </a:lnTo>
                  <a:lnTo>
                    <a:pt x="1335151" y="53606"/>
                  </a:lnTo>
                  <a:lnTo>
                    <a:pt x="1355471" y="77978"/>
                  </a:lnTo>
                  <a:lnTo>
                    <a:pt x="1373987" y="35687"/>
                  </a:lnTo>
                  <a:lnTo>
                    <a:pt x="1389634" y="0"/>
                  </a:lnTo>
                  <a:lnTo>
                    <a:pt x="1306703" y="19431"/>
                  </a:lnTo>
                  <a:lnTo>
                    <a:pt x="1327023" y="43827"/>
                  </a:lnTo>
                  <a:lnTo>
                    <a:pt x="388620" y="825144"/>
                  </a:lnTo>
                  <a:lnTo>
                    <a:pt x="9652" y="387477"/>
                  </a:lnTo>
                  <a:lnTo>
                    <a:pt x="0" y="395859"/>
                  </a:lnTo>
                  <a:lnTo>
                    <a:pt x="378815" y="833310"/>
                  </a:lnTo>
                  <a:lnTo>
                    <a:pt x="762" y="1148080"/>
                  </a:lnTo>
                  <a:lnTo>
                    <a:pt x="4864" y="1153033"/>
                  </a:lnTo>
                  <a:lnTo>
                    <a:pt x="4927" y="1153312"/>
                  </a:lnTo>
                  <a:lnTo>
                    <a:pt x="4813" y="1153680"/>
                  </a:lnTo>
                  <a:lnTo>
                    <a:pt x="1397" y="1159002"/>
                  </a:lnTo>
                  <a:lnTo>
                    <a:pt x="369963" y="1393317"/>
                  </a:lnTo>
                  <a:lnTo>
                    <a:pt x="5969" y="1851025"/>
                  </a:lnTo>
                  <a:lnTo>
                    <a:pt x="8978" y="1853425"/>
                  </a:lnTo>
                  <a:lnTo>
                    <a:pt x="10896" y="1856308"/>
                  </a:lnTo>
                  <a:lnTo>
                    <a:pt x="9144" y="1862328"/>
                  </a:lnTo>
                  <a:lnTo>
                    <a:pt x="1327315" y="2236292"/>
                  </a:lnTo>
                  <a:lnTo>
                    <a:pt x="1318641" y="2266823"/>
                  </a:lnTo>
                  <a:lnTo>
                    <a:pt x="1402461" y="2251075"/>
                  </a:lnTo>
                  <a:lnTo>
                    <a:pt x="1390078" y="2239772"/>
                  </a:lnTo>
                  <a:lnTo>
                    <a:pt x="1339469" y="2193544"/>
                  </a:lnTo>
                  <a:lnTo>
                    <a:pt x="1330782" y="2224113"/>
                  </a:lnTo>
                  <a:lnTo>
                    <a:pt x="37033" y="1857044"/>
                  </a:lnTo>
                  <a:lnTo>
                    <a:pt x="827125" y="1683981"/>
                  </a:lnTo>
                  <a:lnTo>
                    <a:pt x="1400644" y="2048548"/>
                  </a:lnTo>
                  <a:lnTo>
                    <a:pt x="1394079" y="2054225"/>
                  </a:lnTo>
                  <a:lnTo>
                    <a:pt x="1401343" y="2057247"/>
                  </a:lnTo>
                  <a:lnTo>
                    <a:pt x="1388110" y="2078101"/>
                  </a:lnTo>
                  <a:lnTo>
                    <a:pt x="1472819" y="20868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6761" y="2393441"/>
              <a:ext cx="477520" cy="463550"/>
            </a:xfrm>
            <a:custGeom>
              <a:avLst/>
              <a:gdLst/>
              <a:ahLst/>
              <a:cxnLst/>
              <a:rect l="l" t="t" r="r" b="b"/>
              <a:pathLst>
                <a:path w="477520" h="46355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</a:pathLst>
            </a:custGeom>
            <a:ln w="317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53152" y="1739392"/>
              <a:ext cx="1444625" cy="859155"/>
            </a:xfrm>
            <a:custGeom>
              <a:avLst/>
              <a:gdLst/>
              <a:ahLst/>
              <a:cxnLst/>
              <a:rect l="l" t="t" r="r" b="b"/>
              <a:pathLst>
                <a:path w="1444625" h="859155">
                  <a:moveTo>
                    <a:pt x="1372225" y="831244"/>
                  </a:moveTo>
                  <a:lnTo>
                    <a:pt x="1359281" y="853186"/>
                  </a:lnTo>
                  <a:lnTo>
                    <a:pt x="1444371" y="859028"/>
                  </a:lnTo>
                  <a:lnTo>
                    <a:pt x="1430538" y="837692"/>
                  </a:lnTo>
                  <a:lnTo>
                    <a:pt x="1383157" y="837692"/>
                  </a:lnTo>
                  <a:lnTo>
                    <a:pt x="1372225" y="831244"/>
                  </a:lnTo>
                  <a:close/>
                </a:path>
                <a:path w="1444625" h="859155">
                  <a:moveTo>
                    <a:pt x="1385129" y="809370"/>
                  </a:moveTo>
                  <a:lnTo>
                    <a:pt x="1372225" y="831244"/>
                  </a:lnTo>
                  <a:lnTo>
                    <a:pt x="1383157" y="837692"/>
                  </a:lnTo>
                  <a:lnTo>
                    <a:pt x="1396111" y="815848"/>
                  </a:lnTo>
                  <a:lnTo>
                    <a:pt x="1385129" y="809370"/>
                  </a:lnTo>
                  <a:close/>
                </a:path>
                <a:path w="1444625" h="859155">
                  <a:moveTo>
                    <a:pt x="1398016" y="787527"/>
                  </a:moveTo>
                  <a:lnTo>
                    <a:pt x="1385129" y="809370"/>
                  </a:lnTo>
                  <a:lnTo>
                    <a:pt x="1396111" y="815848"/>
                  </a:lnTo>
                  <a:lnTo>
                    <a:pt x="1383157" y="837692"/>
                  </a:lnTo>
                  <a:lnTo>
                    <a:pt x="1430538" y="837692"/>
                  </a:lnTo>
                  <a:lnTo>
                    <a:pt x="1398016" y="787527"/>
                  </a:lnTo>
                  <a:close/>
                </a:path>
                <a:path w="1444625" h="859155">
                  <a:moveTo>
                    <a:pt x="12954" y="0"/>
                  </a:moveTo>
                  <a:lnTo>
                    <a:pt x="0" y="21844"/>
                  </a:lnTo>
                  <a:lnTo>
                    <a:pt x="1372225" y="831244"/>
                  </a:lnTo>
                  <a:lnTo>
                    <a:pt x="1385129" y="809370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02858" y="3094482"/>
              <a:ext cx="477520" cy="464820"/>
            </a:xfrm>
            <a:custGeom>
              <a:avLst/>
              <a:gdLst/>
              <a:ahLst/>
              <a:cxnLst/>
              <a:rect l="l" t="t" r="r" b="b"/>
              <a:pathLst>
                <a:path w="477520" h="464820">
                  <a:moveTo>
                    <a:pt x="0" y="232409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5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09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5" y="464819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09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54169" y="1745233"/>
              <a:ext cx="1449705" cy="2259965"/>
            </a:xfrm>
            <a:custGeom>
              <a:avLst/>
              <a:gdLst/>
              <a:ahLst/>
              <a:cxnLst/>
              <a:rect l="l" t="t" r="r" b="b"/>
              <a:pathLst>
                <a:path w="1449704" h="2259965">
                  <a:moveTo>
                    <a:pt x="1449197" y="1554861"/>
                  </a:moveTo>
                  <a:lnTo>
                    <a:pt x="1436751" y="1512697"/>
                  </a:lnTo>
                  <a:lnTo>
                    <a:pt x="1425067" y="1473073"/>
                  </a:lnTo>
                  <a:lnTo>
                    <a:pt x="1403616" y="1493062"/>
                  </a:lnTo>
                  <a:lnTo>
                    <a:pt x="1398270" y="1485646"/>
                  </a:lnTo>
                  <a:lnTo>
                    <a:pt x="1396517" y="1488986"/>
                  </a:lnTo>
                  <a:lnTo>
                    <a:pt x="1390243" y="1482255"/>
                  </a:lnTo>
                  <a:lnTo>
                    <a:pt x="1390243" y="1500974"/>
                  </a:lnTo>
                  <a:lnTo>
                    <a:pt x="1385582" y="1509852"/>
                  </a:lnTo>
                  <a:lnTo>
                    <a:pt x="1382153" y="1513065"/>
                  </a:lnTo>
                  <a:lnTo>
                    <a:pt x="1371981" y="1507756"/>
                  </a:lnTo>
                  <a:lnTo>
                    <a:pt x="1371981" y="1522056"/>
                  </a:lnTo>
                  <a:lnTo>
                    <a:pt x="1371981" y="1522539"/>
                  </a:lnTo>
                  <a:lnTo>
                    <a:pt x="1369314" y="1525016"/>
                  </a:lnTo>
                  <a:lnTo>
                    <a:pt x="1371981" y="1526019"/>
                  </a:lnTo>
                  <a:lnTo>
                    <a:pt x="1371981" y="1535861"/>
                  </a:lnTo>
                  <a:lnTo>
                    <a:pt x="1371981" y="1571955"/>
                  </a:lnTo>
                  <a:lnTo>
                    <a:pt x="1371981" y="1584401"/>
                  </a:lnTo>
                  <a:lnTo>
                    <a:pt x="56413" y="2227465"/>
                  </a:lnTo>
                  <a:lnTo>
                    <a:pt x="799033" y="1560576"/>
                  </a:lnTo>
                  <a:lnTo>
                    <a:pt x="1366431" y="1560576"/>
                  </a:lnTo>
                  <a:lnTo>
                    <a:pt x="1371981" y="1571955"/>
                  </a:lnTo>
                  <a:lnTo>
                    <a:pt x="1371981" y="1535861"/>
                  </a:lnTo>
                  <a:lnTo>
                    <a:pt x="1365681" y="1547876"/>
                  </a:lnTo>
                  <a:lnTo>
                    <a:pt x="813181" y="1547876"/>
                  </a:lnTo>
                  <a:lnTo>
                    <a:pt x="1037056" y="1346835"/>
                  </a:lnTo>
                  <a:lnTo>
                    <a:pt x="1371981" y="1522056"/>
                  </a:lnTo>
                  <a:lnTo>
                    <a:pt x="1371981" y="1507756"/>
                  </a:lnTo>
                  <a:lnTo>
                    <a:pt x="1047102" y="1337805"/>
                  </a:lnTo>
                  <a:lnTo>
                    <a:pt x="1151166" y="1244358"/>
                  </a:lnTo>
                  <a:lnTo>
                    <a:pt x="1390243" y="1500974"/>
                  </a:lnTo>
                  <a:lnTo>
                    <a:pt x="1390243" y="1482255"/>
                  </a:lnTo>
                  <a:lnTo>
                    <a:pt x="1160665" y="1235837"/>
                  </a:lnTo>
                  <a:lnTo>
                    <a:pt x="1388999" y="1030782"/>
                  </a:lnTo>
                  <a:lnTo>
                    <a:pt x="1410208" y="1054354"/>
                  </a:lnTo>
                  <a:lnTo>
                    <a:pt x="1426578" y="1012825"/>
                  </a:lnTo>
                  <a:lnTo>
                    <a:pt x="1441450" y="975106"/>
                  </a:lnTo>
                  <a:lnTo>
                    <a:pt x="1359281" y="997712"/>
                  </a:lnTo>
                  <a:lnTo>
                    <a:pt x="1380528" y="1021346"/>
                  </a:lnTo>
                  <a:lnTo>
                    <a:pt x="1152029" y="1226566"/>
                  </a:lnTo>
                  <a:lnTo>
                    <a:pt x="1142530" y="1216367"/>
                  </a:lnTo>
                  <a:lnTo>
                    <a:pt x="1142530" y="1235087"/>
                  </a:lnTo>
                  <a:lnTo>
                    <a:pt x="1035138" y="1331544"/>
                  </a:lnTo>
                  <a:lnTo>
                    <a:pt x="1025080" y="1326286"/>
                  </a:lnTo>
                  <a:lnTo>
                    <a:pt x="1025080" y="1340573"/>
                  </a:lnTo>
                  <a:lnTo>
                    <a:pt x="794258" y="1547876"/>
                  </a:lnTo>
                  <a:lnTo>
                    <a:pt x="43637" y="1547876"/>
                  </a:lnTo>
                  <a:lnTo>
                    <a:pt x="752970" y="1198194"/>
                  </a:lnTo>
                  <a:lnTo>
                    <a:pt x="1025080" y="1340573"/>
                  </a:lnTo>
                  <a:lnTo>
                    <a:pt x="1025080" y="1326286"/>
                  </a:lnTo>
                  <a:lnTo>
                    <a:pt x="767003" y="1191272"/>
                  </a:lnTo>
                  <a:lnTo>
                    <a:pt x="996378" y="1078191"/>
                  </a:lnTo>
                  <a:lnTo>
                    <a:pt x="1142530" y="1235087"/>
                  </a:lnTo>
                  <a:lnTo>
                    <a:pt x="1142530" y="1216367"/>
                  </a:lnTo>
                  <a:lnTo>
                    <a:pt x="1008329" y="1072299"/>
                  </a:lnTo>
                  <a:lnTo>
                    <a:pt x="1375994" y="891044"/>
                  </a:lnTo>
                  <a:lnTo>
                    <a:pt x="1390015" y="919480"/>
                  </a:lnTo>
                  <a:lnTo>
                    <a:pt x="1424495" y="874014"/>
                  </a:lnTo>
                  <a:lnTo>
                    <a:pt x="1440700" y="852639"/>
                  </a:lnTo>
                  <a:lnTo>
                    <a:pt x="1441450" y="852297"/>
                  </a:lnTo>
                  <a:lnTo>
                    <a:pt x="1441107" y="852119"/>
                  </a:lnTo>
                  <a:lnTo>
                    <a:pt x="1441450" y="851662"/>
                  </a:lnTo>
                  <a:lnTo>
                    <a:pt x="1440256" y="851662"/>
                  </a:lnTo>
                  <a:lnTo>
                    <a:pt x="1366520" y="811784"/>
                  </a:lnTo>
                  <a:lnTo>
                    <a:pt x="1365504" y="843508"/>
                  </a:lnTo>
                  <a:lnTo>
                    <a:pt x="1364729" y="843495"/>
                  </a:lnTo>
                  <a:lnTo>
                    <a:pt x="1364729" y="868159"/>
                  </a:lnTo>
                  <a:lnTo>
                    <a:pt x="1364272" y="882650"/>
                  </a:lnTo>
                  <a:lnTo>
                    <a:pt x="999286" y="1062609"/>
                  </a:lnTo>
                  <a:lnTo>
                    <a:pt x="987336" y="1049782"/>
                  </a:lnTo>
                  <a:lnTo>
                    <a:pt x="987336" y="1068501"/>
                  </a:lnTo>
                  <a:lnTo>
                    <a:pt x="753110" y="1183995"/>
                  </a:lnTo>
                  <a:lnTo>
                    <a:pt x="44348" y="813206"/>
                  </a:lnTo>
                  <a:lnTo>
                    <a:pt x="771575" y="836879"/>
                  </a:lnTo>
                  <a:lnTo>
                    <a:pt x="987336" y="1068501"/>
                  </a:lnTo>
                  <a:lnTo>
                    <a:pt x="987336" y="1049782"/>
                  </a:lnTo>
                  <a:lnTo>
                    <a:pt x="789571" y="837476"/>
                  </a:lnTo>
                  <a:lnTo>
                    <a:pt x="1358734" y="856005"/>
                  </a:lnTo>
                  <a:lnTo>
                    <a:pt x="1364729" y="868159"/>
                  </a:lnTo>
                  <a:lnTo>
                    <a:pt x="1364729" y="843495"/>
                  </a:lnTo>
                  <a:lnTo>
                    <a:pt x="777354" y="824357"/>
                  </a:lnTo>
                  <a:lnTo>
                    <a:pt x="9398" y="0"/>
                  </a:lnTo>
                  <a:lnTo>
                    <a:pt x="0" y="8636"/>
                  </a:lnTo>
                  <a:lnTo>
                    <a:pt x="759371" y="823772"/>
                  </a:lnTo>
                  <a:lnTo>
                    <a:pt x="17145" y="799592"/>
                  </a:lnTo>
                  <a:lnTo>
                    <a:pt x="16891" y="805942"/>
                  </a:lnTo>
                  <a:lnTo>
                    <a:pt x="13970" y="811530"/>
                  </a:lnTo>
                  <a:lnTo>
                    <a:pt x="739076" y="1190917"/>
                  </a:lnTo>
                  <a:lnTo>
                    <a:pt x="14097" y="1548384"/>
                  </a:lnTo>
                  <a:lnTo>
                    <a:pt x="16891" y="1554035"/>
                  </a:lnTo>
                  <a:lnTo>
                    <a:pt x="16891" y="1560576"/>
                  </a:lnTo>
                  <a:lnTo>
                    <a:pt x="780110" y="1560576"/>
                  </a:lnTo>
                  <a:lnTo>
                    <a:pt x="15062" y="2247684"/>
                  </a:lnTo>
                  <a:lnTo>
                    <a:pt x="14097" y="2248154"/>
                  </a:lnTo>
                  <a:lnTo>
                    <a:pt x="14224" y="2248433"/>
                  </a:lnTo>
                  <a:lnTo>
                    <a:pt x="12700" y="2249805"/>
                  </a:lnTo>
                  <a:lnTo>
                    <a:pt x="17576" y="2255278"/>
                  </a:lnTo>
                  <a:lnTo>
                    <a:pt x="19685" y="2259584"/>
                  </a:lnTo>
                  <a:lnTo>
                    <a:pt x="20891" y="2258999"/>
                  </a:lnTo>
                  <a:lnTo>
                    <a:pt x="21082" y="2259203"/>
                  </a:lnTo>
                  <a:lnTo>
                    <a:pt x="21818" y="2258542"/>
                  </a:lnTo>
                  <a:lnTo>
                    <a:pt x="1382407" y="1593342"/>
                  </a:lnTo>
                  <a:lnTo>
                    <a:pt x="1396365" y="1621917"/>
                  </a:lnTo>
                  <a:lnTo>
                    <a:pt x="1431163" y="1576451"/>
                  </a:lnTo>
                  <a:lnTo>
                    <a:pt x="1447787" y="1554734"/>
                  </a:lnTo>
                  <a:lnTo>
                    <a:pt x="1448181" y="1554734"/>
                  </a:lnTo>
                  <a:lnTo>
                    <a:pt x="1447977" y="1554480"/>
                  </a:lnTo>
                  <a:lnTo>
                    <a:pt x="1449197" y="1554861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73773" y="2586990"/>
              <a:ext cx="397510" cy="76200"/>
            </a:xfrm>
            <a:custGeom>
              <a:avLst/>
              <a:gdLst/>
              <a:ahLst/>
              <a:cxnLst/>
              <a:rect l="l" t="t" r="r" b="b"/>
              <a:pathLst>
                <a:path w="397509" h="76200">
                  <a:moveTo>
                    <a:pt x="321309" y="0"/>
                  </a:moveTo>
                  <a:lnTo>
                    <a:pt x="321309" y="76200"/>
                  </a:lnTo>
                  <a:lnTo>
                    <a:pt x="372109" y="50800"/>
                  </a:lnTo>
                  <a:lnTo>
                    <a:pt x="334009" y="50800"/>
                  </a:lnTo>
                  <a:lnTo>
                    <a:pt x="334009" y="25400"/>
                  </a:lnTo>
                  <a:lnTo>
                    <a:pt x="372109" y="25400"/>
                  </a:lnTo>
                  <a:lnTo>
                    <a:pt x="321309" y="0"/>
                  </a:lnTo>
                  <a:close/>
                </a:path>
                <a:path w="397509" h="76200">
                  <a:moveTo>
                    <a:pt x="321309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321309" y="50800"/>
                  </a:lnTo>
                  <a:lnTo>
                    <a:pt x="321309" y="25400"/>
                  </a:lnTo>
                  <a:close/>
                </a:path>
                <a:path w="397509" h="76200">
                  <a:moveTo>
                    <a:pt x="372109" y="25400"/>
                  </a:moveTo>
                  <a:lnTo>
                    <a:pt x="334009" y="25400"/>
                  </a:lnTo>
                  <a:lnTo>
                    <a:pt x="334009" y="50800"/>
                  </a:lnTo>
                  <a:lnTo>
                    <a:pt x="372109" y="50800"/>
                  </a:lnTo>
                  <a:lnTo>
                    <a:pt x="397509" y="38100"/>
                  </a:lnTo>
                  <a:lnTo>
                    <a:pt x="372109" y="254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79108" y="3288791"/>
              <a:ext cx="404495" cy="76200"/>
            </a:xfrm>
            <a:custGeom>
              <a:avLst/>
              <a:gdLst/>
              <a:ahLst/>
              <a:cxnLst/>
              <a:rect l="l" t="t" r="r" b="b"/>
              <a:pathLst>
                <a:path w="404495" h="76200">
                  <a:moveTo>
                    <a:pt x="328041" y="0"/>
                  </a:moveTo>
                  <a:lnTo>
                    <a:pt x="328041" y="76200"/>
                  </a:lnTo>
                  <a:lnTo>
                    <a:pt x="391541" y="44450"/>
                  </a:lnTo>
                  <a:lnTo>
                    <a:pt x="340741" y="44450"/>
                  </a:lnTo>
                  <a:lnTo>
                    <a:pt x="340741" y="31750"/>
                  </a:lnTo>
                  <a:lnTo>
                    <a:pt x="391541" y="31750"/>
                  </a:lnTo>
                  <a:lnTo>
                    <a:pt x="328041" y="0"/>
                  </a:lnTo>
                  <a:close/>
                </a:path>
                <a:path w="404495" h="76200">
                  <a:moveTo>
                    <a:pt x="32804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28041" y="44450"/>
                  </a:lnTo>
                  <a:lnTo>
                    <a:pt x="328041" y="31750"/>
                  </a:lnTo>
                  <a:close/>
                </a:path>
                <a:path w="404495" h="76200">
                  <a:moveTo>
                    <a:pt x="391541" y="31750"/>
                  </a:moveTo>
                  <a:lnTo>
                    <a:pt x="340741" y="31750"/>
                  </a:lnTo>
                  <a:lnTo>
                    <a:pt x="340741" y="44450"/>
                  </a:lnTo>
                  <a:lnTo>
                    <a:pt x="391541" y="44450"/>
                  </a:lnTo>
                  <a:lnTo>
                    <a:pt x="404241" y="38100"/>
                  </a:lnTo>
                  <a:lnTo>
                    <a:pt x="391541" y="3175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517650" y="371932"/>
            <a:ext cx="3725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>
                <a:solidFill>
                  <a:srgbClr val="44536A"/>
                </a:solidFill>
              </a:rPr>
              <a:t>Backpropagation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963409" y="247776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72934" y="3155949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libri"/>
                <a:cs typeface="Calibri"/>
              </a:rPr>
              <a:t>y</a:t>
            </a:r>
            <a:r>
              <a:rPr sz="1575" b="1" baseline="-21164" dirty="0"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  <a:p>
            <a:pPr marL="78740">
              <a:lnSpc>
                <a:spcPts val="2110"/>
              </a:lnSpc>
            </a:pPr>
            <a:r>
              <a:rPr sz="2000" b="1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46882" y="3746372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  <a:p>
            <a:pPr marL="27940">
              <a:lnSpc>
                <a:spcPts val="223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2090" y="3657980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5127" y="1984374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52677" y="2759201"/>
            <a:ext cx="459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98777" y="3475177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465818" y="2113788"/>
            <a:ext cx="349250" cy="15240"/>
          </a:xfrm>
          <a:custGeom>
            <a:avLst/>
            <a:gdLst/>
            <a:ahLst/>
            <a:cxnLst/>
            <a:rect l="l" t="t" r="r" b="b"/>
            <a:pathLst>
              <a:path w="349250" h="15239">
                <a:moveTo>
                  <a:pt x="348996" y="0"/>
                </a:moveTo>
                <a:lnTo>
                  <a:pt x="0" y="0"/>
                </a:lnTo>
                <a:lnTo>
                  <a:pt x="0" y="15239"/>
                </a:lnTo>
                <a:lnTo>
                  <a:pt x="348996" y="15239"/>
                </a:lnTo>
                <a:lnTo>
                  <a:pt x="348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058402" y="1772539"/>
            <a:ext cx="1221105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6515" algn="ctr">
              <a:lnSpc>
                <a:spcPts val="1764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</a:pPr>
            <a:r>
              <a:rPr sz="1800" spc="-5" dirty="0">
                <a:latin typeface="Cambria Math"/>
                <a:cs typeface="Cambria Math"/>
              </a:rPr>
              <a:t>∇=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2700" baseline="-37037" dirty="0">
                <a:latin typeface="Cambria Math"/>
                <a:cs typeface="Cambria Math"/>
              </a:rPr>
              <a:t>𝛿𝑊</a:t>
            </a:r>
            <a:r>
              <a:rPr sz="2700" spc="217" baseline="-3703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219692" y="2782062"/>
            <a:ext cx="16446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𝑖</a:t>
            </a:r>
            <a:r>
              <a:rPr sz="1300" spc="420" dirty="0">
                <a:latin typeface="Cambria Math"/>
                <a:cs typeface="Cambria Math"/>
              </a:rPr>
              <a:t>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84056" y="2673858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1800" dirty="0">
                <a:latin typeface="Cambria Math"/>
                <a:cs typeface="Cambria Math"/>
              </a:rPr>
              <a:t>∇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618344" y="2841244"/>
            <a:ext cx="469900" cy="15240"/>
          </a:xfrm>
          <a:custGeom>
            <a:avLst/>
            <a:gdLst/>
            <a:ahLst/>
            <a:cxnLst/>
            <a:rect l="l" t="t" r="r" b="b"/>
            <a:pathLst>
              <a:path w="469900" h="15239">
                <a:moveTo>
                  <a:pt x="469391" y="0"/>
                </a:moveTo>
                <a:lnTo>
                  <a:pt x="0" y="0"/>
                </a:lnTo>
                <a:lnTo>
                  <a:pt x="0" y="15239"/>
                </a:lnTo>
                <a:lnTo>
                  <a:pt x="469391" y="15239"/>
                </a:lnTo>
                <a:lnTo>
                  <a:pt x="469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704323" y="2500121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606788" y="2826258"/>
            <a:ext cx="374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mbria Math"/>
                <a:cs typeface="Cambria Math"/>
              </a:rPr>
              <a:t>𝑊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23780" y="2934462"/>
            <a:ext cx="16446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𝑖</a:t>
            </a:r>
            <a:r>
              <a:rPr sz="1300" spc="420" dirty="0">
                <a:latin typeface="Cambria Math"/>
                <a:cs typeface="Cambria Math"/>
              </a:rPr>
              <a:t>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140188" y="2673858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306316" y="1044574"/>
            <a:ext cx="1747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Loss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1800" b="1" spc="2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2700" baseline="1543" dirty="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815573" y="561238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882897" y="5236209"/>
            <a:ext cx="2736215" cy="1334135"/>
            <a:chOff x="3882897" y="5236209"/>
            <a:chExt cx="2736215" cy="1334135"/>
          </a:xfrm>
        </p:grpSpPr>
        <p:sp>
          <p:nvSpPr>
            <p:cNvPr id="50" name="object 50"/>
            <p:cNvSpPr/>
            <p:nvPr/>
          </p:nvSpPr>
          <p:spPr>
            <a:xfrm>
              <a:off x="3889247" y="5242559"/>
              <a:ext cx="2723515" cy="1321435"/>
            </a:xfrm>
            <a:custGeom>
              <a:avLst/>
              <a:gdLst/>
              <a:ahLst/>
              <a:cxnLst/>
              <a:rect l="l" t="t" r="r" b="b"/>
              <a:pathLst>
                <a:path w="2723515" h="1321434">
                  <a:moveTo>
                    <a:pt x="1361693" y="0"/>
                  </a:moveTo>
                  <a:lnTo>
                    <a:pt x="1297588" y="719"/>
                  </a:lnTo>
                  <a:lnTo>
                    <a:pt x="1234246" y="2855"/>
                  </a:lnTo>
                  <a:lnTo>
                    <a:pt x="1171733" y="6376"/>
                  </a:lnTo>
                  <a:lnTo>
                    <a:pt x="1110113" y="11251"/>
                  </a:lnTo>
                  <a:lnTo>
                    <a:pt x="1049453" y="17448"/>
                  </a:lnTo>
                  <a:lnTo>
                    <a:pt x="989818" y="24935"/>
                  </a:lnTo>
                  <a:lnTo>
                    <a:pt x="931273" y="33680"/>
                  </a:lnTo>
                  <a:lnTo>
                    <a:pt x="873884" y="43652"/>
                  </a:lnTo>
                  <a:lnTo>
                    <a:pt x="817715" y="54819"/>
                  </a:lnTo>
                  <a:lnTo>
                    <a:pt x="762833" y="67149"/>
                  </a:lnTo>
                  <a:lnTo>
                    <a:pt x="709302" y="80610"/>
                  </a:lnTo>
                  <a:lnTo>
                    <a:pt x="657188" y="95172"/>
                  </a:lnTo>
                  <a:lnTo>
                    <a:pt x="606556" y="110801"/>
                  </a:lnTo>
                  <a:lnTo>
                    <a:pt x="557473" y="127467"/>
                  </a:lnTo>
                  <a:lnTo>
                    <a:pt x="510002" y="145137"/>
                  </a:lnTo>
                  <a:lnTo>
                    <a:pt x="464210" y="163780"/>
                  </a:lnTo>
                  <a:lnTo>
                    <a:pt x="420161" y="183365"/>
                  </a:lnTo>
                  <a:lnTo>
                    <a:pt x="377922" y="203858"/>
                  </a:lnTo>
                  <a:lnTo>
                    <a:pt x="337557" y="225230"/>
                  </a:lnTo>
                  <a:lnTo>
                    <a:pt x="299132" y="247447"/>
                  </a:lnTo>
                  <a:lnTo>
                    <a:pt x="262713" y="270479"/>
                  </a:lnTo>
                  <a:lnTo>
                    <a:pt x="228364" y="294293"/>
                  </a:lnTo>
                  <a:lnTo>
                    <a:pt x="196151" y="318858"/>
                  </a:lnTo>
                  <a:lnTo>
                    <a:pt x="166139" y="344142"/>
                  </a:lnTo>
                  <a:lnTo>
                    <a:pt x="112982" y="396741"/>
                  </a:lnTo>
                  <a:lnTo>
                    <a:pt x="69415" y="451835"/>
                  </a:lnTo>
                  <a:lnTo>
                    <a:pt x="35960" y="509171"/>
                  </a:lnTo>
                  <a:lnTo>
                    <a:pt x="13141" y="568495"/>
                  </a:lnTo>
                  <a:lnTo>
                    <a:pt x="1482" y="629553"/>
                  </a:lnTo>
                  <a:lnTo>
                    <a:pt x="0" y="660653"/>
                  </a:lnTo>
                  <a:lnTo>
                    <a:pt x="1482" y="691754"/>
                  </a:lnTo>
                  <a:lnTo>
                    <a:pt x="13141" y="752812"/>
                  </a:lnTo>
                  <a:lnTo>
                    <a:pt x="35960" y="812136"/>
                  </a:lnTo>
                  <a:lnTo>
                    <a:pt x="69415" y="869472"/>
                  </a:lnTo>
                  <a:lnTo>
                    <a:pt x="112982" y="924566"/>
                  </a:lnTo>
                  <a:lnTo>
                    <a:pt x="166139" y="977165"/>
                  </a:lnTo>
                  <a:lnTo>
                    <a:pt x="196151" y="1002449"/>
                  </a:lnTo>
                  <a:lnTo>
                    <a:pt x="228364" y="1027014"/>
                  </a:lnTo>
                  <a:lnTo>
                    <a:pt x="262713" y="1050828"/>
                  </a:lnTo>
                  <a:lnTo>
                    <a:pt x="299132" y="1073860"/>
                  </a:lnTo>
                  <a:lnTo>
                    <a:pt x="337557" y="1096077"/>
                  </a:lnTo>
                  <a:lnTo>
                    <a:pt x="377922" y="1117449"/>
                  </a:lnTo>
                  <a:lnTo>
                    <a:pt x="420161" y="1137942"/>
                  </a:lnTo>
                  <a:lnTo>
                    <a:pt x="464210" y="1157527"/>
                  </a:lnTo>
                  <a:lnTo>
                    <a:pt x="510002" y="1176170"/>
                  </a:lnTo>
                  <a:lnTo>
                    <a:pt x="557473" y="1193840"/>
                  </a:lnTo>
                  <a:lnTo>
                    <a:pt x="606556" y="1210506"/>
                  </a:lnTo>
                  <a:lnTo>
                    <a:pt x="657188" y="1226135"/>
                  </a:lnTo>
                  <a:lnTo>
                    <a:pt x="709302" y="1240697"/>
                  </a:lnTo>
                  <a:lnTo>
                    <a:pt x="762833" y="1254158"/>
                  </a:lnTo>
                  <a:lnTo>
                    <a:pt x="817715" y="1266488"/>
                  </a:lnTo>
                  <a:lnTo>
                    <a:pt x="873884" y="1277655"/>
                  </a:lnTo>
                  <a:lnTo>
                    <a:pt x="931273" y="1287627"/>
                  </a:lnTo>
                  <a:lnTo>
                    <a:pt x="989818" y="1296372"/>
                  </a:lnTo>
                  <a:lnTo>
                    <a:pt x="1049453" y="1303859"/>
                  </a:lnTo>
                  <a:lnTo>
                    <a:pt x="1110113" y="1310056"/>
                  </a:lnTo>
                  <a:lnTo>
                    <a:pt x="1171733" y="1314931"/>
                  </a:lnTo>
                  <a:lnTo>
                    <a:pt x="1234246" y="1318452"/>
                  </a:lnTo>
                  <a:lnTo>
                    <a:pt x="1297588" y="1320588"/>
                  </a:lnTo>
                  <a:lnTo>
                    <a:pt x="1361693" y="1321308"/>
                  </a:lnTo>
                  <a:lnTo>
                    <a:pt x="1425799" y="1320588"/>
                  </a:lnTo>
                  <a:lnTo>
                    <a:pt x="1489141" y="1318452"/>
                  </a:lnTo>
                  <a:lnTo>
                    <a:pt x="1551654" y="1314931"/>
                  </a:lnTo>
                  <a:lnTo>
                    <a:pt x="1613274" y="1310056"/>
                  </a:lnTo>
                  <a:lnTo>
                    <a:pt x="1673934" y="1303859"/>
                  </a:lnTo>
                  <a:lnTo>
                    <a:pt x="1733569" y="1296372"/>
                  </a:lnTo>
                  <a:lnTo>
                    <a:pt x="1792114" y="1287627"/>
                  </a:lnTo>
                  <a:lnTo>
                    <a:pt x="1849503" y="1277655"/>
                  </a:lnTo>
                  <a:lnTo>
                    <a:pt x="1905672" y="1266488"/>
                  </a:lnTo>
                  <a:lnTo>
                    <a:pt x="1960554" y="1254158"/>
                  </a:lnTo>
                  <a:lnTo>
                    <a:pt x="2014085" y="1240697"/>
                  </a:lnTo>
                  <a:lnTo>
                    <a:pt x="2066199" y="1226135"/>
                  </a:lnTo>
                  <a:lnTo>
                    <a:pt x="2116831" y="1210506"/>
                  </a:lnTo>
                  <a:lnTo>
                    <a:pt x="2165914" y="1193840"/>
                  </a:lnTo>
                  <a:lnTo>
                    <a:pt x="2213385" y="1176170"/>
                  </a:lnTo>
                  <a:lnTo>
                    <a:pt x="2259177" y="1157527"/>
                  </a:lnTo>
                  <a:lnTo>
                    <a:pt x="2303226" y="1137942"/>
                  </a:lnTo>
                  <a:lnTo>
                    <a:pt x="2345465" y="1117449"/>
                  </a:lnTo>
                  <a:lnTo>
                    <a:pt x="2385830" y="1096077"/>
                  </a:lnTo>
                  <a:lnTo>
                    <a:pt x="2424255" y="1073860"/>
                  </a:lnTo>
                  <a:lnTo>
                    <a:pt x="2460674" y="1050828"/>
                  </a:lnTo>
                  <a:lnTo>
                    <a:pt x="2495023" y="1027014"/>
                  </a:lnTo>
                  <a:lnTo>
                    <a:pt x="2527236" y="1002449"/>
                  </a:lnTo>
                  <a:lnTo>
                    <a:pt x="2557248" y="977165"/>
                  </a:lnTo>
                  <a:lnTo>
                    <a:pt x="2610405" y="924566"/>
                  </a:lnTo>
                  <a:lnTo>
                    <a:pt x="2653972" y="869472"/>
                  </a:lnTo>
                  <a:lnTo>
                    <a:pt x="2687427" y="812136"/>
                  </a:lnTo>
                  <a:lnTo>
                    <a:pt x="2710246" y="752812"/>
                  </a:lnTo>
                  <a:lnTo>
                    <a:pt x="2721905" y="691754"/>
                  </a:lnTo>
                  <a:lnTo>
                    <a:pt x="2723387" y="660653"/>
                  </a:lnTo>
                  <a:lnTo>
                    <a:pt x="2721905" y="629553"/>
                  </a:lnTo>
                  <a:lnTo>
                    <a:pt x="2710246" y="568495"/>
                  </a:lnTo>
                  <a:lnTo>
                    <a:pt x="2687427" y="509171"/>
                  </a:lnTo>
                  <a:lnTo>
                    <a:pt x="2653972" y="451835"/>
                  </a:lnTo>
                  <a:lnTo>
                    <a:pt x="2610405" y="396741"/>
                  </a:lnTo>
                  <a:lnTo>
                    <a:pt x="2557248" y="344142"/>
                  </a:lnTo>
                  <a:lnTo>
                    <a:pt x="2527236" y="318858"/>
                  </a:lnTo>
                  <a:lnTo>
                    <a:pt x="2495023" y="294293"/>
                  </a:lnTo>
                  <a:lnTo>
                    <a:pt x="2460674" y="270479"/>
                  </a:lnTo>
                  <a:lnTo>
                    <a:pt x="2424255" y="247447"/>
                  </a:lnTo>
                  <a:lnTo>
                    <a:pt x="2385830" y="225230"/>
                  </a:lnTo>
                  <a:lnTo>
                    <a:pt x="2345465" y="203858"/>
                  </a:lnTo>
                  <a:lnTo>
                    <a:pt x="2303226" y="183365"/>
                  </a:lnTo>
                  <a:lnTo>
                    <a:pt x="2259177" y="163780"/>
                  </a:lnTo>
                  <a:lnTo>
                    <a:pt x="2213385" y="145137"/>
                  </a:lnTo>
                  <a:lnTo>
                    <a:pt x="2165914" y="127467"/>
                  </a:lnTo>
                  <a:lnTo>
                    <a:pt x="2116831" y="110801"/>
                  </a:lnTo>
                  <a:lnTo>
                    <a:pt x="2066199" y="95172"/>
                  </a:lnTo>
                  <a:lnTo>
                    <a:pt x="2014085" y="80610"/>
                  </a:lnTo>
                  <a:lnTo>
                    <a:pt x="1960554" y="67149"/>
                  </a:lnTo>
                  <a:lnTo>
                    <a:pt x="1905672" y="54819"/>
                  </a:lnTo>
                  <a:lnTo>
                    <a:pt x="1849503" y="43652"/>
                  </a:lnTo>
                  <a:lnTo>
                    <a:pt x="1792114" y="33680"/>
                  </a:lnTo>
                  <a:lnTo>
                    <a:pt x="1733569" y="24935"/>
                  </a:lnTo>
                  <a:lnTo>
                    <a:pt x="1673934" y="17448"/>
                  </a:lnTo>
                  <a:lnTo>
                    <a:pt x="1613274" y="11251"/>
                  </a:lnTo>
                  <a:lnTo>
                    <a:pt x="1551654" y="6376"/>
                  </a:lnTo>
                  <a:lnTo>
                    <a:pt x="1489141" y="2855"/>
                  </a:lnTo>
                  <a:lnTo>
                    <a:pt x="1425799" y="719"/>
                  </a:lnTo>
                  <a:lnTo>
                    <a:pt x="136169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89247" y="5242559"/>
              <a:ext cx="2723515" cy="1321435"/>
            </a:xfrm>
            <a:custGeom>
              <a:avLst/>
              <a:gdLst/>
              <a:ahLst/>
              <a:cxnLst/>
              <a:rect l="l" t="t" r="r" b="b"/>
              <a:pathLst>
                <a:path w="2723515" h="1321434">
                  <a:moveTo>
                    <a:pt x="0" y="660653"/>
                  </a:moveTo>
                  <a:lnTo>
                    <a:pt x="5884" y="598823"/>
                  </a:lnTo>
                  <a:lnTo>
                    <a:pt x="23189" y="538600"/>
                  </a:lnTo>
                  <a:lnTo>
                    <a:pt x="51391" y="480239"/>
                  </a:lnTo>
                  <a:lnTo>
                    <a:pt x="89967" y="423992"/>
                  </a:lnTo>
                  <a:lnTo>
                    <a:pt x="138395" y="370114"/>
                  </a:lnTo>
                  <a:lnTo>
                    <a:pt x="196151" y="318858"/>
                  </a:lnTo>
                  <a:lnTo>
                    <a:pt x="228364" y="294293"/>
                  </a:lnTo>
                  <a:lnTo>
                    <a:pt x="262713" y="270479"/>
                  </a:lnTo>
                  <a:lnTo>
                    <a:pt x="299132" y="247447"/>
                  </a:lnTo>
                  <a:lnTo>
                    <a:pt x="337557" y="225230"/>
                  </a:lnTo>
                  <a:lnTo>
                    <a:pt x="377922" y="203858"/>
                  </a:lnTo>
                  <a:lnTo>
                    <a:pt x="420161" y="183365"/>
                  </a:lnTo>
                  <a:lnTo>
                    <a:pt x="464210" y="163780"/>
                  </a:lnTo>
                  <a:lnTo>
                    <a:pt x="510002" y="145137"/>
                  </a:lnTo>
                  <a:lnTo>
                    <a:pt x="557473" y="127467"/>
                  </a:lnTo>
                  <a:lnTo>
                    <a:pt x="606556" y="110801"/>
                  </a:lnTo>
                  <a:lnTo>
                    <a:pt x="657188" y="95172"/>
                  </a:lnTo>
                  <a:lnTo>
                    <a:pt x="709302" y="80610"/>
                  </a:lnTo>
                  <a:lnTo>
                    <a:pt x="762833" y="67149"/>
                  </a:lnTo>
                  <a:lnTo>
                    <a:pt x="817715" y="54819"/>
                  </a:lnTo>
                  <a:lnTo>
                    <a:pt x="873884" y="43652"/>
                  </a:lnTo>
                  <a:lnTo>
                    <a:pt x="931273" y="33680"/>
                  </a:lnTo>
                  <a:lnTo>
                    <a:pt x="989818" y="24935"/>
                  </a:lnTo>
                  <a:lnTo>
                    <a:pt x="1049453" y="17448"/>
                  </a:lnTo>
                  <a:lnTo>
                    <a:pt x="1110113" y="11251"/>
                  </a:lnTo>
                  <a:lnTo>
                    <a:pt x="1171733" y="6376"/>
                  </a:lnTo>
                  <a:lnTo>
                    <a:pt x="1234246" y="2855"/>
                  </a:lnTo>
                  <a:lnTo>
                    <a:pt x="1297588" y="719"/>
                  </a:lnTo>
                  <a:lnTo>
                    <a:pt x="1361693" y="0"/>
                  </a:lnTo>
                  <a:lnTo>
                    <a:pt x="1425799" y="719"/>
                  </a:lnTo>
                  <a:lnTo>
                    <a:pt x="1489141" y="2855"/>
                  </a:lnTo>
                  <a:lnTo>
                    <a:pt x="1551654" y="6376"/>
                  </a:lnTo>
                  <a:lnTo>
                    <a:pt x="1613274" y="11251"/>
                  </a:lnTo>
                  <a:lnTo>
                    <a:pt x="1673934" y="17448"/>
                  </a:lnTo>
                  <a:lnTo>
                    <a:pt x="1733569" y="24935"/>
                  </a:lnTo>
                  <a:lnTo>
                    <a:pt x="1792114" y="33680"/>
                  </a:lnTo>
                  <a:lnTo>
                    <a:pt x="1849503" y="43652"/>
                  </a:lnTo>
                  <a:lnTo>
                    <a:pt x="1905672" y="54819"/>
                  </a:lnTo>
                  <a:lnTo>
                    <a:pt x="1960554" y="67149"/>
                  </a:lnTo>
                  <a:lnTo>
                    <a:pt x="2014085" y="80610"/>
                  </a:lnTo>
                  <a:lnTo>
                    <a:pt x="2066199" y="95172"/>
                  </a:lnTo>
                  <a:lnTo>
                    <a:pt x="2116831" y="110801"/>
                  </a:lnTo>
                  <a:lnTo>
                    <a:pt x="2165914" y="127467"/>
                  </a:lnTo>
                  <a:lnTo>
                    <a:pt x="2213385" y="145137"/>
                  </a:lnTo>
                  <a:lnTo>
                    <a:pt x="2259177" y="163780"/>
                  </a:lnTo>
                  <a:lnTo>
                    <a:pt x="2303226" y="183365"/>
                  </a:lnTo>
                  <a:lnTo>
                    <a:pt x="2345465" y="203858"/>
                  </a:lnTo>
                  <a:lnTo>
                    <a:pt x="2385830" y="225230"/>
                  </a:lnTo>
                  <a:lnTo>
                    <a:pt x="2424255" y="247447"/>
                  </a:lnTo>
                  <a:lnTo>
                    <a:pt x="2460674" y="270479"/>
                  </a:lnTo>
                  <a:lnTo>
                    <a:pt x="2495023" y="294293"/>
                  </a:lnTo>
                  <a:lnTo>
                    <a:pt x="2527236" y="318858"/>
                  </a:lnTo>
                  <a:lnTo>
                    <a:pt x="2557248" y="344142"/>
                  </a:lnTo>
                  <a:lnTo>
                    <a:pt x="2610405" y="396741"/>
                  </a:lnTo>
                  <a:lnTo>
                    <a:pt x="2653972" y="451835"/>
                  </a:lnTo>
                  <a:lnTo>
                    <a:pt x="2687427" y="509171"/>
                  </a:lnTo>
                  <a:lnTo>
                    <a:pt x="2710246" y="568495"/>
                  </a:lnTo>
                  <a:lnTo>
                    <a:pt x="2721905" y="629553"/>
                  </a:lnTo>
                  <a:lnTo>
                    <a:pt x="2723387" y="660653"/>
                  </a:lnTo>
                  <a:lnTo>
                    <a:pt x="2721905" y="691754"/>
                  </a:lnTo>
                  <a:lnTo>
                    <a:pt x="2710246" y="752812"/>
                  </a:lnTo>
                  <a:lnTo>
                    <a:pt x="2687427" y="812136"/>
                  </a:lnTo>
                  <a:lnTo>
                    <a:pt x="2653972" y="869472"/>
                  </a:lnTo>
                  <a:lnTo>
                    <a:pt x="2610405" y="924566"/>
                  </a:lnTo>
                  <a:lnTo>
                    <a:pt x="2557248" y="977165"/>
                  </a:lnTo>
                  <a:lnTo>
                    <a:pt x="2527236" y="1002449"/>
                  </a:lnTo>
                  <a:lnTo>
                    <a:pt x="2495023" y="1027014"/>
                  </a:lnTo>
                  <a:lnTo>
                    <a:pt x="2460674" y="1050828"/>
                  </a:lnTo>
                  <a:lnTo>
                    <a:pt x="2424255" y="1073860"/>
                  </a:lnTo>
                  <a:lnTo>
                    <a:pt x="2385830" y="1096077"/>
                  </a:lnTo>
                  <a:lnTo>
                    <a:pt x="2345465" y="1117449"/>
                  </a:lnTo>
                  <a:lnTo>
                    <a:pt x="2303226" y="1137942"/>
                  </a:lnTo>
                  <a:lnTo>
                    <a:pt x="2259177" y="1157527"/>
                  </a:lnTo>
                  <a:lnTo>
                    <a:pt x="2213385" y="1176170"/>
                  </a:lnTo>
                  <a:lnTo>
                    <a:pt x="2165914" y="1193840"/>
                  </a:lnTo>
                  <a:lnTo>
                    <a:pt x="2116831" y="1210506"/>
                  </a:lnTo>
                  <a:lnTo>
                    <a:pt x="2066199" y="1226135"/>
                  </a:lnTo>
                  <a:lnTo>
                    <a:pt x="2014085" y="1240697"/>
                  </a:lnTo>
                  <a:lnTo>
                    <a:pt x="1960554" y="1254158"/>
                  </a:lnTo>
                  <a:lnTo>
                    <a:pt x="1905672" y="1266488"/>
                  </a:lnTo>
                  <a:lnTo>
                    <a:pt x="1849503" y="1277655"/>
                  </a:lnTo>
                  <a:lnTo>
                    <a:pt x="1792114" y="1287627"/>
                  </a:lnTo>
                  <a:lnTo>
                    <a:pt x="1733569" y="1296372"/>
                  </a:lnTo>
                  <a:lnTo>
                    <a:pt x="1673934" y="1303859"/>
                  </a:lnTo>
                  <a:lnTo>
                    <a:pt x="1613274" y="1310056"/>
                  </a:lnTo>
                  <a:lnTo>
                    <a:pt x="1551654" y="1314931"/>
                  </a:lnTo>
                  <a:lnTo>
                    <a:pt x="1489141" y="1318452"/>
                  </a:lnTo>
                  <a:lnTo>
                    <a:pt x="1425799" y="1320588"/>
                  </a:lnTo>
                  <a:lnTo>
                    <a:pt x="1361693" y="1321308"/>
                  </a:lnTo>
                  <a:lnTo>
                    <a:pt x="1297588" y="1320588"/>
                  </a:lnTo>
                  <a:lnTo>
                    <a:pt x="1234246" y="1318452"/>
                  </a:lnTo>
                  <a:lnTo>
                    <a:pt x="1171733" y="1314931"/>
                  </a:lnTo>
                  <a:lnTo>
                    <a:pt x="1110113" y="1310056"/>
                  </a:lnTo>
                  <a:lnTo>
                    <a:pt x="1049453" y="1303859"/>
                  </a:lnTo>
                  <a:lnTo>
                    <a:pt x="989818" y="1296372"/>
                  </a:lnTo>
                  <a:lnTo>
                    <a:pt x="931273" y="1287627"/>
                  </a:lnTo>
                  <a:lnTo>
                    <a:pt x="873884" y="1277655"/>
                  </a:lnTo>
                  <a:lnTo>
                    <a:pt x="817715" y="1266488"/>
                  </a:lnTo>
                  <a:lnTo>
                    <a:pt x="762833" y="1254158"/>
                  </a:lnTo>
                  <a:lnTo>
                    <a:pt x="709302" y="1240697"/>
                  </a:lnTo>
                  <a:lnTo>
                    <a:pt x="657188" y="1226135"/>
                  </a:lnTo>
                  <a:lnTo>
                    <a:pt x="606556" y="1210506"/>
                  </a:lnTo>
                  <a:lnTo>
                    <a:pt x="557473" y="1193840"/>
                  </a:lnTo>
                  <a:lnTo>
                    <a:pt x="510002" y="1176170"/>
                  </a:lnTo>
                  <a:lnTo>
                    <a:pt x="464210" y="1157527"/>
                  </a:lnTo>
                  <a:lnTo>
                    <a:pt x="420161" y="1137942"/>
                  </a:lnTo>
                  <a:lnTo>
                    <a:pt x="377922" y="1117449"/>
                  </a:lnTo>
                  <a:lnTo>
                    <a:pt x="337557" y="1096077"/>
                  </a:lnTo>
                  <a:lnTo>
                    <a:pt x="299132" y="1073860"/>
                  </a:lnTo>
                  <a:lnTo>
                    <a:pt x="262713" y="1050828"/>
                  </a:lnTo>
                  <a:lnTo>
                    <a:pt x="228364" y="1027014"/>
                  </a:lnTo>
                  <a:lnTo>
                    <a:pt x="196151" y="1002449"/>
                  </a:lnTo>
                  <a:lnTo>
                    <a:pt x="166139" y="977165"/>
                  </a:lnTo>
                  <a:lnTo>
                    <a:pt x="112982" y="924566"/>
                  </a:lnTo>
                  <a:lnTo>
                    <a:pt x="69415" y="869472"/>
                  </a:lnTo>
                  <a:lnTo>
                    <a:pt x="35960" y="812136"/>
                  </a:lnTo>
                  <a:lnTo>
                    <a:pt x="13141" y="752812"/>
                  </a:lnTo>
                  <a:lnTo>
                    <a:pt x="1482" y="691754"/>
                  </a:lnTo>
                  <a:lnTo>
                    <a:pt x="0" y="6606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964178" y="5751982"/>
            <a:ext cx="264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52" baseline="3086" dirty="0">
                <a:latin typeface="Cambria Math"/>
                <a:cs typeface="Cambria Math"/>
              </a:rPr>
              <a:t>𝑎</a:t>
            </a:r>
            <a:r>
              <a:rPr sz="1950" spc="60" baseline="-12820" dirty="0">
                <a:latin typeface="Cambria Math"/>
                <a:cs typeface="Cambria Math"/>
              </a:rPr>
              <a:t>1</a:t>
            </a:r>
            <a:r>
              <a:rPr sz="1950" baseline="-12820" dirty="0">
                <a:latin typeface="Cambria Math"/>
                <a:cs typeface="Cambria Math"/>
              </a:rPr>
              <a:t> </a:t>
            </a:r>
            <a:r>
              <a:rPr sz="1950" spc="-30" baseline="-12820" dirty="0">
                <a:latin typeface="Cambria Math"/>
                <a:cs typeface="Cambria Math"/>
              </a:rPr>
              <a:t> </a:t>
            </a:r>
            <a:r>
              <a:rPr sz="2700" baseline="3086" dirty="0">
                <a:latin typeface="Cambria Math"/>
                <a:cs typeface="Cambria Math"/>
              </a:rPr>
              <a:t>=</a:t>
            </a:r>
            <a:r>
              <a:rPr sz="2700" spc="157" baseline="3086" dirty="0">
                <a:latin typeface="Cambria Math"/>
                <a:cs typeface="Cambria Math"/>
              </a:rPr>
              <a:t> </a:t>
            </a:r>
            <a:r>
              <a:rPr sz="2700" spc="877" baseline="3086" dirty="0">
                <a:latin typeface="Cambria Math"/>
                <a:cs typeface="Cambria Math"/>
              </a:rPr>
              <a:t>෍</a:t>
            </a:r>
            <a:r>
              <a:rPr sz="2700" spc="-142" baseline="3086" dirty="0">
                <a:latin typeface="Cambria Math"/>
                <a:cs typeface="Cambria Math"/>
              </a:rPr>
              <a:t> </a:t>
            </a:r>
            <a:r>
              <a:rPr sz="2700" spc="-15" baseline="3086" dirty="0">
                <a:latin typeface="Cambria Math"/>
                <a:cs typeface="Cambria Math"/>
              </a:rPr>
              <a:t>𝑥</a:t>
            </a:r>
            <a:r>
              <a:rPr sz="1950" spc="427" baseline="-12820" dirty="0">
                <a:latin typeface="Cambria Math"/>
                <a:cs typeface="Cambria Math"/>
              </a:rPr>
              <a:t>𝑖</a:t>
            </a:r>
            <a:r>
              <a:rPr sz="2700" spc="-375" baseline="3086" dirty="0">
                <a:latin typeface="Cambria Math"/>
                <a:cs typeface="Cambria Math"/>
              </a:rPr>
              <a:t>𝑊</a:t>
            </a:r>
            <a:r>
              <a:rPr sz="1950" spc="240" baseline="-12820" dirty="0">
                <a:latin typeface="Cambria Math"/>
                <a:cs typeface="Cambria Math"/>
              </a:rPr>
              <a:t>𝑖</a:t>
            </a:r>
            <a:r>
              <a:rPr sz="1950" spc="60" baseline="-12820" dirty="0">
                <a:latin typeface="Cambria Math"/>
                <a:cs typeface="Cambria Math"/>
              </a:rPr>
              <a:t>1</a:t>
            </a:r>
            <a:r>
              <a:rPr sz="1950" baseline="-12820" dirty="0">
                <a:latin typeface="Cambria Math"/>
                <a:cs typeface="Cambria Math"/>
              </a:rPr>
              <a:t> </a:t>
            </a:r>
            <a:r>
              <a:rPr sz="1950" spc="150" baseline="-12820" dirty="0">
                <a:latin typeface="Cambria Math"/>
                <a:cs typeface="Cambria Math"/>
              </a:rPr>
              <a:t> </a:t>
            </a:r>
            <a:r>
              <a:rPr sz="2700" spc="-60" baseline="10802" dirty="0">
                <a:latin typeface="Cambria Math"/>
                <a:cs typeface="Cambria Math"/>
              </a:rPr>
              <a:t>ℎ</a:t>
            </a:r>
            <a:r>
              <a:rPr sz="1300" spc="40" dirty="0">
                <a:latin typeface="Cambria Math"/>
                <a:cs typeface="Cambria Math"/>
              </a:rPr>
              <a:t>1</a:t>
            </a:r>
            <a:r>
              <a:rPr sz="1300" dirty="0">
                <a:latin typeface="Cambria Math"/>
                <a:cs typeface="Cambria Math"/>
              </a:rPr>
              <a:t> </a:t>
            </a:r>
            <a:r>
              <a:rPr sz="1300" spc="-5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=</a:t>
            </a:r>
            <a:r>
              <a:rPr sz="2700" spc="157" baseline="10802" dirty="0">
                <a:latin typeface="Cambria Math"/>
                <a:cs typeface="Cambria Math"/>
              </a:rPr>
              <a:t> </a:t>
            </a:r>
            <a:r>
              <a:rPr sz="2700" spc="75" baseline="10802" dirty="0">
                <a:latin typeface="Cambria Math"/>
                <a:cs typeface="Cambria Math"/>
              </a:rPr>
              <a:t>𝑓</a:t>
            </a:r>
            <a:r>
              <a:rPr sz="2700" spc="-7" baseline="10802" dirty="0">
                <a:latin typeface="Cambria Math"/>
                <a:cs typeface="Cambria Math"/>
              </a:rPr>
              <a:t>(</a:t>
            </a:r>
            <a:r>
              <a:rPr sz="2700" spc="-52" baseline="10802" dirty="0">
                <a:latin typeface="Cambria Math"/>
                <a:cs typeface="Cambria Math"/>
              </a:rPr>
              <a:t>𝑎</a:t>
            </a:r>
            <a:r>
              <a:rPr sz="1300" spc="114" dirty="0">
                <a:latin typeface="Cambria Math"/>
                <a:cs typeface="Cambria Math"/>
              </a:rPr>
              <a:t>1</a:t>
            </a:r>
            <a:r>
              <a:rPr sz="2700" baseline="10802" dirty="0">
                <a:latin typeface="Cambria Math"/>
                <a:cs typeface="Cambria Math"/>
              </a:rPr>
              <a:t>)</a:t>
            </a:r>
            <a:endParaRPr sz="2700" baseline="10802">
              <a:latin typeface="Cambria Math"/>
              <a:cs typeface="Cambria Math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404484" y="5122545"/>
            <a:ext cx="5393690" cy="1450975"/>
            <a:chOff x="5404484" y="5122545"/>
            <a:chExt cx="5393690" cy="1450975"/>
          </a:xfrm>
        </p:grpSpPr>
        <p:sp>
          <p:nvSpPr>
            <p:cNvPr id="54" name="object 54"/>
            <p:cNvSpPr/>
            <p:nvPr/>
          </p:nvSpPr>
          <p:spPr>
            <a:xfrm>
              <a:off x="7650479" y="5131308"/>
              <a:ext cx="2725420" cy="1321435"/>
            </a:xfrm>
            <a:custGeom>
              <a:avLst/>
              <a:gdLst/>
              <a:ahLst/>
              <a:cxnLst/>
              <a:rect l="l" t="t" r="r" b="b"/>
              <a:pathLst>
                <a:path w="2725420" h="1321435">
                  <a:moveTo>
                    <a:pt x="1362455" y="0"/>
                  </a:moveTo>
                  <a:lnTo>
                    <a:pt x="1298318" y="719"/>
                  </a:lnTo>
                  <a:lnTo>
                    <a:pt x="1234943" y="2855"/>
                  </a:lnTo>
                  <a:lnTo>
                    <a:pt x="1172397" y="6376"/>
                  </a:lnTo>
                  <a:lnTo>
                    <a:pt x="1110745" y="11251"/>
                  </a:lnTo>
                  <a:lnTo>
                    <a:pt x="1050053" y="17448"/>
                  </a:lnTo>
                  <a:lnTo>
                    <a:pt x="990386" y="24935"/>
                  </a:lnTo>
                  <a:lnTo>
                    <a:pt x="931810" y="33680"/>
                  </a:lnTo>
                  <a:lnTo>
                    <a:pt x="874389" y="43652"/>
                  </a:lnTo>
                  <a:lnTo>
                    <a:pt x="818190" y="54819"/>
                  </a:lnTo>
                  <a:lnTo>
                    <a:pt x="763277" y="67149"/>
                  </a:lnTo>
                  <a:lnTo>
                    <a:pt x="709716" y="80610"/>
                  </a:lnTo>
                  <a:lnTo>
                    <a:pt x="657573" y="95172"/>
                  </a:lnTo>
                  <a:lnTo>
                    <a:pt x="606913" y="110801"/>
                  </a:lnTo>
                  <a:lnTo>
                    <a:pt x="557802" y="127467"/>
                  </a:lnTo>
                  <a:lnTo>
                    <a:pt x="510304" y="145137"/>
                  </a:lnTo>
                  <a:lnTo>
                    <a:pt x="464485" y="163780"/>
                  </a:lnTo>
                  <a:lnTo>
                    <a:pt x="420412" y="183365"/>
                  </a:lnTo>
                  <a:lnTo>
                    <a:pt x="378148" y="203858"/>
                  </a:lnTo>
                  <a:lnTo>
                    <a:pt x="337760" y="225230"/>
                  </a:lnTo>
                  <a:lnTo>
                    <a:pt x="299312" y="247447"/>
                  </a:lnTo>
                  <a:lnTo>
                    <a:pt x="262871" y="270479"/>
                  </a:lnTo>
                  <a:lnTo>
                    <a:pt x="228502" y="294293"/>
                  </a:lnTo>
                  <a:lnTo>
                    <a:pt x="196270" y="318858"/>
                  </a:lnTo>
                  <a:lnTo>
                    <a:pt x="166241" y="344142"/>
                  </a:lnTo>
                  <a:lnTo>
                    <a:pt x="113051" y="396741"/>
                  </a:lnTo>
                  <a:lnTo>
                    <a:pt x="69457" y="451835"/>
                  </a:lnTo>
                  <a:lnTo>
                    <a:pt x="35982" y="509171"/>
                  </a:lnTo>
                  <a:lnTo>
                    <a:pt x="13150" y="568495"/>
                  </a:lnTo>
                  <a:lnTo>
                    <a:pt x="1482" y="629553"/>
                  </a:lnTo>
                  <a:lnTo>
                    <a:pt x="0" y="660654"/>
                  </a:lnTo>
                  <a:lnTo>
                    <a:pt x="1482" y="691754"/>
                  </a:lnTo>
                  <a:lnTo>
                    <a:pt x="13150" y="752812"/>
                  </a:lnTo>
                  <a:lnTo>
                    <a:pt x="35982" y="812136"/>
                  </a:lnTo>
                  <a:lnTo>
                    <a:pt x="69457" y="869472"/>
                  </a:lnTo>
                  <a:lnTo>
                    <a:pt x="113051" y="924566"/>
                  </a:lnTo>
                  <a:lnTo>
                    <a:pt x="166241" y="977165"/>
                  </a:lnTo>
                  <a:lnTo>
                    <a:pt x="196270" y="1002449"/>
                  </a:lnTo>
                  <a:lnTo>
                    <a:pt x="228502" y="1027014"/>
                  </a:lnTo>
                  <a:lnTo>
                    <a:pt x="262871" y="1050828"/>
                  </a:lnTo>
                  <a:lnTo>
                    <a:pt x="299312" y="1073860"/>
                  </a:lnTo>
                  <a:lnTo>
                    <a:pt x="337760" y="1096077"/>
                  </a:lnTo>
                  <a:lnTo>
                    <a:pt x="378148" y="1117449"/>
                  </a:lnTo>
                  <a:lnTo>
                    <a:pt x="420412" y="1137942"/>
                  </a:lnTo>
                  <a:lnTo>
                    <a:pt x="464485" y="1157527"/>
                  </a:lnTo>
                  <a:lnTo>
                    <a:pt x="510304" y="1176170"/>
                  </a:lnTo>
                  <a:lnTo>
                    <a:pt x="557802" y="1193840"/>
                  </a:lnTo>
                  <a:lnTo>
                    <a:pt x="606913" y="1210506"/>
                  </a:lnTo>
                  <a:lnTo>
                    <a:pt x="657573" y="1226135"/>
                  </a:lnTo>
                  <a:lnTo>
                    <a:pt x="709716" y="1240697"/>
                  </a:lnTo>
                  <a:lnTo>
                    <a:pt x="763277" y="1254158"/>
                  </a:lnTo>
                  <a:lnTo>
                    <a:pt x="818190" y="1266488"/>
                  </a:lnTo>
                  <a:lnTo>
                    <a:pt x="874389" y="1277655"/>
                  </a:lnTo>
                  <a:lnTo>
                    <a:pt x="931810" y="1287627"/>
                  </a:lnTo>
                  <a:lnTo>
                    <a:pt x="990386" y="1296372"/>
                  </a:lnTo>
                  <a:lnTo>
                    <a:pt x="1050053" y="1303859"/>
                  </a:lnTo>
                  <a:lnTo>
                    <a:pt x="1110745" y="1310056"/>
                  </a:lnTo>
                  <a:lnTo>
                    <a:pt x="1172397" y="1314931"/>
                  </a:lnTo>
                  <a:lnTo>
                    <a:pt x="1234943" y="1318452"/>
                  </a:lnTo>
                  <a:lnTo>
                    <a:pt x="1298318" y="1320588"/>
                  </a:lnTo>
                  <a:lnTo>
                    <a:pt x="1362455" y="1321308"/>
                  </a:lnTo>
                  <a:lnTo>
                    <a:pt x="1426593" y="1320588"/>
                  </a:lnTo>
                  <a:lnTo>
                    <a:pt x="1489968" y="1318452"/>
                  </a:lnTo>
                  <a:lnTo>
                    <a:pt x="1552514" y="1314931"/>
                  </a:lnTo>
                  <a:lnTo>
                    <a:pt x="1614166" y="1310056"/>
                  </a:lnTo>
                  <a:lnTo>
                    <a:pt x="1674858" y="1303859"/>
                  </a:lnTo>
                  <a:lnTo>
                    <a:pt x="1734525" y="1296372"/>
                  </a:lnTo>
                  <a:lnTo>
                    <a:pt x="1793101" y="1287627"/>
                  </a:lnTo>
                  <a:lnTo>
                    <a:pt x="1850522" y="1277655"/>
                  </a:lnTo>
                  <a:lnTo>
                    <a:pt x="1906721" y="1266488"/>
                  </a:lnTo>
                  <a:lnTo>
                    <a:pt x="1961634" y="1254158"/>
                  </a:lnTo>
                  <a:lnTo>
                    <a:pt x="2015195" y="1240697"/>
                  </a:lnTo>
                  <a:lnTo>
                    <a:pt x="2067338" y="1226135"/>
                  </a:lnTo>
                  <a:lnTo>
                    <a:pt x="2117998" y="1210506"/>
                  </a:lnTo>
                  <a:lnTo>
                    <a:pt x="2167109" y="1193840"/>
                  </a:lnTo>
                  <a:lnTo>
                    <a:pt x="2214607" y="1176170"/>
                  </a:lnTo>
                  <a:lnTo>
                    <a:pt x="2260426" y="1157527"/>
                  </a:lnTo>
                  <a:lnTo>
                    <a:pt x="2304499" y="1137942"/>
                  </a:lnTo>
                  <a:lnTo>
                    <a:pt x="2346763" y="1117449"/>
                  </a:lnTo>
                  <a:lnTo>
                    <a:pt x="2387151" y="1096077"/>
                  </a:lnTo>
                  <a:lnTo>
                    <a:pt x="2425599" y="1073860"/>
                  </a:lnTo>
                  <a:lnTo>
                    <a:pt x="2462040" y="1050828"/>
                  </a:lnTo>
                  <a:lnTo>
                    <a:pt x="2496409" y="1027014"/>
                  </a:lnTo>
                  <a:lnTo>
                    <a:pt x="2528641" y="1002449"/>
                  </a:lnTo>
                  <a:lnTo>
                    <a:pt x="2558670" y="977165"/>
                  </a:lnTo>
                  <a:lnTo>
                    <a:pt x="2611860" y="924566"/>
                  </a:lnTo>
                  <a:lnTo>
                    <a:pt x="2655454" y="869472"/>
                  </a:lnTo>
                  <a:lnTo>
                    <a:pt x="2688929" y="812136"/>
                  </a:lnTo>
                  <a:lnTo>
                    <a:pt x="2711761" y="752812"/>
                  </a:lnTo>
                  <a:lnTo>
                    <a:pt x="2723429" y="691754"/>
                  </a:lnTo>
                  <a:lnTo>
                    <a:pt x="2724912" y="660654"/>
                  </a:lnTo>
                  <a:lnTo>
                    <a:pt x="2723429" y="629553"/>
                  </a:lnTo>
                  <a:lnTo>
                    <a:pt x="2711761" y="568495"/>
                  </a:lnTo>
                  <a:lnTo>
                    <a:pt x="2688929" y="509171"/>
                  </a:lnTo>
                  <a:lnTo>
                    <a:pt x="2655454" y="451835"/>
                  </a:lnTo>
                  <a:lnTo>
                    <a:pt x="2611860" y="396741"/>
                  </a:lnTo>
                  <a:lnTo>
                    <a:pt x="2558670" y="344142"/>
                  </a:lnTo>
                  <a:lnTo>
                    <a:pt x="2528641" y="318858"/>
                  </a:lnTo>
                  <a:lnTo>
                    <a:pt x="2496409" y="294293"/>
                  </a:lnTo>
                  <a:lnTo>
                    <a:pt x="2462040" y="270479"/>
                  </a:lnTo>
                  <a:lnTo>
                    <a:pt x="2425599" y="247447"/>
                  </a:lnTo>
                  <a:lnTo>
                    <a:pt x="2387151" y="225230"/>
                  </a:lnTo>
                  <a:lnTo>
                    <a:pt x="2346763" y="203858"/>
                  </a:lnTo>
                  <a:lnTo>
                    <a:pt x="2304499" y="183365"/>
                  </a:lnTo>
                  <a:lnTo>
                    <a:pt x="2260426" y="163780"/>
                  </a:lnTo>
                  <a:lnTo>
                    <a:pt x="2214607" y="145137"/>
                  </a:lnTo>
                  <a:lnTo>
                    <a:pt x="2167109" y="127467"/>
                  </a:lnTo>
                  <a:lnTo>
                    <a:pt x="2117998" y="110801"/>
                  </a:lnTo>
                  <a:lnTo>
                    <a:pt x="2067338" y="95172"/>
                  </a:lnTo>
                  <a:lnTo>
                    <a:pt x="2015195" y="80610"/>
                  </a:lnTo>
                  <a:lnTo>
                    <a:pt x="1961634" y="67149"/>
                  </a:lnTo>
                  <a:lnTo>
                    <a:pt x="1906721" y="54819"/>
                  </a:lnTo>
                  <a:lnTo>
                    <a:pt x="1850522" y="43652"/>
                  </a:lnTo>
                  <a:lnTo>
                    <a:pt x="1793101" y="33680"/>
                  </a:lnTo>
                  <a:lnTo>
                    <a:pt x="1734525" y="24935"/>
                  </a:lnTo>
                  <a:lnTo>
                    <a:pt x="1674858" y="17448"/>
                  </a:lnTo>
                  <a:lnTo>
                    <a:pt x="1614166" y="11251"/>
                  </a:lnTo>
                  <a:lnTo>
                    <a:pt x="1552514" y="6376"/>
                  </a:lnTo>
                  <a:lnTo>
                    <a:pt x="1489968" y="2855"/>
                  </a:lnTo>
                  <a:lnTo>
                    <a:pt x="1426593" y="719"/>
                  </a:lnTo>
                  <a:lnTo>
                    <a:pt x="13624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50479" y="5131308"/>
              <a:ext cx="2725420" cy="1321435"/>
            </a:xfrm>
            <a:custGeom>
              <a:avLst/>
              <a:gdLst/>
              <a:ahLst/>
              <a:cxnLst/>
              <a:rect l="l" t="t" r="r" b="b"/>
              <a:pathLst>
                <a:path w="2725420" h="1321435">
                  <a:moveTo>
                    <a:pt x="0" y="660654"/>
                  </a:moveTo>
                  <a:lnTo>
                    <a:pt x="5888" y="598823"/>
                  </a:lnTo>
                  <a:lnTo>
                    <a:pt x="23203" y="538600"/>
                  </a:lnTo>
                  <a:lnTo>
                    <a:pt x="51422" y="480239"/>
                  </a:lnTo>
                  <a:lnTo>
                    <a:pt x="90022" y="423992"/>
                  </a:lnTo>
                  <a:lnTo>
                    <a:pt x="138479" y="370114"/>
                  </a:lnTo>
                  <a:lnTo>
                    <a:pt x="196270" y="318858"/>
                  </a:lnTo>
                  <a:lnTo>
                    <a:pt x="228502" y="294293"/>
                  </a:lnTo>
                  <a:lnTo>
                    <a:pt x="262871" y="270479"/>
                  </a:lnTo>
                  <a:lnTo>
                    <a:pt x="299312" y="247447"/>
                  </a:lnTo>
                  <a:lnTo>
                    <a:pt x="337760" y="225230"/>
                  </a:lnTo>
                  <a:lnTo>
                    <a:pt x="378148" y="203858"/>
                  </a:lnTo>
                  <a:lnTo>
                    <a:pt x="420412" y="183365"/>
                  </a:lnTo>
                  <a:lnTo>
                    <a:pt x="464485" y="163780"/>
                  </a:lnTo>
                  <a:lnTo>
                    <a:pt x="510304" y="145137"/>
                  </a:lnTo>
                  <a:lnTo>
                    <a:pt x="557802" y="127467"/>
                  </a:lnTo>
                  <a:lnTo>
                    <a:pt x="606913" y="110801"/>
                  </a:lnTo>
                  <a:lnTo>
                    <a:pt x="657573" y="95172"/>
                  </a:lnTo>
                  <a:lnTo>
                    <a:pt x="709716" y="80610"/>
                  </a:lnTo>
                  <a:lnTo>
                    <a:pt x="763277" y="67149"/>
                  </a:lnTo>
                  <a:lnTo>
                    <a:pt x="818190" y="54819"/>
                  </a:lnTo>
                  <a:lnTo>
                    <a:pt x="874389" y="43652"/>
                  </a:lnTo>
                  <a:lnTo>
                    <a:pt x="931810" y="33680"/>
                  </a:lnTo>
                  <a:lnTo>
                    <a:pt x="990386" y="24935"/>
                  </a:lnTo>
                  <a:lnTo>
                    <a:pt x="1050053" y="17448"/>
                  </a:lnTo>
                  <a:lnTo>
                    <a:pt x="1110745" y="11251"/>
                  </a:lnTo>
                  <a:lnTo>
                    <a:pt x="1172397" y="6376"/>
                  </a:lnTo>
                  <a:lnTo>
                    <a:pt x="1234943" y="2855"/>
                  </a:lnTo>
                  <a:lnTo>
                    <a:pt x="1298318" y="719"/>
                  </a:lnTo>
                  <a:lnTo>
                    <a:pt x="1362455" y="0"/>
                  </a:lnTo>
                  <a:lnTo>
                    <a:pt x="1426593" y="719"/>
                  </a:lnTo>
                  <a:lnTo>
                    <a:pt x="1489968" y="2855"/>
                  </a:lnTo>
                  <a:lnTo>
                    <a:pt x="1552514" y="6376"/>
                  </a:lnTo>
                  <a:lnTo>
                    <a:pt x="1614166" y="11251"/>
                  </a:lnTo>
                  <a:lnTo>
                    <a:pt x="1674858" y="17448"/>
                  </a:lnTo>
                  <a:lnTo>
                    <a:pt x="1734525" y="24935"/>
                  </a:lnTo>
                  <a:lnTo>
                    <a:pt x="1793101" y="33680"/>
                  </a:lnTo>
                  <a:lnTo>
                    <a:pt x="1850522" y="43652"/>
                  </a:lnTo>
                  <a:lnTo>
                    <a:pt x="1906721" y="54819"/>
                  </a:lnTo>
                  <a:lnTo>
                    <a:pt x="1961634" y="67149"/>
                  </a:lnTo>
                  <a:lnTo>
                    <a:pt x="2015195" y="80610"/>
                  </a:lnTo>
                  <a:lnTo>
                    <a:pt x="2067338" y="95172"/>
                  </a:lnTo>
                  <a:lnTo>
                    <a:pt x="2117998" y="110801"/>
                  </a:lnTo>
                  <a:lnTo>
                    <a:pt x="2167109" y="127467"/>
                  </a:lnTo>
                  <a:lnTo>
                    <a:pt x="2214607" y="145137"/>
                  </a:lnTo>
                  <a:lnTo>
                    <a:pt x="2260426" y="163780"/>
                  </a:lnTo>
                  <a:lnTo>
                    <a:pt x="2304499" y="183365"/>
                  </a:lnTo>
                  <a:lnTo>
                    <a:pt x="2346763" y="203858"/>
                  </a:lnTo>
                  <a:lnTo>
                    <a:pt x="2387151" y="225230"/>
                  </a:lnTo>
                  <a:lnTo>
                    <a:pt x="2425599" y="247447"/>
                  </a:lnTo>
                  <a:lnTo>
                    <a:pt x="2462040" y="270479"/>
                  </a:lnTo>
                  <a:lnTo>
                    <a:pt x="2496409" y="294293"/>
                  </a:lnTo>
                  <a:lnTo>
                    <a:pt x="2528641" y="318858"/>
                  </a:lnTo>
                  <a:lnTo>
                    <a:pt x="2558670" y="344142"/>
                  </a:lnTo>
                  <a:lnTo>
                    <a:pt x="2611860" y="396741"/>
                  </a:lnTo>
                  <a:lnTo>
                    <a:pt x="2655454" y="451835"/>
                  </a:lnTo>
                  <a:lnTo>
                    <a:pt x="2688929" y="509171"/>
                  </a:lnTo>
                  <a:lnTo>
                    <a:pt x="2711761" y="568495"/>
                  </a:lnTo>
                  <a:lnTo>
                    <a:pt x="2723429" y="629553"/>
                  </a:lnTo>
                  <a:lnTo>
                    <a:pt x="2724912" y="660654"/>
                  </a:lnTo>
                  <a:lnTo>
                    <a:pt x="2723429" y="691754"/>
                  </a:lnTo>
                  <a:lnTo>
                    <a:pt x="2711761" y="752812"/>
                  </a:lnTo>
                  <a:lnTo>
                    <a:pt x="2688929" y="812136"/>
                  </a:lnTo>
                  <a:lnTo>
                    <a:pt x="2655454" y="869472"/>
                  </a:lnTo>
                  <a:lnTo>
                    <a:pt x="2611860" y="924566"/>
                  </a:lnTo>
                  <a:lnTo>
                    <a:pt x="2558670" y="977165"/>
                  </a:lnTo>
                  <a:lnTo>
                    <a:pt x="2528641" y="1002449"/>
                  </a:lnTo>
                  <a:lnTo>
                    <a:pt x="2496409" y="1027014"/>
                  </a:lnTo>
                  <a:lnTo>
                    <a:pt x="2462040" y="1050828"/>
                  </a:lnTo>
                  <a:lnTo>
                    <a:pt x="2425599" y="1073860"/>
                  </a:lnTo>
                  <a:lnTo>
                    <a:pt x="2387151" y="1096077"/>
                  </a:lnTo>
                  <a:lnTo>
                    <a:pt x="2346763" y="1117449"/>
                  </a:lnTo>
                  <a:lnTo>
                    <a:pt x="2304499" y="1137942"/>
                  </a:lnTo>
                  <a:lnTo>
                    <a:pt x="2260426" y="1157527"/>
                  </a:lnTo>
                  <a:lnTo>
                    <a:pt x="2214607" y="1176170"/>
                  </a:lnTo>
                  <a:lnTo>
                    <a:pt x="2167109" y="1193840"/>
                  </a:lnTo>
                  <a:lnTo>
                    <a:pt x="2117998" y="1210506"/>
                  </a:lnTo>
                  <a:lnTo>
                    <a:pt x="2067338" y="1226135"/>
                  </a:lnTo>
                  <a:lnTo>
                    <a:pt x="2015195" y="1240697"/>
                  </a:lnTo>
                  <a:lnTo>
                    <a:pt x="1961634" y="1254158"/>
                  </a:lnTo>
                  <a:lnTo>
                    <a:pt x="1906721" y="1266488"/>
                  </a:lnTo>
                  <a:lnTo>
                    <a:pt x="1850522" y="1277655"/>
                  </a:lnTo>
                  <a:lnTo>
                    <a:pt x="1793101" y="1287627"/>
                  </a:lnTo>
                  <a:lnTo>
                    <a:pt x="1734525" y="1296372"/>
                  </a:lnTo>
                  <a:lnTo>
                    <a:pt x="1674858" y="1303859"/>
                  </a:lnTo>
                  <a:lnTo>
                    <a:pt x="1614166" y="1310056"/>
                  </a:lnTo>
                  <a:lnTo>
                    <a:pt x="1552514" y="1314931"/>
                  </a:lnTo>
                  <a:lnTo>
                    <a:pt x="1489968" y="1318452"/>
                  </a:lnTo>
                  <a:lnTo>
                    <a:pt x="1426593" y="1320588"/>
                  </a:lnTo>
                  <a:lnTo>
                    <a:pt x="1362455" y="1321308"/>
                  </a:lnTo>
                  <a:lnTo>
                    <a:pt x="1298318" y="1320588"/>
                  </a:lnTo>
                  <a:lnTo>
                    <a:pt x="1234943" y="1318452"/>
                  </a:lnTo>
                  <a:lnTo>
                    <a:pt x="1172397" y="1314931"/>
                  </a:lnTo>
                  <a:lnTo>
                    <a:pt x="1110745" y="1310056"/>
                  </a:lnTo>
                  <a:lnTo>
                    <a:pt x="1050053" y="1303859"/>
                  </a:lnTo>
                  <a:lnTo>
                    <a:pt x="990386" y="1296372"/>
                  </a:lnTo>
                  <a:lnTo>
                    <a:pt x="931810" y="1287627"/>
                  </a:lnTo>
                  <a:lnTo>
                    <a:pt x="874389" y="1277655"/>
                  </a:lnTo>
                  <a:lnTo>
                    <a:pt x="818190" y="1266488"/>
                  </a:lnTo>
                  <a:lnTo>
                    <a:pt x="763277" y="1254158"/>
                  </a:lnTo>
                  <a:lnTo>
                    <a:pt x="709716" y="1240697"/>
                  </a:lnTo>
                  <a:lnTo>
                    <a:pt x="657573" y="1226135"/>
                  </a:lnTo>
                  <a:lnTo>
                    <a:pt x="606913" y="1210506"/>
                  </a:lnTo>
                  <a:lnTo>
                    <a:pt x="557802" y="1193840"/>
                  </a:lnTo>
                  <a:lnTo>
                    <a:pt x="510304" y="1176170"/>
                  </a:lnTo>
                  <a:lnTo>
                    <a:pt x="464485" y="1157527"/>
                  </a:lnTo>
                  <a:lnTo>
                    <a:pt x="420412" y="1137942"/>
                  </a:lnTo>
                  <a:lnTo>
                    <a:pt x="378148" y="1117449"/>
                  </a:lnTo>
                  <a:lnTo>
                    <a:pt x="337760" y="1096077"/>
                  </a:lnTo>
                  <a:lnTo>
                    <a:pt x="299312" y="1073860"/>
                  </a:lnTo>
                  <a:lnTo>
                    <a:pt x="262871" y="1050828"/>
                  </a:lnTo>
                  <a:lnTo>
                    <a:pt x="228502" y="1027014"/>
                  </a:lnTo>
                  <a:lnTo>
                    <a:pt x="196270" y="1002449"/>
                  </a:lnTo>
                  <a:lnTo>
                    <a:pt x="166241" y="977165"/>
                  </a:lnTo>
                  <a:lnTo>
                    <a:pt x="113051" y="924566"/>
                  </a:lnTo>
                  <a:lnTo>
                    <a:pt x="69457" y="869472"/>
                  </a:lnTo>
                  <a:lnTo>
                    <a:pt x="35982" y="812136"/>
                  </a:lnTo>
                  <a:lnTo>
                    <a:pt x="13150" y="752812"/>
                  </a:lnTo>
                  <a:lnTo>
                    <a:pt x="1482" y="691754"/>
                  </a:lnTo>
                  <a:lnTo>
                    <a:pt x="0" y="6606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18853" y="5132070"/>
              <a:ext cx="0" cy="1320800"/>
            </a:xfrm>
            <a:custGeom>
              <a:avLst/>
              <a:gdLst/>
              <a:ahLst/>
              <a:cxnLst/>
              <a:rect l="l" t="t" r="r" b="b"/>
              <a:pathLst>
                <a:path h="1320800">
                  <a:moveTo>
                    <a:pt x="0" y="0"/>
                  </a:moveTo>
                  <a:lnTo>
                    <a:pt x="0" y="1320406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400538" y="5723382"/>
              <a:ext cx="397510" cy="76200"/>
            </a:xfrm>
            <a:custGeom>
              <a:avLst/>
              <a:gdLst/>
              <a:ahLst/>
              <a:cxnLst/>
              <a:rect l="l" t="t" r="r" b="b"/>
              <a:pathLst>
                <a:path w="397509" h="76200">
                  <a:moveTo>
                    <a:pt x="321309" y="0"/>
                  </a:moveTo>
                  <a:lnTo>
                    <a:pt x="321309" y="76200"/>
                  </a:lnTo>
                  <a:lnTo>
                    <a:pt x="372109" y="50800"/>
                  </a:lnTo>
                  <a:lnTo>
                    <a:pt x="334009" y="50800"/>
                  </a:lnTo>
                  <a:lnTo>
                    <a:pt x="334009" y="25400"/>
                  </a:lnTo>
                  <a:lnTo>
                    <a:pt x="372109" y="25400"/>
                  </a:lnTo>
                  <a:lnTo>
                    <a:pt x="321309" y="0"/>
                  </a:lnTo>
                  <a:close/>
                </a:path>
                <a:path w="397509" h="76200">
                  <a:moveTo>
                    <a:pt x="321309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321309" y="50800"/>
                  </a:lnTo>
                  <a:lnTo>
                    <a:pt x="321309" y="25400"/>
                  </a:lnTo>
                  <a:close/>
                </a:path>
                <a:path w="397509" h="76200">
                  <a:moveTo>
                    <a:pt x="372109" y="25400"/>
                  </a:moveTo>
                  <a:lnTo>
                    <a:pt x="334009" y="25400"/>
                  </a:lnTo>
                  <a:lnTo>
                    <a:pt x="334009" y="50800"/>
                  </a:lnTo>
                  <a:lnTo>
                    <a:pt x="372109" y="50800"/>
                  </a:lnTo>
                  <a:lnTo>
                    <a:pt x="397509" y="38100"/>
                  </a:lnTo>
                  <a:lnTo>
                    <a:pt x="372109" y="254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14009" y="5243322"/>
              <a:ext cx="0" cy="1320800"/>
            </a:xfrm>
            <a:custGeom>
              <a:avLst/>
              <a:gdLst/>
              <a:ahLst/>
              <a:cxnLst/>
              <a:rect l="l" t="t" r="r" b="b"/>
              <a:pathLst>
                <a:path h="1320800">
                  <a:moveTo>
                    <a:pt x="0" y="0"/>
                  </a:moveTo>
                  <a:lnTo>
                    <a:pt x="0" y="1320406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704073" y="5640425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Cambria Math"/>
                <a:cs typeface="Cambria Math"/>
              </a:rPr>
              <a:t>𝑧</a:t>
            </a:r>
            <a:r>
              <a:rPr sz="1950" spc="60" baseline="-14957" dirty="0">
                <a:latin typeface="Cambria Math"/>
                <a:cs typeface="Cambria Math"/>
              </a:rPr>
              <a:t>1</a:t>
            </a:r>
            <a:r>
              <a:rPr sz="1950" baseline="-14957" dirty="0">
                <a:latin typeface="Cambria Math"/>
                <a:cs typeface="Cambria Math"/>
              </a:rPr>
              <a:t> </a:t>
            </a:r>
            <a:r>
              <a:rPr sz="1950" spc="-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585" dirty="0">
                <a:latin typeface="Cambria Math"/>
                <a:cs typeface="Cambria Math"/>
              </a:rPr>
              <a:t>෍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spc="-160" dirty="0">
                <a:latin typeface="Cambria Math"/>
                <a:cs typeface="Cambria Math"/>
              </a:rPr>
              <a:t>ℎ</a:t>
            </a:r>
            <a:r>
              <a:rPr sz="1950" spc="810" baseline="-14957" dirty="0">
                <a:latin typeface="Cambria Math"/>
                <a:cs typeface="Cambria Math"/>
              </a:rPr>
              <a:t>𝑗</a:t>
            </a:r>
            <a:r>
              <a:rPr sz="1800" spc="-395" dirty="0">
                <a:latin typeface="Cambria Math"/>
                <a:cs typeface="Cambria Math"/>
              </a:rPr>
              <a:t>𝑉</a:t>
            </a:r>
            <a:r>
              <a:rPr sz="1950" spc="622" baseline="-14957" dirty="0">
                <a:latin typeface="Cambria Math"/>
                <a:cs typeface="Cambria Math"/>
              </a:rPr>
              <a:t>𝑗</a:t>
            </a:r>
            <a:r>
              <a:rPr sz="1950" spc="44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187560" y="5608726"/>
            <a:ext cx="1127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mbria Math"/>
                <a:cs typeface="Cambria Math"/>
              </a:rPr>
              <a:t>𝑦</a:t>
            </a:r>
            <a:r>
              <a:rPr sz="1950" spc="-44" baseline="-14957" dirty="0">
                <a:latin typeface="Cambria Math"/>
                <a:cs typeface="Cambria Math"/>
              </a:rPr>
              <a:t>1</a:t>
            </a:r>
            <a:r>
              <a:rPr sz="1950" spc="38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𝑓(𝑧</a:t>
            </a:r>
            <a:r>
              <a:rPr sz="1950" spc="22" baseline="-14957" dirty="0">
                <a:latin typeface="Cambria Math"/>
                <a:cs typeface="Cambria Math"/>
              </a:rPr>
              <a:t>1</a:t>
            </a:r>
            <a:r>
              <a:rPr sz="1800" spc="15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613270" y="5750547"/>
            <a:ext cx="1025525" cy="76200"/>
          </a:xfrm>
          <a:custGeom>
            <a:avLst/>
            <a:gdLst/>
            <a:ahLst/>
            <a:cxnLst/>
            <a:rect l="l" t="t" r="r" b="b"/>
            <a:pathLst>
              <a:path w="1025525" h="76200">
                <a:moveTo>
                  <a:pt x="949578" y="0"/>
                </a:moveTo>
                <a:lnTo>
                  <a:pt x="949293" y="28562"/>
                </a:lnTo>
                <a:lnTo>
                  <a:pt x="962025" y="28702"/>
                </a:lnTo>
                <a:lnTo>
                  <a:pt x="961771" y="47752"/>
                </a:lnTo>
                <a:lnTo>
                  <a:pt x="949101" y="47752"/>
                </a:lnTo>
                <a:lnTo>
                  <a:pt x="948817" y="76187"/>
                </a:lnTo>
                <a:lnTo>
                  <a:pt x="1007257" y="47752"/>
                </a:lnTo>
                <a:lnTo>
                  <a:pt x="961771" y="47752"/>
                </a:lnTo>
                <a:lnTo>
                  <a:pt x="949102" y="47613"/>
                </a:lnTo>
                <a:lnTo>
                  <a:pt x="1007542" y="47613"/>
                </a:lnTo>
                <a:lnTo>
                  <a:pt x="1025398" y="38925"/>
                </a:lnTo>
                <a:lnTo>
                  <a:pt x="949578" y="0"/>
                </a:lnTo>
                <a:close/>
              </a:path>
              <a:path w="1025525" h="76200">
                <a:moveTo>
                  <a:pt x="949293" y="28562"/>
                </a:moveTo>
                <a:lnTo>
                  <a:pt x="949102" y="47613"/>
                </a:lnTo>
                <a:lnTo>
                  <a:pt x="961771" y="47752"/>
                </a:lnTo>
                <a:lnTo>
                  <a:pt x="962025" y="28702"/>
                </a:lnTo>
                <a:lnTo>
                  <a:pt x="949293" y="28562"/>
                </a:lnTo>
                <a:close/>
              </a:path>
              <a:path w="1025525" h="76200">
                <a:moveTo>
                  <a:pt x="253" y="18173"/>
                </a:moveTo>
                <a:lnTo>
                  <a:pt x="0" y="37223"/>
                </a:lnTo>
                <a:lnTo>
                  <a:pt x="949102" y="47613"/>
                </a:lnTo>
                <a:lnTo>
                  <a:pt x="949293" y="28562"/>
                </a:lnTo>
                <a:lnTo>
                  <a:pt x="253" y="1817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035800" y="5806846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44004" y="5915050"/>
            <a:ext cx="22097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858135" y="5887707"/>
            <a:ext cx="1025525" cy="76200"/>
          </a:xfrm>
          <a:custGeom>
            <a:avLst/>
            <a:gdLst/>
            <a:ahLst/>
            <a:cxnLst/>
            <a:rect l="l" t="t" r="r" b="b"/>
            <a:pathLst>
              <a:path w="1025525" h="76200">
                <a:moveTo>
                  <a:pt x="949578" y="0"/>
                </a:moveTo>
                <a:lnTo>
                  <a:pt x="949293" y="28562"/>
                </a:lnTo>
                <a:lnTo>
                  <a:pt x="962025" y="28702"/>
                </a:lnTo>
                <a:lnTo>
                  <a:pt x="961770" y="47752"/>
                </a:lnTo>
                <a:lnTo>
                  <a:pt x="949101" y="47752"/>
                </a:lnTo>
                <a:lnTo>
                  <a:pt x="948816" y="76187"/>
                </a:lnTo>
                <a:lnTo>
                  <a:pt x="1007257" y="47752"/>
                </a:lnTo>
                <a:lnTo>
                  <a:pt x="961770" y="47752"/>
                </a:lnTo>
                <a:lnTo>
                  <a:pt x="949102" y="47613"/>
                </a:lnTo>
                <a:lnTo>
                  <a:pt x="1007542" y="47613"/>
                </a:lnTo>
                <a:lnTo>
                  <a:pt x="1025398" y="38925"/>
                </a:lnTo>
                <a:lnTo>
                  <a:pt x="949578" y="0"/>
                </a:lnTo>
                <a:close/>
              </a:path>
              <a:path w="1025525" h="76200">
                <a:moveTo>
                  <a:pt x="949293" y="28562"/>
                </a:moveTo>
                <a:lnTo>
                  <a:pt x="949102" y="47613"/>
                </a:lnTo>
                <a:lnTo>
                  <a:pt x="961770" y="47752"/>
                </a:lnTo>
                <a:lnTo>
                  <a:pt x="962025" y="28702"/>
                </a:lnTo>
                <a:lnTo>
                  <a:pt x="949293" y="28562"/>
                </a:lnTo>
                <a:close/>
              </a:path>
              <a:path w="1025525" h="76200">
                <a:moveTo>
                  <a:pt x="253" y="18173"/>
                </a:moveTo>
                <a:lnTo>
                  <a:pt x="0" y="37223"/>
                </a:lnTo>
                <a:lnTo>
                  <a:pt x="949102" y="47613"/>
                </a:lnTo>
                <a:lnTo>
                  <a:pt x="949293" y="28562"/>
                </a:lnTo>
                <a:lnTo>
                  <a:pt x="253" y="1817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227577" y="5990945"/>
            <a:ext cx="45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104" baseline="10802" dirty="0">
                <a:latin typeface="Cambria Math"/>
                <a:cs typeface="Cambria Math"/>
              </a:rPr>
              <a:t>𝑊</a:t>
            </a:r>
            <a:r>
              <a:rPr sz="1300" spc="-70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881757" y="4699380"/>
            <a:ext cx="1332230" cy="15240"/>
          </a:xfrm>
          <a:custGeom>
            <a:avLst/>
            <a:gdLst/>
            <a:ahLst/>
            <a:cxnLst/>
            <a:rect l="l" t="t" r="r" b="b"/>
            <a:pathLst>
              <a:path w="1332229" h="15239">
                <a:moveTo>
                  <a:pt x="516636" y="0"/>
                </a:moveTo>
                <a:lnTo>
                  <a:pt x="0" y="0"/>
                </a:lnTo>
                <a:lnTo>
                  <a:pt x="0" y="15240"/>
                </a:lnTo>
                <a:lnTo>
                  <a:pt x="516636" y="15240"/>
                </a:lnTo>
                <a:lnTo>
                  <a:pt x="516636" y="0"/>
                </a:lnTo>
                <a:close/>
              </a:path>
              <a:path w="1332229" h="15239">
                <a:moveTo>
                  <a:pt x="1331976" y="0"/>
                </a:moveTo>
                <a:lnTo>
                  <a:pt x="815340" y="0"/>
                </a:lnTo>
                <a:lnTo>
                  <a:pt x="815340" y="15240"/>
                </a:lnTo>
                <a:lnTo>
                  <a:pt x="1331976" y="15240"/>
                </a:lnTo>
                <a:lnTo>
                  <a:pt x="1331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002533" y="4358081"/>
            <a:ext cx="280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844038" y="4684903"/>
            <a:ext cx="1399540" cy="33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515"/>
              </a:lnSpc>
              <a:spcBef>
                <a:spcPts val="100"/>
              </a:spcBef>
              <a:tabLst>
                <a:tab pos="616585" algn="l"/>
              </a:tabLst>
            </a:pPr>
            <a:r>
              <a:rPr sz="1800" spc="30" dirty="0">
                <a:latin typeface="Cambria Math"/>
                <a:cs typeface="Cambria Math"/>
              </a:rPr>
              <a:t>𝛿𝑊	</a:t>
            </a:r>
            <a:r>
              <a:rPr sz="2700" baseline="37037" dirty="0">
                <a:latin typeface="Cambria Math"/>
                <a:cs typeface="Cambria Math"/>
              </a:rPr>
              <a:t>=</a:t>
            </a:r>
            <a:r>
              <a:rPr sz="2700" spc="104" baseline="37037" dirty="0">
                <a:latin typeface="Cambria Math"/>
                <a:cs typeface="Cambria Math"/>
              </a:rPr>
              <a:t> </a:t>
            </a:r>
            <a:r>
              <a:rPr sz="1800" spc="-114" dirty="0">
                <a:latin typeface="Cambria Math"/>
                <a:cs typeface="Cambria Math"/>
              </a:rPr>
              <a:t>𝛿𝑊</a:t>
            </a:r>
            <a:endParaRPr sz="1800">
              <a:latin typeface="Cambria Math"/>
              <a:cs typeface="Cambria Math"/>
            </a:endParaRPr>
          </a:p>
          <a:p>
            <a:pPr marL="349885">
              <a:lnSpc>
                <a:spcPts val="915"/>
              </a:lnSpc>
              <a:tabLst>
                <a:tab pos="1165225" algn="l"/>
              </a:tabLst>
            </a:pPr>
            <a:r>
              <a:rPr sz="1300" spc="40" dirty="0">
                <a:latin typeface="Cambria Math"/>
                <a:cs typeface="Cambria Math"/>
              </a:rPr>
              <a:t>11	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749802" y="4358081"/>
            <a:ext cx="8166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614680" algn="l"/>
              </a:tabLst>
            </a:pPr>
            <a:r>
              <a:rPr sz="1800" spc="20" dirty="0">
                <a:latin typeface="Cambria Math"/>
                <a:cs typeface="Cambria Math"/>
              </a:rPr>
              <a:t>𝛿𝑎</a:t>
            </a:r>
            <a:r>
              <a:rPr sz="1950" spc="30" baseline="-17094" dirty="0">
                <a:latin typeface="Cambria Math"/>
                <a:cs typeface="Cambria Math"/>
              </a:rPr>
              <a:t>1	</a:t>
            </a:r>
            <a:r>
              <a:rPr sz="2700" baseline="-41666" dirty="0">
                <a:latin typeface="Cambria Math"/>
                <a:cs typeface="Cambria Math"/>
              </a:rPr>
              <a:t>×</a:t>
            </a:r>
            <a:endParaRPr sz="2700" baseline="-41666">
              <a:latin typeface="Cambria Math"/>
              <a:cs typeface="Cambria Math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934584" y="4699380"/>
            <a:ext cx="410209" cy="15240"/>
          </a:xfrm>
          <a:custGeom>
            <a:avLst/>
            <a:gdLst/>
            <a:ahLst/>
            <a:cxnLst/>
            <a:rect l="l" t="t" r="r" b="b"/>
            <a:pathLst>
              <a:path w="410210" h="15239">
                <a:moveTo>
                  <a:pt x="409956" y="0"/>
                </a:moveTo>
                <a:lnTo>
                  <a:pt x="0" y="0"/>
                </a:lnTo>
                <a:lnTo>
                  <a:pt x="0" y="15240"/>
                </a:lnTo>
                <a:lnTo>
                  <a:pt x="409956" y="15240"/>
                </a:lnTo>
                <a:lnTo>
                  <a:pt x="409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909565" y="4305875"/>
            <a:ext cx="414020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9"/>
              </a:spcBef>
            </a:pPr>
            <a:r>
              <a:rPr sz="1800" spc="20" dirty="0">
                <a:latin typeface="Cambria Math"/>
                <a:cs typeface="Cambria Math"/>
              </a:rPr>
              <a:t>𝛿ℎ</a:t>
            </a:r>
            <a:r>
              <a:rPr sz="1950" spc="30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  <a:p>
            <a:pPr marL="49530">
              <a:lnSpc>
                <a:spcPct val="100000"/>
              </a:lnSpc>
              <a:spcBef>
                <a:spcPts val="414"/>
              </a:spcBef>
            </a:pPr>
            <a:r>
              <a:rPr sz="1800" spc="35" dirty="0">
                <a:latin typeface="Cambria Math"/>
                <a:cs typeface="Cambria Math"/>
              </a:rPr>
              <a:t>𝛿𝑎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215382" y="4793107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904610" y="453250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845425" y="4699380"/>
            <a:ext cx="360045" cy="15240"/>
          </a:xfrm>
          <a:custGeom>
            <a:avLst/>
            <a:gdLst/>
            <a:ahLst/>
            <a:cxnLst/>
            <a:rect l="l" t="t" r="r" b="b"/>
            <a:pathLst>
              <a:path w="360045" h="15239">
                <a:moveTo>
                  <a:pt x="359664" y="0"/>
                </a:moveTo>
                <a:lnTo>
                  <a:pt x="0" y="0"/>
                </a:lnTo>
                <a:lnTo>
                  <a:pt x="0" y="15240"/>
                </a:lnTo>
                <a:lnTo>
                  <a:pt x="359664" y="15240"/>
                </a:lnTo>
                <a:lnTo>
                  <a:pt x="359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820786" y="4305875"/>
            <a:ext cx="403225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509"/>
              </a:spcBef>
            </a:pPr>
            <a:r>
              <a:rPr sz="1800" spc="10" dirty="0">
                <a:latin typeface="Cambria Math"/>
                <a:cs typeface="Cambria Math"/>
              </a:rPr>
              <a:t>𝛿𝑧</a:t>
            </a:r>
            <a:r>
              <a:rPr sz="1950" spc="15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414"/>
              </a:spcBef>
            </a:pPr>
            <a:r>
              <a:rPr sz="1800" spc="30" dirty="0">
                <a:latin typeface="Cambria Math"/>
                <a:cs typeface="Cambria Math"/>
              </a:rPr>
              <a:t>𝛿ℎ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099425" y="4793107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459089" y="453250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927465" y="4699380"/>
            <a:ext cx="353695" cy="15240"/>
          </a:xfrm>
          <a:custGeom>
            <a:avLst/>
            <a:gdLst/>
            <a:ahLst/>
            <a:cxnLst/>
            <a:rect l="l" t="t" r="r" b="b"/>
            <a:pathLst>
              <a:path w="353695" h="15239">
                <a:moveTo>
                  <a:pt x="353568" y="0"/>
                </a:moveTo>
                <a:lnTo>
                  <a:pt x="0" y="0"/>
                </a:lnTo>
                <a:lnTo>
                  <a:pt x="0" y="15240"/>
                </a:lnTo>
                <a:lnTo>
                  <a:pt x="353568" y="15240"/>
                </a:lnTo>
                <a:lnTo>
                  <a:pt x="35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8903081" y="4305875"/>
            <a:ext cx="407670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latin typeface="Cambria Math"/>
                <a:cs typeface="Cambria Math"/>
              </a:rPr>
              <a:t>𝛿𝑦</a:t>
            </a:r>
            <a:r>
              <a:rPr sz="1950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  <a:p>
            <a:pPr marL="33020">
              <a:lnSpc>
                <a:spcPct val="100000"/>
              </a:lnSpc>
              <a:spcBef>
                <a:spcPts val="414"/>
              </a:spcBef>
            </a:pPr>
            <a:r>
              <a:rPr sz="1800" spc="30" dirty="0">
                <a:latin typeface="Cambria Math"/>
                <a:cs typeface="Cambria Math"/>
              </a:rPr>
              <a:t>𝛿𝑧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167748" y="4793107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535032" y="453250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951593" y="4699380"/>
            <a:ext cx="353695" cy="15240"/>
          </a:xfrm>
          <a:custGeom>
            <a:avLst/>
            <a:gdLst/>
            <a:ahLst/>
            <a:cxnLst/>
            <a:rect l="l" t="t" r="r" b="b"/>
            <a:pathLst>
              <a:path w="353695" h="15239">
                <a:moveTo>
                  <a:pt x="353568" y="0"/>
                </a:moveTo>
                <a:lnTo>
                  <a:pt x="0" y="0"/>
                </a:lnTo>
                <a:lnTo>
                  <a:pt x="0" y="15240"/>
                </a:lnTo>
                <a:lnTo>
                  <a:pt x="353568" y="15240"/>
                </a:lnTo>
                <a:lnTo>
                  <a:pt x="35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9952608" y="4305875"/>
            <a:ext cx="319405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14"/>
              </a:spcBef>
            </a:pPr>
            <a:r>
              <a:rPr sz="1800" spc="35" dirty="0">
                <a:latin typeface="Cambria Math"/>
                <a:cs typeface="Cambria Math"/>
              </a:rPr>
              <a:t>𝛿𝑦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84" name="object 84"/>
          <p:cNvSpPr txBox="1"/>
          <p:nvPr/>
        </p:nvSpPr>
        <p:spPr>
          <a:xfrm>
            <a:off x="10201020" y="4793107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004" y="990680"/>
            <a:ext cx="1059612" cy="4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6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7547"/>
            <a:ext cx="6570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We</a:t>
            </a:r>
            <a:r>
              <a:rPr spc="-20" dirty="0"/>
              <a:t> </a:t>
            </a:r>
            <a:r>
              <a:rPr spc="-30" dirty="0"/>
              <a:t>may</a:t>
            </a:r>
            <a:r>
              <a:rPr spc="-15" dirty="0"/>
              <a:t> </a:t>
            </a:r>
            <a:r>
              <a:rPr spc="-30" dirty="0"/>
              <a:t>have</a:t>
            </a:r>
            <a:r>
              <a:rPr spc="-20" dirty="0"/>
              <a:t> </a:t>
            </a:r>
            <a:r>
              <a:rPr dirty="0"/>
              <a:t>multiple</a:t>
            </a:r>
            <a:r>
              <a:rPr spc="-15" dirty="0"/>
              <a:t> </a:t>
            </a:r>
            <a:r>
              <a:rPr spc="-30" dirty="0"/>
              <a:t>layers.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7155" y="1477010"/>
            <a:ext cx="10027285" cy="3337560"/>
            <a:chOff x="867155" y="1477010"/>
            <a:chExt cx="10027285" cy="3337560"/>
          </a:xfrm>
        </p:grpSpPr>
        <p:sp>
          <p:nvSpPr>
            <p:cNvPr id="4" name="object 4"/>
            <p:cNvSpPr/>
            <p:nvPr/>
          </p:nvSpPr>
          <p:spPr>
            <a:xfrm>
              <a:off x="6327647" y="2310384"/>
              <a:ext cx="397510" cy="76200"/>
            </a:xfrm>
            <a:custGeom>
              <a:avLst/>
              <a:gdLst/>
              <a:ahLst/>
              <a:cxnLst/>
              <a:rect l="l" t="t" r="r" b="b"/>
              <a:pathLst>
                <a:path w="397509" h="76200">
                  <a:moveTo>
                    <a:pt x="321309" y="0"/>
                  </a:moveTo>
                  <a:lnTo>
                    <a:pt x="321309" y="76200"/>
                  </a:lnTo>
                  <a:lnTo>
                    <a:pt x="384809" y="44450"/>
                  </a:lnTo>
                  <a:lnTo>
                    <a:pt x="334009" y="44450"/>
                  </a:lnTo>
                  <a:lnTo>
                    <a:pt x="334009" y="31750"/>
                  </a:lnTo>
                  <a:lnTo>
                    <a:pt x="384809" y="31750"/>
                  </a:lnTo>
                  <a:lnTo>
                    <a:pt x="321309" y="0"/>
                  </a:lnTo>
                  <a:close/>
                </a:path>
                <a:path w="397509" h="76200">
                  <a:moveTo>
                    <a:pt x="32130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21309" y="44450"/>
                  </a:lnTo>
                  <a:lnTo>
                    <a:pt x="321309" y="31750"/>
                  </a:lnTo>
                  <a:close/>
                </a:path>
                <a:path w="397509" h="76200">
                  <a:moveTo>
                    <a:pt x="384809" y="31750"/>
                  </a:moveTo>
                  <a:lnTo>
                    <a:pt x="334009" y="31750"/>
                  </a:lnTo>
                  <a:lnTo>
                    <a:pt x="334009" y="44450"/>
                  </a:lnTo>
                  <a:lnTo>
                    <a:pt x="384809" y="44450"/>
                  </a:lnTo>
                  <a:lnTo>
                    <a:pt x="397509" y="38100"/>
                  </a:lnTo>
                  <a:lnTo>
                    <a:pt x="384809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155" y="1477010"/>
              <a:ext cx="10026904" cy="33375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00735" y="1963369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693" y="2738373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029" y="3455034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126" y="3984752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8694" y="4067378"/>
            <a:ext cx="229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4465" y="3486404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79970" y="4324299"/>
            <a:ext cx="379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97" baseline="10802" dirty="0">
                <a:latin typeface="Cambria Math"/>
                <a:cs typeface="Cambria Math"/>
              </a:rPr>
              <a:t>𝑉</a:t>
            </a:r>
            <a:r>
              <a:rPr sz="1300" spc="-65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12220" y="396773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00720" y="3995673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Cambria Math"/>
                <a:cs typeface="Cambria Math"/>
              </a:rPr>
              <a:t>𝑧</a:t>
            </a:r>
            <a:r>
              <a:rPr sz="1950" spc="60" baseline="-14957" dirty="0">
                <a:latin typeface="Cambria Math"/>
                <a:cs typeface="Cambria Math"/>
              </a:rPr>
              <a:t>1</a:t>
            </a:r>
            <a:r>
              <a:rPr sz="1950" baseline="-14957" dirty="0">
                <a:latin typeface="Cambria Math"/>
                <a:cs typeface="Cambria Math"/>
              </a:rPr>
              <a:t> </a:t>
            </a:r>
            <a:r>
              <a:rPr sz="1950" spc="-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585" dirty="0">
                <a:latin typeface="Cambria Math"/>
                <a:cs typeface="Cambria Math"/>
              </a:rPr>
              <a:t>෍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spc="-160" dirty="0">
                <a:latin typeface="Cambria Math"/>
                <a:cs typeface="Cambria Math"/>
              </a:rPr>
              <a:t>ℎ</a:t>
            </a:r>
            <a:r>
              <a:rPr sz="1950" spc="810" baseline="-14957" dirty="0">
                <a:latin typeface="Cambria Math"/>
                <a:cs typeface="Cambria Math"/>
              </a:rPr>
              <a:t>𝑗</a:t>
            </a:r>
            <a:r>
              <a:rPr sz="1800" spc="-395" dirty="0">
                <a:latin typeface="Cambria Math"/>
                <a:cs typeface="Cambria Math"/>
              </a:rPr>
              <a:t>𝑉</a:t>
            </a:r>
            <a:r>
              <a:rPr sz="1950" spc="622" baseline="-14957" dirty="0">
                <a:latin typeface="Cambria Math"/>
                <a:cs typeface="Cambria Math"/>
              </a:rPr>
              <a:t>𝑗</a:t>
            </a:r>
            <a:r>
              <a:rPr sz="1950" spc="44" baseline="-14957" dirty="0">
                <a:latin typeface="Cambria Math"/>
                <a:cs typeface="Cambria Math"/>
              </a:rPr>
              <a:t>1</a:t>
            </a:r>
            <a:endParaRPr sz="1950" baseline="-14957" dirty="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84207" y="3964304"/>
            <a:ext cx="112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mbria Math"/>
                <a:cs typeface="Cambria Math"/>
              </a:rPr>
              <a:t>𝑦</a:t>
            </a:r>
            <a:r>
              <a:rPr sz="1950" spc="-44" baseline="-14957" dirty="0">
                <a:latin typeface="Cambria Math"/>
                <a:cs typeface="Cambria Math"/>
              </a:rPr>
              <a:t>1</a:t>
            </a:r>
            <a:r>
              <a:rPr sz="1950" spc="38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𝑓(𝑧</a:t>
            </a:r>
            <a:r>
              <a:rPr sz="1950" spc="22" baseline="-14957" dirty="0">
                <a:latin typeface="Cambria Math"/>
                <a:cs typeface="Cambria Math"/>
              </a:rPr>
              <a:t>1</a:t>
            </a:r>
            <a:r>
              <a:rPr sz="1800" spc="15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20649" y="5132641"/>
            <a:ext cx="4889500" cy="675640"/>
            <a:chOff x="6720649" y="5132641"/>
            <a:chExt cx="4889500" cy="675640"/>
          </a:xfrm>
        </p:grpSpPr>
        <p:sp>
          <p:nvSpPr>
            <p:cNvPr id="17" name="object 17"/>
            <p:cNvSpPr/>
            <p:nvPr/>
          </p:nvSpPr>
          <p:spPr>
            <a:xfrm>
              <a:off x="6725411" y="5137403"/>
              <a:ext cx="4879975" cy="666115"/>
            </a:xfrm>
            <a:custGeom>
              <a:avLst/>
              <a:gdLst/>
              <a:ahLst/>
              <a:cxnLst/>
              <a:rect l="l" t="t" r="r" b="b"/>
              <a:pathLst>
                <a:path w="4879975" h="666114">
                  <a:moveTo>
                    <a:pt x="4879848" y="0"/>
                  </a:moveTo>
                  <a:lnTo>
                    <a:pt x="0" y="0"/>
                  </a:lnTo>
                  <a:lnTo>
                    <a:pt x="0" y="665988"/>
                  </a:lnTo>
                  <a:lnTo>
                    <a:pt x="4879848" y="665988"/>
                  </a:lnTo>
                  <a:lnTo>
                    <a:pt x="48798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25411" y="5137403"/>
              <a:ext cx="4879975" cy="666115"/>
            </a:xfrm>
            <a:custGeom>
              <a:avLst/>
              <a:gdLst/>
              <a:ahLst/>
              <a:cxnLst/>
              <a:rect l="l" t="t" r="r" b="b"/>
              <a:pathLst>
                <a:path w="4879975" h="666114">
                  <a:moveTo>
                    <a:pt x="0" y="665988"/>
                  </a:moveTo>
                  <a:lnTo>
                    <a:pt x="4879848" y="665988"/>
                  </a:lnTo>
                  <a:lnTo>
                    <a:pt x="4879848" y="0"/>
                  </a:lnTo>
                  <a:lnTo>
                    <a:pt x="0" y="0"/>
                  </a:lnTo>
                  <a:lnTo>
                    <a:pt x="0" y="6659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98663" y="5477001"/>
              <a:ext cx="441959" cy="15240"/>
            </a:xfrm>
            <a:custGeom>
              <a:avLst/>
              <a:gdLst/>
              <a:ahLst/>
              <a:cxnLst/>
              <a:rect l="l" t="t" r="r" b="b"/>
              <a:pathLst>
                <a:path w="441959" h="15239">
                  <a:moveTo>
                    <a:pt x="44195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441959" y="15240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683372" y="513664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339328" y="5477002"/>
            <a:ext cx="441959" cy="15240"/>
          </a:xfrm>
          <a:custGeom>
            <a:avLst/>
            <a:gdLst/>
            <a:ahLst/>
            <a:cxnLst/>
            <a:rect l="l" t="t" r="r" b="b"/>
            <a:pathLst>
              <a:path w="441959" h="15239">
                <a:moveTo>
                  <a:pt x="441959" y="0"/>
                </a:moveTo>
                <a:lnTo>
                  <a:pt x="0" y="0"/>
                </a:lnTo>
                <a:lnTo>
                  <a:pt x="0" y="15240"/>
                </a:lnTo>
                <a:lnTo>
                  <a:pt x="441959" y="15240"/>
                </a:lnTo>
                <a:lnTo>
                  <a:pt x="441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561453" y="5462727"/>
            <a:ext cx="1251585" cy="33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515"/>
              </a:lnSpc>
              <a:spcBef>
                <a:spcPts val="100"/>
              </a:spcBef>
              <a:tabLst>
                <a:tab pos="543560" algn="l"/>
              </a:tabLst>
            </a:pPr>
            <a:r>
              <a:rPr sz="1800" spc="35" dirty="0">
                <a:latin typeface="Cambria Math"/>
                <a:cs typeface="Cambria Math"/>
              </a:rPr>
              <a:t>𝛿𝑉	</a:t>
            </a:r>
            <a:r>
              <a:rPr sz="2700" baseline="37037" dirty="0">
                <a:latin typeface="Cambria Math"/>
                <a:cs typeface="Cambria Math"/>
              </a:rPr>
              <a:t>=</a:t>
            </a:r>
            <a:r>
              <a:rPr sz="2700" spc="89" baseline="37037" dirty="0">
                <a:latin typeface="Cambria Math"/>
                <a:cs typeface="Cambria Math"/>
              </a:rPr>
              <a:t> </a:t>
            </a:r>
            <a:r>
              <a:rPr sz="1800" spc="-110" dirty="0">
                <a:latin typeface="Cambria Math"/>
                <a:cs typeface="Cambria Math"/>
              </a:rPr>
              <a:t>𝛿𝑉</a:t>
            </a:r>
            <a:endParaRPr sz="1800">
              <a:latin typeface="Cambria Math"/>
              <a:cs typeface="Cambria Math"/>
            </a:endParaRPr>
          </a:p>
          <a:p>
            <a:pPr marL="278765">
              <a:lnSpc>
                <a:spcPts val="915"/>
              </a:lnSpc>
              <a:tabLst>
                <a:tab pos="1017905" algn="l"/>
              </a:tabLst>
            </a:pPr>
            <a:r>
              <a:rPr sz="1300" spc="35" dirty="0">
                <a:latin typeface="Cambria Math"/>
                <a:cs typeface="Cambria Math"/>
              </a:rPr>
              <a:t>11	</a:t>
            </a:r>
            <a:r>
              <a:rPr sz="1300" spc="40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66632" y="5136641"/>
            <a:ext cx="770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67690" algn="l"/>
              </a:tabLst>
            </a:pPr>
            <a:r>
              <a:rPr sz="1800" spc="5" dirty="0">
                <a:latin typeface="Cambria Math"/>
                <a:cs typeface="Cambria Math"/>
              </a:rPr>
              <a:t>𝛿𝑧</a:t>
            </a:r>
            <a:r>
              <a:rPr sz="1950" spc="7" baseline="-14957" dirty="0">
                <a:latin typeface="Cambria Math"/>
                <a:cs typeface="Cambria Math"/>
              </a:rPr>
              <a:t>1	</a:t>
            </a:r>
            <a:r>
              <a:rPr sz="2700" baseline="-41666" dirty="0">
                <a:latin typeface="Cambria Math"/>
                <a:cs typeface="Cambria Math"/>
              </a:rPr>
              <a:t>×</a:t>
            </a:r>
            <a:endParaRPr sz="2700" baseline="-41666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401556" y="5477002"/>
            <a:ext cx="353695" cy="15240"/>
          </a:xfrm>
          <a:custGeom>
            <a:avLst/>
            <a:gdLst/>
            <a:ahLst/>
            <a:cxnLst/>
            <a:rect l="l" t="t" r="r" b="b"/>
            <a:pathLst>
              <a:path w="353695" h="15239">
                <a:moveTo>
                  <a:pt x="353568" y="0"/>
                </a:moveTo>
                <a:lnTo>
                  <a:pt x="0" y="0"/>
                </a:lnTo>
                <a:lnTo>
                  <a:pt x="0" y="15240"/>
                </a:lnTo>
                <a:lnTo>
                  <a:pt x="353568" y="15240"/>
                </a:lnTo>
                <a:lnTo>
                  <a:pt x="35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377426" y="5084876"/>
            <a:ext cx="40767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mbria Math"/>
                <a:cs typeface="Cambria Math"/>
              </a:rPr>
              <a:t>𝛿𝑦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  <a:p>
            <a:pPr marL="33020">
              <a:lnSpc>
                <a:spcPct val="100000"/>
              </a:lnSpc>
              <a:spcBef>
                <a:spcPts val="409"/>
              </a:spcBef>
            </a:pPr>
            <a:r>
              <a:rPr sz="1800" spc="30" dirty="0">
                <a:latin typeface="Cambria Math"/>
                <a:cs typeface="Cambria Math"/>
              </a:rPr>
              <a:t>𝛿𝑧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642093" y="5570931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08793" y="5310378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376916" y="5477002"/>
            <a:ext cx="353695" cy="15240"/>
          </a:xfrm>
          <a:custGeom>
            <a:avLst/>
            <a:gdLst/>
            <a:ahLst/>
            <a:cxnLst/>
            <a:rect l="l" t="t" r="r" b="b"/>
            <a:pathLst>
              <a:path w="353695" h="15239">
                <a:moveTo>
                  <a:pt x="353568" y="0"/>
                </a:moveTo>
                <a:lnTo>
                  <a:pt x="0" y="0"/>
                </a:lnTo>
                <a:lnTo>
                  <a:pt x="0" y="15240"/>
                </a:lnTo>
                <a:lnTo>
                  <a:pt x="353568" y="15240"/>
                </a:lnTo>
                <a:lnTo>
                  <a:pt x="35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417809" y="513664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378185" y="5462727"/>
            <a:ext cx="271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625073" y="5570931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251" y="3990019"/>
            <a:ext cx="2095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55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7547"/>
            <a:ext cx="6433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We</a:t>
            </a:r>
            <a:r>
              <a:rPr spc="-20" dirty="0"/>
              <a:t> </a:t>
            </a:r>
            <a:r>
              <a:rPr spc="-30" dirty="0"/>
              <a:t>may</a:t>
            </a:r>
            <a:r>
              <a:rPr spc="-15" dirty="0"/>
              <a:t> </a:t>
            </a:r>
            <a:r>
              <a:rPr spc="-30" dirty="0"/>
              <a:t>have</a:t>
            </a:r>
            <a:r>
              <a:rPr spc="-20" dirty="0"/>
              <a:t> </a:t>
            </a:r>
            <a:r>
              <a:rPr dirty="0"/>
              <a:t>multiple</a:t>
            </a:r>
            <a:r>
              <a:rPr spc="-15" dirty="0"/>
              <a:t> </a:t>
            </a:r>
            <a:r>
              <a:rPr spc="-35" dirty="0"/>
              <a:t>layers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7155" y="1477010"/>
            <a:ext cx="5872480" cy="2740025"/>
            <a:chOff x="867155" y="1477010"/>
            <a:chExt cx="5872480" cy="2740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155" y="1477010"/>
              <a:ext cx="5872353" cy="27396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327647" y="2310384"/>
              <a:ext cx="397510" cy="76200"/>
            </a:xfrm>
            <a:custGeom>
              <a:avLst/>
              <a:gdLst/>
              <a:ahLst/>
              <a:cxnLst/>
              <a:rect l="l" t="t" r="r" b="b"/>
              <a:pathLst>
                <a:path w="397509" h="76200">
                  <a:moveTo>
                    <a:pt x="321309" y="0"/>
                  </a:moveTo>
                  <a:lnTo>
                    <a:pt x="321309" y="76200"/>
                  </a:lnTo>
                  <a:lnTo>
                    <a:pt x="384809" y="44450"/>
                  </a:lnTo>
                  <a:lnTo>
                    <a:pt x="334009" y="44450"/>
                  </a:lnTo>
                  <a:lnTo>
                    <a:pt x="334009" y="31750"/>
                  </a:lnTo>
                  <a:lnTo>
                    <a:pt x="384809" y="31750"/>
                  </a:lnTo>
                  <a:lnTo>
                    <a:pt x="321309" y="0"/>
                  </a:lnTo>
                  <a:close/>
                </a:path>
                <a:path w="397509" h="76200">
                  <a:moveTo>
                    <a:pt x="32130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21309" y="44450"/>
                  </a:lnTo>
                  <a:lnTo>
                    <a:pt x="321309" y="31750"/>
                  </a:lnTo>
                  <a:close/>
                </a:path>
                <a:path w="397509" h="76200">
                  <a:moveTo>
                    <a:pt x="384809" y="31750"/>
                  </a:moveTo>
                  <a:lnTo>
                    <a:pt x="334009" y="31750"/>
                  </a:lnTo>
                  <a:lnTo>
                    <a:pt x="334009" y="44450"/>
                  </a:lnTo>
                  <a:lnTo>
                    <a:pt x="384809" y="44450"/>
                  </a:lnTo>
                  <a:lnTo>
                    <a:pt x="397509" y="38100"/>
                  </a:lnTo>
                  <a:lnTo>
                    <a:pt x="384809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0735" y="1963369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693" y="2738373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029" y="3455034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126" y="3984752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8694" y="4004817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4465" y="3486404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82897" y="5236209"/>
            <a:ext cx="2736215" cy="1334135"/>
            <a:chOff x="3882897" y="5236209"/>
            <a:chExt cx="2736215" cy="1334135"/>
          </a:xfrm>
        </p:grpSpPr>
        <p:sp>
          <p:nvSpPr>
            <p:cNvPr id="13" name="object 13"/>
            <p:cNvSpPr/>
            <p:nvPr/>
          </p:nvSpPr>
          <p:spPr>
            <a:xfrm>
              <a:off x="3889247" y="5242559"/>
              <a:ext cx="2723515" cy="1321435"/>
            </a:xfrm>
            <a:custGeom>
              <a:avLst/>
              <a:gdLst/>
              <a:ahLst/>
              <a:cxnLst/>
              <a:rect l="l" t="t" r="r" b="b"/>
              <a:pathLst>
                <a:path w="2723515" h="1321434">
                  <a:moveTo>
                    <a:pt x="1361693" y="0"/>
                  </a:moveTo>
                  <a:lnTo>
                    <a:pt x="1297588" y="719"/>
                  </a:lnTo>
                  <a:lnTo>
                    <a:pt x="1234246" y="2855"/>
                  </a:lnTo>
                  <a:lnTo>
                    <a:pt x="1171733" y="6376"/>
                  </a:lnTo>
                  <a:lnTo>
                    <a:pt x="1110113" y="11251"/>
                  </a:lnTo>
                  <a:lnTo>
                    <a:pt x="1049453" y="17448"/>
                  </a:lnTo>
                  <a:lnTo>
                    <a:pt x="989818" y="24935"/>
                  </a:lnTo>
                  <a:lnTo>
                    <a:pt x="931273" y="33680"/>
                  </a:lnTo>
                  <a:lnTo>
                    <a:pt x="873884" y="43652"/>
                  </a:lnTo>
                  <a:lnTo>
                    <a:pt x="817715" y="54819"/>
                  </a:lnTo>
                  <a:lnTo>
                    <a:pt x="762833" y="67149"/>
                  </a:lnTo>
                  <a:lnTo>
                    <a:pt x="709302" y="80610"/>
                  </a:lnTo>
                  <a:lnTo>
                    <a:pt x="657188" y="95172"/>
                  </a:lnTo>
                  <a:lnTo>
                    <a:pt x="606556" y="110801"/>
                  </a:lnTo>
                  <a:lnTo>
                    <a:pt x="557473" y="127467"/>
                  </a:lnTo>
                  <a:lnTo>
                    <a:pt x="510002" y="145137"/>
                  </a:lnTo>
                  <a:lnTo>
                    <a:pt x="464210" y="163780"/>
                  </a:lnTo>
                  <a:lnTo>
                    <a:pt x="420161" y="183365"/>
                  </a:lnTo>
                  <a:lnTo>
                    <a:pt x="377922" y="203858"/>
                  </a:lnTo>
                  <a:lnTo>
                    <a:pt x="337557" y="225230"/>
                  </a:lnTo>
                  <a:lnTo>
                    <a:pt x="299132" y="247447"/>
                  </a:lnTo>
                  <a:lnTo>
                    <a:pt x="262713" y="270479"/>
                  </a:lnTo>
                  <a:lnTo>
                    <a:pt x="228364" y="294293"/>
                  </a:lnTo>
                  <a:lnTo>
                    <a:pt x="196151" y="318858"/>
                  </a:lnTo>
                  <a:lnTo>
                    <a:pt x="166139" y="344142"/>
                  </a:lnTo>
                  <a:lnTo>
                    <a:pt x="112982" y="396741"/>
                  </a:lnTo>
                  <a:lnTo>
                    <a:pt x="69415" y="451835"/>
                  </a:lnTo>
                  <a:lnTo>
                    <a:pt x="35960" y="509171"/>
                  </a:lnTo>
                  <a:lnTo>
                    <a:pt x="13141" y="568495"/>
                  </a:lnTo>
                  <a:lnTo>
                    <a:pt x="1482" y="629553"/>
                  </a:lnTo>
                  <a:lnTo>
                    <a:pt x="0" y="660653"/>
                  </a:lnTo>
                  <a:lnTo>
                    <a:pt x="1482" y="691754"/>
                  </a:lnTo>
                  <a:lnTo>
                    <a:pt x="13141" y="752812"/>
                  </a:lnTo>
                  <a:lnTo>
                    <a:pt x="35960" y="812136"/>
                  </a:lnTo>
                  <a:lnTo>
                    <a:pt x="69415" y="869472"/>
                  </a:lnTo>
                  <a:lnTo>
                    <a:pt x="112982" y="924566"/>
                  </a:lnTo>
                  <a:lnTo>
                    <a:pt x="166139" y="977165"/>
                  </a:lnTo>
                  <a:lnTo>
                    <a:pt x="196151" y="1002449"/>
                  </a:lnTo>
                  <a:lnTo>
                    <a:pt x="228364" y="1027014"/>
                  </a:lnTo>
                  <a:lnTo>
                    <a:pt x="262713" y="1050828"/>
                  </a:lnTo>
                  <a:lnTo>
                    <a:pt x="299132" y="1073860"/>
                  </a:lnTo>
                  <a:lnTo>
                    <a:pt x="337557" y="1096077"/>
                  </a:lnTo>
                  <a:lnTo>
                    <a:pt x="377922" y="1117449"/>
                  </a:lnTo>
                  <a:lnTo>
                    <a:pt x="420161" y="1137942"/>
                  </a:lnTo>
                  <a:lnTo>
                    <a:pt x="464210" y="1157527"/>
                  </a:lnTo>
                  <a:lnTo>
                    <a:pt x="510002" y="1176170"/>
                  </a:lnTo>
                  <a:lnTo>
                    <a:pt x="557473" y="1193840"/>
                  </a:lnTo>
                  <a:lnTo>
                    <a:pt x="606556" y="1210506"/>
                  </a:lnTo>
                  <a:lnTo>
                    <a:pt x="657188" y="1226135"/>
                  </a:lnTo>
                  <a:lnTo>
                    <a:pt x="709302" y="1240697"/>
                  </a:lnTo>
                  <a:lnTo>
                    <a:pt x="762833" y="1254158"/>
                  </a:lnTo>
                  <a:lnTo>
                    <a:pt x="817715" y="1266488"/>
                  </a:lnTo>
                  <a:lnTo>
                    <a:pt x="873884" y="1277655"/>
                  </a:lnTo>
                  <a:lnTo>
                    <a:pt x="931273" y="1287627"/>
                  </a:lnTo>
                  <a:lnTo>
                    <a:pt x="989818" y="1296372"/>
                  </a:lnTo>
                  <a:lnTo>
                    <a:pt x="1049453" y="1303859"/>
                  </a:lnTo>
                  <a:lnTo>
                    <a:pt x="1110113" y="1310056"/>
                  </a:lnTo>
                  <a:lnTo>
                    <a:pt x="1171733" y="1314931"/>
                  </a:lnTo>
                  <a:lnTo>
                    <a:pt x="1234246" y="1318452"/>
                  </a:lnTo>
                  <a:lnTo>
                    <a:pt x="1297588" y="1320588"/>
                  </a:lnTo>
                  <a:lnTo>
                    <a:pt x="1361693" y="1321308"/>
                  </a:lnTo>
                  <a:lnTo>
                    <a:pt x="1425799" y="1320588"/>
                  </a:lnTo>
                  <a:lnTo>
                    <a:pt x="1489141" y="1318452"/>
                  </a:lnTo>
                  <a:lnTo>
                    <a:pt x="1551654" y="1314931"/>
                  </a:lnTo>
                  <a:lnTo>
                    <a:pt x="1613274" y="1310056"/>
                  </a:lnTo>
                  <a:lnTo>
                    <a:pt x="1673934" y="1303859"/>
                  </a:lnTo>
                  <a:lnTo>
                    <a:pt x="1733569" y="1296372"/>
                  </a:lnTo>
                  <a:lnTo>
                    <a:pt x="1792114" y="1287627"/>
                  </a:lnTo>
                  <a:lnTo>
                    <a:pt x="1849503" y="1277655"/>
                  </a:lnTo>
                  <a:lnTo>
                    <a:pt x="1905672" y="1266488"/>
                  </a:lnTo>
                  <a:lnTo>
                    <a:pt x="1960554" y="1254158"/>
                  </a:lnTo>
                  <a:lnTo>
                    <a:pt x="2014085" y="1240697"/>
                  </a:lnTo>
                  <a:lnTo>
                    <a:pt x="2066199" y="1226135"/>
                  </a:lnTo>
                  <a:lnTo>
                    <a:pt x="2116831" y="1210506"/>
                  </a:lnTo>
                  <a:lnTo>
                    <a:pt x="2165914" y="1193840"/>
                  </a:lnTo>
                  <a:lnTo>
                    <a:pt x="2213385" y="1176170"/>
                  </a:lnTo>
                  <a:lnTo>
                    <a:pt x="2259177" y="1157527"/>
                  </a:lnTo>
                  <a:lnTo>
                    <a:pt x="2303226" y="1137942"/>
                  </a:lnTo>
                  <a:lnTo>
                    <a:pt x="2345465" y="1117449"/>
                  </a:lnTo>
                  <a:lnTo>
                    <a:pt x="2385830" y="1096077"/>
                  </a:lnTo>
                  <a:lnTo>
                    <a:pt x="2424255" y="1073860"/>
                  </a:lnTo>
                  <a:lnTo>
                    <a:pt x="2460674" y="1050828"/>
                  </a:lnTo>
                  <a:lnTo>
                    <a:pt x="2495023" y="1027014"/>
                  </a:lnTo>
                  <a:lnTo>
                    <a:pt x="2527236" y="1002449"/>
                  </a:lnTo>
                  <a:lnTo>
                    <a:pt x="2557248" y="977165"/>
                  </a:lnTo>
                  <a:lnTo>
                    <a:pt x="2610405" y="924566"/>
                  </a:lnTo>
                  <a:lnTo>
                    <a:pt x="2653972" y="869472"/>
                  </a:lnTo>
                  <a:lnTo>
                    <a:pt x="2687427" y="812136"/>
                  </a:lnTo>
                  <a:lnTo>
                    <a:pt x="2710246" y="752812"/>
                  </a:lnTo>
                  <a:lnTo>
                    <a:pt x="2721905" y="691754"/>
                  </a:lnTo>
                  <a:lnTo>
                    <a:pt x="2723387" y="660653"/>
                  </a:lnTo>
                  <a:lnTo>
                    <a:pt x="2721905" y="629553"/>
                  </a:lnTo>
                  <a:lnTo>
                    <a:pt x="2710246" y="568495"/>
                  </a:lnTo>
                  <a:lnTo>
                    <a:pt x="2687427" y="509171"/>
                  </a:lnTo>
                  <a:lnTo>
                    <a:pt x="2653972" y="451835"/>
                  </a:lnTo>
                  <a:lnTo>
                    <a:pt x="2610405" y="396741"/>
                  </a:lnTo>
                  <a:lnTo>
                    <a:pt x="2557248" y="344142"/>
                  </a:lnTo>
                  <a:lnTo>
                    <a:pt x="2527236" y="318858"/>
                  </a:lnTo>
                  <a:lnTo>
                    <a:pt x="2495023" y="294293"/>
                  </a:lnTo>
                  <a:lnTo>
                    <a:pt x="2460674" y="270479"/>
                  </a:lnTo>
                  <a:lnTo>
                    <a:pt x="2424255" y="247447"/>
                  </a:lnTo>
                  <a:lnTo>
                    <a:pt x="2385830" y="225230"/>
                  </a:lnTo>
                  <a:lnTo>
                    <a:pt x="2345465" y="203858"/>
                  </a:lnTo>
                  <a:lnTo>
                    <a:pt x="2303226" y="183365"/>
                  </a:lnTo>
                  <a:lnTo>
                    <a:pt x="2259177" y="163780"/>
                  </a:lnTo>
                  <a:lnTo>
                    <a:pt x="2213385" y="145137"/>
                  </a:lnTo>
                  <a:lnTo>
                    <a:pt x="2165914" y="127467"/>
                  </a:lnTo>
                  <a:lnTo>
                    <a:pt x="2116831" y="110801"/>
                  </a:lnTo>
                  <a:lnTo>
                    <a:pt x="2066199" y="95172"/>
                  </a:lnTo>
                  <a:lnTo>
                    <a:pt x="2014085" y="80610"/>
                  </a:lnTo>
                  <a:lnTo>
                    <a:pt x="1960554" y="67149"/>
                  </a:lnTo>
                  <a:lnTo>
                    <a:pt x="1905672" y="54819"/>
                  </a:lnTo>
                  <a:lnTo>
                    <a:pt x="1849503" y="43652"/>
                  </a:lnTo>
                  <a:lnTo>
                    <a:pt x="1792114" y="33680"/>
                  </a:lnTo>
                  <a:lnTo>
                    <a:pt x="1733569" y="24935"/>
                  </a:lnTo>
                  <a:lnTo>
                    <a:pt x="1673934" y="17448"/>
                  </a:lnTo>
                  <a:lnTo>
                    <a:pt x="1613274" y="11251"/>
                  </a:lnTo>
                  <a:lnTo>
                    <a:pt x="1551654" y="6376"/>
                  </a:lnTo>
                  <a:lnTo>
                    <a:pt x="1489141" y="2855"/>
                  </a:lnTo>
                  <a:lnTo>
                    <a:pt x="1425799" y="719"/>
                  </a:lnTo>
                  <a:lnTo>
                    <a:pt x="136169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9247" y="5242559"/>
              <a:ext cx="2723515" cy="1321435"/>
            </a:xfrm>
            <a:custGeom>
              <a:avLst/>
              <a:gdLst/>
              <a:ahLst/>
              <a:cxnLst/>
              <a:rect l="l" t="t" r="r" b="b"/>
              <a:pathLst>
                <a:path w="2723515" h="1321434">
                  <a:moveTo>
                    <a:pt x="0" y="660653"/>
                  </a:moveTo>
                  <a:lnTo>
                    <a:pt x="5884" y="598823"/>
                  </a:lnTo>
                  <a:lnTo>
                    <a:pt x="23189" y="538600"/>
                  </a:lnTo>
                  <a:lnTo>
                    <a:pt x="51391" y="480239"/>
                  </a:lnTo>
                  <a:lnTo>
                    <a:pt x="89967" y="423992"/>
                  </a:lnTo>
                  <a:lnTo>
                    <a:pt x="138395" y="370114"/>
                  </a:lnTo>
                  <a:lnTo>
                    <a:pt x="196151" y="318858"/>
                  </a:lnTo>
                  <a:lnTo>
                    <a:pt x="228364" y="294293"/>
                  </a:lnTo>
                  <a:lnTo>
                    <a:pt x="262713" y="270479"/>
                  </a:lnTo>
                  <a:lnTo>
                    <a:pt x="299132" y="247447"/>
                  </a:lnTo>
                  <a:lnTo>
                    <a:pt x="337557" y="225230"/>
                  </a:lnTo>
                  <a:lnTo>
                    <a:pt x="377922" y="203858"/>
                  </a:lnTo>
                  <a:lnTo>
                    <a:pt x="420161" y="183365"/>
                  </a:lnTo>
                  <a:lnTo>
                    <a:pt x="464210" y="163780"/>
                  </a:lnTo>
                  <a:lnTo>
                    <a:pt x="510002" y="145137"/>
                  </a:lnTo>
                  <a:lnTo>
                    <a:pt x="557473" y="127467"/>
                  </a:lnTo>
                  <a:lnTo>
                    <a:pt x="606556" y="110801"/>
                  </a:lnTo>
                  <a:lnTo>
                    <a:pt x="657188" y="95172"/>
                  </a:lnTo>
                  <a:lnTo>
                    <a:pt x="709302" y="80610"/>
                  </a:lnTo>
                  <a:lnTo>
                    <a:pt x="762833" y="67149"/>
                  </a:lnTo>
                  <a:lnTo>
                    <a:pt x="817715" y="54819"/>
                  </a:lnTo>
                  <a:lnTo>
                    <a:pt x="873884" y="43652"/>
                  </a:lnTo>
                  <a:lnTo>
                    <a:pt x="931273" y="33680"/>
                  </a:lnTo>
                  <a:lnTo>
                    <a:pt x="989818" y="24935"/>
                  </a:lnTo>
                  <a:lnTo>
                    <a:pt x="1049453" y="17448"/>
                  </a:lnTo>
                  <a:lnTo>
                    <a:pt x="1110113" y="11251"/>
                  </a:lnTo>
                  <a:lnTo>
                    <a:pt x="1171733" y="6376"/>
                  </a:lnTo>
                  <a:lnTo>
                    <a:pt x="1234246" y="2855"/>
                  </a:lnTo>
                  <a:lnTo>
                    <a:pt x="1297588" y="719"/>
                  </a:lnTo>
                  <a:lnTo>
                    <a:pt x="1361693" y="0"/>
                  </a:lnTo>
                  <a:lnTo>
                    <a:pt x="1425799" y="719"/>
                  </a:lnTo>
                  <a:lnTo>
                    <a:pt x="1489141" y="2855"/>
                  </a:lnTo>
                  <a:lnTo>
                    <a:pt x="1551654" y="6376"/>
                  </a:lnTo>
                  <a:lnTo>
                    <a:pt x="1613274" y="11251"/>
                  </a:lnTo>
                  <a:lnTo>
                    <a:pt x="1673934" y="17448"/>
                  </a:lnTo>
                  <a:lnTo>
                    <a:pt x="1733569" y="24935"/>
                  </a:lnTo>
                  <a:lnTo>
                    <a:pt x="1792114" y="33680"/>
                  </a:lnTo>
                  <a:lnTo>
                    <a:pt x="1849503" y="43652"/>
                  </a:lnTo>
                  <a:lnTo>
                    <a:pt x="1905672" y="54819"/>
                  </a:lnTo>
                  <a:lnTo>
                    <a:pt x="1960554" y="67149"/>
                  </a:lnTo>
                  <a:lnTo>
                    <a:pt x="2014085" y="80610"/>
                  </a:lnTo>
                  <a:lnTo>
                    <a:pt x="2066199" y="95172"/>
                  </a:lnTo>
                  <a:lnTo>
                    <a:pt x="2116831" y="110801"/>
                  </a:lnTo>
                  <a:lnTo>
                    <a:pt x="2165914" y="127467"/>
                  </a:lnTo>
                  <a:lnTo>
                    <a:pt x="2213385" y="145137"/>
                  </a:lnTo>
                  <a:lnTo>
                    <a:pt x="2259177" y="163780"/>
                  </a:lnTo>
                  <a:lnTo>
                    <a:pt x="2303226" y="183365"/>
                  </a:lnTo>
                  <a:lnTo>
                    <a:pt x="2345465" y="203858"/>
                  </a:lnTo>
                  <a:lnTo>
                    <a:pt x="2385830" y="225230"/>
                  </a:lnTo>
                  <a:lnTo>
                    <a:pt x="2424255" y="247447"/>
                  </a:lnTo>
                  <a:lnTo>
                    <a:pt x="2460674" y="270479"/>
                  </a:lnTo>
                  <a:lnTo>
                    <a:pt x="2495023" y="294293"/>
                  </a:lnTo>
                  <a:lnTo>
                    <a:pt x="2527236" y="318858"/>
                  </a:lnTo>
                  <a:lnTo>
                    <a:pt x="2557248" y="344142"/>
                  </a:lnTo>
                  <a:lnTo>
                    <a:pt x="2610405" y="396741"/>
                  </a:lnTo>
                  <a:lnTo>
                    <a:pt x="2653972" y="451835"/>
                  </a:lnTo>
                  <a:lnTo>
                    <a:pt x="2687427" y="509171"/>
                  </a:lnTo>
                  <a:lnTo>
                    <a:pt x="2710246" y="568495"/>
                  </a:lnTo>
                  <a:lnTo>
                    <a:pt x="2721905" y="629553"/>
                  </a:lnTo>
                  <a:lnTo>
                    <a:pt x="2723387" y="660653"/>
                  </a:lnTo>
                  <a:lnTo>
                    <a:pt x="2721905" y="691754"/>
                  </a:lnTo>
                  <a:lnTo>
                    <a:pt x="2710246" y="752812"/>
                  </a:lnTo>
                  <a:lnTo>
                    <a:pt x="2687427" y="812136"/>
                  </a:lnTo>
                  <a:lnTo>
                    <a:pt x="2653972" y="869472"/>
                  </a:lnTo>
                  <a:lnTo>
                    <a:pt x="2610405" y="924566"/>
                  </a:lnTo>
                  <a:lnTo>
                    <a:pt x="2557248" y="977165"/>
                  </a:lnTo>
                  <a:lnTo>
                    <a:pt x="2527236" y="1002449"/>
                  </a:lnTo>
                  <a:lnTo>
                    <a:pt x="2495023" y="1027014"/>
                  </a:lnTo>
                  <a:lnTo>
                    <a:pt x="2460674" y="1050828"/>
                  </a:lnTo>
                  <a:lnTo>
                    <a:pt x="2424255" y="1073860"/>
                  </a:lnTo>
                  <a:lnTo>
                    <a:pt x="2385830" y="1096077"/>
                  </a:lnTo>
                  <a:lnTo>
                    <a:pt x="2345465" y="1117449"/>
                  </a:lnTo>
                  <a:lnTo>
                    <a:pt x="2303226" y="1137942"/>
                  </a:lnTo>
                  <a:lnTo>
                    <a:pt x="2259177" y="1157527"/>
                  </a:lnTo>
                  <a:lnTo>
                    <a:pt x="2213385" y="1176170"/>
                  </a:lnTo>
                  <a:lnTo>
                    <a:pt x="2165914" y="1193840"/>
                  </a:lnTo>
                  <a:lnTo>
                    <a:pt x="2116831" y="1210506"/>
                  </a:lnTo>
                  <a:lnTo>
                    <a:pt x="2066199" y="1226135"/>
                  </a:lnTo>
                  <a:lnTo>
                    <a:pt x="2014085" y="1240697"/>
                  </a:lnTo>
                  <a:lnTo>
                    <a:pt x="1960554" y="1254158"/>
                  </a:lnTo>
                  <a:lnTo>
                    <a:pt x="1905672" y="1266488"/>
                  </a:lnTo>
                  <a:lnTo>
                    <a:pt x="1849503" y="1277655"/>
                  </a:lnTo>
                  <a:lnTo>
                    <a:pt x="1792114" y="1287627"/>
                  </a:lnTo>
                  <a:lnTo>
                    <a:pt x="1733569" y="1296372"/>
                  </a:lnTo>
                  <a:lnTo>
                    <a:pt x="1673934" y="1303859"/>
                  </a:lnTo>
                  <a:lnTo>
                    <a:pt x="1613274" y="1310056"/>
                  </a:lnTo>
                  <a:lnTo>
                    <a:pt x="1551654" y="1314931"/>
                  </a:lnTo>
                  <a:lnTo>
                    <a:pt x="1489141" y="1318452"/>
                  </a:lnTo>
                  <a:lnTo>
                    <a:pt x="1425799" y="1320588"/>
                  </a:lnTo>
                  <a:lnTo>
                    <a:pt x="1361693" y="1321308"/>
                  </a:lnTo>
                  <a:lnTo>
                    <a:pt x="1297588" y="1320588"/>
                  </a:lnTo>
                  <a:lnTo>
                    <a:pt x="1234246" y="1318452"/>
                  </a:lnTo>
                  <a:lnTo>
                    <a:pt x="1171733" y="1314931"/>
                  </a:lnTo>
                  <a:lnTo>
                    <a:pt x="1110113" y="1310056"/>
                  </a:lnTo>
                  <a:lnTo>
                    <a:pt x="1049453" y="1303859"/>
                  </a:lnTo>
                  <a:lnTo>
                    <a:pt x="989818" y="1296372"/>
                  </a:lnTo>
                  <a:lnTo>
                    <a:pt x="931273" y="1287627"/>
                  </a:lnTo>
                  <a:lnTo>
                    <a:pt x="873884" y="1277655"/>
                  </a:lnTo>
                  <a:lnTo>
                    <a:pt x="817715" y="1266488"/>
                  </a:lnTo>
                  <a:lnTo>
                    <a:pt x="762833" y="1254158"/>
                  </a:lnTo>
                  <a:lnTo>
                    <a:pt x="709302" y="1240697"/>
                  </a:lnTo>
                  <a:lnTo>
                    <a:pt x="657188" y="1226135"/>
                  </a:lnTo>
                  <a:lnTo>
                    <a:pt x="606556" y="1210506"/>
                  </a:lnTo>
                  <a:lnTo>
                    <a:pt x="557473" y="1193840"/>
                  </a:lnTo>
                  <a:lnTo>
                    <a:pt x="510002" y="1176170"/>
                  </a:lnTo>
                  <a:lnTo>
                    <a:pt x="464210" y="1157527"/>
                  </a:lnTo>
                  <a:lnTo>
                    <a:pt x="420161" y="1137942"/>
                  </a:lnTo>
                  <a:lnTo>
                    <a:pt x="377922" y="1117449"/>
                  </a:lnTo>
                  <a:lnTo>
                    <a:pt x="337557" y="1096077"/>
                  </a:lnTo>
                  <a:lnTo>
                    <a:pt x="299132" y="1073860"/>
                  </a:lnTo>
                  <a:lnTo>
                    <a:pt x="262713" y="1050828"/>
                  </a:lnTo>
                  <a:lnTo>
                    <a:pt x="228364" y="1027014"/>
                  </a:lnTo>
                  <a:lnTo>
                    <a:pt x="196151" y="1002449"/>
                  </a:lnTo>
                  <a:lnTo>
                    <a:pt x="166139" y="977165"/>
                  </a:lnTo>
                  <a:lnTo>
                    <a:pt x="112982" y="924566"/>
                  </a:lnTo>
                  <a:lnTo>
                    <a:pt x="69415" y="869472"/>
                  </a:lnTo>
                  <a:lnTo>
                    <a:pt x="35960" y="812136"/>
                  </a:lnTo>
                  <a:lnTo>
                    <a:pt x="13141" y="752812"/>
                  </a:lnTo>
                  <a:lnTo>
                    <a:pt x="1482" y="691754"/>
                  </a:lnTo>
                  <a:lnTo>
                    <a:pt x="0" y="6606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64178" y="5751982"/>
            <a:ext cx="264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52" baseline="3086" dirty="0">
                <a:latin typeface="Cambria Math"/>
                <a:cs typeface="Cambria Math"/>
              </a:rPr>
              <a:t>𝑎</a:t>
            </a:r>
            <a:r>
              <a:rPr sz="1950" spc="60" baseline="-12820" dirty="0">
                <a:latin typeface="Cambria Math"/>
                <a:cs typeface="Cambria Math"/>
              </a:rPr>
              <a:t>1</a:t>
            </a:r>
            <a:r>
              <a:rPr sz="1950" baseline="-12820" dirty="0">
                <a:latin typeface="Cambria Math"/>
                <a:cs typeface="Cambria Math"/>
              </a:rPr>
              <a:t> </a:t>
            </a:r>
            <a:r>
              <a:rPr sz="1950" spc="-30" baseline="-12820" dirty="0">
                <a:latin typeface="Cambria Math"/>
                <a:cs typeface="Cambria Math"/>
              </a:rPr>
              <a:t> </a:t>
            </a:r>
            <a:r>
              <a:rPr sz="2700" baseline="3086" dirty="0">
                <a:latin typeface="Cambria Math"/>
                <a:cs typeface="Cambria Math"/>
              </a:rPr>
              <a:t>=</a:t>
            </a:r>
            <a:r>
              <a:rPr sz="2700" spc="157" baseline="3086" dirty="0">
                <a:latin typeface="Cambria Math"/>
                <a:cs typeface="Cambria Math"/>
              </a:rPr>
              <a:t> </a:t>
            </a:r>
            <a:r>
              <a:rPr sz="2700" spc="877" baseline="3086" dirty="0">
                <a:latin typeface="Cambria Math"/>
                <a:cs typeface="Cambria Math"/>
              </a:rPr>
              <a:t>෍</a:t>
            </a:r>
            <a:r>
              <a:rPr sz="2700" spc="-142" baseline="3086" dirty="0">
                <a:latin typeface="Cambria Math"/>
                <a:cs typeface="Cambria Math"/>
              </a:rPr>
              <a:t> </a:t>
            </a:r>
            <a:r>
              <a:rPr sz="2700" spc="-15" baseline="3086" dirty="0">
                <a:latin typeface="Cambria Math"/>
                <a:cs typeface="Cambria Math"/>
              </a:rPr>
              <a:t>𝑥</a:t>
            </a:r>
            <a:r>
              <a:rPr sz="1950" spc="427" baseline="-12820" dirty="0">
                <a:latin typeface="Cambria Math"/>
                <a:cs typeface="Cambria Math"/>
              </a:rPr>
              <a:t>𝑖</a:t>
            </a:r>
            <a:r>
              <a:rPr sz="2700" spc="-375" baseline="3086" dirty="0">
                <a:latin typeface="Cambria Math"/>
                <a:cs typeface="Cambria Math"/>
              </a:rPr>
              <a:t>𝑊</a:t>
            </a:r>
            <a:r>
              <a:rPr sz="1950" spc="240" baseline="-12820" dirty="0">
                <a:latin typeface="Cambria Math"/>
                <a:cs typeface="Cambria Math"/>
              </a:rPr>
              <a:t>𝑖</a:t>
            </a:r>
            <a:r>
              <a:rPr sz="1950" spc="60" baseline="-12820" dirty="0">
                <a:latin typeface="Cambria Math"/>
                <a:cs typeface="Cambria Math"/>
              </a:rPr>
              <a:t>1</a:t>
            </a:r>
            <a:r>
              <a:rPr sz="1950" baseline="-12820" dirty="0">
                <a:latin typeface="Cambria Math"/>
                <a:cs typeface="Cambria Math"/>
              </a:rPr>
              <a:t> </a:t>
            </a:r>
            <a:r>
              <a:rPr sz="1950" spc="150" baseline="-12820" dirty="0">
                <a:latin typeface="Cambria Math"/>
                <a:cs typeface="Cambria Math"/>
              </a:rPr>
              <a:t> </a:t>
            </a:r>
            <a:r>
              <a:rPr sz="2700" spc="-60" baseline="10802" dirty="0">
                <a:latin typeface="Cambria Math"/>
                <a:cs typeface="Cambria Math"/>
              </a:rPr>
              <a:t>ℎ</a:t>
            </a:r>
            <a:r>
              <a:rPr sz="1300" spc="40" dirty="0">
                <a:latin typeface="Cambria Math"/>
                <a:cs typeface="Cambria Math"/>
              </a:rPr>
              <a:t>1</a:t>
            </a:r>
            <a:r>
              <a:rPr sz="1300" dirty="0">
                <a:latin typeface="Cambria Math"/>
                <a:cs typeface="Cambria Math"/>
              </a:rPr>
              <a:t> </a:t>
            </a:r>
            <a:r>
              <a:rPr sz="1300" spc="-5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=</a:t>
            </a:r>
            <a:r>
              <a:rPr sz="2700" spc="157" baseline="10802" dirty="0">
                <a:latin typeface="Cambria Math"/>
                <a:cs typeface="Cambria Math"/>
              </a:rPr>
              <a:t> </a:t>
            </a:r>
            <a:r>
              <a:rPr sz="2700" spc="75" baseline="10802" dirty="0">
                <a:latin typeface="Cambria Math"/>
                <a:cs typeface="Cambria Math"/>
              </a:rPr>
              <a:t>𝑓</a:t>
            </a:r>
            <a:r>
              <a:rPr sz="2700" spc="-7" baseline="10802" dirty="0">
                <a:latin typeface="Cambria Math"/>
                <a:cs typeface="Cambria Math"/>
              </a:rPr>
              <a:t>(</a:t>
            </a:r>
            <a:r>
              <a:rPr sz="2700" spc="-52" baseline="10802" dirty="0">
                <a:latin typeface="Cambria Math"/>
                <a:cs typeface="Cambria Math"/>
              </a:rPr>
              <a:t>𝑎</a:t>
            </a:r>
            <a:r>
              <a:rPr sz="1300" spc="114" dirty="0">
                <a:latin typeface="Cambria Math"/>
                <a:cs typeface="Cambria Math"/>
              </a:rPr>
              <a:t>1</a:t>
            </a:r>
            <a:r>
              <a:rPr sz="2700" baseline="10802" dirty="0">
                <a:latin typeface="Cambria Math"/>
                <a:cs typeface="Cambria Math"/>
              </a:rPr>
              <a:t>)</a:t>
            </a:r>
            <a:endParaRPr sz="2700" baseline="10802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04484" y="5122545"/>
            <a:ext cx="5393690" cy="1450975"/>
            <a:chOff x="5404484" y="5122545"/>
            <a:chExt cx="5393690" cy="1450975"/>
          </a:xfrm>
        </p:grpSpPr>
        <p:sp>
          <p:nvSpPr>
            <p:cNvPr id="17" name="object 17"/>
            <p:cNvSpPr/>
            <p:nvPr/>
          </p:nvSpPr>
          <p:spPr>
            <a:xfrm>
              <a:off x="5414009" y="5243322"/>
              <a:ext cx="0" cy="1320800"/>
            </a:xfrm>
            <a:custGeom>
              <a:avLst/>
              <a:gdLst/>
              <a:ahLst/>
              <a:cxnLst/>
              <a:rect l="l" t="t" r="r" b="b"/>
              <a:pathLst>
                <a:path h="1320800">
                  <a:moveTo>
                    <a:pt x="0" y="0"/>
                  </a:moveTo>
                  <a:lnTo>
                    <a:pt x="0" y="1320406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50479" y="5131308"/>
              <a:ext cx="2725420" cy="1321435"/>
            </a:xfrm>
            <a:custGeom>
              <a:avLst/>
              <a:gdLst/>
              <a:ahLst/>
              <a:cxnLst/>
              <a:rect l="l" t="t" r="r" b="b"/>
              <a:pathLst>
                <a:path w="2725420" h="1321435">
                  <a:moveTo>
                    <a:pt x="1362455" y="0"/>
                  </a:moveTo>
                  <a:lnTo>
                    <a:pt x="1298318" y="719"/>
                  </a:lnTo>
                  <a:lnTo>
                    <a:pt x="1234943" y="2855"/>
                  </a:lnTo>
                  <a:lnTo>
                    <a:pt x="1172397" y="6376"/>
                  </a:lnTo>
                  <a:lnTo>
                    <a:pt x="1110745" y="11251"/>
                  </a:lnTo>
                  <a:lnTo>
                    <a:pt x="1050053" y="17448"/>
                  </a:lnTo>
                  <a:lnTo>
                    <a:pt x="990386" y="24935"/>
                  </a:lnTo>
                  <a:lnTo>
                    <a:pt x="931810" y="33680"/>
                  </a:lnTo>
                  <a:lnTo>
                    <a:pt x="874389" y="43652"/>
                  </a:lnTo>
                  <a:lnTo>
                    <a:pt x="818190" y="54819"/>
                  </a:lnTo>
                  <a:lnTo>
                    <a:pt x="763277" y="67149"/>
                  </a:lnTo>
                  <a:lnTo>
                    <a:pt x="709716" y="80610"/>
                  </a:lnTo>
                  <a:lnTo>
                    <a:pt x="657573" y="95172"/>
                  </a:lnTo>
                  <a:lnTo>
                    <a:pt x="606913" y="110801"/>
                  </a:lnTo>
                  <a:lnTo>
                    <a:pt x="557802" y="127467"/>
                  </a:lnTo>
                  <a:lnTo>
                    <a:pt x="510304" y="145137"/>
                  </a:lnTo>
                  <a:lnTo>
                    <a:pt x="464485" y="163780"/>
                  </a:lnTo>
                  <a:lnTo>
                    <a:pt x="420412" y="183365"/>
                  </a:lnTo>
                  <a:lnTo>
                    <a:pt x="378148" y="203858"/>
                  </a:lnTo>
                  <a:lnTo>
                    <a:pt x="337760" y="225230"/>
                  </a:lnTo>
                  <a:lnTo>
                    <a:pt x="299312" y="247447"/>
                  </a:lnTo>
                  <a:lnTo>
                    <a:pt x="262871" y="270479"/>
                  </a:lnTo>
                  <a:lnTo>
                    <a:pt x="228502" y="294293"/>
                  </a:lnTo>
                  <a:lnTo>
                    <a:pt x="196270" y="318858"/>
                  </a:lnTo>
                  <a:lnTo>
                    <a:pt x="166241" y="344142"/>
                  </a:lnTo>
                  <a:lnTo>
                    <a:pt x="113051" y="396741"/>
                  </a:lnTo>
                  <a:lnTo>
                    <a:pt x="69457" y="451835"/>
                  </a:lnTo>
                  <a:lnTo>
                    <a:pt x="35982" y="509171"/>
                  </a:lnTo>
                  <a:lnTo>
                    <a:pt x="13150" y="568495"/>
                  </a:lnTo>
                  <a:lnTo>
                    <a:pt x="1482" y="629553"/>
                  </a:lnTo>
                  <a:lnTo>
                    <a:pt x="0" y="660654"/>
                  </a:lnTo>
                  <a:lnTo>
                    <a:pt x="1482" y="691754"/>
                  </a:lnTo>
                  <a:lnTo>
                    <a:pt x="13150" y="752812"/>
                  </a:lnTo>
                  <a:lnTo>
                    <a:pt x="35982" y="812136"/>
                  </a:lnTo>
                  <a:lnTo>
                    <a:pt x="69457" y="869472"/>
                  </a:lnTo>
                  <a:lnTo>
                    <a:pt x="113051" y="924566"/>
                  </a:lnTo>
                  <a:lnTo>
                    <a:pt x="166241" y="977165"/>
                  </a:lnTo>
                  <a:lnTo>
                    <a:pt x="196270" y="1002449"/>
                  </a:lnTo>
                  <a:lnTo>
                    <a:pt x="228502" y="1027014"/>
                  </a:lnTo>
                  <a:lnTo>
                    <a:pt x="262871" y="1050828"/>
                  </a:lnTo>
                  <a:lnTo>
                    <a:pt x="299312" y="1073860"/>
                  </a:lnTo>
                  <a:lnTo>
                    <a:pt x="337760" y="1096077"/>
                  </a:lnTo>
                  <a:lnTo>
                    <a:pt x="378148" y="1117449"/>
                  </a:lnTo>
                  <a:lnTo>
                    <a:pt x="420412" y="1137942"/>
                  </a:lnTo>
                  <a:lnTo>
                    <a:pt x="464485" y="1157527"/>
                  </a:lnTo>
                  <a:lnTo>
                    <a:pt x="510304" y="1176170"/>
                  </a:lnTo>
                  <a:lnTo>
                    <a:pt x="557802" y="1193840"/>
                  </a:lnTo>
                  <a:lnTo>
                    <a:pt x="606913" y="1210506"/>
                  </a:lnTo>
                  <a:lnTo>
                    <a:pt x="657573" y="1226135"/>
                  </a:lnTo>
                  <a:lnTo>
                    <a:pt x="709716" y="1240697"/>
                  </a:lnTo>
                  <a:lnTo>
                    <a:pt x="763277" y="1254158"/>
                  </a:lnTo>
                  <a:lnTo>
                    <a:pt x="818190" y="1266488"/>
                  </a:lnTo>
                  <a:lnTo>
                    <a:pt x="874389" y="1277655"/>
                  </a:lnTo>
                  <a:lnTo>
                    <a:pt x="931810" y="1287627"/>
                  </a:lnTo>
                  <a:lnTo>
                    <a:pt x="990386" y="1296372"/>
                  </a:lnTo>
                  <a:lnTo>
                    <a:pt x="1050053" y="1303859"/>
                  </a:lnTo>
                  <a:lnTo>
                    <a:pt x="1110745" y="1310056"/>
                  </a:lnTo>
                  <a:lnTo>
                    <a:pt x="1172397" y="1314931"/>
                  </a:lnTo>
                  <a:lnTo>
                    <a:pt x="1234943" y="1318452"/>
                  </a:lnTo>
                  <a:lnTo>
                    <a:pt x="1298318" y="1320588"/>
                  </a:lnTo>
                  <a:lnTo>
                    <a:pt x="1362455" y="1321308"/>
                  </a:lnTo>
                  <a:lnTo>
                    <a:pt x="1426593" y="1320588"/>
                  </a:lnTo>
                  <a:lnTo>
                    <a:pt x="1489968" y="1318452"/>
                  </a:lnTo>
                  <a:lnTo>
                    <a:pt x="1552514" y="1314931"/>
                  </a:lnTo>
                  <a:lnTo>
                    <a:pt x="1614166" y="1310056"/>
                  </a:lnTo>
                  <a:lnTo>
                    <a:pt x="1674858" y="1303859"/>
                  </a:lnTo>
                  <a:lnTo>
                    <a:pt x="1734525" y="1296372"/>
                  </a:lnTo>
                  <a:lnTo>
                    <a:pt x="1793101" y="1287627"/>
                  </a:lnTo>
                  <a:lnTo>
                    <a:pt x="1850522" y="1277655"/>
                  </a:lnTo>
                  <a:lnTo>
                    <a:pt x="1906721" y="1266488"/>
                  </a:lnTo>
                  <a:lnTo>
                    <a:pt x="1961634" y="1254158"/>
                  </a:lnTo>
                  <a:lnTo>
                    <a:pt x="2015195" y="1240697"/>
                  </a:lnTo>
                  <a:lnTo>
                    <a:pt x="2067338" y="1226135"/>
                  </a:lnTo>
                  <a:lnTo>
                    <a:pt x="2117998" y="1210506"/>
                  </a:lnTo>
                  <a:lnTo>
                    <a:pt x="2167109" y="1193840"/>
                  </a:lnTo>
                  <a:lnTo>
                    <a:pt x="2214607" y="1176170"/>
                  </a:lnTo>
                  <a:lnTo>
                    <a:pt x="2260426" y="1157527"/>
                  </a:lnTo>
                  <a:lnTo>
                    <a:pt x="2304499" y="1137942"/>
                  </a:lnTo>
                  <a:lnTo>
                    <a:pt x="2346763" y="1117449"/>
                  </a:lnTo>
                  <a:lnTo>
                    <a:pt x="2387151" y="1096077"/>
                  </a:lnTo>
                  <a:lnTo>
                    <a:pt x="2425599" y="1073860"/>
                  </a:lnTo>
                  <a:lnTo>
                    <a:pt x="2462040" y="1050828"/>
                  </a:lnTo>
                  <a:lnTo>
                    <a:pt x="2496409" y="1027014"/>
                  </a:lnTo>
                  <a:lnTo>
                    <a:pt x="2528641" y="1002449"/>
                  </a:lnTo>
                  <a:lnTo>
                    <a:pt x="2558670" y="977165"/>
                  </a:lnTo>
                  <a:lnTo>
                    <a:pt x="2611860" y="924566"/>
                  </a:lnTo>
                  <a:lnTo>
                    <a:pt x="2655454" y="869472"/>
                  </a:lnTo>
                  <a:lnTo>
                    <a:pt x="2688929" y="812136"/>
                  </a:lnTo>
                  <a:lnTo>
                    <a:pt x="2711761" y="752812"/>
                  </a:lnTo>
                  <a:lnTo>
                    <a:pt x="2723429" y="691754"/>
                  </a:lnTo>
                  <a:lnTo>
                    <a:pt x="2724912" y="660654"/>
                  </a:lnTo>
                  <a:lnTo>
                    <a:pt x="2723429" y="629553"/>
                  </a:lnTo>
                  <a:lnTo>
                    <a:pt x="2711761" y="568495"/>
                  </a:lnTo>
                  <a:lnTo>
                    <a:pt x="2688929" y="509171"/>
                  </a:lnTo>
                  <a:lnTo>
                    <a:pt x="2655454" y="451835"/>
                  </a:lnTo>
                  <a:lnTo>
                    <a:pt x="2611860" y="396741"/>
                  </a:lnTo>
                  <a:lnTo>
                    <a:pt x="2558670" y="344142"/>
                  </a:lnTo>
                  <a:lnTo>
                    <a:pt x="2528641" y="318858"/>
                  </a:lnTo>
                  <a:lnTo>
                    <a:pt x="2496409" y="294293"/>
                  </a:lnTo>
                  <a:lnTo>
                    <a:pt x="2462040" y="270479"/>
                  </a:lnTo>
                  <a:lnTo>
                    <a:pt x="2425599" y="247447"/>
                  </a:lnTo>
                  <a:lnTo>
                    <a:pt x="2387151" y="225230"/>
                  </a:lnTo>
                  <a:lnTo>
                    <a:pt x="2346763" y="203858"/>
                  </a:lnTo>
                  <a:lnTo>
                    <a:pt x="2304499" y="183365"/>
                  </a:lnTo>
                  <a:lnTo>
                    <a:pt x="2260426" y="163780"/>
                  </a:lnTo>
                  <a:lnTo>
                    <a:pt x="2214607" y="145137"/>
                  </a:lnTo>
                  <a:lnTo>
                    <a:pt x="2167109" y="127467"/>
                  </a:lnTo>
                  <a:lnTo>
                    <a:pt x="2117998" y="110801"/>
                  </a:lnTo>
                  <a:lnTo>
                    <a:pt x="2067338" y="95172"/>
                  </a:lnTo>
                  <a:lnTo>
                    <a:pt x="2015195" y="80610"/>
                  </a:lnTo>
                  <a:lnTo>
                    <a:pt x="1961634" y="67149"/>
                  </a:lnTo>
                  <a:lnTo>
                    <a:pt x="1906721" y="54819"/>
                  </a:lnTo>
                  <a:lnTo>
                    <a:pt x="1850522" y="43652"/>
                  </a:lnTo>
                  <a:lnTo>
                    <a:pt x="1793101" y="33680"/>
                  </a:lnTo>
                  <a:lnTo>
                    <a:pt x="1734525" y="24935"/>
                  </a:lnTo>
                  <a:lnTo>
                    <a:pt x="1674858" y="17448"/>
                  </a:lnTo>
                  <a:lnTo>
                    <a:pt x="1614166" y="11251"/>
                  </a:lnTo>
                  <a:lnTo>
                    <a:pt x="1552514" y="6376"/>
                  </a:lnTo>
                  <a:lnTo>
                    <a:pt x="1489968" y="2855"/>
                  </a:lnTo>
                  <a:lnTo>
                    <a:pt x="1426593" y="719"/>
                  </a:lnTo>
                  <a:lnTo>
                    <a:pt x="13624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50479" y="5131308"/>
              <a:ext cx="2725420" cy="1321435"/>
            </a:xfrm>
            <a:custGeom>
              <a:avLst/>
              <a:gdLst/>
              <a:ahLst/>
              <a:cxnLst/>
              <a:rect l="l" t="t" r="r" b="b"/>
              <a:pathLst>
                <a:path w="2725420" h="1321435">
                  <a:moveTo>
                    <a:pt x="0" y="660654"/>
                  </a:moveTo>
                  <a:lnTo>
                    <a:pt x="5888" y="598823"/>
                  </a:lnTo>
                  <a:lnTo>
                    <a:pt x="23203" y="538600"/>
                  </a:lnTo>
                  <a:lnTo>
                    <a:pt x="51422" y="480239"/>
                  </a:lnTo>
                  <a:lnTo>
                    <a:pt x="90022" y="423992"/>
                  </a:lnTo>
                  <a:lnTo>
                    <a:pt x="138479" y="370114"/>
                  </a:lnTo>
                  <a:lnTo>
                    <a:pt x="196270" y="318858"/>
                  </a:lnTo>
                  <a:lnTo>
                    <a:pt x="228502" y="294293"/>
                  </a:lnTo>
                  <a:lnTo>
                    <a:pt x="262871" y="270479"/>
                  </a:lnTo>
                  <a:lnTo>
                    <a:pt x="299312" y="247447"/>
                  </a:lnTo>
                  <a:lnTo>
                    <a:pt x="337760" y="225230"/>
                  </a:lnTo>
                  <a:lnTo>
                    <a:pt x="378148" y="203858"/>
                  </a:lnTo>
                  <a:lnTo>
                    <a:pt x="420412" y="183365"/>
                  </a:lnTo>
                  <a:lnTo>
                    <a:pt x="464485" y="163780"/>
                  </a:lnTo>
                  <a:lnTo>
                    <a:pt x="510304" y="145137"/>
                  </a:lnTo>
                  <a:lnTo>
                    <a:pt x="557802" y="127467"/>
                  </a:lnTo>
                  <a:lnTo>
                    <a:pt x="606913" y="110801"/>
                  </a:lnTo>
                  <a:lnTo>
                    <a:pt x="657573" y="95172"/>
                  </a:lnTo>
                  <a:lnTo>
                    <a:pt x="709716" y="80610"/>
                  </a:lnTo>
                  <a:lnTo>
                    <a:pt x="763277" y="67149"/>
                  </a:lnTo>
                  <a:lnTo>
                    <a:pt x="818190" y="54819"/>
                  </a:lnTo>
                  <a:lnTo>
                    <a:pt x="874389" y="43652"/>
                  </a:lnTo>
                  <a:lnTo>
                    <a:pt x="931810" y="33680"/>
                  </a:lnTo>
                  <a:lnTo>
                    <a:pt x="990386" y="24935"/>
                  </a:lnTo>
                  <a:lnTo>
                    <a:pt x="1050053" y="17448"/>
                  </a:lnTo>
                  <a:lnTo>
                    <a:pt x="1110745" y="11251"/>
                  </a:lnTo>
                  <a:lnTo>
                    <a:pt x="1172397" y="6376"/>
                  </a:lnTo>
                  <a:lnTo>
                    <a:pt x="1234943" y="2855"/>
                  </a:lnTo>
                  <a:lnTo>
                    <a:pt x="1298318" y="719"/>
                  </a:lnTo>
                  <a:lnTo>
                    <a:pt x="1362455" y="0"/>
                  </a:lnTo>
                  <a:lnTo>
                    <a:pt x="1426593" y="719"/>
                  </a:lnTo>
                  <a:lnTo>
                    <a:pt x="1489968" y="2855"/>
                  </a:lnTo>
                  <a:lnTo>
                    <a:pt x="1552514" y="6376"/>
                  </a:lnTo>
                  <a:lnTo>
                    <a:pt x="1614166" y="11251"/>
                  </a:lnTo>
                  <a:lnTo>
                    <a:pt x="1674858" y="17448"/>
                  </a:lnTo>
                  <a:lnTo>
                    <a:pt x="1734525" y="24935"/>
                  </a:lnTo>
                  <a:lnTo>
                    <a:pt x="1793101" y="33680"/>
                  </a:lnTo>
                  <a:lnTo>
                    <a:pt x="1850522" y="43652"/>
                  </a:lnTo>
                  <a:lnTo>
                    <a:pt x="1906721" y="54819"/>
                  </a:lnTo>
                  <a:lnTo>
                    <a:pt x="1961634" y="67149"/>
                  </a:lnTo>
                  <a:lnTo>
                    <a:pt x="2015195" y="80610"/>
                  </a:lnTo>
                  <a:lnTo>
                    <a:pt x="2067338" y="95172"/>
                  </a:lnTo>
                  <a:lnTo>
                    <a:pt x="2117998" y="110801"/>
                  </a:lnTo>
                  <a:lnTo>
                    <a:pt x="2167109" y="127467"/>
                  </a:lnTo>
                  <a:lnTo>
                    <a:pt x="2214607" y="145137"/>
                  </a:lnTo>
                  <a:lnTo>
                    <a:pt x="2260426" y="163780"/>
                  </a:lnTo>
                  <a:lnTo>
                    <a:pt x="2304499" y="183365"/>
                  </a:lnTo>
                  <a:lnTo>
                    <a:pt x="2346763" y="203858"/>
                  </a:lnTo>
                  <a:lnTo>
                    <a:pt x="2387151" y="225230"/>
                  </a:lnTo>
                  <a:lnTo>
                    <a:pt x="2425599" y="247447"/>
                  </a:lnTo>
                  <a:lnTo>
                    <a:pt x="2462040" y="270479"/>
                  </a:lnTo>
                  <a:lnTo>
                    <a:pt x="2496409" y="294293"/>
                  </a:lnTo>
                  <a:lnTo>
                    <a:pt x="2528641" y="318858"/>
                  </a:lnTo>
                  <a:lnTo>
                    <a:pt x="2558670" y="344142"/>
                  </a:lnTo>
                  <a:lnTo>
                    <a:pt x="2611860" y="396741"/>
                  </a:lnTo>
                  <a:lnTo>
                    <a:pt x="2655454" y="451835"/>
                  </a:lnTo>
                  <a:lnTo>
                    <a:pt x="2688929" y="509171"/>
                  </a:lnTo>
                  <a:lnTo>
                    <a:pt x="2711761" y="568495"/>
                  </a:lnTo>
                  <a:lnTo>
                    <a:pt x="2723429" y="629553"/>
                  </a:lnTo>
                  <a:lnTo>
                    <a:pt x="2724912" y="660654"/>
                  </a:lnTo>
                  <a:lnTo>
                    <a:pt x="2723429" y="691754"/>
                  </a:lnTo>
                  <a:lnTo>
                    <a:pt x="2711761" y="752812"/>
                  </a:lnTo>
                  <a:lnTo>
                    <a:pt x="2688929" y="812136"/>
                  </a:lnTo>
                  <a:lnTo>
                    <a:pt x="2655454" y="869472"/>
                  </a:lnTo>
                  <a:lnTo>
                    <a:pt x="2611860" y="924566"/>
                  </a:lnTo>
                  <a:lnTo>
                    <a:pt x="2558670" y="977165"/>
                  </a:lnTo>
                  <a:lnTo>
                    <a:pt x="2528641" y="1002449"/>
                  </a:lnTo>
                  <a:lnTo>
                    <a:pt x="2496409" y="1027014"/>
                  </a:lnTo>
                  <a:lnTo>
                    <a:pt x="2462040" y="1050828"/>
                  </a:lnTo>
                  <a:lnTo>
                    <a:pt x="2425599" y="1073860"/>
                  </a:lnTo>
                  <a:lnTo>
                    <a:pt x="2387151" y="1096077"/>
                  </a:lnTo>
                  <a:lnTo>
                    <a:pt x="2346763" y="1117449"/>
                  </a:lnTo>
                  <a:lnTo>
                    <a:pt x="2304499" y="1137942"/>
                  </a:lnTo>
                  <a:lnTo>
                    <a:pt x="2260426" y="1157527"/>
                  </a:lnTo>
                  <a:lnTo>
                    <a:pt x="2214607" y="1176170"/>
                  </a:lnTo>
                  <a:lnTo>
                    <a:pt x="2167109" y="1193840"/>
                  </a:lnTo>
                  <a:lnTo>
                    <a:pt x="2117998" y="1210506"/>
                  </a:lnTo>
                  <a:lnTo>
                    <a:pt x="2067338" y="1226135"/>
                  </a:lnTo>
                  <a:lnTo>
                    <a:pt x="2015195" y="1240697"/>
                  </a:lnTo>
                  <a:lnTo>
                    <a:pt x="1961634" y="1254158"/>
                  </a:lnTo>
                  <a:lnTo>
                    <a:pt x="1906721" y="1266488"/>
                  </a:lnTo>
                  <a:lnTo>
                    <a:pt x="1850522" y="1277655"/>
                  </a:lnTo>
                  <a:lnTo>
                    <a:pt x="1793101" y="1287627"/>
                  </a:lnTo>
                  <a:lnTo>
                    <a:pt x="1734525" y="1296372"/>
                  </a:lnTo>
                  <a:lnTo>
                    <a:pt x="1674858" y="1303859"/>
                  </a:lnTo>
                  <a:lnTo>
                    <a:pt x="1614166" y="1310056"/>
                  </a:lnTo>
                  <a:lnTo>
                    <a:pt x="1552514" y="1314931"/>
                  </a:lnTo>
                  <a:lnTo>
                    <a:pt x="1489968" y="1318452"/>
                  </a:lnTo>
                  <a:lnTo>
                    <a:pt x="1426593" y="1320588"/>
                  </a:lnTo>
                  <a:lnTo>
                    <a:pt x="1362455" y="1321308"/>
                  </a:lnTo>
                  <a:lnTo>
                    <a:pt x="1298318" y="1320588"/>
                  </a:lnTo>
                  <a:lnTo>
                    <a:pt x="1234943" y="1318452"/>
                  </a:lnTo>
                  <a:lnTo>
                    <a:pt x="1172397" y="1314931"/>
                  </a:lnTo>
                  <a:lnTo>
                    <a:pt x="1110745" y="1310056"/>
                  </a:lnTo>
                  <a:lnTo>
                    <a:pt x="1050053" y="1303859"/>
                  </a:lnTo>
                  <a:lnTo>
                    <a:pt x="990386" y="1296372"/>
                  </a:lnTo>
                  <a:lnTo>
                    <a:pt x="931810" y="1287627"/>
                  </a:lnTo>
                  <a:lnTo>
                    <a:pt x="874389" y="1277655"/>
                  </a:lnTo>
                  <a:lnTo>
                    <a:pt x="818190" y="1266488"/>
                  </a:lnTo>
                  <a:lnTo>
                    <a:pt x="763277" y="1254158"/>
                  </a:lnTo>
                  <a:lnTo>
                    <a:pt x="709716" y="1240697"/>
                  </a:lnTo>
                  <a:lnTo>
                    <a:pt x="657573" y="1226135"/>
                  </a:lnTo>
                  <a:lnTo>
                    <a:pt x="606913" y="1210506"/>
                  </a:lnTo>
                  <a:lnTo>
                    <a:pt x="557802" y="1193840"/>
                  </a:lnTo>
                  <a:lnTo>
                    <a:pt x="510304" y="1176170"/>
                  </a:lnTo>
                  <a:lnTo>
                    <a:pt x="464485" y="1157527"/>
                  </a:lnTo>
                  <a:lnTo>
                    <a:pt x="420412" y="1137942"/>
                  </a:lnTo>
                  <a:lnTo>
                    <a:pt x="378148" y="1117449"/>
                  </a:lnTo>
                  <a:lnTo>
                    <a:pt x="337760" y="1096077"/>
                  </a:lnTo>
                  <a:lnTo>
                    <a:pt x="299312" y="1073860"/>
                  </a:lnTo>
                  <a:lnTo>
                    <a:pt x="262871" y="1050828"/>
                  </a:lnTo>
                  <a:lnTo>
                    <a:pt x="228502" y="1027014"/>
                  </a:lnTo>
                  <a:lnTo>
                    <a:pt x="196270" y="1002449"/>
                  </a:lnTo>
                  <a:lnTo>
                    <a:pt x="166241" y="977165"/>
                  </a:lnTo>
                  <a:lnTo>
                    <a:pt x="113051" y="924566"/>
                  </a:lnTo>
                  <a:lnTo>
                    <a:pt x="69457" y="869472"/>
                  </a:lnTo>
                  <a:lnTo>
                    <a:pt x="35982" y="812136"/>
                  </a:lnTo>
                  <a:lnTo>
                    <a:pt x="13150" y="752812"/>
                  </a:lnTo>
                  <a:lnTo>
                    <a:pt x="1482" y="691754"/>
                  </a:lnTo>
                  <a:lnTo>
                    <a:pt x="0" y="6606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18853" y="5132070"/>
              <a:ext cx="0" cy="1320800"/>
            </a:xfrm>
            <a:custGeom>
              <a:avLst/>
              <a:gdLst/>
              <a:ahLst/>
              <a:cxnLst/>
              <a:rect l="l" t="t" r="r" b="b"/>
              <a:pathLst>
                <a:path h="1320800">
                  <a:moveTo>
                    <a:pt x="0" y="0"/>
                  </a:moveTo>
                  <a:lnTo>
                    <a:pt x="0" y="1320406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00538" y="5723382"/>
              <a:ext cx="397510" cy="76200"/>
            </a:xfrm>
            <a:custGeom>
              <a:avLst/>
              <a:gdLst/>
              <a:ahLst/>
              <a:cxnLst/>
              <a:rect l="l" t="t" r="r" b="b"/>
              <a:pathLst>
                <a:path w="397509" h="76200">
                  <a:moveTo>
                    <a:pt x="321309" y="0"/>
                  </a:moveTo>
                  <a:lnTo>
                    <a:pt x="321309" y="76200"/>
                  </a:lnTo>
                  <a:lnTo>
                    <a:pt x="372109" y="50800"/>
                  </a:lnTo>
                  <a:lnTo>
                    <a:pt x="334009" y="50800"/>
                  </a:lnTo>
                  <a:lnTo>
                    <a:pt x="334009" y="25400"/>
                  </a:lnTo>
                  <a:lnTo>
                    <a:pt x="372109" y="25400"/>
                  </a:lnTo>
                  <a:lnTo>
                    <a:pt x="321309" y="0"/>
                  </a:lnTo>
                  <a:close/>
                </a:path>
                <a:path w="397509" h="76200">
                  <a:moveTo>
                    <a:pt x="321309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321309" y="50800"/>
                  </a:lnTo>
                  <a:lnTo>
                    <a:pt x="321309" y="25400"/>
                  </a:lnTo>
                  <a:close/>
                </a:path>
                <a:path w="397509" h="76200">
                  <a:moveTo>
                    <a:pt x="372109" y="25400"/>
                  </a:moveTo>
                  <a:lnTo>
                    <a:pt x="334009" y="25400"/>
                  </a:lnTo>
                  <a:lnTo>
                    <a:pt x="334009" y="50800"/>
                  </a:lnTo>
                  <a:lnTo>
                    <a:pt x="372109" y="50800"/>
                  </a:lnTo>
                  <a:lnTo>
                    <a:pt x="397509" y="38100"/>
                  </a:lnTo>
                  <a:lnTo>
                    <a:pt x="372109" y="254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704073" y="5640425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Cambria Math"/>
                <a:cs typeface="Cambria Math"/>
              </a:rPr>
              <a:t>𝑧</a:t>
            </a:r>
            <a:r>
              <a:rPr sz="1950" spc="60" baseline="-14957" dirty="0">
                <a:latin typeface="Cambria Math"/>
                <a:cs typeface="Cambria Math"/>
              </a:rPr>
              <a:t>1</a:t>
            </a:r>
            <a:r>
              <a:rPr sz="1950" baseline="-14957" dirty="0">
                <a:latin typeface="Cambria Math"/>
                <a:cs typeface="Cambria Math"/>
              </a:rPr>
              <a:t> </a:t>
            </a:r>
            <a:r>
              <a:rPr sz="1950" spc="-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585" dirty="0">
                <a:latin typeface="Cambria Math"/>
                <a:cs typeface="Cambria Math"/>
              </a:rPr>
              <a:t>෍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spc="-160" dirty="0">
                <a:latin typeface="Cambria Math"/>
                <a:cs typeface="Cambria Math"/>
              </a:rPr>
              <a:t>ℎ</a:t>
            </a:r>
            <a:r>
              <a:rPr sz="1950" spc="810" baseline="-14957" dirty="0">
                <a:latin typeface="Cambria Math"/>
                <a:cs typeface="Cambria Math"/>
              </a:rPr>
              <a:t>𝑗</a:t>
            </a:r>
            <a:r>
              <a:rPr sz="1800" spc="-395" dirty="0">
                <a:latin typeface="Cambria Math"/>
                <a:cs typeface="Cambria Math"/>
              </a:rPr>
              <a:t>𝑉</a:t>
            </a:r>
            <a:r>
              <a:rPr sz="1950" spc="622" baseline="-14957" dirty="0">
                <a:latin typeface="Cambria Math"/>
                <a:cs typeface="Cambria Math"/>
              </a:rPr>
              <a:t>𝑗</a:t>
            </a:r>
            <a:r>
              <a:rPr sz="1950" spc="44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87560" y="5608726"/>
            <a:ext cx="1127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mbria Math"/>
                <a:cs typeface="Cambria Math"/>
              </a:rPr>
              <a:t>𝑦</a:t>
            </a:r>
            <a:r>
              <a:rPr sz="1950" spc="-44" baseline="-14957" dirty="0">
                <a:latin typeface="Cambria Math"/>
                <a:cs typeface="Cambria Math"/>
              </a:rPr>
              <a:t>1</a:t>
            </a:r>
            <a:r>
              <a:rPr sz="1950" spc="38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𝑓(𝑧</a:t>
            </a:r>
            <a:r>
              <a:rPr sz="1950" spc="22" baseline="-14957" dirty="0">
                <a:latin typeface="Cambria Math"/>
                <a:cs typeface="Cambria Math"/>
              </a:rPr>
              <a:t>1</a:t>
            </a:r>
            <a:r>
              <a:rPr sz="1800" spc="15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13270" y="5750547"/>
            <a:ext cx="1025525" cy="76200"/>
          </a:xfrm>
          <a:custGeom>
            <a:avLst/>
            <a:gdLst/>
            <a:ahLst/>
            <a:cxnLst/>
            <a:rect l="l" t="t" r="r" b="b"/>
            <a:pathLst>
              <a:path w="1025525" h="76200">
                <a:moveTo>
                  <a:pt x="949578" y="0"/>
                </a:moveTo>
                <a:lnTo>
                  <a:pt x="949293" y="28562"/>
                </a:lnTo>
                <a:lnTo>
                  <a:pt x="962025" y="28702"/>
                </a:lnTo>
                <a:lnTo>
                  <a:pt x="961771" y="47752"/>
                </a:lnTo>
                <a:lnTo>
                  <a:pt x="949101" y="47752"/>
                </a:lnTo>
                <a:lnTo>
                  <a:pt x="948817" y="76187"/>
                </a:lnTo>
                <a:lnTo>
                  <a:pt x="1007257" y="47752"/>
                </a:lnTo>
                <a:lnTo>
                  <a:pt x="961771" y="47752"/>
                </a:lnTo>
                <a:lnTo>
                  <a:pt x="949102" y="47613"/>
                </a:lnTo>
                <a:lnTo>
                  <a:pt x="1007542" y="47613"/>
                </a:lnTo>
                <a:lnTo>
                  <a:pt x="1025398" y="38925"/>
                </a:lnTo>
                <a:lnTo>
                  <a:pt x="949578" y="0"/>
                </a:lnTo>
                <a:close/>
              </a:path>
              <a:path w="1025525" h="76200">
                <a:moveTo>
                  <a:pt x="949293" y="28562"/>
                </a:moveTo>
                <a:lnTo>
                  <a:pt x="949102" y="47613"/>
                </a:lnTo>
                <a:lnTo>
                  <a:pt x="961771" y="47752"/>
                </a:lnTo>
                <a:lnTo>
                  <a:pt x="962025" y="28702"/>
                </a:lnTo>
                <a:lnTo>
                  <a:pt x="949293" y="28562"/>
                </a:lnTo>
                <a:close/>
              </a:path>
              <a:path w="1025525" h="76200">
                <a:moveTo>
                  <a:pt x="253" y="18173"/>
                </a:moveTo>
                <a:lnTo>
                  <a:pt x="0" y="37223"/>
                </a:lnTo>
                <a:lnTo>
                  <a:pt x="949102" y="47613"/>
                </a:lnTo>
                <a:lnTo>
                  <a:pt x="949293" y="28562"/>
                </a:lnTo>
                <a:lnTo>
                  <a:pt x="253" y="1817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35800" y="5806846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44004" y="5915050"/>
            <a:ext cx="22097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58135" y="5887707"/>
            <a:ext cx="1025525" cy="76200"/>
          </a:xfrm>
          <a:custGeom>
            <a:avLst/>
            <a:gdLst/>
            <a:ahLst/>
            <a:cxnLst/>
            <a:rect l="l" t="t" r="r" b="b"/>
            <a:pathLst>
              <a:path w="1025525" h="76200">
                <a:moveTo>
                  <a:pt x="949578" y="0"/>
                </a:moveTo>
                <a:lnTo>
                  <a:pt x="949293" y="28562"/>
                </a:lnTo>
                <a:lnTo>
                  <a:pt x="962025" y="28702"/>
                </a:lnTo>
                <a:lnTo>
                  <a:pt x="961770" y="47752"/>
                </a:lnTo>
                <a:lnTo>
                  <a:pt x="949101" y="47752"/>
                </a:lnTo>
                <a:lnTo>
                  <a:pt x="948816" y="76187"/>
                </a:lnTo>
                <a:lnTo>
                  <a:pt x="1007257" y="47752"/>
                </a:lnTo>
                <a:lnTo>
                  <a:pt x="961770" y="47752"/>
                </a:lnTo>
                <a:lnTo>
                  <a:pt x="949102" y="47613"/>
                </a:lnTo>
                <a:lnTo>
                  <a:pt x="1007542" y="47613"/>
                </a:lnTo>
                <a:lnTo>
                  <a:pt x="1025398" y="38925"/>
                </a:lnTo>
                <a:lnTo>
                  <a:pt x="949578" y="0"/>
                </a:lnTo>
                <a:close/>
              </a:path>
              <a:path w="1025525" h="76200">
                <a:moveTo>
                  <a:pt x="949293" y="28562"/>
                </a:moveTo>
                <a:lnTo>
                  <a:pt x="949102" y="47613"/>
                </a:lnTo>
                <a:lnTo>
                  <a:pt x="961770" y="47752"/>
                </a:lnTo>
                <a:lnTo>
                  <a:pt x="962025" y="28702"/>
                </a:lnTo>
                <a:lnTo>
                  <a:pt x="949293" y="28562"/>
                </a:lnTo>
                <a:close/>
              </a:path>
              <a:path w="1025525" h="76200">
                <a:moveTo>
                  <a:pt x="253" y="18173"/>
                </a:moveTo>
                <a:lnTo>
                  <a:pt x="0" y="37223"/>
                </a:lnTo>
                <a:lnTo>
                  <a:pt x="949102" y="47613"/>
                </a:lnTo>
                <a:lnTo>
                  <a:pt x="949293" y="28562"/>
                </a:lnTo>
                <a:lnTo>
                  <a:pt x="253" y="1817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27577" y="5990945"/>
            <a:ext cx="45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104" baseline="10802" dirty="0">
                <a:latin typeface="Cambria Math"/>
                <a:cs typeface="Cambria Math"/>
              </a:rPr>
              <a:t>𝑊</a:t>
            </a:r>
            <a:r>
              <a:rPr sz="1300" spc="-70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796285" y="4314190"/>
            <a:ext cx="7609840" cy="788670"/>
            <a:chOff x="2796285" y="4314190"/>
            <a:chExt cx="7609840" cy="788670"/>
          </a:xfrm>
        </p:grpSpPr>
        <p:sp>
          <p:nvSpPr>
            <p:cNvPr id="30" name="object 30"/>
            <p:cNvSpPr/>
            <p:nvPr/>
          </p:nvSpPr>
          <p:spPr>
            <a:xfrm>
              <a:off x="2802635" y="4320540"/>
              <a:ext cx="7597140" cy="775970"/>
            </a:xfrm>
            <a:custGeom>
              <a:avLst/>
              <a:gdLst/>
              <a:ahLst/>
              <a:cxnLst/>
              <a:rect l="l" t="t" r="r" b="b"/>
              <a:pathLst>
                <a:path w="7597140" h="775970">
                  <a:moveTo>
                    <a:pt x="7597140" y="0"/>
                  </a:moveTo>
                  <a:lnTo>
                    <a:pt x="0" y="0"/>
                  </a:lnTo>
                  <a:lnTo>
                    <a:pt x="0" y="775716"/>
                  </a:lnTo>
                  <a:lnTo>
                    <a:pt x="7597140" y="775716"/>
                  </a:lnTo>
                  <a:lnTo>
                    <a:pt x="75971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02635" y="4320540"/>
              <a:ext cx="7597140" cy="775970"/>
            </a:xfrm>
            <a:custGeom>
              <a:avLst/>
              <a:gdLst/>
              <a:ahLst/>
              <a:cxnLst/>
              <a:rect l="l" t="t" r="r" b="b"/>
              <a:pathLst>
                <a:path w="7597140" h="775970">
                  <a:moveTo>
                    <a:pt x="0" y="775716"/>
                  </a:moveTo>
                  <a:lnTo>
                    <a:pt x="7597140" y="775716"/>
                  </a:lnTo>
                  <a:lnTo>
                    <a:pt x="7597140" y="0"/>
                  </a:lnTo>
                  <a:lnTo>
                    <a:pt x="0" y="0"/>
                  </a:lnTo>
                  <a:lnTo>
                    <a:pt x="0" y="775716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81756" y="4699381"/>
              <a:ext cx="516890" cy="15240"/>
            </a:xfrm>
            <a:custGeom>
              <a:avLst/>
              <a:gdLst/>
              <a:ahLst/>
              <a:cxnLst/>
              <a:rect l="l" t="t" r="r" b="b"/>
              <a:pathLst>
                <a:path w="516889" h="15239">
                  <a:moveTo>
                    <a:pt x="516635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16635" y="15240"/>
                  </a:lnTo>
                  <a:lnTo>
                    <a:pt x="516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02533" y="4358081"/>
            <a:ext cx="280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97096" y="4699380"/>
            <a:ext cx="516890" cy="15240"/>
          </a:xfrm>
          <a:custGeom>
            <a:avLst/>
            <a:gdLst/>
            <a:ahLst/>
            <a:cxnLst/>
            <a:rect l="l" t="t" r="r" b="b"/>
            <a:pathLst>
              <a:path w="516889" h="15239">
                <a:moveTo>
                  <a:pt x="516636" y="0"/>
                </a:moveTo>
                <a:lnTo>
                  <a:pt x="0" y="0"/>
                </a:lnTo>
                <a:lnTo>
                  <a:pt x="0" y="15240"/>
                </a:lnTo>
                <a:lnTo>
                  <a:pt x="516636" y="15240"/>
                </a:lnTo>
                <a:lnTo>
                  <a:pt x="516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844038" y="4684903"/>
            <a:ext cx="1399540" cy="33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515"/>
              </a:lnSpc>
              <a:spcBef>
                <a:spcPts val="100"/>
              </a:spcBef>
              <a:tabLst>
                <a:tab pos="616585" algn="l"/>
              </a:tabLst>
            </a:pPr>
            <a:r>
              <a:rPr sz="1800" spc="30" dirty="0">
                <a:latin typeface="Cambria Math"/>
                <a:cs typeface="Cambria Math"/>
              </a:rPr>
              <a:t>𝛿𝑊	</a:t>
            </a:r>
            <a:r>
              <a:rPr sz="2700" baseline="37037" dirty="0">
                <a:latin typeface="Cambria Math"/>
                <a:cs typeface="Cambria Math"/>
              </a:rPr>
              <a:t>=</a:t>
            </a:r>
            <a:r>
              <a:rPr sz="2700" spc="104" baseline="37037" dirty="0">
                <a:latin typeface="Cambria Math"/>
                <a:cs typeface="Cambria Math"/>
              </a:rPr>
              <a:t> </a:t>
            </a:r>
            <a:r>
              <a:rPr sz="1800" spc="-114" dirty="0">
                <a:latin typeface="Cambria Math"/>
                <a:cs typeface="Cambria Math"/>
              </a:rPr>
              <a:t>𝛿𝑊</a:t>
            </a:r>
            <a:endParaRPr sz="1800">
              <a:latin typeface="Cambria Math"/>
              <a:cs typeface="Cambria Math"/>
            </a:endParaRPr>
          </a:p>
          <a:p>
            <a:pPr marL="349885">
              <a:lnSpc>
                <a:spcPts val="915"/>
              </a:lnSpc>
              <a:tabLst>
                <a:tab pos="1165225" algn="l"/>
              </a:tabLst>
            </a:pPr>
            <a:r>
              <a:rPr sz="1300" spc="40" dirty="0">
                <a:latin typeface="Cambria Math"/>
                <a:cs typeface="Cambria Math"/>
              </a:rPr>
              <a:t>11	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49802" y="4358081"/>
            <a:ext cx="8166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614680" algn="l"/>
              </a:tabLst>
            </a:pPr>
            <a:r>
              <a:rPr sz="1800" spc="20" dirty="0">
                <a:latin typeface="Cambria Math"/>
                <a:cs typeface="Cambria Math"/>
              </a:rPr>
              <a:t>𝛿𝑎</a:t>
            </a:r>
            <a:r>
              <a:rPr sz="1950" spc="30" baseline="-17094" dirty="0">
                <a:latin typeface="Cambria Math"/>
                <a:cs typeface="Cambria Math"/>
              </a:rPr>
              <a:t>1	</a:t>
            </a:r>
            <a:r>
              <a:rPr sz="2700" baseline="-41666" dirty="0">
                <a:latin typeface="Cambria Math"/>
                <a:cs typeface="Cambria Math"/>
              </a:rPr>
              <a:t>×</a:t>
            </a:r>
            <a:endParaRPr sz="2700" baseline="-41666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34584" y="4699380"/>
            <a:ext cx="410209" cy="15240"/>
          </a:xfrm>
          <a:custGeom>
            <a:avLst/>
            <a:gdLst/>
            <a:ahLst/>
            <a:cxnLst/>
            <a:rect l="l" t="t" r="r" b="b"/>
            <a:pathLst>
              <a:path w="410210" h="15239">
                <a:moveTo>
                  <a:pt x="409956" y="0"/>
                </a:moveTo>
                <a:lnTo>
                  <a:pt x="0" y="0"/>
                </a:lnTo>
                <a:lnTo>
                  <a:pt x="0" y="15240"/>
                </a:lnTo>
                <a:lnTo>
                  <a:pt x="409956" y="15240"/>
                </a:lnTo>
                <a:lnTo>
                  <a:pt x="409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909565" y="4305875"/>
            <a:ext cx="414020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9"/>
              </a:spcBef>
            </a:pPr>
            <a:r>
              <a:rPr sz="1800" spc="20" dirty="0">
                <a:latin typeface="Cambria Math"/>
                <a:cs typeface="Cambria Math"/>
              </a:rPr>
              <a:t>𝛿ℎ</a:t>
            </a:r>
            <a:r>
              <a:rPr sz="1950" spc="30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  <a:p>
            <a:pPr marL="49530">
              <a:lnSpc>
                <a:spcPct val="100000"/>
              </a:lnSpc>
              <a:spcBef>
                <a:spcPts val="414"/>
              </a:spcBef>
            </a:pPr>
            <a:r>
              <a:rPr sz="1800" spc="35" dirty="0">
                <a:latin typeface="Cambria Math"/>
                <a:cs typeface="Cambria Math"/>
              </a:rPr>
              <a:t>𝛿𝑎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15382" y="4793107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04610" y="453250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45425" y="4699380"/>
            <a:ext cx="360045" cy="15240"/>
          </a:xfrm>
          <a:custGeom>
            <a:avLst/>
            <a:gdLst/>
            <a:ahLst/>
            <a:cxnLst/>
            <a:rect l="l" t="t" r="r" b="b"/>
            <a:pathLst>
              <a:path w="360045" h="15239">
                <a:moveTo>
                  <a:pt x="359664" y="0"/>
                </a:moveTo>
                <a:lnTo>
                  <a:pt x="0" y="0"/>
                </a:lnTo>
                <a:lnTo>
                  <a:pt x="0" y="15240"/>
                </a:lnTo>
                <a:lnTo>
                  <a:pt x="359664" y="15240"/>
                </a:lnTo>
                <a:lnTo>
                  <a:pt x="359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820786" y="4305875"/>
            <a:ext cx="403225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509"/>
              </a:spcBef>
            </a:pPr>
            <a:r>
              <a:rPr sz="1800" spc="10" dirty="0">
                <a:latin typeface="Cambria Math"/>
                <a:cs typeface="Cambria Math"/>
              </a:rPr>
              <a:t>𝛿𝑧</a:t>
            </a:r>
            <a:r>
              <a:rPr sz="1950" spc="15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414"/>
              </a:spcBef>
            </a:pPr>
            <a:r>
              <a:rPr sz="1800" spc="30" dirty="0">
                <a:latin typeface="Cambria Math"/>
                <a:cs typeface="Cambria Math"/>
              </a:rPr>
              <a:t>𝛿ℎ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099425" y="4793107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59089" y="453250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927465" y="4699380"/>
            <a:ext cx="353695" cy="15240"/>
          </a:xfrm>
          <a:custGeom>
            <a:avLst/>
            <a:gdLst/>
            <a:ahLst/>
            <a:cxnLst/>
            <a:rect l="l" t="t" r="r" b="b"/>
            <a:pathLst>
              <a:path w="353695" h="15239">
                <a:moveTo>
                  <a:pt x="353568" y="0"/>
                </a:moveTo>
                <a:lnTo>
                  <a:pt x="0" y="0"/>
                </a:lnTo>
                <a:lnTo>
                  <a:pt x="0" y="15240"/>
                </a:lnTo>
                <a:lnTo>
                  <a:pt x="353568" y="15240"/>
                </a:lnTo>
                <a:lnTo>
                  <a:pt x="35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903081" y="4305875"/>
            <a:ext cx="407670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latin typeface="Cambria Math"/>
                <a:cs typeface="Cambria Math"/>
              </a:rPr>
              <a:t>𝛿𝑦</a:t>
            </a:r>
            <a:r>
              <a:rPr sz="1950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  <a:p>
            <a:pPr marL="33020">
              <a:lnSpc>
                <a:spcPct val="100000"/>
              </a:lnSpc>
              <a:spcBef>
                <a:spcPts val="414"/>
              </a:spcBef>
            </a:pPr>
            <a:r>
              <a:rPr sz="1800" spc="30" dirty="0">
                <a:latin typeface="Cambria Math"/>
                <a:cs typeface="Cambria Math"/>
              </a:rPr>
              <a:t>𝛿𝑧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167748" y="4793107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535032" y="453250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951593" y="4699380"/>
            <a:ext cx="353695" cy="15240"/>
          </a:xfrm>
          <a:custGeom>
            <a:avLst/>
            <a:gdLst/>
            <a:ahLst/>
            <a:cxnLst/>
            <a:rect l="l" t="t" r="r" b="b"/>
            <a:pathLst>
              <a:path w="353695" h="15239">
                <a:moveTo>
                  <a:pt x="353568" y="0"/>
                </a:moveTo>
                <a:lnTo>
                  <a:pt x="0" y="0"/>
                </a:lnTo>
                <a:lnTo>
                  <a:pt x="0" y="15240"/>
                </a:lnTo>
                <a:lnTo>
                  <a:pt x="353568" y="15240"/>
                </a:lnTo>
                <a:lnTo>
                  <a:pt x="35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952608" y="4305875"/>
            <a:ext cx="319405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14"/>
              </a:spcBef>
            </a:pPr>
            <a:r>
              <a:rPr sz="1800" spc="35" dirty="0">
                <a:latin typeface="Cambria Math"/>
                <a:cs typeface="Cambria Math"/>
              </a:rPr>
              <a:t>𝛿𝑦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0201020" y="4793107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499" y="5711494"/>
            <a:ext cx="209550" cy="35242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530" y="5627604"/>
            <a:ext cx="2095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3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1932"/>
            <a:ext cx="4830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Multilayer</a:t>
            </a:r>
            <a:r>
              <a:rPr spc="-80" dirty="0"/>
              <a:t> </a:t>
            </a:r>
            <a:r>
              <a:rPr spc="-65" dirty="0"/>
              <a:t>Perceptron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22349"/>
            <a:ext cx="5154930" cy="2749550"/>
            <a:chOff x="1828800" y="1522349"/>
            <a:chExt cx="5154930" cy="2749550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2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2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444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94810" y="2346198"/>
              <a:ext cx="2385060" cy="1912620"/>
            </a:xfrm>
            <a:custGeom>
              <a:avLst/>
              <a:gdLst/>
              <a:ahLst/>
              <a:cxnLst/>
              <a:rect l="l" t="t" r="r" b="b"/>
              <a:pathLst>
                <a:path w="2385059" h="191262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2385059" h="1912620">
                  <a:moveTo>
                    <a:pt x="0" y="980693"/>
                  </a:moveTo>
                  <a:lnTo>
                    <a:pt x="4846" y="933843"/>
                  </a:lnTo>
                  <a:lnTo>
                    <a:pt x="18746" y="890212"/>
                  </a:lnTo>
                  <a:lnTo>
                    <a:pt x="40739" y="850733"/>
                  </a:lnTo>
                  <a:lnTo>
                    <a:pt x="69865" y="816340"/>
                  </a:lnTo>
                  <a:lnTo>
                    <a:pt x="105165" y="787965"/>
                  </a:lnTo>
                  <a:lnTo>
                    <a:pt x="145678" y="766542"/>
                  </a:lnTo>
                  <a:lnTo>
                    <a:pt x="190445" y="753004"/>
                  </a:lnTo>
                  <a:lnTo>
                    <a:pt x="238505" y="748284"/>
                  </a:lnTo>
                  <a:lnTo>
                    <a:pt x="286566" y="753004"/>
                  </a:lnTo>
                  <a:lnTo>
                    <a:pt x="331333" y="766542"/>
                  </a:lnTo>
                  <a:lnTo>
                    <a:pt x="371846" y="787965"/>
                  </a:lnTo>
                  <a:lnTo>
                    <a:pt x="407146" y="816340"/>
                  </a:lnTo>
                  <a:lnTo>
                    <a:pt x="436272" y="850733"/>
                  </a:lnTo>
                  <a:lnTo>
                    <a:pt x="458265" y="890212"/>
                  </a:lnTo>
                  <a:lnTo>
                    <a:pt x="472165" y="933843"/>
                  </a:lnTo>
                  <a:lnTo>
                    <a:pt x="477012" y="980693"/>
                  </a:lnTo>
                  <a:lnTo>
                    <a:pt x="472165" y="1027544"/>
                  </a:lnTo>
                  <a:lnTo>
                    <a:pt x="458265" y="1071175"/>
                  </a:lnTo>
                  <a:lnTo>
                    <a:pt x="436272" y="1110654"/>
                  </a:lnTo>
                  <a:lnTo>
                    <a:pt x="407146" y="1145047"/>
                  </a:lnTo>
                  <a:lnTo>
                    <a:pt x="371846" y="1173422"/>
                  </a:lnTo>
                  <a:lnTo>
                    <a:pt x="331333" y="1194845"/>
                  </a:lnTo>
                  <a:lnTo>
                    <a:pt x="286566" y="1208383"/>
                  </a:lnTo>
                  <a:lnTo>
                    <a:pt x="238505" y="1213103"/>
                  </a:lnTo>
                  <a:lnTo>
                    <a:pt x="190445" y="1208383"/>
                  </a:lnTo>
                  <a:lnTo>
                    <a:pt x="145678" y="1194845"/>
                  </a:lnTo>
                  <a:lnTo>
                    <a:pt x="105165" y="1173422"/>
                  </a:lnTo>
                  <a:lnTo>
                    <a:pt x="69865" y="1145047"/>
                  </a:lnTo>
                  <a:lnTo>
                    <a:pt x="40739" y="1110654"/>
                  </a:lnTo>
                  <a:lnTo>
                    <a:pt x="18746" y="1071175"/>
                  </a:lnTo>
                  <a:lnTo>
                    <a:pt x="4846" y="1027544"/>
                  </a:lnTo>
                  <a:lnTo>
                    <a:pt x="0" y="980693"/>
                  </a:lnTo>
                  <a:close/>
                </a:path>
                <a:path w="2385059" h="1912620">
                  <a:moveTo>
                    <a:pt x="0" y="1680209"/>
                  </a:moveTo>
                  <a:lnTo>
                    <a:pt x="4846" y="1633359"/>
                  </a:lnTo>
                  <a:lnTo>
                    <a:pt x="18746" y="1589728"/>
                  </a:lnTo>
                  <a:lnTo>
                    <a:pt x="40739" y="1550249"/>
                  </a:lnTo>
                  <a:lnTo>
                    <a:pt x="69865" y="1515856"/>
                  </a:lnTo>
                  <a:lnTo>
                    <a:pt x="105165" y="1487481"/>
                  </a:lnTo>
                  <a:lnTo>
                    <a:pt x="145678" y="1466058"/>
                  </a:lnTo>
                  <a:lnTo>
                    <a:pt x="190445" y="1452520"/>
                  </a:lnTo>
                  <a:lnTo>
                    <a:pt x="238505" y="1447800"/>
                  </a:lnTo>
                  <a:lnTo>
                    <a:pt x="286566" y="1452520"/>
                  </a:lnTo>
                  <a:lnTo>
                    <a:pt x="331333" y="1466058"/>
                  </a:lnTo>
                  <a:lnTo>
                    <a:pt x="371846" y="1487481"/>
                  </a:lnTo>
                  <a:lnTo>
                    <a:pt x="407146" y="1515856"/>
                  </a:lnTo>
                  <a:lnTo>
                    <a:pt x="436272" y="1550249"/>
                  </a:lnTo>
                  <a:lnTo>
                    <a:pt x="458265" y="1589728"/>
                  </a:lnTo>
                  <a:lnTo>
                    <a:pt x="472165" y="1633359"/>
                  </a:lnTo>
                  <a:lnTo>
                    <a:pt x="477012" y="1680209"/>
                  </a:lnTo>
                  <a:lnTo>
                    <a:pt x="472165" y="1727060"/>
                  </a:lnTo>
                  <a:lnTo>
                    <a:pt x="458265" y="1770691"/>
                  </a:lnTo>
                  <a:lnTo>
                    <a:pt x="436272" y="1810170"/>
                  </a:lnTo>
                  <a:lnTo>
                    <a:pt x="407146" y="1844563"/>
                  </a:lnTo>
                  <a:lnTo>
                    <a:pt x="371846" y="1872938"/>
                  </a:lnTo>
                  <a:lnTo>
                    <a:pt x="331333" y="1894361"/>
                  </a:lnTo>
                  <a:lnTo>
                    <a:pt x="286566" y="1907899"/>
                  </a:lnTo>
                  <a:lnTo>
                    <a:pt x="238505" y="1912620"/>
                  </a:lnTo>
                  <a:lnTo>
                    <a:pt x="190445" y="1907899"/>
                  </a:lnTo>
                  <a:lnTo>
                    <a:pt x="145678" y="1894361"/>
                  </a:lnTo>
                  <a:lnTo>
                    <a:pt x="105165" y="1872938"/>
                  </a:lnTo>
                  <a:lnTo>
                    <a:pt x="69865" y="1844563"/>
                  </a:lnTo>
                  <a:lnTo>
                    <a:pt x="40739" y="1810170"/>
                  </a:lnTo>
                  <a:lnTo>
                    <a:pt x="18746" y="1770691"/>
                  </a:lnTo>
                  <a:lnTo>
                    <a:pt x="4846" y="1727060"/>
                  </a:lnTo>
                  <a:lnTo>
                    <a:pt x="0" y="1680209"/>
                  </a:lnTo>
                  <a:close/>
                </a:path>
                <a:path w="2385059" h="1912620">
                  <a:moveTo>
                    <a:pt x="1901952" y="278891"/>
                  </a:moveTo>
                  <a:lnTo>
                    <a:pt x="1906798" y="232220"/>
                  </a:lnTo>
                  <a:lnTo>
                    <a:pt x="1920698" y="188743"/>
                  </a:lnTo>
                  <a:lnTo>
                    <a:pt x="1942691" y="149395"/>
                  </a:lnTo>
                  <a:lnTo>
                    <a:pt x="1971817" y="115109"/>
                  </a:lnTo>
                  <a:lnTo>
                    <a:pt x="2007117" y="86818"/>
                  </a:lnTo>
                  <a:lnTo>
                    <a:pt x="2047630" y="65454"/>
                  </a:lnTo>
                  <a:lnTo>
                    <a:pt x="2092397" y="51952"/>
                  </a:lnTo>
                  <a:lnTo>
                    <a:pt x="2140457" y="47243"/>
                  </a:lnTo>
                  <a:lnTo>
                    <a:pt x="2188518" y="51952"/>
                  </a:lnTo>
                  <a:lnTo>
                    <a:pt x="2233285" y="65454"/>
                  </a:lnTo>
                  <a:lnTo>
                    <a:pt x="2273798" y="86818"/>
                  </a:lnTo>
                  <a:lnTo>
                    <a:pt x="2309098" y="115109"/>
                  </a:lnTo>
                  <a:lnTo>
                    <a:pt x="2338224" y="149395"/>
                  </a:lnTo>
                  <a:lnTo>
                    <a:pt x="2360217" y="188743"/>
                  </a:lnTo>
                  <a:lnTo>
                    <a:pt x="2374117" y="232220"/>
                  </a:lnTo>
                  <a:lnTo>
                    <a:pt x="2378964" y="278891"/>
                  </a:lnTo>
                  <a:lnTo>
                    <a:pt x="2374117" y="325563"/>
                  </a:lnTo>
                  <a:lnTo>
                    <a:pt x="2360217" y="369040"/>
                  </a:lnTo>
                  <a:lnTo>
                    <a:pt x="2338224" y="408388"/>
                  </a:lnTo>
                  <a:lnTo>
                    <a:pt x="2309098" y="442674"/>
                  </a:lnTo>
                  <a:lnTo>
                    <a:pt x="2273798" y="470965"/>
                  </a:lnTo>
                  <a:lnTo>
                    <a:pt x="2233285" y="492329"/>
                  </a:lnTo>
                  <a:lnTo>
                    <a:pt x="2188518" y="505831"/>
                  </a:lnTo>
                  <a:lnTo>
                    <a:pt x="2140457" y="510539"/>
                  </a:lnTo>
                  <a:lnTo>
                    <a:pt x="2092397" y="505831"/>
                  </a:lnTo>
                  <a:lnTo>
                    <a:pt x="2047630" y="492329"/>
                  </a:lnTo>
                  <a:lnTo>
                    <a:pt x="2007117" y="470965"/>
                  </a:lnTo>
                  <a:lnTo>
                    <a:pt x="1971817" y="442674"/>
                  </a:lnTo>
                  <a:lnTo>
                    <a:pt x="1942691" y="408388"/>
                  </a:lnTo>
                  <a:lnTo>
                    <a:pt x="1920698" y="369040"/>
                  </a:lnTo>
                  <a:lnTo>
                    <a:pt x="1906798" y="325563"/>
                  </a:lnTo>
                  <a:lnTo>
                    <a:pt x="1901952" y="278891"/>
                  </a:lnTo>
                  <a:close/>
                </a:path>
                <a:path w="2385059" h="1912620">
                  <a:moveTo>
                    <a:pt x="1908048" y="980693"/>
                  </a:moveTo>
                  <a:lnTo>
                    <a:pt x="1912894" y="933843"/>
                  </a:lnTo>
                  <a:lnTo>
                    <a:pt x="1926794" y="890212"/>
                  </a:lnTo>
                  <a:lnTo>
                    <a:pt x="1948787" y="850733"/>
                  </a:lnTo>
                  <a:lnTo>
                    <a:pt x="1977913" y="816340"/>
                  </a:lnTo>
                  <a:lnTo>
                    <a:pt x="2013213" y="787965"/>
                  </a:lnTo>
                  <a:lnTo>
                    <a:pt x="2053726" y="766542"/>
                  </a:lnTo>
                  <a:lnTo>
                    <a:pt x="2098493" y="753004"/>
                  </a:lnTo>
                  <a:lnTo>
                    <a:pt x="2146554" y="748284"/>
                  </a:lnTo>
                  <a:lnTo>
                    <a:pt x="2194614" y="753004"/>
                  </a:lnTo>
                  <a:lnTo>
                    <a:pt x="2239381" y="766542"/>
                  </a:lnTo>
                  <a:lnTo>
                    <a:pt x="2279894" y="787965"/>
                  </a:lnTo>
                  <a:lnTo>
                    <a:pt x="2315194" y="816340"/>
                  </a:lnTo>
                  <a:lnTo>
                    <a:pt x="2344320" y="850733"/>
                  </a:lnTo>
                  <a:lnTo>
                    <a:pt x="2366313" y="890212"/>
                  </a:lnTo>
                  <a:lnTo>
                    <a:pt x="2380213" y="933843"/>
                  </a:lnTo>
                  <a:lnTo>
                    <a:pt x="2385060" y="980693"/>
                  </a:lnTo>
                  <a:lnTo>
                    <a:pt x="2380213" y="1027544"/>
                  </a:lnTo>
                  <a:lnTo>
                    <a:pt x="2366313" y="1071175"/>
                  </a:lnTo>
                  <a:lnTo>
                    <a:pt x="2344320" y="1110654"/>
                  </a:lnTo>
                  <a:lnTo>
                    <a:pt x="2315194" y="1145047"/>
                  </a:lnTo>
                  <a:lnTo>
                    <a:pt x="2279894" y="1173422"/>
                  </a:lnTo>
                  <a:lnTo>
                    <a:pt x="2239381" y="1194845"/>
                  </a:lnTo>
                  <a:lnTo>
                    <a:pt x="2194614" y="1208383"/>
                  </a:lnTo>
                  <a:lnTo>
                    <a:pt x="2146554" y="1213103"/>
                  </a:lnTo>
                  <a:lnTo>
                    <a:pt x="2098493" y="1208383"/>
                  </a:lnTo>
                  <a:lnTo>
                    <a:pt x="2053726" y="1194845"/>
                  </a:lnTo>
                  <a:lnTo>
                    <a:pt x="2013213" y="1173422"/>
                  </a:lnTo>
                  <a:lnTo>
                    <a:pt x="1977913" y="1145047"/>
                  </a:lnTo>
                  <a:lnTo>
                    <a:pt x="1948787" y="1110654"/>
                  </a:lnTo>
                  <a:lnTo>
                    <a:pt x="1926794" y="1071175"/>
                  </a:lnTo>
                  <a:lnTo>
                    <a:pt x="1912894" y="1027544"/>
                  </a:lnTo>
                  <a:lnTo>
                    <a:pt x="1908048" y="98069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4253" y="1760220"/>
              <a:ext cx="1388110" cy="417830"/>
            </a:xfrm>
            <a:custGeom>
              <a:avLst/>
              <a:gdLst/>
              <a:ahLst/>
              <a:cxnLst/>
              <a:rect l="l" t="t" r="r" b="b"/>
              <a:pathLst>
                <a:path w="1388110" h="417830">
                  <a:moveTo>
                    <a:pt x="1311510" y="26052"/>
                  </a:moveTo>
                  <a:lnTo>
                    <a:pt x="0" y="396239"/>
                  </a:lnTo>
                  <a:lnTo>
                    <a:pt x="6095" y="417575"/>
                  </a:lnTo>
                  <a:lnTo>
                    <a:pt x="1317532" y="47409"/>
                  </a:lnTo>
                  <a:lnTo>
                    <a:pt x="1311510" y="26052"/>
                  </a:lnTo>
                  <a:close/>
                </a:path>
                <a:path w="1388110" h="417830">
                  <a:moveTo>
                    <a:pt x="1380609" y="22605"/>
                  </a:moveTo>
                  <a:lnTo>
                    <a:pt x="1323720" y="22605"/>
                  </a:lnTo>
                  <a:lnTo>
                    <a:pt x="1329817" y="43941"/>
                  </a:lnTo>
                  <a:lnTo>
                    <a:pt x="1317532" y="47409"/>
                  </a:lnTo>
                  <a:lnTo>
                    <a:pt x="1324863" y="73405"/>
                  </a:lnTo>
                  <a:lnTo>
                    <a:pt x="1380609" y="22605"/>
                  </a:lnTo>
                  <a:close/>
                </a:path>
                <a:path w="1388110" h="417830">
                  <a:moveTo>
                    <a:pt x="1323720" y="22605"/>
                  </a:moveTo>
                  <a:lnTo>
                    <a:pt x="1311510" y="26052"/>
                  </a:lnTo>
                  <a:lnTo>
                    <a:pt x="1317532" y="47409"/>
                  </a:lnTo>
                  <a:lnTo>
                    <a:pt x="1329817" y="43941"/>
                  </a:lnTo>
                  <a:lnTo>
                    <a:pt x="1323720" y="22605"/>
                  </a:lnTo>
                  <a:close/>
                </a:path>
                <a:path w="1388110" h="417830">
                  <a:moveTo>
                    <a:pt x="1304162" y="0"/>
                  </a:moveTo>
                  <a:lnTo>
                    <a:pt x="1311510" y="26052"/>
                  </a:lnTo>
                  <a:lnTo>
                    <a:pt x="1323720" y="22605"/>
                  </a:lnTo>
                  <a:lnTo>
                    <a:pt x="1380609" y="22605"/>
                  </a:lnTo>
                  <a:lnTo>
                    <a:pt x="1387856" y="16001"/>
                  </a:lnTo>
                  <a:lnTo>
                    <a:pt x="130416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1714" y="2161031"/>
              <a:ext cx="1473200" cy="1701800"/>
            </a:xfrm>
            <a:custGeom>
              <a:avLst/>
              <a:gdLst/>
              <a:ahLst/>
              <a:cxnLst/>
              <a:rect l="l" t="t" r="r" b="b"/>
              <a:pathLst>
                <a:path w="1473200" h="1701800">
                  <a:moveTo>
                    <a:pt x="1472819" y="1701292"/>
                  </a:moveTo>
                  <a:lnTo>
                    <a:pt x="1461617" y="1657477"/>
                  </a:lnTo>
                  <a:lnTo>
                    <a:pt x="1451737" y="1618742"/>
                  </a:lnTo>
                  <a:lnTo>
                    <a:pt x="1427708" y="1639544"/>
                  </a:lnTo>
                  <a:lnTo>
                    <a:pt x="60020" y="60083"/>
                  </a:lnTo>
                  <a:lnTo>
                    <a:pt x="1340154" y="1121879"/>
                  </a:lnTo>
                  <a:lnTo>
                    <a:pt x="1319911" y="1146302"/>
                  </a:lnTo>
                  <a:lnTo>
                    <a:pt x="1402969" y="1165606"/>
                  </a:lnTo>
                  <a:lnTo>
                    <a:pt x="1387271" y="1130046"/>
                  </a:lnTo>
                  <a:lnTo>
                    <a:pt x="1368552" y="1087628"/>
                  </a:lnTo>
                  <a:lnTo>
                    <a:pt x="1348270" y="1112088"/>
                  </a:lnTo>
                  <a:lnTo>
                    <a:pt x="32486" y="20853"/>
                  </a:lnTo>
                  <a:lnTo>
                    <a:pt x="1328000" y="401548"/>
                  </a:lnTo>
                  <a:lnTo>
                    <a:pt x="1319022" y="431927"/>
                  </a:lnTo>
                  <a:lnTo>
                    <a:pt x="1402969" y="416941"/>
                  </a:lnTo>
                  <a:lnTo>
                    <a:pt x="1390269" y="405130"/>
                  </a:lnTo>
                  <a:lnTo>
                    <a:pt x="1340612" y="358902"/>
                  </a:lnTo>
                  <a:lnTo>
                    <a:pt x="1331595" y="389369"/>
                  </a:lnTo>
                  <a:lnTo>
                    <a:pt x="6604" y="0"/>
                  </a:lnTo>
                  <a:lnTo>
                    <a:pt x="4826" y="6096"/>
                  </a:lnTo>
                  <a:lnTo>
                    <a:pt x="0" y="10287"/>
                  </a:lnTo>
                  <a:lnTo>
                    <a:pt x="1418120" y="1647850"/>
                  </a:lnTo>
                  <a:lnTo>
                    <a:pt x="1394079" y="1668653"/>
                  </a:lnTo>
                  <a:lnTo>
                    <a:pt x="1472819" y="170129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90189" y="1776222"/>
              <a:ext cx="1391920" cy="1161415"/>
            </a:xfrm>
            <a:custGeom>
              <a:avLst/>
              <a:gdLst/>
              <a:ahLst/>
              <a:cxnLst/>
              <a:rect l="l" t="t" r="r" b="b"/>
              <a:pathLst>
                <a:path w="1391920" h="1161414">
                  <a:moveTo>
                    <a:pt x="1326312" y="40228"/>
                  </a:moveTo>
                  <a:lnTo>
                    <a:pt x="0" y="1144397"/>
                  </a:lnTo>
                  <a:lnTo>
                    <a:pt x="14224" y="1161414"/>
                  </a:lnTo>
                  <a:lnTo>
                    <a:pt x="1340508" y="57270"/>
                  </a:lnTo>
                  <a:lnTo>
                    <a:pt x="1326312" y="40228"/>
                  </a:lnTo>
                  <a:close/>
                </a:path>
                <a:path w="1391920" h="1161414">
                  <a:moveTo>
                    <a:pt x="1377843" y="32130"/>
                  </a:moveTo>
                  <a:lnTo>
                    <a:pt x="1336039" y="32130"/>
                  </a:lnTo>
                  <a:lnTo>
                    <a:pt x="1350264" y="49149"/>
                  </a:lnTo>
                  <a:lnTo>
                    <a:pt x="1340508" y="57270"/>
                  </a:lnTo>
                  <a:lnTo>
                    <a:pt x="1357757" y="77977"/>
                  </a:lnTo>
                  <a:lnTo>
                    <a:pt x="1377843" y="32130"/>
                  </a:lnTo>
                  <a:close/>
                </a:path>
                <a:path w="1391920" h="1161414">
                  <a:moveTo>
                    <a:pt x="1336039" y="32130"/>
                  </a:moveTo>
                  <a:lnTo>
                    <a:pt x="1326312" y="40228"/>
                  </a:lnTo>
                  <a:lnTo>
                    <a:pt x="1340508" y="57270"/>
                  </a:lnTo>
                  <a:lnTo>
                    <a:pt x="1350264" y="49149"/>
                  </a:lnTo>
                  <a:lnTo>
                    <a:pt x="1336039" y="32130"/>
                  </a:lnTo>
                  <a:close/>
                </a:path>
                <a:path w="1391920" h="1161414">
                  <a:moveTo>
                    <a:pt x="1391920" y="0"/>
                  </a:moveTo>
                  <a:lnTo>
                    <a:pt x="1308989" y="19430"/>
                  </a:lnTo>
                  <a:lnTo>
                    <a:pt x="1326312" y="40228"/>
                  </a:lnTo>
                  <a:lnTo>
                    <a:pt x="1336039" y="32130"/>
                  </a:lnTo>
                  <a:lnTo>
                    <a:pt x="1377843" y="32130"/>
                  </a:lnTo>
                  <a:lnTo>
                    <a:pt x="139192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3111" y="2558668"/>
              <a:ext cx="1471930" cy="1303655"/>
            </a:xfrm>
            <a:custGeom>
              <a:avLst/>
              <a:gdLst/>
              <a:ahLst/>
              <a:cxnLst/>
              <a:rect l="l" t="t" r="r" b="b"/>
              <a:pathLst>
                <a:path w="1471929" h="1303654">
                  <a:moveTo>
                    <a:pt x="1471422" y="1303655"/>
                  </a:moveTo>
                  <a:lnTo>
                    <a:pt x="1454150" y="1274953"/>
                  </a:lnTo>
                  <a:lnTo>
                    <a:pt x="1427480" y="1230630"/>
                  </a:lnTo>
                  <a:lnTo>
                    <a:pt x="1410525" y="1257350"/>
                  </a:lnTo>
                  <a:lnTo>
                    <a:pt x="43611" y="388493"/>
                  </a:lnTo>
                  <a:lnTo>
                    <a:pt x="1326540" y="753338"/>
                  </a:lnTo>
                  <a:lnTo>
                    <a:pt x="1317879" y="783844"/>
                  </a:lnTo>
                  <a:lnTo>
                    <a:pt x="1401572" y="767969"/>
                  </a:lnTo>
                  <a:lnTo>
                    <a:pt x="1389329" y="756793"/>
                  </a:lnTo>
                  <a:lnTo>
                    <a:pt x="1338707" y="710565"/>
                  </a:lnTo>
                  <a:lnTo>
                    <a:pt x="1330007" y="741159"/>
                  </a:lnTo>
                  <a:lnTo>
                    <a:pt x="26416" y="370408"/>
                  </a:lnTo>
                  <a:lnTo>
                    <a:pt x="1329194" y="43103"/>
                  </a:lnTo>
                  <a:lnTo>
                    <a:pt x="1336929" y="73914"/>
                  </a:lnTo>
                  <a:lnTo>
                    <a:pt x="1390764" y="27686"/>
                  </a:lnTo>
                  <a:lnTo>
                    <a:pt x="1401572" y="18415"/>
                  </a:lnTo>
                  <a:lnTo>
                    <a:pt x="1318387" y="0"/>
                  </a:lnTo>
                  <a:lnTo>
                    <a:pt x="1326108" y="30797"/>
                  </a:lnTo>
                  <a:lnTo>
                    <a:pt x="1905" y="363474"/>
                  </a:lnTo>
                  <a:lnTo>
                    <a:pt x="3530" y="370090"/>
                  </a:lnTo>
                  <a:lnTo>
                    <a:pt x="3416" y="370484"/>
                  </a:lnTo>
                  <a:lnTo>
                    <a:pt x="0" y="375793"/>
                  </a:lnTo>
                  <a:lnTo>
                    <a:pt x="1403680" y="1268145"/>
                  </a:lnTo>
                  <a:lnTo>
                    <a:pt x="1386713" y="1294892"/>
                  </a:lnTo>
                  <a:lnTo>
                    <a:pt x="1471422" y="130365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4761" y="1898142"/>
              <a:ext cx="1386840" cy="1739900"/>
            </a:xfrm>
            <a:custGeom>
              <a:avLst/>
              <a:gdLst/>
              <a:ahLst/>
              <a:cxnLst/>
              <a:rect l="l" t="t" r="r" b="b"/>
              <a:pathLst>
                <a:path w="1386839" h="1739900">
                  <a:moveTo>
                    <a:pt x="1330702" y="52704"/>
                  </a:moveTo>
                  <a:lnTo>
                    <a:pt x="0" y="1726057"/>
                  </a:lnTo>
                  <a:lnTo>
                    <a:pt x="17271" y="1739900"/>
                  </a:lnTo>
                  <a:lnTo>
                    <a:pt x="1348103" y="66544"/>
                  </a:lnTo>
                  <a:lnTo>
                    <a:pt x="1330702" y="52704"/>
                  </a:lnTo>
                  <a:close/>
                </a:path>
                <a:path w="1386839" h="1739900">
                  <a:moveTo>
                    <a:pt x="1377771" y="42799"/>
                  </a:moveTo>
                  <a:lnTo>
                    <a:pt x="1338579" y="42799"/>
                  </a:lnTo>
                  <a:lnTo>
                    <a:pt x="1355978" y="56642"/>
                  </a:lnTo>
                  <a:lnTo>
                    <a:pt x="1348103" y="66544"/>
                  </a:lnTo>
                  <a:lnTo>
                    <a:pt x="1369187" y="83312"/>
                  </a:lnTo>
                  <a:lnTo>
                    <a:pt x="1377771" y="42799"/>
                  </a:lnTo>
                  <a:close/>
                </a:path>
                <a:path w="1386839" h="1739900">
                  <a:moveTo>
                    <a:pt x="1338579" y="42799"/>
                  </a:moveTo>
                  <a:lnTo>
                    <a:pt x="1330702" y="52704"/>
                  </a:lnTo>
                  <a:lnTo>
                    <a:pt x="1348103" y="66544"/>
                  </a:lnTo>
                  <a:lnTo>
                    <a:pt x="1355978" y="56642"/>
                  </a:lnTo>
                  <a:lnTo>
                    <a:pt x="1338579" y="42799"/>
                  </a:lnTo>
                  <a:close/>
                </a:path>
                <a:path w="1386839" h="1739900">
                  <a:moveTo>
                    <a:pt x="1386839" y="0"/>
                  </a:moveTo>
                  <a:lnTo>
                    <a:pt x="1309624" y="35941"/>
                  </a:lnTo>
                  <a:lnTo>
                    <a:pt x="1330702" y="52704"/>
                  </a:lnTo>
                  <a:lnTo>
                    <a:pt x="1338579" y="42799"/>
                  </a:lnTo>
                  <a:lnTo>
                    <a:pt x="1377771" y="42799"/>
                  </a:lnTo>
                  <a:lnTo>
                    <a:pt x="138683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8800" y="1744090"/>
              <a:ext cx="5154930" cy="2298700"/>
            </a:xfrm>
            <a:custGeom>
              <a:avLst/>
              <a:gdLst/>
              <a:ahLst/>
              <a:cxnLst/>
              <a:rect l="l" t="t" r="r" b="b"/>
              <a:pathLst>
                <a:path w="5154930" h="2298700">
                  <a:moveTo>
                    <a:pt x="478409" y="427482"/>
                  </a:moveTo>
                  <a:lnTo>
                    <a:pt x="426085" y="427482"/>
                  </a:lnTo>
                  <a:lnTo>
                    <a:pt x="413423" y="427482"/>
                  </a:lnTo>
                  <a:lnTo>
                    <a:pt x="413004" y="459105"/>
                  </a:lnTo>
                  <a:lnTo>
                    <a:pt x="478409" y="427482"/>
                  </a:lnTo>
                  <a:close/>
                </a:path>
                <a:path w="5154930" h="2298700">
                  <a:moveTo>
                    <a:pt x="489712" y="422021"/>
                  </a:moveTo>
                  <a:lnTo>
                    <a:pt x="414020" y="382905"/>
                  </a:lnTo>
                  <a:lnTo>
                    <a:pt x="413588" y="414604"/>
                  </a:lnTo>
                  <a:lnTo>
                    <a:pt x="26035" y="409067"/>
                  </a:lnTo>
                  <a:lnTo>
                    <a:pt x="25781" y="421767"/>
                  </a:lnTo>
                  <a:lnTo>
                    <a:pt x="413423" y="427304"/>
                  </a:lnTo>
                  <a:lnTo>
                    <a:pt x="426085" y="427304"/>
                  </a:lnTo>
                  <a:lnTo>
                    <a:pt x="478777" y="427304"/>
                  </a:lnTo>
                  <a:lnTo>
                    <a:pt x="489712" y="422021"/>
                  </a:lnTo>
                  <a:close/>
                </a:path>
                <a:path w="5154930" h="2298700">
                  <a:moveTo>
                    <a:pt x="490347" y="1185037"/>
                  </a:moveTo>
                  <a:lnTo>
                    <a:pt x="477647" y="1178687"/>
                  </a:lnTo>
                  <a:lnTo>
                    <a:pt x="414147" y="1146937"/>
                  </a:lnTo>
                  <a:lnTo>
                    <a:pt x="414147" y="1178687"/>
                  </a:lnTo>
                  <a:lnTo>
                    <a:pt x="0" y="1178687"/>
                  </a:lnTo>
                  <a:lnTo>
                    <a:pt x="0" y="1191387"/>
                  </a:lnTo>
                  <a:lnTo>
                    <a:pt x="414147" y="1191387"/>
                  </a:lnTo>
                  <a:lnTo>
                    <a:pt x="414147" y="1223137"/>
                  </a:lnTo>
                  <a:lnTo>
                    <a:pt x="477647" y="1191387"/>
                  </a:lnTo>
                  <a:lnTo>
                    <a:pt x="490347" y="1185037"/>
                  </a:lnTo>
                  <a:close/>
                </a:path>
                <a:path w="5154930" h="2298700">
                  <a:moveTo>
                    <a:pt x="496316" y="1887601"/>
                  </a:moveTo>
                  <a:lnTo>
                    <a:pt x="483616" y="1881251"/>
                  </a:lnTo>
                  <a:lnTo>
                    <a:pt x="420116" y="1849501"/>
                  </a:lnTo>
                  <a:lnTo>
                    <a:pt x="420116" y="1881251"/>
                  </a:lnTo>
                  <a:lnTo>
                    <a:pt x="25908" y="1881251"/>
                  </a:lnTo>
                  <a:lnTo>
                    <a:pt x="25908" y="1893951"/>
                  </a:lnTo>
                  <a:lnTo>
                    <a:pt x="420116" y="1893951"/>
                  </a:lnTo>
                  <a:lnTo>
                    <a:pt x="420116" y="1925701"/>
                  </a:lnTo>
                  <a:lnTo>
                    <a:pt x="483616" y="1893951"/>
                  </a:lnTo>
                  <a:lnTo>
                    <a:pt x="496316" y="1887601"/>
                  </a:lnTo>
                  <a:close/>
                </a:path>
                <a:path w="5154930" h="2298700">
                  <a:moveTo>
                    <a:pt x="2365375" y="1582801"/>
                  </a:moveTo>
                  <a:lnTo>
                    <a:pt x="2282698" y="1561846"/>
                  </a:lnTo>
                  <a:lnTo>
                    <a:pt x="2289518" y="1592872"/>
                  </a:lnTo>
                  <a:lnTo>
                    <a:pt x="1004938" y="1874266"/>
                  </a:lnTo>
                  <a:lnTo>
                    <a:pt x="2292540" y="1001382"/>
                  </a:lnTo>
                  <a:lnTo>
                    <a:pt x="2310384" y="1027684"/>
                  </a:lnTo>
                  <a:lnTo>
                    <a:pt x="2335009" y="983742"/>
                  </a:lnTo>
                  <a:lnTo>
                    <a:pt x="2352040" y="953389"/>
                  </a:lnTo>
                  <a:lnTo>
                    <a:pt x="2267585" y="964565"/>
                  </a:lnTo>
                  <a:lnTo>
                    <a:pt x="2285403" y="990866"/>
                  </a:lnTo>
                  <a:lnTo>
                    <a:pt x="970280" y="1882394"/>
                  </a:lnTo>
                  <a:lnTo>
                    <a:pt x="973810" y="1887664"/>
                  </a:lnTo>
                  <a:lnTo>
                    <a:pt x="972058" y="1893697"/>
                  </a:lnTo>
                  <a:lnTo>
                    <a:pt x="2290229" y="2267661"/>
                  </a:lnTo>
                  <a:lnTo>
                    <a:pt x="2281555" y="2298192"/>
                  </a:lnTo>
                  <a:lnTo>
                    <a:pt x="2365375" y="2282444"/>
                  </a:lnTo>
                  <a:lnTo>
                    <a:pt x="2352992" y="2271141"/>
                  </a:lnTo>
                  <a:lnTo>
                    <a:pt x="2302383" y="2224913"/>
                  </a:lnTo>
                  <a:lnTo>
                    <a:pt x="2293696" y="2255482"/>
                  </a:lnTo>
                  <a:lnTo>
                    <a:pt x="999947" y="1888413"/>
                  </a:lnTo>
                  <a:lnTo>
                    <a:pt x="2292261" y="1605330"/>
                  </a:lnTo>
                  <a:lnTo>
                    <a:pt x="2299081" y="1636268"/>
                  </a:lnTo>
                  <a:lnTo>
                    <a:pt x="2356231" y="1590167"/>
                  </a:lnTo>
                  <a:lnTo>
                    <a:pt x="2365375" y="1582801"/>
                  </a:lnTo>
                  <a:close/>
                </a:path>
                <a:path w="5154930" h="2298700">
                  <a:moveTo>
                    <a:pt x="4274566" y="1556004"/>
                  </a:moveTo>
                  <a:lnTo>
                    <a:pt x="4262120" y="1513840"/>
                  </a:lnTo>
                  <a:lnTo>
                    <a:pt x="4250436" y="1474216"/>
                  </a:lnTo>
                  <a:lnTo>
                    <a:pt x="4228985" y="1494205"/>
                  </a:lnTo>
                  <a:lnTo>
                    <a:pt x="4223639" y="1486789"/>
                  </a:lnTo>
                  <a:lnTo>
                    <a:pt x="4221886" y="1490129"/>
                  </a:lnTo>
                  <a:lnTo>
                    <a:pt x="4215612" y="1483398"/>
                  </a:lnTo>
                  <a:lnTo>
                    <a:pt x="4215612" y="1502117"/>
                  </a:lnTo>
                  <a:lnTo>
                    <a:pt x="4210951" y="1510995"/>
                  </a:lnTo>
                  <a:lnTo>
                    <a:pt x="4207522" y="1514208"/>
                  </a:lnTo>
                  <a:lnTo>
                    <a:pt x="4197350" y="1508899"/>
                  </a:lnTo>
                  <a:lnTo>
                    <a:pt x="4197350" y="1523199"/>
                  </a:lnTo>
                  <a:lnTo>
                    <a:pt x="4197350" y="1523682"/>
                  </a:lnTo>
                  <a:lnTo>
                    <a:pt x="4194683" y="1526159"/>
                  </a:lnTo>
                  <a:lnTo>
                    <a:pt x="4197350" y="1527162"/>
                  </a:lnTo>
                  <a:lnTo>
                    <a:pt x="4197350" y="1537004"/>
                  </a:lnTo>
                  <a:lnTo>
                    <a:pt x="4197350" y="1573098"/>
                  </a:lnTo>
                  <a:lnTo>
                    <a:pt x="4197350" y="1585544"/>
                  </a:lnTo>
                  <a:lnTo>
                    <a:pt x="2881782" y="2228608"/>
                  </a:lnTo>
                  <a:lnTo>
                    <a:pt x="3624402" y="1561719"/>
                  </a:lnTo>
                  <a:lnTo>
                    <a:pt x="4191800" y="1561719"/>
                  </a:lnTo>
                  <a:lnTo>
                    <a:pt x="4197350" y="1573098"/>
                  </a:lnTo>
                  <a:lnTo>
                    <a:pt x="4197350" y="1537004"/>
                  </a:lnTo>
                  <a:lnTo>
                    <a:pt x="4191050" y="1549019"/>
                  </a:lnTo>
                  <a:lnTo>
                    <a:pt x="3638550" y="1549019"/>
                  </a:lnTo>
                  <a:lnTo>
                    <a:pt x="3862425" y="1347978"/>
                  </a:lnTo>
                  <a:lnTo>
                    <a:pt x="4197350" y="1523199"/>
                  </a:lnTo>
                  <a:lnTo>
                    <a:pt x="4197350" y="1508899"/>
                  </a:lnTo>
                  <a:lnTo>
                    <a:pt x="3872471" y="1338948"/>
                  </a:lnTo>
                  <a:lnTo>
                    <a:pt x="3976535" y="1245501"/>
                  </a:lnTo>
                  <a:lnTo>
                    <a:pt x="4215612" y="1502117"/>
                  </a:lnTo>
                  <a:lnTo>
                    <a:pt x="4215612" y="1483398"/>
                  </a:lnTo>
                  <a:lnTo>
                    <a:pt x="3986022" y="1236980"/>
                  </a:lnTo>
                  <a:lnTo>
                    <a:pt x="4214368" y="1031925"/>
                  </a:lnTo>
                  <a:lnTo>
                    <a:pt x="4235577" y="1055497"/>
                  </a:lnTo>
                  <a:lnTo>
                    <a:pt x="4251947" y="1013968"/>
                  </a:lnTo>
                  <a:lnTo>
                    <a:pt x="4266819" y="976249"/>
                  </a:lnTo>
                  <a:lnTo>
                    <a:pt x="4184650" y="998855"/>
                  </a:lnTo>
                  <a:lnTo>
                    <a:pt x="4205897" y="1022489"/>
                  </a:lnTo>
                  <a:lnTo>
                    <a:pt x="3977386" y="1227709"/>
                  </a:lnTo>
                  <a:lnTo>
                    <a:pt x="3967899" y="1217536"/>
                  </a:lnTo>
                  <a:lnTo>
                    <a:pt x="3967899" y="1236230"/>
                  </a:lnTo>
                  <a:lnTo>
                    <a:pt x="3860508" y="1332687"/>
                  </a:lnTo>
                  <a:lnTo>
                    <a:pt x="3850449" y="1327429"/>
                  </a:lnTo>
                  <a:lnTo>
                    <a:pt x="3850449" y="1341716"/>
                  </a:lnTo>
                  <a:lnTo>
                    <a:pt x="3619627" y="1549019"/>
                  </a:lnTo>
                  <a:lnTo>
                    <a:pt x="2869006" y="1549019"/>
                  </a:lnTo>
                  <a:lnTo>
                    <a:pt x="3578339" y="1199337"/>
                  </a:lnTo>
                  <a:lnTo>
                    <a:pt x="3850449" y="1341716"/>
                  </a:lnTo>
                  <a:lnTo>
                    <a:pt x="3850449" y="1327429"/>
                  </a:lnTo>
                  <a:lnTo>
                    <a:pt x="3592372" y="1192415"/>
                  </a:lnTo>
                  <a:lnTo>
                    <a:pt x="3821747" y="1079334"/>
                  </a:lnTo>
                  <a:lnTo>
                    <a:pt x="3967899" y="1236230"/>
                  </a:lnTo>
                  <a:lnTo>
                    <a:pt x="3967899" y="1217536"/>
                  </a:lnTo>
                  <a:lnTo>
                    <a:pt x="3833685" y="1073454"/>
                  </a:lnTo>
                  <a:lnTo>
                    <a:pt x="4201363" y="892187"/>
                  </a:lnTo>
                  <a:lnTo>
                    <a:pt x="4215384" y="920623"/>
                  </a:lnTo>
                  <a:lnTo>
                    <a:pt x="4249864" y="875157"/>
                  </a:lnTo>
                  <a:lnTo>
                    <a:pt x="4266069" y="853795"/>
                  </a:lnTo>
                  <a:lnTo>
                    <a:pt x="4266717" y="853490"/>
                  </a:lnTo>
                  <a:lnTo>
                    <a:pt x="4267962" y="853567"/>
                  </a:lnTo>
                  <a:lnTo>
                    <a:pt x="4250588" y="826770"/>
                  </a:lnTo>
                  <a:lnTo>
                    <a:pt x="4221607" y="782066"/>
                  </a:lnTo>
                  <a:lnTo>
                    <a:pt x="4205478" y="809409"/>
                  </a:lnTo>
                  <a:lnTo>
                    <a:pt x="4191787" y="801344"/>
                  </a:lnTo>
                  <a:lnTo>
                    <a:pt x="4191787" y="816013"/>
                  </a:lnTo>
                  <a:lnTo>
                    <a:pt x="4191216" y="833564"/>
                  </a:lnTo>
                  <a:lnTo>
                    <a:pt x="4190098" y="835469"/>
                  </a:lnTo>
                  <a:lnTo>
                    <a:pt x="4190098" y="869302"/>
                  </a:lnTo>
                  <a:lnTo>
                    <a:pt x="4189641" y="883793"/>
                  </a:lnTo>
                  <a:lnTo>
                    <a:pt x="3824655" y="1063752"/>
                  </a:lnTo>
                  <a:lnTo>
                    <a:pt x="3812705" y="1050925"/>
                  </a:lnTo>
                  <a:lnTo>
                    <a:pt x="3812705" y="1069644"/>
                  </a:lnTo>
                  <a:lnTo>
                    <a:pt x="3578479" y="1185138"/>
                  </a:lnTo>
                  <a:lnTo>
                    <a:pt x="2869717" y="814349"/>
                  </a:lnTo>
                  <a:lnTo>
                    <a:pt x="3596944" y="838022"/>
                  </a:lnTo>
                  <a:lnTo>
                    <a:pt x="3812705" y="1069644"/>
                  </a:lnTo>
                  <a:lnTo>
                    <a:pt x="3812705" y="1050925"/>
                  </a:lnTo>
                  <a:lnTo>
                    <a:pt x="3614928" y="838619"/>
                  </a:lnTo>
                  <a:lnTo>
                    <a:pt x="4184104" y="857148"/>
                  </a:lnTo>
                  <a:lnTo>
                    <a:pt x="4190098" y="869302"/>
                  </a:lnTo>
                  <a:lnTo>
                    <a:pt x="4190098" y="835469"/>
                  </a:lnTo>
                  <a:lnTo>
                    <a:pt x="4184789" y="844461"/>
                  </a:lnTo>
                  <a:lnTo>
                    <a:pt x="3602710" y="825500"/>
                  </a:lnTo>
                  <a:lnTo>
                    <a:pt x="2864586" y="33172"/>
                  </a:lnTo>
                  <a:lnTo>
                    <a:pt x="4191787" y="816013"/>
                  </a:lnTo>
                  <a:lnTo>
                    <a:pt x="4191787" y="801344"/>
                  </a:lnTo>
                  <a:lnTo>
                    <a:pt x="2833243" y="0"/>
                  </a:lnTo>
                  <a:lnTo>
                    <a:pt x="2830068" y="5461"/>
                  </a:lnTo>
                  <a:lnTo>
                    <a:pt x="2825369" y="9779"/>
                  </a:lnTo>
                  <a:lnTo>
                    <a:pt x="3584740" y="824915"/>
                  </a:lnTo>
                  <a:lnTo>
                    <a:pt x="2842514" y="800735"/>
                  </a:lnTo>
                  <a:lnTo>
                    <a:pt x="2842260" y="807085"/>
                  </a:lnTo>
                  <a:lnTo>
                    <a:pt x="2839339" y="812673"/>
                  </a:lnTo>
                  <a:lnTo>
                    <a:pt x="3564445" y="1192060"/>
                  </a:lnTo>
                  <a:lnTo>
                    <a:pt x="2839466" y="1549527"/>
                  </a:lnTo>
                  <a:lnTo>
                    <a:pt x="2842260" y="1555178"/>
                  </a:lnTo>
                  <a:lnTo>
                    <a:pt x="2842260" y="1561719"/>
                  </a:lnTo>
                  <a:lnTo>
                    <a:pt x="3605479" y="1561719"/>
                  </a:lnTo>
                  <a:lnTo>
                    <a:pt x="2840431" y="2248827"/>
                  </a:lnTo>
                  <a:lnTo>
                    <a:pt x="2839466" y="2249297"/>
                  </a:lnTo>
                  <a:lnTo>
                    <a:pt x="2839593" y="2249576"/>
                  </a:lnTo>
                  <a:lnTo>
                    <a:pt x="2838069" y="2250948"/>
                  </a:lnTo>
                  <a:lnTo>
                    <a:pt x="2842945" y="2256421"/>
                  </a:lnTo>
                  <a:lnTo>
                    <a:pt x="2845054" y="2260727"/>
                  </a:lnTo>
                  <a:lnTo>
                    <a:pt x="2846260" y="2260142"/>
                  </a:lnTo>
                  <a:lnTo>
                    <a:pt x="2846451" y="2260346"/>
                  </a:lnTo>
                  <a:lnTo>
                    <a:pt x="2847187" y="2259685"/>
                  </a:lnTo>
                  <a:lnTo>
                    <a:pt x="4207776" y="1594485"/>
                  </a:lnTo>
                  <a:lnTo>
                    <a:pt x="4221734" y="1623060"/>
                  </a:lnTo>
                  <a:lnTo>
                    <a:pt x="4256532" y="1577594"/>
                  </a:lnTo>
                  <a:lnTo>
                    <a:pt x="4273156" y="1555877"/>
                  </a:lnTo>
                  <a:lnTo>
                    <a:pt x="4273550" y="1555877"/>
                  </a:lnTo>
                  <a:lnTo>
                    <a:pt x="4273347" y="1555623"/>
                  </a:lnTo>
                  <a:lnTo>
                    <a:pt x="4274566" y="1556004"/>
                  </a:lnTo>
                  <a:close/>
                </a:path>
                <a:path w="5154930" h="2298700">
                  <a:moveTo>
                    <a:pt x="5141722" y="880237"/>
                  </a:moveTo>
                  <a:lnTo>
                    <a:pt x="5129022" y="873887"/>
                  </a:lnTo>
                  <a:lnTo>
                    <a:pt x="5065522" y="842137"/>
                  </a:lnTo>
                  <a:lnTo>
                    <a:pt x="5065522" y="873887"/>
                  </a:lnTo>
                  <a:lnTo>
                    <a:pt x="4744199" y="873887"/>
                  </a:lnTo>
                  <a:lnTo>
                    <a:pt x="4744199" y="886587"/>
                  </a:lnTo>
                  <a:lnTo>
                    <a:pt x="5065522" y="886587"/>
                  </a:lnTo>
                  <a:lnTo>
                    <a:pt x="5065522" y="918337"/>
                  </a:lnTo>
                  <a:lnTo>
                    <a:pt x="5129022" y="886587"/>
                  </a:lnTo>
                  <a:lnTo>
                    <a:pt x="5141722" y="880237"/>
                  </a:lnTo>
                  <a:close/>
                </a:path>
                <a:path w="5154930" h="2298700">
                  <a:moveTo>
                    <a:pt x="5154549" y="1582801"/>
                  </a:moveTo>
                  <a:lnTo>
                    <a:pt x="5141849" y="1576451"/>
                  </a:lnTo>
                  <a:lnTo>
                    <a:pt x="5078349" y="1544701"/>
                  </a:lnTo>
                  <a:lnTo>
                    <a:pt x="5078349" y="1576451"/>
                  </a:lnTo>
                  <a:lnTo>
                    <a:pt x="4750295" y="1576451"/>
                  </a:lnTo>
                  <a:lnTo>
                    <a:pt x="4750295" y="1589151"/>
                  </a:lnTo>
                  <a:lnTo>
                    <a:pt x="5078349" y="1589151"/>
                  </a:lnTo>
                  <a:lnTo>
                    <a:pt x="5078349" y="1620901"/>
                  </a:lnTo>
                  <a:lnTo>
                    <a:pt x="5141849" y="1589151"/>
                  </a:lnTo>
                  <a:lnTo>
                    <a:pt x="5154549" y="158280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07794" y="4537964"/>
            <a:ext cx="1067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Input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6101" y="4537964"/>
            <a:ext cx="1243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Hidden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64529" y="4508754"/>
            <a:ext cx="1238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Output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94557" y="1741170"/>
            <a:ext cx="356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-37" baseline="13888" dirty="0">
                <a:latin typeface="Carlito"/>
                <a:cs typeface="Carlito"/>
              </a:rPr>
              <a:t>W</a:t>
            </a:r>
            <a:r>
              <a:rPr sz="900" spc="-25" dirty="0">
                <a:latin typeface="Carlito"/>
                <a:cs typeface="Carlito"/>
              </a:rPr>
              <a:t>11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21482" y="3789045"/>
            <a:ext cx="356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7" baseline="13888" dirty="0">
                <a:latin typeface="Carlito"/>
                <a:cs typeface="Carlito"/>
              </a:rPr>
              <a:t>W</a:t>
            </a:r>
            <a:r>
              <a:rPr sz="900" spc="-25" dirty="0">
                <a:latin typeface="Carlito"/>
                <a:cs typeface="Carlito"/>
              </a:rPr>
              <a:t>34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4370" y="2092579"/>
            <a:ext cx="356870" cy="733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225"/>
              </a:lnSpc>
              <a:spcBef>
                <a:spcPts val="105"/>
              </a:spcBef>
            </a:pPr>
            <a:r>
              <a:rPr sz="2100" spc="-37" baseline="13888" dirty="0">
                <a:latin typeface="Carlito"/>
                <a:cs typeface="Carlito"/>
              </a:rPr>
              <a:t>W</a:t>
            </a:r>
            <a:r>
              <a:rPr sz="900" spc="-25" dirty="0">
                <a:latin typeface="Carlito"/>
                <a:cs typeface="Carlito"/>
              </a:rPr>
              <a:t>12</a:t>
            </a:r>
            <a:endParaRPr sz="900">
              <a:latin typeface="Carlito"/>
              <a:cs typeface="Carlito"/>
            </a:endParaRPr>
          </a:p>
          <a:p>
            <a:pPr marL="104139">
              <a:lnSpc>
                <a:spcPts val="1945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6690" y="3700652"/>
            <a:ext cx="299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7" baseline="13888" dirty="0">
                <a:latin typeface="Carlito"/>
                <a:cs typeface="Carlito"/>
              </a:rPr>
              <a:t>V</a:t>
            </a:r>
            <a:r>
              <a:rPr sz="900" spc="-25" dirty="0">
                <a:latin typeface="Carlito"/>
                <a:cs typeface="Carlito"/>
              </a:rPr>
              <a:t>42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55005" y="1904238"/>
            <a:ext cx="318770" cy="111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-37" baseline="13888" dirty="0">
                <a:latin typeface="Carlito"/>
                <a:cs typeface="Carlito"/>
              </a:rPr>
              <a:t>V</a:t>
            </a:r>
            <a:r>
              <a:rPr sz="900" spc="-25" dirty="0">
                <a:latin typeface="Carlito"/>
                <a:cs typeface="Carlito"/>
              </a:rPr>
              <a:t>11</a:t>
            </a:r>
            <a:endParaRPr sz="900">
              <a:latin typeface="Carlito"/>
              <a:cs typeface="Carlito"/>
            </a:endParaRPr>
          </a:p>
          <a:p>
            <a:pPr marL="57785">
              <a:lnSpc>
                <a:spcPts val="1345"/>
              </a:lnSpc>
              <a:spcBef>
                <a:spcPts val="1080"/>
              </a:spcBef>
            </a:pPr>
            <a:r>
              <a:rPr sz="2100" spc="-37" baseline="13888" dirty="0">
                <a:latin typeface="Carlito"/>
                <a:cs typeface="Carlito"/>
              </a:rPr>
              <a:t>V</a:t>
            </a:r>
            <a:r>
              <a:rPr sz="900" spc="-25" dirty="0">
                <a:latin typeface="Carlito"/>
                <a:cs typeface="Carlito"/>
              </a:rPr>
              <a:t>12</a:t>
            </a:r>
            <a:endParaRPr sz="900">
              <a:latin typeface="Carlito"/>
              <a:cs typeface="Carlito"/>
            </a:endParaRPr>
          </a:p>
          <a:p>
            <a:pPr marL="73025">
              <a:lnSpc>
                <a:spcPts val="2065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73025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0613" y="1984374"/>
            <a:ext cx="1136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rlito"/>
                <a:cs typeface="Carlito"/>
              </a:rPr>
              <a:t>x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99005" y="2100198"/>
            <a:ext cx="9461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0" dirty="0">
                <a:latin typeface="Carlito"/>
                <a:cs typeface="Carlito"/>
              </a:rPr>
              <a:t>1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8863" y="2746629"/>
            <a:ext cx="2336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x</a:t>
            </a:r>
            <a:r>
              <a:rPr sz="1575" spc="-37" baseline="-21164" dirty="0">
                <a:latin typeface="Carlito"/>
                <a:cs typeface="Carlito"/>
              </a:rPr>
              <a:t>2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30933" y="3448634"/>
            <a:ext cx="2336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x</a:t>
            </a:r>
            <a:r>
              <a:rPr sz="1575" spc="-37" baseline="-21164" dirty="0">
                <a:latin typeface="Carlito"/>
                <a:cs typeface="Carlito"/>
              </a:rPr>
              <a:t>3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63409" y="247776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72934" y="315594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2</a:t>
            </a:r>
            <a:endParaRPr sz="1575" baseline="-21164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520940" y="1618488"/>
            <a:ext cx="4468495" cy="2410460"/>
            <a:chOff x="7520940" y="1618488"/>
            <a:chExt cx="4468495" cy="241046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9968" y="1702612"/>
              <a:ext cx="4429340" cy="181874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762869" y="2949702"/>
              <a:ext cx="182880" cy="1079500"/>
            </a:xfrm>
            <a:custGeom>
              <a:avLst/>
              <a:gdLst/>
              <a:ahLst/>
              <a:cxnLst/>
              <a:rect l="l" t="t" r="r" b="b"/>
              <a:pathLst>
                <a:path w="182879" h="1079500">
                  <a:moveTo>
                    <a:pt x="132460" y="73829"/>
                  </a:moveTo>
                  <a:lnTo>
                    <a:pt x="0" y="1075563"/>
                  </a:lnTo>
                  <a:lnTo>
                    <a:pt x="25146" y="1078992"/>
                  </a:lnTo>
                  <a:lnTo>
                    <a:pt x="157601" y="77172"/>
                  </a:lnTo>
                  <a:lnTo>
                    <a:pt x="132460" y="73829"/>
                  </a:lnTo>
                  <a:close/>
                </a:path>
                <a:path w="182879" h="1079500">
                  <a:moveTo>
                    <a:pt x="176159" y="61340"/>
                  </a:moveTo>
                  <a:lnTo>
                    <a:pt x="134111" y="61340"/>
                  </a:lnTo>
                  <a:lnTo>
                    <a:pt x="159257" y="64643"/>
                  </a:lnTo>
                  <a:lnTo>
                    <a:pt x="157601" y="77172"/>
                  </a:lnTo>
                  <a:lnTo>
                    <a:pt x="182752" y="80518"/>
                  </a:lnTo>
                  <a:lnTo>
                    <a:pt x="176159" y="61340"/>
                  </a:lnTo>
                  <a:close/>
                </a:path>
                <a:path w="182879" h="1079500">
                  <a:moveTo>
                    <a:pt x="134111" y="61340"/>
                  </a:moveTo>
                  <a:lnTo>
                    <a:pt x="132460" y="73829"/>
                  </a:lnTo>
                  <a:lnTo>
                    <a:pt x="157601" y="77172"/>
                  </a:lnTo>
                  <a:lnTo>
                    <a:pt x="159257" y="64643"/>
                  </a:lnTo>
                  <a:lnTo>
                    <a:pt x="134111" y="61340"/>
                  </a:lnTo>
                  <a:close/>
                </a:path>
                <a:path w="182879" h="1079500">
                  <a:moveTo>
                    <a:pt x="155066" y="0"/>
                  </a:moveTo>
                  <a:lnTo>
                    <a:pt x="107314" y="70485"/>
                  </a:lnTo>
                  <a:lnTo>
                    <a:pt x="132460" y="73829"/>
                  </a:lnTo>
                  <a:lnTo>
                    <a:pt x="134111" y="61340"/>
                  </a:lnTo>
                  <a:lnTo>
                    <a:pt x="176159" y="61340"/>
                  </a:lnTo>
                  <a:lnTo>
                    <a:pt x="15506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07602" y="1840230"/>
              <a:ext cx="2468880" cy="1487805"/>
            </a:xfrm>
            <a:custGeom>
              <a:avLst/>
              <a:gdLst/>
              <a:ahLst/>
              <a:cxnLst/>
              <a:rect l="l" t="t" r="r" b="b"/>
              <a:pathLst>
                <a:path w="2468879" h="1487804">
                  <a:moveTo>
                    <a:pt x="0" y="743712"/>
                  </a:moveTo>
                  <a:lnTo>
                    <a:pt x="5651" y="672091"/>
                  </a:lnTo>
                  <a:lnTo>
                    <a:pt x="22259" y="602395"/>
                  </a:lnTo>
                  <a:lnTo>
                    <a:pt x="49308" y="534937"/>
                  </a:lnTo>
                  <a:lnTo>
                    <a:pt x="86279" y="470027"/>
                  </a:lnTo>
                  <a:lnTo>
                    <a:pt x="108324" y="438626"/>
                  </a:lnTo>
                  <a:lnTo>
                    <a:pt x="132655" y="407979"/>
                  </a:lnTo>
                  <a:lnTo>
                    <a:pt x="159209" y="378124"/>
                  </a:lnTo>
                  <a:lnTo>
                    <a:pt x="187920" y="349102"/>
                  </a:lnTo>
                  <a:lnTo>
                    <a:pt x="218723" y="320951"/>
                  </a:lnTo>
                  <a:lnTo>
                    <a:pt x="251554" y="293710"/>
                  </a:lnTo>
                  <a:lnTo>
                    <a:pt x="286349" y="267418"/>
                  </a:lnTo>
                  <a:lnTo>
                    <a:pt x="323042" y="242114"/>
                  </a:lnTo>
                  <a:lnTo>
                    <a:pt x="361568" y="217836"/>
                  </a:lnTo>
                  <a:lnTo>
                    <a:pt x="401865" y="194625"/>
                  </a:lnTo>
                  <a:lnTo>
                    <a:pt x="443865" y="172518"/>
                  </a:lnTo>
                  <a:lnTo>
                    <a:pt x="487506" y="151555"/>
                  </a:lnTo>
                  <a:lnTo>
                    <a:pt x="532721" y="131775"/>
                  </a:lnTo>
                  <a:lnTo>
                    <a:pt x="579448" y="113217"/>
                  </a:lnTo>
                  <a:lnTo>
                    <a:pt x="627620" y="95920"/>
                  </a:lnTo>
                  <a:lnTo>
                    <a:pt x="677173" y="79922"/>
                  </a:lnTo>
                  <a:lnTo>
                    <a:pt x="728043" y="65263"/>
                  </a:lnTo>
                  <a:lnTo>
                    <a:pt x="780164" y="51981"/>
                  </a:lnTo>
                  <a:lnTo>
                    <a:pt x="833473" y="40116"/>
                  </a:lnTo>
                  <a:lnTo>
                    <a:pt x="887904" y="29707"/>
                  </a:lnTo>
                  <a:lnTo>
                    <a:pt x="943392" y="20792"/>
                  </a:lnTo>
                  <a:lnTo>
                    <a:pt x="999874" y="13411"/>
                  </a:lnTo>
                  <a:lnTo>
                    <a:pt x="1057285" y="7602"/>
                  </a:lnTo>
                  <a:lnTo>
                    <a:pt x="1115559" y="3404"/>
                  </a:lnTo>
                  <a:lnTo>
                    <a:pt x="1174632" y="857"/>
                  </a:lnTo>
                  <a:lnTo>
                    <a:pt x="1234440" y="0"/>
                  </a:lnTo>
                  <a:lnTo>
                    <a:pt x="1294247" y="857"/>
                  </a:lnTo>
                  <a:lnTo>
                    <a:pt x="1353320" y="3404"/>
                  </a:lnTo>
                  <a:lnTo>
                    <a:pt x="1411594" y="7602"/>
                  </a:lnTo>
                  <a:lnTo>
                    <a:pt x="1469005" y="13411"/>
                  </a:lnTo>
                  <a:lnTo>
                    <a:pt x="1525487" y="20792"/>
                  </a:lnTo>
                  <a:lnTo>
                    <a:pt x="1580975" y="29707"/>
                  </a:lnTo>
                  <a:lnTo>
                    <a:pt x="1635406" y="40116"/>
                  </a:lnTo>
                  <a:lnTo>
                    <a:pt x="1688715" y="51981"/>
                  </a:lnTo>
                  <a:lnTo>
                    <a:pt x="1740836" y="65263"/>
                  </a:lnTo>
                  <a:lnTo>
                    <a:pt x="1791706" y="79922"/>
                  </a:lnTo>
                  <a:lnTo>
                    <a:pt x="1841259" y="95920"/>
                  </a:lnTo>
                  <a:lnTo>
                    <a:pt x="1889431" y="113217"/>
                  </a:lnTo>
                  <a:lnTo>
                    <a:pt x="1936158" y="131775"/>
                  </a:lnTo>
                  <a:lnTo>
                    <a:pt x="1981373" y="151555"/>
                  </a:lnTo>
                  <a:lnTo>
                    <a:pt x="2025014" y="172518"/>
                  </a:lnTo>
                  <a:lnTo>
                    <a:pt x="2067014" y="194625"/>
                  </a:lnTo>
                  <a:lnTo>
                    <a:pt x="2107311" y="217836"/>
                  </a:lnTo>
                  <a:lnTo>
                    <a:pt x="2145837" y="242114"/>
                  </a:lnTo>
                  <a:lnTo>
                    <a:pt x="2182530" y="267418"/>
                  </a:lnTo>
                  <a:lnTo>
                    <a:pt x="2217325" y="293710"/>
                  </a:lnTo>
                  <a:lnTo>
                    <a:pt x="2250156" y="320951"/>
                  </a:lnTo>
                  <a:lnTo>
                    <a:pt x="2280959" y="349102"/>
                  </a:lnTo>
                  <a:lnTo>
                    <a:pt x="2309670" y="378124"/>
                  </a:lnTo>
                  <a:lnTo>
                    <a:pt x="2336224" y="407979"/>
                  </a:lnTo>
                  <a:lnTo>
                    <a:pt x="2360555" y="438626"/>
                  </a:lnTo>
                  <a:lnTo>
                    <a:pt x="2382600" y="470027"/>
                  </a:lnTo>
                  <a:lnTo>
                    <a:pt x="2419571" y="534937"/>
                  </a:lnTo>
                  <a:lnTo>
                    <a:pt x="2446620" y="602395"/>
                  </a:lnTo>
                  <a:lnTo>
                    <a:pt x="2463228" y="672091"/>
                  </a:lnTo>
                  <a:lnTo>
                    <a:pt x="2468879" y="743712"/>
                  </a:lnTo>
                  <a:lnTo>
                    <a:pt x="2467456" y="779743"/>
                  </a:lnTo>
                  <a:lnTo>
                    <a:pt x="2456261" y="850440"/>
                  </a:lnTo>
                  <a:lnTo>
                    <a:pt x="2434368" y="919056"/>
                  </a:lnTo>
                  <a:lnTo>
                    <a:pt x="2402294" y="985279"/>
                  </a:lnTo>
                  <a:lnTo>
                    <a:pt x="2360555" y="1048797"/>
                  </a:lnTo>
                  <a:lnTo>
                    <a:pt x="2336224" y="1079444"/>
                  </a:lnTo>
                  <a:lnTo>
                    <a:pt x="2309670" y="1109299"/>
                  </a:lnTo>
                  <a:lnTo>
                    <a:pt x="2280959" y="1138321"/>
                  </a:lnTo>
                  <a:lnTo>
                    <a:pt x="2250156" y="1166472"/>
                  </a:lnTo>
                  <a:lnTo>
                    <a:pt x="2217325" y="1193713"/>
                  </a:lnTo>
                  <a:lnTo>
                    <a:pt x="2182530" y="1220005"/>
                  </a:lnTo>
                  <a:lnTo>
                    <a:pt x="2145837" y="1245309"/>
                  </a:lnTo>
                  <a:lnTo>
                    <a:pt x="2107311" y="1269587"/>
                  </a:lnTo>
                  <a:lnTo>
                    <a:pt x="2067014" y="1292798"/>
                  </a:lnTo>
                  <a:lnTo>
                    <a:pt x="2025014" y="1314905"/>
                  </a:lnTo>
                  <a:lnTo>
                    <a:pt x="1981373" y="1335868"/>
                  </a:lnTo>
                  <a:lnTo>
                    <a:pt x="1936158" y="1355648"/>
                  </a:lnTo>
                  <a:lnTo>
                    <a:pt x="1889431" y="1374206"/>
                  </a:lnTo>
                  <a:lnTo>
                    <a:pt x="1841259" y="1391503"/>
                  </a:lnTo>
                  <a:lnTo>
                    <a:pt x="1791706" y="1407501"/>
                  </a:lnTo>
                  <a:lnTo>
                    <a:pt x="1740836" y="1422160"/>
                  </a:lnTo>
                  <a:lnTo>
                    <a:pt x="1688715" y="1435442"/>
                  </a:lnTo>
                  <a:lnTo>
                    <a:pt x="1635406" y="1447307"/>
                  </a:lnTo>
                  <a:lnTo>
                    <a:pt x="1580975" y="1457716"/>
                  </a:lnTo>
                  <a:lnTo>
                    <a:pt x="1525487" y="1466631"/>
                  </a:lnTo>
                  <a:lnTo>
                    <a:pt x="1469005" y="1474012"/>
                  </a:lnTo>
                  <a:lnTo>
                    <a:pt x="1411594" y="1479821"/>
                  </a:lnTo>
                  <a:lnTo>
                    <a:pt x="1353320" y="1484019"/>
                  </a:lnTo>
                  <a:lnTo>
                    <a:pt x="1294247" y="1486566"/>
                  </a:lnTo>
                  <a:lnTo>
                    <a:pt x="1234440" y="1487424"/>
                  </a:lnTo>
                  <a:lnTo>
                    <a:pt x="1174632" y="1486566"/>
                  </a:lnTo>
                  <a:lnTo>
                    <a:pt x="1115559" y="1484019"/>
                  </a:lnTo>
                  <a:lnTo>
                    <a:pt x="1057285" y="1479821"/>
                  </a:lnTo>
                  <a:lnTo>
                    <a:pt x="999874" y="1474012"/>
                  </a:lnTo>
                  <a:lnTo>
                    <a:pt x="943392" y="1466631"/>
                  </a:lnTo>
                  <a:lnTo>
                    <a:pt x="887904" y="1457716"/>
                  </a:lnTo>
                  <a:lnTo>
                    <a:pt x="833473" y="1447307"/>
                  </a:lnTo>
                  <a:lnTo>
                    <a:pt x="780164" y="1435442"/>
                  </a:lnTo>
                  <a:lnTo>
                    <a:pt x="728043" y="1422160"/>
                  </a:lnTo>
                  <a:lnTo>
                    <a:pt x="677173" y="1407501"/>
                  </a:lnTo>
                  <a:lnTo>
                    <a:pt x="627620" y="1391503"/>
                  </a:lnTo>
                  <a:lnTo>
                    <a:pt x="579448" y="1374206"/>
                  </a:lnTo>
                  <a:lnTo>
                    <a:pt x="532721" y="1355648"/>
                  </a:lnTo>
                  <a:lnTo>
                    <a:pt x="487506" y="1335868"/>
                  </a:lnTo>
                  <a:lnTo>
                    <a:pt x="443865" y="1314905"/>
                  </a:lnTo>
                  <a:lnTo>
                    <a:pt x="401865" y="1292798"/>
                  </a:lnTo>
                  <a:lnTo>
                    <a:pt x="361568" y="1269587"/>
                  </a:lnTo>
                  <a:lnTo>
                    <a:pt x="323042" y="1245309"/>
                  </a:lnTo>
                  <a:lnTo>
                    <a:pt x="286349" y="1220005"/>
                  </a:lnTo>
                  <a:lnTo>
                    <a:pt x="251554" y="1193713"/>
                  </a:lnTo>
                  <a:lnTo>
                    <a:pt x="218723" y="1166472"/>
                  </a:lnTo>
                  <a:lnTo>
                    <a:pt x="187920" y="1138321"/>
                  </a:lnTo>
                  <a:lnTo>
                    <a:pt x="159209" y="1109299"/>
                  </a:lnTo>
                  <a:lnTo>
                    <a:pt x="132655" y="1079444"/>
                  </a:lnTo>
                  <a:lnTo>
                    <a:pt x="108324" y="1048797"/>
                  </a:lnTo>
                  <a:lnTo>
                    <a:pt x="86279" y="1017396"/>
                  </a:lnTo>
                  <a:lnTo>
                    <a:pt x="49308" y="952486"/>
                  </a:lnTo>
                  <a:lnTo>
                    <a:pt x="22259" y="885028"/>
                  </a:lnTo>
                  <a:lnTo>
                    <a:pt x="5651" y="815332"/>
                  </a:lnTo>
                  <a:lnTo>
                    <a:pt x="0" y="743712"/>
                  </a:lnTo>
                  <a:close/>
                </a:path>
              </a:pathLst>
            </a:custGeom>
            <a:ln w="222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20940" y="1618488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4">
                  <a:moveTo>
                    <a:pt x="251459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251459" y="277367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287380" y="4052392"/>
            <a:ext cx="1701927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Activation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Function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05394" y="1591436"/>
            <a:ext cx="20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539228" y="2398776"/>
            <a:ext cx="251460" cy="277495"/>
          </a:xfrm>
          <a:custGeom>
            <a:avLst/>
            <a:gdLst/>
            <a:ahLst/>
            <a:cxnLst/>
            <a:rect l="l" t="t" r="r" b="b"/>
            <a:pathLst>
              <a:path w="251459" h="277494">
                <a:moveTo>
                  <a:pt x="251459" y="0"/>
                </a:moveTo>
                <a:lnTo>
                  <a:pt x="0" y="0"/>
                </a:lnTo>
                <a:lnTo>
                  <a:pt x="0" y="277367"/>
                </a:lnTo>
                <a:lnTo>
                  <a:pt x="251459" y="277367"/>
                </a:lnTo>
                <a:lnTo>
                  <a:pt x="251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24318" y="2371471"/>
            <a:ext cx="20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2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539228" y="3241548"/>
            <a:ext cx="251460" cy="277495"/>
          </a:xfrm>
          <a:custGeom>
            <a:avLst/>
            <a:gdLst/>
            <a:ahLst/>
            <a:cxnLst/>
            <a:rect l="l" t="t" r="r" b="b"/>
            <a:pathLst>
              <a:path w="251459" h="277495">
                <a:moveTo>
                  <a:pt x="251459" y="0"/>
                </a:moveTo>
                <a:lnTo>
                  <a:pt x="0" y="0"/>
                </a:lnTo>
                <a:lnTo>
                  <a:pt x="0" y="277367"/>
                </a:lnTo>
                <a:lnTo>
                  <a:pt x="251459" y="277367"/>
                </a:lnTo>
                <a:lnTo>
                  <a:pt x="251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24318" y="3214496"/>
            <a:ext cx="20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i</a:t>
            </a:r>
            <a:r>
              <a:rPr sz="1800" spc="-37" baseline="-20833" dirty="0">
                <a:latin typeface="Carlito"/>
                <a:cs typeface="Carlito"/>
              </a:rPr>
              <a:t>3</a:t>
            </a:r>
            <a:endParaRPr sz="1800" baseline="-20833"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780519" y="2412492"/>
            <a:ext cx="253365" cy="277495"/>
          </a:xfrm>
          <a:custGeom>
            <a:avLst/>
            <a:gdLst/>
            <a:ahLst/>
            <a:cxnLst/>
            <a:rect l="l" t="t" r="r" b="b"/>
            <a:pathLst>
              <a:path w="253365" h="277494">
                <a:moveTo>
                  <a:pt x="252983" y="0"/>
                </a:moveTo>
                <a:lnTo>
                  <a:pt x="0" y="0"/>
                </a:lnTo>
                <a:lnTo>
                  <a:pt x="0" y="277367"/>
                </a:lnTo>
                <a:lnTo>
                  <a:pt x="252983" y="277367"/>
                </a:lnTo>
                <a:lnTo>
                  <a:pt x="2529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1744197" y="2385186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h</a:t>
            </a:r>
            <a:r>
              <a:rPr sz="1800" spc="-37" baseline="-20833" dirty="0">
                <a:latin typeface="Carlito"/>
                <a:cs typeface="Carlito"/>
              </a:rPr>
              <a:t>1</a:t>
            </a:r>
            <a:endParaRPr sz="1800" baseline="-20833">
              <a:latin typeface="Carlito"/>
              <a:cs typeface="Carlito"/>
            </a:endParaRPr>
          </a:p>
        </p:txBody>
      </p:sp>
      <p:pic>
        <p:nvPicPr>
          <p:cNvPr id="40" name="object 4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3742" y="5775959"/>
            <a:ext cx="2380873" cy="571148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5331" y="5698235"/>
            <a:ext cx="3448803" cy="59054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48569" y="5635752"/>
            <a:ext cx="3837826" cy="648400"/>
          </a:xfrm>
          <a:prstGeom prst="rect">
            <a:avLst/>
          </a:prstGeom>
        </p:spPr>
      </p:pic>
      <p:sp>
        <p:nvSpPr>
          <p:cNvPr id="43" name="object 43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481669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7547"/>
            <a:ext cx="6433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We</a:t>
            </a:r>
            <a:r>
              <a:rPr spc="-20" dirty="0"/>
              <a:t> </a:t>
            </a:r>
            <a:r>
              <a:rPr spc="-30" dirty="0"/>
              <a:t>may</a:t>
            </a:r>
            <a:r>
              <a:rPr spc="-15" dirty="0"/>
              <a:t> </a:t>
            </a:r>
            <a:r>
              <a:rPr spc="-30" dirty="0"/>
              <a:t>have</a:t>
            </a:r>
            <a:r>
              <a:rPr spc="-20" dirty="0"/>
              <a:t> </a:t>
            </a:r>
            <a:r>
              <a:rPr dirty="0"/>
              <a:t>multiple</a:t>
            </a:r>
            <a:r>
              <a:rPr spc="-15" dirty="0"/>
              <a:t> </a:t>
            </a:r>
            <a:r>
              <a:rPr spc="-35" dirty="0"/>
              <a:t>layers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7155" y="1477010"/>
            <a:ext cx="5872480" cy="2740025"/>
            <a:chOff x="867155" y="1477010"/>
            <a:chExt cx="5872480" cy="2740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155" y="1477010"/>
              <a:ext cx="5872353" cy="27396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327647" y="2310384"/>
              <a:ext cx="397510" cy="76200"/>
            </a:xfrm>
            <a:custGeom>
              <a:avLst/>
              <a:gdLst/>
              <a:ahLst/>
              <a:cxnLst/>
              <a:rect l="l" t="t" r="r" b="b"/>
              <a:pathLst>
                <a:path w="397509" h="76200">
                  <a:moveTo>
                    <a:pt x="321309" y="0"/>
                  </a:moveTo>
                  <a:lnTo>
                    <a:pt x="321309" y="76200"/>
                  </a:lnTo>
                  <a:lnTo>
                    <a:pt x="384809" y="44450"/>
                  </a:lnTo>
                  <a:lnTo>
                    <a:pt x="334009" y="44450"/>
                  </a:lnTo>
                  <a:lnTo>
                    <a:pt x="334009" y="31750"/>
                  </a:lnTo>
                  <a:lnTo>
                    <a:pt x="384809" y="31750"/>
                  </a:lnTo>
                  <a:lnTo>
                    <a:pt x="321309" y="0"/>
                  </a:lnTo>
                  <a:close/>
                </a:path>
                <a:path w="397509" h="76200">
                  <a:moveTo>
                    <a:pt x="32130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21309" y="44450"/>
                  </a:lnTo>
                  <a:lnTo>
                    <a:pt x="321309" y="31750"/>
                  </a:lnTo>
                  <a:close/>
                </a:path>
                <a:path w="397509" h="76200">
                  <a:moveTo>
                    <a:pt x="384809" y="31750"/>
                  </a:moveTo>
                  <a:lnTo>
                    <a:pt x="334009" y="31750"/>
                  </a:lnTo>
                  <a:lnTo>
                    <a:pt x="334009" y="44450"/>
                  </a:lnTo>
                  <a:lnTo>
                    <a:pt x="384809" y="44450"/>
                  </a:lnTo>
                  <a:lnTo>
                    <a:pt x="397509" y="38100"/>
                  </a:lnTo>
                  <a:lnTo>
                    <a:pt x="384809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0735" y="1963369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693" y="2738373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029" y="3455034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126" y="3984752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8694" y="3973195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4465" y="3486404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32121" y="5225541"/>
            <a:ext cx="2738120" cy="1334135"/>
            <a:chOff x="4532121" y="5225541"/>
            <a:chExt cx="2738120" cy="1334135"/>
          </a:xfrm>
        </p:grpSpPr>
        <p:sp>
          <p:nvSpPr>
            <p:cNvPr id="13" name="object 13"/>
            <p:cNvSpPr/>
            <p:nvPr/>
          </p:nvSpPr>
          <p:spPr>
            <a:xfrm>
              <a:off x="4538471" y="5231891"/>
              <a:ext cx="2725420" cy="1321435"/>
            </a:xfrm>
            <a:custGeom>
              <a:avLst/>
              <a:gdLst/>
              <a:ahLst/>
              <a:cxnLst/>
              <a:rect l="l" t="t" r="r" b="b"/>
              <a:pathLst>
                <a:path w="2725420" h="1321434">
                  <a:moveTo>
                    <a:pt x="1362455" y="0"/>
                  </a:moveTo>
                  <a:lnTo>
                    <a:pt x="1298318" y="719"/>
                  </a:lnTo>
                  <a:lnTo>
                    <a:pt x="1234943" y="2855"/>
                  </a:lnTo>
                  <a:lnTo>
                    <a:pt x="1172397" y="6376"/>
                  </a:lnTo>
                  <a:lnTo>
                    <a:pt x="1110745" y="11251"/>
                  </a:lnTo>
                  <a:lnTo>
                    <a:pt x="1050053" y="17448"/>
                  </a:lnTo>
                  <a:lnTo>
                    <a:pt x="990386" y="24935"/>
                  </a:lnTo>
                  <a:lnTo>
                    <a:pt x="931810" y="33680"/>
                  </a:lnTo>
                  <a:lnTo>
                    <a:pt x="874389" y="43652"/>
                  </a:lnTo>
                  <a:lnTo>
                    <a:pt x="818190" y="54819"/>
                  </a:lnTo>
                  <a:lnTo>
                    <a:pt x="763277" y="67149"/>
                  </a:lnTo>
                  <a:lnTo>
                    <a:pt x="709716" y="80610"/>
                  </a:lnTo>
                  <a:lnTo>
                    <a:pt x="657573" y="95172"/>
                  </a:lnTo>
                  <a:lnTo>
                    <a:pt x="606913" y="110801"/>
                  </a:lnTo>
                  <a:lnTo>
                    <a:pt x="557802" y="127467"/>
                  </a:lnTo>
                  <a:lnTo>
                    <a:pt x="510304" y="145137"/>
                  </a:lnTo>
                  <a:lnTo>
                    <a:pt x="464485" y="163780"/>
                  </a:lnTo>
                  <a:lnTo>
                    <a:pt x="420412" y="183365"/>
                  </a:lnTo>
                  <a:lnTo>
                    <a:pt x="378148" y="203858"/>
                  </a:lnTo>
                  <a:lnTo>
                    <a:pt x="337760" y="225230"/>
                  </a:lnTo>
                  <a:lnTo>
                    <a:pt x="299312" y="247447"/>
                  </a:lnTo>
                  <a:lnTo>
                    <a:pt x="262871" y="270479"/>
                  </a:lnTo>
                  <a:lnTo>
                    <a:pt x="228502" y="294293"/>
                  </a:lnTo>
                  <a:lnTo>
                    <a:pt x="196270" y="318858"/>
                  </a:lnTo>
                  <a:lnTo>
                    <a:pt x="166241" y="344142"/>
                  </a:lnTo>
                  <a:lnTo>
                    <a:pt x="113051" y="396741"/>
                  </a:lnTo>
                  <a:lnTo>
                    <a:pt x="69457" y="451835"/>
                  </a:lnTo>
                  <a:lnTo>
                    <a:pt x="35982" y="509171"/>
                  </a:lnTo>
                  <a:lnTo>
                    <a:pt x="13150" y="568495"/>
                  </a:lnTo>
                  <a:lnTo>
                    <a:pt x="1482" y="629553"/>
                  </a:lnTo>
                  <a:lnTo>
                    <a:pt x="0" y="660653"/>
                  </a:lnTo>
                  <a:lnTo>
                    <a:pt x="1482" y="691754"/>
                  </a:lnTo>
                  <a:lnTo>
                    <a:pt x="13150" y="752812"/>
                  </a:lnTo>
                  <a:lnTo>
                    <a:pt x="35982" y="812136"/>
                  </a:lnTo>
                  <a:lnTo>
                    <a:pt x="69457" y="869472"/>
                  </a:lnTo>
                  <a:lnTo>
                    <a:pt x="113051" y="924566"/>
                  </a:lnTo>
                  <a:lnTo>
                    <a:pt x="166241" y="977165"/>
                  </a:lnTo>
                  <a:lnTo>
                    <a:pt x="196270" y="1002449"/>
                  </a:lnTo>
                  <a:lnTo>
                    <a:pt x="228502" y="1027014"/>
                  </a:lnTo>
                  <a:lnTo>
                    <a:pt x="262871" y="1050828"/>
                  </a:lnTo>
                  <a:lnTo>
                    <a:pt x="299312" y="1073860"/>
                  </a:lnTo>
                  <a:lnTo>
                    <a:pt x="337760" y="1096077"/>
                  </a:lnTo>
                  <a:lnTo>
                    <a:pt x="378148" y="1117449"/>
                  </a:lnTo>
                  <a:lnTo>
                    <a:pt x="420412" y="1137942"/>
                  </a:lnTo>
                  <a:lnTo>
                    <a:pt x="464485" y="1157527"/>
                  </a:lnTo>
                  <a:lnTo>
                    <a:pt x="510304" y="1176170"/>
                  </a:lnTo>
                  <a:lnTo>
                    <a:pt x="557802" y="1193840"/>
                  </a:lnTo>
                  <a:lnTo>
                    <a:pt x="606913" y="1210506"/>
                  </a:lnTo>
                  <a:lnTo>
                    <a:pt x="657573" y="1226135"/>
                  </a:lnTo>
                  <a:lnTo>
                    <a:pt x="709716" y="1240697"/>
                  </a:lnTo>
                  <a:lnTo>
                    <a:pt x="763277" y="1254158"/>
                  </a:lnTo>
                  <a:lnTo>
                    <a:pt x="818190" y="1266488"/>
                  </a:lnTo>
                  <a:lnTo>
                    <a:pt x="874389" y="1277655"/>
                  </a:lnTo>
                  <a:lnTo>
                    <a:pt x="931810" y="1287627"/>
                  </a:lnTo>
                  <a:lnTo>
                    <a:pt x="990386" y="1296372"/>
                  </a:lnTo>
                  <a:lnTo>
                    <a:pt x="1050053" y="1303859"/>
                  </a:lnTo>
                  <a:lnTo>
                    <a:pt x="1110745" y="1310056"/>
                  </a:lnTo>
                  <a:lnTo>
                    <a:pt x="1172397" y="1314931"/>
                  </a:lnTo>
                  <a:lnTo>
                    <a:pt x="1234943" y="1318452"/>
                  </a:lnTo>
                  <a:lnTo>
                    <a:pt x="1298318" y="1320588"/>
                  </a:lnTo>
                  <a:lnTo>
                    <a:pt x="1362455" y="1321307"/>
                  </a:lnTo>
                  <a:lnTo>
                    <a:pt x="1426593" y="1320588"/>
                  </a:lnTo>
                  <a:lnTo>
                    <a:pt x="1489968" y="1318452"/>
                  </a:lnTo>
                  <a:lnTo>
                    <a:pt x="1552514" y="1314931"/>
                  </a:lnTo>
                  <a:lnTo>
                    <a:pt x="1614166" y="1310056"/>
                  </a:lnTo>
                  <a:lnTo>
                    <a:pt x="1674858" y="1303859"/>
                  </a:lnTo>
                  <a:lnTo>
                    <a:pt x="1734525" y="1296372"/>
                  </a:lnTo>
                  <a:lnTo>
                    <a:pt x="1793101" y="1287627"/>
                  </a:lnTo>
                  <a:lnTo>
                    <a:pt x="1850522" y="1277655"/>
                  </a:lnTo>
                  <a:lnTo>
                    <a:pt x="1906721" y="1266488"/>
                  </a:lnTo>
                  <a:lnTo>
                    <a:pt x="1961634" y="1254158"/>
                  </a:lnTo>
                  <a:lnTo>
                    <a:pt x="2015195" y="1240697"/>
                  </a:lnTo>
                  <a:lnTo>
                    <a:pt x="2067338" y="1226135"/>
                  </a:lnTo>
                  <a:lnTo>
                    <a:pt x="2117998" y="1210506"/>
                  </a:lnTo>
                  <a:lnTo>
                    <a:pt x="2167109" y="1193840"/>
                  </a:lnTo>
                  <a:lnTo>
                    <a:pt x="2214607" y="1176170"/>
                  </a:lnTo>
                  <a:lnTo>
                    <a:pt x="2260426" y="1157527"/>
                  </a:lnTo>
                  <a:lnTo>
                    <a:pt x="2304499" y="1137942"/>
                  </a:lnTo>
                  <a:lnTo>
                    <a:pt x="2346763" y="1117449"/>
                  </a:lnTo>
                  <a:lnTo>
                    <a:pt x="2387151" y="1096077"/>
                  </a:lnTo>
                  <a:lnTo>
                    <a:pt x="2425599" y="1073860"/>
                  </a:lnTo>
                  <a:lnTo>
                    <a:pt x="2462040" y="1050828"/>
                  </a:lnTo>
                  <a:lnTo>
                    <a:pt x="2496409" y="1027014"/>
                  </a:lnTo>
                  <a:lnTo>
                    <a:pt x="2528641" y="1002449"/>
                  </a:lnTo>
                  <a:lnTo>
                    <a:pt x="2558670" y="977165"/>
                  </a:lnTo>
                  <a:lnTo>
                    <a:pt x="2611860" y="924566"/>
                  </a:lnTo>
                  <a:lnTo>
                    <a:pt x="2655454" y="869472"/>
                  </a:lnTo>
                  <a:lnTo>
                    <a:pt x="2688929" y="812136"/>
                  </a:lnTo>
                  <a:lnTo>
                    <a:pt x="2711761" y="752812"/>
                  </a:lnTo>
                  <a:lnTo>
                    <a:pt x="2723429" y="691754"/>
                  </a:lnTo>
                  <a:lnTo>
                    <a:pt x="2724911" y="660653"/>
                  </a:lnTo>
                  <a:lnTo>
                    <a:pt x="2723429" y="629553"/>
                  </a:lnTo>
                  <a:lnTo>
                    <a:pt x="2711761" y="568495"/>
                  </a:lnTo>
                  <a:lnTo>
                    <a:pt x="2688929" y="509171"/>
                  </a:lnTo>
                  <a:lnTo>
                    <a:pt x="2655454" y="451835"/>
                  </a:lnTo>
                  <a:lnTo>
                    <a:pt x="2611860" y="396741"/>
                  </a:lnTo>
                  <a:lnTo>
                    <a:pt x="2558670" y="344142"/>
                  </a:lnTo>
                  <a:lnTo>
                    <a:pt x="2528641" y="318858"/>
                  </a:lnTo>
                  <a:lnTo>
                    <a:pt x="2496409" y="294293"/>
                  </a:lnTo>
                  <a:lnTo>
                    <a:pt x="2462040" y="270479"/>
                  </a:lnTo>
                  <a:lnTo>
                    <a:pt x="2425599" y="247447"/>
                  </a:lnTo>
                  <a:lnTo>
                    <a:pt x="2387151" y="225230"/>
                  </a:lnTo>
                  <a:lnTo>
                    <a:pt x="2346763" y="203858"/>
                  </a:lnTo>
                  <a:lnTo>
                    <a:pt x="2304499" y="183365"/>
                  </a:lnTo>
                  <a:lnTo>
                    <a:pt x="2260426" y="163780"/>
                  </a:lnTo>
                  <a:lnTo>
                    <a:pt x="2214607" y="145137"/>
                  </a:lnTo>
                  <a:lnTo>
                    <a:pt x="2167109" y="127467"/>
                  </a:lnTo>
                  <a:lnTo>
                    <a:pt x="2117998" y="110801"/>
                  </a:lnTo>
                  <a:lnTo>
                    <a:pt x="2067338" y="95172"/>
                  </a:lnTo>
                  <a:lnTo>
                    <a:pt x="2015195" y="80610"/>
                  </a:lnTo>
                  <a:lnTo>
                    <a:pt x="1961634" y="67149"/>
                  </a:lnTo>
                  <a:lnTo>
                    <a:pt x="1906721" y="54819"/>
                  </a:lnTo>
                  <a:lnTo>
                    <a:pt x="1850522" y="43652"/>
                  </a:lnTo>
                  <a:lnTo>
                    <a:pt x="1793101" y="33680"/>
                  </a:lnTo>
                  <a:lnTo>
                    <a:pt x="1734525" y="24935"/>
                  </a:lnTo>
                  <a:lnTo>
                    <a:pt x="1674858" y="17448"/>
                  </a:lnTo>
                  <a:lnTo>
                    <a:pt x="1614166" y="11251"/>
                  </a:lnTo>
                  <a:lnTo>
                    <a:pt x="1552514" y="6376"/>
                  </a:lnTo>
                  <a:lnTo>
                    <a:pt x="1489968" y="2855"/>
                  </a:lnTo>
                  <a:lnTo>
                    <a:pt x="1426593" y="719"/>
                  </a:lnTo>
                  <a:lnTo>
                    <a:pt x="13624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38471" y="5231891"/>
              <a:ext cx="2725420" cy="1321435"/>
            </a:xfrm>
            <a:custGeom>
              <a:avLst/>
              <a:gdLst/>
              <a:ahLst/>
              <a:cxnLst/>
              <a:rect l="l" t="t" r="r" b="b"/>
              <a:pathLst>
                <a:path w="2725420" h="1321434">
                  <a:moveTo>
                    <a:pt x="0" y="660653"/>
                  </a:moveTo>
                  <a:lnTo>
                    <a:pt x="5888" y="598823"/>
                  </a:lnTo>
                  <a:lnTo>
                    <a:pt x="23203" y="538600"/>
                  </a:lnTo>
                  <a:lnTo>
                    <a:pt x="51422" y="480239"/>
                  </a:lnTo>
                  <a:lnTo>
                    <a:pt x="90022" y="423992"/>
                  </a:lnTo>
                  <a:lnTo>
                    <a:pt x="138479" y="370114"/>
                  </a:lnTo>
                  <a:lnTo>
                    <a:pt x="196270" y="318858"/>
                  </a:lnTo>
                  <a:lnTo>
                    <a:pt x="228502" y="294293"/>
                  </a:lnTo>
                  <a:lnTo>
                    <a:pt x="262871" y="270479"/>
                  </a:lnTo>
                  <a:lnTo>
                    <a:pt x="299312" y="247447"/>
                  </a:lnTo>
                  <a:lnTo>
                    <a:pt x="337760" y="225230"/>
                  </a:lnTo>
                  <a:lnTo>
                    <a:pt x="378148" y="203858"/>
                  </a:lnTo>
                  <a:lnTo>
                    <a:pt x="420412" y="183365"/>
                  </a:lnTo>
                  <a:lnTo>
                    <a:pt x="464485" y="163780"/>
                  </a:lnTo>
                  <a:lnTo>
                    <a:pt x="510304" y="145137"/>
                  </a:lnTo>
                  <a:lnTo>
                    <a:pt x="557802" y="127467"/>
                  </a:lnTo>
                  <a:lnTo>
                    <a:pt x="606913" y="110801"/>
                  </a:lnTo>
                  <a:lnTo>
                    <a:pt x="657573" y="95172"/>
                  </a:lnTo>
                  <a:lnTo>
                    <a:pt x="709716" y="80610"/>
                  </a:lnTo>
                  <a:lnTo>
                    <a:pt x="763277" y="67149"/>
                  </a:lnTo>
                  <a:lnTo>
                    <a:pt x="818190" y="54819"/>
                  </a:lnTo>
                  <a:lnTo>
                    <a:pt x="874389" y="43652"/>
                  </a:lnTo>
                  <a:lnTo>
                    <a:pt x="931810" y="33680"/>
                  </a:lnTo>
                  <a:lnTo>
                    <a:pt x="990386" y="24935"/>
                  </a:lnTo>
                  <a:lnTo>
                    <a:pt x="1050053" y="17448"/>
                  </a:lnTo>
                  <a:lnTo>
                    <a:pt x="1110745" y="11251"/>
                  </a:lnTo>
                  <a:lnTo>
                    <a:pt x="1172397" y="6376"/>
                  </a:lnTo>
                  <a:lnTo>
                    <a:pt x="1234943" y="2855"/>
                  </a:lnTo>
                  <a:lnTo>
                    <a:pt x="1298318" y="719"/>
                  </a:lnTo>
                  <a:lnTo>
                    <a:pt x="1362455" y="0"/>
                  </a:lnTo>
                  <a:lnTo>
                    <a:pt x="1426593" y="719"/>
                  </a:lnTo>
                  <a:lnTo>
                    <a:pt x="1489968" y="2855"/>
                  </a:lnTo>
                  <a:lnTo>
                    <a:pt x="1552514" y="6376"/>
                  </a:lnTo>
                  <a:lnTo>
                    <a:pt x="1614166" y="11251"/>
                  </a:lnTo>
                  <a:lnTo>
                    <a:pt x="1674858" y="17448"/>
                  </a:lnTo>
                  <a:lnTo>
                    <a:pt x="1734525" y="24935"/>
                  </a:lnTo>
                  <a:lnTo>
                    <a:pt x="1793101" y="33680"/>
                  </a:lnTo>
                  <a:lnTo>
                    <a:pt x="1850522" y="43652"/>
                  </a:lnTo>
                  <a:lnTo>
                    <a:pt x="1906721" y="54819"/>
                  </a:lnTo>
                  <a:lnTo>
                    <a:pt x="1961634" y="67149"/>
                  </a:lnTo>
                  <a:lnTo>
                    <a:pt x="2015195" y="80610"/>
                  </a:lnTo>
                  <a:lnTo>
                    <a:pt x="2067338" y="95172"/>
                  </a:lnTo>
                  <a:lnTo>
                    <a:pt x="2117998" y="110801"/>
                  </a:lnTo>
                  <a:lnTo>
                    <a:pt x="2167109" y="127467"/>
                  </a:lnTo>
                  <a:lnTo>
                    <a:pt x="2214607" y="145137"/>
                  </a:lnTo>
                  <a:lnTo>
                    <a:pt x="2260426" y="163780"/>
                  </a:lnTo>
                  <a:lnTo>
                    <a:pt x="2304499" y="183365"/>
                  </a:lnTo>
                  <a:lnTo>
                    <a:pt x="2346763" y="203858"/>
                  </a:lnTo>
                  <a:lnTo>
                    <a:pt x="2387151" y="225230"/>
                  </a:lnTo>
                  <a:lnTo>
                    <a:pt x="2425599" y="247447"/>
                  </a:lnTo>
                  <a:lnTo>
                    <a:pt x="2462040" y="270479"/>
                  </a:lnTo>
                  <a:lnTo>
                    <a:pt x="2496409" y="294293"/>
                  </a:lnTo>
                  <a:lnTo>
                    <a:pt x="2528641" y="318858"/>
                  </a:lnTo>
                  <a:lnTo>
                    <a:pt x="2558670" y="344142"/>
                  </a:lnTo>
                  <a:lnTo>
                    <a:pt x="2611860" y="396741"/>
                  </a:lnTo>
                  <a:lnTo>
                    <a:pt x="2655454" y="451835"/>
                  </a:lnTo>
                  <a:lnTo>
                    <a:pt x="2688929" y="509171"/>
                  </a:lnTo>
                  <a:lnTo>
                    <a:pt x="2711761" y="568495"/>
                  </a:lnTo>
                  <a:lnTo>
                    <a:pt x="2723429" y="629553"/>
                  </a:lnTo>
                  <a:lnTo>
                    <a:pt x="2724911" y="660653"/>
                  </a:lnTo>
                  <a:lnTo>
                    <a:pt x="2723429" y="691754"/>
                  </a:lnTo>
                  <a:lnTo>
                    <a:pt x="2711761" y="752812"/>
                  </a:lnTo>
                  <a:lnTo>
                    <a:pt x="2688929" y="812136"/>
                  </a:lnTo>
                  <a:lnTo>
                    <a:pt x="2655454" y="869472"/>
                  </a:lnTo>
                  <a:lnTo>
                    <a:pt x="2611860" y="924566"/>
                  </a:lnTo>
                  <a:lnTo>
                    <a:pt x="2558670" y="977165"/>
                  </a:lnTo>
                  <a:lnTo>
                    <a:pt x="2528641" y="1002449"/>
                  </a:lnTo>
                  <a:lnTo>
                    <a:pt x="2496409" y="1027014"/>
                  </a:lnTo>
                  <a:lnTo>
                    <a:pt x="2462040" y="1050828"/>
                  </a:lnTo>
                  <a:lnTo>
                    <a:pt x="2425599" y="1073860"/>
                  </a:lnTo>
                  <a:lnTo>
                    <a:pt x="2387151" y="1096077"/>
                  </a:lnTo>
                  <a:lnTo>
                    <a:pt x="2346763" y="1117449"/>
                  </a:lnTo>
                  <a:lnTo>
                    <a:pt x="2304499" y="1137942"/>
                  </a:lnTo>
                  <a:lnTo>
                    <a:pt x="2260426" y="1157527"/>
                  </a:lnTo>
                  <a:lnTo>
                    <a:pt x="2214607" y="1176170"/>
                  </a:lnTo>
                  <a:lnTo>
                    <a:pt x="2167109" y="1193840"/>
                  </a:lnTo>
                  <a:lnTo>
                    <a:pt x="2117998" y="1210506"/>
                  </a:lnTo>
                  <a:lnTo>
                    <a:pt x="2067338" y="1226135"/>
                  </a:lnTo>
                  <a:lnTo>
                    <a:pt x="2015195" y="1240697"/>
                  </a:lnTo>
                  <a:lnTo>
                    <a:pt x="1961634" y="1254158"/>
                  </a:lnTo>
                  <a:lnTo>
                    <a:pt x="1906721" y="1266488"/>
                  </a:lnTo>
                  <a:lnTo>
                    <a:pt x="1850522" y="1277655"/>
                  </a:lnTo>
                  <a:lnTo>
                    <a:pt x="1793101" y="1287627"/>
                  </a:lnTo>
                  <a:lnTo>
                    <a:pt x="1734525" y="1296372"/>
                  </a:lnTo>
                  <a:lnTo>
                    <a:pt x="1674858" y="1303859"/>
                  </a:lnTo>
                  <a:lnTo>
                    <a:pt x="1614166" y="1310056"/>
                  </a:lnTo>
                  <a:lnTo>
                    <a:pt x="1552514" y="1314931"/>
                  </a:lnTo>
                  <a:lnTo>
                    <a:pt x="1489968" y="1318452"/>
                  </a:lnTo>
                  <a:lnTo>
                    <a:pt x="1426593" y="1320588"/>
                  </a:lnTo>
                  <a:lnTo>
                    <a:pt x="1362455" y="1321307"/>
                  </a:lnTo>
                  <a:lnTo>
                    <a:pt x="1298318" y="1320588"/>
                  </a:lnTo>
                  <a:lnTo>
                    <a:pt x="1234943" y="1318452"/>
                  </a:lnTo>
                  <a:lnTo>
                    <a:pt x="1172397" y="1314931"/>
                  </a:lnTo>
                  <a:lnTo>
                    <a:pt x="1110745" y="1310056"/>
                  </a:lnTo>
                  <a:lnTo>
                    <a:pt x="1050053" y="1303859"/>
                  </a:lnTo>
                  <a:lnTo>
                    <a:pt x="990386" y="1296372"/>
                  </a:lnTo>
                  <a:lnTo>
                    <a:pt x="931810" y="1287627"/>
                  </a:lnTo>
                  <a:lnTo>
                    <a:pt x="874389" y="1277655"/>
                  </a:lnTo>
                  <a:lnTo>
                    <a:pt x="818190" y="1266488"/>
                  </a:lnTo>
                  <a:lnTo>
                    <a:pt x="763277" y="1254158"/>
                  </a:lnTo>
                  <a:lnTo>
                    <a:pt x="709716" y="1240697"/>
                  </a:lnTo>
                  <a:lnTo>
                    <a:pt x="657573" y="1226135"/>
                  </a:lnTo>
                  <a:lnTo>
                    <a:pt x="606913" y="1210506"/>
                  </a:lnTo>
                  <a:lnTo>
                    <a:pt x="557802" y="1193840"/>
                  </a:lnTo>
                  <a:lnTo>
                    <a:pt x="510304" y="1176170"/>
                  </a:lnTo>
                  <a:lnTo>
                    <a:pt x="464485" y="1157527"/>
                  </a:lnTo>
                  <a:lnTo>
                    <a:pt x="420412" y="1137942"/>
                  </a:lnTo>
                  <a:lnTo>
                    <a:pt x="378148" y="1117449"/>
                  </a:lnTo>
                  <a:lnTo>
                    <a:pt x="337760" y="1096077"/>
                  </a:lnTo>
                  <a:lnTo>
                    <a:pt x="299312" y="1073860"/>
                  </a:lnTo>
                  <a:lnTo>
                    <a:pt x="262871" y="1050828"/>
                  </a:lnTo>
                  <a:lnTo>
                    <a:pt x="228502" y="1027014"/>
                  </a:lnTo>
                  <a:lnTo>
                    <a:pt x="196270" y="1002449"/>
                  </a:lnTo>
                  <a:lnTo>
                    <a:pt x="166241" y="977165"/>
                  </a:lnTo>
                  <a:lnTo>
                    <a:pt x="113051" y="924566"/>
                  </a:lnTo>
                  <a:lnTo>
                    <a:pt x="69457" y="869472"/>
                  </a:lnTo>
                  <a:lnTo>
                    <a:pt x="35982" y="812136"/>
                  </a:lnTo>
                  <a:lnTo>
                    <a:pt x="13150" y="752812"/>
                  </a:lnTo>
                  <a:lnTo>
                    <a:pt x="1482" y="691754"/>
                  </a:lnTo>
                  <a:lnTo>
                    <a:pt x="0" y="6606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608321" y="5741619"/>
            <a:ext cx="265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52" baseline="3086" dirty="0">
                <a:latin typeface="Cambria Math"/>
                <a:cs typeface="Cambria Math"/>
              </a:rPr>
              <a:t>𝑎</a:t>
            </a:r>
            <a:r>
              <a:rPr sz="1950" spc="60" baseline="-12820" dirty="0">
                <a:latin typeface="Cambria Math"/>
                <a:cs typeface="Cambria Math"/>
              </a:rPr>
              <a:t>1</a:t>
            </a:r>
            <a:r>
              <a:rPr sz="1950" baseline="-12820" dirty="0">
                <a:latin typeface="Cambria Math"/>
                <a:cs typeface="Cambria Math"/>
              </a:rPr>
              <a:t> </a:t>
            </a:r>
            <a:r>
              <a:rPr sz="1950" spc="-30" baseline="-12820" dirty="0">
                <a:latin typeface="Cambria Math"/>
                <a:cs typeface="Cambria Math"/>
              </a:rPr>
              <a:t> </a:t>
            </a:r>
            <a:r>
              <a:rPr sz="2700" baseline="3086" dirty="0">
                <a:latin typeface="Cambria Math"/>
                <a:cs typeface="Cambria Math"/>
              </a:rPr>
              <a:t>=</a:t>
            </a:r>
            <a:r>
              <a:rPr sz="2700" spc="157" baseline="3086" dirty="0">
                <a:latin typeface="Cambria Math"/>
                <a:cs typeface="Cambria Math"/>
              </a:rPr>
              <a:t> </a:t>
            </a:r>
            <a:r>
              <a:rPr sz="2700" spc="877" baseline="3086" dirty="0">
                <a:latin typeface="Cambria Math"/>
                <a:cs typeface="Cambria Math"/>
              </a:rPr>
              <a:t>෍</a:t>
            </a:r>
            <a:r>
              <a:rPr sz="2700" spc="-142" baseline="3086" dirty="0">
                <a:latin typeface="Cambria Math"/>
                <a:cs typeface="Cambria Math"/>
              </a:rPr>
              <a:t> </a:t>
            </a:r>
            <a:r>
              <a:rPr sz="2700" spc="-89" baseline="3086" dirty="0">
                <a:latin typeface="Cambria Math"/>
                <a:cs typeface="Cambria Math"/>
              </a:rPr>
              <a:t>𝑔</a:t>
            </a:r>
            <a:r>
              <a:rPr sz="1950" spc="427" baseline="-12820" dirty="0">
                <a:latin typeface="Cambria Math"/>
                <a:cs typeface="Cambria Math"/>
              </a:rPr>
              <a:t>𝑖</a:t>
            </a:r>
            <a:r>
              <a:rPr sz="2700" spc="-375" baseline="3086" dirty="0">
                <a:latin typeface="Cambria Math"/>
                <a:cs typeface="Cambria Math"/>
              </a:rPr>
              <a:t>𝑊</a:t>
            </a:r>
            <a:r>
              <a:rPr sz="1950" spc="240" baseline="-12820" dirty="0">
                <a:latin typeface="Cambria Math"/>
                <a:cs typeface="Cambria Math"/>
              </a:rPr>
              <a:t>𝑖</a:t>
            </a:r>
            <a:r>
              <a:rPr sz="1950" spc="60" baseline="-12820" dirty="0">
                <a:latin typeface="Cambria Math"/>
                <a:cs typeface="Cambria Math"/>
              </a:rPr>
              <a:t>1</a:t>
            </a:r>
            <a:r>
              <a:rPr sz="1950" baseline="-12820" dirty="0">
                <a:latin typeface="Cambria Math"/>
                <a:cs typeface="Cambria Math"/>
              </a:rPr>
              <a:t> </a:t>
            </a:r>
            <a:r>
              <a:rPr sz="1950" spc="82" baseline="-12820" dirty="0">
                <a:latin typeface="Cambria Math"/>
                <a:cs typeface="Cambria Math"/>
              </a:rPr>
              <a:t> </a:t>
            </a:r>
            <a:r>
              <a:rPr sz="2700" spc="-60" baseline="10802" dirty="0">
                <a:latin typeface="Cambria Math"/>
                <a:cs typeface="Cambria Math"/>
              </a:rPr>
              <a:t>ℎ</a:t>
            </a:r>
            <a:r>
              <a:rPr sz="1300" spc="40" dirty="0">
                <a:latin typeface="Cambria Math"/>
                <a:cs typeface="Cambria Math"/>
              </a:rPr>
              <a:t>1</a:t>
            </a:r>
            <a:r>
              <a:rPr sz="1300" dirty="0">
                <a:latin typeface="Cambria Math"/>
                <a:cs typeface="Cambria Math"/>
              </a:rPr>
              <a:t> </a:t>
            </a:r>
            <a:r>
              <a:rPr sz="1300" spc="-5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=</a:t>
            </a:r>
            <a:r>
              <a:rPr sz="2700" spc="157" baseline="10802" dirty="0">
                <a:latin typeface="Cambria Math"/>
                <a:cs typeface="Cambria Math"/>
              </a:rPr>
              <a:t> </a:t>
            </a:r>
            <a:r>
              <a:rPr sz="2700" spc="75" baseline="10802" dirty="0">
                <a:latin typeface="Cambria Math"/>
                <a:cs typeface="Cambria Math"/>
              </a:rPr>
              <a:t>𝑓</a:t>
            </a:r>
            <a:r>
              <a:rPr sz="2700" spc="-7" baseline="10802" dirty="0">
                <a:latin typeface="Cambria Math"/>
                <a:cs typeface="Cambria Math"/>
              </a:rPr>
              <a:t>(</a:t>
            </a:r>
            <a:r>
              <a:rPr sz="2700" spc="-52" baseline="10802" dirty="0">
                <a:latin typeface="Cambria Math"/>
                <a:cs typeface="Cambria Math"/>
              </a:rPr>
              <a:t>𝑎</a:t>
            </a:r>
            <a:r>
              <a:rPr sz="1300" spc="114" dirty="0">
                <a:latin typeface="Cambria Math"/>
                <a:cs typeface="Cambria Math"/>
              </a:rPr>
              <a:t>1</a:t>
            </a:r>
            <a:r>
              <a:rPr sz="2700" baseline="10802" dirty="0">
                <a:latin typeface="Cambria Math"/>
                <a:cs typeface="Cambria Math"/>
              </a:rPr>
              <a:t>)</a:t>
            </a:r>
            <a:endParaRPr sz="2700" baseline="10802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55233" y="5111877"/>
            <a:ext cx="5392420" cy="1450975"/>
            <a:chOff x="6055233" y="5111877"/>
            <a:chExt cx="5392420" cy="1450975"/>
          </a:xfrm>
        </p:grpSpPr>
        <p:sp>
          <p:nvSpPr>
            <p:cNvPr id="17" name="object 17"/>
            <p:cNvSpPr/>
            <p:nvPr/>
          </p:nvSpPr>
          <p:spPr>
            <a:xfrm>
              <a:off x="6064758" y="5232654"/>
              <a:ext cx="0" cy="1320800"/>
            </a:xfrm>
            <a:custGeom>
              <a:avLst/>
              <a:gdLst/>
              <a:ahLst/>
              <a:cxnLst/>
              <a:rect l="l" t="t" r="r" b="b"/>
              <a:pathLst>
                <a:path h="1320800">
                  <a:moveTo>
                    <a:pt x="0" y="0"/>
                  </a:moveTo>
                  <a:lnTo>
                    <a:pt x="0" y="1320406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99704" y="5120640"/>
              <a:ext cx="2725420" cy="1321435"/>
            </a:xfrm>
            <a:custGeom>
              <a:avLst/>
              <a:gdLst/>
              <a:ahLst/>
              <a:cxnLst/>
              <a:rect l="l" t="t" r="r" b="b"/>
              <a:pathLst>
                <a:path w="2725420" h="1321435">
                  <a:moveTo>
                    <a:pt x="1362455" y="0"/>
                  </a:moveTo>
                  <a:lnTo>
                    <a:pt x="1298318" y="719"/>
                  </a:lnTo>
                  <a:lnTo>
                    <a:pt x="1234943" y="2855"/>
                  </a:lnTo>
                  <a:lnTo>
                    <a:pt x="1172397" y="6376"/>
                  </a:lnTo>
                  <a:lnTo>
                    <a:pt x="1110745" y="11251"/>
                  </a:lnTo>
                  <a:lnTo>
                    <a:pt x="1050053" y="17448"/>
                  </a:lnTo>
                  <a:lnTo>
                    <a:pt x="990386" y="24935"/>
                  </a:lnTo>
                  <a:lnTo>
                    <a:pt x="931810" y="33680"/>
                  </a:lnTo>
                  <a:lnTo>
                    <a:pt x="874389" y="43652"/>
                  </a:lnTo>
                  <a:lnTo>
                    <a:pt x="818190" y="54819"/>
                  </a:lnTo>
                  <a:lnTo>
                    <a:pt x="763277" y="67149"/>
                  </a:lnTo>
                  <a:lnTo>
                    <a:pt x="709716" y="80610"/>
                  </a:lnTo>
                  <a:lnTo>
                    <a:pt x="657573" y="95172"/>
                  </a:lnTo>
                  <a:lnTo>
                    <a:pt x="606913" y="110801"/>
                  </a:lnTo>
                  <a:lnTo>
                    <a:pt x="557802" y="127467"/>
                  </a:lnTo>
                  <a:lnTo>
                    <a:pt x="510304" y="145137"/>
                  </a:lnTo>
                  <a:lnTo>
                    <a:pt x="464485" y="163780"/>
                  </a:lnTo>
                  <a:lnTo>
                    <a:pt x="420412" y="183365"/>
                  </a:lnTo>
                  <a:lnTo>
                    <a:pt x="378148" y="203858"/>
                  </a:lnTo>
                  <a:lnTo>
                    <a:pt x="337760" y="225230"/>
                  </a:lnTo>
                  <a:lnTo>
                    <a:pt x="299312" y="247447"/>
                  </a:lnTo>
                  <a:lnTo>
                    <a:pt x="262871" y="270479"/>
                  </a:lnTo>
                  <a:lnTo>
                    <a:pt x="228502" y="294293"/>
                  </a:lnTo>
                  <a:lnTo>
                    <a:pt x="196270" y="318858"/>
                  </a:lnTo>
                  <a:lnTo>
                    <a:pt x="166241" y="344142"/>
                  </a:lnTo>
                  <a:lnTo>
                    <a:pt x="113051" y="396741"/>
                  </a:lnTo>
                  <a:lnTo>
                    <a:pt x="69457" y="451835"/>
                  </a:lnTo>
                  <a:lnTo>
                    <a:pt x="35982" y="509171"/>
                  </a:lnTo>
                  <a:lnTo>
                    <a:pt x="13150" y="568495"/>
                  </a:lnTo>
                  <a:lnTo>
                    <a:pt x="1482" y="629553"/>
                  </a:lnTo>
                  <a:lnTo>
                    <a:pt x="0" y="660654"/>
                  </a:lnTo>
                  <a:lnTo>
                    <a:pt x="1482" y="691754"/>
                  </a:lnTo>
                  <a:lnTo>
                    <a:pt x="13150" y="752812"/>
                  </a:lnTo>
                  <a:lnTo>
                    <a:pt x="35982" y="812136"/>
                  </a:lnTo>
                  <a:lnTo>
                    <a:pt x="69457" y="869472"/>
                  </a:lnTo>
                  <a:lnTo>
                    <a:pt x="113051" y="924566"/>
                  </a:lnTo>
                  <a:lnTo>
                    <a:pt x="166241" y="977165"/>
                  </a:lnTo>
                  <a:lnTo>
                    <a:pt x="196270" y="1002449"/>
                  </a:lnTo>
                  <a:lnTo>
                    <a:pt x="228502" y="1027014"/>
                  </a:lnTo>
                  <a:lnTo>
                    <a:pt x="262871" y="1050828"/>
                  </a:lnTo>
                  <a:lnTo>
                    <a:pt x="299312" y="1073860"/>
                  </a:lnTo>
                  <a:lnTo>
                    <a:pt x="337760" y="1096077"/>
                  </a:lnTo>
                  <a:lnTo>
                    <a:pt x="378148" y="1117449"/>
                  </a:lnTo>
                  <a:lnTo>
                    <a:pt x="420412" y="1137942"/>
                  </a:lnTo>
                  <a:lnTo>
                    <a:pt x="464485" y="1157527"/>
                  </a:lnTo>
                  <a:lnTo>
                    <a:pt x="510304" y="1176170"/>
                  </a:lnTo>
                  <a:lnTo>
                    <a:pt x="557802" y="1193840"/>
                  </a:lnTo>
                  <a:lnTo>
                    <a:pt x="606913" y="1210506"/>
                  </a:lnTo>
                  <a:lnTo>
                    <a:pt x="657573" y="1226135"/>
                  </a:lnTo>
                  <a:lnTo>
                    <a:pt x="709716" y="1240697"/>
                  </a:lnTo>
                  <a:lnTo>
                    <a:pt x="763277" y="1254158"/>
                  </a:lnTo>
                  <a:lnTo>
                    <a:pt x="818190" y="1266488"/>
                  </a:lnTo>
                  <a:lnTo>
                    <a:pt x="874389" y="1277655"/>
                  </a:lnTo>
                  <a:lnTo>
                    <a:pt x="931810" y="1287627"/>
                  </a:lnTo>
                  <a:lnTo>
                    <a:pt x="990386" y="1296372"/>
                  </a:lnTo>
                  <a:lnTo>
                    <a:pt x="1050053" y="1303859"/>
                  </a:lnTo>
                  <a:lnTo>
                    <a:pt x="1110745" y="1310056"/>
                  </a:lnTo>
                  <a:lnTo>
                    <a:pt x="1172397" y="1314931"/>
                  </a:lnTo>
                  <a:lnTo>
                    <a:pt x="1234943" y="1318452"/>
                  </a:lnTo>
                  <a:lnTo>
                    <a:pt x="1298318" y="1320588"/>
                  </a:lnTo>
                  <a:lnTo>
                    <a:pt x="1362455" y="1321308"/>
                  </a:lnTo>
                  <a:lnTo>
                    <a:pt x="1426593" y="1320588"/>
                  </a:lnTo>
                  <a:lnTo>
                    <a:pt x="1489968" y="1318452"/>
                  </a:lnTo>
                  <a:lnTo>
                    <a:pt x="1552514" y="1314931"/>
                  </a:lnTo>
                  <a:lnTo>
                    <a:pt x="1614166" y="1310056"/>
                  </a:lnTo>
                  <a:lnTo>
                    <a:pt x="1674858" y="1303859"/>
                  </a:lnTo>
                  <a:lnTo>
                    <a:pt x="1734525" y="1296372"/>
                  </a:lnTo>
                  <a:lnTo>
                    <a:pt x="1793101" y="1287627"/>
                  </a:lnTo>
                  <a:lnTo>
                    <a:pt x="1850522" y="1277655"/>
                  </a:lnTo>
                  <a:lnTo>
                    <a:pt x="1906721" y="1266488"/>
                  </a:lnTo>
                  <a:lnTo>
                    <a:pt x="1961634" y="1254158"/>
                  </a:lnTo>
                  <a:lnTo>
                    <a:pt x="2015195" y="1240697"/>
                  </a:lnTo>
                  <a:lnTo>
                    <a:pt x="2067338" y="1226135"/>
                  </a:lnTo>
                  <a:lnTo>
                    <a:pt x="2117998" y="1210506"/>
                  </a:lnTo>
                  <a:lnTo>
                    <a:pt x="2167109" y="1193840"/>
                  </a:lnTo>
                  <a:lnTo>
                    <a:pt x="2214607" y="1176170"/>
                  </a:lnTo>
                  <a:lnTo>
                    <a:pt x="2260426" y="1157527"/>
                  </a:lnTo>
                  <a:lnTo>
                    <a:pt x="2304499" y="1137942"/>
                  </a:lnTo>
                  <a:lnTo>
                    <a:pt x="2346763" y="1117449"/>
                  </a:lnTo>
                  <a:lnTo>
                    <a:pt x="2387151" y="1096077"/>
                  </a:lnTo>
                  <a:lnTo>
                    <a:pt x="2425599" y="1073860"/>
                  </a:lnTo>
                  <a:lnTo>
                    <a:pt x="2462040" y="1050828"/>
                  </a:lnTo>
                  <a:lnTo>
                    <a:pt x="2496409" y="1027014"/>
                  </a:lnTo>
                  <a:lnTo>
                    <a:pt x="2528641" y="1002449"/>
                  </a:lnTo>
                  <a:lnTo>
                    <a:pt x="2558670" y="977165"/>
                  </a:lnTo>
                  <a:lnTo>
                    <a:pt x="2611860" y="924566"/>
                  </a:lnTo>
                  <a:lnTo>
                    <a:pt x="2655454" y="869472"/>
                  </a:lnTo>
                  <a:lnTo>
                    <a:pt x="2688929" y="812136"/>
                  </a:lnTo>
                  <a:lnTo>
                    <a:pt x="2711761" y="752812"/>
                  </a:lnTo>
                  <a:lnTo>
                    <a:pt x="2723429" y="691754"/>
                  </a:lnTo>
                  <a:lnTo>
                    <a:pt x="2724912" y="660654"/>
                  </a:lnTo>
                  <a:lnTo>
                    <a:pt x="2723429" y="629553"/>
                  </a:lnTo>
                  <a:lnTo>
                    <a:pt x="2711761" y="568495"/>
                  </a:lnTo>
                  <a:lnTo>
                    <a:pt x="2688929" y="509171"/>
                  </a:lnTo>
                  <a:lnTo>
                    <a:pt x="2655454" y="451835"/>
                  </a:lnTo>
                  <a:lnTo>
                    <a:pt x="2611860" y="396741"/>
                  </a:lnTo>
                  <a:lnTo>
                    <a:pt x="2558670" y="344142"/>
                  </a:lnTo>
                  <a:lnTo>
                    <a:pt x="2528641" y="318858"/>
                  </a:lnTo>
                  <a:lnTo>
                    <a:pt x="2496409" y="294293"/>
                  </a:lnTo>
                  <a:lnTo>
                    <a:pt x="2462040" y="270479"/>
                  </a:lnTo>
                  <a:lnTo>
                    <a:pt x="2425599" y="247447"/>
                  </a:lnTo>
                  <a:lnTo>
                    <a:pt x="2387151" y="225230"/>
                  </a:lnTo>
                  <a:lnTo>
                    <a:pt x="2346763" y="203858"/>
                  </a:lnTo>
                  <a:lnTo>
                    <a:pt x="2304499" y="183365"/>
                  </a:lnTo>
                  <a:lnTo>
                    <a:pt x="2260426" y="163780"/>
                  </a:lnTo>
                  <a:lnTo>
                    <a:pt x="2214607" y="145137"/>
                  </a:lnTo>
                  <a:lnTo>
                    <a:pt x="2167109" y="127467"/>
                  </a:lnTo>
                  <a:lnTo>
                    <a:pt x="2117998" y="110801"/>
                  </a:lnTo>
                  <a:lnTo>
                    <a:pt x="2067338" y="95172"/>
                  </a:lnTo>
                  <a:lnTo>
                    <a:pt x="2015195" y="80610"/>
                  </a:lnTo>
                  <a:lnTo>
                    <a:pt x="1961634" y="67149"/>
                  </a:lnTo>
                  <a:lnTo>
                    <a:pt x="1906721" y="54819"/>
                  </a:lnTo>
                  <a:lnTo>
                    <a:pt x="1850522" y="43652"/>
                  </a:lnTo>
                  <a:lnTo>
                    <a:pt x="1793101" y="33680"/>
                  </a:lnTo>
                  <a:lnTo>
                    <a:pt x="1734525" y="24935"/>
                  </a:lnTo>
                  <a:lnTo>
                    <a:pt x="1674858" y="17448"/>
                  </a:lnTo>
                  <a:lnTo>
                    <a:pt x="1614166" y="11251"/>
                  </a:lnTo>
                  <a:lnTo>
                    <a:pt x="1552514" y="6376"/>
                  </a:lnTo>
                  <a:lnTo>
                    <a:pt x="1489968" y="2855"/>
                  </a:lnTo>
                  <a:lnTo>
                    <a:pt x="1426593" y="719"/>
                  </a:lnTo>
                  <a:lnTo>
                    <a:pt x="13624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99704" y="5120640"/>
              <a:ext cx="2725420" cy="1321435"/>
            </a:xfrm>
            <a:custGeom>
              <a:avLst/>
              <a:gdLst/>
              <a:ahLst/>
              <a:cxnLst/>
              <a:rect l="l" t="t" r="r" b="b"/>
              <a:pathLst>
                <a:path w="2725420" h="1321435">
                  <a:moveTo>
                    <a:pt x="0" y="660654"/>
                  </a:moveTo>
                  <a:lnTo>
                    <a:pt x="5888" y="598823"/>
                  </a:lnTo>
                  <a:lnTo>
                    <a:pt x="23203" y="538600"/>
                  </a:lnTo>
                  <a:lnTo>
                    <a:pt x="51422" y="480239"/>
                  </a:lnTo>
                  <a:lnTo>
                    <a:pt x="90022" y="423992"/>
                  </a:lnTo>
                  <a:lnTo>
                    <a:pt x="138479" y="370114"/>
                  </a:lnTo>
                  <a:lnTo>
                    <a:pt x="196270" y="318858"/>
                  </a:lnTo>
                  <a:lnTo>
                    <a:pt x="228502" y="294293"/>
                  </a:lnTo>
                  <a:lnTo>
                    <a:pt x="262871" y="270479"/>
                  </a:lnTo>
                  <a:lnTo>
                    <a:pt x="299312" y="247447"/>
                  </a:lnTo>
                  <a:lnTo>
                    <a:pt x="337760" y="225230"/>
                  </a:lnTo>
                  <a:lnTo>
                    <a:pt x="378148" y="203858"/>
                  </a:lnTo>
                  <a:lnTo>
                    <a:pt x="420412" y="183365"/>
                  </a:lnTo>
                  <a:lnTo>
                    <a:pt x="464485" y="163780"/>
                  </a:lnTo>
                  <a:lnTo>
                    <a:pt x="510304" y="145137"/>
                  </a:lnTo>
                  <a:lnTo>
                    <a:pt x="557802" y="127467"/>
                  </a:lnTo>
                  <a:lnTo>
                    <a:pt x="606913" y="110801"/>
                  </a:lnTo>
                  <a:lnTo>
                    <a:pt x="657573" y="95172"/>
                  </a:lnTo>
                  <a:lnTo>
                    <a:pt x="709716" y="80610"/>
                  </a:lnTo>
                  <a:lnTo>
                    <a:pt x="763277" y="67149"/>
                  </a:lnTo>
                  <a:lnTo>
                    <a:pt x="818190" y="54819"/>
                  </a:lnTo>
                  <a:lnTo>
                    <a:pt x="874389" y="43652"/>
                  </a:lnTo>
                  <a:lnTo>
                    <a:pt x="931810" y="33680"/>
                  </a:lnTo>
                  <a:lnTo>
                    <a:pt x="990386" y="24935"/>
                  </a:lnTo>
                  <a:lnTo>
                    <a:pt x="1050053" y="17448"/>
                  </a:lnTo>
                  <a:lnTo>
                    <a:pt x="1110745" y="11251"/>
                  </a:lnTo>
                  <a:lnTo>
                    <a:pt x="1172397" y="6376"/>
                  </a:lnTo>
                  <a:lnTo>
                    <a:pt x="1234943" y="2855"/>
                  </a:lnTo>
                  <a:lnTo>
                    <a:pt x="1298318" y="719"/>
                  </a:lnTo>
                  <a:lnTo>
                    <a:pt x="1362455" y="0"/>
                  </a:lnTo>
                  <a:lnTo>
                    <a:pt x="1426593" y="719"/>
                  </a:lnTo>
                  <a:lnTo>
                    <a:pt x="1489968" y="2855"/>
                  </a:lnTo>
                  <a:lnTo>
                    <a:pt x="1552514" y="6376"/>
                  </a:lnTo>
                  <a:lnTo>
                    <a:pt x="1614166" y="11251"/>
                  </a:lnTo>
                  <a:lnTo>
                    <a:pt x="1674858" y="17448"/>
                  </a:lnTo>
                  <a:lnTo>
                    <a:pt x="1734525" y="24935"/>
                  </a:lnTo>
                  <a:lnTo>
                    <a:pt x="1793101" y="33680"/>
                  </a:lnTo>
                  <a:lnTo>
                    <a:pt x="1850522" y="43652"/>
                  </a:lnTo>
                  <a:lnTo>
                    <a:pt x="1906721" y="54819"/>
                  </a:lnTo>
                  <a:lnTo>
                    <a:pt x="1961634" y="67149"/>
                  </a:lnTo>
                  <a:lnTo>
                    <a:pt x="2015195" y="80610"/>
                  </a:lnTo>
                  <a:lnTo>
                    <a:pt x="2067338" y="95172"/>
                  </a:lnTo>
                  <a:lnTo>
                    <a:pt x="2117998" y="110801"/>
                  </a:lnTo>
                  <a:lnTo>
                    <a:pt x="2167109" y="127467"/>
                  </a:lnTo>
                  <a:lnTo>
                    <a:pt x="2214607" y="145137"/>
                  </a:lnTo>
                  <a:lnTo>
                    <a:pt x="2260426" y="163780"/>
                  </a:lnTo>
                  <a:lnTo>
                    <a:pt x="2304499" y="183365"/>
                  </a:lnTo>
                  <a:lnTo>
                    <a:pt x="2346763" y="203858"/>
                  </a:lnTo>
                  <a:lnTo>
                    <a:pt x="2387151" y="225230"/>
                  </a:lnTo>
                  <a:lnTo>
                    <a:pt x="2425599" y="247447"/>
                  </a:lnTo>
                  <a:lnTo>
                    <a:pt x="2462040" y="270479"/>
                  </a:lnTo>
                  <a:lnTo>
                    <a:pt x="2496409" y="294293"/>
                  </a:lnTo>
                  <a:lnTo>
                    <a:pt x="2528641" y="318858"/>
                  </a:lnTo>
                  <a:lnTo>
                    <a:pt x="2558670" y="344142"/>
                  </a:lnTo>
                  <a:lnTo>
                    <a:pt x="2611860" y="396741"/>
                  </a:lnTo>
                  <a:lnTo>
                    <a:pt x="2655454" y="451835"/>
                  </a:lnTo>
                  <a:lnTo>
                    <a:pt x="2688929" y="509171"/>
                  </a:lnTo>
                  <a:lnTo>
                    <a:pt x="2711761" y="568495"/>
                  </a:lnTo>
                  <a:lnTo>
                    <a:pt x="2723429" y="629553"/>
                  </a:lnTo>
                  <a:lnTo>
                    <a:pt x="2724912" y="660654"/>
                  </a:lnTo>
                  <a:lnTo>
                    <a:pt x="2723429" y="691754"/>
                  </a:lnTo>
                  <a:lnTo>
                    <a:pt x="2711761" y="752812"/>
                  </a:lnTo>
                  <a:lnTo>
                    <a:pt x="2688929" y="812136"/>
                  </a:lnTo>
                  <a:lnTo>
                    <a:pt x="2655454" y="869472"/>
                  </a:lnTo>
                  <a:lnTo>
                    <a:pt x="2611860" y="924566"/>
                  </a:lnTo>
                  <a:lnTo>
                    <a:pt x="2558670" y="977165"/>
                  </a:lnTo>
                  <a:lnTo>
                    <a:pt x="2528641" y="1002449"/>
                  </a:lnTo>
                  <a:lnTo>
                    <a:pt x="2496409" y="1027014"/>
                  </a:lnTo>
                  <a:lnTo>
                    <a:pt x="2462040" y="1050828"/>
                  </a:lnTo>
                  <a:lnTo>
                    <a:pt x="2425599" y="1073860"/>
                  </a:lnTo>
                  <a:lnTo>
                    <a:pt x="2387151" y="1096077"/>
                  </a:lnTo>
                  <a:lnTo>
                    <a:pt x="2346763" y="1117449"/>
                  </a:lnTo>
                  <a:lnTo>
                    <a:pt x="2304499" y="1137942"/>
                  </a:lnTo>
                  <a:lnTo>
                    <a:pt x="2260426" y="1157527"/>
                  </a:lnTo>
                  <a:lnTo>
                    <a:pt x="2214607" y="1176170"/>
                  </a:lnTo>
                  <a:lnTo>
                    <a:pt x="2167109" y="1193840"/>
                  </a:lnTo>
                  <a:lnTo>
                    <a:pt x="2117998" y="1210506"/>
                  </a:lnTo>
                  <a:lnTo>
                    <a:pt x="2067338" y="1226135"/>
                  </a:lnTo>
                  <a:lnTo>
                    <a:pt x="2015195" y="1240697"/>
                  </a:lnTo>
                  <a:lnTo>
                    <a:pt x="1961634" y="1254158"/>
                  </a:lnTo>
                  <a:lnTo>
                    <a:pt x="1906721" y="1266488"/>
                  </a:lnTo>
                  <a:lnTo>
                    <a:pt x="1850522" y="1277655"/>
                  </a:lnTo>
                  <a:lnTo>
                    <a:pt x="1793101" y="1287627"/>
                  </a:lnTo>
                  <a:lnTo>
                    <a:pt x="1734525" y="1296372"/>
                  </a:lnTo>
                  <a:lnTo>
                    <a:pt x="1674858" y="1303859"/>
                  </a:lnTo>
                  <a:lnTo>
                    <a:pt x="1614166" y="1310056"/>
                  </a:lnTo>
                  <a:lnTo>
                    <a:pt x="1552514" y="1314931"/>
                  </a:lnTo>
                  <a:lnTo>
                    <a:pt x="1489968" y="1318452"/>
                  </a:lnTo>
                  <a:lnTo>
                    <a:pt x="1426593" y="1320588"/>
                  </a:lnTo>
                  <a:lnTo>
                    <a:pt x="1362455" y="1321308"/>
                  </a:lnTo>
                  <a:lnTo>
                    <a:pt x="1298318" y="1320588"/>
                  </a:lnTo>
                  <a:lnTo>
                    <a:pt x="1234943" y="1318452"/>
                  </a:lnTo>
                  <a:lnTo>
                    <a:pt x="1172397" y="1314931"/>
                  </a:lnTo>
                  <a:lnTo>
                    <a:pt x="1110745" y="1310056"/>
                  </a:lnTo>
                  <a:lnTo>
                    <a:pt x="1050053" y="1303859"/>
                  </a:lnTo>
                  <a:lnTo>
                    <a:pt x="990386" y="1296372"/>
                  </a:lnTo>
                  <a:lnTo>
                    <a:pt x="931810" y="1287627"/>
                  </a:lnTo>
                  <a:lnTo>
                    <a:pt x="874389" y="1277655"/>
                  </a:lnTo>
                  <a:lnTo>
                    <a:pt x="818190" y="1266488"/>
                  </a:lnTo>
                  <a:lnTo>
                    <a:pt x="763277" y="1254158"/>
                  </a:lnTo>
                  <a:lnTo>
                    <a:pt x="709716" y="1240697"/>
                  </a:lnTo>
                  <a:lnTo>
                    <a:pt x="657573" y="1226135"/>
                  </a:lnTo>
                  <a:lnTo>
                    <a:pt x="606913" y="1210506"/>
                  </a:lnTo>
                  <a:lnTo>
                    <a:pt x="557802" y="1193840"/>
                  </a:lnTo>
                  <a:lnTo>
                    <a:pt x="510304" y="1176170"/>
                  </a:lnTo>
                  <a:lnTo>
                    <a:pt x="464485" y="1157527"/>
                  </a:lnTo>
                  <a:lnTo>
                    <a:pt x="420412" y="1137942"/>
                  </a:lnTo>
                  <a:lnTo>
                    <a:pt x="378148" y="1117449"/>
                  </a:lnTo>
                  <a:lnTo>
                    <a:pt x="337760" y="1096077"/>
                  </a:lnTo>
                  <a:lnTo>
                    <a:pt x="299312" y="1073860"/>
                  </a:lnTo>
                  <a:lnTo>
                    <a:pt x="262871" y="1050828"/>
                  </a:lnTo>
                  <a:lnTo>
                    <a:pt x="228502" y="1027014"/>
                  </a:lnTo>
                  <a:lnTo>
                    <a:pt x="196270" y="1002449"/>
                  </a:lnTo>
                  <a:lnTo>
                    <a:pt x="166241" y="977165"/>
                  </a:lnTo>
                  <a:lnTo>
                    <a:pt x="113051" y="924566"/>
                  </a:lnTo>
                  <a:lnTo>
                    <a:pt x="69457" y="869472"/>
                  </a:lnTo>
                  <a:lnTo>
                    <a:pt x="35982" y="812136"/>
                  </a:lnTo>
                  <a:lnTo>
                    <a:pt x="13150" y="752812"/>
                  </a:lnTo>
                  <a:lnTo>
                    <a:pt x="1482" y="691754"/>
                  </a:lnTo>
                  <a:lnTo>
                    <a:pt x="0" y="6606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68078" y="5121402"/>
              <a:ext cx="0" cy="1320800"/>
            </a:xfrm>
            <a:custGeom>
              <a:avLst/>
              <a:gdLst/>
              <a:ahLst/>
              <a:cxnLst/>
              <a:rect l="l" t="t" r="r" b="b"/>
              <a:pathLst>
                <a:path h="1320800">
                  <a:moveTo>
                    <a:pt x="0" y="0"/>
                  </a:moveTo>
                  <a:lnTo>
                    <a:pt x="0" y="1320406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49761" y="5712714"/>
              <a:ext cx="397510" cy="76200"/>
            </a:xfrm>
            <a:custGeom>
              <a:avLst/>
              <a:gdLst/>
              <a:ahLst/>
              <a:cxnLst/>
              <a:rect l="l" t="t" r="r" b="b"/>
              <a:pathLst>
                <a:path w="397509" h="76200">
                  <a:moveTo>
                    <a:pt x="321310" y="0"/>
                  </a:moveTo>
                  <a:lnTo>
                    <a:pt x="321310" y="76200"/>
                  </a:lnTo>
                  <a:lnTo>
                    <a:pt x="372110" y="50800"/>
                  </a:lnTo>
                  <a:lnTo>
                    <a:pt x="334010" y="50800"/>
                  </a:lnTo>
                  <a:lnTo>
                    <a:pt x="334010" y="25400"/>
                  </a:lnTo>
                  <a:lnTo>
                    <a:pt x="372110" y="25400"/>
                  </a:lnTo>
                  <a:lnTo>
                    <a:pt x="321310" y="0"/>
                  </a:lnTo>
                  <a:close/>
                </a:path>
                <a:path w="397509" h="76200">
                  <a:moveTo>
                    <a:pt x="32131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321310" y="50800"/>
                  </a:lnTo>
                  <a:lnTo>
                    <a:pt x="321310" y="25400"/>
                  </a:lnTo>
                  <a:close/>
                </a:path>
                <a:path w="397509" h="76200">
                  <a:moveTo>
                    <a:pt x="372110" y="25400"/>
                  </a:moveTo>
                  <a:lnTo>
                    <a:pt x="334010" y="25400"/>
                  </a:lnTo>
                  <a:lnTo>
                    <a:pt x="334010" y="50800"/>
                  </a:lnTo>
                  <a:lnTo>
                    <a:pt x="372110" y="50800"/>
                  </a:lnTo>
                  <a:lnTo>
                    <a:pt x="397510" y="38100"/>
                  </a:lnTo>
                  <a:lnTo>
                    <a:pt x="372110" y="254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354314" y="5629757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Cambria Math"/>
                <a:cs typeface="Cambria Math"/>
              </a:rPr>
              <a:t>𝑧</a:t>
            </a:r>
            <a:r>
              <a:rPr sz="1950" spc="60" baseline="-14957" dirty="0">
                <a:latin typeface="Cambria Math"/>
                <a:cs typeface="Cambria Math"/>
              </a:rPr>
              <a:t>1</a:t>
            </a:r>
            <a:r>
              <a:rPr sz="1950" baseline="-14957" dirty="0">
                <a:latin typeface="Cambria Math"/>
                <a:cs typeface="Cambria Math"/>
              </a:rPr>
              <a:t> </a:t>
            </a:r>
            <a:r>
              <a:rPr sz="1950" spc="-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585" dirty="0">
                <a:latin typeface="Cambria Math"/>
                <a:cs typeface="Cambria Math"/>
              </a:rPr>
              <a:t>෍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spc="-160" dirty="0">
                <a:latin typeface="Cambria Math"/>
                <a:cs typeface="Cambria Math"/>
              </a:rPr>
              <a:t>ℎ</a:t>
            </a:r>
            <a:r>
              <a:rPr sz="1950" spc="810" baseline="-14957" dirty="0">
                <a:latin typeface="Cambria Math"/>
                <a:cs typeface="Cambria Math"/>
              </a:rPr>
              <a:t>𝑗</a:t>
            </a:r>
            <a:r>
              <a:rPr sz="1800" spc="-395" dirty="0">
                <a:latin typeface="Cambria Math"/>
                <a:cs typeface="Cambria Math"/>
              </a:rPr>
              <a:t>𝑉</a:t>
            </a:r>
            <a:r>
              <a:rPr sz="1950" spc="622" baseline="-14957" dirty="0">
                <a:latin typeface="Cambria Math"/>
                <a:cs typeface="Cambria Math"/>
              </a:rPr>
              <a:t>𝑗</a:t>
            </a:r>
            <a:r>
              <a:rPr sz="1950" spc="44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37673" y="5598667"/>
            <a:ext cx="112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mbria Math"/>
                <a:cs typeface="Cambria Math"/>
              </a:rPr>
              <a:t>𝑦</a:t>
            </a:r>
            <a:r>
              <a:rPr sz="1950" spc="-44" baseline="-14957" dirty="0">
                <a:latin typeface="Cambria Math"/>
                <a:cs typeface="Cambria Math"/>
              </a:rPr>
              <a:t>1</a:t>
            </a:r>
            <a:r>
              <a:rPr sz="1950" spc="38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𝑓(𝑧</a:t>
            </a:r>
            <a:r>
              <a:rPr sz="1950" spc="22" baseline="-14957" dirty="0">
                <a:latin typeface="Cambria Math"/>
                <a:cs typeface="Cambria Math"/>
              </a:rPr>
              <a:t>1</a:t>
            </a:r>
            <a:r>
              <a:rPr sz="1800" spc="15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64018" y="5739879"/>
            <a:ext cx="1025525" cy="76200"/>
          </a:xfrm>
          <a:custGeom>
            <a:avLst/>
            <a:gdLst/>
            <a:ahLst/>
            <a:cxnLst/>
            <a:rect l="l" t="t" r="r" b="b"/>
            <a:pathLst>
              <a:path w="1025525" h="76200">
                <a:moveTo>
                  <a:pt x="949578" y="0"/>
                </a:moveTo>
                <a:lnTo>
                  <a:pt x="949293" y="28562"/>
                </a:lnTo>
                <a:lnTo>
                  <a:pt x="962025" y="28701"/>
                </a:lnTo>
                <a:lnTo>
                  <a:pt x="961771" y="47751"/>
                </a:lnTo>
                <a:lnTo>
                  <a:pt x="949101" y="47751"/>
                </a:lnTo>
                <a:lnTo>
                  <a:pt x="948816" y="76187"/>
                </a:lnTo>
                <a:lnTo>
                  <a:pt x="1007257" y="47751"/>
                </a:lnTo>
                <a:lnTo>
                  <a:pt x="961771" y="47751"/>
                </a:lnTo>
                <a:lnTo>
                  <a:pt x="949102" y="47613"/>
                </a:lnTo>
                <a:lnTo>
                  <a:pt x="1007542" y="47613"/>
                </a:lnTo>
                <a:lnTo>
                  <a:pt x="1025398" y="38925"/>
                </a:lnTo>
                <a:lnTo>
                  <a:pt x="949578" y="0"/>
                </a:lnTo>
                <a:close/>
              </a:path>
              <a:path w="1025525" h="76200">
                <a:moveTo>
                  <a:pt x="949293" y="28562"/>
                </a:moveTo>
                <a:lnTo>
                  <a:pt x="949102" y="47613"/>
                </a:lnTo>
                <a:lnTo>
                  <a:pt x="961771" y="47751"/>
                </a:lnTo>
                <a:lnTo>
                  <a:pt x="962025" y="28701"/>
                </a:lnTo>
                <a:lnTo>
                  <a:pt x="949293" y="28562"/>
                </a:lnTo>
                <a:close/>
              </a:path>
              <a:path w="1025525" h="76200">
                <a:moveTo>
                  <a:pt x="253" y="18173"/>
                </a:moveTo>
                <a:lnTo>
                  <a:pt x="0" y="37223"/>
                </a:lnTo>
                <a:lnTo>
                  <a:pt x="949102" y="47613"/>
                </a:lnTo>
                <a:lnTo>
                  <a:pt x="949293" y="28562"/>
                </a:lnTo>
                <a:lnTo>
                  <a:pt x="253" y="1817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85913" y="5796483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94117" y="5904687"/>
            <a:ext cx="22097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03294" y="5950102"/>
            <a:ext cx="45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104" baseline="10802" dirty="0">
                <a:latin typeface="Cambria Math"/>
                <a:cs typeface="Cambria Math"/>
              </a:rPr>
              <a:t>𝑊</a:t>
            </a:r>
            <a:r>
              <a:rPr sz="1300" spc="-70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66546" y="4314190"/>
            <a:ext cx="9451340" cy="788670"/>
            <a:chOff x="1066546" y="4314190"/>
            <a:chExt cx="9451340" cy="788670"/>
          </a:xfrm>
        </p:grpSpPr>
        <p:sp>
          <p:nvSpPr>
            <p:cNvPr id="29" name="object 29"/>
            <p:cNvSpPr/>
            <p:nvPr/>
          </p:nvSpPr>
          <p:spPr>
            <a:xfrm>
              <a:off x="1072896" y="4320540"/>
              <a:ext cx="9438640" cy="775970"/>
            </a:xfrm>
            <a:custGeom>
              <a:avLst/>
              <a:gdLst/>
              <a:ahLst/>
              <a:cxnLst/>
              <a:rect l="l" t="t" r="r" b="b"/>
              <a:pathLst>
                <a:path w="9438640" h="775970">
                  <a:moveTo>
                    <a:pt x="9438132" y="0"/>
                  </a:moveTo>
                  <a:lnTo>
                    <a:pt x="0" y="0"/>
                  </a:lnTo>
                  <a:lnTo>
                    <a:pt x="0" y="775716"/>
                  </a:lnTo>
                  <a:lnTo>
                    <a:pt x="9438132" y="775716"/>
                  </a:lnTo>
                  <a:lnTo>
                    <a:pt x="943813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72896" y="4320540"/>
              <a:ext cx="9438640" cy="775970"/>
            </a:xfrm>
            <a:custGeom>
              <a:avLst/>
              <a:gdLst/>
              <a:ahLst/>
              <a:cxnLst/>
              <a:rect l="l" t="t" r="r" b="b"/>
              <a:pathLst>
                <a:path w="9438640" h="775970">
                  <a:moveTo>
                    <a:pt x="0" y="775716"/>
                  </a:moveTo>
                  <a:lnTo>
                    <a:pt x="9438132" y="775716"/>
                  </a:lnTo>
                  <a:lnTo>
                    <a:pt x="9438132" y="0"/>
                  </a:lnTo>
                  <a:lnTo>
                    <a:pt x="0" y="0"/>
                  </a:lnTo>
                  <a:lnTo>
                    <a:pt x="0" y="77571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27962" y="4699381"/>
              <a:ext cx="472440" cy="15240"/>
            </a:xfrm>
            <a:custGeom>
              <a:avLst/>
              <a:gdLst/>
              <a:ahLst/>
              <a:cxnLst/>
              <a:rect l="l" t="t" r="r" b="b"/>
              <a:pathLst>
                <a:path w="472439" h="15239">
                  <a:moveTo>
                    <a:pt x="4724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472439" y="15240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827276" y="4358081"/>
            <a:ext cx="280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97582" y="4699380"/>
            <a:ext cx="472440" cy="15240"/>
          </a:xfrm>
          <a:custGeom>
            <a:avLst/>
            <a:gdLst/>
            <a:ahLst/>
            <a:cxnLst/>
            <a:rect l="l" t="t" r="r" b="b"/>
            <a:pathLst>
              <a:path w="472439" h="15239">
                <a:moveTo>
                  <a:pt x="472440" y="0"/>
                </a:moveTo>
                <a:lnTo>
                  <a:pt x="0" y="0"/>
                </a:lnTo>
                <a:lnTo>
                  <a:pt x="0" y="15240"/>
                </a:lnTo>
                <a:lnTo>
                  <a:pt x="472440" y="15240"/>
                </a:lnTo>
                <a:lnTo>
                  <a:pt x="472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02816" y="4684903"/>
            <a:ext cx="1109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60070" algn="l"/>
              </a:tabLst>
            </a:pPr>
            <a:r>
              <a:rPr sz="1800" spc="30" dirty="0">
                <a:latin typeface="Cambria Math"/>
                <a:cs typeface="Cambria Math"/>
              </a:rPr>
              <a:t>𝛿𝑈	</a:t>
            </a:r>
            <a:r>
              <a:rPr sz="2700" baseline="37037" dirty="0">
                <a:latin typeface="Cambria Math"/>
                <a:cs typeface="Cambria Math"/>
              </a:rPr>
              <a:t>=</a:t>
            </a:r>
            <a:r>
              <a:rPr sz="2700" spc="67" baseline="37037" dirty="0">
                <a:latin typeface="Cambria Math"/>
                <a:cs typeface="Cambria Math"/>
              </a:rPr>
              <a:t> </a:t>
            </a:r>
            <a:r>
              <a:rPr sz="1800" spc="-45" dirty="0">
                <a:latin typeface="Cambria Math"/>
                <a:cs typeface="Cambria Math"/>
              </a:rPr>
              <a:t>𝛿𝑈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97964" y="4793107"/>
            <a:ext cx="9779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768985" algn="l"/>
              </a:tabLst>
            </a:pPr>
            <a:r>
              <a:rPr sz="1300" spc="40" dirty="0">
                <a:latin typeface="Cambria Math"/>
                <a:cs typeface="Cambria Math"/>
              </a:rPr>
              <a:t>11	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92397" y="4699380"/>
            <a:ext cx="414655" cy="15240"/>
          </a:xfrm>
          <a:custGeom>
            <a:avLst/>
            <a:gdLst/>
            <a:ahLst/>
            <a:cxnLst/>
            <a:rect l="l" t="t" r="r" b="b"/>
            <a:pathLst>
              <a:path w="414654" h="15239">
                <a:moveTo>
                  <a:pt x="414527" y="0"/>
                </a:moveTo>
                <a:lnTo>
                  <a:pt x="0" y="0"/>
                </a:lnTo>
                <a:lnTo>
                  <a:pt x="0" y="15240"/>
                </a:lnTo>
                <a:lnTo>
                  <a:pt x="414527" y="15240"/>
                </a:lnTo>
                <a:lnTo>
                  <a:pt x="414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724909" y="4684903"/>
            <a:ext cx="268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mbria Math"/>
                <a:cs typeface="Cambria Math"/>
              </a:rPr>
              <a:t>𝑏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20695" y="4358081"/>
            <a:ext cx="1596390" cy="66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1345" algn="l"/>
                <a:tab pos="1171575" algn="l"/>
              </a:tabLst>
            </a:pPr>
            <a:r>
              <a:rPr sz="1800" spc="5" dirty="0">
                <a:latin typeface="Cambria Math"/>
                <a:cs typeface="Cambria Math"/>
              </a:rPr>
              <a:t>𝛿𝑏</a:t>
            </a:r>
            <a:r>
              <a:rPr sz="1950" spc="7" baseline="-17094" dirty="0">
                <a:latin typeface="Cambria Math"/>
                <a:cs typeface="Cambria Math"/>
              </a:rPr>
              <a:t>1	</a:t>
            </a:r>
            <a:r>
              <a:rPr sz="2700" baseline="-41666" dirty="0">
                <a:latin typeface="Cambria Math"/>
                <a:cs typeface="Cambria Math"/>
              </a:rPr>
              <a:t>×	</a:t>
            </a:r>
            <a:r>
              <a:rPr sz="1800" dirty="0">
                <a:latin typeface="Cambria Math"/>
                <a:cs typeface="Cambria Math"/>
              </a:rPr>
              <a:t>𝛿𝑔</a:t>
            </a:r>
            <a:r>
              <a:rPr sz="1950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  <a:p>
            <a:pPr marR="43180" algn="r">
              <a:lnSpc>
                <a:spcPct val="100000"/>
              </a:lnSpc>
              <a:spcBef>
                <a:spcPts val="1285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61941" y="453250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28717" y="4699380"/>
            <a:ext cx="414655" cy="15240"/>
          </a:xfrm>
          <a:custGeom>
            <a:avLst/>
            <a:gdLst/>
            <a:ahLst/>
            <a:cxnLst/>
            <a:rect l="l" t="t" r="r" b="b"/>
            <a:pathLst>
              <a:path w="414654" h="15239">
                <a:moveTo>
                  <a:pt x="414527" y="0"/>
                </a:moveTo>
                <a:lnTo>
                  <a:pt x="0" y="0"/>
                </a:lnTo>
                <a:lnTo>
                  <a:pt x="0" y="15240"/>
                </a:lnTo>
                <a:lnTo>
                  <a:pt x="414527" y="15240"/>
                </a:lnTo>
                <a:lnTo>
                  <a:pt x="414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731258" y="4305875"/>
            <a:ext cx="415290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9"/>
              </a:spcBef>
            </a:pPr>
            <a:r>
              <a:rPr sz="1800" spc="20" dirty="0">
                <a:latin typeface="Cambria Math"/>
                <a:cs typeface="Cambria Math"/>
              </a:rPr>
              <a:t>𝛿𝑎</a:t>
            </a:r>
            <a:r>
              <a:rPr sz="1950" spc="30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  <a:p>
            <a:pPr marL="47625">
              <a:lnSpc>
                <a:spcPct val="100000"/>
              </a:lnSpc>
              <a:spcBef>
                <a:spcPts val="414"/>
              </a:spcBef>
            </a:pPr>
            <a:r>
              <a:rPr sz="1800" spc="30" dirty="0">
                <a:latin typeface="Cambria Math"/>
                <a:cs typeface="Cambria Math"/>
              </a:rPr>
              <a:t>𝛿𝑔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38597" y="4793107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96153" y="453250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65621" y="4699380"/>
            <a:ext cx="410209" cy="15240"/>
          </a:xfrm>
          <a:custGeom>
            <a:avLst/>
            <a:gdLst/>
            <a:ahLst/>
            <a:cxnLst/>
            <a:rect l="l" t="t" r="r" b="b"/>
            <a:pathLst>
              <a:path w="410210" h="15239">
                <a:moveTo>
                  <a:pt x="409955" y="0"/>
                </a:moveTo>
                <a:lnTo>
                  <a:pt x="0" y="0"/>
                </a:lnTo>
                <a:lnTo>
                  <a:pt x="0" y="15240"/>
                </a:lnTo>
                <a:lnTo>
                  <a:pt x="409955" y="15240"/>
                </a:lnTo>
                <a:lnTo>
                  <a:pt x="409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840729" y="4305875"/>
            <a:ext cx="414020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9"/>
              </a:spcBef>
            </a:pPr>
            <a:r>
              <a:rPr sz="1800" spc="20" dirty="0">
                <a:latin typeface="Cambria Math"/>
                <a:cs typeface="Cambria Math"/>
              </a:rPr>
              <a:t>𝛿ℎ</a:t>
            </a:r>
            <a:r>
              <a:rPr sz="1950" spc="30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  <a:p>
            <a:pPr marL="49530">
              <a:lnSpc>
                <a:spcPct val="100000"/>
              </a:lnSpc>
              <a:spcBef>
                <a:spcPts val="414"/>
              </a:spcBef>
            </a:pPr>
            <a:r>
              <a:rPr sz="1800" spc="35" dirty="0">
                <a:latin typeface="Cambria Math"/>
                <a:cs typeface="Cambria Math"/>
              </a:rPr>
              <a:t>𝛿𝑎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46546" y="4793107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35775" y="453250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607554" y="4699380"/>
            <a:ext cx="360045" cy="15240"/>
          </a:xfrm>
          <a:custGeom>
            <a:avLst/>
            <a:gdLst/>
            <a:ahLst/>
            <a:cxnLst/>
            <a:rect l="l" t="t" r="r" b="b"/>
            <a:pathLst>
              <a:path w="360045" h="15239">
                <a:moveTo>
                  <a:pt x="359664" y="0"/>
                </a:moveTo>
                <a:lnTo>
                  <a:pt x="0" y="0"/>
                </a:lnTo>
                <a:lnTo>
                  <a:pt x="0" y="15240"/>
                </a:lnTo>
                <a:lnTo>
                  <a:pt x="359664" y="15240"/>
                </a:lnTo>
                <a:lnTo>
                  <a:pt x="359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583043" y="4305875"/>
            <a:ext cx="403225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509"/>
              </a:spcBef>
            </a:pPr>
            <a:r>
              <a:rPr sz="1800" spc="5" dirty="0">
                <a:latin typeface="Cambria Math"/>
                <a:cs typeface="Cambria Math"/>
              </a:rPr>
              <a:t>𝛿𝑧</a:t>
            </a:r>
            <a:r>
              <a:rPr sz="1950" spc="7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414"/>
              </a:spcBef>
            </a:pPr>
            <a:r>
              <a:rPr sz="1800" spc="30" dirty="0">
                <a:latin typeface="Cambria Math"/>
                <a:cs typeface="Cambria Math"/>
              </a:rPr>
              <a:t>𝛿ℎ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61427" y="4793107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221091" y="453250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689593" y="4699380"/>
            <a:ext cx="353695" cy="15240"/>
          </a:xfrm>
          <a:custGeom>
            <a:avLst/>
            <a:gdLst/>
            <a:ahLst/>
            <a:cxnLst/>
            <a:rect l="l" t="t" r="r" b="b"/>
            <a:pathLst>
              <a:path w="353695" h="15239">
                <a:moveTo>
                  <a:pt x="353568" y="0"/>
                </a:moveTo>
                <a:lnTo>
                  <a:pt x="0" y="0"/>
                </a:lnTo>
                <a:lnTo>
                  <a:pt x="0" y="15240"/>
                </a:lnTo>
                <a:lnTo>
                  <a:pt x="353568" y="15240"/>
                </a:lnTo>
                <a:lnTo>
                  <a:pt x="35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665082" y="4305875"/>
            <a:ext cx="407670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latin typeface="Cambria Math"/>
                <a:cs typeface="Cambria Math"/>
              </a:rPr>
              <a:t>𝛿𝑦</a:t>
            </a:r>
            <a:r>
              <a:rPr sz="1950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  <a:p>
            <a:pPr marL="33020">
              <a:lnSpc>
                <a:spcPct val="100000"/>
              </a:lnSpc>
              <a:spcBef>
                <a:spcPts val="414"/>
              </a:spcBef>
            </a:pPr>
            <a:r>
              <a:rPr sz="1800" spc="30" dirty="0">
                <a:latin typeface="Cambria Math"/>
                <a:cs typeface="Cambria Math"/>
              </a:rPr>
              <a:t>𝛿𝑧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930005" y="4793107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97289" y="453250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713721" y="4699380"/>
            <a:ext cx="353695" cy="15240"/>
          </a:xfrm>
          <a:custGeom>
            <a:avLst/>
            <a:gdLst/>
            <a:ahLst/>
            <a:cxnLst/>
            <a:rect l="l" t="t" r="r" b="b"/>
            <a:pathLst>
              <a:path w="353695" h="15239">
                <a:moveTo>
                  <a:pt x="353568" y="0"/>
                </a:moveTo>
                <a:lnTo>
                  <a:pt x="0" y="0"/>
                </a:lnTo>
                <a:lnTo>
                  <a:pt x="0" y="15240"/>
                </a:lnTo>
                <a:lnTo>
                  <a:pt x="353568" y="15240"/>
                </a:lnTo>
                <a:lnTo>
                  <a:pt x="35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714865" y="4305875"/>
            <a:ext cx="319405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14"/>
              </a:spcBef>
            </a:pPr>
            <a:r>
              <a:rPr sz="1800" spc="30" dirty="0">
                <a:latin typeface="Cambria Math"/>
                <a:cs typeface="Cambria Math"/>
              </a:rPr>
              <a:t>𝛿𝑦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961753" y="4793107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069594" y="5320029"/>
            <a:ext cx="2839720" cy="1334135"/>
            <a:chOff x="1069594" y="5320029"/>
            <a:chExt cx="2839720" cy="1334135"/>
          </a:xfrm>
        </p:grpSpPr>
        <p:sp>
          <p:nvSpPr>
            <p:cNvPr id="60" name="object 60"/>
            <p:cNvSpPr/>
            <p:nvPr/>
          </p:nvSpPr>
          <p:spPr>
            <a:xfrm>
              <a:off x="1075944" y="5326379"/>
              <a:ext cx="2827020" cy="1321435"/>
            </a:xfrm>
            <a:custGeom>
              <a:avLst/>
              <a:gdLst/>
              <a:ahLst/>
              <a:cxnLst/>
              <a:rect l="l" t="t" r="r" b="b"/>
              <a:pathLst>
                <a:path w="2827020" h="1321434">
                  <a:moveTo>
                    <a:pt x="1413510" y="0"/>
                  </a:moveTo>
                  <a:lnTo>
                    <a:pt x="1348806" y="679"/>
                  </a:lnTo>
                  <a:lnTo>
                    <a:pt x="1284850" y="2699"/>
                  </a:lnTo>
                  <a:lnTo>
                    <a:pt x="1221703" y="6030"/>
                  </a:lnTo>
                  <a:lnTo>
                    <a:pt x="1159427" y="10643"/>
                  </a:lnTo>
                  <a:lnTo>
                    <a:pt x="1098085" y="16509"/>
                  </a:lnTo>
                  <a:lnTo>
                    <a:pt x="1037739" y="23599"/>
                  </a:lnTo>
                  <a:lnTo>
                    <a:pt x="978452" y="31882"/>
                  </a:lnTo>
                  <a:lnTo>
                    <a:pt x="920286" y="41331"/>
                  </a:lnTo>
                  <a:lnTo>
                    <a:pt x="863304" y="51917"/>
                  </a:lnTo>
                  <a:lnTo>
                    <a:pt x="807567" y="63609"/>
                  </a:lnTo>
                  <a:lnTo>
                    <a:pt x="753138" y="76379"/>
                  </a:lnTo>
                  <a:lnTo>
                    <a:pt x="700080" y="90198"/>
                  </a:lnTo>
                  <a:lnTo>
                    <a:pt x="648455" y="105036"/>
                  </a:lnTo>
                  <a:lnTo>
                    <a:pt x="598324" y="120865"/>
                  </a:lnTo>
                  <a:lnTo>
                    <a:pt x="549752" y="137654"/>
                  </a:lnTo>
                  <a:lnTo>
                    <a:pt x="502799" y="155376"/>
                  </a:lnTo>
                  <a:lnTo>
                    <a:pt x="457529" y="174001"/>
                  </a:lnTo>
                  <a:lnTo>
                    <a:pt x="414004" y="193500"/>
                  </a:lnTo>
                  <a:lnTo>
                    <a:pt x="372285" y="213843"/>
                  </a:lnTo>
                  <a:lnTo>
                    <a:pt x="332436" y="235002"/>
                  </a:lnTo>
                  <a:lnTo>
                    <a:pt x="294519" y="256947"/>
                  </a:lnTo>
                  <a:lnTo>
                    <a:pt x="258597" y="279649"/>
                  </a:lnTo>
                  <a:lnTo>
                    <a:pt x="224730" y="303079"/>
                  </a:lnTo>
                  <a:lnTo>
                    <a:pt x="192983" y="327208"/>
                  </a:lnTo>
                  <a:lnTo>
                    <a:pt x="163417" y="352007"/>
                  </a:lnTo>
                  <a:lnTo>
                    <a:pt x="111079" y="403496"/>
                  </a:lnTo>
                  <a:lnTo>
                    <a:pt x="68214" y="457315"/>
                  </a:lnTo>
                  <a:lnTo>
                    <a:pt x="35323" y="513229"/>
                  </a:lnTo>
                  <a:lnTo>
                    <a:pt x="12903" y="571006"/>
                  </a:lnTo>
                  <a:lnTo>
                    <a:pt x="1454" y="630412"/>
                  </a:lnTo>
                  <a:lnTo>
                    <a:pt x="0" y="660654"/>
                  </a:lnTo>
                  <a:lnTo>
                    <a:pt x="1454" y="690895"/>
                  </a:lnTo>
                  <a:lnTo>
                    <a:pt x="12903" y="750301"/>
                  </a:lnTo>
                  <a:lnTo>
                    <a:pt x="35323" y="808078"/>
                  </a:lnTo>
                  <a:lnTo>
                    <a:pt x="68214" y="863992"/>
                  </a:lnTo>
                  <a:lnTo>
                    <a:pt x="111079" y="917811"/>
                  </a:lnTo>
                  <a:lnTo>
                    <a:pt x="163417" y="969300"/>
                  </a:lnTo>
                  <a:lnTo>
                    <a:pt x="192983" y="994099"/>
                  </a:lnTo>
                  <a:lnTo>
                    <a:pt x="224730" y="1018228"/>
                  </a:lnTo>
                  <a:lnTo>
                    <a:pt x="258597" y="1041658"/>
                  </a:lnTo>
                  <a:lnTo>
                    <a:pt x="294519" y="1064360"/>
                  </a:lnTo>
                  <a:lnTo>
                    <a:pt x="332436" y="1086305"/>
                  </a:lnTo>
                  <a:lnTo>
                    <a:pt x="372285" y="1107464"/>
                  </a:lnTo>
                  <a:lnTo>
                    <a:pt x="414004" y="1127807"/>
                  </a:lnTo>
                  <a:lnTo>
                    <a:pt x="457529" y="1147306"/>
                  </a:lnTo>
                  <a:lnTo>
                    <a:pt x="502799" y="1165931"/>
                  </a:lnTo>
                  <a:lnTo>
                    <a:pt x="549752" y="1183653"/>
                  </a:lnTo>
                  <a:lnTo>
                    <a:pt x="598324" y="1200442"/>
                  </a:lnTo>
                  <a:lnTo>
                    <a:pt x="648455" y="1216271"/>
                  </a:lnTo>
                  <a:lnTo>
                    <a:pt x="700080" y="1231109"/>
                  </a:lnTo>
                  <a:lnTo>
                    <a:pt x="753138" y="1244928"/>
                  </a:lnTo>
                  <a:lnTo>
                    <a:pt x="807567" y="1257698"/>
                  </a:lnTo>
                  <a:lnTo>
                    <a:pt x="863304" y="1269390"/>
                  </a:lnTo>
                  <a:lnTo>
                    <a:pt x="920286" y="1279976"/>
                  </a:lnTo>
                  <a:lnTo>
                    <a:pt x="978452" y="1289425"/>
                  </a:lnTo>
                  <a:lnTo>
                    <a:pt x="1037739" y="1297708"/>
                  </a:lnTo>
                  <a:lnTo>
                    <a:pt x="1098085" y="1304798"/>
                  </a:lnTo>
                  <a:lnTo>
                    <a:pt x="1159427" y="1310664"/>
                  </a:lnTo>
                  <a:lnTo>
                    <a:pt x="1221703" y="1315277"/>
                  </a:lnTo>
                  <a:lnTo>
                    <a:pt x="1284850" y="1318608"/>
                  </a:lnTo>
                  <a:lnTo>
                    <a:pt x="1348806" y="1320628"/>
                  </a:lnTo>
                  <a:lnTo>
                    <a:pt x="1413510" y="1321308"/>
                  </a:lnTo>
                  <a:lnTo>
                    <a:pt x="1478213" y="1320628"/>
                  </a:lnTo>
                  <a:lnTo>
                    <a:pt x="1542169" y="1318608"/>
                  </a:lnTo>
                  <a:lnTo>
                    <a:pt x="1605316" y="1315277"/>
                  </a:lnTo>
                  <a:lnTo>
                    <a:pt x="1667592" y="1310664"/>
                  </a:lnTo>
                  <a:lnTo>
                    <a:pt x="1728934" y="1304798"/>
                  </a:lnTo>
                  <a:lnTo>
                    <a:pt x="1789280" y="1297708"/>
                  </a:lnTo>
                  <a:lnTo>
                    <a:pt x="1848567" y="1289425"/>
                  </a:lnTo>
                  <a:lnTo>
                    <a:pt x="1906733" y="1279976"/>
                  </a:lnTo>
                  <a:lnTo>
                    <a:pt x="1963715" y="1269390"/>
                  </a:lnTo>
                  <a:lnTo>
                    <a:pt x="2019452" y="1257698"/>
                  </a:lnTo>
                  <a:lnTo>
                    <a:pt x="2073881" y="1244928"/>
                  </a:lnTo>
                  <a:lnTo>
                    <a:pt x="2126939" y="1231109"/>
                  </a:lnTo>
                  <a:lnTo>
                    <a:pt x="2178564" y="1216271"/>
                  </a:lnTo>
                  <a:lnTo>
                    <a:pt x="2228695" y="1200442"/>
                  </a:lnTo>
                  <a:lnTo>
                    <a:pt x="2277267" y="1183653"/>
                  </a:lnTo>
                  <a:lnTo>
                    <a:pt x="2324220" y="1165931"/>
                  </a:lnTo>
                  <a:lnTo>
                    <a:pt x="2369490" y="1147306"/>
                  </a:lnTo>
                  <a:lnTo>
                    <a:pt x="2413015" y="1127807"/>
                  </a:lnTo>
                  <a:lnTo>
                    <a:pt x="2454734" y="1107464"/>
                  </a:lnTo>
                  <a:lnTo>
                    <a:pt x="2494583" y="1086305"/>
                  </a:lnTo>
                  <a:lnTo>
                    <a:pt x="2532500" y="1064360"/>
                  </a:lnTo>
                  <a:lnTo>
                    <a:pt x="2568422" y="1041658"/>
                  </a:lnTo>
                  <a:lnTo>
                    <a:pt x="2602289" y="1018228"/>
                  </a:lnTo>
                  <a:lnTo>
                    <a:pt x="2634036" y="994099"/>
                  </a:lnTo>
                  <a:lnTo>
                    <a:pt x="2663602" y="969300"/>
                  </a:lnTo>
                  <a:lnTo>
                    <a:pt x="2715940" y="917811"/>
                  </a:lnTo>
                  <a:lnTo>
                    <a:pt x="2758805" y="863992"/>
                  </a:lnTo>
                  <a:lnTo>
                    <a:pt x="2791696" y="808078"/>
                  </a:lnTo>
                  <a:lnTo>
                    <a:pt x="2814116" y="750301"/>
                  </a:lnTo>
                  <a:lnTo>
                    <a:pt x="2825565" y="690895"/>
                  </a:lnTo>
                  <a:lnTo>
                    <a:pt x="2827020" y="660654"/>
                  </a:lnTo>
                  <a:lnTo>
                    <a:pt x="2825565" y="630412"/>
                  </a:lnTo>
                  <a:lnTo>
                    <a:pt x="2814116" y="571006"/>
                  </a:lnTo>
                  <a:lnTo>
                    <a:pt x="2791696" y="513229"/>
                  </a:lnTo>
                  <a:lnTo>
                    <a:pt x="2758805" y="457315"/>
                  </a:lnTo>
                  <a:lnTo>
                    <a:pt x="2715940" y="403496"/>
                  </a:lnTo>
                  <a:lnTo>
                    <a:pt x="2663602" y="352007"/>
                  </a:lnTo>
                  <a:lnTo>
                    <a:pt x="2634036" y="327208"/>
                  </a:lnTo>
                  <a:lnTo>
                    <a:pt x="2602289" y="303079"/>
                  </a:lnTo>
                  <a:lnTo>
                    <a:pt x="2568422" y="279649"/>
                  </a:lnTo>
                  <a:lnTo>
                    <a:pt x="2532500" y="256947"/>
                  </a:lnTo>
                  <a:lnTo>
                    <a:pt x="2494583" y="235002"/>
                  </a:lnTo>
                  <a:lnTo>
                    <a:pt x="2454734" y="213843"/>
                  </a:lnTo>
                  <a:lnTo>
                    <a:pt x="2413015" y="193500"/>
                  </a:lnTo>
                  <a:lnTo>
                    <a:pt x="2369490" y="174001"/>
                  </a:lnTo>
                  <a:lnTo>
                    <a:pt x="2324220" y="155376"/>
                  </a:lnTo>
                  <a:lnTo>
                    <a:pt x="2277267" y="137654"/>
                  </a:lnTo>
                  <a:lnTo>
                    <a:pt x="2228695" y="120865"/>
                  </a:lnTo>
                  <a:lnTo>
                    <a:pt x="2178564" y="105036"/>
                  </a:lnTo>
                  <a:lnTo>
                    <a:pt x="2126939" y="90198"/>
                  </a:lnTo>
                  <a:lnTo>
                    <a:pt x="2073881" y="76379"/>
                  </a:lnTo>
                  <a:lnTo>
                    <a:pt x="2019452" y="63609"/>
                  </a:lnTo>
                  <a:lnTo>
                    <a:pt x="1963715" y="51917"/>
                  </a:lnTo>
                  <a:lnTo>
                    <a:pt x="1906733" y="41331"/>
                  </a:lnTo>
                  <a:lnTo>
                    <a:pt x="1848567" y="31882"/>
                  </a:lnTo>
                  <a:lnTo>
                    <a:pt x="1789280" y="23599"/>
                  </a:lnTo>
                  <a:lnTo>
                    <a:pt x="1728934" y="16509"/>
                  </a:lnTo>
                  <a:lnTo>
                    <a:pt x="1667592" y="10643"/>
                  </a:lnTo>
                  <a:lnTo>
                    <a:pt x="1605316" y="6030"/>
                  </a:lnTo>
                  <a:lnTo>
                    <a:pt x="1542169" y="2699"/>
                  </a:lnTo>
                  <a:lnTo>
                    <a:pt x="1478213" y="679"/>
                  </a:lnTo>
                  <a:lnTo>
                    <a:pt x="141351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75944" y="5326379"/>
              <a:ext cx="2827020" cy="1321435"/>
            </a:xfrm>
            <a:custGeom>
              <a:avLst/>
              <a:gdLst/>
              <a:ahLst/>
              <a:cxnLst/>
              <a:rect l="l" t="t" r="r" b="b"/>
              <a:pathLst>
                <a:path w="2827020" h="1321434">
                  <a:moveTo>
                    <a:pt x="0" y="660654"/>
                  </a:moveTo>
                  <a:lnTo>
                    <a:pt x="5776" y="600520"/>
                  </a:lnTo>
                  <a:lnTo>
                    <a:pt x="22773" y="541900"/>
                  </a:lnTo>
                  <a:lnTo>
                    <a:pt x="50491" y="485025"/>
                  </a:lnTo>
                  <a:lnTo>
                    <a:pt x="88431" y="430129"/>
                  </a:lnTo>
                  <a:lnTo>
                    <a:pt x="136095" y="377446"/>
                  </a:lnTo>
                  <a:lnTo>
                    <a:pt x="192983" y="327208"/>
                  </a:lnTo>
                  <a:lnTo>
                    <a:pt x="224730" y="303079"/>
                  </a:lnTo>
                  <a:lnTo>
                    <a:pt x="258597" y="279649"/>
                  </a:lnTo>
                  <a:lnTo>
                    <a:pt x="294519" y="256947"/>
                  </a:lnTo>
                  <a:lnTo>
                    <a:pt x="332436" y="235002"/>
                  </a:lnTo>
                  <a:lnTo>
                    <a:pt x="372285" y="213843"/>
                  </a:lnTo>
                  <a:lnTo>
                    <a:pt x="414004" y="193500"/>
                  </a:lnTo>
                  <a:lnTo>
                    <a:pt x="457529" y="174001"/>
                  </a:lnTo>
                  <a:lnTo>
                    <a:pt x="502799" y="155376"/>
                  </a:lnTo>
                  <a:lnTo>
                    <a:pt x="549752" y="137654"/>
                  </a:lnTo>
                  <a:lnTo>
                    <a:pt x="598324" y="120865"/>
                  </a:lnTo>
                  <a:lnTo>
                    <a:pt x="648455" y="105036"/>
                  </a:lnTo>
                  <a:lnTo>
                    <a:pt x="700080" y="90198"/>
                  </a:lnTo>
                  <a:lnTo>
                    <a:pt x="753138" y="76379"/>
                  </a:lnTo>
                  <a:lnTo>
                    <a:pt x="807567" y="63609"/>
                  </a:lnTo>
                  <a:lnTo>
                    <a:pt x="863304" y="51917"/>
                  </a:lnTo>
                  <a:lnTo>
                    <a:pt x="920286" y="41331"/>
                  </a:lnTo>
                  <a:lnTo>
                    <a:pt x="978452" y="31882"/>
                  </a:lnTo>
                  <a:lnTo>
                    <a:pt x="1037739" y="23599"/>
                  </a:lnTo>
                  <a:lnTo>
                    <a:pt x="1098085" y="16509"/>
                  </a:lnTo>
                  <a:lnTo>
                    <a:pt x="1159427" y="10643"/>
                  </a:lnTo>
                  <a:lnTo>
                    <a:pt x="1221703" y="6030"/>
                  </a:lnTo>
                  <a:lnTo>
                    <a:pt x="1284850" y="2699"/>
                  </a:lnTo>
                  <a:lnTo>
                    <a:pt x="1348806" y="679"/>
                  </a:lnTo>
                  <a:lnTo>
                    <a:pt x="1413510" y="0"/>
                  </a:lnTo>
                  <a:lnTo>
                    <a:pt x="1478213" y="679"/>
                  </a:lnTo>
                  <a:lnTo>
                    <a:pt x="1542169" y="2699"/>
                  </a:lnTo>
                  <a:lnTo>
                    <a:pt x="1605316" y="6030"/>
                  </a:lnTo>
                  <a:lnTo>
                    <a:pt x="1667592" y="10643"/>
                  </a:lnTo>
                  <a:lnTo>
                    <a:pt x="1728934" y="16509"/>
                  </a:lnTo>
                  <a:lnTo>
                    <a:pt x="1789280" y="23599"/>
                  </a:lnTo>
                  <a:lnTo>
                    <a:pt x="1848567" y="31882"/>
                  </a:lnTo>
                  <a:lnTo>
                    <a:pt x="1906733" y="41331"/>
                  </a:lnTo>
                  <a:lnTo>
                    <a:pt x="1963715" y="51917"/>
                  </a:lnTo>
                  <a:lnTo>
                    <a:pt x="2019452" y="63609"/>
                  </a:lnTo>
                  <a:lnTo>
                    <a:pt x="2073881" y="76379"/>
                  </a:lnTo>
                  <a:lnTo>
                    <a:pt x="2126939" y="90198"/>
                  </a:lnTo>
                  <a:lnTo>
                    <a:pt x="2178564" y="105036"/>
                  </a:lnTo>
                  <a:lnTo>
                    <a:pt x="2228695" y="120865"/>
                  </a:lnTo>
                  <a:lnTo>
                    <a:pt x="2277267" y="137654"/>
                  </a:lnTo>
                  <a:lnTo>
                    <a:pt x="2324220" y="155376"/>
                  </a:lnTo>
                  <a:lnTo>
                    <a:pt x="2369490" y="174001"/>
                  </a:lnTo>
                  <a:lnTo>
                    <a:pt x="2413015" y="193500"/>
                  </a:lnTo>
                  <a:lnTo>
                    <a:pt x="2454734" y="213843"/>
                  </a:lnTo>
                  <a:lnTo>
                    <a:pt x="2494583" y="235002"/>
                  </a:lnTo>
                  <a:lnTo>
                    <a:pt x="2532500" y="256947"/>
                  </a:lnTo>
                  <a:lnTo>
                    <a:pt x="2568422" y="279649"/>
                  </a:lnTo>
                  <a:lnTo>
                    <a:pt x="2602289" y="303079"/>
                  </a:lnTo>
                  <a:lnTo>
                    <a:pt x="2634036" y="327208"/>
                  </a:lnTo>
                  <a:lnTo>
                    <a:pt x="2663602" y="352007"/>
                  </a:lnTo>
                  <a:lnTo>
                    <a:pt x="2715940" y="403496"/>
                  </a:lnTo>
                  <a:lnTo>
                    <a:pt x="2758805" y="457315"/>
                  </a:lnTo>
                  <a:lnTo>
                    <a:pt x="2791696" y="513229"/>
                  </a:lnTo>
                  <a:lnTo>
                    <a:pt x="2814116" y="571006"/>
                  </a:lnTo>
                  <a:lnTo>
                    <a:pt x="2825565" y="630412"/>
                  </a:lnTo>
                  <a:lnTo>
                    <a:pt x="2827020" y="660654"/>
                  </a:lnTo>
                  <a:lnTo>
                    <a:pt x="2825565" y="690895"/>
                  </a:lnTo>
                  <a:lnTo>
                    <a:pt x="2814116" y="750301"/>
                  </a:lnTo>
                  <a:lnTo>
                    <a:pt x="2791696" y="808078"/>
                  </a:lnTo>
                  <a:lnTo>
                    <a:pt x="2758805" y="863992"/>
                  </a:lnTo>
                  <a:lnTo>
                    <a:pt x="2715940" y="917811"/>
                  </a:lnTo>
                  <a:lnTo>
                    <a:pt x="2663602" y="969300"/>
                  </a:lnTo>
                  <a:lnTo>
                    <a:pt x="2634036" y="994099"/>
                  </a:lnTo>
                  <a:lnTo>
                    <a:pt x="2602289" y="1018228"/>
                  </a:lnTo>
                  <a:lnTo>
                    <a:pt x="2568422" y="1041658"/>
                  </a:lnTo>
                  <a:lnTo>
                    <a:pt x="2532500" y="1064360"/>
                  </a:lnTo>
                  <a:lnTo>
                    <a:pt x="2494583" y="1086305"/>
                  </a:lnTo>
                  <a:lnTo>
                    <a:pt x="2454734" y="1107464"/>
                  </a:lnTo>
                  <a:lnTo>
                    <a:pt x="2413015" y="1127807"/>
                  </a:lnTo>
                  <a:lnTo>
                    <a:pt x="2369490" y="1147306"/>
                  </a:lnTo>
                  <a:lnTo>
                    <a:pt x="2324220" y="1165931"/>
                  </a:lnTo>
                  <a:lnTo>
                    <a:pt x="2277267" y="1183653"/>
                  </a:lnTo>
                  <a:lnTo>
                    <a:pt x="2228695" y="1200442"/>
                  </a:lnTo>
                  <a:lnTo>
                    <a:pt x="2178564" y="1216271"/>
                  </a:lnTo>
                  <a:lnTo>
                    <a:pt x="2126939" y="1231109"/>
                  </a:lnTo>
                  <a:lnTo>
                    <a:pt x="2073881" y="1244928"/>
                  </a:lnTo>
                  <a:lnTo>
                    <a:pt x="2019452" y="1257698"/>
                  </a:lnTo>
                  <a:lnTo>
                    <a:pt x="1963715" y="1269390"/>
                  </a:lnTo>
                  <a:lnTo>
                    <a:pt x="1906733" y="1279976"/>
                  </a:lnTo>
                  <a:lnTo>
                    <a:pt x="1848567" y="1289425"/>
                  </a:lnTo>
                  <a:lnTo>
                    <a:pt x="1789280" y="1297708"/>
                  </a:lnTo>
                  <a:lnTo>
                    <a:pt x="1728934" y="1304798"/>
                  </a:lnTo>
                  <a:lnTo>
                    <a:pt x="1667592" y="1310664"/>
                  </a:lnTo>
                  <a:lnTo>
                    <a:pt x="1605316" y="1315277"/>
                  </a:lnTo>
                  <a:lnTo>
                    <a:pt x="1542169" y="1318608"/>
                  </a:lnTo>
                  <a:lnTo>
                    <a:pt x="1478213" y="1320628"/>
                  </a:lnTo>
                  <a:lnTo>
                    <a:pt x="1413510" y="1321308"/>
                  </a:lnTo>
                  <a:lnTo>
                    <a:pt x="1348806" y="1320628"/>
                  </a:lnTo>
                  <a:lnTo>
                    <a:pt x="1284850" y="1318608"/>
                  </a:lnTo>
                  <a:lnTo>
                    <a:pt x="1221703" y="1315277"/>
                  </a:lnTo>
                  <a:lnTo>
                    <a:pt x="1159427" y="1310664"/>
                  </a:lnTo>
                  <a:lnTo>
                    <a:pt x="1098085" y="1304798"/>
                  </a:lnTo>
                  <a:lnTo>
                    <a:pt x="1037739" y="1297708"/>
                  </a:lnTo>
                  <a:lnTo>
                    <a:pt x="978452" y="1289425"/>
                  </a:lnTo>
                  <a:lnTo>
                    <a:pt x="920286" y="1279976"/>
                  </a:lnTo>
                  <a:lnTo>
                    <a:pt x="863304" y="1269390"/>
                  </a:lnTo>
                  <a:lnTo>
                    <a:pt x="807567" y="1257698"/>
                  </a:lnTo>
                  <a:lnTo>
                    <a:pt x="753138" y="1244928"/>
                  </a:lnTo>
                  <a:lnTo>
                    <a:pt x="700080" y="1231109"/>
                  </a:lnTo>
                  <a:lnTo>
                    <a:pt x="648455" y="1216271"/>
                  </a:lnTo>
                  <a:lnTo>
                    <a:pt x="598324" y="1200442"/>
                  </a:lnTo>
                  <a:lnTo>
                    <a:pt x="549752" y="1183653"/>
                  </a:lnTo>
                  <a:lnTo>
                    <a:pt x="502799" y="1165931"/>
                  </a:lnTo>
                  <a:lnTo>
                    <a:pt x="457529" y="1147306"/>
                  </a:lnTo>
                  <a:lnTo>
                    <a:pt x="414004" y="1127807"/>
                  </a:lnTo>
                  <a:lnTo>
                    <a:pt x="372285" y="1107464"/>
                  </a:lnTo>
                  <a:lnTo>
                    <a:pt x="332436" y="1086305"/>
                  </a:lnTo>
                  <a:lnTo>
                    <a:pt x="294519" y="1064360"/>
                  </a:lnTo>
                  <a:lnTo>
                    <a:pt x="258597" y="1041658"/>
                  </a:lnTo>
                  <a:lnTo>
                    <a:pt x="224730" y="1018228"/>
                  </a:lnTo>
                  <a:lnTo>
                    <a:pt x="192983" y="994099"/>
                  </a:lnTo>
                  <a:lnTo>
                    <a:pt x="163417" y="969300"/>
                  </a:lnTo>
                  <a:lnTo>
                    <a:pt x="111079" y="917811"/>
                  </a:lnTo>
                  <a:lnTo>
                    <a:pt x="68214" y="863992"/>
                  </a:lnTo>
                  <a:lnTo>
                    <a:pt x="35323" y="808078"/>
                  </a:lnTo>
                  <a:lnTo>
                    <a:pt x="12903" y="750301"/>
                  </a:lnTo>
                  <a:lnTo>
                    <a:pt x="1454" y="690895"/>
                  </a:lnTo>
                  <a:lnTo>
                    <a:pt x="0" y="6606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209446" y="5824524"/>
            <a:ext cx="142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Cambria Math"/>
                <a:cs typeface="Cambria Math"/>
              </a:rPr>
              <a:t>𝑏</a:t>
            </a:r>
            <a:r>
              <a:rPr sz="1950" spc="60" baseline="-14957" dirty="0">
                <a:latin typeface="Cambria Math"/>
                <a:cs typeface="Cambria Math"/>
              </a:rPr>
              <a:t>1</a:t>
            </a:r>
            <a:r>
              <a:rPr sz="1950" baseline="-14957" dirty="0">
                <a:latin typeface="Cambria Math"/>
                <a:cs typeface="Cambria Math"/>
              </a:rPr>
              <a:t> </a:t>
            </a:r>
            <a:r>
              <a:rPr sz="1950" spc="-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585" dirty="0">
                <a:latin typeface="Cambria Math"/>
                <a:cs typeface="Cambria Math"/>
              </a:rPr>
              <a:t>෍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𝑥</a:t>
            </a:r>
            <a:r>
              <a:rPr sz="1950" spc="427" baseline="-14957" dirty="0">
                <a:latin typeface="Cambria Math"/>
                <a:cs typeface="Cambria Math"/>
              </a:rPr>
              <a:t>𝑖</a:t>
            </a:r>
            <a:r>
              <a:rPr sz="1800" spc="-114" dirty="0">
                <a:latin typeface="Cambria Math"/>
                <a:cs typeface="Cambria Math"/>
              </a:rPr>
              <a:t>𝑈</a:t>
            </a:r>
            <a:r>
              <a:rPr sz="1950" spc="240" baseline="-14957" dirty="0">
                <a:latin typeface="Cambria Math"/>
                <a:cs typeface="Cambria Math"/>
              </a:rPr>
              <a:t>𝑖</a:t>
            </a:r>
            <a:r>
              <a:rPr sz="1950" spc="6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724276" y="5788558"/>
            <a:ext cx="1148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𝑔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r>
              <a:rPr sz="1950" spc="35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𝑓(𝑏</a:t>
            </a:r>
            <a:r>
              <a:rPr sz="1950" spc="15" baseline="-14957" dirty="0">
                <a:latin typeface="Cambria Math"/>
                <a:cs typeface="Cambria Math"/>
              </a:rPr>
              <a:t>1</a:t>
            </a:r>
            <a:r>
              <a:rPr sz="1800" spc="1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90486" y="5327141"/>
            <a:ext cx="3964304" cy="1320800"/>
            <a:chOff x="590486" y="5327141"/>
            <a:chExt cx="3964304" cy="1320800"/>
          </a:xfrm>
        </p:grpSpPr>
        <p:sp>
          <p:nvSpPr>
            <p:cNvPr id="65" name="object 65"/>
            <p:cNvSpPr/>
            <p:nvPr/>
          </p:nvSpPr>
          <p:spPr>
            <a:xfrm>
              <a:off x="2658618" y="5327141"/>
              <a:ext cx="0" cy="1320800"/>
            </a:xfrm>
            <a:custGeom>
              <a:avLst/>
              <a:gdLst/>
              <a:ahLst/>
              <a:cxnLst/>
              <a:rect l="l" t="t" r="r" b="b"/>
              <a:pathLst>
                <a:path h="1320800">
                  <a:moveTo>
                    <a:pt x="0" y="0"/>
                  </a:moveTo>
                  <a:lnTo>
                    <a:pt x="0" y="1320406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0486" y="5871273"/>
              <a:ext cx="3964304" cy="147320"/>
            </a:xfrm>
            <a:custGeom>
              <a:avLst/>
              <a:gdLst/>
              <a:ahLst/>
              <a:cxnLst/>
              <a:rect l="l" t="t" r="r" b="b"/>
              <a:pathLst>
                <a:path w="3964304" h="147320">
                  <a:moveTo>
                    <a:pt x="431736" y="118491"/>
                  </a:moveTo>
                  <a:lnTo>
                    <a:pt x="386753" y="118491"/>
                  </a:lnTo>
                  <a:lnTo>
                    <a:pt x="374040" y="118491"/>
                  </a:lnTo>
                  <a:lnTo>
                    <a:pt x="373875" y="146989"/>
                  </a:lnTo>
                  <a:lnTo>
                    <a:pt x="431736" y="118491"/>
                  </a:lnTo>
                  <a:close/>
                </a:path>
                <a:path w="3964304" h="147320">
                  <a:moveTo>
                    <a:pt x="450303" y="109347"/>
                  </a:moveTo>
                  <a:lnTo>
                    <a:pt x="374332" y="70789"/>
                  </a:lnTo>
                  <a:lnTo>
                    <a:pt x="374154" y="99364"/>
                  </a:lnTo>
                  <a:lnTo>
                    <a:pt x="127" y="97091"/>
                  </a:lnTo>
                  <a:lnTo>
                    <a:pt x="0" y="116141"/>
                  </a:lnTo>
                  <a:lnTo>
                    <a:pt x="374040" y="118414"/>
                  </a:lnTo>
                  <a:lnTo>
                    <a:pt x="386753" y="118491"/>
                  </a:lnTo>
                  <a:lnTo>
                    <a:pt x="431888" y="118414"/>
                  </a:lnTo>
                  <a:lnTo>
                    <a:pt x="450303" y="109347"/>
                  </a:lnTo>
                  <a:close/>
                </a:path>
                <a:path w="3964304" h="147320">
                  <a:moveTo>
                    <a:pt x="3964241" y="34988"/>
                  </a:moveTo>
                  <a:lnTo>
                    <a:pt x="3948798" y="28041"/>
                  </a:lnTo>
                  <a:lnTo>
                    <a:pt x="3886517" y="0"/>
                  </a:lnTo>
                  <a:lnTo>
                    <a:pt x="3887698" y="28562"/>
                  </a:lnTo>
                  <a:lnTo>
                    <a:pt x="3315906" y="51727"/>
                  </a:lnTo>
                  <a:lnTo>
                    <a:pt x="3316668" y="70751"/>
                  </a:lnTo>
                  <a:lnTo>
                    <a:pt x="3888498" y="47599"/>
                  </a:lnTo>
                  <a:lnTo>
                    <a:pt x="3889692" y="76136"/>
                  </a:lnTo>
                  <a:lnTo>
                    <a:pt x="3964241" y="3498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06095" y="5997346"/>
            <a:ext cx="18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68" name="object 68"/>
          <p:cNvSpPr txBox="1"/>
          <p:nvPr/>
        </p:nvSpPr>
        <p:spPr>
          <a:xfrm>
            <a:off x="544779" y="6105550"/>
            <a:ext cx="22097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90" y="5802464"/>
            <a:ext cx="209550" cy="35242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748" y="5788558"/>
            <a:ext cx="209550" cy="3524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157" y="5612345"/>
            <a:ext cx="2095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44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91" y="0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0421" y="1795824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422759" y="6450327"/>
            <a:ext cx="497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121598" y="6217708"/>
            <a:ext cx="307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https://github.com/siagianp</a:t>
            </a:r>
          </a:p>
        </p:txBody>
      </p:sp>
      <p:sp>
        <p:nvSpPr>
          <p:cNvPr id="2" name="Rectangle 1"/>
          <p:cNvSpPr/>
          <p:nvPr/>
        </p:nvSpPr>
        <p:spPr>
          <a:xfrm>
            <a:off x="348815" y="6476673"/>
            <a:ext cx="7073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</a:t>
            </a:r>
            <a:r>
              <a:rPr lang="en-US" dirty="0" smtClean="0"/>
              <a:t>://github.com/amelcharolinesgn2/IoT_simulator-mqtt-NodeRed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743" y="2639596"/>
            <a:ext cx="446086" cy="63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363" y="2655435"/>
            <a:ext cx="613391" cy="58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45" y="2639596"/>
            <a:ext cx="599662" cy="577554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3138827" y="3783967"/>
            <a:ext cx="5287688" cy="52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rgbClr val="002060"/>
                </a:solidFill>
              </a:rPr>
              <a:t>Chapter </a:t>
            </a:r>
            <a:r>
              <a:rPr lang="en-US" b="1" dirty="0" smtClean="0">
                <a:solidFill>
                  <a:srgbClr val="002060"/>
                </a:solidFill>
              </a:rPr>
              <a:t>5-5: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645200" y="42412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lnSpc>
                <a:spcPts val="4320"/>
              </a:lnSpc>
              <a:spcBef>
                <a:spcPts val="640"/>
              </a:spcBef>
            </a:pPr>
            <a:r>
              <a:rPr lang="en-US" dirty="0">
                <a:solidFill>
                  <a:srgbClr val="0070C0"/>
                </a:solidFill>
                <a:cs typeface="Calibri Light"/>
              </a:rPr>
              <a:t>Learning</a:t>
            </a:r>
            <a:r>
              <a:rPr lang="en-US" spc="-85" dirty="0">
                <a:solidFill>
                  <a:srgbClr val="0070C0"/>
                </a:solidFill>
                <a:cs typeface="Calibri Light"/>
              </a:rPr>
              <a:t> </a:t>
            </a:r>
            <a:r>
              <a:rPr lang="en-US" dirty="0">
                <a:solidFill>
                  <a:srgbClr val="0070C0"/>
                </a:solidFill>
                <a:cs typeface="Calibri Light"/>
              </a:rPr>
              <a:t>with</a:t>
            </a:r>
            <a:r>
              <a:rPr lang="en-US" spc="-60" dirty="0">
                <a:solidFill>
                  <a:srgbClr val="0070C0"/>
                </a:solidFill>
                <a:cs typeface="Calibri Light"/>
              </a:rPr>
              <a:t> </a:t>
            </a:r>
            <a:r>
              <a:rPr lang="en-US" spc="-20" dirty="0">
                <a:solidFill>
                  <a:srgbClr val="0070C0"/>
                </a:solidFill>
                <a:cs typeface="Calibri Light"/>
              </a:rPr>
              <a:t>different</a:t>
            </a:r>
            <a:r>
              <a:rPr lang="en-US" spc="-85" dirty="0">
                <a:solidFill>
                  <a:srgbClr val="0070C0"/>
                </a:solidFill>
                <a:cs typeface="Calibri Light"/>
              </a:rPr>
              <a:t> </a:t>
            </a:r>
            <a:r>
              <a:rPr lang="en-US" dirty="0">
                <a:solidFill>
                  <a:srgbClr val="0070C0"/>
                </a:solidFill>
                <a:cs typeface="Calibri Light"/>
              </a:rPr>
              <a:t>Loss</a:t>
            </a:r>
            <a:r>
              <a:rPr lang="en-US" spc="-60" dirty="0">
                <a:solidFill>
                  <a:srgbClr val="0070C0"/>
                </a:solidFill>
                <a:cs typeface="Calibri Light"/>
              </a:rPr>
              <a:t> </a:t>
            </a:r>
            <a:r>
              <a:rPr lang="en-US" dirty="0">
                <a:solidFill>
                  <a:srgbClr val="0070C0"/>
                </a:solidFill>
                <a:cs typeface="Calibri Light"/>
              </a:rPr>
              <a:t>Functions</a:t>
            </a:r>
            <a:r>
              <a:rPr lang="en-US" spc="-65" dirty="0">
                <a:solidFill>
                  <a:srgbClr val="0070C0"/>
                </a:solidFill>
                <a:cs typeface="Calibri Light"/>
              </a:rPr>
              <a:t> </a:t>
            </a:r>
            <a:r>
              <a:rPr lang="en-US" dirty="0">
                <a:solidFill>
                  <a:srgbClr val="0070C0"/>
                </a:solidFill>
                <a:cs typeface="Calibri Light"/>
              </a:rPr>
              <a:t>and</a:t>
            </a:r>
            <a:r>
              <a:rPr lang="en-US" spc="-60" dirty="0">
                <a:solidFill>
                  <a:srgbClr val="0070C0"/>
                </a:solidFill>
                <a:cs typeface="Calibri Light"/>
              </a:rPr>
              <a:t> </a:t>
            </a:r>
            <a:r>
              <a:rPr lang="en-US" spc="-10" dirty="0">
                <a:solidFill>
                  <a:srgbClr val="0070C0"/>
                </a:solidFill>
                <a:cs typeface="Calibri Light"/>
              </a:rPr>
              <a:t>Their </a:t>
            </a:r>
            <a:r>
              <a:rPr lang="en-US" spc="-10" dirty="0" smtClean="0">
                <a:solidFill>
                  <a:srgbClr val="0070C0"/>
                </a:solidFill>
                <a:cs typeface="Calibri Light"/>
              </a:rPr>
              <a:t>Derivatives</a:t>
            </a:r>
            <a:endParaRPr lang="en-US" dirty="0">
              <a:solidFill>
                <a:srgbClr val="0070C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0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4395"/>
            <a:ext cx="8951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Two</a:t>
            </a:r>
            <a:r>
              <a:rPr spc="-50" dirty="0"/>
              <a:t> </a:t>
            </a:r>
            <a:r>
              <a:rPr dirty="0"/>
              <a:t>Commonly</a:t>
            </a:r>
            <a:r>
              <a:rPr spc="-70" dirty="0"/>
              <a:t> </a:t>
            </a:r>
            <a:r>
              <a:rPr dirty="0"/>
              <a:t>used</a:t>
            </a:r>
            <a:r>
              <a:rPr spc="-65" dirty="0"/>
              <a:t> </a:t>
            </a:r>
            <a:r>
              <a:rPr dirty="0"/>
              <a:t>Loss</a:t>
            </a:r>
            <a:r>
              <a:rPr spc="-70" dirty="0"/>
              <a:t> </a:t>
            </a:r>
            <a:r>
              <a:rPr dirty="0"/>
              <a:t>Functions</a:t>
            </a:r>
            <a:r>
              <a:rPr spc="-65" dirty="0"/>
              <a:t> </a:t>
            </a:r>
            <a:r>
              <a:rPr spc="-25" dirty="0"/>
              <a:t>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32330"/>
            <a:ext cx="78016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Mean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Square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Error</a:t>
            </a:r>
            <a:r>
              <a:rPr sz="24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–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Standard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Loss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24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Regression</a:t>
            </a:r>
            <a:endParaRPr sz="2400" b="1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Cross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Entropy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Standard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Classification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1797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Mean</a:t>
            </a:r>
            <a:r>
              <a:rPr spc="-50" dirty="0"/>
              <a:t> </a:t>
            </a:r>
            <a:r>
              <a:rPr dirty="0"/>
              <a:t>Square</a:t>
            </a:r>
            <a:r>
              <a:rPr spc="-50" dirty="0"/>
              <a:t> </a:t>
            </a:r>
            <a:r>
              <a:rPr dirty="0"/>
              <a:t>Error</a:t>
            </a:r>
            <a:r>
              <a:rPr spc="-65" dirty="0"/>
              <a:t> </a:t>
            </a:r>
            <a:r>
              <a:rPr spc="-10" dirty="0"/>
              <a:t>(MSE)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155" y="1477010"/>
            <a:ext cx="5858764" cy="2739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0735" y="1963369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43</a:t>
            </a:fld>
            <a:endParaRPr spc="-50" dirty="0"/>
          </a:p>
        </p:txBody>
      </p:sp>
      <p:sp>
        <p:nvSpPr>
          <p:cNvPr id="5" name="object 5"/>
          <p:cNvSpPr txBox="1"/>
          <p:nvPr/>
        </p:nvSpPr>
        <p:spPr>
          <a:xfrm>
            <a:off x="672693" y="2738373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029" y="3455034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126" y="3984752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8694" y="4067378"/>
            <a:ext cx="229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4465" y="3486404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8121" y="2645791"/>
            <a:ext cx="121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8926" y="2322957"/>
            <a:ext cx="144716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Ground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truth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10"/>
              </a:spcBef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3571" y="2023109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𝑉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1881" y="712723"/>
            <a:ext cx="203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Single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Sample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190" y="1185670"/>
            <a:ext cx="2048033" cy="4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9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Mean</a:t>
            </a:r>
            <a:r>
              <a:rPr spc="-50" dirty="0"/>
              <a:t> </a:t>
            </a:r>
            <a:r>
              <a:rPr dirty="0"/>
              <a:t>Square</a:t>
            </a:r>
            <a:r>
              <a:rPr spc="-50" dirty="0"/>
              <a:t> </a:t>
            </a:r>
            <a:r>
              <a:rPr dirty="0"/>
              <a:t>Error</a:t>
            </a:r>
            <a:r>
              <a:rPr spc="-65" dirty="0"/>
              <a:t> </a:t>
            </a:r>
            <a:r>
              <a:rPr spc="-10" dirty="0"/>
              <a:t>(MSE)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155" y="1477010"/>
            <a:ext cx="5858764" cy="2739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0735" y="1963369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693" y="2738373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029" y="3455034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126" y="3984752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8694" y="4067378"/>
            <a:ext cx="229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4465" y="3486404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0841" y="5026533"/>
            <a:ext cx="4797425" cy="1339850"/>
            <a:chOff x="640841" y="5026533"/>
            <a:chExt cx="4797425" cy="1339850"/>
          </a:xfrm>
        </p:grpSpPr>
        <p:sp>
          <p:nvSpPr>
            <p:cNvPr id="11" name="object 11"/>
            <p:cNvSpPr/>
            <p:nvPr/>
          </p:nvSpPr>
          <p:spPr>
            <a:xfrm>
              <a:off x="2292096" y="5035296"/>
              <a:ext cx="2723515" cy="1321435"/>
            </a:xfrm>
            <a:custGeom>
              <a:avLst/>
              <a:gdLst/>
              <a:ahLst/>
              <a:cxnLst/>
              <a:rect l="l" t="t" r="r" b="b"/>
              <a:pathLst>
                <a:path w="2723515" h="1321435">
                  <a:moveTo>
                    <a:pt x="1361694" y="0"/>
                  </a:moveTo>
                  <a:lnTo>
                    <a:pt x="1297588" y="719"/>
                  </a:lnTo>
                  <a:lnTo>
                    <a:pt x="1234246" y="2855"/>
                  </a:lnTo>
                  <a:lnTo>
                    <a:pt x="1171733" y="6376"/>
                  </a:lnTo>
                  <a:lnTo>
                    <a:pt x="1110113" y="11251"/>
                  </a:lnTo>
                  <a:lnTo>
                    <a:pt x="1049453" y="17448"/>
                  </a:lnTo>
                  <a:lnTo>
                    <a:pt x="989818" y="24935"/>
                  </a:lnTo>
                  <a:lnTo>
                    <a:pt x="931273" y="33680"/>
                  </a:lnTo>
                  <a:lnTo>
                    <a:pt x="873884" y="43652"/>
                  </a:lnTo>
                  <a:lnTo>
                    <a:pt x="817715" y="54819"/>
                  </a:lnTo>
                  <a:lnTo>
                    <a:pt x="762833" y="67149"/>
                  </a:lnTo>
                  <a:lnTo>
                    <a:pt x="709302" y="80610"/>
                  </a:lnTo>
                  <a:lnTo>
                    <a:pt x="657188" y="95172"/>
                  </a:lnTo>
                  <a:lnTo>
                    <a:pt x="606556" y="110801"/>
                  </a:lnTo>
                  <a:lnTo>
                    <a:pt x="557473" y="127467"/>
                  </a:lnTo>
                  <a:lnTo>
                    <a:pt x="510002" y="145137"/>
                  </a:lnTo>
                  <a:lnTo>
                    <a:pt x="464210" y="163780"/>
                  </a:lnTo>
                  <a:lnTo>
                    <a:pt x="420161" y="183365"/>
                  </a:lnTo>
                  <a:lnTo>
                    <a:pt x="377922" y="203858"/>
                  </a:lnTo>
                  <a:lnTo>
                    <a:pt x="337557" y="225230"/>
                  </a:lnTo>
                  <a:lnTo>
                    <a:pt x="299132" y="247447"/>
                  </a:lnTo>
                  <a:lnTo>
                    <a:pt x="262713" y="270479"/>
                  </a:lnTo>
                  <a:lnTo>
                    <a:pt x="228364" y="294293"/>
                  </a:lnTo>
                  <a:lnTo>
                    <a:pt x="196151" y="318858"/>
                  </a:lnTo>
                  <a:lnTo>
                    <a:pt x="166139" y="344142"/>
                  </a:lnTo>
                  <a:lnTo>
                    <a:pt x="112982" y="396741"/>
                  </a:lnTo>
                  <a:lnTo>
                    <a:pt x="69415" y="451835"/>
                  </a:lnTo>
                  <a:lnTo>
                    <a:pt x="35960" y="509171"/>
                  </a:lnTo>
                  <a:lnTo>
                    <a:pt x="13141" y="568495"/>
                  </a:lnTo>
                  <a:lnTo>
                    <a:pt x="1482" y="629553"/>
                  </a:lnTo>
                  <a:lnTo>
                    <a:pt x="0" y="660653"/>
                  </a:lnTo>
                  <a:lnTo>
                    <a:pt x="1482" y="691754"/>
                  </a:lnTo>
                  <a:lnTo>
                    <a:pt x="13141" y="752812"/>
                  </a:lnTo>
                  <a:lnTo>
                    <a:pt x="35960" y="812136"/>
                  </a:lnTo>
                  <a:lnTo>
                    <a:pt x="69415" y="869472"/>
                  </a:lnTo>
                  <a:lnTo>
                    <a:pt x="112982" y="924566"/>
                  </a:lnTo>
                  <a:lnTo>
                    <a:pt x="166139" y="977165"/>
                  </a:lnTo>
                  <a:lnTo>
                    <a:pt x="196151" y="1002449"/>
                  </a:lnTo>
                  <a:lnTo>
                    <a:pt x="228364" y="1027014"/>
                  </a:lnTo>
                  <a:lnTo>
                    <a:pt x="262713" y="1050828"/>
                  </a:lnTo>
                  <a:lnTo>
                    <a:pt x="299132" y="1073860"/>
                  </a:lnTo>
                  <a:lnTo>
                    <a:pt x="337557" y="1096077"/>
                  </a:lnTo>
                  <a:lnTo>
                    <a:pt x="377922" y="1117449"/>
                  </a:lnTo>
                  <a:lnTo>
                    <a:pt x="420161" y="1137942"/>
                  </a:lnTo>
                  <a:lnTo>
                    <a:pt x="464210" y="1157527"/>
                  </a:lnTo>
                  <a:lnTo>
                    <a:pt x="510002" y="1176170"/>
                  </a:lnTo>
                  <a:lnTo>
                    <a:pt x="557473" y="1193840"/>
                  </a:lnTo>
                  <a:lnTo>
                    <a:pt x="606556" y="1210506"/>
                  </a:lnTo>
                  <a:lnTo>
                    <a:pt x="657188" y="1226135"/>
                  </a:lnTo>
                  <a:lnTo>
                    <a:pt x="709302" y="1240697"/>
                  </a:lnTo>
                  <a:lnTo>
                    <a:pt x="762833" y="1254158"/>
                  </a:lnTo>
                  <a:lnTo>
                    <a:pt x="817715" y="1266488"/>
                  </a:lnTo>
                  <a:lnTo>
                    <a:pt x="873884" y="1277655"/>
                  </a:lnTo>
                  <a:lnTo>
                    <a:pt x="931273" y="1287627"/>
                  </a:lnTo>
                  <a:lnTo>
                    <a:pt x="989818" y="1296372"/>
                  </a:lnTo>
                  <a:lnTo>
                    <a:pt x="1049453" y="1303859"/>
                  </a:lnTo>
                  <a:lnTo>
                    <a:pt x="1110113" y="1310056"/>
                  </a:lnTo>
                  <a:lnTo>
                    <a:pt x="1171733" y="1314931"/>
                  </a:lnTo>
                  <a:lnTo>
                    <a:pt x="1234246" y="1318452"/>
                  </a:lnTo>
                  <a:lnTo>
                    <a:pt x="1297588" y="1320588"/>
                  </a:lnTo>
                  <a:lnTo>
                    <a:pt x="1361694" y="1321308"/>
                  </a:lnTo>
                  <a:lnTo>
                    <a:pt x="1425799" y="1320588"/>
                  </a:lnTo>
                  <a:lnTo>
                    <a:pt x="1489141" y="1318452"/>
                  </a:lnTo>
                  <a:lnTo>
                    <a:pt x="1551654" y="1314931"/>
                  </a:lnTo>
                  <a:lnTo>
                    <a:pt x="1613274" y="1310056"/>
                  </a:lnTo>
                  <a:lnTo>
                    <a:pt x="1673934" y="1303859"/>
                  </a:lnTo>
                  <a:lnTo>
                    <a:pt x="1733569" y="1296372"/>
                  </a:lnTo>
                  <a:lnTo>
                    <a:pt x="1792114" y="1287627"/>
                  </a:lnTo>
                  <a:lnTo>
                    <a:pt x="1849503" y="1277655"/>
                  </a:lnTo>
                  <a:lnTo>
                    <a:pt x="1905672" y="1266488"/>
                  </a:lnTo>
                  <a:lnTo>
                    <a:pt x="1960554" y="1254158"/>
                  </a:lnTo>
                  <a:lnTo>
                    <a:pt x="2014085" y="1240697"/>
                  </a:lnTo>
                  <a:lnTo>
                    <a:pt x="2066199" y="1226135"/>
                  </a:lnTo>
                  <a:lnTo>
                    <a:pt x="2116831" y="1210506"/>
                  </a:lnTo>
                  <a:lnTo>
                    <a:pt x="2165914" y="1193840"/>
                  </a:lnTo>
                  <a:lnTo>
                    <a:pt x="2213385" y="1176170"/>
                  </a:lnTo>
                  <a:lnTo>
                    <a:pt x="2259177" y="1157527"/>
                  </a:lnTo>
                  <a:lnTo>
                    <a:pt x="2303226" y="1137942"/>
                  </a:lnTo>
                  <a:lnTo>
                    <a:pt x="2345465" y="1117449"/>
                  </a:lnTo>
                  <a:lnTo>
                    <a:pt x="2385830" y="1096077"/>
                  </a:lnTo>
                  <a:lnTo>
                    <a:pt x="2424255" y="1073860"/>
                  </a:lnTo>
                  <a:lnTo>
                    <a:pt x="2460674" y="1050828"/>
                  </a:lnTo>
                  <a:lnTo>
                    <a:pt x="2495023" y="1027014"/>
                  </a:lnTo>
                  <a:lnTo>
                    <a:pt x="2527236" y="1002449"/>
                  </a:lnTo>
                  <a:lnTo>
                    <a:pt x="2557248" y="977165"/>
                  </a:lnTo>
                  <a:lnTo>
                    <a:pt x="2610405" y="924566"/>
                  </a:lnTo>
                  <a:lnTo>
                    <a:pt x="2653972" y="869472"/>
                  </a:lnTo>
                  <a:lnTo>
                    <a:pt x="2687427" y="812136"/>
                  </a:lnTo>
                  <a:lnTo>
                    <a:pt x="2710246" y="752812"/>
                  </a:lnTo>
                  <a:lnTo>
                    <a:pt x="2721905" y="691754"/>
                  </a:lnTo>
                  <a:lnTo>
                    <a:pt x="2723388" y="660653"/>
                  </a:lnTo>
                  <a:lnTo>
                    <a:pt x="2721905" y="629553"/>
                  </a:lnTo>
                  <a:lnTo>
                    <a:pt x="2710246" y="568495"/>
                  </a:lnTo>
                  <a:lnTo>
                    <a:pt x="2687427" y="509171"/>
                  </a:lnTo>
                  <a:lnTo>
                    <a:pt x="2653972" y="451835"/>
                  </a:lnTo>
                  <a:lnTo>
                    <a:pt x="2610405" y="396741"/>
                  </a:lnTo>
                  <a:lnTo>
                    <a:pt x="2557248" y="344142"/>
                  </a:lnTo>
                  <a:lnTo>
                    <a:pt x="2527236" y="318858"/>
                  </a:lnTo>
                  <a:lnTo>
                    <a:pt x="2495023" y="294293"/>
                  </a:lnTo>
                  <a:lnTo>
                    <a:pt x="2460674" y="270479"/>
                  </a:lnTo>
                  <a:lnTo>
                    <a:pt x="2424255" y="247447"/>
                  </a:lnTo>
                  <a:lnTo>
                    <a:pt x="2385830" y="225230"/>
                  </a:lnTo>
                  <a:lnTo>
                    <a:pt x="2345465" y="203858"/>
                  </a:lnTo>
                  <a:lnTo>
                    <a:pt x="2303226" y="183365"/>
                  </a:lnTo>
                  <a:lnTo>
                    <a:pt x="2259177" y="163780"/>
                  </a:lnTo>
                  <a:lnTo>
                    <a:pt x="2213385" y="145137"/>
                  </a:lnTo>
                  <a:lnTo>
                    <a:pt x="2165914" y="127467"/>
                  </a:lnTo>
                  <a:lnTo>
                    <a:pt x="2116831" y="110801"/>
                  </a:lnTo>
                  <a:lnTo>
                    <a:pt x="2066199" y="95172"/>
                  </a:lnTo>
                  <a:lnTo>
                    <a:pt x="2014085" y="80610"/>
                  </a:lnTo>
                  <a:lnTo>
                    <a:pt x="1960554" y="67149"/>
                  </a:lnTo>
                  <a:lnTo>
                    <a:pt x="1905672" y="54819"/>
                  </a:lnTo>
                  <a:lnTo>
                    <a:pt x="1849503" y="43652"/>
                  </a:lnTo>
                  <a:lnTo>
                    <a:pt x="1792114" y="33680"/>
                  </a:lnTo>
                  <a:lnTo>
                    <a:pt x="1733569" y="24935"/>
                  </a:lnTo>
                  <a:lnTo>
                    <a:pt x="1673934" y="17448"/>
                  </a:lnTo>
                  <a:lnTo>
                    <a:pt x="1613274" y="11251"/>
                  </a:lnTo>
                  <a:lnTo>
                    <a:pt x="1551654" y="6376"/>
                  </a:lnTo>
                  <a:lnTo>
                    <a:pt x="1489141" y="2855"/>
                  </a:lnTo>
                  <a:lnTo>
                    <a:pt x="1425799" y="719"/>
                  </a:lnTo>
                  <a:lnTo>
                    <a:pt x="136169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92096" y="5035296"/>
              <a:ext cx="2723515" cy="1321435"/>
            </a:xfrm>
            <a:custGeom>
              <a:avLst/>
              <a:gdLst/>
              <a:ahLst/>
              <a:cxnLst/>
              <a:rect l="l" t="t" r="r" b="b"/>
              <a:pathLst>
                <a:path w="2723515" h="1321435">
                  <a:moveTo>
                    <a:pt x="0" y="660653"/>
                  </a:moveTo>
                  <a:lnTo>
                    <a:pt x="5884" y="598823"/>
                  </a:lnTo>
                  <a:lnTo>
                    <a:pt x="23189" y="538600"/>
                  </a:lnTo>
                  <a:lnTo>
                    <a:pt x="51391" y="480239"/>
                  </a:lnTo>
                  <a:lnTo>
                    <a:pt x="89967" y="423992"/>
                  </a:lnTo>
                  <a:lnTo>
                    <a:pt x="138395" y="370114"/>
                  </a:lnTo>
                  <a:lnTo>
                    <a:pt x="196151" y="318858"/>
                  </a:lnTo>
                  <a:lnTo>
                    <a:pt x="228364" y="294293"/>
                  </a:lnTo>
                  <a:lnTo>
                    <a:pt x="262713" y="270479"/>
                  </a:lnTo>
                  <a:lnTo>
                    <a:pt x="299132" y="247447"/>
                  </a:lnTo>
                  <a:lnTo>
                    <a:pt x="337557" y="225230"/>
                  </a:lnTo>
                  <a:lnTo>
                    <a:pt x="377922" y="203858"/>
                  </a:lnTo>
                  <a:lnTo>
                    <a:pt x="420161" y="183365"/>
                  </a:lnTo>
                  <a:lnTo>
                    <a:pt x="464210" y="163780"/>
                  </a:lnTo>
                  <a:lnTo>
                    <a:pt x="510002" y="145137"/>
                  </a:lnTo>
                  <a:lnTo>
                    <a:pt x="557473" y="127467"/>
                  </a:lnTo>
                  <a:lnTo>
                    <a:pt x="606556" y="110801"/>
                  </a:lnTo>
                  <a:lnTo>
                    <a:pt x="657188" y="95172"/>
                  </a:lnTo>
                  <a:lnTo>
                    <a:pt x="709302" y="80610"/>
                  </a:lnTo>
                  <a:lnTo>
                    <a:pt x="762833" y="67149"/>
                  </a:lnTo>
                  <a:lnTo>
                    <a:pt x="817715" y="54819"/>
                  </a:lnTo>
                  <a:lnTo>
                    <a:pt x="873884" y="43652"/>
                  </a:lnTo>
                  <a:lnTo>
                    <a:pt x="931273" y="33680"/>
                  </a:lnTo>
                  <a:lnTo>
                    <a:pt x="989818" y="24935"/>
                  </a:lnTo>
                  <a:lnTo>
                    <a:pt x="1049453" y="17448"/>
                  </a:lnTo>
                  <a:lnTo>
                    <a:pt x="1110113" y="11251"/>
                  </a:lnTo>
                  <a:lnTo>
                    <a:pt x="1171733" y="6376"/>
                  </a:lnTo>
                  <a:lnTo>
                    <a:pt x="1234246" y="2855"/>
                  </a:lnTo>
                  <a:lnTo>
                    <a:pt x="1297588" y="719"/>
                  </a:lnTo>
                  <a:lnTo>
                    <a:pt x="1361694" y="0"/>
                  </a:lnTo>
                  <a:lnTo>
                    <a:pt x="1425799" y="719"/>
                  </a:lnTo>
                  <a:lnTo>
                    <a:pt x="1489141" y="2855"/>
                  </a:lnTo>
                  <a:lnTo>
                    <a:pt x="1551654" y="6376"/>
                  </a:lnTo>
                  <a:lnTo>
                    <a:pt x="1613274" y="11251"/>
                  </a:lnTo>
                  <a:lnTo>
                    <a:pt x="1673934" y="17448"/>
                  </a:lnTo>
                  <a:lnTo>
                    <a:pt x="1733569" y="24935"/>
                  </a:lnTo>
                  <a:lnTo>
                    <a:pt x="1792114" y="33680"/>
                  </a:lnTo>
                  <a:lnTo>
                    <a:pt x="1849503" y="43652"/>
                  </a:lnTo>
                  <a:lnTo>
                    <a:pt x="1905672" y="54819"/>
                  </a:lnTo>
                  <a:lnTo>
                    <a:pt x="1960554" y="67149"/>
                  </a:lnTo>
                  <a:lnTo>
                    <a:pt x="2014085" y="80610"/>
                  </a:lnTo>
                  <a:lnTo>
                    <a:pt x="2066199" y="95172"/>
                  </a:lnTo>
                  <a:lnTo>
                    <a:pt x="2116831" y="110801"/>
                  </a:lnTo>
                  <a:lnTo>
                    <a:pt x="2165914" y="127467"/>
                  </a:lnTo>
                  <a:lnTo>
                    <a:pt x="2213385" y="145137"/>
                  </a:lnTo>
                  <a:lnTo>
                    <a:pt x="2259177" y="163780"/>
                  </a:lnTo>
                  <a:lnTo>
                    <a:pt x="2303226" y="183365"/>
                  </a:lnTo>
                  <a:lnTo>
                    <a:pt x="2345465" y="203858"/>
                  </a:lnTo>
                  <a:lnTo>
                    <a:pt x="2385830" y="225230"/>
                  </a:lnTo>
                  <a:lnTo>
                    <a:pt x="2424255" y="247447"/>
                  </a:lnTo>
                  <a:lnTo>
                    <a:pt x="2460674" y="270479"/>
                  </a:lnTo>
                  <a:lnTo>
                    <a:pt x="2495023" y="294293"/>
                  </a:lnTo>
                  <a:lnTo>
                    <a:pt x="2527236" y="318858"/>
                  </a:lnTo>
                  <a:lnTo>
                    <a:pt x="2557248" y="344142"/>
                  </a:lnTo>
                  <a:lnTo>
                    <a:pt x="2610405" y="396741"/>
                  </a:lnTo>
                  <a:lnTo>
                    <a:pt x="2653972" y="451835"/>
                  </a:lnTo>
                  <a:lnTo>
                    <a:pt x="2687427" y="509171"/>
                  </a:lnTo>
                  <a:lnTo>
                    <a:pt x="2710246" y="568495"/>
                  </a:lnTo>
                  <a:lnTo>
                    <a:pt x="2721905" y="629553"/>
                  </a:lnTo>
                  <a:lnTo>
                    <a:pt x="2723388" y="660653"/>
                  </a:lnTo>
                  <a:lnTo>
                    <a:pt x="2721905" y="691754"/>
                  </a:lnTo>
                  <a:lnTo>
                    <a:pt x="2710246" y="752812"/>
                  </a:lnTo>
                  <a:lnTo>
                    <a:pt x="2687427" y="812136"/>
                  </a:lnTo>
                  <a:lnTo>
                    <a:pt x="2653972" y="869472"/>
                  </a:lnTo>
                  <a:lnTo>
                    <a:pt x="2610405" y="924566"/>
                  </a:lnTo>
                  <a:lnTo>
                    <a:pt x="2557248" y="977165"/>
                  </a:lnTo>
                  <a:lnTo>
                    <a:pt x="2527236" y="1002449"/>
                  </a:lnTo>
                  <a:lnTo>
                    <a:pt x="2495023" y="1027014"/>
                  </a:lnTo>
                  <a:lnTo>
                    <a:pt x="2460674" y="1050828"/>
                  </a:lnTo>
                  <a:lnTo>
                    <a:pt x="2424255" y="1073860"/>
                  </a:lnTo>
                  <a:lnTo>
                    <a:pt x="2385830" y="1096077"/>
                  </a:lnTo>
                  <a:lnTo>
                    <a:pt x="2345465" y="1117449"/>
                  </a:lnTo>
                  <a:lnTo>
                    <a:pt x="2303226" y="1137942"/>
                  </a:lnTo>
                  <a:lnTo>
                    <a:pt x="2259177" y="1157527"/>
                  </a:lnTo>
                  <a:lnTo>
                    <a:pt x="2213385" y="1176170"/>
                  </a:lnTo>
                  <a:lnTo>
                    <a:pt x="2165914" y="1193840"/>
                  </a:lnTo>
                  <a:lnTo>
                    <a:pt x="2116831" y="1210506"/>
                  </a:lnTo>
                  <a:lnTo>
                    <a:pt x="2066199" y="1226135"/>
                  </a:lnTo>
                  <a:lnTo>
                    <a:pt x="2014085" y="1240697"/>
                  </a:lnTo>
                  <a:lnTo>
                    <a:pt x="1960554" y="1254158"/>
                  </a:lnTo>
                  <a:lnTo>
                    <a:pt x="1905672" y="1266488"/>
                  </a:lnTo>
                  <a:lnTo>
                    <a:pt x="1849503" y="1277655"/>
                  </a:lnTo>
                  <a:lnTo>
                    <a:pt x="1792114" y="1287627"/>
                  </a:lnTo>
                  <a:lnTo>
                    <a:pt x="1733569" y="1296372"/>
                  </a:lnTo>
                  <a:lnTo>
                    <a:pt x="1673934" y="1303859"/>
                  </a:lnTo>
                  <a:lnTo>
                    <a:pt x="1613274" y="1310056"/>
                  </a:lnTo>
                  <a:lnTo>
                    <a:pt x="1551654" y="1314931"/>
                  </a:lnTo>
                  <a:lnTo>
                    <a:pt x="1489141" y="1318452"/>
                  </a:lnTo>
                  <a:lnTo>
                    <a:pt x="1425799" y="1320588"/>
                  </a:lnTo>
                  <a:lnTo>
                    <a:pt x="1361694" y="1321308"/>
                  </a:lnTo>
                  <a:lnTo>
                    <a:pt x="1297588" y="1320588"/>
                  </a:lnTo>
                  <a:lnTo>
                    <a:pt x="1234246" y="1318452"/>
                  </a:lnTo>
                  <a:lnTo>
                    <a:pt x="1171733" y="1314931"/>
                  </a:lnTo>
                  <a:lnTo>
                    <a:pt x="1110113" y="1310056"/>
                  </a:lnTo>
                  <a:lnTo>
                    <a:pt x="1049453" y="1303859"/>
                  </a:lnTo>
                  <a:lnTo>
                    <a:pt x="989818" y="1296372"/>
                  </a:lnTo>
                  <a:lnTo>
                    <a:pt x="931273" y="1287627"/>
                  </a:lnTo>
                  <a:lnTo>
                    <a:pt x="873884" y="1277655"/>
                  </a:lnTo>
                  <a:lnTo>
                    <a:pt x="817715" y="1266488"/>
                  </a:lnTo>
                  <a:lnTo>
                    <a:pt x="762833" y="1254158"/>
                  </a:lnTo>
                  <a:lnTo>
                    <a:pt x="709302" y="1240697"/>
                  </a:lnTo>
                  <a:lnTo>
                    <a:pt x="657188" y="1226135"/>
                  </a:lnTo>
                  <a:lnTo>
                    <a:pt x="606556" y="1210506"/>
                  </a:lnTo>
                  <a:lnTo>
                    <a:pt x="557473" y="1193840"/>
                  </a:lnTo>
                  <a:lnTo>
                    <a:pt x="510002" y="1176170"/>
                  </a:lnTo>
                  <a:lnTo>
                    <a:pt x="464210" y="1157527"/>
                  </a:lnTo>
                  <a:lnTo>
                    <a:pt x="420161" y="1137942"/>
                  </a:lnTo>
                  <a:lnTo>
                    <a:pt x="377922" y="1117449"/>
                  </a:lnTo>
                  <a:lnTo>
                    <a:pt x="337557" y="1096077"/>
                  </a:lnTo>
                  <a:lnTo>
                    <a:pt x="299132" y="1073860"/>
                  </a:lnTo>
                  <a:lnTo>
                    <a:pt x="262713" y="1050828"/>
                  </a:lnTo>
                  <a:lnTo>
                    <a:pt x="228364" y="1027014"/>
                  </a:lnTo>
                  <a:lnTo>
                    <a:pt x="196151" y="1002449"/>
                  </a:lnTo>
                  <a:lnTo>
                    <a:pt x="166139" y="977165"/>
                  </a:lnTo>
                  <a:lnTo>
                    <a:pt x="112982" y="924566"/>
                  </a:lnTo>
                  <a:lnTo>
                    <a:pt x="69415" y="869472"/>
                  </a:lnTo>
                  <a:lnTo>
                    <a:pt x="35960" y="812136"/>
                  </a:lnTo>
                  <a:lnTo>
                    <a:pt x="13141" y="752812"/>
                  </a:lnTo>
                  <a:lnTo>
                    <a:pt x="1482" y="691754"/>
                  </a:lnTo>
                  <a:lnTo>
                    <a:pt x="0" y="6606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8946" y="5036058"/>
              <a:ext cx="0" cy="1320800"/>
            </a:xfrm>
            <a:custGeom>
              <a:avLst/>
              <a:gdLst/>
              <a:ahLst/>
              <a:cxnLst/>
              <a:rect l="l" t="t" r="r" b="b"/>
              <a:pathLst>
                <a:path h="1320800">
                  <a:moveTo>
                    <a:pt x="0" y="0"/>
                  </a:moveTo>
                  <a:lnTo>
                    <a:pt x="0" y="1320406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841" y="5709666"/>
              <a:ext cx="1631950" cy="76200"/>
            </a:xfrm>
            <a:custGeom>
              <a:avLst/>
              <a:gdLst/>
              <a:ahLst/>
              <a:cxnLst/>
              <a:rect l="l" t="t" r="r" b="b"/>
              <a:pathLst>
                <a:path w="1631950" h="76200">
                  <a:moveTo>
                    <a:pt x="1555369" y="0"/>
                  </a:moveTo>
                  <a:lnTo>
                    <a:pt x="1555369" y="76200"/>
                  </a:lnTo>
                  <a:lnTo>
                    <a:pt x="1612519" y="47625"/>
                  </a:lnTo>
                  <a:lnTo>
                    <a:pt x="1568069" y="47625"/>
                  </a:lnTo>
                  <a:lnTo>
                    <a:pt x="1568069" y="28575"/>
                  </a:lnTo>
                  <a:lnTo>
                    <a:pt x="1612519" y="28575"/>
                  </a:lnTo>
                  <a:lnTo>
                    <a:pt x="1555369" y="0"/>
                  </a:lnTo>
                  <a:close/>
                </a:path>
                <a:path w="1631950" h="76200">
                  <a:moveTo>
                    <a:pt x="1555369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555369" y="47625"/>
                  </a:lnTo>
                  <a:lnTo>
                    <a:pt x="1555369" y="28575"/>
                  </a:lnTo>
                  <a:close/>
                </a:path>
                <a:path w="1631950" h="76200">
                  <a:moveTo>
                    <a:pt x="1612519" y="28575"/>
                  </a:moveTo>
                  <a:lnTo>
                    <a:pt x="1568069" y="28575"/>
                  </a:lnTo>
                  <a:lnTo>
                    <a:pt x="1568069" y="47625"/>
                  </a:lnTo>
                  <a:lnTo>
                    <a:pt x="1612519" y="47625"/>
                  </a:lnTo>
                  <a:lnTo>
                    <a:pt x="1631569" y="38100"/>
                  </a:lnTo>
                  <a:lnTo>
                    <a:pt x="1612519" y="2857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40630" y="5627370"/>
              <a:ext cx="397510" cy="76200"/>
            </a:xfrm>
            <a:custGeom>
              <a:avLst/>
              <a:gdLst/>
              <a:ahLst/>
              <a:cxnLst/>
              <a:rect l="l" t="t" r="r" b="b"/>
              <a:pathLst>
                <a:path w="397510" h="76200">
                  <a:moveTo>
                    <a:pt x="321310" y="0"/>
                  </a:moveTo>
                  <a:lnTo>
                    <a:pt x="321310" y="76199"/>
                  </a:lnTo>
                  <a:lnTo>
                    <a:pt x="372110" y="50799"/>
                  </a:lnTo>
                  <a:lnTo>
                    <a:pt x="334010" y="50799"/>
                  </a:lnTo>
                  <a:lnTo>
                    <a:pt x="334010" y="25399"/>
                  </a:lnTo>
                  <a:lnTo>
                    <a:pt x="372110" y="25399"/>
                  </a:lnTo>
                  <a:lnTo>
                    <a:pt x="321310" y="0"/>
                  </a:lnTo>
                  <a:close/>
                </a:path>
                <a:path w="397510" h="76200">
                  <a:moveTo>
                    <a:pt x="321310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321310" y="50799"/>
                  </a:lnTo>
                  <a:lnTo>
                    <a:pt x="321310" y="25399"/>
                  </a:lnTo>
                  <a:close/>
                </a:path>
                <a:path w="397510" h="76200">
                  <a:moveTo>
                    <a:pt x="372110" y="25399"/>
                  </a:moveTo>
                  <a:lnTo>
                    <a:pt x="334010" y="25399"/>
                  </a:lnTo>
                  <a:lnTo>
                    <a:pt x="334010" y="50799"/>
                  </a:lnTo>
                  <a:lnTo>
                    <a:pt x="372110" y="50799"/>
                  </a:lnTo>
                  <a:lnTo>
                    <a:pt x="397510" y="38099"/>
                  </a:lnTo>
                  <a:lnTo>
                    <a:pt x="372110" y="2539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24050" y="5826353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𝑉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6046" y="5516676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6241" y="5544108"/>
            <a:ext cx="12039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𝑧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575" dirty="0">
                <a:latin typeface="Cambria Math"/>
                <a:cs typeface="Cambria Math"/>
              </a:rPr>
              <a:t>෍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spc="-75" dirty="0">
                <a:latin typeface="Cambria Math"/>
                <a:cs typeface="Cambria Math"/>
              </a:rPr>
              <a:t>ℎ</a:t>
            </a:r>
            <a:r>
              <a:rPr sz="1950" spc="315" baseline="-14957" dirty="0">
                <a:latin typeface="Cambria Math"/>
                <a:cs typeface="Cambria Math"/>
              </a:rPr>
              <a:t>𝑗</a:t>
            </a:r>
            <a:r>
              <a:rPr sz="1800" spc="-310" dirty="0">
                <a:latin typeface="Cambria Math"/>
                <a:cs typeface="Cambria Math"/>
              </a:rPr>
              <a:t>𝑉</a:t>
            </a:r>
            <a:r>
              <a:rPr sz="1950" spc="135" baseline="-14957" dirty="0">
                <a:latin typeface="Cambria Math"/>
                <a:cs typeface="Cambria Math"/>
              </a:rPr>
              <a:t>𝑗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5128" y="5513323"/>
            <a:ext cx="893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𝑦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𝑓(𝑧)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45517" y="5487733"/>
            <a:ext cx="4889500" cy="675640"/>
            <a:chOff x="6045517" y="5487733"/>
            <a:chExt cx="4889500" cy="675640"/>
          </a:xfrm>
        </p:grpSpPr>
        <p:sp>
          <p:nvSpPr>
            <p:cNvPr id="21" name="object 21"/>
            <p:cNvSpPr/>
            <p:nvPr/>
          </p:nvSpPr>
          <p:spPr>
            <a:xfrm>
              <a:off x="6050279" y="5492496"/>
              <a:ext cx="4879975" cy="666115"/>
            </a:xfrm>
            <a:custGeom>
              <a:avLst/>
              <a:gdLst/>
              <a:ahLst/>
              <a:cxnLst/>
              <a:rect l="l" t="t" r="r" b="b"/>
              <a:pathLst>
                <a:path w="4879975" h="666114">
                  <a:moveTo>
                    <a:pt x="4879848" y="0"/>
                  </a:moveTo>
                  <a:lnTo>
                    <a:pt x="0" y="0"/>
                  </a:lnTo>
                  <a:lnTo>
                    <a:pt x="0" y="665987"/>
                  </a:lnTo>
                  <a:lnTo>
                    <a:pt x="4879848" y="665987"/>
                  </a:lnTo>
                  <a:lnTo>
                    <a:pt x="48798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50279" y="5492496"/>
              <a:ext cx="4879975" cy="666115"/>
            </a:xfrm>
            <a:custGeom>
              <a:avLst/>
              <a:gdLst/>
              <a:ahLst/>
              <a:cxnLst/>
              <a:rect l="l" t="t" r="r" b="b"/>
              <a:pathLst>
                <a:path w="4879975" h="666114">
                  <a:moveTo>
                    <a:pt x="0" y="665987"/>
                  </a:moveTo>
                  <a:lnTo>
                    <a:pt x="4879848" y="665987"/>
                  </a:lnTo>
                  <a:lnTo>
                    <a:pt x="4879848" y="0"/>
                  </a:lnTo>
                  <a:lnTo>
                    <a:pt x="0" y="0"/>
                  </a:lnTo>
                  <a:lnTo>
                    <a:pt x="0" y="6659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10348" y="5832424"/>
              <a:ext cx="344805" cy="15240"/>
            </a:xfrm>
            <a:custGeom>
              <a:avLst/>
              <a:gdLst/>
              <a:ahLst/>
              <a:cxnLst/>
              <a:rect l="l" t="t" r="r" b="b"/>
              <a:pathLst>
                <a:path w="344804" h="15239">
                  <a:moveTo>
                    <a:pt x="3444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44424" y="15240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146290" y="5491988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53477" y="5832424"/>
            <a:ext cx="344805" cy="15240"/>
          </a:xfrm>
          <a:custGeom>
            <a:avLst/>
            <a:gdLst/>
            <a:ahLst/>
            <a:cxnLst/>
            <a:rect l="l" t="t" r="r" b="b"/>
            <a:pathLst>
              <a:path w="344804" h="15239">
                <a:moveTo>
                  <a:pt x="344424" y="0"/>
                </a:moveTo>
                <a:lnTo>
                  <a:pt x="0" y="0"/>
                </a:lnTo>
                <a:lnTo>
                  <a:pt x="0" y="15240"/>
                </a:lnTo>
                <a:lnTo>
                  <a:pt x="344424" y="15240"/>
                </a:lnTo>
                <a:lnTo>
                  <a:pt x="344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07706" y="5491988"/>
            <a:ext cx="247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𝛿𝑧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73138" y="5818123"/>
            <a:ext cx="1456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515"/>
              </a:lnSpc>
              <a:spcBef>
                <a:spcPts val="100"/>
              </a:spcBef>
              <a:tabLst>
                <a:tab pos="446405" algn="l"/>
              </a:tabLst>
            </a:pPr>
            <a:r>
              <a:rPr sz="1800" spc="-25" dirty="0">
                <a:latin typeface="Cambria Math"/>
                <a:cs typeface="Cambria Math"/>
              </a:rPr>
              <a:t>𝛿𝑉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2700" baseline="37037" dirty="0">
                <a:latin typeface="Cambria Math"/>
                <a:cs typeface="Cambria Math"/>
              </a:rPr>
              <a:t>=</a:t>
            </a:r>
            <a:r>
              <a:rPr sz="2700" spc="135" baseline="37037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𝛿𝑉</a:t>
            </a:r>
            <a:endParaRPr sz="1800" dirty="0">
              <a:latin typeface="Cambria Math"/>
              <a:cs typeface="Cambria Math"/>
            </a:endParaRPr>
          </a:p>
          <a:p>
            <a:pPr marL="276860">
              <a:lnSpc>
                <a:spcPts val="915"/>
              </a:lnSpc>
              <a:tabLst>
                <a:tab pos="920115" algn="l"/>
              </a:tabLst>
            </a:pPr>
            <a:r>
              <a:rPr sz="1300" spc="-50" dirty="0">
                <a:latin typeface="Cambria Math"/>
                <a:cs typeface="Cambria Math"/>
              </a:rPr>
              <a:t>1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1</a:t>
            </a:r>
            <a:endParaRPr sz="1300" dirty="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51190" y="566572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718168" y="5832424"/>
            <a:ext cx="254635" cy="15240"/>
          </a:xfrm>
          <a:custGeom>
            <a:avLst/>
            <a:gdLst/>
            <a:ahLst/>
            <a:cxnLst/>
            <a:rect l="l" t="t" r="r" b="b"/>
            <a:pathLst>
              <a:path w="254634" h="15239">
                <a:moveTo>
                  <a:pt x="254507" y="0"/>
                </a:moveTo>
                <a:lnTo>
                  <a:pt x="0" y="0"/>
                </a:lnTo>
                <a:lnTo>
                  <a:pt x="0" y="15240"/>
                </a:lnTo>
                <a:lnTo>
                  <a:pt x="254507" y="15240"/>
                </a:lnTo>
                <a:lnTo>
                  <a:pt x="254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693657" y="5440172"/>
            <a:ext cx="63373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5"/>
              </a:spcBef>
            </a:pPr>
            <a:r>
              <a:rPr sz="1800" spc="-25" dirty="0">
                <a:latin typeface="Cambria Math"/>
                <a:cs typeface="Cambria Math"/>
              </a:rPr>
              <a:t>𝛿𝑦</a:t>
            </a:r>
            <a:endParaRPr sz="1800">
              <a:latin typeface="Cambria Math"/>
              <a:cs typeface="Cambria Math"/>
            </a:endParaRPr>
          </a:p>
          <a:p>
            <a:pPr marL="33020">
              <a:lnSpc>
                <a:spcPct val="100000"/>
              </a:lnSpc>
              <a:spcBef>
                <a:spcPts val="409"/>
              </a:spcBef>
              <a:tabLst>
                <a:tab pos="431800" algn="l"/>
              </a:tabLst>
            </a:pPr>
            <a:r>
              <a:rPr sz="1800" spc="-25" dirty="0">
                <a:latin typeface="Cambria Math"/>
                <a:cs typeface="Cambria Math"/>
              </a:rPr>
              <a:t>𝛿𝑧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2700" spc="-75" baseline="37037" dirty="0">
                <a:latin typeface="Cambria Math"/>
                <a:cs typeface="Cambria Math"/>
              </a:rPr>
              <a:t>×</a:t>
            </a:r>
            <a:endParaRPr sz="2700" baseline="37037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594468" y="5832424"/>
            <a:ext cx="274320" cy="15240"/>
          </a:xfrm>
          <a:custGeom>
            <a:avLst/>
            <a:gdLst/>
            <a:ahLst/>
            <a:cxnLst/>
            <a:rect l="l" t="t" r="r" b="b"/>
            <a:pathLst>
              <a:path w="274320" h="15239">
                <a:moveTo>
                  <a:pt x="274320" y="0"/>
                </a:moveTo>
                <a:lnTo>
                  <a:pt x="0" y="0"/>
                </a:lnTo>
                <a:lnTo>
                  <a:pt x="0" y="15240"/>
                </a:lnTo>
                <a:lnTo>
                  <a:pt x="274320" y="15240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558337" y="5440172"/>
            <a:ext cx="499109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505"/>
              </a:spcBef>
            </a:pPr>
            <a:r>
              <a:rPr sz="1800" spc="-25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  <a:p>
            <a:pPr marL="45720">
              <a:lnSpc>
                <a:spcPct val="100000"/>
              </a:lnSpc>
              <a:spcBef>
                <a:spcPts val="409"/>
              </a:spcBef>
            </a:pPr>
            <a:r>
              <a:rPr sz="1800" spc="-25" dirty="0">
                <a:latin typeface="Cambria Math"/>
                <a:cs typeface="Cambria Math"/>
              </a:rPr>
              <a:t>𝛿𝑦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18121" y="2645791"/>
            <a:ext cx="121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08926" y="2322957"/>
            <a:ext cx="144716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Ground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truth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10"/>
              </a:spcBef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03571" y="2023109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𝑉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91881" y="712723"/>
            <a:ext cx="203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Single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544050" y="5366765"/>
            <a:ext cx="527685" cy="990600"/>
          </a:xfrm>
          <a:custGeom>
            <a:avLst/>
            <a:gdLst/>
            <a:ahLst/>
            <a:cxnLst/>
            <a:rect l="l" t="t" r="r" b="b"/>
            <a:pathLst>
              <a:path w="527684" h="990600">
                <a:moveTo>
                  <a:pt x="0" y="990600"/>
                </a:moveTo>
                <a:lnTo>
                  <a:pt x="527303" y="990600"/>
                </a:lnTo>
                <a:lnTo>
                  <a:pt x="527303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2793" y="4823205"/>
            <a:ext cx="1238721" cy="844994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44</a:t>
            </a:fld>
            <a:endParaRPr spc="-5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190" y="1185670"/>
            <a:ext cx="2048033" cy="45904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703" y="5527357"/>
            <a:ext cx="2095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62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Mean</a:t>
            </a:r>
            <a:r>
              <a:rPr spc="-25" dirty="0"/>
              <a:t> </a:t>
            </a:r>
            <a:r>
              <a:rPr dirty="0"/>
              <a:t>Square</a:t>
            </a:r>
            <a:r>
              <a:rPr spc="-25" dirty="0"/>
              <a:t> </a:t>
            </a:r>
            <a:r>
              <a:rPr spc="-20" dirty="0"/>
              <a:t>Errors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155" y="1477010"/>
            <a:ext cx="5858764" cy="2739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0735" y="1963369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693" y="2738373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029" y="3455034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126" y="3984752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8694" y="4067378"/>
            <a:ext cx="229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4465" y="3486404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8121" y="2645791"/>
            <a:ext cx="121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35822" y="1448257"/>
            <a:ext cx="2033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Single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45856" y="3204717"/>
            <a:ext cx="274320" cy="15240"/>
          </a:xfrm>
          <a:custGeom>
            <a:avLst/>
            <a:gdLst/>
            <a:ahLst/>
            <a:cxnLst/>
            <a:rect l="l" t="t" r="r" b="b"/>
            <a:pathLst>
              <a:path w="274320" h="15239">
                <a:moveTo>
                  <a:pt x="274320" y="0"/>
                </a:moveTo>
                <a:lnTo>
                  <a:pt x="0" y="0"/>
                </a:lnTo>
                <a:lnTo>
                  <a:pt x="0" y="15239"/>
                </a:lnTo>
                <a:lnTo>
                  <a:pt x="274320" y="15239"/>
                </a:lnTo>
                <a:lnTo>
                  <a:pt x="274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18880" y="3204717"/>
            <a:ext cx="966469" cy="15240"/>
          </a:xfrm>
          <a:custGeom>
            <a:avLst/>
            <a:gdLst/>
            <a:ahLst/>
            <a:cxnLst/>
            <a:rect l="l" t="t" r="r" b="b"/>
            <a:pathLst>
              <a:path w="966470" h="15239">
                <a:moveTo>
                  <a:pt x="966216" y="0"/>
                </a:moveTo>
                <a:lnTo>
                  <a:pt x="0" y="0"/>
                </a:lnTo>
                <a:lnTo>
                  <a:pt x="0" y="15240"/>
                </a:lnTo>
                <a:lnTo>
                  <a:pt x="966216" y="15240"/>
                </a:lnTo>
                <a:lnTo>
                  <a:pt x="9662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95818" y="2811906"/>
            <a:ext cx="152273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05"/>
              </a:spcBef>
              <a:tabLst>
                <a:tab pos="623570" algn="l"/>
              </a:tabLst>
            </a:pPr>
            <a:r>
              <a:rPr sz="1800" spc="-25" dirty="0">
                <a:solidFill>
                  <a:srgbClr val="FF0000"/>
                </a:solidFill>
                <a:latin typeface="Cambria Math"/>
                <a:cs typeface="Cambria Math"/>
              </a:rPr>
              <a:t>𝛿𝐸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𝛿(𝑦</a:t>
            </a:r>
            <a:r>
              <a:rPr sz="1800" spc="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−</a:t>
            </a:r>
            <a:r>
              <a:rPr sz="1800" spc="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215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r>
              <a:rPr sz="1800" spc="-1165" dirty="0">
                <a:solidFill>
                  <a:srgbClr val="FF0000"/>
                </a:solidFill>
                <a:latin typeface="Cambria Math"/>
                <a:cs typeface="Cambria Math"/>
              </a:rPr>
              <a:t>ƴ</a:t>
            </a:r>
            <a:r>
              <a:rPr sz="1800" spc="-16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 marL="5969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𝛿𝑦</a:t>
            </a:r>
            <a:r>
              <a:rPr sz="180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700" spc="-75" baseline="37037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2700" baseline="37037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66858" y="2840863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62415" y="3189859"/>
            <a:ext cx="27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mbria Math"/>
                <a:cs typeface="Cambria Math"/>
              </a:rPr>
              <a:t>𝛿𝑦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36022" y="3037459"/>
            <a:ext cx="1117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8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2(𝑦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− </a:t>
            </a:r>
            <a:r>
              <a:rPr sz="1800" spc="-215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r>
              <a:rPr sz="1800" spc="-1165" dirty="0">
                <a:solidFill>
                  <a:srgbClr val="FF0000"/>
                </a:solidFill>
                <a:latin typeface="Cambria Math"/>
                <a:cs typeface="Cambria Math"/>
              </a:rPr>
              <a:t>ƴ</a:t>
            </a:r>
            <a:r>
              <a:rPr sz="1800" spc="-17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27623" y="1979421"/>
            <a:ext cx="1614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Ground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truth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841" y="4823205"/>
            <a:ext cx="4797298" cy="153974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424050" y="5826353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𝑉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6046" y="5516676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6241" y="5544108"/>
            <a:ext cx="12039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𝑧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575" dirty="0">
                <a:latin typeface="Cambria Math"/>
                <a:cs typeface="Cambria Math"/>
              </a:rPr>
              <a:t>෍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spc="-75" dirty="0">
                <a:latin typeface="Cambria Math"/>
                <a:cs typeface="Cambria Math"/>
              </a:rPr>
              <a:t>ℎ</a:t>
            </a:r>
            <a:r>
              <a:rPr sz="1950" spc="315" baseline="-14957" dirty="0">
                <a:latin typeface="Cambria Math"/>
                <a:cs typeface="Cambria Math"/>
              </a:rPr>
              <a:t>𝑗</a:t>
            </a:r>
            <a:r>
              <a:rPr sz="1800" spc="-310" dirty="0">
                <a:latin typeface="Cambria Math"/>
                <a:cs typeface="Cambria Math"/>
              </a:rPr>
              <a:t>𝑉</a:t>
            </a:r>
            <a:r>
              <a:rPr sz="1950" spc="135" baseline="-14957" dirty="0">
                <a:latin typeface="Cambria Math"/>
                <a:cs typeface="Cambria Math"/>
              </a:rPr>
              <a:t>𝑗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45128" y="5513323"/>
            <a:ext cx="893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𝑦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𝑓(𝑧)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45517" y="5487733"/>
            <a:ext cx="4889500" cy="675640"/>
            <a:chOff x="6045517" y="5487733"/>
            <a:chExt cx="4889500" cy="675640"/>
          </a:xfrm>
        </p:grpSpPr>
        <p:sp>
          <p:nvSpPr>
            <p:cNvPr id="26" name="object 26"/>
            <p:cNvSpPr/>
            <p:nvPr/>
          </p:nvSpPr>
          <p:spPr>
            <a:xfrm>
              <a:off x="6050279" y="5492496"/>
              <a:ext cx="4879975" cy="666115"/>
            </a:xfrm>
            <a:custGeom>
              <a:avLst/>
              <a:gdLst/>
              <a:ahLst/>
              <a:cxnLst/>
              <a:rect l="l" t="t" r="r" b="b"/>
              <a:pathLst>
                <a:path w="4879975" h="666114">
                  <a:moveTo>
                    <a:pt x="4879848" y="0"/>
                  </a:moveTo>
                  <a:lnTo>
                    <a:pt x="0" y="0"/>
                  </a:lnTo>
                  <a:lnTo>
                    <a:pt x="0" y="665987"/>
                  </a:lnTo>
                  <a:lnTo>
                    <a:pt x="4879848" y="665987"/>
                  </a:lnTo>
                  <a:lnTo>
                    <a:pt x="48798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50279" y="5492496"/>
              <a:ext cx="4879975" cy="666115"/>
            </a:xfrm>
            <a:custGeom>
              <a:avLst/>
              <a:gdLst/>
              <a:ahLst/>
              <a:cxnLst/>
              <a:rect l="l" t="t" r="r" b="b"/>
              <a:pathLst>
                <a:path w="4879975" h="666114">
                  <a:moveTo>
                    <a:pt x="0" y="665987"/>
                  </a:moveTo>
                  <a:lnTo>
                    <a:pt x="4879848" y="665987"/>
                  </a:lnTo>
                  <a:lnTo>
                    <a:pt x="4879848" y="0"/>
                  </a:lnTo>
                  <a:lnTo>
                    <a:pt x="0" y="0"/>
                  </a:lnTo>
                  <a:lnTo>
                    <a:pt x="0" y="6659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10348" y="5832424"/>
              <a:ext cx="344805" cy="15240"/>
            </a:xfrm>
            <a:custGeom>
              <a:avLst/>
              <a:gdLst/>
              <a:ahLst/>
              <a:cxnLst/>
              <a:rect l="l" t="t" r="r" b="b"/>
              <a:pathLst>
                <a:path w="344804" h="15239">
                  <a:moveTo>
                    <a:pt x="3444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44424" y="15240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146290" y="5491988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53477" y="5832424"/>
            <a:ext cx="344805" cy="15240"/>
          </a:xfrm>
          <a:custGeom>
            <a:avLst/>
            <a:gdLst/>
            <a:ahLst/>
            <a:cxnLst/>
            <a:rect l="l" t="t" r="r" b="b"/>
            <a:pathLst>
              <a:path w="344804" h="15239">
                <a:moveTo>
                  <a:pt x="344424" y="0"/>
                </a:moveTo>
                <a:lnTo>
                  <a:pt x="0" y="0"/>
                </a:lnTo>
                <a:lnTo>
                  <a:pt x="0" y="15240"/>
                </a:lnTo>
                <a:lnTo>
                  <a:pt x="344424" y="15240"/>
                </a:lnTo>
                <a:lnTo>
                  <a:pt x="344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807706" y="5491988"/>
            <a:ext cx="247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𝛿𝑧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73138" y="5818123"/>
            <a:ext cx="1056005" cy="33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515"/>
              </a:lnSpc>
              <a:spcBef>
                <a:spcPts val="100"/>
              </a:spcBef>
              <a:tabLst>
                <a:tab pos="446405" algn="l"/>
              </a:tabLst>
            </a:pPr>
            <a:r>
              <a:rPr sz="1800" spc="-25" dirty="0">
                <a:latin typeface="Cambria Math"/>
                <a:cs typeface="Cambria Math"/>
              </a:rPr>
              <a:t>𝛿𝑉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2700" baseline="37037" dirty="0">
                <a:latin typeface="Cambria Math"/>
                <a:cs typeface="Cambria Math"/>
              </a:rPr>
              <a:t>=</a:t>
            </a:r>
            <a:r>
              <a:rPr sz="2700" spc="135" baseline="37037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𝛿𝑉</a:t>
            </a:r>
            <a:endParaRPr sz="1800">
              <a:latin typeface="Cambria Math"/>
              <a:cs typeface="Cambria Math"/>
            </a:endParaRPr>
          </a:p>
          <a:p>
            <a:pPr marL="276860">
              <a:lnSpc>
                <a:spcPts val="915"/>
              </a:lnSpc>
              <a:tabLst>
                <a:tab pos="920115" algn="l"/>
              </a:tabLst>
            </a:pPr>
            <a:r>
              <a:rPr sz="1300" spc="-50" dirty="0">
                <a:latin typeface="Cambria Math"/>
                <a:cs typeface="Cambria Math"/>
              </a:rPr>
              <a:t>1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51190" y="566572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718168" y="5832424"/>
            <a:ext cx="254635" cy="15240"/>
          </a:xfrm>
          <a:custGeom>
            <a:avLst/>
            <a:gdLst/>
            <a:ahLst/>
            <a:cxnLst/>
            <a:rect l="l" t="t" r="r" b="b"/>
            <a:pathLst>
              <a:path w="254634" h="15239">
                <a:moveTo>
                  <a:pt x="254507" y="0"/>
                </a:moveTo>
                <a:lnTo>
                  <a:pt x="0" y="0"/>
                </a:lnTo>
                <a:lnTo>
                  <a:pt x="0" y="15240"/>
                </a:lnTo>
                <a:lnTo>
                  <a:pt x="254507" y="15240"/>
                </a:lnTo>
                <a:lnTo>
                  <a:pt x="254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693657" y="5440172"/>
            <a:ext cx="63373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5"/>
              </a:spcBef>
            </a:pPr>
            <a:r>
              <a:rPr sz="1800" spc="-25" dirty="0">
                <a:latin typeface="Cambria Math"/>
                <a:cs typeface="Cambria Math"/>
              </a:rPr>
              <a:t>𝛿𝑦</a:t>
            </a:r>
            <a:endParaRPr sz="1800">
              <a:latin typeface="Cambria Math"/>
              <a:cs typeface="Cambria Math"/>
            </a:endParaRPr>
          </a:p>
          <a:p>
            <a:pPr marL="33020">
              <a:lnSpc>
                <a:spcPct val="100000"/>
              </a:lnSpc>
              <a:spcBef>
                <a:spcPts val="409"/>
              </a:spcBef>
              <a:tabLst>
                <a:tab pos="431800" algn="l"/>
              </a:tabLst>
            </a:pPr>
            <a:r>
              <a:rPr sz="1800" spc="-25" dirty="0">
                <a:latin typeface="Cambria Math"/>
                <a:cs typeface="Cambria Math"/>
              </a:rPr>
              <a:t>𝛿𝑧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2700" spc="-75" baseline="37037" dirty="0">
                <a:latin typeface="Cambria Math"/>
                <a:cs typeface="Cambria Math"/>
              </a:rPr>
              <a:t>×</a:t>
            </a:r>
            <a:endParaRPr sz="2700" baseline="37037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594468" y="5832424"/>
            <a:ext cx="274320" cy="15240"/>
          </a:xfrm>
          <a:custGeom>
            <a:avLst/>
            <a:gdLst/>
            <a:ahLst/>
            <a:cxnLst/>
            <a:rect l="l" t="t" r="r" b="b"/>
            <a:pathLst>
              <a:path w="274320" h="15239">
                <a:moveTo>
                  <a:pt x="274320" y="0"/>
                </a:moveTo>
                <a:lnTo>
                  <a:pt x="0" y="0"/>
                </a:lnTo>
                <a:lnTo>
                  <a:pt x="0" y="15240"/>
                </a:lnTo>
                <a:lnTo>
                  <a:pt x="274320" y="15240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558337" y="5440172"/>
            <a:ext cx="499109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505"/>
              </a:spcBef>
            </a:pPr>
            <a:r>
              <a:rPr sz="1800" spc="-25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  <a:p>
            <a:pPr marL="45720">
              <a:lnSpc>
                <a:spcPct val="100000"/>
              </a:lnSpc>
              <a:spcBef>
                <a:spcPts val="409"/>
              </a:spcBef>
            </a:pPr>
            <a:r>
              <a:rPr sz="1800" spc="-25" dirty="0">
                <a:latin typeface="Cambria Math"/>
                <a:cs typeface="Cambria Math"/>
              </a:rPr>
              <a:t>𝛿𝑦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544050" y="5366765"/>
            <a:ext cx="527685" cy="990600"/>
          </a:xfrm>
          <a:custGeom>
            <a:avLst/>
            <a:gdLst/>
            <a:ahLst/>
            <a:cxnLst/>
            <a:rect l="l" t="t" r="r" b="b"/>
            <a:pathLst>
              <a:path w="527684" h="990600">
                <a:moveTo>
                  <a:pt x="0" y="990600"/>
                </a:moveTo>
                <a:lnTo>
                  <a:pt x="527303" y="990600"/>
                </a:lnTo>
                <a:lnTo>
                  <a:pt x="527303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203571" y="2023109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𝑉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45</a:t>
            </a:fld>
            <a:endParaRPr spc="-5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972" y="1800936"/>
            <a:ext cx="2048434" cy="46333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829" y="5527357"/>
            <a:ext cx="2095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41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Mean</a:t>
            </a:r>
            <a:r>
              <a:rPr spc="-25" dirty="0"/>
              <a:t> </a:t>
            </a:r>
            <a:r>
              <a:rPr dirty="0"/>
              <a:t>Square</a:t>
            </a:r>
            <a:r>
              <a:rPr spc="-25" dirty="0"/>
              <a:t> </a:t>
            </a:r>
            <a:r>
              <a:rPr spc="-20" dirty="0"/>
              <a:t>Errors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155" y="1477010"/>
            <a:ext cx="5858764" cy="2739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0735" y="1963369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693" y="2738373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029" y="3455034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126" y="3984752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8694" y="4067378"/>
            <a:ext cx="229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4465" y="3486404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8121" y="2645791"/>
            <a:ext cx="121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35822" y="1174241"/>
            <a:ext cx="235204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ground</a:t>
            </a:r>
            <a:r>
              <a:rPr sz="2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truth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1800" spc="-10" dirty="0">
                <a:latin typeface="Calibri"/>
                <a:cs typeface="Calibri"/>
              </a:rPr>
              <a:t>Samples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97086" y="2712085"/>
            <a:ext cx="135890" cy="15240"/>
          </a:xfrm>
          <a:custGeom>
            <a:avLst/>
            <a:gdLst/>
            <a:ahLst/>
            <a:cxnLst/>
            <a:rect l="l" t="t" r="r" b="b"/>
            <a:pathLst>
              <a:path w="135890" h="15239">
                <a:moveTo>
                  <a:pt x="135635" y="0"/>
                </a:moveTo>
                <a:lnTo>
                  <a:pt x="0" y="0"/>
                </a:lnTo>
                <a:lnTo>
                  <a:pt x="0" y="15239"/>
                </a:lnTo>
                <a:lnTo>
                  <a:pt x="135635" y="15239"/>
                </a:lnTo>
                <a:lnTo>
                  <a:pt x="1356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85403" y="2697226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71331" y="2896869"/>
            <a:ext cx="308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solidFill>
                  <a:srgbClr val="FF0000"/>
                </a:solidFill>
                <a:latin typeface="Cambria Math"/>
                <a:cs typeface="Cambria Math"/>
              </a:rPr>
              <a:t>𝑖=1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56675" y="2264156"/>
            <a:ext cx="1346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10422" y="2370835"/>
            <a:ext cx="1991360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>
              <a:lnSpc>
                <a:spcPts val="1764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  <a:tabLst>
                <a:tab pos="662305" algn="l"/>
              </a:tabLst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𝐸</a:t>
            </a:r>
            <a:r>
              <a:rPr sz="1800" spc="1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800" spc="170" dirty="0">
                <a:solidFill>
                  <a:srgbClr val="FF0000"/>
                </a:solidFill>
                <a:latin typeface="Cambria Math"/>
                <a:cs typeface="Cambria Math"/>
              </a:rPr>
              <a:t>෍(𝑦</a:t>
            </a:r>
            <a:r>
              <a:rPr sz="1950" spc="254" baseline="2777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330" baseline="2777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−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215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r>
              <a:rPr sz="1800" spc="-1165" dirty="0">
                <a:solidFill>
                  <a:srgbClr val="FF0000"/>
                </a:solidFill>
                <a:latin typeface="Cambria Math"/>
                <a:cs typeface="Cambria Math"/>
              </a:rPr>
              <a:t>ƴ</a:t>
            </a:r>
            <a:r>
              <a:rPr sz="1800" spc="-1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4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43444" y="4201033"/>
            <a:ext cx="274320" cy="15240"/>
          </a:xfrm>
          <a:custGeom>
            <a:avLst/>
            <a:gdLst/>
            <a:ahLst/>
            <a:cxnLst/>
            <a:rect l="l" t="t" r="r" b="b"/>
            <a:pathLst>
              <a:path w="274320" h="15239">
                <a:moveTo>
                  <a:pt x="274320" y="0"/>
                </a:moveTo>
                <a:lnTo>
                  <a:pt x="0" y="0"/>
                </a:lnTo>
                <a:lnTo>
                  <a:pt x="0" y="15239"/>
                </a:lnTo>
                <a:lnTo>
                  <a:pt x="274320" y="15239"/>
                </a:lnTo>
                <a:lnTo>
                  <a:pt x="274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31506" y="3860038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40651" y="4185869"/>
            <a:ext cx="277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mbria Math"/>
                <a:cs typeface="Cambria Math"/>
              </a:rPr>
              <a:t>𝛿𝑦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68310" y="403377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14944" y="4201033"/>
            <a:ext cx="1784985" cy="15240"/>
          </a:xfrm>
          <a:custGeom>
            <a:avLst/>
            <a:gdLst/>
            <a:ahLst/>
            <a:cxnLst/>
            <a:rect l="l" t="t" r="r" b="b"/>
            <a:pathLst>
              <a:path w="1784984" h="15239">
                <a:moveTo>
                  <a:pt x="1784603" y="0"/>
                </a:moveTo>
                <a:lnTo>
                  <a:pt x="0" y="0"/>
                </a:lnTo>
                <a:lnTo>
                  <a:pt x="0" y="15240"/>
                </a:lnTo>
                <a:lnTo>
                  <a:pt x="1784603" y="15240"/>
                </a:lnTo>
                <a:lnTo>
                  <a:pt x="17846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972425" y="3928617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07705" y="3933189"/>
            <a:ext cx="3098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solidFill>
                  <a:srgbClr val="FF0000"/>
                </a:solidFill>
                <a:latin typeface="Cambria Math"/>
                <a:cs typeface="Cambria Math"/>
              </a:rPr>
              <a:t>𝑖=1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77860" y="3814317"/>
            <a:ext cx="1852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25500" algn="l"/>
              </a:tabLst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𝛿</a:t>
            </a:r>
            <a:r>
              <a:rPr sz="18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700" u="sng" baseline="3240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1</a:t>
            </a:r>
            <a:r>
              <a:rPr sz="2700" spc="-97" baseline="3240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700" spc="202" baseline="1543" dirty="0">
                <a:solidFill>
                  <a:srgbClr val="FF0000"/>
                </a:solidFill>
                <a:latin typeface="Cambria Math"/>
                <a:cs typeface="Cambria Math"/>
              </a:rPr>
              <a:t>σ</a:t>
            </a:r>
            <a:r>
              <a:rPr sz="1950" spc="202" baseline="32051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r>
              <a:rPr sz="1950" baseline="32051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(𝑦</a:t>
            </a:r>
            <a:r>
              <a:rPr sz="1950" baseline="2777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419" baseline="2777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−</a:t>
            </a:r>
            <a:r>
              <a:rPr sz="1800" spc="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215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r>
              <a:rPr sz="1800" spc="-1165" dirty="0">
                <a:solidFill>
                  <a:srgbClr val="FF0000"/>
                </a:solidFill>
                <a:latin typeface="Cambria Math"/>
                <a:cs typeface="Cambria Math"/>
              </a:rPr>
              <a:t>ƴ</a:t>
            </a:r>
            <a:r>
              <a:rPr sz="1800" spc="-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4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68308" y="4185869"/>
            <a:ext cx="277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mbria Math"/>
                <a:cs typeface="Cambria Math"/>
              </a:rPr>
              <a:t>𝛿𝑦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898253" y="4201033"/>
            <a:ext cx="135890" cy="15240"/>
          </a:xfrm>
          <a:custGeom>
            <a:avLst/>
            <a:gdLst/>
            <a:ahLst/>
            <a:cxnLst/>
            <a:rect l="l" t="t" r="r" b="b"/>
            <a:pathLst>
              <a:path w="135890" h="15239">
                <a:moveTo>
                  <a:pt x="135635" y="0"/>
                </a:moveTo>
                <a:lnTo>
                  <a:pt x="0" y="0"/>
                </a:lnTo>
                <a:lnTo>
                  <a:pt x="0" y="15239"/>
                </a:lnTo>
                <a:lnTo>
                  <a:pt x="135635" y="15239"/>
                </a:lnTo>
                <a:lnTo>
                  <a:pt x="1356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891141" y="386003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86568" y="4185869"/>
            <a:ext cx="156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26472" y="4033773"/>
            <a:ext cx="1769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6405" algn="l"/>
              </a:tabLst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800" spc="575" dirty="0">
                <a:solidFill>
                  <a:srgbClr val="FF0000"/>
                </a:solidFill>
                <a:latin typeface="Cambria Math"/>
                <a:cs typeface="Cambria Math"/>
              </a:rPr>
              <a:t>෍</a:t>
            </a:r>
            <a:r>
              <a:rPr sz="1800" spc="3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(𝑦</a:t>
            </a:r>
            <a:r>
              <a:rPr sz="1950" baseline="2777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382" baseline="2777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−</a:t>
            </a:r>
            <a:r>
              <a:rPr sz="1800" spc="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215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r>
              <a:rPr sz="1800" spc="-1165" dirty="0">
                <a:solidFill>
                  <a:srgbClr val="FF0000"/>
                </a:solidFill>
                <a:latin typeface="Cambria Math"/>
                <a:cs typeface="Cambria Math"/>
              </a:rPr>
              <a:t>ƴ</a:t>
            </a:r>
            <a:r>
              <a:rPr sz="1800" spc="-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82" baseline="2777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55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70972" y="4385512"/>
            <a:ext cx="30924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solidFill>
                  <a:srgbClr val="FF0000"/>
                </a:solidFill>
                <a:latin typeface="Cambria Math"/>
                <a:cs typeface="Cambria Math"/>
              </a:rPr>
              <a:t>𝑖=1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156317" y="3753358"/>
            <a:ext cx="1346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841" y="4823205"/>
            <a:ext cx="4797298" cy="1539748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424050" y="5826353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𝑉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56046" y="5516676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36241" y="5544108"/>
            <a:ext cx="12039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𝑧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575" dirty="0">
                <a:latin typeface="Cambria Math"/>
                <a:cs typeface="Cambria Math"/>
              </a:rPr>
              <a:t>෍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spc="-75" dirty="0">
                <a:latin typeface="Cambria Math"/>
                <a:cs typeface="Cambria Math"/>
              </a:rPr>
              <a:t>ℎ</a:t>
            </a:r>
            <a:r>
              <a:rPr sz="1950" spc="315" baseline="-14957" dirty="0">
                <a:latin typeface="Cambria Math"/>
                <a:cs typeface="Cambria Math"/>
              </a:rPr>
              <a:t>𝑗</a:t>
            </a:r>
            <a:r>
              <a:rPr sz="1800" spc="-310" dirty="0">
                <a:latin typeface="Cambria Math"/>
                <a:cs typeface="Cambria Math"/>
              </a:rPr>
              <a:t>𝑉</a:t>
            </a:r>
            <a:r>
              <a:rPr sz="1950" spc="135" baseline="-14957" dirty="0">
                <a:latin typeface="Cambria Math"/>
                <a:cs typeface="Cambria Math"/>
              </a:rPr>
              <a:t>𝑗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45128" y="5513323"/>
            <a:ext cx="893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𝑦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𝑓(𝑧)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045517" y="5487733"/>
            <a:ext cx="4889500" cy="675640"/>
            <a:chOff x="6045517" y="5487733"/>
            <a:chExt cx="4889500" cy="675640"/>
          </a:xfrm>
        </p:grpSpPr>
        <p:sp>
          <p:nvSpPr>
            <p:cNvPr id="38" name="object 38"/>
            <p:cNvSpPr/>
            <p:nvPr/>
          </p:nvSpPr>
          <p:spPr>
            <a:xfrm>
              <a:off x="6050279" y="5492496"/>
              <a:ext cx="4879975" cy="666115"/>
            </a:xfrm>
            <a:custGeom>
              <a:avLst/>
              <a:gdLst/>
              <a:ahLst/>
              <a:cxnLst/>
              <a:rect l="l" t="t" r="r" b="b"/>
              <a:pathLst>
                <a:path w="4879975" h="666114">
                  <a:moveTo>
                    <a:pt x="4879848" y="0"/>
                  </a:moveTo>
                  <a:lnTo>
                    <a:pt x="0" y="0"/>
                  </a:lnTo>
                  <a:lnTo>
                    <a:pt x="0" y="665987"/>
                  </a:lnTo>
                  <a:lnTo>
                    <a:pt x="4879848" y="665987"/>
                  </a:lnTo>
                  <a:lnTo>
                    <a:pt x="48798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50279" y="5492496"/>
              <a:ext cx="4879975" cy="666115"/>
            </a:xfrm>
            <a:custGeom>
              <a:avLst/>
              <a:gdLst/>
              <a:ahLst/>
              <a:cxnLst/>
              <a:rect l="l" t="t" r="r" b="b"/>
              <a:pathLst>
                <a:path w="4879975" h="666114">
                  <a:moveTo>
                    <a:pt x="0" y="665987"/>
                  </a:moveTo>
                  <a:lnTo>
                    <a:pt x="4879848" y="665987"/>
                  </a:lnTo>
                  <a:lnTo>
                    <a:pt x="4879848" y="0"/>
                  </a:lnTo>
                  <a:lnTo>
                    <a:pt x="0" y="0"/>
                  </a:lnTo>
                  <a:lnTo>
                    <a:pt x="0" y="6659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10348" y="5832424"/>
              <a:ext cx="344805" cy="15240"/>
            </a:xfrm>
            <a:custGeom>
              <a:avLst/>
              <a:gdLst/>
              <a:ahLst/>
              <a:cxnLst/>
              <a:rect l="l" t="t" r="r" b="b"/>
              <a:pathLst>
                <a:path w="344804" h="15239">
                  <a:moveTo>
                    <a:pt x="3444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44424" y="15240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146290" y="5491988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753477" y="5832424"/>
            <a:ext cx="344805" cy="15240"/>
          </a:xfrm>
          <a:custGeom>
            <a:avLst/>
            <a:gdLst/>
            <a:ahLst/>
            <a:cxnLst/>
            <a:rect l="l" t="t" r="r" b="b"/>
            <a:pathLst>
              <a:path w="344804" h="15239">
                <a:moveTo>
                  <a:pt x="344424" y="0"/>
                </a:moveTo>
                <a:lnTo>
                  <a:pt x="0" y="0"/>
                </a:lnTo>
                <a:lnTo>
                  <a:pt x="0" y="15240"/>
                </a:lnTo>
                <a:lnTo>
                  <a:pt x="344424" y="15240"/>
                </a:lnTo>
                <a:lnTo>
                  <a:pt x="344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807706" y="5491988"/>
            <a:ext cx="247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𝛿𝑧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73138" y="5818123"/>
            <a:ext cx="1056005" cy="33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515"/>
              </a:lnSpc>
              <a:spcBef>
                <a:spcPts val="100"/>
              </a:spcBef>
              <a:tabLst>
                <a:tab pos="446405" algn="l"/>
              </a:tabLst>
            </a:pPr>
            <a:r>
              <a:rPr sz="1800" spc="-25" dirty="0">
                <a:latin typeface="Cambria Math"/>
                <a:cs typeface="Cambria Math"/>
              </a:rPr>
              <a:t>𝛿𝑉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2700" baseline="37037" dirty="0">
                <a:latin typeface="Cambria Math"/>
                <a:cs typeface="Cambria Math"/>
              </a:rPr>
              <a:t>=</a:t>
            </a:r>
            <a:r>
              <a:rPr sz="2700" spc="135" baseline="37037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𝛿𝑉</a:t>
            </a:r>
            <a:endParaRPr sz="1800">
              <a:latin typeface="Cambria Math"/>
              <a:cs typeface="Cambria Math"/>
            </a:endParaRPr>
          </a:p>
          <a:p>
            <a:pPr marL="276860">
              <a:lnSpc>
                <a:spcPts val="915"/>
              </a:lnSpc>
              <a:tabLst>
                <a:tab pos="920115" algn="l"/>
              </a:tabLst>
            </a:pPr>
            <a:r>
              <a:rPr sz="1300" spc="-50" dirty="0">
                <a:latin typeface="Cambria Math"/>
                <a:cs typeface="Cambria Math"/>
              </a:rPr>
              <a:t>1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251190" y="566572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718168" y="5832424"/>
            <a:ext cx="254635" cy="15240"/>
          </a:xfrm>
          <a:custGeom>
            <a:avLst/>
            <a:gdLst/>
            <a:ahLst/>
            <a:cxnLst/>
            <a:rect l="l" t="t" r="r" b="b"/>
            <a:pathLst>
              <a:path w="254634" h="15239">
                <a:moveTo>
                  <a:pt x="254507" y="0"/>
                </a:moveTo>
                <a:lnTo>
                  <a:pt x="0" y="0"/>
                </a:lnTo>
                <a:lnTo>
                  <a:pt x="0" y="15240"/>
                </a:lnTo>
                <a:lnTo>
                  <a:pt x="254507" y="15240"/>
                </a:lnTo>
                <a:lnTo>
                  <a:pt x="254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693657" y="5440172"/>
            <a:ext cx="63373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5"/>
              </a:spcBef>
            </a:pPr>
            <a:r>
              <a:rPr sz="1800" spc="-25" dirty="0">
                <a:latin typeface="Cambria Math"/>
                <a:cs typeface="Cambria Math"/>
              </a:rPr>
              <a:t>𝛿𝑦</a:t>
            </a:r>
            <a:endParaRPr sz="1800">
              <a:latin typeface="Cambria Math"/>
              <a:cs typeface="Cambria Math"/>
            </a:endParaRPr>
          </a:p>
          <a:p>
            <a:pPr marL="33020">
              <a:lnSpc>
                <a:spcPct val="100000"/>
              </a:lnSpc>
              <a:spcBef>
                <a:spcPts val="409"/>
              </a:spcBef>
              <a:tabLst>
                <a:tab pos="431800" algn="l"/>
              </a:tabLst>
            </a:pPr>
            <a:r>
              <a:rPr sz="1800" spc="-25" dirty="0">
                <a:latin typeface="Cambria Math"/>
                <a:cs typeface="Cambria Math"/>
              </a:rPr>
              <a:t>𝛿𝑧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2700" spc="-75" baseline="37037" dirty="0">
                <a:latin typeface="Cambria Math"/>
                <a:cs typeface="Cambria Math"/>
              </a:rPr>
              <a:t>×</a:t>
            </a:r>
            <a:endParaRPr sz="2700" baseline="37037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594468" y="5832424"/>
            <a:ext cx="274320" cy="15240"/>
          </a:xfrm>
          <a:custGeom>
            <a:avLst/>
            <a:gdLst/>
            <a:ahLst/>
            <a:cxnLst/>
            <a:rect l="l" t="t" r="r" b="b"/>
            <a:pathLst>
              <a:path w="274320" h="15239">
                <a:moveTo>
                  <a:pt x="274320" y="0"/>
                </a:moveTo>
                <a:lnTo>
                  <a:pt x="0" y="0"/>
                </a:lnTo>
                <a:lnTo>
                  <a:pt x="0" y="15240"/>
                </a:lnTo>
                <a:lnTo>
                  <a:pt x="274320" y="15240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558337" y="5440172"/>
            <a:ext cx="499109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505"/>
              </a:spcBef>
            </a:pPr>
            <a:r>
              <a:rPr sz="1800" spc="-25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  <a:p>
            <a:pPr marL="45720">
              <a:lnSpc>
                <a:spcPct val="100000"/>
              </a:lnSpc>
              <a:spcBef>
                <a:spcPts val="409"/>
              </a:spcBef>
            </a:pPr>
            <a:r>
              <a:rPr sz="1800" spc="-25" dirty="0">
                <a:latin typeface="Cambria Math"/>
                <a:cs typeface="Cambria Math"/>
              </a:rPr>
              <a:t>𝛿𝑦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544050" y="5366765"/>
            <a:ext cx="527685" cy="990600"/>
          </a:xfrm>
          <a:custGeom>
            <a:avLst/>
            <a:gdLst/>
            <a:ahLst/>
            <a:cxnLst/>
            <a:rect l="l" t="t" r="r" b="b"/>
            <a:pathLst>
              <a:path w="527684" h="990600">
                <a:moveTo>
                  <a:pt x="0" y="990600"/>
                </a:moveTo>
                <a:lnTo>
                  <a:pt x="527303" y="990600"/>
                </a:lnTo>
                <a:lnTo>
                  <a:pt x="527303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203571" y="2023109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𝑉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46</a:t>
            </a:fld>
            <a:endParaRPr spc="-5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5792" y="6449289"/>
            <a:ext cx="326208" cy="39097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170" y="2489380"/>
            <a:ext cx="185928" cy="44216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2247" y="3948443"/>
            <a:ext cx="185928" cy="44216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6829" y="5527357"/>
            <a:ext cx="2095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225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Mean</a:t>
            </a:r>
            <a:r>
              <a:rPr spc="-25" dirty="0"/>
              <a:t> </a:t>
            </a:r>
            <a:r>
              <a:rPr dirty="0"/>
              <a:t>Square</a:t>
            </a:r>
            <a:r>
              <a:rPr spc="-25" dirty="0"/>
              <a:t> </a:t>
            </a:r>
            <a:r>
              <a:rPr spc="-20" dirty="0"/>
              <a:t>Errors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155" y="1477010"/>
            <a:ext cx="5858764" cy="2739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0735" y="1963369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693" y="2738373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029" y="3455034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126" y="3984752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8694" y="4067378"/>
            <a:ext cx="229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4465" y="3486404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8121" y="2645791"/>
            <a:ext cx="121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35822" y="1174241"/>
            <a:ext cx="235204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ground</a:t>
            </a:r>
            <a:r>
              <a:rPr sz="2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truth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1800" spc="-10" dirty="0">
                <a:latin typeface="Calibri"/>
                <a:cs typeface="Calibri"/>
              </a:rPr>
              <a:t>Samples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97086" y="2712085"/>
            <a:ext cx="135890" cy="15240"/>
          </a:xfrm>
          <a:custGeom>
            <a:avLst/>
            <a:gdLst/>
            <a:ahLst/>
            <a:cxnLst/>
            <a:rect l="l" t="t" r="r" b="b"/>
            <a:pathLst>
              <a:path w="135890" h="15239">
                <a:moveTo>
                  <a:pt x="135635" y="0"/>
                </a:moveTo>
                <a:lnTo>
                  <a:pt x="0" y="0"/>
                </a:lnTo>
                <a:lnTo>
                  <a:pt x="0" y="15239"/>
                </a:lnTo>
                <a:lnTo>
                  <a:pt x="135635" y="15239"/>
                </a:lnTo>
                <a:lnTo>
                  <a:pt x="1356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85403" y="2697226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71331" y="2896869"/>
            <a:ext cx="308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solidFill>
                  <a:srgbClr val="FF0000"/>
                </a:solidFill>
                <a:latin typeface="Cambria Math"/>
                <a:cs typeface="Cambria Math"/>
              </a:rPr>
              <a:t>𝑖=1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56675" y="2264156"/>
            <a:ext cx="1346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10422" y="2370835"/>
            <a:ext cx="1991360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>
              <a:lnSpc>
                <a:spcPts val="1764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  <a:tabLst>
                <a:tab pos="662305" algn="l"/>
              </a:tabLst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𝐸</a:t>
            </a:r>
            <a:r>
              <a:rPr sz="1800" spc="1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800" spc="170" dirty="0">
                <a:solidFill>
                  <a:srgbClr val="FF0000"/>
                </a:solidFill>
                <a:latin typeface="Cambria Math"/>
                <a:cs typeface="Cambria Math"/>
              </a:rPr>
              <a:t>෍(𝑦</a:t>
            </a:r>
            <a:r>
              <a:rPr sz="1950" spc="254" baseline="2777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330" baseline="2777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−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215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r>
              <a:rPr sz="1800" spc="-1165" dirty="0">
                <a:solidFill>
                  <a:srgbClr val="FF0000"/>
                </a:solidFill>
                <a:latin typeface="Cambria Math"/>
                <a:cs typeface="Cambria Math"/>
              </a:rPr>
              <a:t>ƴ</a:t>
            </a:r>
            <a:r>
              <a:rPr sz="1800" spc="-1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4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43444" y="4201033"/>
            <a:ext cx="274320" cy="15240"/>
          </a:xfrm>
          <a:custGeom>
            <a:avLst/>
            <a:gdLst/>
            <a:ahLst/>
            <a:cxnLst/>
            <a:rect l="l" t="t" r="r" b="b"/>
            <a:pathLst>
              <a:path w="274320" h="15239">
                <a:moveTo>
                  <a:pt x="274320" y="0"/>
                </a:moveTo>
                <a:lnTo>
                  <a:pt x="0" y="0"/>
                </a:lnTo>
                <a:lnTo>
                  <a:pt x="0" y="15239"/>
                </a:lnTo>
                <a:lnTo>
                  <a:pt x="274320" y="15239"/>
                </a:lnTo>
                <a:lnTo>
                  <a:pt x="274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31506" y="3860038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40651" y="4185869"/>
            <a:ext cx="277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mbria Math"/>
                <a:cs typeface="Cambria Math"/>
              </a:rPr>
              <a:t>𝛿𝑦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68310" y="403377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14944" y="4201033"/>
            <a:ext cx="1784985" cy="15240"/>
          </a:xfrm>
          <a:custGeom>
            <a:avLst/>
            <a:gdLst/>
            <a:ahLst/>
            <a:cxnLst/>
            <a:rect l="l" t="t" r="r" b="b"/>
            <a:pathLst>
              <a:path w="1784984" h="15239">
                <a:moveTo>
                  <a:pt x="1784603" y="0"/>
                </a:moveTo>
                <a:lnTo>
                  <a:pt x="0" y="0"/>
                </a:lnTo>
                <a:lnTo>
                  <a:pt x="0" y="15240"/>
                </a:lnTo>
                <a:lnTo>
                  <a:pt x="1784603" y="15240"/>
                </a:lnTo>
                <a:lnTo>
                  <a:pt x="17846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972425" y="3928617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07705" y="3933189"/>
            <a:ext cx="3098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solidFill>
                  <a:srgbClr val="FF0000"/>
                </a:solidFill>
                <a:latin typeface="Cambria Math"/>
                <a:cs typeface="Cambria Math"/>
              </a:rPr>
              <a:t>𝑖=1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77860" y="3814317"/>
            <a:ext cx="1852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25500" algn="l"/>
              </a:tabLst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𝛿</a:t>
            </a:r>
            <a:r>
              <a:rPr sz="18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700" u="sng" baseline="3240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1</a:t>
            </a:r>
            <a:r>
              <a:rPr sz="2700" spc="-97" baseline="3240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700" spc="202" baseline="1543" dirty="0">
                <a:solidFill>
                  <a:srgbClr val="FF0000"/>
                </a:solidFill>
                <a:latin typeface="Cambria Math"/>
                <a:cs typeface="Cambria Math"/>
              </a:rPr>
              <a:t>σ</a:t>
            </a:r>
            <a:r>
              <a:rPr sz="1950" spc="202" baseline="32051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r>
              <a:rPr sz="1950" baseline="32051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(𝑦</a:t>
            </a:r>
            <a:r>
              <a:rPr sz="1950" baseline="2777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419" baseline="2777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−</a:t>
            </a:r>
            <a:r>
              <a:rPr sz="1800" spc="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215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r>
              <a:rPr sz="1800" spc="-1165" dirty="0">
                <a:solidFill>
                  <a:srgbClr val="FF0000"/>
                </a:solidFill>
                <a:latin typeface="Cambria Math"/>
                <a:cs typeface="Cambria Math"/>
              </a:rPr>
              <a:t>ƴ</a:t>
            </a:r>
            <a:r>
              <a:rPr sz="1800" spc="-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4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68308" y="4185869"/>
            <a:ext cx="277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mbria Math"/>
                <a:cs typeface="Cambria Math"/>
              </a:rPr>
              <a:t>𝛿𝑦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898253" y="4201033"/>
            <a:ext cx="135890" cy="15240"/>
          </a:xfrm>
          <a:custGeom>
            <a:avLst/>
            <a:gdLst/>
            <a:ahLst/>
            <a:cxnLst/>
            <a:rect l="l" t="t" r="r" b="b"/>
            <a:pathLst>
              <a:path w="135890" h="15239">
                <a:moveTo>
                  <a:pt x="135635" y="0"/>
                </a:moveTo>
                <a:lnTo>
                  <a:pt x="0" y="0"/>
                </a:lnTo>
                <a:lnTo>
                  <a:pt x="0" y="15239"/>
                </a:lnTo>
                <a:lnTo>
                  <a:pt x="135635" y="15239"/>
                </a:lnTo>
                <a:lnTo>
                  <a:pt x="1356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891141" y="386003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47</a:t>
            </a:fld>
            <a:endParaRPr spc="-50" dirty="0"/>
          </a:p>
        </p:txBody>
      </p:sp>
      <p:sp>
        <p:nvSpPr>
          <p:cNvPr id="28" name="object 28"/>
          <p:cNvSpPr txBox="1"/>
          <p:nvPr/>
        </p:nvSpPr>
        <p:spPr>
          <a:xfrm>
            <a:off x="9886568" y="4185869"/>
            <a:ext cx="156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26472" y="4033773"/>
            <a:ext cx="1769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6405" algn="l"/>
              </a:tabLst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800" spc="575" dirty="0">
                <a:solidFill>
                  <a:srgbClr val="FF0000"/>
                </a:solidFill>
                <a:latin typeface="Cambria Math"/>
                <a:cs typeface="Cambria Math"/>
              </a:rPr>
              <a:t>෍</a:t>
            </a:r>
            <a:r>
              <a:rPr sz="1800" spc="3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(𝑦</a:t>
            </a:r>
            <a:r>
              <a:rPr sz="1950" baseline="2777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382" baseline="2777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−</a:t>
            </a:r>
            <a:r>
              <a:rPr sz="1800" spc="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215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r>
              <a:rPr sz="1800" spc="-1165" dirty="0">
                <a:solidFill>
                  <a:srgbClr val="FF0000"/>
                </a:solidFill>
                <a:latin typeface="Cambria Math"/>
                <a:cs typeface="Cambria Math"/>
              </a:rPr>
              <a:t>ƴ</a:t>
            </a:r>
            <a:r>
              <a:rPr sz="1800" spc="-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82" baseline="2777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55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70972" y="4385512"/>
            <a:ext cx="30924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solidFill>
                  <a:srgbClr val="FF0000"/>
                </a:solidFill>
                <a:latin typeface="Cambria Math"/>
                <a:cs typeface="Cambria Math"/>
              </a:rPr>
              <a:t>𝑖=1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156317" y="3753358"/>
            <a:ext cx="1346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04103" y="5114544"/>
            <a:ext cx="6096000" cy="39941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Calibri"/>
                <a:cs typeface="Calibri"/>
              </a:rPr>
              <a:t>Backpropagation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batch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000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Samples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1531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Mean</a:t>
            </a:r>
            <a:r>
              <a:rPr spc="-25" dirty="0"/>
              <a:t> </a:t>
            </a:r>
            <a:r>
              <a:rPr dirty="0"/>
              <a:t>Square</a:t>
            </a:r>
            <a:r>
              <a:rPr spc="-25" dirty="0"/>
              <a:t> </a:t>
            </a:r>
            <a:r>
              <a:rPr spc="-20" dirty="0"/>
              <a:t>Errors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7155" y="1477010"/>
            <a:ext cx="5872480" cy="2740025"/>
            <a:chOff x="867155" y="1477010"/>
            <a:chExt cx="5872480" cy="2740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155" y="1477010"/>
              <a:ext cx="5872353" cy="27396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327647" y="2310384"/>
              <a:ext cx="397510" cy="76200"/>
            </a:xfrm>
            <a:custGeom>
              <a:avLst/>
              <a:gdLst/>
              <a:ahLst/>
              <a:cxnLst/>
              <a:rect l="l" t="t" r="r" b="b"/>
              <a:pathLst>
                <a:path w="397509" h="76200">
                  <a:moveTo>
                    <a:pt x="321309" y="0"/>
                  </a:moveTo>
                  <a:lnTo>
                    <a:pt x="321309" y="76200"/>
                  </a:lnTo>
                  <a:lnTo>
                    <a:pt x="384809" y="44450"/>
                  </a:lnTo>
                  <a:lnTo>
                    <a:pt x="334009" y="44450"/>
                  </a:lnTo>
                  <a:lnTo>
                    <a:pt x="334009" y="31750"/>
                  </a:lnTo>
                  <a:lnTo>
                    <a:pt x="384809" y="31750"/>
                  </a:lnTo>
                  <a:lnTo>
                    <a:pt x="321309" y="0"/>
                  </a:lnTo>
                  <a:close/>
                </a:path>
                <a:path w="397509" h="76200">
                  <a:moveTo>
                    <a:pt x="32130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21309" y="44450"/>
                  </a:lnTo>
                  <a:lnTo>
                    <a:pt x="321309" y="31750"/>
                  </a:lnTo>
                  <a:close/>
                </a:path>
                <a:path w="397509" h="76200">
                  <a:moveTo>
                    <a:pt x="384809" y="31750"/>
                  </a:moveTo>
                  <a:lnTo>
                    <a:pt x="334009" y="31750"/>
                  </a:lnTo>
                  <a:lnTo>
                    <a:pt x="334009" y="44450"/>
                  </a:lnTo>
                  <a:lnTo>
                    <a:pt x="384809" y="44450"/>
                  </a:lnTo>
                  <a:lnTo>
                    <a:pt x="397509" y="38100"/>
                  </a:lnTo>
                  <a:lnTo>
                    <a:pt x="384809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0735" y="1963369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693" y="2738373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029" y="3455034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126" y="3984752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8694" y="4067378"/>
            <a:ext cx="229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4465" y="3486404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1322" y="5031994"/>
            <a:ext cx="4797425" cy="1332865"/>
            <a:chOff x="671322" y="5031994"/>
            <a:chExt cx="4797425" cy="1332865"/>
          </a:xfrm>
        </p:grpSpPr>
        <p:sp>
          <p:nvSpPr>
            <p:cNvPr id="13" name="object 13"/>
            <p:cNvSpPr/>
            <p:nvPr/>
          </p:nvSpPr>
          <p:spPr>
            <a:xfrm>
              <a:off x="2322576" y="5038344"/>
              <a:ext cx="2723515" cy="1320165"/>
            </a:xfrm>
            <a:custGeom>
              <a:avLst/>
              <a:gdLst/>
              <a:ahLst/>
              <a:cxnLst/>
              <a:rect l="l" t="t" r="r" b="b"/>
              <a:pathLst>
                <a:path w="2723515" h="1320164">
                  <a:moveTo>
                    <a:pt x="1361694" y="0"/>
                  </a:moveTo>
                  <a:lnTo>
                    <a:pt x="1297588" y="718"/>
                  </a:lnTo>
                  <a:lnTo>
                    <a:pt x="1234246" y="2851"/>
                  </a:lnTo>
                  <a:lnTo>
                    <a:pt x="1171733" y="6368"/>
                  </a:lnTo>
                  <a:lnTo>
                    <a:pt x="1110113" y="11237"/>
                  </a:lnTo>
                  <a:lnTo>
                    <a:pt x="1049453" y="17426"/>
                  </a:lnTo>
                  <a:lnTo>
                    <a:pt x="989818" y="24903"/>
                  </a:lnTo>
                  <a:lnTo>
                    <a:pt x="931273" y="33637"/>
                  </a:lnTo>
                  <a:lnTo>
                    <a:pt x="873884" y="43597"/>
                  </a:lnTo>
                  <a:lnTo>
                    <a:pt x="817715" y="54750"/>
                  </a:lnTo>
                  <a:lnTo>
                    <a:pt x="762833" y="67064"/>
                  </a:lnTo>
                  <a:lnTo>
                    <a:pt x="709302" y="80509"/>
                  </a:lnTo>
                  <a:lnTo>
                    <a:pt x="657188" y="95053"/>
                  </a:lnTo>
                  <a:lnTo>
                    <a:pt x="606556" y="110663"/>
                  </a:lnTo>
                  <a:lnTo>
                    <a:pt x="557473" y="127308"/>
                  </a:lnTo>
                  <a:lnTo>
                    <a:pt x="510002" y="144957"/>
                  </a:lnTo>
                  <a:lnTo>
                    <a:pt x="464210" y="163578"/>
                  </a:lnTo>
                  <a:lnTo>
                    <a:pt x="420161" y="183139"/>
                  </a:lnTo>
                  <a:lnTo>
                    <a:pt x="377922" y="203608"/>
                  </a:lnTo>
                  <a:lnTo>
                    <a:pt x="337557" y="224954"/>
                  </a:lnTo>
                  <a:lnTo>
                    <a:pt x="299132" y="247145"/>
                  </a:lnTo>
                  <a:lnTo>
                    <a:pt x="262713" y="270150"/>
                  </a:lnTo>
                  <a:lnTo>
                    <a:pt x="228364" y="293936"/>
                  </a:lnTo>
                  <a:lnTo>
                    <a:pt x="196151" y="318473"/>
                  </a:lnTo>
                  <a:lnTo>
                    <a:pt x="166139" y="343728"/>
                  </a:lnTo>
                  <a:lnTo>
                    <a:pt x="112982" y="396266"/>
                  </a:lnTo>
                  <a:lnTo>
                    <a:pt x="69415" y="451299"/>
                  </a:lnTo>
                  <a:lnTo>
                    <a:pt x="35960" y="508571"/>
                  </a:lnTo>
                  <a:lnTo>
                    <a:pt x="13141" y="567831"/>
                  </a:lnTo>
                  <a:lnTo>
                    <a:pt x="1482" y="628824"/>
                  </a:lnTo>
                  <a:lnTo>
                    <a:pt x="0" y="659891"/>
                  </a:lnTo>
                  <a:lnTo>
                    <a:pt x="1482" y="690956"/>
                  </a:lnTo>
                  <a:lnTo>
                    <a:pt x="13141" y="751944"/>
                  </a:lnTo>
                  <a:lnTo>
                    <a:pt x="35960" y="811200"/>
                  </a:lnTo>
                  <a:lnTo>
                    <a:pt x="69415" y="868470"/>
                  </a:lnTo>
                  <a:lnTo>
                    <a:pt x="112982" y="923500"/>
                  </a:lnTo>
                  <a:lnTo>
                    <a:pt x="166139" y="976038"/>
                  </a:lnTo>
                  <a:lnTo>
                    <a:pt x="196151" y="1001293"/>
                  </a:lnTo>
                  <a:lnTo>
                    <a:pt x="228364" y="1025830"/>
                  </a:lnTo>
                  <a:lnTo>
                    <a:pt x="262713" y="1049617"/>
                  </a:lnTo>
                  <a:lnTo>
                    <a:pt x="299132" y="1072622"/>
                  </a:lnTo>
                  <a:lnTo>
                    <a:pt x="337557" y="1094814"/>
                  </a:lnTo>
                  <a:lnTo>
                    <a:pt x="377922" y="1116160"/>
                  </a:lnTo>
                  <a:lnTo>
                    <a:pt x="420161" y="1136630"/>
                  </a:lnTo>
                  <a:lnTo>
                    <a:pt x="464210" y="1156192"/>
                  </a:lnTo>
                  <a:lnTo>
                    <a:pt x="510002" y="1174814"/>
                  </a:lnTo>
                  <a:lnTo>
                    <a:pt x="557473" y="1192464"/>
                  </a:lnTo>
                  <a:lnTo>
                    <a:pt x="606556" y="1209110"/>
                  </a:lnTo>
                  <a:lnTo>
                    <a:pt x="657188" y="1224721"/>
                  </a:lnTo>
                  <a:lnTo>
                    <a:pt x="709302" y="1239266"/>
                  </a:lnTo>
                  <a:lnTo>
                    <a:pt x="762833" y="1252712"/>
                  </a:lnTo>
                  <a:lnTo>
                    <a:pt x="817715" y="1265028"/>
                  </a:lnTo>
                  <a:lnTo>
                    <a:pt x="873884" y="1276182"/>
                  </a:lnTo>
                  <a:lnTo>
                    <a:pt x="931273" y="1286142"/>
                  </a:lnTo>
                  <a:lnTo>
                    <a:pt x="989818" y="1294877"/>
                  </a:lnTo>
                  <a:lnTo>
                    <a:pt x="1049453" y="1302355"/>
                  </a:lnTo>
                  <a:lnTo>
                    <a:pt x="1110113" y="1308545"/>
                  </a:lnTo>
                  <a:lnTo>
                    <a:pt x="1171733" y="1313414"/>
                  </a:lnTo>
                  <a:lnTo>
                    <a:pt x="1234246" y="1316932"/>
                  </a:lnTo>
                  <a:lnTo>
                    <a:pt x="1297588" y="1319065"/>
                  </a:lnTo>
                  <a:lnTo>
                    <a:pt x="1361694" y="1319783"/>
                  </a:lnTo>
                  <a:lnTo>
                    <a:pt x="1425799" y="1319065"/>
                  </a:lnTo>
                  <a:lnTo>
                    <a:pt x="1489141" y="1316932"/>
                  </a:lnTo>
                  <a:lnTo>
                    <a:pt x="1551654" y="1313414"/>
                  </a:lnTo>
                  <a:lnTo>
                    <a:pt x="1613274" y="1308545"/>
                  </a:lnTo>
                  <a:lnTo>
                    <a:pt x="1673934" y="1302355"/>
                  </a:lnTo>
                  <a:lnTo>
                    <a:pt x="1733569" y="1294877"/>
                  </a:lnTo>
                  <a:lnTo>
                    <a:pt x="1792114" y="1286142"/>
                  </a:lnTo>
                  <a:lnTo>
                    <a:pt x="1849503" y="1276182"/>
                  </a:lnTo>
                  <a:lnTo>
                    <a:pt x="1905672" y="1265028"/>
                  </a:lnTo>
                  <a:lnTo>
                    <a:pt x="1960554" y="1252712"/>
                  </a:lnTo>
                  <a:lnTo>
                    <a:pt x="2014085" y="1239266"/>
                  </a:lnTo>
                  <a:lnTo>
                    <a:pt x="2066199" y="1224721"/>
                  </a:lnTo>
                  <a:lnTo>
                    <a:pt x="2116831" y="1209110"/>
                  </a:lnTo>
                  <a:lnTo>
                    <a:pt x="2165914" y="1192464"/>
                  </a:lnTo>
                  <a:lnTo>
                    <a:pt x="2213385" y="1174814"/>
                  </a:lnTo>
                  <a:lnTo>
                    <a:pt x="2259177" y="1156192"/>
                  </a:lnTo>
                  <a:lnTo>
                    <a:pt x="2303226" y="1136630"/>
                  </a:lnTo>
                  <a:lnTo>
                    <a:pt x="2345465" y="1116160"/>
                  </a:lnTo>
                  <a:lnTo>
                    <a:pt x="2385830" y="1094814"/>
                  </a:lnTo>
                  <a:lnTo>
                    <a:pt x="2424255" y="1072622"/>
                  </a:lnTo>
                  <a:lnTo>
                    <a:pt x="2460674" y="1049617"/>
                  </a:lnTo>
                  <a:lnTo>
                    <a:pt x="2495023" y="1025830"/>
                  </a:lnTo>
                  <a:lnTo>
                    <a:pt x="2527236" y="1001293"/>
                  </a:lnTo>
                  <a:lnTo>
                    <a:pt x="2557248" y="976038"/>
                  </a:lnTo>
                  <a:lnTo>
                    <a:pt x="2610405" y="923500"/>
                  </a:lnTo>
                  <a:lnTo>
                    <a:pt x="2653972" y="868470"/>
                  </a:lnTo>
                  <a:lnTo>
                    <a:pt x="2687427" y="811200"/>
                  </a:lnTo>
                  <a:lnTo>
                    <a:pt x="2710246" y="751944"/>
                  </a:lnTo>
                  <a:lnTo>
                    <a:pt x="2721905" y="690956"/>
                  </a:lnTo>
                  <a:lnTo>
                    <a:pt x="2723388" y="659891"/>
                  </a:lnTo>
                  <a:lnTo>
                    <a:pt x="2721905" y="628824"/>
                  </a:lnTo>
                  <a:lnTo>
                    <a:pt x="2710246" y="567831"/>
                  </a:lnTo>
                  <a:lnTo>
                    <a:pt x="2687427" y="508571"/>
                  </a:lnTo>
                  <a:lnTo>
                    <a:pt x="2653972" y="451299"/>
                  </a:lnTo>
                  <a:lnTo>
                    <a:pt x="2610405" y="396266"/>
                  </a:lnTo>
                  <a:lnTo>
                    <a:pt x="2557248" y="343728"/>
                  </a:lnTo>
                  <a:lnTo>
                    <a:pt x="2527236" y="318473"/>
                  </a:lnTo>
                  <a:lnTo>
                    <a:pt x="2495023" y="293936"/>
                  </a:lnTo>
                  <a:lnTo>
                    <a:pt x="2460674" y="270150"/>
                  </a:lnTo>
                  <a:lnTo>
                    <a:pt x="2424255" y="247145"/>
                  </a:lnTo>
                  <a:lnTo>
                    <a:pt x="2385830" y="224954"/>
                  </a:lnTo>
                  <a:lnTo>
                    <a:pt x="2345465" y="203608"/>
                  </a:lnTo>
                  <a:lnTo>
                    <a:pt x="2303226" y="183139"/>
                  </a:lnTo>
                  <a:lnTo>
                    <a:pt x="2259177" y="163578"/>
                  </a:lnTo>
                  <a:lnTo>
                    <a:pt x="2213385" y="144957"/>
                  </a:lnTo>
                  <a:lnTo>
                    <a:pt x="2165914" y="127308"/>
                  </a:lnTo>
                  <a:lnTo>
                    <a:pt x="2116831" y="110663"/>
                  </a:lnTo>
                  <a:lnTo>
                    <a:pt x="2066199" y="95053"/>
                  </a:lnTo>
                  <a:lnTo>
                    <a:pt x="2014085" y="80509"/>
                  </a:lnTo>
                  <a:lnTo>
                    <a:pt x="1960554" y="67064"/>
                  </a:lnTo>
                  <a:lnTo>
                    <a:pt x="1905672" y="54750"/>
                  </a:lnTo>
                  <a:lnTo>
                    <a:pt x="1849503" y="43597"/>
                  </a:lnTo>
                  <a:lnTo>
                    <a:pt x="1792114" y="33637"/>
                  </a:lnTo>
                  <a:lnTo>
                    <a:pt x="1733569" y="24903"/>
                  </a:lnTo>
                  <a:lnTo>
                    <a:pt x="1673934" y="17426"/>
                  </a:lnTo>
                  <a:lnTo>
                    <a:pt x="1613274" y="11237"/>
                  </a:lnTo>
                  <a:lnTo>
                    <a:pt x="1551654" y="6368"/>
                  </a:lnTo>
                  <a:lnTo>
                    <a:pt x="1489141" y="2851"/>
                  </a:lnTo>
                  <a:lnTo>
                    <a:pt x="1425799" y="718"/>
                  </a:lnTo>
                  <a:lnTo>
                    <a:pt x="136169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2576" y="5038344"/>
              <a:ext cx="2723515" cy="1320165"/>
            </a:xfrm>
            <a:custGeom>
              <a:avLst/>
              <a:gdLst/>
              <a:ahLst/>
              <a:cxnLst/>
              <a:rect l="l" t="t" r="r" b="b"/>
              <a:pathLst>
                <a:path w="2723515" h="1320164">
                  <a:moveTo>
                    <a:pt x="0" y="659891"/>
                  </a:moveTo>
                  <a:lnTo>
                    <a:pt x="5884" y="598127"/>
                  </a:lnTo>
                  <a:lnTo>
                    <a:pt x="23189" y="537968"/>
                  </a:lnTo>
                  <a:lnTo>
                    <a:pt x="51391" y="479671"/>
                  </a:lnTo>
                  <a:lnTo>
                    <a:pt x="89967" y="423487"/>
                  </a:lnTo>
                  <a:lnTo>
                    <a:pt x="138395" y="369669"/>
                  </a:lnTo>
                  <a:lnTo>
                    <a:pt x="196151" y="318473"/>
                  </a:lnTo>
                  <a:lnTo>
                    <a:pt x="228364" y="293936"/>
                  </a:lnTo>
                  <a:lnTo>
                    <a:pt x="262713" y="270150"/>
                  </a:lnTo>
                  <a:lnTo>
                    <a:pt x="299132" y="247145"/>
                  </a:lnTo>
                  <a:lnTo>
                    <a:pt x="337557" y="224954"/>
                  </a:lnTo>
                  <a:lnTo>
                    <a:pt x="377922" y="203608"/>
                  </a:lnTo>
                  <a:lnTo>
                    <a:pt x="420161" y="183139"/>
                  </a:lnTo>
                  <a:lnTo>
                    <a:pt x="464210" y="163578"/>
                  </a:lnTo>
                  <a:lnTo>
                    <a:pt x="510002" y="144957"/>
                  </a:lnTo>
                  <a:lnTo>
                    <a:pt x="557473" y="127308"/>
                  </a:lnTo>
                  <a:lnTo>
                    <a:pt x="606556" y="110663"/>
                  </a:lnTo>
                  <a:lnTo>
                    <a:pt x="657188" y="95053"/>
                  </a:lnTo>
                  <a:lnTo>
                    <a:pt x="709302" y="80509"/>
                  </a:lnTo>
                  <a:lnTo>
                    <a:pt x="762833" y="67064"/>
                  </a:lnTo>
                  <a:lnTo>
                    <a:pt x="817715" y="54750"/>
                  </a:lnTo>
                  <a:lnTo>
                    <a:pt x="873884" y="43597"/>
                  </a:lnTo>
                  <a:lnTo>
                    <a:pt x="931273" y="33637"/>
                  </a:lnTo>
                  <a:lnTo>
                    <a:pt x="989818" y="24903"/>
                  </a:lnTo>
                  <a:lnTo>
                    <a:pt x="1049453" y="17426"/>
                  </a:lnTo>
                  <a:lnTo>
                    <a:pt x="1110113" y="11237"/>
                  </a:lnTo>
                  <a:lnTo>
                    <a:pt x="1171733" y="6368"/>
                  </a:lnTo>
                  <a:lnTo>
                    <a:pt x="1234246" y="2851"/>
                  </a:lnTo>
                  <a:lnTo>
                    <a:pt x="1297588" y="718"/>
                  </a:lnTo>
                  <a:lnTo>
                    <a:pt x="1361694" y="0"/>
                  </a:lnTo>
                  <a:lnTo>
                    <a:pt x="1425799" y="718"/>
                  </a:lnTo>
                  <a:lnTo>
                    <a:pt x="1489141" y="2851"/>
                  </a:lnTo>
                  <a:lnTo>
                    <a:pt x="1551654" y="6368"/>
                  </a:lnTo>
                  <a:lnTo>
                    <a:pt x="1613274" y="11237"/>
                  </a:lnTo>
                  <a:lnTo>
                    <a:pt x="1673934" y="17426"/>
                  </a:lnTo>
                  <a:lnTo>
                    <a:pt x="1733569" y="24903"/>
                  </a:lnTo>
                  <a:lnTo>
                    <a:pt x="1792114" y="33637"/>
                  </a:lnTo>
                  <a:lnTo>
                    <a:pt x="1849503" y="43597"/>
                  </a:lnTo>
                  <a:lnTo>
                    <a:pt x="1905672" y="54750"/>
                  </a:lnTo>
                  <a:lnTo>
                    <a:pt x="1960554" y="67064"/>
                  </a:lnTo>
                  <a:lnTo>
                    <a:pt x="2014085" y="80509"/>
                  </a:lnTo>
                  <a:lnTo>
                    <a:pt x="2066199" y="95053"/>
                  </a:lnTo>
                  <a:lnTo>
                    <a:pt x="2116831" y="110663"/>
                  </a:lnTo>
                  <a:lnTo>
                    <a:pt x="2165914" y="127308"/>
                  </a:lnTo>
                  <a:lnTo>
                    <a:pt x="2213385" y="144957"/>
                  </a:lnTo>
                  <a:lnTo>
                    <a:pt x="2259177" y="163578"/>
                  </a:lnTo>
                  <a:lnTo>
                    <a:pt x="2303226" y="183139"/>
                  </a:lnTo>
                  <a:lnTo>
                    <a:pt x="2345465" y="203608"/>
                  </a:lnTo>
                  <a:lnTo>
                    <a:pt x="2385830" y="224954"/>
                  </a:lnTo>
                  <a:lnTo>
                    <a:pt x="2424255" y="247145"/>
                  </a:lnTo>
                  <a:lnTo>
                    <a:pt x="2460674" y="270150"/>
                  </a:lnTo>
                  <a:lnTo>
                    <a:pt x="2495023" y="293936"/>
                  </a:lnTo>
                  <a:lnTo>
                    <a:pt x="2527236" y="318473"/>
                  </a:lnTo>
                  <a:lnTo>
                    <a:pt x="2557248" y="343728"/>
                  </a:lnTo>
                  <a:lnTo>
                    <a:pt x="2610405" y="396266"/>
                  </a:lnTo>
                  <a:lnTo>
                    <a:pt x="2653972" y="451299"/>
                  </a:lnTo>
                  <a:lnTo>
                    <a:pt x="2687427" y="508571"/>
                  </a:lnTo>
                  <a:lnTo>
                    <a:pt x="2710246" y="567831"/>
                  </a:lnTo>
                  <a:lnTo>
                    <a:pt x="2721905" y="628824"/>
                  </a:lnTo>
                  <a:lnTo>
                    <a:pt x="2723388" y="659891"/>
                  </a:lnTo>
                  <a:lnTo>
                    <a:pt x="2721905" y="690956"/>
                  </a:lnTo>
                  <a:lnTo>
                    <a:pt x="2710246" y="751944"/>
                  </a:lnTo>
                  <a:lnTo>
                    <a:pt x="2687427" y="811200"/>
                  </a:lnTo>
                  <a:lnTo>
                    <a:pt x="2653972" y="868470"/>
                  </a:lnTo>
                  <a:lnTo>
                    <a:pt x="2610405" y="923500"/>
                  </a:lnTo>
                  <a:lnTo>
                    <a:pt x="2557248" y="976038"/>
                  </a:lnTo>
                  <a:lnTo>
                    <a:pt x="2527236" y="1001293"/>
                  </a:lnTo>
                  <a:lnTo>
                    <a:pt x="2495023" y="1025830"/>
                  </a:lnTo>
                  <a:lnTo>
                    <a:pt x="2460674" y="1049617"/>
                  </a:lnTo>
                  <a:lnTo>
                    <a:pt x="2424255" y="1072622"/>
                  </a:lnTo>
                  <a:lnTo>
                    <a:pt x="2385830" y="1094814"/>
                  </a:lnTo>
                  <a:lnTo>
                    <a:pt x="2345465" y="1116160"/>
                  </a:lnTo>
                  <a:lnTo>
                    <a:pt x="2303226" y="1136630"/>
                  </a:lnTo>
                  <a:lnTo>
                    <a:pt x="2259177" y="1156192"/>
                  </a:lnTo>
                  <a:lnTo>
                    <a:pt x="2213385" y="1174814"/>
                  </a:lnTo>
                  <a:lnTo>
                    <a:pt x="2165914" y="1192464"/>
                  </a:lnTo>
                  <a:lnTo>
                    <a:pt x="2116831" y="1209110"/>
                  </a:lnTo>
                  <a:lnTo>
                    <a:pt x="2066199" y="1224721"/>
                  </a:lnTo>
                  <a:lnTo>
                    <a:pt x="2014085" y="1239266"/>
                  </a:lnTo>
                  <a:lnTo>
                    <a:pt x="1960554" y="1252712"/>
                  </a:lnTo>
                  <a:lnTo>
                    <a:pt x="1905672" y="1265028"/>
                  </a:lnTo>
                  <a:lnTo>
                    <a:pt x="1849503" y="1276182"/>
                  </a:lnTo>
                  <a:lnTo>
                    <a:pt x="1792114" y="1286142"/>
                  </a:lnTo>
                  <a:lnTo>
                    <a:pt x="1733569" y="1294877"/>
                  </a:lnTo>
                  <a:lnTo>
                    <a:pt x="1673934" y="1302355"/>
                  </a:lnTo>
                  <a:lnTo>
                    <a:pt x="1613274" y="1308545"/>
                  </a:lnTo>
                  <a:lnTo>
                    <a:pt x="1551654" y="1313414"/>
                  </a:lnTo>
                  <a:lnTo>
                    <a:pt x="1489141" y="1316932"/>
                  </a:lnTo>
                  <a:lnTo>
                    <a:pt x="1425799" y="1319065"/>
                  </a:lnTo>
                  <a:lnTo>
                    <a:pt x="1361694" y="1319783"/>
                  </a:lnTo>
                  <a:lnTo>
                    <a:pt x="1297588" y="1319065"/>
                  </a:lnTo>
                  <a:lnTo>
                    <a:pt x="1234246" y="1316932"/>
                  </a:lnTo>
                  <a:lnTo>
                    <a:pt x="1171733" y="1313414"/>
                  </a:lnTo>
                  <a:lnTo>
                    <a:pt x="1110113" y="1308545"/>
                  </a:lnTo>
                  <a:lnTo>
                    <a:pt x="1049453" y="1302355"/>
                  </a:lnTo>
                  <a:lnTo>
                    <a:pt x="989818" y="1294877"/>
                  </a:lnTo>
                  <a:lnTo>
                    <a:pt x="931273" y="1286142"/>
                  </a:lnTo>
                  <a:lnTo>
                    <a:pt x="873884" y="1276182"/>
                  </a:lnTo>
                  <a:lnTo>
                    <a:pt x="817715" y="1265028"/>
                  </a:lnTo>
                  <a:lnTo>
                    <a:pt x="762833" y="1252712"/>
                  </a:lnTo>
                  <a:lnTo>
                    <a:pt x="709302" y="1239266"/>
                  </a:lnTo>
                  <a:lnTo>
                    <a:pt x="657188" y="1224721"/>
                  </a:lnTo>
                  <a:lnTo>
                    <a:pt x="606556" y="1209110"/>
                  </a:lnTo>
                  <a:lnTo>
                    <a:pt x="557473" y="1192464"/>
                  </a:lnTo>
                  <a:lnTo>
                    <a:pt x="510002" y="1174814"/>
                  </a:lnTo>
                  <a:lnTo>
                    <a:pt x="464210" y="1156192"/>
                  </a:lnTo>
                  <a:lnTo>
                    <a:pt x="420161" y="1136630"/>
                  </a:lnTo>
                  <a:lnTo>
                    <a:pt x="377922" y="1116160"/>
                  </a:lnTo>
                  <a:lnTo>
                    <a:pt x="337557" y="1094814"/>
                  </a:lnTo>
                  <a:lnTo>
                    <a:pt x="299132" y="1072622"/>
                  </a:lnTo>
                  <a:lnTo>
                    <a:pt x="262713" y="1049617"/>
                  </a:lnTo>
                  <a:lnTo>
                    <a:pt x="228364" y="1025830"/>
                  </a:lnTo>
                  <a:lnTo>
                    <a:pt x="196151" y="1001293"/>
                  </a:lnTo>
                  <a:lnTo>
                    <a:pt x="166139" y="976038"/>
                  </a:lnTo>
                  <a:lnTo>
                    <a:pt x="112982" y="923500"/>
                  </a:lnTo>
                  <a:lnTo>
                    <a:pt x="69415" y="868470"/>
                  </a:lnTo>
                  <a:lnTo>
                    <a:pt x="35960" y="811200"/>
                  </a:lnTo>
                  <a:lnTo>
                    <a:pt x="13141" y="751944"/>
                  </a:lnTo>
                  <a:lnTo>
                    <a:pt x="1482" y="690956"/>
                  </a:lnTo>
                  <a:lnTo>
                    <a:pt x="0" y="65989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89426" y="5039106"/>
              <a:ext cx="0" cy="1320800"/>
            </a:xfrm>
            <a:custGeom>
              <a:avLst/>
              <a:gdLst/>
              <a:ahLst/>
              <a:cxnLst/>
              <a:rect l="l" t="t" r="r" b="b"/>
              <a:pathLst>
                <a:path h="1320800">
                  <a:moveTo>
                    <a:pt x="0" y="0"/>
                  </a:moveTo>
                  <a:lnTo>
                    <a:pt x="0" y="1320406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1322" y="5711190"/>
              <a:ext cx="1631950" cy="76200"/>
            </a:xfrm>
            <a:custGeom>
              <a:avLst/>
              <a:gdLst/>
              <a:ahLst/>
              <a:cxnLst/>
              <a:rect l="l" t="t" r="r" b="b"/>
              <a:pathLst>
                <a:path w="1631950" h="76200">
                  <a:moveTo>
                    <a:pt x="1555369" y="0"/>
                  </a:moveTo>
                  <a:lnTo>
                    <a:pt x="1555369" y="76200"/>
                  </a:lnTo>
                  <a:lnTo>
                    <a:pt x="1612519" y="47625"/>
                  </a:lnTo>
                  <a:lnTo>
                    <a:pt x="1568069" y="47625"/>
                  </a:lnTo>
                  <a:lnTo>
                    <a:pt x="1568069" y="28575"/>
                  </a:lnTo>
                  <a:lnTo>
                    <a:pt x="1612519" y="28575"/>
                  </a:lnTo>
                  <a:lnTo>
                    <a:pt x="1555369" y="0"/>
                  </a:lnTo>
                  <a:close/>
                </a:path>
                <a:path w="1631950" h="76200">
                  <a:moveTo>
                    <a:pt x="1555369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555369" y="47625"/>
                  </a:lnTo>
                  <a:lnTo>
                    <a:pt x="1555369" y="28575"/>
                  </a:lnTo>
                  <a:close/>
                </a:path>
                <a:path w="1631950" h="76200">
                  <a:moveTo>
                    <a:pt x="1612519" y="28575"/>
                  </a:moveTo>
                  <a:lnTo>
                    <a:pt x="1568069" y="28575"/>
                  </a:lnTo>
                  <a:lnTo>
                    <a:pt x="1568069" y="47625"/>
                  </a:lnTo>
                  <a:lnTo>
                    <a:pt x="1612519" y="47625"/>
                  </a:lnTo>
                  <a:lnTo>
                    <a:pt x="1631569" y="38100"/>
                  </a:lnTo>
                  <a:lnTo>
                    <a:pt x="1612519" y="2857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71110" y="5628894"/>
              <a:ext cx="397510" cy="76200"/>
            </a:xfrm>
            <a:custGeom>
              <a:avLst/>
              <a:gdLst/>
              <a:ahLst/>
              <a:cxnLst/>
              <a:rect l="l" t="t" r="r" b="b"/>
              <a:pathLst>
                <a:path w="397510" h="76200">
                  <a:moveTo>
                    <a:pt x="321310" y="0"/>
                  </a:moveTo>
                  <a:lnTo>
                    <a:pt x="321310" y="76199"/>
                  </a:lnTo>
                  <a:lnTo>
                    <a:pt x="372110" y="50799"/>
                  </a:lnTo>
                  <a:lnTo>
                    <a:pt x="334010" y="50799"/>
                  </a:lnTo>
                  <a:lnTo>
                    <a:pt x="334010" y="25399"/>
                  </a:lnTo>
                  <a:lnTo>
                    <a:pt x="372110" y="25399"/>
                  </a:lnTo>
                  <a:lnTo>
                    <a:pt x="321310" y="0"/>
                  </a:lnTo>
                  <a:close/>
                </a:path>
                <a:path w="397510" h="76200">
                  <a:moveTo>
                    <a:pt x="321310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321310" y="50799"/>
                  </a:lnTo>
                  <a:lnTo>
                    <a:pt x="321310" y="25399"/>
                  </a:lnTo>
                  <a:close/>
                </a:path>
                <a:path w="397510" h="76200">
                  <a:moveTo>
                    <a:pt x="372110" y="25399"/>
                  </a:moveTo>
                  <a:lnTo>
                    <a:pt x="334010" y="25399"/>
                  </a:lnTo>
                  <a:lnTo>
                    <a:pt x="334010" y="50799"/>
                  </a:lnTo>
                  <a:lnTo>
                    <a:pt x="372110" y="50799"/>
                  </a:lnTo>
                  <a:lnTo>
                    <a:pt x="397510" y="38099"/>
                  </a:lnTo>
                  <a:lnTo>
                    <a:pt x="372110" y="2539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54150" y="5875426"/>
            <a:ext cx="379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10802" dirty="0">
                <a:latin typeface="Cambria Math"/>
                <a:cs typeface="Cambria Math"/>
              </a:rPr>
              <a:t>𝑉</a:t>
            </a:r>
            <a:r>
              <a:rPr sz="1300" spc="-25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86146" y="5518505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75026" y="5546242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𝑧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35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575" dirty="0">
                <a:latin typeface="Cambria Math"/>
                <a:cs typeface="Cambria Math"/>
              </a:rPr>
              <a:t>෍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spc="-95" dirty="0">
                <a:latin typeface="Cambria Math"/>
                <a:cs typeface="Cambria Math"/>
              </a:rPr>
              <a:t>ℎ</a:t>
            </a:r>
            <a:r>
              <a:rPr sz="1950" spc="284" baseline="-14957" dirty="0">
                <a:latin typeface="Cambria Math"/>
                <a:cs typeface="Cambria Math"/>
              </a:rPr>
              <a:t>𝑗</a:t>
            </a:r>
            <a:r>
              <a:rPr sz="1800" spc="-325" dirty="0">
                <a:latin typeface="Cambria Math"/>
                <a:cs typeface="Cambria Math"/>
              </a:rPr>
              <a:t>𝑉</a:t>
            </a:r>
            <a:r>
              <a:rPr sz="1950" spc="97" baseline="-14957" dirty="0">
                <a:latin typeface="Cambria Math"/>
                <a:cs typeface="Cambria Math"/>
              </a:rPr>
              <a:t>𝑗</a:t>
            </a:r>
            <a:r>
              <a:rPr sz="1950" spc="89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58514" y="5515152"/>
            <a:ext cx="112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𝑦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35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𝑓(𝑧</a:t>
            </a:r>
            <a:r>
              <a:rPr sz="1950" spc="-30" baseline="-14957" dirty="0">
                <a:latin typeface="Cambria Math"/>
                <a:cs typeface="Cambria Math"/>
              </a:rPr>
              <a:t>1</a:t>
            </a:r>
            <a:r>
              <a:rPr sz="1800" spc="-2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720649" y="5525833"/>
            <a:ext cx="4889500" cy="675640"/>
            <a:chOff x="6720649" y="5525833"/>
            <a:chExt cx="4889500" cy="675640"/>
          </a:xfrm>
        </p:grpSpPr>
        <p:sp>
          <p:nvSpPr>
            <p:cNvPr id="23" name="object 23"/>
            <p:cNvSpPr/>
            <p:nvPr/>
          </p:nvSpPr>
          <p:spPr>
            <a:xfrm>
              <a:off x="6725411" y="5530596"/>
              <a:ext cx="4879975" cy="666115"/>
            </a:xfrm>
            <a:custGeom>
              <a:avLst/>
              <a:gdLst/>
              <a:ahLst/>
              <a:cxnLst/>
              <a:rect l="l" t="t" r="r" b="b"/>
              <a:pathLst>
                <a:path w="4879975" h="666114">
                  <a:moveTo>
                    <a:pt x="4879848" y="0"/>
                  </a:moveTo>
                  <a:lnTo>
                    <a:pt x="0" y="0"/>
                  </a:lnTo>
                  <a:lnTo>
                    <a:pt x="0" y="665987"/>
                  </a:lnTo>
                  <a:lnTo>
                    <a:pt x="4879848" y="665987"/>
                  </a:lnTo>
                  <a:lnTo>
                    <a:pt x="48798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25411" y="5530596"/>
              <a:ext cx="4879975" cy="666115"/>
            </a:xfrm>
            <a:custGeom>
              <a:avLst/>
              <a:gdLst/>
              <a:ahLst/>
              <a:cxnLst/>
              <a:rect l="l" t="t" r="r" b="b"/>
              <a:pathLst>
                <a:path w="4879975" h="666114">
                  <a:moveTo>
                    <a:pt x="0" y="665987"/>
                  </a:moveTo>
                  <a:lnTo>
                    <a:pt x="4879848" y="665987"/>
                  </a:lnTo>
                  <a:lnTo>
                    <a:pt x="4879848" y="0"/>
                  </a:lnTo>
                  <a:lnTo>
                    <a:pt x="0" y="0"/>
                  </a:lnTo>
                  <a:lnTo>
                    <a:pt x="0" y="6659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98663" y="5870460"/>
              <a:ext cx="441959" cy="15240"/>
            </a:xfrm>
            <a:custGeom>
              <a:avLst/>
              <a:gdLst/>
              <a:ahLst/>
              <a:cxnLst/>
              <a:rect l="l" t="t" r="r" b="b"/>
              <a:pathLst>
                <a:path w="441959" h="15239">
                  <a:moveTo>
                    <a:pt x="44195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441959" y="15240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683372" y="5530088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39328" y="5870460"/>
            <a:ext cx="441959" cy="15240"/>
          </a:xfrm>
          <a:custGeom>
            <a:avLst/>
            <a:gdLst/>
            <a:ahLst/>
            <a:cxnLst/>
            <a:rect l="l" t="t" r="r" b="b"/>
            <a:pathLst>
              <a:path w="441959" h="15239">
                <a:moveTo>
                  <a:pt x="441959" y="0"/>
                </a:moveTo>
                <a:lnTo>
                  <a:pt x="0" y="0"/>
                </a:lnTo>
                <a:lnTo>
                  <a:pt x="0" y="15240"/>
                </a:lnTo>
                <a:lnTo>
                  <a:pt x="441959" y="15240"/>
                </a:lnTo>
                <a:lnTo>
                  <a:pt x="441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561453" y="5856223"/>
            <a:ext cx="1251585" cy="33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515"/>
              </a:lnSpc>
              <a:spcBef>
                <a:spcPts val="100"/>
              </a:spcBef>
              <a:tabLst>
                <a:tab pos="543560" algn="l"/>
              </a:tabLst>
            </a:pPr>
            <a:r>
              <a:rPr sz="1800" spc="-25" dirty="0">
                <a:latin typeface="Cambria Math"/>
                <a:cs typeface="Cambria Math"/>
              </a:rPr>
              <a:t>𝛿𝑉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2700" baseline="37037" dirty="0">
                <a:latin typeface="Cambria Math"/>
                <a:cs typeface="Cambria Math"/>
              </a:rPr>
              <a:t>=</a:t>
            </a:r>
            <a:r>
              <a:rPr sz="2700" spc="135" baseline="37037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𝛿𝑉</a:t>
            </a:r>
            <a:endParaRPr sz="1800">
              <a:latin typeface="Cambria Math"/>
              <a:cs typeface="Cambria Math"/>
            </a:endParaRPr>
          </a:p>
          <a:p>
            <a:pPr marL="278765">
              <a:lnSpc>
                <a:spcPts val="915"/>
              </a:lnSpc>
              <a:tabLst>
                <a:tab pos="1017905" algn="l"/>
              </a:tabLst>
            </a:pPr>
            <a:r>
              <a:rPr sz="1300" spc="-25" dirty="0">
                <a:latin typeface="Cambria Math"/>
                <a:cs typeface="Cambria Math"/>
              </a:rPr>
              <a:t>11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25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66632" y="5530088"/>
            <a:ext cx="770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67690" algn="l"/>
              </a:tabLst>
            </a:pPr>
            <a:r>
              <a:rPr sz="1800" spc="-25" dirty="0">
                <a:latin typeface="Cambria Math"/>
                <a:cs typeface="Cambria Math"/>
              </a:rPr>
              <a:t>𝛿𝑧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r>
              <a:rPr sz="1950" baseline="-14957" dirty="0">
                <a:latin typeface="Cambria Math"/>
                <a:cs typeface="Cambria Math"/>
              </a:rPr>
              <a:t>	</a:t>
            </a:r>
            <a:r>
              <a:rPr sz="2700" spc="-75" baseline="-41666" dirty="0">
                <a:latin typeface="Cambria Math"/>
                <a:cs typeface="Cambria Math"/>
              </a:rPr>
              <a:t>×</a:t>
            </a:r>
            <a:endParaRPr sz="2700" baseline="-41666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401556" y="5870460"/>
            <a:ext cx="353695" cy="15240"/>
          </a:xfrm>
          <a:custGeom>
            <a:avLst/>
            <a:gdLst/>
            <a:ahLst/>
            <a:cxnLst/>
            <a:rect l="l" t="t" r="r" b="b"/>
            <a:pathLst>
              <a:path w="353695" h="15239">
                <a:moveTo>
                  <a:pt x="353568" y="0"/>
                </a:moveTo>
                <a:lnTo>
                  <a:pt x="0" y="0"/>
                </a:lnTo>
                <a:lnTo>
                  <a:pt x="0" y="15240"/>
                </a:lnTo>
                <a:lnTo>
                  <a:pt x="353568" y="15240"/>
                </a:lnTo>
                <a:lnTo>
                  <a:pt x="35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377426" y="5478272"/>
            <a:ext cx="40767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5"/>
              </a:spcBef>
            </a:pPr>
            <a:r>
              <a:rPr sz="1800" spc="-25" dirty="0">
                <a:latin typeface="Cambria Math"/>
                <a:cs typeface="Cambria Math"/>
              </a:rPr>
              <a:t>𝛿𝑦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  <a:p>
            <a:pPr marL="33020">
              <a:lnSpc>
                <a:spcPct val="100000"/>
              </a:lnSpc>
              <a:spcBef>
                <a:spcPts val="409"/>
              </a:spcBef>
            </a:pPr>
            <a:r>
              <a:rPr sz="1800" spc="-25" dirty="0">
                <a:latin typeface="Cambria Math"/>
                <a:cs typeface="Cambria Math"/>
              </a:rPr>
              <a:t>𝛿𝑧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642093" y="5964428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08793" y="570382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376916" y="5870460"/>
            <a:ext cx="353695" cy="15240"/>
          </a:xfrm>
          <a:custGeom>
            <a:avLst/>
            <a:gdLst/>
            <a:ahLst/>
            <a:cxnLst/>
            <a:rect l="l" t="t" r="r" b="b"/>
            <a:pathLst>
              <a:path w="353695" h="15239">
                <a:moveTo>
                  <a:pt x="353568" y="0"/>
                </a:moveTo>
                <a:lnTo>
                  <a:pt x="0" y="0"/>
                </a:lnTo>
                <a:lnTo>
                  <a:pt x="0" y="15240"/>
                </a:lnTo>
                <a:lnTo>
                  <a:pt x="353568" y="15240"/>
                </a:lnTo>
                <a:lnTo>
                  <a:pt x="35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419333" y="5530088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𝛿𝑬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378185" y="5856223"/>
            <a:ext cx="271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𝛿𝑦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625073" y="5964428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35822" y="1174241"/>
            <a:ext cx="23520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ground</a:t>
            </a:r>
            <a:r>
              <a:rPr sz="2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truth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235822" y="1753615"/>
            <a:ext cx="1598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695563" y="2712085"/>
            <a:ext cx="135890" cy="15240"/>
          </a:xfrm>
          <a:custGeom>
            <a:avLst/>
            <a:gdLst/>
            <a:ahLst/>
            <a:cxnLst/>
            <a:rect l="l" t="t" r="r" b="b"/>
            <a:pathLst>
              <a:path w="135890" h="15239">
                <a:moveTo>
                  <a:pt x="135635" y="0"/>
                </a:moveTo>
                <a:lnTo>
                  <a:pt x="0" y="0"/>
                </a:lnTo>
                <a:lnTo>
                  <a:pt x="0" y="15239"/>
                </a:lnTo>
                <a:lnTo>
                  <a:pt x="135635" y="15239"/>
                </a:lnTo>
                <a:lnTo>
                  <a:pt x="1356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683879" y="2697226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868282" y="2896869"/>
            <a:ext cx="308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solidFill>
                  <a:srgbClr val="FF0000"/>
                </a:solidFill>
                <a:latin typeface="Cambria Math"/>
                <a:cs typeface="Cambria Math"/>
              </a:rPr>
              <a:t>𝑖=1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953627" y="2264156"/>
            <a:ext cx="1346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10422" y="2370835"/>
            <a:ext cx="1982470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220">
              <a:lnSpc>
                <a:spcPts val="1764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  <a:tabLst>
                <a:tab pos="659765" algn="l"/>
              </a:tabLst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𝑬</a:t>
            </a:r>
            <a:r>
              <a:rPr sz="1800" spc="1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800" spc="150" dirty="0">
                <a:solidFill>
                  <a:srgbClr val="FF0000"/>
                </a:solidFill>
                <a:latin typeface="Cambria Math"/>
                <a:cs typeface="Cambria Math"/>
              </a:rPr>
              <a:t>෍(𝒚</a:t>
            </a:r>
            <a:r>
              <a:rPr sz="1950" spc="225" baseline="2777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337" baseline="2777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−</a:t>
            </a:r>
            <a:r>
              <a:rPr sz="18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325" dirty="0">
                <a:solidFill>
                  <a:srgbClr val="FF0000"/>
                </a:solidFill>
                <a:latin typeface="Cambria Math"/>
                <a:cs typeface="Cambria Math"/>
              </a:rPr>
              <a:t>𝒚</a:t>
            </a:r>
            <a:r>
              <a:rPr sz="2700" spc="-1725" baseline="1543" dirty="0">
                <a:solidFill>
                  <a:srgbClr val="FF0000"/>
                </a:solidFill>
                <a:latin typeface="Cambria Math"/>
                <a:cs typeface="Cambria Math"/>
              </a:rPr>
              <a:t>ƴ</a:t>
            </a:r>
            <a:r>
              <a:rPr sz="2700" spc="-112" baseline="1543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4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123048" y="4201033"/>
            <a:ext cx="353695" cy="15240"/>
          </a:xfrm>
          <a:custGeom>
            <a:avLst/>
            <a:gdLst/>
            <a:ahLst/>
            <a:cxnLst/>
            <a:rect l="l" t="t" r="r" b="b"/>
            <a:pathLst>
              <a:path w="353695" h="15239">
                <a:moveTo>
                  <a:pt x="353568" y="0"/>
                </a:moveTo>
                <a:lnTo>
                  <a:pt x="0" y="0"/>
                </a:lnTo>
                <a:lnTo>
                  <a:pt x="0" y="15239"/>
                </a:lnTo>
                <a:lnTo>
                  <a:pt x="353568" y="15239"/>
                </a:lnTo>
                <a:lnTo>
                  <a:pt x="35356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152258" y="3860038"/>
            <a:ext cx="299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C00000"/>
                </a:solidFill>
                <a:latin typeface="Cambria Math"/>
                <a:cs typeface="Cambria Math"/>
              </a:rPr>
              <a:t>𝛿𝑬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85710" y="4185869"/>
            <a:ext cx="420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C00000"/>
                </a:solidFill>
                <a:latin typeface="Cambria Math"/>
                <a:cs typeface="Cambria Math"/>
              </a:rPr>
              <a:t>𝛿𝑦</a:t>
            </a:r>
            <a:r>
              <a:rPr sz="1950" spc="-37" baseline="-14957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28686" y="403377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775320" y="4201033"/>
            <a:ext cx="1778635" cy="15240"/>
          </a:xfrm>
          <a:custGeom>
            <a:avLst/>
            <a:gdLst/>
            <a:ahLst/>
            <a:cxnLst/>
            <a:rect l="l" t="t" r="r" b="b"/>
            <a:pathLst>
              <a:path w="1778634" h="15239">
                <a:moveTo>
                  <a:pt x="1778507" y="0"/>
                </a:moveTo>
                <a:lnTo>
                  <a:pt x="0" y="0"/>
                </a:lnTo>
                <a:lnTo>
                  <a:pt x="0" y="15240"/>
                </a:lnTo>
                <a:lnTo>
                  <a:pt x="1778507" y="15240"/>
                </a:lnTo>
                <a:lnTo>
                  <a:pt x="177850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932801" y="3928617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C00000"/>
                </a:solidFill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268081" y="3933189"/>
            <a:ext cx="3098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solidFill>
                  <a:srgbClr val="C00000"/>
                </a:solidFill>
                <a:latin typeface="Cambria Math"/>
                <a:cs typeface="Cambria Math"/>
              </a:rPr>
              <a:t>𝑖=1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38236" y="3814317"/>
            <a:ext cx="1845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25500" algn="l"/>
              </a:tabLst>
            </a:pP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𝛿</a:t>
            </a:r>
            <a:r>
              <a:rPr sz="1800" spc="-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700" u="sng" baseline="32407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mbria Math"/>
                <a:cs typeface="Cambria Math"/>
              </a:rPr>
              <a:t>1</a:t>
            </a:r>
            <a:r>
              <a:rPr sz="2700" spc="-97" baseline="3240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700" spc="202" baseline="1543" dirty="0">
                <a:solidFill>
                  <a:srgbClr val="C00000"/>
                </a:solidFill>
                <a:latin typeface="Cambria Math"/>
                <a:cs typeface="Cambria Math"/>
              </a:rPr>
              <a:t>σ</a:t>
            </a:r>
            <a:r>
              <a:rPr sz="1950" spc="202" baseline="32051" dirty="0">
                <a:solidFill>
                  <a:srgbClr val="C00000"/>
                </a:solidFill>
                <a:latin typeface="Cambria Math"/>
                <a:cs typeface="Cambria Math"/>
              </a:rPr>
              <a:t>𝑛</a:t>
            </a:r>
            <a:r>
              <a:rPr sz="1950" baseline="32051" dirty="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(𝒚</a:t>
            </a:r>
            <a:r>
              <a:rPr sz="1950" baseline="27777" dirty="0">
                <a:solidFill>
                  <a:srgbClr val="C00000"/>
                </a:solidFill>
                <a:latin typeface="Cambria Math"/>
                <a:cs typeface="Cambria Math"/>
              </a:rPr>
              <a:t>𝑖</a:t>
            </a:r>
            <a:r>
              <a:rPr sz="1950" spc="352" baseline="2777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800" spc="-320" dirty="0">
                <a:solidFill>
                  <a:srgbClr val="C00000"/>
                </a:solidFill>
                <a:latin typeface="Cambria Math"/>
                <a:cs typeface="Cambria Math"/>
              </a:rPr>
              <a:t>𝒚</a:t>
            </a:r>
            <a:r>
              <a:rPr sz="2700" spc="-1725" baseline="1543" dirty="0">
                <a:solidFill>
                  <a:srgbClr val="C00000"/>
                </a:solidFill>
                <a:latin typeface="Cambria Math"/>
                <a:cs typeface="Cambria Math"/>
              </a:rPr>
              <a:t>ƴ</a:t>
            </a:r>
            <a:r>
              <a:rPr sz="2700" spc="-104" baseline="1543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950" spc="60" baseline="27777" dirty="0">
                <a:solidFill>
                  <a:srgbClr val="C00000"/>
                </a:solidFill>
                <a:latin typeface="Cambria Math"/>
                <a:cs typeface="Cambria Math"/>
              </a:rPr>
              <a:t>𝑖</a:t>
            </a:r>
            <a:r>
              <a:rPr sz="1800" spc="40" dirty="0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r>
              <a:rPr sz="1950" spc="60" baseline="27777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449944" y="4185869"/>
            <a:ext cx="420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C00000"/>
                </a:solidFill>
                <a:latin typeface="Cambria Math"/>
                <a:cs typeface="Cambria Math"/>
              </a:rPr>
              <a:t>𝛿𝑦</a:t>
            </a:r>
            <a:r>
              <a:rPr sz="1950" spc="-37" baseline="-14957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852532" y="4201033"/>
            <a:ext cx="135890" cy="15240"/>
          </a:xfrm>
          <a:custGeom>
            <a:avLst/>
            <a:gdLst/>
            <a:ahLst/>
            <a:cxnLst/>
            <a:rect l="l" t="t" r="r" b="b"/>
            <a:pathLst>
              <a:path w="135890" h="15239">
                <a:moveTo>
                  <a:pt x="135635" y="0"/>
                </a:moveTo>
                <a:lnTo>
                  <a:pt x="0" y="0"/>
                </a:lnTo>
                <a:lnTo>
                  <a:pt x="0" y="15239"/>
                </a:lnTo>
                <a:lnTo>
                  <a:pt x="135635" y="15239"/>
                </a:lnTo>
                <a:lnTo>
                  <a:pt x="13563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845420" y="386003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48</a:t>
            </a:fld>
            <a:endParaRPr spc="-50" dirty="0"/>
          </a:p>
        </p:txBody>
      </p:sp>
      <p:sp>
        <p:nvSpPr>
          <p:cNvPr id="56" name="object 56"/>
          <p:cNvSpPr txBox="1"/>
          <p:nvPr/>
        </p:nvSpPr>
        <p:spPr>
          <a:xfrm>
            <a:off x="9840848" y="4185869"/>
            <a:ext cx="156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C00000"/>
                </a:solidFill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604629" y="4033773"/>
            <a:ext cx="1050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</a:tabLst>
            </a:pPr>
            <a:r>
              <a:rPr sz="1800" spc="-5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sz="1800" spc="575" dirty="0">
                <a:solidFill>
                  <a:srgbClr val="C00000"/>
                </a:solidFill>
                <a:latin typeface="Cambria Math"/>
                <a:cs typeface="Cambria Math"/>
              </a:rPr>
              <a:t>෍</a:t>
            </a:r>
            <a:r>
              <a:rPr sz="1800" spc="30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C00000"/>
                </a:solidFill>
                <a:latin typeface="Cambria Math"/>
                <a:cs typeface="Cambria Math"/>
              </a:rPr>
              <a:t>(𝑦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025253" y="4385512"/>
            <a:ext cx="30861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solidFill>
                  <a:srgbClr val="C00000"/>
                </a:solidFill>
                <a:latin typeface="Cambria Math"/>
                <a:cs typeface="Cambria Math"/>
              </a:rPr>
              <a:t>𝑖=1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110596" y="3753358"/>
            <a:ext cx="1346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C00000"/>
                </a:solidFill>
                <a:latin typeface="Cambria Math"/>
                <a:cs typeface="Cambria Math"/>
              </a:rPr>
              <a:t>𝑛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616945" y="4141977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186921" y="4141977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698226" y="4033773"/>
            <a:ext cx="81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baseline="27777" dirty="0">
                <a:solidFill>
                  <a:srgbClr val="C00000"/>
                </a:solidFill>
                <a:latin typeface="Cambria Math"/>
                <a:cs typeface="Cambria Math"/>
              </a:rPr>
              <a:t>𝑖</a:t>
            </a:r>
            <a:r>
              <a:rPr sz="1950" spc="359" baseline="2777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−</a:t>
            </a:r>
            <a:r>
              <a:rPr sz="1800" spc="2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800" spc="60" dirty="0">
                <a:solidFill>
                  <a:srgbClr val="C00000"/>
                </a:solidFill>
                <a:latin typeface="Cambria Math"/>
                <a:cs typeface="Cambria Math"/>
              </a:rPr>
              <a:t>𝑦</a:t>
            </a:r>
            <a:r>
              <a:rPr sz="1800" spc="-1170" dirty="0">
                <a:solidFill>
                  <a:srgbClr val="C00000"/>
                </a:solidFill>
                <a:latin typeface="Cambria Math"/>
                <a:cs typeface="Cambria Math"/>
              </a:rPr>
              <a:t>ƴ</a:t>
            </a:r>
            <a:r>
              <a:rPr sz="1800" spc="28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950" spc="67" baseline="36324" dirty="0">
                <a:solidFill>
                  <a:srgbClr val="C00000"/>
                </a:solidFill>
                <a:latin typeface="Cambria Math"/>
                <a:cs typeface="Cambria Math"/>
              </a:rPr>
              <a:t>𝑖</a:t>
            </a:r>
            <a:r>
              <a:rPr sz="1800" spc="45" dirty="0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235828" y="1770126"/>
            <a:ext cx="379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10802" dirty="0">
                <a:latin typeface="Cambria Math"/>
                <a:cs typeface="Cambria Math"/>
              </a:rPr>
              <a:t>𝑉</a:t>
            </a:r>
            <a:r>
              <a:rPr sz="1300" spc="-25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328787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586608"/>
            <a:ext cx="77914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Let</a:t>
            </a:r>
            <a:r>
              <a:rPr spc="-80" dirty="0"/>
              <a:t> </a:t>
            </a:r>
            <a:r>
              <a:rPr dirty="0"/>
              <a:t>us</a:t>
            </a:r>
            <a:r>
              <a:rPr spc="-80" dirty="0"/>
              <a:t> </a:t>
            </a:r>
            <a:r>
              <a:rPr spc="-10" dirty="0"/>
              <a:t>illustrate</a:t>
            </a:r>
            <a:r>
              <a:rPr spc="-75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toy</a:t>
            </a:r>
            <a:r>
              <a:rPr spc="-65" dirty="0"/>
              <a:t> </a:t>
            </a:r>
            <a:r>
              <a:rPr spc="-1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8866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1932"/>
            <a:ext cx="4847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Forward</a:t>
            </a:r>
            <a:r>
              <a:rPr spc="-120" dirty="0"/>
              <a:t> </a:t>
            </a:r>
            <a:r>
              <a:rPr spc="-40" dirty="0"/>
              <a:t>Pass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98232" y="1796569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544574"/>
              <a:ext cx="4259580" cy="2714625"/>
            </a:xfrm>
            <a:custGeom>
              <a:avLst/>
              <a:gdLst/>
              <a:ahLst/>
              <a:cxnLst/>
              <a:rect l="l" t="t" r="r" b="b"/>
              <a:pathLst>
                <a:path w="4259580" h="2714625">
                  <a:moveTo>
                    <a:pt x="0" y="623315"/>
                  </a:moveTo>
                  <a:lnTo>
                    <a:pt x="4846" y="576644"/>
                  </a:lnTo>
                  <a:lnTo>
                    <a:pt x="18746" y="533167"/>
                  </a:lnTo>
                  <a:lnTo>
                    <a:pt x="40739" y="493819"/>
                  </a:lnTo>
                  <a:lnTo>
                    <a:pt x="69865" y="459533"/>
                  </a:lnTo>
                  <a:lnTo>
                    <a:pt x="105165" y="431242"/>
                  </a:lnTo>
                  <a:lnTo>
                    <a:pt x="145678" y="409878"/>
                  </a:lnTo>
                  <a:lnTo>
                    <a:pt x="190445" y="396376"/>
                  </a:lnTo>
                  <a:lnTo>
                    <a:pt x="238506" y="391667"/>
                  </a:lnTo>
                  <a:lnTo>
                    <a:pt x="286566" y="396376"/>
                  </a:lnTo>
                  <a:lnTo>
                    <a:pt x="331333" y="409878"/>
                  </a:lnTo>
                  <a:lnTo>
                    <a:pt x="371846" y="431242"/>
                  </a:lnTo>
                  <a:lnTo>
                    <a:pt x="407146" y="459533"/>
                  </a:lnTo>
                  <a:lnTo>
                    <a:pt x="436272" y="493819"/>
                  </a:lnTo>
                  <a:lnTo>
                    <a:pt x="458265" y="533167"/>
                  </a:lnTo>
                  <a:lnTo>
                    <a:pt x="472165" y="576644"/>
                  </a:lnTo>
                  <a:lnTo>
                    <a:pt x="477012" y="623315"/>
                  </a:lnTo>
                  <a:lnTo>
                    <a:pt x="472165" y="669987"/>
                  </a:lnTo>
                  <a:lnTo>
                    <a:pt x="458265" y="713464"/>
                  </a:lnTo>
                  <a:lnTo>
                    <a:pt x="436272" y="752812"/>
                  </a:lnTo>
                  <a:lnTo>
                    <a:pt x="407146" y="787098"/>
                  </a:lnTo>
                  <a:lnTo>
                    <a:pt x="371846" y="815389"/>
                  </a:lnTo>
                  <a:lnTo>
                    <a:pt x="331333" y="836753"/>
                  </a:lnTo>
                  <a:lnTo>
                    <a:pt x="286566" y="850255"/>
                  </a:lnTo>
                  <a:lnTo>
                    <a:pt x="238506" y="854963"/>
                  </a:lnTo>
                  <a:lnTo>
                    <a:pt x="190445" y="850255"/>
                  </a:lnTo>
                  <a:lnTo>
                    <a:pt x="145678" y="836753"/>
                  </a:lnTo>
                  <a:lnTo>
                    <a:pt x="105165" y="815389"/>
                  </a:lnTo>
                  <a:lnTo>
                    <a:pt x="69865" y="787098"/>
                  </a:lnTo>
                  <a:lnTo>
                    <a:pt x="40739" y="752812"/>
                  </a:lnTo>
                  <a:lnTo>
                    <a:pt x="18746" y="713464"/>
                  </a:lnTo>
                  <a:lnTo>
                    <a:pt x="4846" y="669987"/>
                  </a:lnTo>
                  <a:lnTo>
                    <a:pt x="0" y="623315"/>
                  </a:lnTo>
                  <a:close/>
                </a:path>
                <a:path w="4259580" h="2714625">
                  <a:moveTo>
                    <a:pt x="0" y="1385315"/>
                  </a:moveTo>
                  <a:lnTo>
                    <a:pt x="4846" y="1338644"/>
                  </a:lnTo>
                  <a:lnTo>
                    <a:pt x="18746" y="1295167"/>
                  </a:lnTo>
                  <a:lnTo>
                    <a:pt x="40739" y="1255819"/>
                  </a:lnTo>
                  <a:lnTo>
                    <a:pt x="69865" y="1221533"/>
                  </a:lnTo>
                  <a:lnTo>
                    <a:pt x="105165" y="1193242"/>
                  </a:lnTo>
                  <a:lnTo>
                    <a:pt x="145678" y="1171878"/>
                  </a:lnTo>
                  <a:lnTo>
                    <a:pt x="190445" y="1158376"/>
                  </a:lnTo>
                  <a:lnTo>
                    <a:pt x="238506" y="1153667"/>
                  </a:lnTo>
                  <a:lnTo>
                    <a:pt x="286566" y="1158376"/>
                  </a:lnTo>
                  <a:lnTo>
                    <a:pt x="331333" y="1171878"/>
                  </a:lnTo>
                  <a:lnTo>
                    <a:pt x="371846" y="1193242"/>
                  </a:lnTo>
                  <a:lnTo>
                    <a:pt x="407146" y="1221533"/>
                  </a:lnTo>
                  <a:lnTo>
                    <a:pt x="436272" y="1255819"/>
                  </a:lnTo>
                  <a:lnTo>
                    <a:pt x="458265" y="1295167"/>
                  </a:lnTo>
                  <a:lnTo>
                    <a:pt x="472165" y="1338644"/>
                  </a:lnTo>
                  <a:lnTo>
                    <a:pt x="477012" y="1385315"/>
                  </a:lnTo>
                  <a:lnTo>
                    <a:pt x="472165" y="1431987"/>
                  </a:lnTo>
                  <a:lnTo>
                    <a:pt x="458265" y="1475464"/>
                  </a:lnTo>
                  <a:lnTo>
                    <a:pt x="436272" y="1514812"/>
                  </a:lnTo>
                  <a:lnTo>
                    <a:pt x="407146" y="1549098"/>
                  </a:lnTo>
                  <a:lnTo>
                    <a:pt x="371846" y="1577389"/>
                  </a:lnTo>
                  <a:lnTo>
                    <a:pt x="331333" y="1598753"/>
                  </a:lnTo>
                  <a:lnTo>
                    <a:pt x="286566" y="1612255"/>
                  </a:lnTo>
                  <a:lnTo>
                    <a:pt x="238506" y="1616964"/>
                  </a:lnTo>
                  <a:lnTo>
                    <a:pt x="190445" y="1612255"/>
                  </a:lnTo>
                  <a:lnTo>
                    <a:pt x="145678" y="1598753"/>
                  </a:lnTo>
                  <a:lnTo>
                    <a:pt x="105165" y="1577389"/>
                  </a:lnTo>
                  <a:lnTo>
                    <a:pt x="69865" y="1549098"/>
                  </a:lnTo>
                  <a:lnTo>
                    <a:pt x="40739" y="1514812"/>
                  </a:lnTo>
                  <a:lnTo>
                    <a:pt x="18746" y="1475464"/>
                  </a:lnTo>
                  <a:lnTo>
                    <a:pt x="4846" y="1431987"/>
                  </a:lnTo>
                  <a:lnTo>
                    <a:pt x="0" y="1385315"/>
                  </a:lnTo>
                  <a:close/>
                </a:path>
                <a:path w="4259580" h="2714625">
                  <a:moveTo>
                    <a:pt x="6096" y="2087118"/>
                  </a:moveTo>
                  <a:lnTo>
                    <a:pt x="10942" y="2040267"/>
                  </a:lnTo>
                  <a:lnTo>
                    <a:pt x="24842" y="1996636"/>
                  </a:lnTo>
                  <a:lnTo>
                    <a:pt x="46835" y="1957157"/>
                  </a:lnTo>
                  <a:lnTo>
                    <a:pt x="75961" y="1922764"/>
                  </a:lnTo>
                  <a:lnTo>
                    <a:pt x="111261" y="1894389"/>
                  </a:lnTo>
                  <a:lnTo>
                    <a:pt x="151774" y="1872966"/>
                  </a:lnTo>
                  <a:lnTo>
                    <a:pt x="196541" y="1859428"/>
                  </a:lnTo>
                  <a:lnTo>
                    <a:pt x="244602" y="1854708"/>
                  </a:lnTo>
                  <a:lnTo>
                    <a:pt x="292662" y="1859428"/>
                  </a:lnTo>
                  <a:lnTo>
                    <a:pt x="337429" y="1872966"/>
                  </a:lnTo>
                  <a:lnTo>
                    <a:pt x="377942" y="1894389"/>
                  </a:lnTo>
                  <a:lnTo>
                    <a:pt x="413242" y="1922764"/>
                  </a:lnTo>
                  <a:lnTo>
                    <a:pt x="442368" y="1957157"/>
                  </a:lnTo>
                  <a:lnTo>
                    <a:pt x="464361" y="1996636"/>
                  </a:lnTo>
                  <a:lnTo>
                    <a:pt x="478261" y="2040267"/>
                  </a:lnTo>
                  <a:lnTo>
                    <a:pt x="483108" y="2087118"/>
                  </a:lnTo>
                  <a:lnTo>
                    <a:pt x="478261" y="2133968"/>
                  </a:lnTo>
                  <a:lnTo>
                    <a:pt x="464361" y="2177599"/>
                  </a:lnTo>
                  <a:lnTo>
                    <a:pt x="442368" y="2217078"/>
                  </a:lnTo>
                  <a:lnTo>
                    <a:pt x="413242" y="2251471"/>
                  </a:lnTo>
                  <a:lnTo>
                    <a:pt x="377942" y="2279846"/>
                  </a:lnTo>
                  <a:lnTo>
                    <a:pt x="337429" y="2301269"/>
                  </a:lnTo>
                  <a:lnTo>
                    <a:pt x="292662" y="2314807"/>
                  </a:lnTo>
                  <a:lnTo>
                    <a:pt x="244602" y="2319528"/>
                  </a:lnTo>
                  <a:lnTo>
                    <a:pt x="196541" y="2314807"/>
                  </a:lnTo>
                  <a:lnTo>
                    <a:pt x="151774" y="2301269"/>
                  </a:lnTo>
                  <a:lnTo>
                    <a:pt x="111261" y="2279846"/>
                  </a:lnTo>
                  <a:lnTo>
                    <a:pt x="75961" y="2251471"/>
                  </a:lnTo>
                  <a:lnTo>
                    <a:pt x="46835" y="2217078"/>
                  </a:lnTo>
                  <a:lnTo>
                    <a:pt x="24842" y="2177599"/>
                  </a:lnTo>
                  <a:lnTo>
                    <a:pt x="10942" y="2133968"/>
                  </a:lnTo>
                  <a:lnTo>
                    <a:pt x="6096" y="2087118"/>
                  </a:lnTo>
                  <a:close/>
                </a:path>
                <a:path w="4259580" h="2714625">
                  <a:moveTo>
                    <a:pt x="1860804" y="231648"/>
                  </a:moveTo>
                  <a:lnTo>
                    <a:pt x="1865662" y="184976"/>
                  </a:lnTo>
                  <a:lnTo>
                    <a:pt x="1879598" y="141499"/>
                  </a:lnTo>
                  <a:lnTo>
                    <a:pt x="1901650" y="102151"/>
                  </a:lnTo>
                  <a:lnTo>
                    <a:pt x="1930860" y="67865"/>
                  </a:lnTo>
                  <a:lnTo>
                    <a:pt x="1966267" y="39574"/>
                  </a:lnTo>
                  <a:lnTo>
                    <a:pt x="2006911" y="18210"/>
                  </a:lnTo>
                  <a:lnTo>
                    <a:pt x="2051833" y="4708"/>
                  </a:lnTo>
                  <a:lnTo>
                    <a:pt x="2100072" y="0"/>
                  </a:lnTo>
                  <a:lnTo>
                    <a:pt x="2148310" y="4708"/>
                  </a:lnTo>
                  <a:lnTo>
                    <a:pt x="2193232" y="18210"/>
                  </a:lnTo>
                  <a:lnTo>
                    <a:pt x="2233876" y="39574"/>
                  </a:lnTo>
                  <a:lnTo>
                    <a:pt x="2269283" y="67865"/>
                  </a:lnTo>
                  <a:lnTo>
                    <a:pt x="2298493" y="102151"/>
                  </a:lnTo>
                  <a:lnTo>
                    <a:pt x="2320545" y="141499"/>
                  </a:lnTo>
                  <a:lnTo>
                    <a:pt x="2334481" y="184976"/>
                  </a:lnTo>
                  <a:lnTo>
                    <a:pt x="2339340" y="231648"/>
                  </a:lnTo>
                  <a:lnTo>
                    <a:pt x="2334481" y="278319"/>
                  </a:lnTo>
                  <a:lnTo>
                    <a:pt x="2320545" y="321796"/>
                  </a:lnTo>
                  <a:lnTo>
                    <a:pt x="2298493" y="361144"/>
                  </a:lnTo>
                  <a:lnTo>
                    <a:pt x="2269283" y="395430"/>
                  </a:lnTo>
                  <a:lnTo>
                    <a:pt x="2233876" y="423721"/>
                  </a:lnTo>
                  <a:lnTo>
                    <a:pt x="2193232" y="445085"/>
                  </a:lnTo>
                  <a:lnTo>
                    <a:pt x="2148310" y="458587"/>
                  </a:lnTo>
                  <a:lnTo>
                    <a:pt x="2100072" y="463296"/>
                  </a:lnTo>
                  <a:lnTo>
                    <a:pt x="2051833" y="458587"/>
                  </a:lnTo>
                  <a:lnTo>
                    <a:pt x="2006911" y="445085"/>
                  </a:lnTo>
                  <a:lnTo>
                    <a:pt x="1966267" y="423721"/>
                  </a:lnTo>
                  <a:lnTo>
                    <a:pt x="1930860" y="395430"/>
                  </a:lnTo>
                  <a:lnTo>
                    <a:pt x="1901650" y="361144"/>
                  </a:lnTo>
                  <a:lnTo>
                    <a:pt x="1879598" y="321796"/>
                  </a:lnTo>
                  <a:lnTo>
                    <a:pt x="1865662" y="278319"/>
                  </a:lnTo>
                  <a:lnTo>
                    <a:pt x="1860804" y="231648"/>
                  </a:lnTo>
                  <a:close/>
                </a:path>
                <a:path w="4259580" h="2714625">
                  <a:moveTo>
                    <a:pt x="1874520" y="1033272"/>
                  </a:moveTo>
                  <a:lnTo>
                    <a:pt x="1879366" y="986600"/>
                  </a:lnTo>
                  <a:lnTo>
                    <a:pt x="1893266" y="943123"/>
                  </a:lnTo>
                  <a:lnTo>
                    <a:pt x="1915259" y="903775"/>
                  </a:lnTo>
                  <a:lnTo>
                    <a:pt x="1944385" y="869489"/>
                  </a:lnTo>
                  <a:lnTo>
                    <a:pt x="1979685" y="841198"/>
                  </a:lnTo>
                  <a:lnTo>
                    <a:pt x="2020198" y="819834"/>
                  </a:lnTo>
                  <a:lnTo>
                    <a:pt x="2064965" y="806332"/>
                  </a:lnTo>
                  <a:lnTo>
                    <a:pt x="2113026" y="801624"/>
                  </a:lnTo>
                  <a:lnTo>
                    <a:pt x="2161086" y="806332"/>
                  </a:lnTo>
                  <a:lnTo>
                    <a:pt x="2205853" y="819834"/>
                  </a:lnTo>
                  <a:lnTo>
                    <a:pt x="2246366" y="841198"/>
                  </a:lnTo>
                  <a:lnTo>
                    <a:pt x="2281666" y="869489"/>
                  </a:lnTo>
                  <a:lnTo>
                    <a:pt x="2310792" y="903775"/>
                  </a:lnTo>
                  <a:lnTo>
                    <a:pt x="2332785" y="943123"/>
                  </a:lnTo>
                  <a:lnTo>
                    <a:pt x="2346685" y="986600"/>
                  </a:lnTo>
                  <a:lnTo>
                    <a:pt x="2351532" y="1033272"/>
                  </a:lnTo>
                  <a:lnTo>
                    <a:pt x="2346685" y="1079943"/>
                  </a:lnTo>
                  <a:lnTo>
                    <a:pt x="2332785" y="1123420"/>
                  </a:lnTo>
                  <a:lnTo>
                    <a:pt x="2310792" y="1162768"/>
                  </a:lnTo>
                  <a:lnTo>
                    <a:pt x="2281666" y="1197054"/>
                  </a:lnTo>
                  <a:lnTo>
                    <a:pt x="2246366" y="1225345"/>
                  </a:lnTo>
                  <a:lnTo>
                    <a:pt x="2205853" y="1246709"/>
                  </a:lnTo>
                  <a:lnTo>
                    <a:pt x="2161086" y="1260211"/>
                  </a:lnTo>
                  <a:lnTo>
                    <a:pt x="2113026" y="1264920"/>
                  </a:lnTo>
                  <a:lnTo>
                    <a:pt x="2064965" y="1260211"/>
                  </a:lnTo>
                  <a:lnTo>
                    <a:pt x="2020198" y="1246709"/>
                  </a:lnTo>
                  <a:lnTo>
                    <a:pt x="1979685" y="1225345"/>
                  </a:lnTo>
                  <a:lnTo>
                    <a:pt x="1944385" y="1197054"/>
                  </a:lnTo>
                  <a:lnTo>
                    <a:pt x="1915259" y="1162768"/>
                  </a:lnTo>
                  <a:lnTo>
                    <a:pt x="1893266" y="1123420"/>
                  </a:lnTo>
                  <a:lnTo>
                    <a:pt x="1879366" y="1079943"/>
                  </a:lnTo>
                  <a:lnTo>
                    <a:pt x="1874520" y="1033272"/>
                  </a:lnTo>
                  <a:close/>
                </a:path>
                <a:path w="4259580" h="2714625">
                  <a:moveTo>
                    <a:pt x="1874520" y="1782317"/>
                  </a:moveTo>
                  <a:lnTo>
                    <a:pt x="1879366" y="1735467"/>
                  </a:lnTo>
                  <a:lnTo>
                    <a:pt x="1893266" y="1691836"/>
                  </a:lnTo>
                  <a:lnTo>
                    <a:pt x="1915259" y="1652357"/>
                  </a:lnTo>
                  <a:lnTo>
                    <a:pt x="1944385" y="1617964"/>
                  </a:lnTo>
                  <a:lnTo>
                    <a:pt x="1979685" y="1589589"/>
                  </a:lnTo>
                  <a:lnTo>
                    <a:pt x="2020198" y="1568166"/>
                  </a:lnTo>
                  <a:lnTo>
                    <a:pt x="2064965" y="1554628"/>
                  </a:lnTo>
                  <a:lnTo>
                    <a:pt x="2113026" y="1549908"/>
                  </a:lnTo>
                  <a:lnTo>
                    <a:pt x="2161086" y="1554628"/>
                  </a:lnTo>
                  <a:lnTo>
                    <a:pt x="2205853" y="1568166"/>
                  </a:lnTo>
                  <a:lnTo>
                    <a:pt x="2246366" y="1589589"/>
                  </a:lnTo>
                  <a:lnTo>
                    <a:pt x="2281666" y="1617964"/>
                  </a:lnTo>
                  <a:lnTo>
                    <a:pt x="2310792" y="1652357"/>
                  </a:lnTo>
                  <a:lnTo>
                    <a:pt x="2332785" y="1691836"/>
                  </a:lnTo>
                  <a:lnTo>
                    <a:pt x="2346685" y="1735467"/>
                  </a:lnTo>
                  <a:lnTo>
                    <a:pt x="2351532" y="1782317"/>
                  </a:lnTo>
                  <a:lnTo>
                    <a:pt x="2346685" y="1829168"/>
                  </a:lnTo>
                  <a:lnTo>
                    <a:pt x="2332785" y="1872799"/>
                  </a:lnTo>
                  <a:lnTo>
                    <a:pt x="2310792" y="1912278"/>
                  </a:lnTo>
                  <a:lnTo>
                    <a:pt x="2281666" y="1946671"/>
                  </a:lnTo>
                  <a:lnTo>
                    <a:pt x="2246366" y="1975046"/>
                  </a:lnTo>
                  <a:lnTo>
                    <a:pt x="2205853" y="1996469"/>
                  </a:lnTo>
                  <a:lnTo>
                    <a:pt x="2161086" y="2010007"/>
                  </a:lnTo>
                  <a:lnTo>
                    <a:pt x="2113026" y="2014727"/>
                  </a:lnTo>
                  <a:lnTo>
                    <a:pt x="2064965" y="2010007"/>
                  </a:lnTo>
                  <a:lnTo>
                    <a:pt x="2020198" y="1996469"/>
                  </a:lnTo>
                  <a:lnTo>
                    <a:pt x="1979685" y="1975046"/>
                  </a:lnTo>
                  <a:lnTo>
                    <a:pt x="1944385" y="1946671"/>
                  </a:lnTo>
                  <a:lnTo>
                    <a:pt x="1915259" y="1912278"/>
                  </a:lnTo>
                  <a:lnTo>
                    <a:pt x="1893266" y="1872799"/>
                  </a:lnTo>
                  <a:lnTo>
                    <a:pt x="1879366" y="1829168"/>
                  </a:lnTo>
                  <a:lnTo>
                    <a:pt x="1874520" y="1782317"/>
                  </a:lnTo>
                  <a:close/>
                </a:path>
                <a:path w="4259580" h="2714625">
                  <a:moveTo>
                    <a:pt x="1874520" y="2481834"/>
                  </a:moveTo>
                  <a:lnTo>
                    <a:pt x="1879366" y="2434983"/>
                  </a:lnTo>
                  <a:lnTo>
                    <a:pt x="1893266" y="2391352"/>
                  </a:lnTo>
                  <a:lnTo>
                    <a:pt x="1915259" y="2351873"/>
                  </a:lnTo>
                  <a:lnTo>
                    <a:pt x="1944385" y="2317480"/>
                  </a:lnTo>
                  <a:lnTo>
                    <a:pt x="1979685" y="2289105"/>
                  </a:lnTo>
                  <a:lnTo>
                    <a:pt x="2020198" y="2267682"/>
                  </a:lnTo>
                  <a:lnTo>
                    <a:pt x="2064965" y="2254144"/>
                  </a:lnTo>
                  <a:lnTo>
                    <a:pt x="2113026" y="2249424"/>
                  </a:lnTo>
                  <a:lnTo>
                    <a:pt x="2161086" y="2254144"/>
                  </a:lnTo>
                  <a:lnTo>
                    <a:pt x="2205853" y="2267682"/>
                  </a:lnTo>
                  <a:lnTo>
                    <a:pt x="2246366" y="2289105"/>
                  </a:lnTo>
                  <a:lnTo>
                    <a:pt x="2281666" y="2317480"/>
                  </a:lnTo>
                  <a:lnTo>
                    <a:pt x="2310792" y="2351873"/>
                  </a:lnTo>
                  <a:lnTo>
                    <a:pt x="2332785" y="2391352"/>
                  </a:lnTo>
                  <a:lnTo>
                    <a:pt x="2346685" y="2434983"/>
                  </a:lnTo>
                  <a:lnTo>
                    <a:pt x="2351532" y="2481834"/>
                  </a:lnTo>
                  <a:lnTo>
                    <a:pt x="2346685" y="2528684"/>
                  </a:lnTo>
                  <a:lnTo>
                    <a:pt x="2332785" y="2572315"/>
                  </a:lnTo>
                  <a:lnTo>
                    <a:pt x="2310792" y="2611794"/>
                  </a:lnTo>
                  <a:lnTo>
                    <a:pt x="2281666" y="2646187"/>
                  </a:lnTo>
                  <a:lnTo>
                    <a:pt x="2246366" y="2674562"/>
                  </a:lnTo>
                  <a:lnTo>
                    <a:pt x="2205853" y="2695985"/>
                  </a:lnTo>
                  <a:lnTo>
                    <a:pt x="2161086" y="2709523"/>
                  </a:lnTo>
                  <a:lnTo>
                    <a:pt x="2113026" y="2714244"/>
                  </a:lnTo>
                  <a:lnTo>
                    <a:pt x="2064965" y="2709523"/>
                  </a:lnTo>
                  <a:lnTo>
                    <a:pt x="2020198" y="2695985"/>
                  </a:lnTo>
                  <a:lnTo>
                    <a:pt x="1979685" y="2674562"/>
                  </a:lnTo>
                  <a:lnTo>
                    <a:pt x="1944385" y="2646187"/>
                  </a:lnTo>
                  <a:lnTo>
                    <a:pt x="1915259" y="2611794"/>
                  </a:lnTo>
                  <a:lnTo>
                    <a:pt x="1893266" y="2572315"/>
                  </a:lnTo>
                  <a:lnTo>
                    <a:pt x="1879366" y="2528684"/>
                  </a:lnTo>
                  <a:lnTo>
                    <a:pt x="1874520" y="2481834"/>
                  </a:lnTo>
                  <a:close/>
                </a:path>
                <a:path w="4259580" h="2714625">
                  <a:moveTo>
                    <a:pt x="3776472" y="1080515"/>
                  </a:moveTo>
                  <a:lnTo>
                    <a:pt x="3781318" y="1033844"/>
                  </a:lnTo>
                  <a:lnTo>
                    <a:pt x="3795218" y="990367"/>
                  </a:lnTo>
                  <a:lnTo>
                    <a:pt x="3817211" y="951019"/>
                  </a:lnTo>
                  <a:lnTo>
                    <a:pt x="3846337" y="916733"/>
                  </a:lnTo>
                  <a:lnTo>
                    <a:pt x="3881637" y="888442"/>
                  </a:lnTo>
                  <a:lnTo>
                    <a:pt x="3922150" y="867078"/>
                  </a:lnTo>
                  <a:lnTo>
                    <a:pt x="3966917" y="853576"/>
                  </a:lnTo>
                  <a:lnTo>
                    <a:pt x="4014978" y="848867"/>
                  </a:lnTo>
                  <a:lnTo>
                    <a:pt x="4063038" y="853576"/>
                  </a:lnTo>
                  <a:lnTo>
                    <a:pt x="4107805" y="867078"/>
                  </a:lnTo>
                  <a:lnTo>
                    <a:pt x="4148318" y="888442"/>
                  </a:lnTo>
                  <a:lnTo>
                    <a:pt x="4183618" y="916733"/>
                  </a:lnTo>
                  <a:lnTo>
                    <a:pt x="4212744" y="951019"/>
                  </a:lnTo>
                  <a:lnTo>
                    <a:pt x="4234737" y="990367"/>
                  </a:lnTo>
                  <a:lnTo>
                    <a:pt x="4248637" y="1033844"/>
                  </a:lnTo>
                  <a:lnTo>
                    <a:pt x="4253484" y="1080515"/>
                  </a:lnTo>
                  <a:lnTo>
                    <a:pt x="4248637" y="1127187"/>
                  </a:lnTo>
                  <a:lnTo>
                    <a:pt x="4234737" y="1170664"/>
                  </a:lnTo>
                  <a:lnTo>
                    <a:pt x="4212744" y="1210012"/>
                  </a:lnTo>
                  <a:lnTo>
                    <a:pt x="4183618" y="1244298"/>
                  </a:lnTo>
                  <a:lnTo>
                    <a:pt x="4148318" y="1272589"/>
                  </a:lnTo>
                  <a:lnTo>
                    <a:pt x="4107805" y="1293953"/>
                  </a:lnTo>
                  <a:lnTo>
                    <a:pt x="4063038" y="1307455"/>
                  </a:lnTo>
                  <a:lnTo>
                    <a:pt x="4014978" y="1312164"/>
                  </a:lnTo>
                  <a:lnTo>
                    <a:pt x="3966917" y="1307455"/>
                  </a:lnTo>
                  <a:lnTo>
                    <a:pt x="3922150" y="1293953"/>
                  </a:lnTo>
                  <a:lnTo>
                    <a:pt x="3881637" y="1272589"/>
                  </a:lnTo>
                  <a:lnTo>
                    <a:pt x="3846337" y="1244298"/>
                  </a:lnTo>
                  <a:lnTo>
                    <a:pt x="3817211" y="1210012"/>
                  </a:lnTo>
                  <a:lnTo>
                    <a:pt x="3795218" y="1170664"/>
                  </a:lnTo>
                  <a:lnTo>
                    <a:pt x="3781318" y="1127187"/>
                  </a:lnTo>
                  <a:lnTo>
                    <a:pt x="3776472" y="1080515"/>
                  </a:lnTo>
                  <a:close/>
                </a:path>
                <a:path w="4259580" h="2714625">
                  <a:moveTo>
                    <a:pt x="3782568" y="1782317"/>
                  </a:moveTo>
                  <a:lnTo>
                    <a:pt x="3787414" y="1735467"/>
                  </a:lnTo>
                  <a:lnTo>
                    <a:pt x="3801314" y="1691836"/>
                  </a:lnTo>
                  <a:lnTo>
                    <a:pt x="3823307" y="1652357"/>
                  </a:lnTo>
                  <a:lnTo>
                    <a:pt x="3852433" y="1617964"/>
                  </a:lnTo>
                  <a:lnTo>
                    <a:pt x="3887733" y="1589589"/>
                  </a:lnTo>
                  <a:lnTo>
                    <a:pt x="3928246" y="1568166"/>
                  </a:lnTo>
                  <a:lnTo>
                    <a:pt x="3973013" y="1554628"/>
                  </a:lnTo>
                  <a:lnTo>
                    <a:pt x="4021074" y="1549908"/>
                  </a:lnTo>
                  <a:lnTo>
                    <a:pt x="4069134" y="1554628"/>
                  </a:lnTo>
                  <a:lnTo>
                    <a:pt x="4113901" y="1568166"/>
                  </a:lnTo>
                  <a:lnTo>
                    <a:pt x="4154414" y="1589589"/>
                  </a:lnTo>
                  <a:lnTo>
                    <a:pt x="4189714" y="1617964"/>
                  </a:lnTo>
                  <a:lnTo>
                    <a:pt x="4218840" y="1652357"/>
                  </a:lnTo>
                  <a:lnTo>
                    <a:pt x="4240833" y="1691836"/>
                  </a:lnTo>
                  <a:lnTo>
                    <a:pt x="4254733" y="1735467"/>
                  </a:lnTo>
                  <a:lnTo>
                    <a:pt x="4259580" y="1782317"/>
                  </a:lnTo>
                  <a:lnTo>
                    <a:pt x="4254733" y="1829168"/>
                  </a:lnTo>
                  <a:lnTo>
                    <a:pt x="4240833" y="1872799"/>
                  </a:lnTo>
                  <a:lnTo>
                    <a:pt x="4218840" y="1912278"/>
                  </a:lnTo>
                  <a:lnTo>
                    <a:pt x="4189714" y="1946671"/>
                  </a:lnTo>
                  <a:lnTo>
                    <a:pt x="4154414" y="1975046"/>
                  </a:lnTo>
                  <a:lnTo>
                    <a:pt x="4113901" y="1996469"/>
                  </a:lnTo>
                  <a:lnTo>
                    <a:pt x="4069134" y="2010007"/>
                  </a:lnTo>
                  <a:lnTo>
                    <a:pt x="4021074" y="2014727"/>
                  </a:lnTo>
                  <a:lnTo>
                    <a:pt x="3973013" y="2010007"/>
                  </a:lnTo>
                  <a:lnTo>
                    <a:pt x="3928246" y="1996469"/>
                  </a:lnTo>
                  <a:lnTo>
                    <a:pt x="3887733" y="1975046"/>
                  </a:lnTo>
                  <a:lnTo>
                    <a:pt x="3852433" y="1946671"/>
                  </a:lnTo>
                  <a:lnTo>
                    <a:pt x="3823307" y="1912278"/>
                  </a:lnTo>
                  <a:lnTo>
                    <a:pt x="3801314" y="1872799"/>
                  </a:lnTo>
                  <a:lnTo>
                    <a:pt x="3787414" y="1829168"/>
                  </a:lnTo>
                  <a:lnTo>
                    <a:pt x="3782568" y="178231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91714" y="1744090"/>
              <a:ext cx="3312160" cy="2298700"/>
            </a:xfrm>
            <a:custGeom>
              <a:avLst/>
              <a:gdLst/>
              <a:ahLst/>
              <a:cxnLst/>
              <a:rect l="l" t="t" r="r" b="b"/>
              <a:pathLst>
                <a:path w="3312160" h="2298700">
                  <a:moveTo>
                    <a:pt x="1472819" y="2118233"/>
                  </a:moveTo>
                  <a:lnTo>
                    <a:pt x="1461617" y="2074418"/>
                  </a:lnTo>
                  <a:lnTo>
                    <a:pt x="1451737" y="2035683"/>
                  </a:lnTo>
                  <a:lnTo>
                    <a:pt x="1432928" y="2051964"/>
                  </a:lnTo>
                  <a:lnTo>
                    <a:pt x="1428877" y="2045208"/>
                  </a:lnTo>
                  <a:lnTo>
                    <a:pt x="1424241" y="2052497"/>
                  </a:lnTo>
                  <a:lnTo>
                    <a:pt x="1417154" y="2044319"/>
                  </a:lnTo>
                  <a:lnTo>
                    <a:pt x="1417154" y="2063686"/>
                  </a:lnTo>
                  <a:lnTo>
                    <a:pt x="1414411" y="2068004"/>
                  </a:lnTo>
                  <a:lnTo>
                    <a:pt x="1410728" y="2071179"/>
                  </a:lnTo>
                  <a:lnTo>
                    <a:pt x="844804" y="1711477"/>
                  </a:lnTo>
                  <a:lnTo>
                    <a:pt x="1069492" y="1662252"/>
                  </a:lnTo>
                  <a:lnTo>
                    <a:pt x="1417154" y="2063686"/>
                  </a:lnTo>
                  <a:lnTo>
                    <a:pt x="1417154" y="2044319"/>
                  </a:lnTo>
                  <a:lnTo>
                    <a:pt x="1083627" y="1659166"/>
                  </a:lnTo>
                  <a:lnTo>
                    <a:pt x="1329347" y="1605330"/>
                  </a:lnTo>
                  <a:lnTo>
                    <a:pt x="1336167" y="1636268"/>
                  </a:lnTo>
                  <a:lnTo>
                    <a:pt x="1393317" y="1590167"/>
                  </a:lnTo>
                  <a:lnTo>
                    <a:pt x="1402461" y="1582801"/>
                  </a:lnTo>
                  <a:lnTo>
                    <a:pt x="1402092" y="1582712"/>
                  </a:lnTo>
                  <a:lnTo>
                    <a:pt x="1402969" y="1582547"/>
                  </a:lnTo>
                  <a:lnTo>
                    <a:pt x="1387271" y="1546987"/>
                  </a:lnTo>
                  <a:lnTo>
                    <a:pt x="1368552" y="1504569"/>
                  </a:lnTo>
                  <a:lnTo>
                    <a:pt x="1348270" y="1529029"/>
                  </a:lnTo>
                  <a:lnTo>
                    <a:pt x="1336954" y="1519656"/>
                  </a:lnTo>
                  <a:lnTo>
                    <a:pt x="1336954" y="1536179"/>
                  </a:lnTo>
                  <a:lnTo>
                    <a:pt x="1334147" y="1546059"/>
                  </a:lnTo>
                  <a:lnTo>
                    <a:pt x="1327137" y="1554530"/>
                  </a:lnTo>
                  <a:lnTo>
                    <a:pt x="1324089" y="1553667"/>
                  </a:lnTo>
                  <a:lnTo>
                    <a:pt x="1324089" y="1581454"/>
                  </a:lnTo>
                  <a:lnTo>
                    <a:pt x="1320469" y="1594218"/>
                  </a:lnTo>
                  <a:lnTo>
                    <a:pt x="1074115" y="1648180"/>
                  </a:lnTo>
                  <a:lnTo>
                    <a:pt x="1059992" y="1631873"/>
                  </a:lnTo>
                  <a:lnTo>
                    <a:pt x="1059992" y="1651279"/>
                  </a:lnTo>
                  <a:lnTo>
                    <a:pt x="829525" y="1701761"/>
                  </a:lnTo>
                  <a:lnTo>
                    <a:pt x="811847" y="1690535"/>
                  </a:lnTo>
                  <a:lnTo>
                    <a:pt x="811847" y="1705635"/>
                  </a:lnTo>
                  <a:lnTo>
                    <a:pt x="42024" y="1874266"/>
                  </a:lnTo>
                  <a:lnTo>
                    <a:pt x="542950" y="1534680"/>
                  </a:lnTo>
                  <a:lnTo>
                    <a:pt x="811847" y="1705635"/>
                  </a:lnTo>
                  <a:lnTo>
                    <a:pt x="811847" y="1690535"/>
                  </a:lnTo>
                  <a:lnTo>
                    <a:pt x="554431" y="1526895"/>
                  </a:lnTo>
                  <a:lnTo>
                    <a:pt x="740371" y="1400848"/>
                  </a:lnTo>
                  <a:lnTo>
                    <a:pt x="876681" y="1439595"/>
                  </a:lnTo>
                  <a:lnTo>
                    <a:pt x="1059992" y="1651279"/>
                  </a:lnTo>
                  <a:lnTo>
                    <a:pt x="1059992" y="1631873"/>
                  </a:lnTo>
                  <a:lnTo>
                    <a:pt x="899007" y="1445945"/>
                  </a:lnTo>
                  <a:lnTo>
                    <a:pt x="1320660" y="1565859"/>
                  </a:lnTo>
                  <a:lnTo>
                    <a:pt x="1324089" y="1581454"/>
                  </a:lnTo>
                  <a:lnTo>
                    <a:pt x="1324089" y="1553667"/>
                  </a:lnTo>
                  <a:lnTo>
                    <a:pt x="883869" y="1428457"/>
                  </a:lnTo>
                  <a:lnTo>
                    <a:pt x="861529" y="1402664"/>
                  </a:lnTo>
                  <a:lnTo>
                    <a:pt x="861529" y="1422107"/>
                  </a:lnTo>
                  <a:lnTo>
                    <a:pt x="754075" y="1391551"/>
                  </a:lnTo>
                  <a:lnTo>
                    <a:pt x="805103" y="1356969"/>
                  </a:lnTo>
                  <a:lnTo>
                    <a:pt x="861529" y="1422107"/>
                  </a:lnTo>
                  <a:lnTo>
                    <a:pt x="861529" y="1402664"/>
                  </a:lnTo>
                  <a:lnTo>
                    <a:pt x="815721" y="1349768"/>
                  </a:lnTo>
                  <a:lnTo>
                    <a:pt x="978852" y="1239177"/>
                  </a:lnTo>
                  <a:lnTo>
                    <a:pt x="1336954" y="1536179"/>
                  </a:lnTo>
                  <a:lnTo>
                    <a:pt x="1336954" y="1519656"/>
                  </a:lnTo>
                  <a:lnTo>
                    <a:pt x="989799" y="1231760"/>
                  </a:lnTo>
                  <a:lnTo>
                    <a:pt x="1329626" y="1001382"/>
                  </a:lnTo>
                  <a:lnTo>
                    <a:pt x="1347470" y="1027684"/>
                  </a:lnTo>
                  <a:lnTo>
                    <a:pt x="1372095" y="983742"/>
                  </a:lnTo>
                  <a:lnTo>
                    <a:pt x="1389126" y="953389"/>
                  </a:lnTo>
                  <a:lnTo>
                    <a:pt x="1304671" y="964565"/>
                  </a:lnTo>
                  <a:lnTo>
                    <a:pt x="1322489" y="990866"/>
                  </a:lnTo>
                  <a:lnTo>
                    <a:pt x="979614" y="1223302"/>
                  </a:lnTo>
                  <a:lnTo>
                    <a:pt x="968667" y="1214234"/>
                  </a:lnTo>
                  <a:lnTo>
                    <a:pt x="968667" y="1230731"/>
                  </a:lnTo>
                  <a:lnTo>
                    <a:pt x="807339" y="1340091"/>
                  </a:lnTo>
                  <a:lnTo>
                    <a:pt x="796721" y="1327835"/>
                  </a:lnTo>
                  <a:lnTo>
                    <a:pt x="796721" y="1347292"/>
                  </a:lnTo>
                  <a:lnTo>
                    <a:pt x="738111" y="1387017"/>
                  </a:lnTo>
                  <a:lnTo>
                    <a:pt x="724420" y="1383131"/>
                  </a:lnTo>
                  <a:lnTo>
                    <a:pt x="724420" y="1396301"/>
                  </a:lnTo>
                  <a:lnTo>
                    <a:pt x="542734" y="1519466"/>
                  </a:lnTo>
                  <a:lnTo>
                    <a:pt x="531266" y="1512176"/>
                  </a:lnTo>
                  <a:lnTo>
                    <a:pt x="531266" y="1527251"/>
                  </a:lnTo>
                  <a:lnTo>
                    <a:pt x="39408" y="1860677"/>
                  </a:lnTo>
                  <a:lnTo>
                    <a:pt x="380695" y="1431518"/>
                  </a:lnTo>
                  <a:lnTo>
                    <a:pt x="531266" y="1527251"/>
                  </a:lnTo>
                  <a:lnTo>
                    <a:pt x="531266" y="1512176"/>
                  </a:lnTo>
                  <a:lnTo>
                    <a:pt x="388645" y="1421511"/>
                  </a:lnTo>
                  <a:lnTo>
                    <a:pt x="466928" y="1323073"/>
                  </a:lnTo>
                  <a:lnTo>
                    <a:pt x="724420" y="1396301"/>
                  </a:lnTo>
                  <a:lnTo>
                    <a:pt x="724420" y="1383131"/>
                  </a:lnTo>
                  <a:lnTo>
                    <a:pt x="475488" y="1312316"/>
                  </a:lnTo>
                  <a:lnTo>
                    <a:pt x="614768" y="1137170"/>
                  </a:lnTo>
                  <a:lnTo>
                    <a:pt x="796721" y="1347292"/>
                  </a:lnTo>
                  <a:lnTo>
                    <a:pt x="796721" y="1327835"/>
                  </a:lnTo>
                  <a:lnTo>
                    <a:pt x="622846" y="1127023"/>
                  </a:lnTo>
                  <a:lnTo>
                    <a:pt x="710603" y="1016673"/>
                  </a:lnTo>
                  <a:lnTo>
                    <a:pt x="968667" y="1230731"/>
                  </a:lnTo>
                  <a:lnTo>
                    <a:pt x="968667" y="1214234"/>
                  </a:lnTo>
                  <a:lnTo>
                    <a:pt x="722858" y="1010361"/>
                  </a:lnTo>
                  <a:lnTo>
                    <a:pt x="1330591" y="857681"/>
                  </a:lnTo>
                  <a:lnTo>
                    <a:pt x="1338326" y="888492"/>
                  </a:lnTo>
                  <a:lnTo>
                    <a:pt x="1392161" y="842264"/>
                  </a:lnTo>
                  <a:lnTo>
                    <a:pt x="1401648" y="834123"/>
                  </a:lnTo>
                  <a:lnTo>
                    <a:pt x="1402969" y="833882"/>
                  </a:lnTo>
                  <a:lnTo>
                    <a:pt x="1402461" y="833424"/>
                  </a:lnTo>
                  <a:lnTo>
                    <a:pt x="1402969" y="832993"/>
                  </a:lnTo>
                  <a:lnTo>
                    <a:pt x="1401711" y="832726"/>
                  </a:lnTo>
                  <a:lnTo>
                    <a:pt x="1390269" y="822071"/>
                  </a:lnTo>
                  <a:lnTo>
                    <a:pt x="1340612" y="775843"/>
                  </a:lnTo>
                  <a:lnTo>
                    <a:pt x="1331595" y="806310"/>
                  </a:lnTo>
                  <a:lnTo>
                    <a:pt x="1324076" y="804113"/>
                  </a:lnTo>
                  <a:lnTo>
                    <a:pt x="1324076" y="831735"/>
                  </a:lnTo>
                  <a:lnTo>
                    <a:pt x="1319453" y="847407"/>
                  </a:lnTo>
                  <a:lnTo>
                    <a:pt x="726795" y="996302"/>
                  </a:lnTo>
                  <a:lnTo>
                    <a:pt x="955281" y="708977"/>
                  </a:lnTo>
                  <a:lnTo>
                    <a:pt x="1320177" y="816203"/>
                  </a:lnTo>
                  <a:lnTo>
                    <a:pt x="1324076" y="831735"/>
                  </a:lnTo>
                  <a:lnTo>
                    <a:pt x="1324076" y="804113"/>
                  </a:lnTo>
                  <a:lnTo>
                    <a:pt x="963815" y="698258"/>
                  </a:lnTo>
                  <a:lnTo>
                    <a:pt x="1346644" y="216865"/>
                  </a:lnTo>
                  <a:lnTo>
                    <a:pt x="1371473" y="236601"/>
                  </a:lnTo>
                  <a:lnTo>
                    <a:pt x="1379435" y="199009"/>
                  </a:lnTo>
                  <a:lnTo>
                    <a:pt x="1389126" y="153289"/>
                  </a:lnTo>
                  <a:lnTo>
                    <a:pt x="1311910" y="189230"/>
                  </a:lnTo>
                  <a:lnTo>
                    <a:pt x="1336738" y="208991"/>
                  </a:lnTo>
                  <a:lnTo>
                    <a:pt x="950709" y="694397"/>
                  </a:lnTo>
                  <a:lnTo>
                    <a:pt x="942187" y="691896"/>
                  </a:lnTo>
                  <a:lnTo>
                    <a:pt x="942187" y="705129"/>
                  </a:lnTo>
                  <a:lnTo>
                    <a:pt x="708748" y="998677"/>
                  </a:lnTo>
                  <a:lnTo>
                    <a:pt x="695515" y="987704"/>
                  </a:lnTo>
                  <a:lnTo>
                    <a:pt x="695515" y="1004150"/>
                  </a:lnTo>
                  <a:lnTo>
                    <a:pt x="693585" y="1004646"/>
                  </a:lnTo>
                  <a:lnTo>
                    <a:pt x="693585" y="1017727"/>
                  </a:lnTo>
                  <a:lnTo>
                    <a:pt x="614413" y="1117295"/>
                  </a:lnTo>
                  <a:lnTo>
                    <a:pt x="606348" y="1107986"/>
                  </a:lnTo>
                  <a:lnTo>
                    <a:pt x="606348" y="1127442"/>
                  </a:lnTo>
                  <a:lnTo>
                    <a:pt x="462305" y="1308569"/>
                  </a:lnTo>
                  <a:lnTo>
                    <a:pt x="453745" y="1306144"/>
                  </a:lnTo>
                  <a:lnTo>
                    <a:pt x="453745" y="1319326"/>
                  </a:lnTo>
                  <a:lnTo>
                    <a:pt x="377913" y="1414691"/>
                  </a:lnTo>
                  <a:lnTo>
                    <a:pt x="45008" y="1203071"/>
                  </a:lnTo>
                  <a:lnTo>
                    <a:pt x="453745" y="1319326"/>
                  </a:lnTo>
                  <a:lnTo>
                    <a:pt x="453745" y="1306144"/>
                  </a:lnTo>
                  <a:lnTo>
                    <a:pt x="27813" y="1184986"/>
                  </a:lnTo>
                  <a:lnTo>
                    <a:pt x="543902" y="1055319"/>
                  </a:lnTo>
                  <a:lnTo>
                    <a:pt x="606348" y="1127442"/>
                  </a:lnTo>
                  <a:lnTo>
                    <a:pt x="606348" y="1107986"/>
                  </a:lnTo>
                  <a:lnTo>
                    <a:pt x="557758" y="1051852"/>
                  </a:lnTo>
                  <a:lnTo>
                    <a:pt x="693585" y="1017727"/>
                  </a:lnTo>
                  <a:lnTo>
                    <a:pt x="693585" y="1004646"/>
                  </a:lnTo>
                  <a:lnTo>
                    <a:pt x="548449" y="1041095"/>
                  </a:lnTo>
                  <a:lnTo>
                    <a:pt x="534606" y="1025118"/>
                  </a:lnTo>
                  <a:lnTo>
                    <a:pt x="534606" y="1044575"/>
                  </a:lnTo>
                  <a:lnTo>
                    <a:pt x="30518" y="1171219"/>
                  </a:lnTo>
                  <a:lnTo>
                    <a:pt x="387146" y="874293"/>
                  </a:lnTo>
                  <a:lnTo>
                    <a:pt x="534606" y="1044575"/>
                  </a:lnTo>
                  <a:lnTo>
                    <a:pt x="534606" y="1025118"/>
                  </a:lnTo>
                  <a:lnTo>
                    <a:pt x="396951" y="866127"/>
                  </a:lnTo>
                  <a:lnTo>
                    <a:pt x="462915" y="811212"/>
                  </a:lnTo>
                  <a:lnTo>
                    <a:pt x="695515" y="1004150"/>
                  </a:lnTo>
                  <a:lnTo>
                    <a:pt x="695515" y="987704"/>
                  </a:lnTo>
                  <a:lnTo>
                    <a:pt x="472795" y="802970"/>
                  </a:lnTo>
                  <a:lnTo>
                    <a:pt x="682117" y="628700"/>
                  </a:lnTo>
                  <a:lnTo>
                    <a:pt x="942187" y="705129"/>
                  </a:lnTo>
                  <a:lnTo>
                    <a:pt x="942187" y="691896"/>
                  </a:lnTo>
                  <a:lnTo>
                    <a:pt x="693864" y="618921"/>
                  </a:lnTo>
                  <a:lnTo>
                    <a:pt x="1335151" y="84975"/>
                  </a:lnTo>
                  <a:lnTo>
                    <a:pt x="1355471" y="109347"/>
                  </a:lnTo>
                  <a:lnTo>
                    <a:pt x="1373987" y="67056"/>
                  </a:lnTo>
                  <a:lnTo>
                    <a:pt x="1389634" y="31369"/>
                  </a:lnTo>
                  <a:lnTo>
                    <a:pt x="1323606" y="18745"/>
                  </a:lnTo>
                  <a:lnTo>
                    <a:pt x="1323606" y="78041"/>
                  </a:lnTo>
                  <a:lnTo>
                    <a:pt x="679170" y="614603"/>
                  </a:lnTo>
                  <a:lnTo>
                    <a:pt x="667423" y="611162"/>
                  </a:lnTo>
                  <a:lnTo>
                    <a:pt x="667423" y="624382"/>
                  </a:lnTo>
                  <a:lnTo>
                    <a:pt x="462838" y="794715"/>
                  </a:lnTo>
                  <a:lnTo>
                    <a:pt x="452958" y="786523"/>
                  </a:lnTo>
                  <a:lnTo>
                    <a:pt x="452958" y="802957"/>
                  </a:lnTo>
                  <a:lnTo>
                    <a:pt x="388620" y="856513"/>
                  </a:lnTo>
                  <a:lnTo>
                    <a:pt x="60020" y="477024"/>
                  </a:lnTo>
                  <a:lnTo>
                    <a:pt x="452958" y="802957"/>
                  </a:lnTo>
                  <a:lnTo>
                    <a:pt x="452958" y="786523"/>
                  </a:lnTo>
                  <a:lnTo>
                    <a:pt x="32486" y="437794"/>
                  </a:lnTo>
                  <a:lnTo>
                    <a:pt x="667423" y="624382"/>
                  </a:lnTo>
                  <a:lnTo>
                    <a:pt x="667423" y="611162"/>
                  </a:lnTo>
                  <a:lnTo>
                    <a:pt x="26441" y="422783"/>
                  </a:lnTo>
                  <a:lnTo>
                    <a:pt x="1313853" y="59397"/>
                  </a:lnTo>
                  <a:lnTo>
                    <a:pt x="1320647" y="67551"/>
                  </a:lnTo>
                  <a:lnTo>
                    <a:pt x="1323606" y="78041"/>
                  </a:lnTo>
                  <a:lnTo>
                    <a:pt x="1323606" y="18745"/>
                  </a:lnTo>
                  <a:lnTo>
                    <a:pt x="1305941" y="15367"/>
                  </a:lnTo>
                  <a:lnTo>
                    <a:pt x="1314577" y="46024"/>
                  </a:lnTo>
                  <a:lnTo>
                    <a:pt x="3048" y="416179"/>
                  </a:lnTo>
                  <a:lnTo>
                    <a:pt x="4927" y="422656"/>
                  </a:lnTo>
                  <a:lnTo>
                    <a:pt x="4800" y="423062"/>
                  </a:lnTo>
                  <a:lnTo>
                    <a:pt x="0" y="427228"/>
                  </a:lnTo>
                  <a:lnTo>
                    <a:pt x="378815" y="864679"/>
                  </a:lnTo>
                  <a:lnTo>
                    <a:pt x="762" y="1179449"/>
                  </a:lnTo>
                  <a:lnTo>
                    <a:pt x="4864" y="1184402"/>
                  </a:lnTo>
                  <a:lnTo>
                    <a:pt x="4927" y="1184681"/>
                  </a:lnTo>
                  <a:lnTo>
                    <a:pt x="4813" y="1185049"/>
                  </a:lnTo>
                  <a:lnTo>
                    <a:pt x="1397" y="1190371"/>
                  </a:lnTo>
                  <a:lnTo>
                    <a:pt x="369963" y="1424686"/>
                  </a:lnTo>
                  <a:lnTo>
                    <a:pt x="5969" y="1882394"/>
                  </a:lnTo>
                  <a:lnTo>
                    <a:pt x="8978" y="1884794"/>
                  </a:lnTo>
                  <a:lnTo>
                    <a:pt x="10896" y="1887677"/>
                  </a:lnTo>
                  <a:lnTo>
                    <a:pt x="9144" y="1893697"/>
                  </a:lnTo>
                  <a:lnTo>
                    <a:pt x="1327315" y="2267661"/>
                  </a:lnTo>
                  <a:lnTo>
                    <a:pt x="1318641" y="2298192"/>
                  </a:lnTo>
                  <a:lnTo>
                    <a:pt x="1402461" y="2282444"/>
                  </a:lnTo>
                  <a:lnTo>
                    <a:pt x="1390078" y="2271141"/>
                  </a:lnTo>
                  <a:lnTo>
                    <a:pt x="1339469" y="2224913"/>
                  </a:lnTo>
                  <a:lnTo>
                    <a:pt x="1330782" y="2255482"/>
                  </a:lnTo>
                  <a:lnTo>
                    <a:pt x="37033" y="1888413"/>
                  </a:lnTo>
                  <a:lnTo>
                    <a:pt x="827125" y="1715350"/>
                  </a:lnTo>
                  <a:lnTo>
                    <a:pt x="1400644" y="2079917"/>
                  </a:lnTo>
                  <a:lnTo>
                    <a:pt x="1394079" y="2085594"/>
                  </a:lnTo>
                  <a:lnTo>
                    <a:pt x="1401343" y="2088616"/>
                  </a:lnTo>
                  <a:lnTo>
                    <a:pt x="1388110" y="2109470"/>
                  </a:lnTo>
                  <a:lnTo>
                    <a:pt x="1472819" y="2118233"/>
                  </a:lnTo>
                  <a:close/>
                </a:path>
                <a:path w="3312160" h="2298700">
                  <a:moveTo>
                    <a:pt x="3311652" y="1556004"/>
                  </a:moveTo>
                  <a:lnTo>
                    <a:pt x="3299206" y="1513840"/>
                  </a:lnTo>
                  <a:lnTo>
                    <a:pt x="3287522" y="1474216"/>
                  </a:lnTo>
                  <a:lnTo>
                    <a:pt x="3266071" y="1494205"/>
                  </a:lnTo>
                  <a:lnTo>
                    <a:pt x="3260725" y="1486789"/>
                  </a:lnTo>
                  <a:lnTo>
                    <a:pt x="3258972" y="1490129"/>
                  </a:lnTo>
                  <a:lnTo>
                    <a:pt x="3252698" y="1483398"/>
                  </a:lnTo>
                  <a:lnTo>
                    <a:pt x="3252698" y="1502117"/>
                  </a:lnTo>
                  <a:lnTo>
                    <a:pt x="3248037" y="1510995"/>
                  </a:lnTo>
                  <a:lnTo>
                    <a:pt x="3244608" y="1514208"/>
                  </a:lnTo>
                  <a:lnTo>
                    <a:pt x="3234436" y="1508899"/>
                  </a:lnTo>
                  <a:lnTo>
                    <a:pt x="3234436" y="1523199"/>
                  </a:lnTo>
                  <a:lnTo>
                    <a:pt x="3234436" y="1523682"/>
                  </a:lnTo>
                  <a:lnTo>
                    <a:pt x="3231769" y="1526159"/>
                  </a:lnTo>
                  <a:lnTo>
                    <a:pt x="3234436" y="1527162"/>
                  </a:lnTo>
                  <a:lnTo>
                    <a:pt x="3234436" y="1537004"/>
                  </a:lnTo>
                  <a:lnTo>
                    <a:pt x="3234436" y="1573098"/>
                  </a:lnTo>
                  <a:lnTo>
                    <a:pt x="3234436" y="1585544"/>
                  </a:lnTo>
                  <a:lnTo>
                    <a:pt x="1918868" y="2228608"/>
                  </a:lnTo>
                  <a:lnTo>
                    <a:pt x="2661488" y="1561719"/>
                  </a:lnTo>
                  <a:lnTo>
                    <a:pt x="3228886" y="1561719"/>
                  </a:lnTo>
                  <a:lnTo>
                    <a:pt x="3234436" y="1573098"/>
                  </a:lnTo>
                  <a:lnTo>
                    <a:pt x="3234436" y="1537004"/>
                  </a:lnTo>
                  <a:lnTo>
                    <a:pt x="3228136" y="1549019"/>
                  </a:lnTo>
                  <a:lnTo>
                    <a:pt x="2675636" y="1549019"/>
                  </a:lnTo>
                  <a:lnTo>
                    <a:pt x="2899511" y="1347978"/>
                  </a:lnTo>
                  <a:lnTo>
                    <a:pt x="3234436" y="1523199"/>
                  </a:lnTo>
                  <a:lnTo>
                    <a:pt x="3234436" y="1508899"/>
                  </a:lnTo>
                  <a:lnTo>
                    <a:pt x="2909557" y="1338948"/>
                  </a:lnTo>
                  <a:lnTo>
                    <a:pt x="3013621" y="1245501"/>
                  </a:lnTo>
                  <a:lnTo>
                    <a:pt x="3252698" y="1502117"/>
                  </a:lnTo>
                  <a:lnTo>
                    <a:pt x="3252698" y="1483398"/>
                  </a:lnTo>
                  <a:lnTo>
                    <a:pt x="3023108" y="1236980"/>
                  </a:lnTo>
                  <a:lnTo>
                    <a:pt x="3251454" y="1031925"/>
                  </a:lnTo>
                  <a:lnTo>
                    <a:pt x="3272663" y="1055497"/>
                  </a:lnTo>
                  <a:lnTo>
                    <a:pt x="3289033" y="1013968"/>
                  </a:lnTo>
                  <a:lnTo>
                    <a:pt x="3303905" y="976249"/>
                  </a:lnTo>
                  <a:lnTo>
                    <a:pt x="3221736" y="998855"/>
                  </a:lnTo>
                  <a:lnTo>
                    <a:pt x="3242983" y="1022489"/>
                  </a:lnTo>
                  <a:lnTo>
                    <a:pt x="3014472" y="1227709"/>
                  </a:lnTo>
                  <a:lnTo>
                    <a:pt x="3004985" y="1217536"/>
                  </a:lnTo>
                  <a:lnTo>
                    <a:pt x="3004985" y="1236230"/>
                  </a:lnTo>
                  <a:lnTo>
                    <a:pt x="2897594" y="1332687"/>
                  </a:lnTo>
                  <a:lnTo>
                    <a:pt x="2887535" y="1327429"/>
                  </a:lnTo>
                  <a:lnTo>
                    <a:pt x="2887535" y="1341716"/>
                  </a:lnTo>
                  <a:lnTo>
                    <a:pt x="2656713" y="1549019"/>
                  </a:lnTo>
                  <a:lnTo>
                    <a:pt x="1906092" y="1549019"/>
                  </a:lnTo>
                  <a:lnTo>
                    <a:pt x="2615425" y="1199337"/>
                  </a:lnTo>
                  <a:lnTo>
                    <a:pt x="2887535" y="1341716"/>
                  </a:lnTo>
                  <a:lnTo>
                    <a:pt x="2887535" y="1327429"/>
                  </a:lnTo>
                  <a:lnTo>
                    <a:pt x="2629458" y="1192415"/>
                  </a:lnTo>
                  <a:lnTo>
                    <a:pt x="2858833" y="1079334"/>
                  </a:lnTo>
                  <a:lnTo>
                    <a:pt x="3004985" y="1236230"/>
                  </a:lnTo>
                  <a:lnTo>
                    <a:pt x="3004985" y="1217536"/>
                  </a:lnTo>
                  <a:lnTo>
                    <a:pt x="2870771" y="1073454"/>
                  </a:lnTo>
                  <a:lnTo>
                    <a:pt x="3238449" y="892187"/>
                  </a:lnTo>
                  <a:lnTo>
                    <a:pt x="3252470" y="920623"/>
                  </a:lnTo>
                  <a:lnTo>
                    <a:pt x="3286950" y="875157"/>
                  </a:lnTo>
                  <a:lnTo>
                    <a:pt x="3303155" y="853795"/>
                  </a:lnTo>
                  <a:lnTo>
                    <a:pt x="3303803" y="853490"/>
                  </a:lnTo>
                  <a:lnTo>
                    <a:pt x="3305048" y="853567"/>
                  </a:lnTo>
                  <a:lnTo>
                    <a:pt x="3287674" y="826770"/>
                  </a:lnTo>
                  <a:lnTo>
                    <a:pt x="3258693" y="782066"/>
                  </a:lnTo>
                  <a:lnTo>
                    <a:pt x="3242564" y="809409"/>
                  </a:lnTo>
                  <a:lnTo>
                    <a:pt x="3228873" y="801344"/>
                  </a:lnTo>
                  <a:lnTo>
                    <a:pt x="3228873" y="816013"/>
                  </a:lnTo>
                  <a:lnTo>
                    <a:pt x="3228302" y="833564"/>
                  </a:lnTo>
                  <a:lnTo>
                    <a:pt x="3227184" y="835469"/>
                  </a:lnTo>
                  <a:lnTo>
                    <a:pt x="3227184" y="869302"/>
                  </a:lnTo>
                  <a:lnTo>
                    <a:pt x="3226727" y="883793"/>
                  </a:lnTo>
                  <a:lnTo>
                    <a:pt x="2861741" y="1063752"/>
                  </a:lnTo>
                  <a:lnTo>
                    <a:pt x="2849791" y="1050925"/>
                  </a:lnTo>
                  <a:lnTo>
                    <a:pt x="2849791" y="1069644"/>
                  </a:lnTo>
                  <a:lnTo>
                    <a:pt x="2615565" y="1185138"/>
                  </a:lnTo>
                  <a:lnTo>
                    <a:pt x="1906803" y="814349"/>
                  </a:lnTo>
                  <a:lnTo>
                    <a:pt x="2634030" y="838022"/>
                  </a:lnTo>
                  <a:lnTo>
                    <a:pt x="2849791" y="1069644"/>
                  </a:lnTo>
                  <a:lnTo>
                    <a:pt x="2849791" y="1050925"/>
                  </a:lnTo>
                  <a:lnTo>
                    <a:pt x="2652014" y="838619"/>
                  </a:lnTo>
                  <a:lnTo>
                    <a:pt x="3221190" y="857148"/>
                  </a:lnTo>
                  <a:lnTo>
                    <a:pt x="3227184" y="869302"/>
                  </a:lnTo>
                  <a:lnTo>
                    <a:pt x="3227184" y="835469"/>
                  </a:lnTo>
                  <a:lnTo>
                    <a:pt x="3221875" y="844461"/>
                  </a:lnTo>
                  <a:lnTo>
                    <a:pt x="2639796" y="825500"/>
                  </a:lnTo>
                  <a:lnTo>
                    <a:pt x="1901672" y="33172"/>
                  </a:lnTo>
                  <a:lnTo>
                    <a:pt x="3228873" y="816013"/>
                  </a:lnTo>
                  <a:lnTo>
                    <a:pt x="3228873" y="801344"/>
                  </a:lnTo>
                  <a:lnTo>
                    <a:pt x="1870329" y="0"/>
                  </a:lnTo>
                  <a:lnTo>
                    <a:pt x="1867154" y="5461"/>
                  </a:lnTo>
                  <a:lnTo>
                    <a:pt x="1862455" y="9779"/>
                  </a:lnTo>
                  <a:lnTo>
                    <a:pt x="2621826" y="824915"/>
                  </a:lnTo>
                  <a:lnTo>
                    <a:pt x="1879600" y="800735"/>
                  </a:lnTo>
                  <a:lnTo>
                    <a:pt x="1879346" y="807085"/>
                  </a:lnTo>
                  <a:lnTo>
                    <a:pt x="1876425" y="812673"/>
                  </a:lnTo>
                  <a:lnTo>
                    <a:pt x="2601531" y="1192060"/>
                  </a:lnTo>
                  <a:lnTo>
                    <a:pt x="1876552" y="1549527"/>
                  </a:lnTo>
                  <a:lnTo>
                    <a:pt x="1879346" y="1555178"/>
                  </a:lnTo>
                  <a:lnTo>
                    <a:pt x="1879346" y="1561719"/>
                  </a:lnTo>
                  <a:lnTo>
                    <a:pt x="2642565" y="1561719"/>
                  </a:lnTo>
                  <a:lnTo>
                    <a:pt x="1877517" y="2248827"/>
                  </a:lnTo>
                  <a:lnTo>
                    <a:pt x="1876552" y="2249297"/>
                  </a:lnTo>
                  <a:lnTo>
                    <a:pt x="1876679" y="2249576"/>
                  </a:lnTo>
                  <a:lnTo>
                    <a:pt x="1875155" y="2250948"/>
                  </a:lnTo>
                  <a:lnTo>
                    <a:pt x="1880031" y="2256421"/>
                  </a:lnTo>
                  <a:lnTo>
                    <a:pt x="1882140" y="2260727"/>
                  </a:lnTo>
                  <a:lnTo>
                    <a:pt x="1883346" y="2260142"/>
                  </a:lnTo>
                  <a:lnTo>
                    <a:pt x="1883537" y="2260346"/>
                  </a:lnTo>
                  <a:lnTo>
                    <a:pt x="1884273" y="2259685"/>
                  </a:lnTo>
                  <a:lnTo>
                    <a:pt x="3244862" y="1594485"/>
                  </a:lnTo>
                  <a:lnTo>
                    <a:pt x="3258820" y="1623060"/>
                  </a:lnTo>
                  <a:lnTo>
                    <a:pt x="3293618" y="1577594"/>
                  </a:lnTo>
                  <a:lnTo>
                    <a:pt x="3310242" y="1555877"/>
                  </a:lnTo>
                  <a:lnTo>
                    <a:pt x="3310636" y="1555877"/>
                  </a:lnTo>
                  <a:lnTo>
                    <a:pt x="3310432" y="1555623"/>
                  </a:lnTo>
                  <a:lnTo>
                    <a:pt x="3311652" y="155600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72999" y="2586227"/>
              <a:ext cx="410845" cy="779145"/>
            </a:xfrm>
            <a:custGeom>
              <a:avLst/>
              <a:gdLst/>
              <a:ahLst/>
              <a:cxnLst/>
              <a:rect l="l" t="t" r="r" b="b"/>
              <a:pathLst>
                <a:path w="410845" h="779145">
                  <a:moveTo>
                    <a:pt x="397522" y="38100"/>
                  </a:moveTo>
                  <a:lnTo>
                    <a:pt x="384822" y="31750"/>
                  </a:lnTo>
                  <a:lnTo>
                    <a:pt x="321322" y="0"/>
                  </a:lnTo>
                  <a:lnTo>
                    <a:pt x="32132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22" y="44450"/>
                  </a:lnTo>
                  <a:lnTo>
                    <a:pt x="321322" y="76200"/>
                  </a:lnTo>
                  <a:lnTo>
                    <a:pt x="384822" y="44450"/>
                  </a:lnTo>
                  <a:lnTo>
                    <a:pt x="397522" y="38100"/>
                  </a:lnTo>
                  <a:close/>
                </a:path>
                <a:path w="410845" h="779145">
                  <a:moveTo>
                    <a:pt x="410349" y="740664"/>
                  </a:moveTo>
                  <a:lnTo>
                    <a:pt x="397649" y="734314"/>
                  </a:lnTo>
                  <a:lnTo>
                    <a:pt x="334149" y="702564"/>
                  </a:lnTo>
                  <a:lnTo>
                    <a:pt x="334149" y="734314"/>
                  </a:lnTo>
                  <a:lnTo>
                    <a:pt x="6096" y="734314"/>
                  </a:lnTo>
                  <a:lnTo>
                    <a:pt x="6096" y="747014"/>
                  </a:lnTo>
                  <a:lnTo>
                    <a:pt x="334149" y="747014"/>
                  </a:lnTo>
                  <a:lnTo>
                    <a:pt x="334149" y="778764"/>
                  </a:lnTo>
                  <a:lnTo>
                    <a:pt x="397649" y="747014"/>
                  </a:lnTo>
                  <a:lnTo>
                    <a:pt x="410349" y="74066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77226" y="4802659"/>
            <a:ext cx="1067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Input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5533" y="4802659"/>
            <a:ext cx="1243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Hidden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3961" y="4773449"/>
            <a:ext cx="1238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Output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9837" y="2126261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61522" y="3922675"/>
            <a:ext cx="47243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0.15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69649" y="2477289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  <a:p>
            <a:pPr marL="27940">
              <a:lnSpc>
                <a:spcPts val="223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27940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32841" y="2742464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42366" y="3420644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2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4559" y="2249068"/>
            <a:ext cx="53162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C00000"/>
                </a:solidFill>
                <a:latin typeface="Carlito"/>
                <a:cs typeface="Carlito"/>
              </a:rPr>
              <a:t>X</a:t>
            </a:r>
            <a:r>
              <a:rPr sz="1575" b="1" spc="-30" baseline="-21164" dirty="0">
                <a:solidFill>
                  <a:srgbClr val="C00000"/>
                </a:solidFill>
                <a:latin typeface="Carlito"/>
                <a:cs typeface="Carlito"/>
              </a:rPr>
              <a:t>1</a:t>
            </a:r>
            <a:r>
              <a:rPr sz="1600" b="1" spc="-20" dirty="0">
                <a:solidFill>
                  <a:srgbClr val="C00000"/>
                </a:solidFill>
                <a:latin typeface="Carlito"/>
                <a:cs typeface="Carlito"/>
              </a:rPr>
              <a:t>=1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2108" y="3023896"/>
            <a:ext cx="74166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C00000"/>
                </a:solidFill>
                <a:latin typeface="Carlito"/>
                <a:cs typeface="Carlito"/>
              </a:rPr>
              <a:t>X</a:t>
            </a:r>
            <a:r>
              <a:rPr sz="1575" b="1" spc="-30" baseline="-21164" dirty="0">
                <a:solidFill>
                  <a:srgbClr val="C00000"/>
                </a:solidFill>
                <a:latin typeface="Carlito"/>
                <a:cs typeface="Carlito"/>
              </a:rPr>
              <a:t>2</a:t>
            </a:r>
            <a:r>
              <a:rPr sz="1600" b="1" spc="-20" dirty="0">
                <a:solidFill>
                  <a:srgbClr val="C00000"/>
                </a:solidFill>
                <a:latin typeface="Carlito"/>
                <a:cs typeface="Carlito"/>
              </a:rPr>
              <a:t>=0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68209" y="3739871"/>
            <a:ext cx="53797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C00000"/>
                </a:solidFill>
                <a:latin typeface="Carlito"/>
                <a:cs typeface="Carlito"/>
              </a:rPr>
              <a:t>X</a:t>
            </a:r>
            <a:r>
              <a:rPr sz="1575" b="1" spc="-30" baseline="-21164" dirty="0">
                <a:solidFill>
                  <a:srgbClr val="C00000"/>
                </a:solidFill>
                <a:latin typeface="Carlito"/>
                <a:cs typeface="Carlito"/>
              </a:rPr>
              <a:t>3</a:t>
            </a:r>
            <a:r>
              <a:rPr sz="1600" b="1" spc="-20" dirty="0">
                <a:solidFill>
                  <a:srgbClr val="C00000"/>
                </a:solidFill>
                <a:latin typeface="Carlito"/>
                <a:cs typeface="Carlito"/>
              </a:rPr>
              <a:t>=1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09202" y="2314602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0.5</a:t>
            </a:r>
            <a:endParaRPr sz="1400" dirty="0">
              <a:latin typeface="Carlito"/>
              <a:cs typeface="Carlito"/>
            </a:endParaRPr>
          </a:p>
          <a:p>
            <a:pPr marL="78740">
              <a:lnSpc>
                <a:spcPts val="211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78740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16314" y="4011067"/>
            <a:ext cx="52628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0.25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04736" y="1696111"/>
            <a:ext cx="2835910" cy="50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Input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Vector</a:t>
            </a:r>
            <a:endParaRPr sz="1800">
              <a:latin typeface="Carlito"/>
              <a:cs typeface="Carlito"/>
            </a:endParaRPr>
          </a:p>
          <a:p>
            <a:pPr marR="5080" algn="r">
              <a:lnSpc>
                <a:spcPts val="1655"/>
              </a:lnSpc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23456" y="2293139"/>
            <a:ext cx="318770" cy="1724025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spc="-5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800" spc="-50" dirty="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800" spc="-5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42" y="2805660"/>
            <a:ext cx="876570" cy="44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52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543" y="1451863"/>
            <a:ext cx="673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#Wheel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202" y="1458594"/>
            <a:ext cx="1277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baseline="1736" dirty="0">
                <a:latin typeface="Calibri"/>
                <a:cs typeface="Calibri"/>
              </a:rPr>
              <a:t>Height</a:t>
            </a:r>
            <a:r>
              <a:rPr sz="2400" b="1" spc="525" baseline="1736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Weight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1281" y="1886457"/>
          <a:ext cx="1683383" cy="348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marL="64769">
                        <a:lnSpc>
                          <a:spcPts val="1515"/>
                        </a:lnSpc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1545"/>
                        </a:lnSpc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70"/>
                        </a:lnSpc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500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305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88595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5.5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177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600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49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510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550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82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732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200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36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3195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3.5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150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1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939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02565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1900"/>
                        </a:lnSpc>
                        <a:spcBef>
                          <a:spcPts val="162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250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063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0339" y="1641348"/>
            <a:ext cx="772667" cy="54559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744723" y="2968751"/>
            <a:ext cx="922019" cy="1191895"/>
            <a:chOff x="2744723" y="2968751"/>
            <a:chExt cx="922019" cy="11918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8439" y="3563111"/>
              <a:ext cx="907886" cy="5974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4723" y="2968751"/>
              <a:ext cx="842772" cy="56083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02051" y="2304288"/>
            <a:ext cx="885444" cy="55473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758439" y="4232147"/>
            <a:ext cx="881380" cy="1262380"/>
            <a:chOff x="2758439" y="4232147"/>
            <a:chExt cx="881380" cy="126238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5203" y="4232147"/>
              <a:ext cx="864107" cy="6294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8439" y="4841747"/>
              <a:ext cx="829056" cy="65227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70347" y="522986"/>
            <a:ext cx="5156200" cy="2740025"/>
            <a:chOff x="5070347" y="522986"/>
            <a:chExt cx="5156200" cy="2740025"/>
          </a:xfrm>
        </p:grpSpPr>
        <p:sp>
          <p:nvSpPr>
            <p:cNvPr id="14" name="object 14"/>
            <p:cNvSpPr/>
            <p:nvPr/>
          </p:nvSpPr>
          <p:spPr>
            <a:xfrm>
              <a:off x="5561837" y="927354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1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1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24165" y="535686"/>
              <a:ext cx="2399030" cy="2714625"/>
            </a:xfrm>
            <a:custGeom>
              <a:avLst/>
              <a:gdLst/>
              <a:ahLst/>
              <a:cxnLst/>
              <a:rect l="l" t="t" r="r" b="b"/>
              <a:pathLst>
                <a:path w="2399029" h="2714625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2399029" h="2714625">
                  <a:moveTo>
                    <a:pt x="13715" y="1033272"/>
                  </a:moveTo>
                  <a:lnTo>
                    <a:pt x="18562" y="986600"/>
                  </a:lnTo>
                  <a:lnTo>
                    <a:pt x="32462" y="943123"/>
                  </a:lnTo>
                  <a:lnTo>
                    <a:pt x="54455" y="903775"/>
                  </a:lnTo>
                  <a:lnTo>
                    <a:pt x="83581" y="869489"/>
                  </a:lnTo>
                  <a:lnTo>
                    <a:pt x="118881" y="841198"/>
                  </a:lnTo>
                  <a:lnTo>
                    <a:pt x="159394" y="819834"/>
                  </a:lnTo>
                  <a:lnTo>
                    <a:pt x="204161" y="806332"/>
                  </a:lnTo>
                  <a:lnTo>
                    <a:pt x="252222" y="801624"/>
                  </a:lnTo>
                  <a:lnTo>
                    <a:pt x="300282" y="806332"/>
                  </a:lnTo>
                  <a:lnTo>
                    <a:pt x="345049" y="819834"/>
                  </a:lnTo>
                  <a:lnTo>
                    <a:pt x="385562" y="841198"/>
                  </a:lnTo>
                  <a:lnTo>
                    <a:pt x="420862" y="869489"/>
                  </a:lnTo>
                  <a:lnTo>
                    <a:pt x="449988" y="903775"/>
                  </a:lnTo>
                  <a:lnTo>
                    <a:pt x="471981" y="943123"/>
                  </a:lnTo>
                  <a:lnTo>
                    <a:pt x="485881" y="986600"/>
                  </a:lnTo>
                  <a:lnTo>
                    <a:pt x="490727" y="1033272"/>
                  </a:lnTo>
                  <a:lnTo>
                    <a:pt x="485881" y="1079943"/>
                  </a:lnTo>
                  <a:lnTo>
                    <a:pt x="471981" y="1123420"/>
                  </a:lnTo>
                  <a:lnTo>
                    <a:pt x="449988" y="1162768"/>
                  </a:lnTo>
                  <a:lnTo>
                    <a:pt x="420862" y="1197054"/>
                  </a:lnTo>
                  <a:lnTo>
                    <a:pt x="385562" y="1225345"/>
                  </a:lnTo>
                  <a:lnTo>
                    <a:pt x="345049" y="1246709"/>
                  </a:lnTo>
                  <a:lnTo>
                    <a:pt x="300282" y="1260211"/>
                  </a:lnTo>
                  <a:lnTo>
                    <a:pt x="252222" y="1264919"/>
                  </a:lnTo>
                  <a:lnTo>
                    <a:pt x="204161" y="1260211"/>
                  </a:lnTo>
                  <a:lnTo>
                    <a:pt x="159394" y="1246709"/>
                  </a:lnTo>
                  <a:lnTo>
                    <a:pt x="118881" y="1225345"/>
                  </a:lnTo>
                  <a:lnTo>
                    <a:pt x="83581" y="1197054"/>
                  </a:lnTo>
                  <a:lnTo>
                    <a:pt x="54455" y="1162768"/>
                  </a:lnTo>
                  <a:lnTo>
                    <a:pt x="32462" y="1123420"/>
                  </a:lnTo>
                  <a:lnTo>
                    <a:pt x="18562" y="1079943"/>
                  </a:lnTo>
                  <a:lnTo>
                    <a:pt x="13715" y="1033272"/>
                  </a:lnTo>
                  <a:close/>
                </a:path>
                <a:path w="2399029" h="2714625">
                  <a:moveTo>
                    <a:pt x="13715" y="1782317"/>
                  </a:moveTo>
                  <a:lnTo>
                    <a:pt x="18562" y="1735467"/>
                  </a:lnTo>
                  <a:lnTo>
                    <a:pt x="32462" y="1691836"/>
                  </a:lnTo>
                  <a:lnTo>
                    <a:pt x="54455" y="1652357"/>
                  </a:lnTo>
                  <a:lnTo>
                    <a:pt x="83581" y="1617964"/>
                  </a:lnTo>
                  <a:lnTo>
                    <a:pt x="118881" y="1589589"/>
                  </a:lnTo>
                  <a:lnTo>
                    <a:pt x="159394" y="1568166"/>
                  </a:lnTo>
                  <a:lnTo>
                    <a:pt x="204161" y="1554628"/>
                  </a:lnTo>
                  <a:lnTo>
                    <a:pt x="252222" y="1549908"/>
                  </a:lnTo>
                  <a:lnTo>
                    <a:pt x="300282" y="1554628"/>
                  </a:lnTo>
                  <a:lnTo>
                    <a:pt x="345049" y="1568166"/>
                  </a:lnTo>
                  <a:lnTo>
                    <a:pt x="385562" y="1589589"/>
                  </a:lnTo>
                  <a:lnTo>
                    <a:pt x="420862" y="1617964"/>
                  </a:lnTo>
                  <a:lnTo>
                    <a:pt x="449988" y="1652357"/>
                  </a:lnTo>
                  <a:lnTo>
                    <a:pt x="471981" y="1691836"/>
                  </a:lnTo>
                  <a:lnTo>
                    <a:pt x="485881" y="1735467"/>
                  </a:lnTo>
                  <a:lnTo>
                    <a:pt x="490727" y="1782317"/>
                  </a:lnTo>
                  <a:lnTo>
                    <a:pt x="485881" y="1829168"/>
                  </a:lnTo>
                  <a:lnTo>
                    <a:pt x="471981" y="1872799"/>
                  </a:lnTo>
                  <a:lnTo>
                    <a:pt x="449988" y="1912278"/>
                  </a:lnTo>
                  <a:lnTo>
                    <a:pt x="420862" y="1946671"/>
                  </a:lnTo>
                  <a:lnTo>
                    <a:pt x="385562" y="1975046"/>
                  </a:lnTo>
                  <a:lnTo>
                    <a:pt x="345049" y="1996469"/>
                  </a:lnTo>
                  <a:lnTo>
                    <a:pt x="300282" y="2010007"/>
                  </a:lnTo>
                  <a:lnTo>
                    <a:pt x="252222" y="2014727"/>
                  </a:lnTo>
                  <a:lnTo>
                    <a:pt x="204161" y="2010007"/>
                  </a:lnTo>
                  <a:lnTo>
                    <a:pt x="159394" y="1996469"/>
                  </a:lnTo>
                  <a:lnTo>
                    <a:pt x="118881" y="1975046"/>
                  </a:lnTo>
                  <a:lnTo>
                    <a:pt x="83581" y="1946671"/>
                  </a:lnTo>
                  <a:lnTo>
                    <a:pt x="54455" y="1912278"/>
                  </a:lnTo>
                  <a:lnTo>
                    <a:pt x="32462" y="1872799"/>
                  </a:lnTo>
                  <a:lnTo>
                    <a:pt x="18562" y="1829168"/>
                  </a:lnTo>
                  <a:lnTo>
                    <a:pt x="13715" y="1782317"/>
                  </a:lnTo>
                  <a:close/>
                </a:path>
                <a:path w="2399029" h="2714625">
                  <a:moveTo>
                    <a:pt x="13715" y="2481834"/>
                  </a:moveTo>
                  <a:lnTo>
                    <a:pt x="18562" y="2434983"/>
                  </a:lnTo>
                  <a:lnTo>
                    <a:pt x="32462" y="2391352"/>
                  </a:lnTo>
                  <a:lnTo>
                    <a:pt x="54455" y="2351873"/>
                  </a:lnTo>
                  <a:lnTo>
                    <a:pt x="83581" y="2317480"/>
                  </a:lnTo>
                  <a:lnTo>
                    <a:pt x="118881" y="2289105"/>
                  </a:lnTo>
                  <a:lnTo>
                    <a:pt x="159394" y="2267682"/>
                  </a:lnTo>
                  <a:lnTo>
                    <a:pt x="204161" y="2254144"/>
                  </a:lnTo>
                  <a:lnTo>
                    <a:pt x="252222" y="2249424"/>
                  </a:lnTo>
                  <a:lnTo>
                    <a:pt x="300282" y="2254144"/>
                  </a:lnTo>
                  <a:lnTo>
                    <a:pt x="345049" y="2267682"/>
                  </a:lnTo>
                  <a:lnTo>
                    <a:pt x="385562" y="2289105"/>
                  </a:lnTo>
                  <a:lnTo>
                    <a:pt x="420862" y="2317480"/>
                  </a:lnTo>
                  <a:lnTo>
                    <a:pt x="449988" y="2351873"/>
                  </a:lnTo>
                  <a:lnTo>
                    <a:pt x="471981" y="2391352"/>
                  </a:lnTo>
                  <a:lnTo>
                    <a:pt x="485881" y="2434983"/>
                  </a:lnTo>
                  <a:lnTo>
                    <a:pt x="490727" y="2481834"/>
                  </a:lnTo>
                  <a:lnTo>
                    <a:pt x="485881" y="2528684"/>
                  </a:lnTo>
                  <a:lnTo>
                    <a:pt x="471981" y="2572315"/>
                  </a:lnTo>
                  <a:lnTo>
                    <a:pt x="449988" y="2611794"/>
                  </a:lnTo>
                  <a:lnTo>
                    <a:pt x="420862" y="2646187"/>
                  </a:lnTo>
                  <a:lnTo>
                    <a:pt x="385562" y="2674562"/>
                  </a:lnTo>
                  <a:lnTo>
                    <a:pt x="345049" y="2695985"/>
                  </a:lnTo>
                  <a:lnTo>
                    <a:pt x="300282" y="2709523"/>
                  </a:lnTo>
                  <a:lnTo>
                    <a:pt x="252222" y="2714243"/>
                  </a:lnTo>
                  <a:lnTo>
                    <a:pt x="204161" y="2709523"/>
                  </a:lnTo>
                  <a:lnTo>
                    <a:pt x="159394" y="2695985"/>
                  </a:lnTo>
                  <a:lnTo>
                    <a:pt x="118881" y="2674562"/>
                  </a:lnTo>
                  <a:lnTo>
                    <a:pt x="83581" y="2646187"/>
                  </a:lnTo>
                  <a:lnTo>
                    <a:pt x="54455" y="2611794"/>
                  </a:lnTo>
                  <a:lnTo>
                    <a:pt x="32462" y="2572315"/>
                  </a:lnTo>
                  <a:lnTo>
                    <a:pt x="18562" y="2528684"/>
                  </a:lnTo>
                  <a:lnTo>
                    <a:pt x="13715" y="2481834"/>
                  </a:lnTo>
                  <a:close/>
                </a:path>
                <a:path w="2399029" h="2714625">
                  <a:moveTo>
                    <a:pt x="1914143" y="1080515"/>
                  </a:moveTo>
                  <a:lnTo>
                    <a:pt x="1918990" y="1033844"/>
                  </a:lnTo>
                  <a:lnTo>
                    <a:pt x="1932890" y="990367"/>
                  </a:lnTo>
                  <a:lnTo>
                    <a:pt x="1954883" y="951019"/>
                  </a:lnTo>
                  <a:lnTo>
                    <a:pt x="1984009" y="916733"/>
                  </a:lnTo>
                  <a:lnTo>
                    <a:pt x="2019309" y="888442"/>
                  </a:lnTo>
                  <a:lnTo>
                    <a:pt x="2059822" y="867078"/>
                  </a:lnTo>
                  <a:lnTo>
                    <a:pt x="2104589" y="853576"/>
                  </a:lnTo>
                  <a:lnTo>
                    <a:pt x="2152650" y="848867"/>
                  </a:lnTo>
                  <a:lnTo>
                    <a:pt x="2200710" y="853576"/>
                  </a:lnTo>
                  <a:lnTo>
                    <a:pt x="2245477" y="867078"/>
                  </a:lnTo>
                  <a:lnTo>
                    <a:pt x="2285990" y="888442"/>
                  </a:lnTo>
                  <a:lnTo>
                    <a:pt x="2321290" y="916733"/>
                  </a:lnTo>
                  <a:lnTo>
                    <a:pt x="2350416" y="951019"/>
                  </a:lnTo>
                  <a:lnTo>
                    <a:pt x="2372409" y="990367"/>
                  </a:lnTo>
                  <a:lnTo>
                    <a:pt x="2386309" y="1033844"/>
                  </a:lnTo>
                  <a:lnTo>
                    <a:pt x="2391155" y="1080515"/>
                  </a:lnTo>
                  <a:lnTo>
                    <a:pt x="2386309" y="1127187"/>
                  </a:lnTo>
                  <a:lnTo>
                    <a:pt x="2372409" y="1170664"/>
                  </a:lnTo>
                  <a:lnTo>
                    <a:pt x="2350416" y="1210012"/>
                  </a:lnTo>
                  <a:lnTo>
                    <a:pt x="2321290" y="1244298"/>
                  </a:lnTo>
                  <a:lnTo>
                    <a:pt x="2285990" y="1272589"/>
                  </a:lnTo>
                  <a:lnTo>
                    <a:pt x="2245477" y="1293953"/>
                  </a:lnTo>
                  <a:lnTo>
                    <a:pt x="2200710" y="1307455"/>
                  </a:lnTo>
                  <a:lnTo>
                    <a:pt x="2152650" y="1312164"/>
                  </a:lnTo>
                  <a:lnTo>
                    <a:pt x="2104589" y="1307455"/>
                  </a:lnTo>
                  <a:lnTo>
                    <a:pt x="2059822" y="1293953"/>
                  </a:lnTo>
                  <a:lnTo>
                    <a:pt x="2019309" y="1272589"/>
                  </a:lnTo>
                  <a:lnTo>
                    <a:pt x="1984009" y="1244298"/>
                  </a:lnTo>
                  <a:lnTo>
                    <a:pt x="1954883" y="1210012"/>
                  </a:lnTo>
                  <a:lnTo>
                    <a:pt x="1932890" y="1170664"/>
                  </a:lnTo>
                  <a:lnTo>
                    <a:pt x="1918990" y="1127187"/>
                  </a:lnTo>
                  <a:lnTo>
                    <a:pt x="1914143" y="1080515"/>
                  </a:lnTo>
                  <a:close/>
                </a:path>
                <a:path w="2399029" h="2714625">
                  <a:moveTo>
                    <a:pt x="1921763" y="1782317"/>
                  </a:moveTo>
                  <a:lnTo>
                    <a:pt x="1926610" y="1735467"/>
                  </a:lnTo>
                  <a:lnTo>
                    <a:pt x="1940510" y="1691836"/>
                  </a:lnTo>
                  <a:lnTo>
                    <a:pt x="1962503" y="1652357"/>
                  </a:lnTo>
                  <a:lnTo>
                    <a:pt x="1991629" y="1617964"/>
                  </a:lnTo>
                  <a:lnTo>
                    <a:pt x="2026929" y="1589589"/>
                  </a:lnTo>
                  <a:lnTo>
                    <a:pt x="2067442" y="1568166"/>
                  </a:lnTo>
                  <a:lnTo>
                    <a:pt x="2112209" y="1554628"/>
                  </a:lnTo>
                  <a:lnTo>
                    <a:pt x="2160269" y="1549908"/>
                  </a:lnTo>
                  <a:lnTo>
                    <a:pt x="2208330" y="1554628"/>
                  </a:lnTo>
                  <a:lnTo>
                    <a:pt x="2253097" y="1568166"/>
                  </a:lnTo>
                  <a:lnTo>
                    <a:pt x="2293610" y="1589589"/>
                  </a:lnTo>
                  <a:lnTo>
                    <a:pt x="2328910" y="1617964"/>
                  </a:lnTo>
                  <a:lnTo>
                    <a:pt x="2358036" y="1652357"/>
                  </a:lnTo>
                  <a:lnTo>
                    <a:pt x="2380029" y="1691836"/>
                  </a:lnTo>
                  <a:lnTo>
                    <a:pt x="2393929" y="1735467"/>
                  </a:lnTo>
                  <a:lnTo>
                    <a:pt x="2398776" y="1782317"/>
                  </a:lnTo>
                  <a:lnTo>
                    <a:pt x="2393929" y="1829168"/>
                  </a:lnTo>
                  <a:lnTo>
                    <a:pt x="2380029" y="1872799"/>
                  </a:lnTo>
                  <a:lnTo>
                    <a:pt x="2358036" y="1912278"/>
                  </a:lnTo>
                  <a:lnTo>
                    <a:pt x="2328910" y="1946671"/>
                  </a:lnTo>
                  <a:lnTo>
                    <a:pt x="2293610" y="1975046"/>
                  </a:lnTo>
                  <a:lnTo>
                    <a:pt x="2253097" y="1996469"/>
                  </a:lnTo>
                  <a:lnTo>
                    <a:pt x="2208330" y="2010007"/>
                  </a:lnTo>
                  <a:lnTo>
                    <a:pt x="2160269" y="2014727"/>
                  </a:lnTo>
                  <a:lnTo>
                    <a:pt x="2112209" y="2010007"/>
                  </a:lnTo>
                  <a:lnTo>
                    <a:pt x="2067442" y="1996469"/>
                  </a:lnTo>
                  <a:lnTo>
                    <a:pt x="2026929" y="1975046"/>
                  </a:lnTo>
                  <a:lnTo>
                    <a:pt x="1991629" y="1946671"/>
                  </a:lnTo>
                  <a:lnTo>
                    <a:pt x="1962503" y="1912278"/>
                  </a:lnTo>
                  <a:lnTo>
                    <a:pt x="1940510" y="1872799"/>
                  </a:lnTo>
                  <a:lnTo>
                    <a:pt x="1926610" y="1829168"/>
                  </a:lnTo>
                  <a:lnTo>
                    <a:pt x="1921763" y="1782317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33262" y="735202"/>
              <a:ext cx="3312160" cy="2298700"/>
            </a:xfrm>
            <a:custGeom>
              <a:avLst/>
              <a:gdLst/>
              <a:ahLst/>
              <a:cxnLst/>
              <a:rect l="l" t="t" r="r" b="b"/>
              <a:pathLst>
                <a:path w="3312159" h="2298700">
                  <a:moveTo>
                    <a:pt x="1472819" y="2118233"/>
                  </a:moveTo>
                  <a:lnTo>
                    <a:pt x="1461617" y="2074418"/>
                  </a:lnTo>
                  <a:lnTo>
                    <a:pt x="1451737" y="2035683"/>
                  </a:lnTo>
                  <a:lnTo>
                    <a:pt x="1432928" y="2051964"/>
                  </a:lnTo>
                  <a:lnTo>
                    <a:pt x="1428877" y="2045208"/>
                  </a:lnTo>
                  <a:lnTo>
                    <a:pt x="1424241" y="2052497"/>
                  </a:lnTo>
                  <a:lnTo>
                    <a:pt x="1417154" y="2044319"/>
                  </a:lnTo>
                  <a:lnTo>
                    <a:pt x="1417154" y="2063686"/>
                  </a:lnTo>
                  <a:lnTo>
                    <a:pt x="1414411" y="2068004"/>
                  </a:lnTo>
                  <a:lnTo>
                    <a:pt x="1410728" y="2071179"/>
                  </a:lnTo>
                  <a:lnTo>
                    <a:pt x="844804" y="1711477"/>
                  </a:lnTo>
                  <a:lnTo>
                    <a:pt x="1069492" y="1662252"/>
                  </a:lnTo>
                  <a:lnTo>
                    <a:pt x="1417154" y="2063686"/>
                  </a:lnTo>
                  <a:lnTo>
                    <a:pt x="1417154" y="2044319"/>
                  </a:lnTo>
                  <a:lnTo>
                    <a:pt x="1083627" y="1659166"/>
                  </a:lnTo>
                  <a:lnTo>
                    <a:pt x="1329347" y="1605330"/>
                  </a:lnTo>
                  <a:lnTo>
                    <a:pt x="1336167" y="1636268"/>
                  </a:lnTo>
                  <a:lnTo>
                    <a:pt x="1393215" y="1590167"/>
                  </a:lnTo>
                  <a:lnTo>
                    <a:pt x="1402334" y="1582801"/>
                  </a:lnTo>
                  <a:lnTo>
                    <a:pt x="1402029" y="1582724"/>
                  </a:lnTo>
                  <a:lnTo>
                    <a:pt x="1402969" y="1582547"/>
                  </a:lnTo>
                  <a:lnTo>
                    <a:pt x="1387271" y="1546987"/>
                  </a:lnTo>
                  <a:lnTo>
                    <a:pt x="1368552" y="1504569"/>
                  </a:lnTo>
                  <a:lnTo>
                    <a:pt x="1348270" y="1529029"/>
                  </a:lnTo>
                  <a:lnTo>
                    <a:pt x="1336954" y="1519656"/>
                  </a:lnTo>
                  <a:lnTo>
                    <a:pt x="1336954" y="1536179"/>
                  </a:lnTo>
                  <a:lnTo>
                    <a:pt x="1334147" y="1546059"/>
                  </a:lnTo>
                  <a:lnTo>
                    <a:pt x="1327137" y="1554530"/>
                  </a:lnTo>
                  <a:lnTo>
                    <a:pt x="1324089" y="1553667"/>
                  </a:lnTo>
                  <a:lnTo>
                    <a:pt x="1324089" y="1581454"/>
                  </a:lnTo>
                  <a:lnTo>
                    <a:pt x="1320469" y="1594218"/>
                  </a:lnTo>
                  <a:lnTo>
                    <a:pt x="1074115" y="1648180"/>
                  </a:lnTo>
                  <a:lnTo>
                    <a:pt x="1059992" y="1631873"/>
                  </a:lnTo>
                  <a:lnTo>
                    <a:pt x="1059992" y="1651279"/>
                  </a:lnTo>
                  <a:lnTo>
                    <a:pt x="829525" y="1701761"/>
                  </a:lnTo>
                  <a:lnTo>
                    <a:pt x="811847" y="1690535"/>
                  </a:lnTo>
                  <a:lnTo>
                    <a:pt x="811847" y="1705635"/>
                  </a:lnTo>
                  <a:lnTo>
                    <a:pt x="42024" y="1874266"/>
                  </a:lnTo>
                  <a:lnTo>
                    <a:pt x="542950" y="1534680"/>
                  </a:lnTo>
                  <a:lnTo>
                    <a:pt x="811847" y="1705635"/>
                  </a:lnTo>
                  <a:lnTo>
                    <a:pt x="811847" y="1690535"/>
                  </a:lnTo>
                  <a:lnTo>
                    <a:pt x="554431" y="1526895"/>
                  </a:lnTo>
                  <a:lnTo>
                    <a:pt x="740371" y="1400848"/>
                  </a:lnTo>
                  <a:lnTo>
                    <a:pt x="876681" y="1439595"/>
                  </a:lnTo>
                  <a:lnTo>
                    <a:pt x="1059992" y="1651279"/>
                  </a:lnTo>
                  <a:lnTo>
                    <a:pt x="1059992" y="1631873"/>
                  </a:lnTo>
                  <a:lnTo>
                    <a:pt x="899007" y="1445945"/>
                  </a:lnTo>
                  <a:lnTo>
                    <a:pt x="1320660" y="1565859"/>
                  </a:lnTo>
                  <a:lnTo>
                    <a:pt x="1324089" y="1581454"/>
                  </a:lnTo>
                  <a:lnTo>
                    <a:pt x="1324089" y="1553667"/>
                  </a:lnTo>
                  <a:lnTo>
                    <a:pt x="883869" y="1428457"/>
                  </a:lnTo>
                  <a:lnTo>
                    <a:pt x="861529" y="1402664"/>
                  </a:lnTo>
                  <a:lnTo>
                    <a:pt x="861529" y="1422107"/>
                  </a:lnTo>
                  <a:lnTo>
                    <a:pt x="754075" y="1391551"/>
                  </a:lnTo>
                  <a:lnTo>
                    <a:pt x="805103" y="1356969"/>
                  </a:lnTo>
                  <a:lnTo>
                    <a:pt x="861529" y="1422107"/>
                  </a:lnTo>
                  <a:lnTo>
                    <a:pt x="861529" y="1402664"/>
                  </a:lnTo>
                  <a:lnTo>
                    <a:pt x="815721" y="1349768"/>
                  </a:lnTo>
                  <a:lnTo>
                    <a:pt x="978852" y="1239177"/>
                  </a:lnTo>
                  <a:lnTo>
                    <a:pt x="1336954" y="1536179"/>
                  </a:lnTo>
                  <a:lnTo>
                    <a:pt x="1336954" y="1519656"/>
                  </a:lnTo>
                  <a:lnTo>
                    <a:pt x="989799" y="1231760"/>
                  </a:lnTo>
                  <a:lnTo>
                    <a:pt x="1329626" y="1001382"/>
                  </a:lnTo>
                  <a:lnTo>
                    <a:pt x="1347470" y="1027684"/>
                  </a:lnTo>
                  <a:lnTo>
                    <a:pt x="1372095" y="983742"/>
                  </a:lnTo>
                  <a:lnTo>
                    <a:pt x="1389126" y="953389"/>
                  </a:lnTo>
                  <a:lnTo>
                    <a:pt x="1304671" y="964565"/>
                  </a:lnTo>
                  <a:lnTo>
                    <a:pt x="1322489" y="990866"/>
                  </a:lnTo>
                  <a:lnTo>
                    <a:pt x="979614" y="1223302"/>
                  </a:lnTo>
                  <a:lnTo>
                    <a:pt x="968667" y="1214234"/>
                  </a:lnTo>
                  <a:lnTo>
                    <a:pt x="968667" y="1230731"/>
                  </a:lnTo>
                  <a:lnTo>
                    <a:pt x="807339" y="1340091"/>
                  </a:lnTo>
                  <a:lnTo>
                    <a:pt x="796721" y="1327835"/>
                  </a:lnTo>
                  <a:lnTo>
                    <a:pt x="796721" y="1347292"/>
                  </a:lnTo>
                  <a:lnTo>
                    <a:pt x="738111" y="1387017"/>
                  </a:lnTo>
                  <a:lnTo>
                    <a:pt x="724420" y="1383131"/>
                  </a:lnTo>
                  <a:lnTo>
                    <a:pt x="724420" y="1396301"/>
                  </a:lnTo>
                  <a:lnTo>
                    <a:pt x="542734" y="1519466"/>
                  </a:lnTo>
                  <a:lnTo>
                    <a:pt x="531266" y="1512176"/>
                  </a:lnTo>
                  <a:lnTo>
                    <a:pt x="531266" y="1527251"/>
                  </a:lnTo>
                  <a:lnTo>
                    <a:pt x="39408" y="1860677"/>
                  </a:lnTo>
                  <a:lnTo>
                    <a:pt x="380695" y="1431518"/>
                  </a:lnTo>
                  <a:lnTo>
                    <a:pt x="531266" y="1527251"/>
                  </a:lnTo>
                  <a:lnTo>
                    <a:pt x="531266" y="1512176"/>
                  </a:lnTo>
                  <a:lnTo>
                    <a:pt x="388645" y="1421511"/>
                  </a:lnTo>
                  <a:lnTo>
                    <a:pt x="466928" y="1323073"/>
                  </a:lnTo>
                  <a:lnTo>
                    <a:pt x="724420" y="1396301"/>
                  </a:lnTo>
                  <a:lnTo>
                    <a:pt x="724420" y="1383131"/>
                  </a:lnTo>
                  <a:lnTo>
                    <a:pt x="475488" y="1312316"/>
                  </a:lnTo>
                  <a:lnTo>
                    <a:pt x="614768" y="1137170"/>
                  </a:lnTo>
                  <a:lnTo>
                    <a:pt x="796721" y="1347292"/>
                  </a:lnTo>
                  <a:lnTo>
                    <a:pt x="796721" y="1327835"/>
                  </a:lnTo>
                  <a:lnTo>
                    <a:pt x="622846" y="1127023"/>
                  </a:lnTo>
                  <a:lnTo>
                    <a:pt x="710603" y="1016673"/>
                  </a:lnTo>
                  <a:lnTo>
                    <a:pt x="968667" y="1230731"/>
                  </a:lnTo>
                  <a:lnTo>
                    <a:pt x="968667" y="1214234"/>
                  </a:lnTo>
                  <a:lnTo>
                    <a:pt x="722858" y="1010361"/>
                  </a:lnTo>
                  <a:lnTo>
                    <a:pt x="1330591" y="857681"/>
                  </a:lnTo>
                  <a:lnTo>
                    <a:pt x="1338326" y="888492"/>
                  </a:lnTo>
                  <a:lnTo>
                    <a:pt x="1392161" y="842264"/>
                  </a:lnTo>
                  <a:lnTo>
                    <a:pt x="1401648" y="834123"/>
                  </a:lnTo>
                  <a:lnTo>
                    <a:pt x="1402969" y="833882"/>
                  </a:lnTo>
                  <a:lnTo>
                    <a:pt x="1402461" y="833424"/>
                  </a:lnTo>
                  <a:lnTo>
                    <a:pt x="1402969" y="832993"/>
                  </a:lnTo>
                  <a:lnTo>
                    <a:pt x="1401711" y="832726"/>
                  </a:lnTo>
                  <a:lnTo>
                    <a:pt x="1390269" y="822071"/>
                  </a:lnTo>
                  <a:lnTo>
                    <a:pt x="1340612" y="775843"/>
                  </a:lnTo>
                  <a:lnTo>
                    <a:pt x="1331595" y="806310"/>
                  </a:lnTo>
                  <a:lnTo>
                    <a:pt x="1324076" y="804113"/>
                  </a:lnTo>
                  <a:lnTo>
                    <a:pt x="1324076" y="831735"/>
                  </a:lnTo>
                  <a:lnTo>
                    <a:pt x="1319453" y="847407"/>
                  </a:lnTo>
                  <a:lnTo>
                    <a:pt x="726795" y="996302"/>
                  </a:lnTo>
                  <a:lnTo>
                    <a:pt x="955281" y="708977"/>
                  </a:lnTo>
                  <a:lnTo>
                    <a:pt x="1320177" y="816203"/>
                  </a:lnTo>
                  <a:lnTo>
                    <a:pt x="1324076" y="831735"/>
                  </a:lnTo>
                  <a:lnTo>
                    <a:pt x="1324076" y="804113"/>
                  </a:lnTo>
                  <a:lnTo>
                    <a:pt x="963815" y="698258"/>
                  </a:lnTo>
                  <a:lnTo>
                    <a:pt x="1346644" y="216865"/>
                  </a:lnTo>
                  <a:lnTo>
                    <a:pt x="1371473" y="236601"/>
                  </a:lnTo>
                  <a:lnTo>
                    <a:pt x="1379435" y="199009"/>
                  </a:lnTo>
                  <a:lnTo>
                    <a:pt x="1389126" y="153289"/>
                  </a:lnTo>
                  <a:lnTo>
                    <a:pt x="1311910" y="189230"/>
                  </a:lnTo>
                  <a:lnTo>
                    <a:pt x="1336738" y="208991"/>
                  </a:lnTo>
                  <a:lnTo>
                    <a:pt x="950709" y="694397"/>
                  </a:lnTo>
                  <a:lnTo>
                    <a:pt x="942187" y="691896"/>
                  </a:lnTo>
                  <a:lnTo>
                    <a:pt x="942187" y="705129"/>
                  </a:lnTo>
                  <a:lnTo>
                    <a:pt x="708748" y="998677"/>
                  </a:lnTo>
                  <a:lnTo>
                    <a:pt x="695515" y="987704"/>
                  </a:lnTo>
                  <a:lnTo>
                    <a:pt x="695515" y="1004150"/>
                  </a:lnTo>
                  <a:lnTo>
                    <a:pt x="693585" y="1004646"/>
                  </a:lnTo>
                  <a:lnTo>
                    <a:pt x="693585" y="1017727"/>
                  </a:lnTo>
                  <a:lnTo>
                    <a:pt x="614413" y="1117295"/>
                  </a:lnTo>
                  <a:lnTo>
                    <a:pt x="606348" y="1107986"/>
                  </a:lnTo>
                  <a:lnTo>
                    <a:pt x="606348" y="1127442"/>
                  </a:lnTo>
                  <a:lnTo>
                    <a:pt x="462305" y="1308569"/>
                  </a:lnTo>
                  <a:lnTo>
                    <a:pt x="453745" y="1306144"/>
                  </a:lnTo>
                  <a:lnTo>
                    <a:pt x="453745" y="1319326"/>
                  </a:lnTo>
                  <a:lnTo>
                    <a:pt x="377913" y="1414691"/>
                  </a:lnTo>
                  <a:lnTo>
                    <a:pt x="45008" y="1203071"/>
                  </a:lnTo>
                  <a:lnTo>
                    <a:pt x="453745" y="1319326"/>
                  </a:lnTo>
                  <a:lnTo>
                    <a:pt x="453745" y="1306144"/>
                  </a:lnTo>
                  <a:lnTo>
                    <a:pt x="27813" y="1184986"/>
                  </a:lnTo>
                  <a:lnTo>
                    <a:pt x="543902" y="1055319"/>
                  </a:lnTo>
                  <a:lnTo>
                    <a:pt x="606348" y="1127442"/>
                  </a:lnTo>
                  <a:lnTo>
                    <a:pt x="606348" y="1107986"/>
                  </a:lnTo>
                  <a:lnTo>
                    <a:pt x="557758" y="1051852"/>
                  </a:lnTo>
                  <a:lnTo>
                    <a:pt x="693585" y="1017727"/>
                  </a:lnTo>
                  <a:lnTo>
                    <a:pt x="693585" y="1004646"/>
                  </a:lnTo>
                  <a:lnTo>
                    <a:pt x="548449" y="1041095"/>
                  </a:lnTo>
                  <a:lnTo>
                    <a:pt x="534606" y="1025118"/>
                  </a:lnTo>
                  <a:lnTo>
                    <a:pt x="534606" y="1044575"/>
                  </a:lnTo>
                  <a:lnTo>
                    <a:pt x="30518" y="1171219"/>
                  </a:lnTo>
                  <a:lnTo>
                    <a:pt x="387146" y="874293"/>
                  </a:lnTo>
                  <a:lnTo>
                    <a:pt x="534606" y="1044575"/>
                  </a:lnTo>
                  <a:lnTo>
                    <a:pt x="534606" y="1025118"/>
                  </a:lnTo>
                  <a:lnTo>
                    <a:pt x="396951" y="866127"/>
                  </a:lnTo>
                  <a:lnTo>
                    <a:pt x="462915" y="811212"/>
                  </a:lnTo>
                  <a:lnTo>
                    <a:pt x="695515" y="1004150"/>
                  </a:lnTo>
                  <a:lnTo>
                    <a:pt x="695515" y="987704"/>
                  </a:lnTo>
                  <a:lnTo>
                    <a:pt x="472795" y="802970"/>
                  </a:lnTo>
                  <a:lnTo>
                    <a:pt x="682117" y="628700"/>
                  </a:lnTo>
                  <a:lnTo>
                    <a:pt x="942187" y="705129"/>
                  </a:lnTo>
                  <a:lnTo>
                    <a:pt x="942187" y="691896"/>
                  </a:lnTo>
                  <a:lnTo>
                    <a:pt x="693864" y="618921"/>
                  </a:lnTo>
                  <a:lnTo>
                    <a:pt x="1335151" y="84975"/>
                  </a:lnTo>
                  <a:lnTo>
                    <a:pt x="1355471" y="109347"/>
                  </a:lnTo>
                  <a:lnTo>
                    <a:pt x="1373987" y="67056"/>
                  </a:lnTo>
                  <a:lnTo>
                    <a:pt x="1389634" y="31369"/>
                  </a:lnTo>
                  <a:lnTo>
                    <a:pt x="1323606" y="18745"/>
                  </a:lnTo>
                  <a:lnTo>
                    <a:pt x="1323606" y="78041"/>
                  </a:lnTo>
                  <a:lnTo>
                    <a:pt x="679170" y="614603"/>
                  </a:lnTo>
                  <a:lnTo>
                    <a:pt x="667423" y="611162"/>
                  </a:lnTo>
                  <a:lnTo>
                    <a:pt x="667423" y="624382"/>
                  </a:lnTo>
                  <a:lnTo>
                    <a:pt x="462838" y="794715"/>
                  </a:lnTo>
                  <a:lnTo>
                    <a:pt x="452958" y="786523"/>
                  </a:lnTo>
                  <a:lnTo>
                    <a:pt x="452958" y="802957"/>
                  </a:lnTo>
                  <a:lnTo>
                    <a:pt x="388620" y="856513"/>
                  </a:lnTo>
                  <a:lnTo>
                    <a:pt x="60020" y="477024"/>
                  </a:lnTo>
                  <a:lnTo>
                    <a:pt x="452958" y="802957"/>
                  </a:lnTo>
                  <a:lnTo>
                    <a:pt x="452958" y="786523"/>
                  </a:lnTo>
                  <a:lnTo>
                    <a:pt x="32486" y="437794"/>
                  </a:lnTo>
                  <a:lnTo>
                    <a:pt x="667423" y="624382"/>
                  </a:lnTo>
                  <a:lnTo>
                    <a:pt x="667423" y="611162"/>
                  </a:lnTo>
                  <a:lnTo>
                    <a:pt x="26441" y="422783"/>
                  </a:lnTo>
                  <a:lnTo>
                    <a:pt x="1313853" y="59397"/>
                  </a:lnTo>
                  <a:lnTo>
                    <a:pt x="1320647" y="67551"/>
                  </a:lnTo>
                  <a:lnTo>
                    <a:pt x="1323606" y="78041"/>
                  </a:lnTo>
                  <a:lnTo>
                    <a:pt x="1323606" y="18745"/>
                  </a:lnTo>
                  <a:lnTo>
                    <a:pt x="1305941" y="15367"/>
                  </a:lnTo>
                  <a:lnTo>
                    <a:pt x="1314577" y="46024"/>
                  </a:lnTo>
                  <a:lnTo>
                    <a:pt x="3048" y="416179"/>
                  </a:lnTo>
                  <a:lnTo>
                    <a:pt x="4927" y="422656"/>
                  </a:lnTo>
                  <a:lnTo>
                    <a:pt x="4800" y="423062"/>
                  </a:lnTo>
                  <a:lnTo>
                    <a:pt x="0" y="427228"/>
                  </a:lnTo>
                  <a:lnTo>
                    <a:pt x="378815" y="864679"/>
                  </a:lnTo>
                  <a:lnTo>
                    <a:pt x="762" y="1179449"/>
                  </a:lnTo>
                  <a:lnTo>
                    <a:pt x="4864" y="1184402"/>
                  </a:lnTo>
                  <a:lnTo>
                    <a:pt x="4927" y="1184681"/>
                  </a:lnTo>
                  <a:lnTo>
                    <a:pt x="4813" y="1185049"/>
                  </a:lnTo>
                  <a:lnTo>
                    <a:pt x="1397" y="1190371"/>
                  </a:lnTo>
                  <a:lnTo>
                    <a:pt x="369963" y="1424686"/>
                  </a:lnTo>
                  <a:lnTo>
                    <a:pt x="5969" y="1882394"/>
                  </a:lnTo>
                  <a:lnTo>
                    <a:pt x="8978" y="1884794"/>
                  </a:lnTo>
                  <a:lnTo>
                    <a:pt x="10896" y="1887677"/>
                  </a:lnTo>
                  <a:lnTo>
                    <a:pt x="9144" y="1893697"/>
                  </a:lnTo>
                  <a:lnTo>
                    <a:pt x="1327315" y="2267661"/>
                  </a:lnTo>
                  <a:lnTo>
                    <a:pt x="1318641" y="2298192"/>
                  </a:lnTo>
                  <a:lnTo>
                    <a:pt x="1402461" y="2282444"/>
                  </a:lnTo>
                  <a:lnTo>
                    <a:pt x="1390078" y="2271141"/>
                  </a:lnTo>
                  <a:lnTo>
                    <a:pt x="1339469" y="2224913"/>
                  </a:lnTo>
                  <a:lnTo>
                    <a:pt x="1330782" y="2255482"/>
                  </a:lnTo>
                  <a:lnTo>
                    <a:pt x="37033" y="1888413"/>
                  </a:lnTo>
                  <a:lnTo>
                    <a:pt x="827125" y="1715350"/>
                  </a:lnTo>
                  <a:lnTo>
                    <a:pt x="1400644" y="2079917"/>
                  </a:lnTo>
                  <a:lnTo>
                    <a:pt x="1394079" y="2085594"/>
                  </a:lnTo>
                  <a:lnTo>
                    <a:pt x="1401343" y="2088616"/>
                  </a:lnTo>
                  <a:lnTo>
                    <a:pt x="1388110" y="2109470"/>
                  </a:lnTo>
                  <a:lnTo>
                    <a:pt x="1472819" y="2118233"/>
                  </a:lnTo>
                  <a:close/>
                </a:path>
                <a:path w="3312159" h="2298700">
                  <a:moveTo>
                    <a:pt x="3312160" y="1555369"/>
                  </a:moveTo>
                  <a:lnTo>
                    <a:pt x="3311575" y="1555089"/>
                  </a:lnTo>
                  <a:lnTo>
                    <a:pt x="3311233" y="1554607"/>
                  </a:lnTo>
                  <a:lnTo>
                    <a:pt x="3299206" y="1513840"/>
                  </a:lnTo>
                  <a:lnTo>
                    <a:pt x="3287522" y="1474216"/>
                  </a:lnTo>
                  <a:lnTo>
                    <a:pt x="3266973" y="1493354"/>
                  </a:lnTo>
                  <a:lnTo>
                    <a:pt x="3262249" y="1486789"/>
                  </a:lnTo>
                  <a:lnTo>
                    <a:pt x="3259950" y="1491183"/>
                  </a:lnTo>
                  <a:lnTo>
                    <a:pt x="3253676" y="1484452"/>
                  </a:lnTo>
                  <a:lnTo>
                    <a:pt x="3253676" y="1503159"/>
                  </a:lnTo>
                  <a:lnTo>
                    <a:pt x="3251022" y="1508226"/>
                  </a:lnTo>
                  <a:lnTo>
                    <a:pt x="3245154" y="1513687"/>
                  </a:lnTo>
                  <a:lnTo>
                    <a:pt x="3235960" y="1508887"/>
                  </a:lnTo>
                  <a:lnTo>
                    <a:pt x="3235960" y="1527733"/>
                  </a:lnTo>
                  <a:lnTo>
                    <a:pt x="3235960" y="1536992"/>
                  </a:lnTo>
                  <a:lnTo>
                    <a:pt x="3235960" y="1573098"/>
                  </a:lnTo>
                  <a:lnTo>
                    <a:pt x="3235960" y="1585544"/>
                  </a:lnTo>
                  <a:lnTo>
                    <a:pt x="1920392" y="2228608"/>
                  </a:lnTo>
                  <a:lnTo>
                    <a:pt x="2663012" y="1561719"/>
                  </a:lnTo>
                  <a:lnTo>
                    <a:pt x="3230410" y="1561719"/>
                  </a:lnTo>
                  <a:lnTo>
                    <a:pt x="3235960" y="1573098"/>
                  </a:lnTo>
                  <a:lnTo>
                    <a:pt x="3235960" y="1536992"/>
                  </a:lnTo>
                  <a:lnTo>
                    <a:pt x="3229660" y="1549019"/>
                  </a:lnTo>
                  <a:lnTo>
                    <a:pt x="2677160" y="1549019"/>
                  </a:lnTo>
                  <a:lnTo>
                    <a:pt x="2901035" y="1347978"/>
                  </a:lnTo>
                  <a:lnTo>
                    <a:pt x="3235325" y="1522857"/>
                  </a:lnTo>
                  <a:lnTo>
                    <a:pt x="3231769" y="1526159"/>
                  </a:lnTo>
                  <a:lnTo>
                    <a:pt x="3235960" y="1527733"/>
                  </a:lnTo>
                  <a:lnTo>
                    <a:pt x="3235960" y="1508887"/>
                  </a:lnTo>
                  <a:lnTo>
                    <a:pt x="2911094" y="1338948"/>
                  </a:lnTo>
                  <a:lnTo>
                    <a:pt x="3014319" y="1246251"/>
                  </a:lnTo>
                  <a:lnTo>
                    <a:pt x="3253676" y="1503159"/>
                  </a:lnTo>
                  <a:lnTo>
                    <a:pt x="3253676" y="1484452"/>
                  </a:lnTo>
                  <a:lnTo>
                    <a:pt x="3023806" y="1237729"/>
                  </a:lnTo>
                  <a:lnTo>
                    <a:pt x="3252978" y="1031925"/>
                  </a:lnTo>
                  <a:lnTo>
                    <a:pt x="3274187" y="1055497"/>
                  </a:lnTo>
                  <a:lnTo>
                    <a:pt x="3290557" y="1013968"/>
                  </a:lnTo>
                  <a:lnTo>
                    <a:pt x="3305429" y="976249"/>
                  </a:lnTo>
                  <a:lnTo>
                    <a:pt x="3223260" y="998855"/>
                  </a:lnTo>
                  <a:lnTo>
                    <a:pt x="3244507" y="1022489"/>
                  </a:lnTo>
                  <a:lnTo>
                    <a:pt x="3015170" y="1228458"/>
                  </a:lnTo>
                  <a:lnTo>
                    <a:pt x="3005683" y="1218285"/>
                  </a:lnTo>
                  <a:lnTo>
                    <a:pt x="3005683" y="1236980"/>
                  </a:lnTo>
                  <a:lnTo>
                    <a:pt x="2899118" y="1332687"/>
                  </a:lnTo>
                  <a:lnTo>
                    <a:pt x="2889072" y="1327442"/>
                  </a:lnTo>
                  <a:lnTo>
                    <a:pt x="2889072" y="1341716"/>
                  </a:lnTo>
                  <a:lnTo>
                    <a:pt x="2658237" y="1549019"/>
                  </a:lnTo>
                  <a:lnTo>
                    <a:pt x="1907616" y="1549019"/>
                  </a:lnTo>
                  <a:lnTo>
                    <a:pt x="2616949" y="1199337"/>
                  </a:lnTo>
                  <a:lnTo>
                    <a:pt x="2889072" y="1341716"/>
                  </a:lnTo>
                  <a:lnTo>
                    <a:pt x="2889072" y="1327442"/>
                  </a:lnTo>
                  <a:lnTo>
                    <a:pt x="2630995" y="1192415"/>
                  </a:lnTo>
                  <a:lnTo>
                    <a:pt x="2859316" y="1079855"/>
                  </a:lnTo>
                  <a:lnTo>
                    <a:pt x="3005683" y="1236980"/>
                  </a:lnTo>
                  <a:lnTo>
                    <a:pt x="3005683" y="1218285"/>
                  </a:lnTo>
                  <a:lnTo>
                    <a:pt x="2871254" y="1073962"/>
                  </a:lnTo>
                  <a:lnTo>
                    <a:pt x="3239973" y="892187"/>
                  </a:lnTo>
                  <a:lnTo>
                    <a:pt x="3253994" y="920623"/>
                  </a:lnTo>
                  <a:lnTo>
                    <a:pt x="3288474" y="875157"/>
                  </a:lnTo>
                  <a:lnTo>
                    <a:pt x="3304679" y="853782"/>
                  </a:lnTo>
                  <a:lnTo>
                    <a:pt x="3305429" y="853440"/>
                  </a:lnTo>
                  <a:lnTo>
                    <a:pt x="3305073" y="853262"/>
                  </a:lnTo>
                  <a:lnTo>
                    <a:pt x="3305429" y="852805"/>
                  </a:lnTo>
                  <a:lnTo>
                    <a:pt x="3304527" y="852805"/>
                  </a:lnTo>
                  <a:lnTo>
                    <a:pt x="3287674" y="826770"/>
                  </a:lnTo>
                  <a:lnTo>
                    <a:pt x="3258693" y="782066"/>
                  </a:lnTo>
                  <a:lnTo>
                    <a:pt x="3242564" y="809409"/>
                  </a:lnTo>
                  <a:lnTo>
                    <a:pt x="3230372" y="802220"/>
                  </a:lnTo>
                  <a:lnTo>
                    <a:pt x="3230372" y="816902"/>
                  </a:lnTo>
                  <a:lnTo>
                    <a:pt x="3229914" y="830834"/>
                  </a:lnTo>
                  <a:lnTo>
                    <a:pt x="3228708" y="832891"/>
                  </a:lnTo>
                  <a:lnTo>
                    <a:pt x="3228708" y="869302"/>
                  </a:lnTo>
                  <a:lnTo>
                    <a:pt x="3228251" y="883793"/>
                  </a:lnTo>
                  <a:lnTo>
                    <a:pt x="2862211" y="1064272"/>
                  </a:lnTo>
                  <a:lnTo>
                    <a:pt x="2850286" y="1051471"/>
                  </a:lnTo>
                  <a:lnTo>
                    <a:pt x="2850286" y="1070152"/>
                  </a:lnTo>
                  <a:lnTo>
                    <a:pt x="2617089" y="1185138"/>
                  </a:lnTo>
                  <a:lnTo>
                    <a:pt x="1908327" y="814349"/>
                  </a:lnTo>
                  <a:lnTo>
                    <a:pt x="2633992" y="837971"/>
                  </a:lnTo>
                  <a:lnTo>
                    <a:pt x="2850286" y="1070152"/>
                  </a:lnTo>
                  <a:lnTo>
                    <a:pt x="2850286" y="1051471"/>
                  </a:lnTo>
                  <a:lnTo>
                    <a:pt x="2651963" y="838568"/>
                  </a:lnTo>
                  <a:lnTo>
                    <a:pt x="3222714" y="857148"/>
                  </a:lnTo>
                  <a:lnTo>
                    <a:pt x="3228708" y="869302"/>
                  </a:lnTo>
                  <a:lnTo>
                    <a:pt x="3228708" y="832891"/>
                  </a:lnTo>
                  <a:lnTo>
                    <a:pt x="3221913" y="844410"/>
                  </a:lnTo>
                  <a:lnTo>
                    <a:pt x="2639745" y="825449"/>
                  </a:lnTo>
                  <a:lnTo>
                    <a:pt x="1901672" y="33172"/>
                  </a:lnTo>
                  <a:lnTo>
                    <a:pt x="3230372" y="816902"/>
                  </a:lnTo>
                  <a:lnTo>
                    <a:pt x="3230372" y="802220"/>
                  </a:lnTo>
                  <a:lnTo>
                    <a:pt x="1870329" y="0"/>
                  </a:lnTo>
                  <a:lnTo>
                    <a:pt x="1867154" y="5461"/>
                  </a:lnTo>
                  <a:lnTo>
                    <a:pt x="1862455" y="9779"/>
                  </a:lnTo>
                  <a:lnTo>
                    <a:pt x="2621775" y="824865"/>
                  </a:lnTo>
                  <a:lnTo>
                    <a:pt x="1881124" y="800735"/>
                  </a:lnTo>
                  <a:lnTo>
                    <a:pt x="1880870" y="807085"/>
                  </a:lnTo>
                  <a:lnTo>
                    <a:pt x="1877949" y="812673"/>
                  </a:lnTo>
                  <a:lnTo>
                    <a:pt x="2603055" y="1192060"/>
                  </a:lnTo>
                  <a:lnTo>
                    <a:pt x="1878076" y="1549527"/>
                  </a:lnTo>
                  <a:lnTo>
                    <a:pt x="1880870" y="1555178"/>
                  </a:lnTo>
                  <a:lnTo>
                    <a:pt x="1880870" y="1561719"/>
                  </a:lnTo>
                  <a:lnTo>
                    <a:pt x="2644089" y="1561719"/>
                  </a:lnTo>
                  <a:lnTo>
                    <a:pt x="1879041" y="2248827"/>
                  </a:lnTo>
                  <a:lnTo>
                    <a:pt x="1878076" y="2249297"/>
                  </a:lnTo>
                  <a:lnTo>
                    <a:pt x="1878203" y="2249576"/>
                  </a:lnTo>
                  <a:lnTo>
                    <a:pt x="1876679" y="2250948"/>
                  </a:lnTo>
                  <a:lnTo>
                    <a:pt x="1881555" y="2256421"/>
                  </a:lnTo>
                  <a:lnTo>
                    <a:pt x="1883664" y="2260727"/>
                  </a:lnTo>
                  <a:lnTo>
                    <a:pt x="1884870" y="2260142"/>
                  </a:lnTo>
                  <a:lnTo>
                    <a:pt x="1885061" y="2260346"/>
                  </a:lnTo>
                  <a:lnTo>
                    <a:pt x="1885797" y="2259685"/>
                  </a:lnTo>
                  <a:lnTo>
                    <a:pt x="3246386" y="1594485"/>
                  </a:lnTo>
                  <a:lnTo>
                    <a:pt x="3260344" y="1623060"/>
                  </a:lnTo>
                  <a:lnTo>
                    <a:pt x="3295142" y="1577594"/>
                  </a:lnTo>
                  <a:lnTo>
                    <a:pt x="3311766" y="1555877"/>
                  </a:lnTo>
                  <a:lnTo>
                    <a:pt x="3312160" y="1555877"/>
                  </a:lnTo>
                  <a:lnTo>
                    <a:pt x="3311956" y="1555623"/>
                  </a:lnTo>
                  <a:lnTo>
                    <a:pt x="3312160" y="1555369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70348" y="1118107"/>
              <a:ext cx="497840" cy="1543050"/>
            </a:xfrm>
            <a:custGeom>
              <a:avLst/>
              <a:gdLst/>
              <a:ahLst/>
              <a:cxnLst/>
              <a:rect l="l" t="t" r="r" b="b"/>
              <a:pathLst>
                <a:path w="497839" h="1543050">
                  <a:moveTo>
                    <a:pt x="479933" y="44577"/>
                  </a:moveTo>
                  <a:lnTo>
                    <a:pt x="427609" y="44577"/>
                  </a:lnTo>
                  <a:lnTo>
                    <a:pt x="414947" y="44577"/>
                  </a:lnTo>
                  <a:lnTo>
                    <a:pt x="414528" y="76200"/>
                  </a:lnTo>
                  <a:lnTo>
                    <a:pt x="479933" y="44577"/>
                  </a:lnTo>
                  <a:close/>
                </a:path>
                <a:path w="49783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7839" h="1543050">
                  <a:moveTo>
                    <a:pt x="491236" y="39116"/>
                  </a:moveTo>
                  <a:lnTo>
                    <a:pt x="415544" y="0"/>
                  </a:lnTo>
                  <a:lnTo>
                    <a:pt x="415112" y="31699"/>
                  </a:lnTo>
                  <a:lnTo>
                    <a:pt x="27559" y="26162"/>
                  </a:lnTo>
                  <a:lnTo>
                    <a:pt x="27305" y="38862"/>
                  </a:lnTo>
                  <a:lnTo>
                    <a:pt x="414947" y="44399"/>
                  </a:lnTo>
                  <a:lnTo>
                    <a:pt x="427609" y="44399"/>
                  </a:lnTo>
                  <a:lnTo>
                    <a:pt x="480301" y="44399"/>
                  </a:lnTo>
                  <a:lnTo>
                    <a:pt x="491236" y="39116"/>
                  </a:lnTo>
                  <a:close/>
                </a:path>
                <a:path w="497839" h="1543050">
                  <a:moveTo>
                    <a:pt x="497840" y="1504696"/>
                  </a:moveTo>
                  <a:lnTo>
                    <a:pt x="485140" y="1498346"/>
                  </a:lnTo>
                  <a:lnTo>
                    <a:pt x="421640" y="1466596"/>
                  </a:lnTo>
                  <a:lnTo>
                    <a:pt x="421640" y="1498346"/>
                  </a:lnTo>
                  <a:lnTo>
                    <a:pt x="27432" y="1498346"/>
                  </a:lnTo>
                  <a:lnTo>
                    <a:pt x="27432" y="1511046"/>
                  </a:lnTo>
                  <a:lnTo>
                    <a:pt x="421640" y="1511046"/>
                  </a:lnTo>
                  <a:lnTo>
                    <a:pt x="421640" y="1542796"/>
                  </a:lnTo>
                  <a:lnTo>
                    <a:pt x="485140" y="1511046"/>
                  </a:lnTo>
                  <a:lnTo>
                    <a:pt x="497840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14560" y="1577339"/>
              <a:ext cx="412115" cy="779145"/>
            </a:xfrm>
            <a:custGeom>
              <a:avLst/>
              <a:gdLst/>
              <a:ahLst/>
              <a:cxnLst/>
              <a:rect l="l" t="t" r="r" b="b"/>
              <a:pathLst>
                <a:path w="412115" h="779144">
                  <a:moveTo>
                    <a:pt x="397510" y="38100"/>
                  </a:moveTo>
                  <a:lnTo>
                    <a:pt x="384810" y="31750"/>
                  </a:lnTo>
                  <a:lnTo>
                    <a:pt x="321310" y="0"/>
                  </a:lnTo>
                  <a:lnTo>
                    <a:pt x="32131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10" y="44450"/>
                  </a:lnTo>
                  <a:lnTo>
                    <a:pt x="321310" y="76200"/>
                  </a:lnTo>
                  <a:lnTo>
                    <a:pt x="384810" y="44450"/>
                  </a:lnTo>
                  <a:lnTo>
                    <a:pt x="397510" y="38100"/>
                  </a:lnTo>
                  <a:close/>
                </a:path>
                <a:path w="412115" h="779144">
                  <a:moveTo>
                    <a:pt x="411861" y="740664"/>
                  </a:moveTo>
                  <a:lnTo>
                    <a:pt x="399161" y="734314"/>
                  </a:lnTo>
                  <a:lnTo>
                    <a:pt x="335661" y="702564"/>
                  </a:lnTo>
                  <a:lnTo>
                    <a:pt x="335661" y="734314"/>
                  </a:lnTo>
                  <a:lnTo>
                    <a:pt x="7620" y="734314"/>
                  </a:lnTo>
                  <a:lnTo>
                    <a:pt x="7620" y="747014"/>
                  </a:lnTo>
                  <a:lnTo>
                    <a:pt x="335661" y="747014"/>
                  </a:lnTo>
                  <a:lnTo>
                    <a:pt x="335661" y="778764"/>
                  </a:lnTo>
                  <a:lnTo>
                    <a:pt x="399161" y="747014"/>
                  </a:lnTo>
                  <a:lnTo>
                    <a:pt x="411861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205973" y="1468628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15371" y="2146807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62140" y="68922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82334" y="104063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89319" y="2737231"/>
            <a:ext cx="342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22969" y="85229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42781" y="1203451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34527" y="2648838"/>
            <a:ext cx="342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C00000"/>
                </a:solidFill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10328" y="975105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57877" y="1749932"/>
            <a:ext cx="257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03978" y="2465908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575" baseline="-21164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358693" y="1493519"/>
            <a:ext cx="383540" cy="946785"/>
            <a:chOff x="9358693" y="1493519"/>
            <a:chExt cx="383540" cy="946785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58693" y="1493519"/>
              <a:ext cx="381190" cy="29413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06062" y="2168651"/>
              <a:ext cx="336141" cy="271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7469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543" y="1458594"/>
            <a:ext cx="2085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1055" algn="l"/>
              </a:tabLst>
            </a:pPr>
            <a:r>
              <a:rPr sz="2400" b="1" spc="-15" baseline="1736" dirty="0">
                <a:latin typeface="Calibri"/>
                <a:cs typeface="Calibri"/>
              </a:rPr>
              <a:t>#Wheel</a:t>
            </a:r>
            <a:r>
              <a:rPr sz="2400" b="1" baseline="1736" dirty="0">
                <a:latin typeface="Calibri"/>
                <a:cs typeface="Calibri"/>
              </a:rPr>
              <a:t>	Height</a:t>
            </a:r>
            <a:r>
              <a:rPr sz="2400" b="1" spc="525" baseline="1736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Weight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566" y="1809750"/>
            <a:ext cx="1750060" cy="38862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50"/>
              </a:spcBef>
              <a:tabLst>
                <a:tab pos="796290" algn="l"/>
                <a:tab pos="1376045" algn="l"/>
              </a:tabLst>
            </a:pPr>
            <a:r>
              <a:rPr sz="2400" b="1" spc="-75" baseline="1736" dirty="0">
                <a:latin typeface="Calibri"/>
                <a:cs typeface="Calibri"/>
              </a:rPr>
              <a:t>4</a:t>
            </a:r>
            <a:r>
              <a:rPr sz="2400" b="1" baseline="1736" dirty="0">
                <a:latin typeface="Calibri"/>
                <a:cs typeface="Calibri"/>
              </a:rPr>
              <a:t>	</a:t>
            </a:r>
            <a:r>
              <a:rPr sz="1600" b="1" spc="-50" dirty="0">
                <a:latin typeface="Calibri"/>
                <a:cs typeface="Calibri"/>
              </a:rPr>
              <a:t>6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25" dirty="0">
                <a:latin typeface="Calibri"/>
                <a:cs typeface="Calibri"/>
              </a:rPr>
              <a:t>500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1281" y="2575686"/>
          <a:ext cx="1674494" cy="2799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57785">
                        <a:lnSpc>
                          <a:spcPts val="1515"/>
                        </a:lnSpc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1545"/>
                        </a:lnSpc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5.5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70"/>
                        </a:lnSpc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600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510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550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82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7320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200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3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3195" marB="0"/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3.5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150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1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9390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02565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900"/>
                        </a:lnSpc>
                        <a:spcBef>
                          <a:spcPts val="162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250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063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482722" y="1278762"/>
            <a:ext cx="2138045" cy="908685"/>
            <a:chOff x="2482722" y="1278762"/>
            <a:chExt cx="2138045" cy="9086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0339" y="1641347"/>
              <a:ext cx="772667" cy="5455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92247" y="1288287"/>
              <a:ext cx="2111375" cy="502920"/>
            </a:xfrm>
            <a:custGeom>
              <a:avLst/>
              <a:gdLst/>
              <a:ahLst/>
              <a:cxnLst/>
              <a:rect l="l" t="t" r="r" b="b"/>
              <a:pathLst>
                <a:path w="2111375" h="502919">
                  <a:moveTo>
                    <a:pt x="0" y="502920"/>
                  </a:moveTo>
                  <a:lnTo>
                    <a:pt x="0" y="487807"/>
                  </a:lnTo>
                  <a:lnTo>
                    <a:pt x="0" y="480187"/>
                  </a:lnTo>
                  <a:lnTo>
                    <a:pt x="15493" y="464692"/>
                  </a:lnTo>
                  <a:lnTo>
                    <a:pt x="22987" y="457200"/>
                  </a:lnTo>
                  <a:lnTo>
                    <a:pt x="45719" y="449579"/>
                  </a:lnTo>
                  <a:lnTo>
                    <a:pt x="53593" y="442087"/>
                  </a:lnTo>
                  <a:lnTo>
                    <a:pt x="76326" y="418973"/>
                  </a:lnTo>
                  <a:lnTo>
                    <a:pt x="83819" y="411479"/>
                  </a:lnTo>
                  <a:lnTo>
                    <a:pt x="99313" y="396366"/>
                  </a:lnTo>
                  <a:lnTo>
                    <a:pt x="106933" y="388747"/>
                  </a:lnTo>
                  <a:lnTo>
                    <a:pt x="114426" y="381253"/>
                  </a:lnTo>
                  <a:lnTo>
                    <a:pt x="129539" y="373252"/>
                  </a:lnTo>
                  <a:lnTo>
                    <a:pt x="137159" y="365760"/>
                  </a:lnTo>
                  <a:lnTo>
                    <a:pt x="152653" y="350647"/>
                  </a:lnTo>
                  <a:lnTo>
                    <a:pt x="167766" y="343026"/>
                  </a:lnTo>
                  <a:lnTo>
                    <a:pt x="182879" y="335534"/>
                  </a:lnTo>
                  <a:lnTo>
                    <a:pt x="190753" y="327533"/>
                  </a:lnTo>
                  <a:lnTo>
                    <a:pt x="198374" y="320039"/>
                  </a:lnTo>
                  <a:lnTo>
                    <a:pt x="205866" y="304926"/>
                  </a:lnTo>
                  <a:lnTo>
                    <a:pt x="228600" y="289813"/>
                  </a:lnTo>
                  <a:lnTo>
                    <a:pt x="236474" y="289813"/>
                  </a:lnTo>
                  <a:lnTo>
                    <a:pt x="259206" y="274320"/>
                  </a:lnTo>
                  <a:lnTo>
                    <a:pt x="274319" y="266700"/>
                  </a:lnTo>
                  <a:lnTo>
                    <a:pt x="282194" y="259207"/>
                  </a:lnTo>
                  <a:lnTo>
                    <a:pt x="289813" y="251587"/>
                  </a:lnTo>
                  <a:lnTo>
                    <a:pt x="297306" y="244094"/>
                  </a:lnTo>
                  <a:lnTo>
                    <a:pt x="312419" y="236092"/>
                  </a:lnTo>
                  <a:lnTo>
                    <a:pt x="320039" y="236092"/>
                  </a:lnTo>
                  <a:lnTo>
                    <a:pt x="335533" y="228600"/>
                  </a:lnTo>
                  <a:lnTo>
                    <a:pt x="343026" y="220979"/>
                  </a:lnTo>
                  <a:lnTo>
                    <a:pt x="365759" y="213487"/>
                  </a:lnTo>
                  <a:lnTo>
                    <a:pt x="373633" y="213487"/>
                  </a:lnTo>
                  <a:lnTo>
                    <a:pt x="381253" y="205866"/>
                  </a:lnTo>
                  <a:lnTo>
                    <a:pt x="396366" y="190373"/>
                  </a:lnTo>
                  <a:lnTo>
                    <a:pt x="411479" y="190373"/>
                  </a:lnTo>
                  <a:lnTo>
                    <a:pt x="426974" y="175260"/>
                  </a:lnTo>
                  <a:lnTo>
                    <a:pt x="442087" y="167766"/>
                  </a:lnTo>
                  <a:lnTo>
                    <a:pt x="457200" y="160147"/>
                  </a:lnTo>
                  <a:lnTo>
                    <a:pt x="480187" y="144652"/>
                  </a:lnTo>
                  <a:lnTo>
                    <a:pt x="487806" y="137160"/>
                  </a:lnTo>
                  <a:lnTo>
                    <a:pt x="510794" y="129539"/>
                  </a:lnTo>
                  <a:lnTo>
                    <a:pt x="518413" y="122047"/>
                  </a:lnTo>
                  <a:lnTo>
                    <a:pt x="533526" y="114426"/>
                  </a:lnTo>
                  <a:lnTo>
                    <a:pt x="548639" y="106934"/>
                  </a:lnTo>
                  <a:lnTo>
                    <a:pt x="556513" y="98933"/>
                  </a:lnTo>
                  <a:lnTo>
                    <a:pt x="571626" y="98933"/>
                  </a:lnTo>
                  <a:lnTo>
                    <a:pt x="579246" y="91439"/>
                  </a:lnTo>
                  <a:lnTo>
                    <a:pt x="594359" y="83820"/>
                  </a:lnTo>
                  <a:lnTo>
                    <a:pt x="617346" y="76326"/>
                  </a:lnTo>
                  <a:lnTo>
                    <a:pt x="632459" y="68707"/>
                  </a:lnTo>
                  <a:lnTo>
                    <a:pt x="663066" y="68707"/>
                  </a:lnTo>
                  <a:lnTo>
                    <a:pt x="670687" y="53212"/>
                  </a:lnTo>
                  <a:lnTo>
                    <a:pt x="678179" y="53212"/>
                  </a:lnTo>
                  <a:lnTo>
                    <a:pt x="708787" y="53212"/>
                  </a:lnTo>
                  <a:lnTo>
                    <a:pt x="716407" y="53212"/>
                  </a:lnTo>
                  <a:lnTo>
                    <a:pt x="723900" y="45720"/>
                  </a:lnTo>
                  <a:lnTo>
                    <a:pt x="754507" y="38100"/>
                  </a:lnTo>
                  <a:lnTo>
                    <a:pt x="777239" y="38100"/>
                  </a:lnTo>
                  <a:lnTo>
                    <a:pt x="785113" y="30607"/>
                  </a:lnTo>
                  <a:lnTo>
                    <a:pt x="800226" y="22987"/>
                  </a:lnTo>
                  <a:lnTo>
                    <a:pt x="876553" y="22987"/>
                  </a:lnTo>
                  <a:lnTo>
                    <a:pt x="891666" y="15494"/>
                  </a:lnTo>
                  <a:lnTo>
                    <a:pt x="929893" y="15494"/>
                  </a:lnTo>
                  <a:lnTo>
                    <a:pt x="937387" y="7492"/>
                  </a:lnTo>
                  <a:lnTo>
                    <a:pt x="952500" y="7492"/>
                  </a:lnTo>
                  <a:lnTo>
                    <a:pt x="960119" y="7492"/>
                  </a:lnTo>
                  <a:lnTo>
                    <a:pt x="983106" y="7492"/>
                  </a:lnTo>
                  <a:lnTo>
                    <a:pt x="1005839" y="7492"/>
                  </a:lnTo>
                  <a:lnTo>
                    <a:pt x="1028826" y="0"/>
                  </a:lnTo>
                  <a:lnTo>
                    <a:pt x="1288034" y="0"/>
                  </a:lnTo>
                  <a:lnTo>
                    <a:pt x="1295653" y="7492"/>
                  </a:lnTo>
                  <a:lnTo>
                    <a:pt x="1318260" y="15494"/>
                  </a:lnTo>
                  <a:lnTo>
                    <a:pt x="1341374" y="22987"/>
                  </a:lnTo>
                  <a:lnTo>
                    <a:pt x="1356487" y="30607"/>
                  </a:lnTo>
                  <a:lnTo>
                    <a:pt x="1371600" y="30607"/>
                  </a:lnTo>
                  <a:lnTo>
                    <a:pt x="1387093" y="30607"/>
                  </a:lnTo>
                  <a:lnTo>
                    <a:pt x="1409700" y="38100"/>
                  </a:lnTo>
                  <a:lnTo>
                    <a:pt x="1425193" y="45720"/>
                  </a:lnTo>
                  <a:lnTo>
                    <a:pt x="1440306" y="53212"/>
                  </a:lnTo>
                  <a:lnTo>
                    <a:pt x="1447927" y="53212"/>
                  </a:lnTo>
                  <a:lnTo>
                    <a:pt x="1463039" y="53212"/>
                  </a:lnTo>
                  <a:lnTo>
                    <a:pt x="1478534" y="61213"/>
                  </a:lnTo>
                  <a:lnTo>
                    <a:pt x="1493647" y="68707"/>
                  </a:lnTo>
                  <a:lnTo>
                    <a:pt x="1508760" y="76326"/>
                  </a:lnTo>
                  <a:lnTo>
                    <a:pt x="1516634" y="83820"/>
                  </a:lnTo>
                  <a:lnTo>
                    <a:pt x="1531747" y="83820"/>
                  </a:lnTo>
                  <a:lnTo>
                    <a:pt x="1539366" y="98933"/>
                  </a:lnTo>
                  <a:lnTo>
                    <a:pt x="1546860" y="98933"/>
                  </a:lnTo>
                  <a:lnTo>
                    <a:pt x="1562353" y="106934"/>
                  </a:lnTo>
                  <a:lnTo>
                    <a:pt x="1577466" y="106934"/>
                  </a:lnTo>
                  <a:lnTo>
                    <a:pt x="1585087" y="114426"/>
                  </a:lnTo>
                  <a:lnTo>
                    <a:pt x="1600200" y="122047"/>
                  </a:lnTo>
                  <a:lnTo>
                    <a:pt x="1608074" y="122047"/>
                  </a:lnTo>
                  <a:lnTo>
                    <a:pt x="1615693" y="129539"/>
                  </a:lnTo>
                  <a:lnTo>
                    <a:pt x="1623187" y="129539"/>
                  </a:lnTo>
                  <a:lnTo>
                    <a:pt x="1630806" y="137160"/>
                  </a:lnTo>
                  <a:lnTo>
                    <a:pt x="1645919" y="144652"/>
                  </a:lnTo>
                  <a:lnTo>
                    <a:pt x="1661414" y="152653"/>
                  </a:lnTo>
                  <a:lnTo>
                    <a:pt x="1668906" y="152653"/>
                  </a:lnTo>
                  <a:lnTo>
                    <a:pt x="1676527" y="152653"/>
                  </a:lnTo>
                  <a:lnTo>
                    <a:pt x="1691639" y="160147"/>
                  </a:lnTo>
                  <a:lnTo>
                    <a:pt x="1707134" y="167766"/>
                  </a:lnTo>
                  <a:lnTo>
                    <a:pt x="1722247" y="175260"/>
                  </a:lnTo>
                  <a:lnTo>
                    <a:pt x="1729739" y="175260"/>
                  </a:lnTo>
                  <a:lnTo>
                    <a:pt x="1745234" y="182879"/>
                  </a:lnTo>
                  <a:lnTo>
                    <a:pt x="1760347" y="190373"/>
                  </a:lnTo>
                  <a:lnTo>
                    <a:pt x="1775460" y="198374"/>
                  </a:lnTo>
                  <a:lnTo>
                    <a:pt x="1775460" y="205866"/>
                  </a:lnTo>
                  <a:lnTo>
                    <a:pt x="1783079" y="205866"/>
                  </a:lnTo>
                  <a:lnTo>
                    <a:pt x="1798574" y="213487"/>
                  </a:lnTo>
                  <a:lnTo>
                    <a:pt x="1806066" y="220979"/>
                  </a:lnTo>
                  <a:lnTo>
                    <a:pt x="1821179" y="228600"/>
                  </a:lnTo>
                  <a:lnTo>
                    <a:pt x="1828800" y="228600"/>
                  </a:lnTo>
                  <a:lnTo>
                    <a:pt x="1836674" y="236092"/>
                  </a:lnTo>
                  <a:lnTo>
                    <a:pt x="1844293" y="244094"/>
                  </a:lnTo>
                  <a:lnTo>
                    <a:pt x="1851787" y="244094"/>
                  </a:lnTo>
                  <a:lnTo>
                    <a:pt x="1859406" y="251587"/>
                  </a:lnTo>
                  <a:lnTo>
                    <a:pt x="1874519" y="259207"/>
                  </a:lnTo>
                  <a:lnTo>
                    <a:pt x="1882393" y="274320"/>
                  </a:lnTo>
                  <a:lnTo>
                    <a:pt x="1897506" y="281813"/>
                  </a:lnTo>
                  <a:lnTo>
                    <a:pt x="1905127" y="297307"/>
                  </a:lnTo>
                  <a:lnTo>
                    <a:pt x="1912619" y="304926"/>
                  </a:lnTo>
                  <a:lnTo>
                    <a:pt x="1920239" y="304926"/>
                  </a:lnTo>
                  <a:lnTo>
                    <a:pt x="1920239" y="312420"/>
                  </a:lnTo>
                  <a:lnTo>
                    <a:pt x="1928114" y="320039"/>
                  </a:lnTo>
                  <a:lnTo>
                    <a:pt x="1935734" y="327533"/>
                  </a:lnTo>
                  <a:lnTo>
                    <a:pt x="1943227" y="335534"/>
                  </a:lnTo>
                  <a:lnTo>
                    <a:pt x="1950847" y="335534"/>
                  </a:lnTo>
                  <a:lnTo>
                    <a:pt x="1958339" y="335534"/>
                  </a:lnTo>
                  <a:lnTo>
                    <a:pt x="1965960" y="343026"/>
                  </a:lnTo>
                  <a:lnTo>
                    <a:pt x="1973834" y="350647"/>
                  </a:lnTo>
                  <a:lnTo>
                    <a:pt x="1981453" y="358139"/>
                  </a:lnTo>
                  <a:lnTo>
                    <a:pt x="1988947" y="365760"/>
                  </a:lnTo>
                  <a:lnTo>
                    <a:pt x="1996566" y="373252"/>
                  </a:lnTo>
                  <a:lnTo>
                    <a:pt x="2004060" y="381253"/>
                  </a:lnTo>
                  <a:lnTo>
                    <a:pt x="2011679" y="381253"/>
                  </a:lnTo>
                  <a:lnTo>
                    <a:pt x="2027174" y="388747"/>
                  </a:lnTo>
                  <a:lnTo>
                    <a:pt x="2034666" y="396366"/>
                  </a:lnTo>
                  <a:lnTo>
                    <a:pt x="2034666" y="403860"/>
                  </a:lnTo>
                  <a:lnTo>
                    <a:pt x="2042287" y="403860"/>
                  </a:lnTo>
                  <a:lnTo>
                    <a:pt x="2042287" y="411479"/>
                  </a:lnTo>
                  <a:lnTo>
                    <a:pt x="2057400" y="418973"/>
                  </a:lnTo>
                  <a:lnTo>
                    <a:pt x="2057400" y="426974"/>
                  </a:lnTo>
                  <a:lnTo>
                    <a:pt x="2065274" y="426974"/>
                  </a:lnTo>
                  <a:lnTo>
                    <a:pt x="2065274" y="434466"/>
                  </a:lnTo>
                  <a:lnTo>
                    <a:pt x="2072893" y="442087"/>
                  </a:lnTo>
                  <a:lnTo>
                    <a:pt x="2080387" y="449579"/>
                  </a:lnTo>
                  <a:lnTo>
                    <a:pt x="2080387" y="457200"/>
                  </a:lnTo>
                  <a:lnTo>
                    <a:pt x="2088006" y="457200"/>
                  </a:lnTo>
                  <a:lnTo>
                    <a:pt x="2095500" y="464692"/>
                  </a:lnTo>
                  <a:lnTo>
                    <a:pt x="2103119" y="464692"/>
                  </a:lnTo>
                  <a:lnTo>
                    <a:pt x="2103119" y="472694"/>
                  </a:lnTo>
                  <a:lnTo>
                    <a:pt x="2110993" y="472694"/>
                  </a:lnTo>
                </a:path>
              </a:pathLst>
            </a:custGeom>
            <a:ln w="19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9896" y="1667509"/>
              <a:ext cx="110491" cy="11811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744723" y="2968751"/>
            <a:ext cx="922019" cy="1191895"/>
            <a:chOff x="2744723" y="2968751"/>
            <a:chExt cx="922019" cy="11918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8439" y="3563111"/>
              <a:ext cx="907886" cy="5974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4723" y="2968751"/>
              <a:ext cx="842772" cy="560832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02051" y="2304288"/>
            <a:ext cx="885444" cy="55473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758439" y="4232147"/>
            <a:ext cx="881380" cy="1262380"/>
            <a:chOff x="2758439" y="4232147"/>
            <a:chExt cx="881380" cy="126238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5203" y="4232147"/>
              <a:ext cx="864107" cy="6294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58439" y="4841747"/>
              <a:ext cx="829056" cy="65227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70347" y="522986"/>
            <a:ext cx="5156200" cy="2740025"/>
            <a:chOff x="5070347" y="522986"/>
            <a:chExt cx="5156200" cy="2740025"/>
          </a:xfrm>
        </p:grpSpPr>
        <p:sp>
          <p:nvSpPr>
            <p:cNvPr id="17" name="object 17"/>
            <p:cNvSpPr/>
            <p:nvPr/>
          </p:nvSpPr>
          <p:spPr>
            <a:xfrm>
              <a:off x="5561837" y="927354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1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1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4165" y="535686"/>
              <a:ext cx="2399030" cy="2714625"/>
            </a:xfrm>
            <a:custGeom>
              <a:avLst/>
              <a:gdLst/>
              <a:ahLst/>
              <a:cxnLst/>
              <a:rect l="l" t="t" r="r" b="b"/>
              <a:pathLst>
                <a:path w="2399029" h="2714625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2399029" h="2714625">
                  <a:moveTo>
                    <a:pt x="13715" y="1033272"/>
                  </a:moveTo>
                  <a:lnTo>
                    <a:pt x="18562" y="986600"/>
                  </a:lnTo>
                  <a:lnTo>
                    <a:pt x="32462" y="943123"/>
                  </a:lnTo>
                  <a:lnTo>
                    <a:pt x="54455" y="903775"/>
                  </a:lnTo>
                  <a:lnTo>
                    <a:pt x="83581" y="869489"/>
                  </a:lnTo>
                  <a:lnTo>
                    <a:pt x="118881" y="841198"/>
                  </a:lnTo>
                  <a:lnTo>
                    <a:pt x="159394" y="819834"/>
                  </a:lnTo>
                  <a:lnTo>
                    <a:pt x="204161" y="806332"/>
                  </a:lnTo>
                  <a:lnTo>
                    <a:pt x="252222" y="801624"/>
                  </a:lnTo>
                  <a:lnTo>
                    <a:pt x="300282" y="806332"/>
                  </a:lnTo>
                  <a:lnTo>
                    <a:pt x="345049" y="819834"/>
                  </a:lnTo>
                  <a:lnTo>
                    <a:pt x="385562" y="841198"/>
                  </a:lnTo>
                  <a:lnTo>
                    <a:pt x="420862" y="869489"/>
                  </a:lnTo>
                  <a:lnTo>
                    <a:pt x="449988" y="903775"/>
                  </a:lnTo>
                  <a:lnTo>
                    <a:pt x="471981" y="943123"/>
                  </a:lnTo>
                  <a:lnTo>
                    <a:pt x="485881" y="986600"/>
                  </a:lnTo>
                  <a:lnTo>
                    <a:pt x="490727" y="1033272"/>
                  </a:lnTo>
                  <a:lnTo>
                    <a:pt x="485881" y="1079943"/>
                  </a:lnTo>
                  <a:lnTo>
                    <a:pt x="471981" y="1123420"/>
                  </a:lnTo>
                  <a:lnTo>
                    <a:pt x="449988" y="1162768"/>
                  </a:lnTo>
                  <a:lnTo>
                    <a:pt x="420862" y="1197054"/>
                  </a:lnTo>
                  <a:lnTo>
                    <a:pt x="385562" y="1225345"/>
                  </a:lnTo>
                  <a:lnTo>
                    <a:pt x="345049" y="1246709"/>
                  </a:lnTo>
                  <a:lnTo>
                    <a:pt x="300282" y="1260211"/>
                  </a:lnTo>
                  <a:lnTo>
                    <a:pt x="252222" y="1264919"/>
                  </a:lnTo>
                  <a:lnTo>
                    <a:pt x="204161" y="1260211"/>
                  </a:lnTo>
                  <a:lnTo>
                    <a:pt x="159394" y="1246709"/>
                  </a:lnTo>
                  <a:lnTo>
                    <a:pt x="118881" y="1225345"/>
                  </a:lnTo>
                  <a:lnTo>
                    <a:pt x="83581" y="1197054"/>
                  </a:lnTo>
                  <a:lnTo>
                    <a:pt x="54455" y="1162768"/>
                  </a:lnTo>
                  <a:lnTo>
                    <a:pt x="32462" y="1123420"/>
                  </a:lnTo>
                  <a:lnTo>
                    <a:pt x="18562" y="1079943"/>
                  </a:lnTo>
                  <a:lnTo>
                    <a:pt x="13715" y="1033272"/>
                  </a:lnTo>
                  <a:close/>
                </a:path>
                <a:path w="2399029" h="2714625">
                  <a:moveTo>
                    <a:pt x="13715" y="1782317"/>
                  </a:moveTo>
                  <a:lnTo>
                    <a:pt x="18562" y="1735467"/>
                  </a:lnTo>
                  <a:lnTo>
                    <a:pt x="32462" y="1691836"/>
                  </a:lnTo>
                  <a:lnTo>
                    <a:pt x="54455" y="1652357"/>
                  </a:lnTo>
                  <a:lnTo>
                    <a:pt x="83581" y="1617964"/>
                  </a:lnTo>
                  <a:lnTo>
                    <a:pt x="118881" y="1589589"/>
                  </a:lnTo>
                  <a:lnTo>
                    <a:pt x="159394" y="1568166"/>
                  </a:lnTo>
                  <a:lnTo>
                    <a:pt x="204161" y="1554628"/>
                  </a:lnTo>
                  <a:lnTo>
                    <a:pt x="252222" y="1549908"/>
                  </a:lnTo>
                  <a:lnTo>
                    <a:pt x="300282" y="1554628"/>
                  </a:lnTo>
                  <a:lnTo>
                    <a:pt x="345049" y="1568166"/>
                  </a:lnTo>
                  <a:lnTo>
                    <a:pt x="385562" y="1589589"/>
                  </a:lnTo>
                  <a:lnTo>
                    <a:pt x="420862" y="1617964"/>
                  </a:lnTo>
                  <a:lnTo>
                    <a:pt x="449988" y="1652357"/>
                  </a:lnTo>
                  <a:lnTo>
                    <a:pt x="471981" y="1691836"/>
                  </a:lnTo>
                  <a:lnTo>
                    <a:pt x="485881" y="1735467"/>
                  </a:lnTo>
                  <a:lnTo>
                    <a:pt x="490727" y="1782317"/>
                  </a:lnTo>
                  <a:lnTo>
                    <a:pt x="485881" y="1829168"/>
                  </a:lnTo>
                  <a:lnTo>
                    <a:pt x="471981" y="1872799"/>
                  </a:lnTo>
                  <a:lnTo>
                    <a:pt x="449988" y="1912278"/>
                  </a:lnTo>
                  <a:lnTo>
                    <a:pt x="420862" y="1946671"/>
                  </a:lnTo>
                  <a:lnTo>
                    <a:pt x="385562" y="1975046"/>
                  </a:lnTo>
                  <a:lnTo>
                    <a:pt x="345049" y="1996469"/>
                  </a:lnTo>
                  <a:lnTo>
                    <a:pt x="300282" y="2010007"/>
                  </a:lnTo>
                  <a:lnTo>
                    <a:pt x="252222" y="2014727"/>
                  </a:lnTo>
                  <a:lnTo>
                    <a:pt x="204161" y="2010007"/>
                  </a:lnTo>
                  <a:lnTo>
                    <a:pt x="159394" y="1996469"/>
                  </a:lnTo>
                  <a:lnTo>
                    <a:pt x="118881" y="1975046"/>
                  </a:lnTo>
                  <a:lnTo>
                    <a:pt x="83581" y="1946671"/>
                  </a:lnTo>
                  <a:lnTo>
                    <a:pt x="54455" y="1912278"/>
                  </a:lnTo>
                  <a:lnTo>
                    <a:pt x="32462" y="1872799"/>
                  </a:lnTo>
                  <a:lnTo>
                    <a:pt x="18562" y="1829168"/>
                  </a:lnTo>
                  <a:lnTo>
                    <a:pt x="13715" y="1782317"/>
                  </a:lnTo>
                  <a:close/>
                </a:path>
                <a:path w="2399029" h="2714625">
                  <a:moveTo>
                    <a:pt x="13715" y="2481834"/>
                  </a:moveTo>
                  <a:lnTo>
                    <a:pt x="18562" y="2434983"/>
                  </a:lnTo>
                  <a:lnTo>
                    <a:pt x="32462" y="2391352"/>
                  </a:lnTo>
                  <a:lnTo>
                    <a:pt x="54455" y="2351873"/>
                  </a:lnTo>
                  <a:lnTo>
                    <a:pt x="83581" y="2317480"/>
                  </a:lnTo>
                  <a:lnTo>
                    <a:pt x="118881" y="2289105"/>
                  </a:lnTo>
                  <a:lnTo>
                    <a:pt x="159394" y="2267682"/>
                  </a:lnTo>
                  <a:lnTo>
                    <a:pt x="204161" y="2254144"/>
                  </a:lnTo>
                  <a:lnTo>
                    <a:pt x="252222" y="2249424"/>
                  </a:lnTo>
                  <a:lnTo>
                    <a:pt x="300282" y="2254144"/>
                  </a:lnTo>
                  <a:lnTo>
                    <a:pt x="345049" y="2267682"/>
                  </a:lnTo>
                  <a:lnTo>
                    <a:pt x="385562" y="2289105"/>
                  </a:lnTo>
                  <a:lnTo>
                    <a:pt x="420862" y="2317480"/>
                  </a:lnTo>
                  <a:lnTo>
                    <a:pt x="449988" y="2351873"/>
                  </a:lnTo>
                  <a:lnTo>
                    <a:pt x="471981" y="2391352"/>
                  </a:lnTo>
                  <a:lnTo>
                    <a:pt x="485881" y="2434983"/>
                  </a:lnTo>
                  <a:lnTo>
                    <a:pt x="490727" y="2481834"/>
                  </a:lnTo>
                  <a:lnTo>
                    <a:pt x="485881" y="2528684"/>
                  </a:lnTo>
                  <a:lnTo>
                    <a:pt x="471981" y="2572315"/>
                  </a:lnTo>
                  <a:lnTo>
                    <a:pt x="449988" y="2611794"/>
                  </a:lnTo>
                  <a:lnTo>
                    <a:pt x="420862" y="2646187"/>
                  </a:lnTo>
                  <a:lnTo>
                    <a:pt x="385562" y="2674562"/>
                  </a:lnTo>
                  <a:lnTo>
                    <a:pt x="345049" y="2695985"/>
                  </a:lnTo>
                  <a:lnTo>
                    <a:pt x="300282" y="2709523"/>
                  </a:lnTo>
                  <a:lnTo>
                    <a:pt x="252222" y="2714243"/>
                  </a:lnTo>
                  <a:lnTo>
                    <a:pt x="204161" y="2709523"/>
                  </a:lnTo>
                  <a:lnTo>
                    <a:pt x="159394" y="2695985"/>
                  </a:lnTo>
                  <a:lnTo>
                    <a:pt x="118881" y="2674562"/>
                  </a:lnTo>
                  <a:lnTo>
                    <a:pt x="83581" y="2646187"/>
                  </a:lnTo>
                  <a:lnTo>
                    <a:pt x="54455" y="2611794"/>
                  </a:lnTo>
                  <a:lnTo>
                    <a:pt x="32462" y="2572315"/>
                  </a:lnTo>
                  <a:lnTo>
                    <a:pt x="18562" y="2528684"/>
                  </a:lnTo>
                  <a:lnTo>
                    <a:pt x="13715" y="2481834"/>
                  </a:lnTo>
                  <a:close/>
                </a:path>
                <a:path w="2399029" h="2714625">
                  <a:moveTo>
                    <a:pt x="1914143" y="1080515"/>
                  </a:moveTo>
                  <a:lnTo>
                    <a:pt x="1918990" y="1033844"/>
                  </a:lnTo>
                  <a:lnTo>
                    <a:pt x="1932890" y="990367"/>
                  </a:lnTo>
                  <a:lnTo>
                    <a:pt x="1954883" y="951019"/>
                  </a:lnTo>
                  <a:lnTo>
                    <a:pt x="1984009" y="916733"/>
                  </a:lnTo>
                  <a:lnTo>
                    <a:pt x="2019309" y="888442"/>
                  </a:lnTo>
                  <a:lnTo>
                    <a:pt x="2059822" y="867078"/>
                  </a:lnTo>
                  <a:lnTo>
                    <a:pt x="2104589" y="853576"/>
                  </a:lnTo>
                  <a:lnTo>
                    <a:pt x="2152650" y="848867"/>
                  </a:lnTo>
                  <a:lnTo>
                    <a:pt x="2200710" y="853576"/>
                  </a:lnTo>
                  <a:lnTo>
                    <a:pt x="2245477" y="867078"/>
                  </a:lnTo>
                  <a:lnTo>
                    <a:pt x="2285990" y="888442"/>
                  </a:lnTo>
                  <a:lnTo>
                    <a:pt x="2321290" y="916733"/>
                  </a:lnTo>
                  <a:lnTo>
                    <a:pt x="2350416" y="951019"/>
                  </a:lnTo>
                  <a:lnTo>
                    <a:pt x="2372409" y="990367"/>
                  </a:lnTo>
                  <a:lnTo>
                    <a:pt x="2386309" y="1033844"/>
                  </a:lnTo>
                  <a:lnTo>
                    <a:pt x="2391155" y="1080515"/>
                  </a:lnTo>
                  <a:lnTo>
                    <a:pt x="2386309" y="1127187"/>
                  </a:lnTo>
                  <a:lnTo>
                    <a:pt x="2372409" y="1170664"/>
                  </a:lnTo>
                  <a:lnTo>
                    <a:pt x="2350416" y="1210012"/>
                  </a:lnTo>
                  <a:lnTo>
                    <a:pt x="2321290" y="1244298"/>
                  </a:lnTo>
                  <a:lnTo>
                    <a:pt x="2285990" y="1272589"/>
                  </a:lnTo>
                  <a:lnTo>
                    <a:pt x="2245477" y="1293953"/>
                  </a:lnTo>
                  <a:lnTo>
                    <a:pt x="2200710" y="1307455"/>
                  </a:lnTo>
                  <a:lnTo>
                    <a:pt x="2152650" y="1312164"/>
                  </a:lnTo>
                  <a:lnTo>
                    <a:pt x="2104589" y="1307455"/>
                  </a:lnTo>
                  <a:lnTo>
                    <a:pt x="2059822" y="1293953"/>
                  </a:lnTo>
                  <a:lnTo>
                    <a:pt x="2019309" y="1272589"/>
                  </a:lnTo>
                  <a:lnTo>
                    <a:pt x="1984009" y="1244298"/>
                  </a:lnTo>
                  <a:lnTo>
                    <a:pt x="1954883" y="1210012"/>
                  </a:lnTo>
                  <a:lnTo>
                    <a:pt x="1932890" y="1170664"/>
                  </a:lnTo>
                  <a:lnTo>
                    <a:pt x="1918990" y="1127187"/>
                  </a:lnTo>
                  <a:lnTo>
                    <a:pt x="1914143" y="1080515"/>
                  </a:lnTo>
                  <a:close/>
                </a:path>
                <a:path w="2399029" h="2714625">
                  <a:moveTo>
                    <a:pt x="1921763" y="1782317"/>
                  </a:moveTo>
                  <a:lnTo>
                    <a:pt x="1926610" y="1735467"/>
                  </a:lnTo>
                  <a:lnTo>
                    <a:pt x="1940510" y="1691836"/>
                  </a:lnTo>
                  <a:lnTo>
                    <a:pt x="1962503" y="1652357"/>
                  </a:lnTo>
                  <a:lnTo>
                    <a:pt x="1991629" y="1617964"/>
                  </a:lnTo>
                  <a:lnTo>
                    <a:pt x="2026929" y="1589589"/>
                  </a:lnTo>
                  <a:lnTo>
                    <a:pt x="2067442" y="1568166"/>
                  </a:lnTo>
                  <a:lnTo>
                    <a:pt x="2112209" y="1554628"/>
                  </a:lnTo>
                  <a:lnTo>
                    <a:pt x="2160269" y="1549908"/>
                  </a:lnTo>
                  <a:lnTo>
                    <a:pt x="2208330" y="1554628"/>
                  </a:lnTo>
                  <a:lnTo>
                    <a:pt x="2253097" y="1568166"/>
                  </a:lnTo>
                  <a:lnTo>
                    <a:pt x="2293610" y="1589589"/>
                  </a:lnTo>
                  <a:lnTo>
                    <a:pt x="2328910" y="1617964"/>
                  </a:lnTo>
                  <a:lnTo>
                    <a:pt x="2358036" y="1652357"/>
                  </a:lnTo>
                  <a:lnTo>
                    <a:pt x="2380029" y="1691836"/>
                  </a:lnTo>
                  <a:lnTo>
                    <a:pt x="2393929" y="1735467"/>
                  </a:lnTo>
                  <a:lnTo>
                    <a:pt x="2398776" y="1782317"/>
                  </a:lnTo>
                  <a:lnTo>
                    <a:pt x="2393929" y="1829168"/>
                  </a:lnTo>
                  <a:lnTo>
                    <a:pt x="2380029" y="1872799"/>
                  </a:lnTo>
                  <a:lnTo>
                    <a:pt x="2358036" y="1912278"/>
                  </a:lnTo>
                  <a:lnTo>
                    <a:pt x="2328910" y="1946671"/>
                  </a:lnTo>
                  <a:lnTo>
                    <a:pt x="2293610" y="1975046"/>
                  </a:lnTo>
                  <a:lnTo>
                    <a:pt x="2253097" y="1996469"/>
                  </a:lnTo>
                  <a:lnTo>
                    <a:pt x="2208330" y="2010007"/>
                  </a:lnTo>
                  <a:lnTo>
                    <a:pt x="2160269" y="2014727"/>
                  </a:lnTo>
                  <a:lnTo>
                    <a:pt x="2112209" y="2010007"/>
                  </a:lnTo>
                  <a:lnTo>
                    <a:pt x="2067442" y="1996469"/>
                  </a:lnTo>
                  <a:lnTo>
                    <a:pt x="2026929" y="1975046"/>
                  </a:lnTo>
                  <a:lnTo>
                    <a:pt x="1991629" y="1946671"/>
                  </a:lnTo>
                  <a:lnTo>
                    <a:pt x="1962503" y="1912278"/>
                  </a:lnTo>
                  <a:lnTo>
                    <a:pt x="1940510" y="1872799"/>
                  </a:lnTo>
                  <a:lnTo>
                    <a:pt x="1926610" y="1829168"/>
                  </a:lnTo>
                  <a:lnTo>
                    <a:pt x="1921763" y="1782317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33262" y="735202"/>
              <a:ext cx="3312160" cy="2298700"/>
            </a:xfrm>
            <a:custGeom>
              <a:avLst/>
              <a:gdLst/>
              <a:ahLst/>
              <a:cxnLst/>
              <a:rect l="l" t="t" r="r" b="b"/>
              <a:pathLst>
                <a:path w="3312159" h="2298700">
                  <a:moveTo>
                    <a:pt x="1472819" y="2118233"/>
                  </a:moveTo>
                  <a:lnTo>
                    <a:pt x="1461617" y="2074418"/>
                  </a:lnTo>
                  <a:lnTo>
                    <a:pt x="1451737" y="2035683"/>
                  </a:lnTo>
                  <a:lnTo>
                    <a:pt x="1432928" y="2051964"/>
                  </a:lnTo>
                  <a:lnTo>
                    <a:pt x="1428877" y="2045208"/>
                  </a:lnTo>
                  <a:lnTo>
                    <a:pt x="1424241" y="2052497"/>
                  </a:lnTo>
                  <a:lnTo>
                    <a:pt x="1417154" y="2044319"/>
                  </a:lnTo>
                  <a:lnTo>
                    <a:pt x="1417154" y="2063686"/>
                  </a:lnTo>
                  <a:lnTo>
                    <a:pt x="1414411" y="2068004"/>
                  </a:lnTo>
                  <a:lnTo>
                    <a:pt x="1410728" y="2071179"/>
                  </a:lnTo>
                  <a:lnTo>
                    <a:pt x="844804" y="1711477"/>
                  </a:lnTo>
                  <a:lnTo>
                    <a:pt x="1069492" y="1662252"/>
                  </a:lnTo>
                  <a:lnTo>
                    <a:pt x="1417154" y="2063686"/>
                  </a:lnTo>
                  <a:lnTo>
                    <a:pt x="1417154" y="2044319"/>
                  </a:lnTo>
                  <a:lnTo>
                    <a:pt x="1083627" y="1659166"/>
                  </a:lnTo>
                  <a:lnTo>
                    <a:pt x="1329347" y="1605330"/>
                  </a:lnTo>
                  <a:lnTo>
                    <a:pt x="1336167" y="1636268"/>
                  </a:lnTo>
                  <a:lnTo>
                    <a:pt x="1393215" y="1590167"/>
                  </a:lnTo>
                  <a:lnTo>
                    <a:pt x="1402334" y="1582801"/>
                  </a:lnTo>
                  <a:lnTo>
                    <a:pt x="1402029" y="1582724"/>
                  </a:lnTo>
                  <a:lnTo>
                    <a:pt x="1402969" y="1582547"/>
                  </a:lnTo>
                  <a:lnTo>
                    <a:pt x="1387271" y="1546987"/>
                  </a:lnTo>
                  <a:lnTo>
                    <a:pt x="1368552" y="1504569"/>
                  </a:lnTo>
                  <a:lnTo>
                    <a:pt x="1348270" y="1529029"/>
                  </a:lnTo>
                  <a:lnTo>
                    <a:pt x="1336954" y="1519656"/>
                  </a:lnTo>
                  <a:lnTo>
                    <a:pt x="1336954" y="1536179"/>
                  </a:lnTo>
                  <a:lnTo>
                    <a:pt x="1334147" y="1546059"/>
                  </a:lnTo>
                  <a:lnTo>
                    <a:pt x="1327137" y="1554530"/>
                  </a:lnTo>
                  <a:lnTo>
                    <a:pt x="1324089" y="1553667"/>
                  </a:lnTo>
                  <a:lnTo>
                    <a:pt x="1324089" y="1581454"/>
                  </a:lnTo>
                  <a:lnTo>
                    <a:pt x="1320469" y="1594218"/>
                  </a:lnTo>
                  <a:lnTo>
                    <a:pt x="1074115" y="1648180"/>
                  </a:lnTo>
                  <a:lnTo>
                    <a:pt x="1059992" y="1631873"/>
                  </a:lnTo>
                  <a:lnTo>
                    <a:pt x="1059992" y="1651279"/>
                  </a:lnTo>
                  <a:lnTo>
                    <a:pt x="829525" y="1701761"/>
                  </a:lnTo>
                  <a:lnTo>
                    <a:pt x="811847" y="1690535"/>
                  </a:lnTo>
                  <a:lnTo>
                    <a:pt x="811847" y="1705635"/>
                  </a:lnTo>
                  <a:lnTo>
                    <a:pt x="42024" y="1874266"/>
                  </a:lnTo>
                  <a:lnTo>
                    <a:pt x="542950" y="1534680"/>
                  </a:lnTo>
                  <a:lnTo>
                    <a:pt x="811847" y="1705635"/>
                  </a:lnTo>
                  <a:lnTo>
                    <a:pt x="811847" y="1690535"/>
                  </a:lnTo>
                  <a:lnTo>
                    <a:pt x="554431" y="1526895"/>
                  </a:lnTo>
                  <a:lnTo>
                    <a:pt x="740371" y="1400848"/>
                  </a:lnTo>
                  <a:lnTo>
                    <a:pt x="876681" y="1439595"/>
                  </a:lnTo>
                  <a:lnTo>
                    <a:pt x="1059992" y="1651279"/>
                  </a:lnTo>
                  <a:lnTo>
                    <a:pt x="1059992" y="1631873"/>
                  </a:lnTo>
                  <a:lnTo>
                    <a:pt x="899007" y="1445945"/>
                  </a:lnTo>
                  <a:lnTo>
                    <a:pt x="1320660" y="1565859"/>
                  </a:lnTo>
                  <a:lnTo>
                    <a:pt x="1324089" y="1581454"/>
                  </a:lnTo>
                  <a:lnTo>
                    <a:pt x="1324089" y="1553667"/>
                  </a:lnTo>
                  <a:lnTo>
                    <a:pt x="883869" y="1428457"/>
                  </a:lnTo>
                  <a:lnTo>
                    <a:pt x="861529" y="1402664"/>
                  </a:lnTo>
                  <a:lnTo>
                    <a:pt x="861529" y="1422107"/>
                  </a:lnTo>
                  <a:lnTo>
                    <a:pt x="754075" y="1391551"/>
                  </a:lnTo>
                  <a:lnTo>
                    <a:pt x="805103" y="1356969"/>
                  </a:lnTo>
                  <a:lnTo>
                    <a:pt x="861529" y="1422107"/>
                  </a:lnTo>
                  <a:lnTo>
                    <a:pt x="861529" y="1402664"/>
                  </a:lnTo>
                  <a:lnTo>
                    <a:pt x="815721" y="1349768"/>
                  </a:lnTo>
                  <a:lnTo>
                    <a:pt x="978852" y="1239177"/>
                  </a:lnTo>
                  <a:lnTo>
                    <a:pt x="1336954" y="1536179"/>
                  </a:lnTo>
                  <a:lnTo>
                    <a:pt x="1336954" y="1519656"/>
                  </a:lnTo>
                  <a:lnTo>
                    <a:pt x="989799" y="1231760"/>
                  </a:lnTo>
                  <a:lnTo>
                    <a:pt x="1329626" y="1001382"/>
                  </a:lnTo>
                  <a:lnTo>
                    <a:pt x="1347470" y="1027684"/>
                  </a:lnTo>
                  <a:lnTo>
                    <a:pt x="1372095" y="983742"/>
                  </a:lnTo>
                  <a:lnTo>
                    <a:pt x="1389126" y="953389"/>
                  </a:lnTo>
                  <a:lnTo>
                    <a:pt x="1304671" y="964565"/>
                  </a:lnTo>
                  <a:lnTo>
                    <a:pt x="1322489" y="990866"/>
                  </a:lnTo>
                  <a:lnTo>
                    <a:pt x="979614" y="1223302"/>
                  </a:lnTo>
                  <a:lnTo>
                    <a:pt x="968667" y="1214234"/>
                  </a:lnTo>
                  <a:lnTo>
                    <a:pt x="968667" y="1230731"/>
                  </a:lnTo>
                  <a:lnTo>
                    <a:pt x="807339" y="1340091"/>
                  </a:lnTo>
                  <a:lnTo>
                    <a:pt x="796721" y="1327835"/>
                  </a:lnTo>
                  <a:lnTo>
                    <a:pt x="796721" y="1347292"/>
                  </a:lnTo>
                  <a:lnTo>
                    <a:pt x="738111" y="1387017"/>
                  </a:lnTo>
                  <a:lnTo>
                    <a:pt x="724420" y="1383131"/>
                  </a:lnTo>
                  <a:lnTo>
                    <a:pt x="724420" y="1396301"/>
                  </a:lnTo>
                  <a:lnTo>
                    <a:pt x="542734" y="1519466"/>
                  </a:lnTo>
                  <a:lnTo>
                    <a:pt x="531266" y="1512176"/>
                  </a:lnTo>
                  <a:lnTo>
                    <a:pt x="531266" y="1527251"/>
                  </a:lnTo>
                  <a:lnTo>
                    <a:pt x="39408" y="1860677"/>
                  </a:lnTo>
                  <a:lnTo>
                    <a:pt x="380695" y="1431518"/>
                  </a:lnTo>
                  <a:lnTo>
                    <a:pt x="531266" y="1527251"/>
                  </a:lnTo>
                  <a:lnTo>
                    <a:pt x="531266" y="1512176"/>
                  </a:lnTo>
                  <a:lnTo>
                    <a:pt x="388645" y="1421511"/>
                  </a:lnTo>
                  <a:lnTo>
                    <a:pt x="466928" y="1323073"/>
                  </a:lnTo>
                  <a:lnTo>
                    <a:pt x="724420" y="1396301"/>
                  </a:lnTo>
                  <a:lnTo>
                    <a:pt x="724420" y="1383131"/>
                  </a:lnTo>
                  <a:lnTo>
                    <a:pt x="475488" y="1312316"/>
                  </a:lnTo>
                  <a:lnTo>
                    <a:pt x="614768" y="1137170"/>
                  </a:lnTo>
                  <a:lnTo>
                    <a:pt x="796721" y="1347292"/>
                  </a:lnTo>
                  <a:lnTo>
                    <a:pt x="796721" y="1327835"/>
                  </a:lnTo>
                  <a:lnTo>
                    <a:pt x="622846" y="1127023"/>
                  </a:lnTo>
                  <a:lnTo>
                    <a:pt x="710603" y="1016673"/>
                  </a:lnTo>
                  <a:lnTo>
                    <a:pt x="968667" y="1230731"/>
                  </a:lnTo>
                  <a:lnTo>
                    <a:pt x="968667" y="1214234"/>
                  </a:lnTo>
                  <a:lnTo>
                    <a:pt x="722858" y="1010361"/>
                  </a:lnTo>
                  <a:lnTo>
                    <a:pt x="1330591" y="857681"/>
                  </a:lnTo>
                  <a:lnTo>
                    <a:pt x="1338326" y="888492"/>
                  </a:lnTo>
                  <a:lnTo>
                    <a:pt x="1392161" y="842264"/>
                  </a:lnTo>
                  <a:lnTo>
                    <a:pt x="1401648" y="834123"/>
                  </a:lnTo>
                  <a:lnTo>
                    <a:pt x="1402969" y="833882"/>
                  </a:lnTo>
                  <a:lnTo>
                    <a:pt x="1402461" y="833424"/>
                  </a:lnTo>
                  <a:lnTo>
                    <a:pt x="1402969" y="832993"/>
                  </a:lnTo>
                  <a:lnTo>
                    <a:pt x="1401711" y="832726"/>
                  </a:lnTo>
                  <a:lnTo>
                    <a:pt x="1390269" y="822071"/>
                  </a:lnTo>
                  <a:lnTo>
                    <a:pt x="1340612" y="775843"/>
                  </a:lnTo>
                  <a:lnTo>
                    <a:pt x="1331595" y="806310"/>
                  </a:lnTo>
                  <a:lnTo>
                    <a:pt x="1324076" y="804113"/>
                  </a:lnTo>
                  <a:lnTo>
                    <a:pt x="1324076" y="831735"/>
                  </a:lnTo>
                  <a:lnTo>
                    <a:pt x="1319453" y="847407"/>
                  </a:lnTo>
                  <a:lnTo>
                    <a:pt x="726795" y="996302"/>
                  </a:lnTo>
                  <a:lnTo>
                    <a:pt x="955281" y="708977"/>
                  </a:lnTo>
                  <a:lnTo>
                    <a:pt x="1320177" y="816203"/>
                  </a:lnTo>
                  <a:lnTo>
                    <a:pt x="1324076" y="831735"/>
                  </a:lnTo>
                  <a:lnTo>
                    <a:pt x="1324076" y="804113"/>
                  </a:lnTo>
                  <a:lnTo>
                    <a:pt x="963815" y="698258"/>
                  </a:lnTo>
                  <a:lnTo>
                    <a:pt x="1346644" y="216865"/>
                  </a:lnTo>
                  <a:lnTo>
                    <a:pt x="1371473" y="236601"/>
                  </a:lnTo>
                  <a:lnTo>
                    <a:pt x="1379435" y="199009"/>
                  </a:lnTo>
                  <a:lnTo>
                    <a:pt x="1389126" y="153289"/>
                  </a:lnTo>
                  <a:lnTo>
                    <a:pt x="1311910" y="189230"/>
                  </a:lnTo>
                  <a:lnTo>
                    <a:pt x="1336738" y="208991"/>
                  </a:lnTo>
                  <a:lnTo>
                    <a:pt x="950709" y="694397"/>
                  </a:lnTo>
                  <a:lnTo>
                    <a:pt x="942187" y="691896"/>
                  </a:lnTo>
                  <a:lnTo>
                    <a:pt x="942187" y="705129"/>
                  </a:lnTo>
                  <a:lnTo>
                    <a:pt x="708748" y="998677"/>
                  </a:lnTo>
                  <a:lnTo>
                    <a:pt x="695515" y="987704"/>
                  </a:lnTo>
                  <a:lnTo>
                    <a:pt x="695515" y="1004150"/>
                  </a:lnTo>
                  <a:lnTo>
                    <a:pt x="693585" y="1004646"/>
                  </a:lnTo>
                  <a:lnTo>
                    <a:pt x="693585" y="1017727"/>
                  </a:lnTo>
                  <a:lnTo>
                    <a:pt x="614413" y="1117295"/>
                  </a:lnTo>
                  <a:lnTo>
                    <a:pt x="606348" y="1107986"/>
                  </a:lnTo>
                  <a:lnTo>
                    <a:pt x="606348" y="1127442"/>
                  </a:lnTo>
                  <a:lnTo>
                    <a:pt x="462305" y="1308569"/>
                  </a:lnTo>
                  <a:lnTo>
                    <a:pt x="453745" y="1306144"/>
                  </a:lnTo>
                  <a:lnTo>
                    <a:pt x="453745" y="1319326"/>
                  </a:lnTo>
                  <a:lnTo>
                    <a:pt x="377913" y="1414691"/>
                  </a:lnTo>
                  <a:lnTo>
                    <a:pt x="45008" y="1203071"/>
                  </a:lnTo>
                  <a:lnTo>
                    <a:pt x="453745" y="1319326"/>
                  </a:lnTo>
                  <a:lnTo>
                    <a:pt x="453745" y="1306144"/>
                  </a:lnTo>
                  <a:lnTo>
                    <a:pt x="27813" y="1184986"/>
                  </a:lnTo>
                  <a:lnTo>
                    <a:pt x="543902" y="1055319"/>
                  </a:lnTo>
                  <a:lnTo>
                    <a:pt x="606348" y="1127442"/>
                  </a:lnTo>
                  <a:lnTo>
                    <a:pt x="606348" y="1107986"/>
                  </a:lnTo>
                  <a:lnTo>
                    <a:pt x="557758" y="1051852"/>
                  </a:lnTo>
                  <a:lnTo>
                    <a:pt x="693585" y="1017727"/>
                  </a:lnTo>
                  <a:lnTo>
                    <a:pt x="693585" y="1004646"/>
                  </a:lnTo>
                  <a:lnTo>
                    <a:pt x="548449" y="1041095"/>
                  </a:lnTo>
                  <a:lnTo>
                    <a:pt x="534606" y="1025118"/>
                  </a:lnTo>
                  <a:lnTo>
                    <a:pt x="534606" y="1044575"/>
                  </a:lnTo>
                  <a:lnTo>
                    <a:pt x="30518" y="1171219"/>
                  </a:lnTo>
                  <a:lnTo>
                    <a:pt x="387146" y="874293"/>
                  </a:lnTo>
                  <a:lnTo>
                    <a:pt x="534606" y="1044575"/>
                  </a:lnTo>
                  <a:lnTo>
                    <a:pt x="534606" y="1025118"/>
                  </a:lnTo>
                  <a:lnTo>
                    <a:pt x="396951" y="866127"/>
                  </a:lnTo>
                  <a:lnTo>
                    <a:pt x="462915" y="811212"/>
                  </a:lnTo>
                  <a:lnTo>
                    <a:pt x="695515" y="1004150"/>
                  </a:lnTo>
                  <a:lnTo>
                    <a:pt x="695515" y="987704"/>
                  </a:lnTo>
                  <a:lnTo>
                    <a:pt x="472795" y="802970"/>
                  </a:lnTo>
                  <a:lnTo>
                    <a:pt x="682117" y="628700"/>
                  </a:lnTo>
                  <a:lnTo>
                    <a:pt x="942187" y="705129"/>
                  </a:lnTo>
                  <a:lnTo>
                    <a:pt x="942187" y="691896"/>
                  </a:lnTo>
                  <a:lnTo>
                    <a:pt x="693864" y="618921"/>
                  </a:lnTo>
                  <a:lnTo>
                    <a:pt x="1335151" y="84975"/>
                  </a:lnTo>
                  <a:lnTo>
                    <a:pt x="1355471" y="109347"/>
                  </a:lnTo>
                  <a:lnTo>
                    <a:pt x="1373987" y="67056"/>
                  </a:lnTo>
                  <a:lnTo>
                    <a:pt x="1389634" y="31369"/>
                  </a:lnTo>
                  <a:lnTo>
                    <a:pt x="1323606" y="18745"/>
                  </a:lnTo>
                  <a:lnTo>
                    <a:pt x="1323606" y="78041"/>
                  </a:lnTo>
                  <a:lnTo>
                    <a:pt x="679170" y="614603"/>
                  </a:lnTo>
                  <a:lnTo>
                    <a:pt x="667423" y="611162"/>
                  </a:lnTo>
                  <a:lnTo>
                    <a:pt x="667423" y="624382"/>
                  </a:lnTo>
                  <a:lnTo>
                    <a:pt x="462838" y="794715"/>
                  </a:lnTo>
                  <a:lnTo>
                    <a:pt x="452958" y="786523"/>
                  </a:lnTo>
                  <a:lnTo>
                    <a:pt x="452958" y="802957"/>
                  </a:lnTo>
                  <a:lnTo>
                    <a:pt x="388620" y="856513"/>
                  </a:lnTo>
                  <a:lnTo>
                    <a:pt x="60020" y="477024"/>
                  </a:lnTo>
                  <a:lnTo>
                    <a:pt x="452958" y="802957"/>
                  </a:lnTo>
                  <a:lnTo>
                    <a:pt x="452958" y="786523"/>
                  </a:lnTo>
                  <a:lnTo>
                    <a:pt x="32486" y="437794"/>
                  </a:lnTo>
                  <a:lnTo>
                    <a:pt x="667423" y="624382"/>
                  </a:lnTo>
                  <a:lnTo>
                    <a:pt x="667423" y="611162"/>
                  </a:lnTo>
                  <a:lnTo>
                    <a:pt x="26441" y="422783"/>
                  </a:lnTo>
                  <a:lnTo>
                    <a:pt x="1313853" y="59397"/>
                  </a:lnTo>
                  <a:lnTo>
                    <a:pt x="1320647" y="67551"/>
                  </a:lnTo>
                  <a:lnTo>
                    <a:pt x="1323606" y="78041"/>
                  </a:lnTo>
                  <a:lnTo>
                    <a:pt x="1323606" y="18745"/>
                  </a:lnTo>
                  <a:lnTo>
                    <a:pt x="1305941" y="15367"/>
                  </a:lnTo>
                  <a:lnTo>
                    <a:pt x="1314577" y="46024"/>
                  </a:lnTo>
                  <a:lnTo>
                    <a:pt x="3048" y="416179"/>
                  </a:lnTo>
                  <a:lnTo>
                    <a:pt x="4927" y="422656"/>
                  </a:lnTo>
                  <a:lnTo>
                    <a:pt x="4800" y="423062"/>
                  </a:lnTo>
                  <a:lnTo>
                    <a:pt x="0" y="427228"/>
                  </a:lnTo>
                  <a:lnTo>
                    <a:pt x="378815" y="864679"/>
                  </a:lnTo>
                  <a:lnTo>
                    <a:pt x="762" y="1179449"/>
                  </a:lnTo>
                  <a:lnTo>
                    <a:pt x="4864" y="1184402"/>
                  </a:lnTo>
                  <a:lnTo>
                    <a:pt x="4927" y="1184681"/>
                  </a:lnTo>
                  <a:lnTo>
                    <a:pt x="4813" y="1185049"/>
                  </a:lnTo>
                  <a:lnTo>
                    <a:pt x="1397" y="1190371"/>
                  </a:lnTo>
                  <a:lnTo>
                    <a:pt x="369963" y="1424686"/>
                  </a:lnTo>
                  <a:lnTo>
                    <a:pt x="5969" y="1882394"/>
                  </a:lnTo>
                  <a:lnTo>
                    <a:pt x="8978" y="1884794"/>
                  </a:lnTo>
                  <a:lnTo>
                    <a:pt x="10896" y="1887677"/>
                  </a:lnTo>
                  <a:lnTo>
                    <a:pt x="9144" y="1893697"/>
                  </a:lnTo>
                  <a:lnTo>
                    <a:pt x="1327315" y="2267661"/>
                  </a:lnTo>
                  <a:lnTo>
                    <a:pt x="1318641" y="2298192"/>
                  </a:lnTo>
                  <a:lnTo>
                    <a:pt x="1402461" y="2282444"/>
                  </a:lnTo>
                  <a:lnTo>
                    <a:pt x="1390078" y="2271141"/>
                  </a:lnTo>
                  <a:lnTo>
                    <a:pt x="1339469" y="2224913"/>
                  </a:lnTo>
                  <a:lnTo>
                    <a:pt x="1330782" y="2255482"/>
                  </a:lnTo>
                  <a:lnTo>
                    <a:pt x="37033" y="1888413"/>
                  </a:lnTo>
                  <a:lnTo>
                    <a:pt x="827125" y="1715350"/>
                  </a:lnTo>
                  <a:lnTo>
                    <a:pt x="1400644" y="2079917"/>
                  </a:lnTo>
                  <a:lnTo>
                    <a:pt x="1394079" y="2085594"/>
                  </a:lnTo>
                  <a:lnTo>
                    <a:pt x="1401343" y="2088616"/>
                  </a:lnTo>
                  <a:lnTo>
                    <a:pt x="1388110" y="2109470"/>
                  </a:lnTo>
                  <a:lnTo>
                    <a:pt x="1472819" y="2118233"/>
                  </a:lnTo>
                  <a:close/>
                </a:path>
                <a:path w="3312159" h="2298700">
                  <a:moveTo>
                    <a:pt x="3312160" y="1555369"/>
                  </a:moveTo>
                  <a:lnTo>
                    <a:pt x="3311575" y="1555089"/>
                  </a:lnTo>
                  <a:lnTo>
                    <a:pt x="3311233" y="1554607"/>
                  </a:lnTo>
                  <a:lnTo>
                    <a:pt x="3299206" y="1513840"/>
                  </a:lnTo>
                  <a:lnTo>
                    <a:pt x="3287522" y="1474216"/>
                  </a:lnTo>
                  <a:lnTo>
                    <a:pt x="3266973" y="1493354"/>
                  </a:lnTo>
                  <a:lnTo>
                    <a:pt x="3262249" y="1486789"/>
                  </a:lnTo>
                  <a:lnTo>
                    <a:pt x="3259950" y="1491183"/>
                  </a:lnTo>
                  <a:lnTo>
                    <a:pt x="3253676" y="1484452"/>
                  </a:lnTo>
                  <a:lnTo>
                    <a:pt x="3253676" y="1503159"/>
                  </a:lnTo>
                  <a:lnTo>
                    <a:pt x="3251022" y="1508226"/>
                  </a:lnTo>
                  <a:lnTo>
                    <a:pt x="3245154" y="1513687"/>
                  </a:lnTo>
                  <a:lnTo>
                    <a:pt x="3235960" y="1508887"/>
                  </a:lnTo>
                  <a:lnTo>
                    <a:pt x="3235960" y="1527733"/>
                  </a:lnTo>
                  <a:lnTo>
                    <a:pt x="3235960" y="1536992"/>
                  </a:lnTo>
                  <a:lnTo>
                    <a:pt x="3235960" y="1573098"/>
                  </a:lnTo>
                  <a:lnTo>
                    <a:pt x="3235960" y="1585544"/>
                  </a:lnTo>
                  <a:lnTo>
                    <a:pt x="1920392" y="2228608"/>
                  </a:lnTo>
                  <a:lnTo>
                    <a:pt x="2663012" y="1561719"/>
                  </a:lnTo>
                  <a:lnTo>
                    <a:pt x="3230410" y="1561719"/>
                  </a:lnTo>
                  <a:lnTo>
                    <a:pt x="3235960" y="1573098"/>
                  </a:lnTo>
                  <a:lnTo>
                    <a:pt x="3235960" y="1536992"/>
                  </a:lnTo>
                  <a:lnTo>
                    <a:pt x="3229660" y="1549019"/>
                  </a:lnTo>
                  <a:lnTo>
                    <a:pt x="2677160" y="1549019"/>
                  </a:lnTo>
                  <a:lnTo>
                    <a:pt x="2901035" y="1347978"/>
                  </a:lnTo>
                  <a:lnTo>
                    <a:pt x="3235325" y="1522857"/>
                  </a:lnTo>
                  <a:lnTo>
                    <a:pt x="3231769" y="1526159"/>
                  </a:lnTo>
                  <a:lnTo>
                    <a:pt x="3235960" y="1527733"/>
                  </a:lnTo>
                  <a:lnTo>
                    <a:pt x="3235960" y="1508887"/>
                  </a:lnTo>
                  <a:lnTo>
                    <a:pt x="2911094" y="1338948"/>
                  </a:lnTo>
                  <a:lnTo>
                    <a:pt x="3014319" y="1246251"/>
                  </a:lnTo>
                  <a:lnTo>
                    <a:pt x="3253676" y="1503159"/>
                  </a:lnTo>
                  <a:lnTo>
                    <a:pt x="3253676" y="1484452"/>
                  </a:lnTo>
                  <a:lnTo>
                    <a:pt x="3023806" y="1237729"/>
                  </a:lnTo>
                  <a:lnTo>
                    <a:pt x="3252978" y="1031925"/>
                  </a:lnTo>
                  <a:lnTo>
                    <a:pt x="3274187" y="1055497"/>
                  </a:lnTo>
                  <a:lnTo>
                    <a:pt x="3290557" y="1013968"/>
                  </a:lnTo>
                  <a:lnTo>
                    <a:pt x="3305429" y="976249"/>
                  </a:lnTo>
                  <a:lnTo>
                    <a:pt x="3223260" y="998855"/>
                  </a:lnTo>
                  <a:lnTo>
                    <a:pt x="3244507" y="1022489"/>
                  </a:lnTo>
                  <a:lnTo>
                    <a:pt x="3015170" y="1228458"/>
                  </a:lnTo>
                  <a:lnTo>
                    <a:pt x="3005683" y="1218285"/>
                  </a:lnTo>
                  <a:lnTo>
                    <a:pt x="3005683" y="1236980"/>
                  </a:lnTo>
                  <a:lnTo>
                    <a:pt x="2899118" y="1332687"/>
                  </a:lnTo>
                  <a:lnTo>
                    <a:pt x="2889072" y="1327442"/>
                  </a:lnTo>
                  <a:lnTo>
                    <a:pt x="2889072" y="1341716"/>
                  </a:lnTo>
                  <a:lnTo>
                    <a:pt x="2658237" y="1549019"/>
                  </a:lnTo>
                  <a:lnTo>
                    <a:pt x="1907616" y="1549019"/>
                  </a:lnTo>
                  <a:lnTo>
                    <a:pt x="2616949" y="1199337"/>
                  </a:lnTo>
                  <a:lnTo>
                    <a:pt x="2889072" y="1341716"/>
                  </a:lnTo>
                  <a:lnTo>
                    <a:pt x="2889072" y="1327442"/>
                  </a:lnTo>
                  <a:lnTo>
                    <a:pt x="2630995" y="1192415"/>
                  </a:lnTo>
                  <a:lnTo>
                    <a:pt x="2859316" y="1079855"/>
                  </a:lnTo>
                  <a:lnTo>
                    <a:pt x="3005683" y="1236980"/>
                  </a:lnTo>
                  <a:lnTo>
                    <a:pt x="3005683" y="1218285"/>
                  </a:lnTo>
                  <a:lnTo>
                    <a:pt x="2871254" y="1073962"/>
                  </a:lnTo>
                  <a:lnTo>
                    <a:pt x="3239973" y="892187"/>
                  </a:lnTo>
                  <a:lnTo>
                    <a:pt x="3253994" y="920623"/>
                  </a:lnTo>
                  <a:lnTo>
                    <a:pt x="3288474" y="875157"/>
                  </a:lnTo>
                  <a:lnTo>
                    <a:pt x="3304679" y="853782"/>
                  </a:lnTo>
                  <a:lnTo>
                    <a:pt x="3305429" y="853440"/>
                  </a:lnTo>
                  <a:lnTo>
                    <a:pt x="3305073" y="853262"/>
                  </a:lnTo>
                  <a:lnTo>
                    <a:pt x="3305429" y="852805"/>
                  </a:lnTo>
                  <a:lnTo>
                    <a:pt x="3304527" y="852805"/>
                  </a:lnTo>
                  <a:lnTo>
                    <a:pt x="3287674" y="826770"/>
                  </a:lnTo>
                  <a:lnTo>
                    <a:pt x="3258693" y="782066"/>
                  </a:lnTo>
                  <a:lnTo>
                    <a:pt x="3242564" y="809409"/>
                  </a:lnTo>
                  <a:lnTo>
                    <a:pt x="3230372" y="802220"/>
                  </a:lnTo>
                  <a:lnTo>
                    <a:pt x="3230372" y="816902"/>
                  </a:lnTo>
                  <a:lnTo>
                    <a:pt x="3229914" y="830834"/>
                  </a:lnTo>
                  <a:lnTo>
                    <a:pt x="3228708" y="832891"/>
                  </a:lnTo>
                  <a:lnTo>
                    <a:pt x="3228708" y="869302"/>
                  </a:lnTo>
                  <a:lnTo>
                    <a:pt x="3228251" y="883793"/>
                  </a:lnTo>
                  <a:lnTo>
                    <a:pt x="2862211" y="1064272"/>
                  </a:lnTo>
                  <a:lnTo>
                    <a:pt x="2850286" y="1051471"/>
                  </a:lnTo>
                  <a:lnTo>
                    <a:pt x="2850286" y="1070152"/>
                  </a:lnTo>
                  <a:lnTo>
                    <a:pt x="2617089" y="1185138"/>
                  </a:lnTo>
                  <a:lnTo>
                    <a:pt x="1908327" y="814349"/>
                  </a:lnTo>
                  <a:lnTo>
                    <a:pt x="2633992" y="837971"/>
                  </a:lnTo>
                  <a:lnTo>
                    <a:pt x="2850286" y="1070152"/>
                  </a:lnTo>
                  <a:lnTo>
                    <a:pt x="2850286" y="1051471"/>
                  </a:lnTo>
                  <a:lnTo>
                    <a:pt x="2651963" y="838568"/>
                  </a:lnTo>
                  <a:lnTo>
                    <a:pt x="3222714" y="857148"/>
                  </a:lnTo>
                  <a:lnTo>
                    <a:pt x="3228708" y="869302"/>
                  </a:lnTo>
                  <a:lnTo>
                    <a:pt x="3228708" y="832891"/>
                  </a:lnTo>
                  <a:lnTo>
                    <a:pt x="3221913" y="844410"/>
                  </a:lnTo>
                  <a:lnTo>
                    <a:pt x="2639745" y="825449"/>
                  </a:lnTo>
                  <a:lnTo>
                    <a:pt x="1901672" y="33172"/>
                  </a:lnTo>
                  <a:lnTo>
                    <a:pt x="3230372" y="816902"/>
                  </a:lnTo>
                  <a:lnTo>
                    <a:pt x="3230372" y="802220"/>
                  </a:lnTo>
                  <a:lnTo>
                    <a:pt x="1870329" y="0"/>
                  </a:lnTo>
                  <a:lnTo>
                    <a:pt x="1867154" y="5461"/>
                  </a:lnTo>
                  <a:lnTo>
                    <a:pt x="1862455" y="9779"/>
                  </a:lnTo>
                  <a:lnTo>
                    <a:pt x="2621775" y="824865"/>
                  </a:lnTo>
                  <a:lnTo>
                    <a:pt x="1881124" y="800735"/>
                  </a:lnTo>
                  <a:lnTo>
                    <a:pt x="1880870" y="807085"/>
                  </a:lnTo>
                  <a:lnTo>
                    <a:pt x="1877949" y="812673"/>
                  </a:lnTo>
                  <a:lnTo>
                    <a:pt x="2603055" y="1192060"/>
                  </a:lnTo>
                  <a:lnTo>
                    <a:pt x="1878076" y="1549527"/>
                  </a:lnTo>
                  <a:lnTo>
                    <a:pt x="1880870" y="1555178"/>
                  </a:lnTo>
                  <a:lnTo>
                    <a:pt x="1880870" y="1561719"/>
                  </a:lnTo>
                  <a:lnTo>
                    <a:pt x="2644089" y="1561719"/>
                  </a:lnTo>
                  <a:lnTo>
                    <a:pt x="1879041" y="2248827"/>
                  </a:lnTo>
                  <a:lnTo>
                    <a:pt x="1878076" y="2249297"/>
                  </a:lnTo>
                  <a:lnTo>
                    <a:pt x="1878203" y="2249576"/>
                  </a:lnTo>
                  <a:lnTo>
                    <a:pt x="1876679" y="2250948"/>
                  </a:lnTo>
                  <a:lnTo>
                    <a:pt x="1881555" y="2256421"/>
                  </a:lnTo>
                  <a:lnTo>
                    <a:pt x="1883664" y="2260727"/>
                  </a:lnTo>
                  <a:lnTo>
                    <a:pt x="1884870" y="2260142"/>
                  </a:lnTo>
                  <a:lnTo>
                    <a:pt x="1885061" y="2260346"/>
                  </a:lnTo>
                  <a:lnTo>
                    <a:pt x="1885797" y="2259685"/>
                  </a:lnTo>
                  <a:lnTo>
                    <a:pt x="3246386" y="1594485"/>
                  </a:lnTo>
                  <a:lnTo>
                    <a:pt x="3260344" y="1623060"/>
                  </a:lnTo>
                  <a:lnTo>
                    <a:pt x="3295142" y="1577594"/>
                  </a:lnTo>
                  <a:lnTo>
                    <a:pt x="3311766" y="1555877"/>
                  </a:lnTo>
                  <a:lnTo>
                    <a:pt x="3312160" y="1555877"/>
                  </a:lnTo>
                  <a:lnTo>
                    <a:pt x="3311956" y="1555623"/>
                  </a:lnTo>
                  <a:lnTo>
                    <a:pt x="3312160" y="1555369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70348" y="1118107"/>
              <a:ext cx="497840" cy="1543050"/>
            </a:xfrm>
            <a:custGeom>
              <a:avLst/>
              <a:gdLst/>
              <a:ahLst/>
              <a:cxnLst/>
              <a:rect l="l" t="t" r="r" b="b"/>
              <a:pathLst>
                <a:path w="497839" h="1543050">
                  <a:moveTo>
                    <a:pt x="479933" y="44577"/>
                  </a:moveTo>
                  <a:lnTo>
                    <a:pt x="427609" y="44577"/>
                  </a:lnTo>
                  <a:lnTo>
                    <a:pt x="414947" y="44577"/>
                  </a:lnTo>
                  <a:lnTo>
                    <a:pt x="414528" y="76200"/>
                  </a:lnTo>
                  <a:lnTo>
                    <a:pt x="479933" y="44577"/>
                  </a:lnTo>
                  <a:close/>
                </a:path>
                <a:path w="49783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7839" h="1543050">
                  <a:moveTo>
                    <a:pt x="491236" y="39116"/>
                  </a:moveTo>
                  <a:lnTo>
                    <a:pt x="415544" y="0"/>
                  </a:lnTo>
                  <a:lnTo>
                    <a:pt x="415112" y="31699"/>
                  </a:lnTo>
                  <a:lnTo>
                    <a:pt x="27559" y="26162"/>
                  </a:lnTo>
                  <a:lnTo>
                    <a:pt x="27305" y="38862"/>
                  </a:lnTo>
                  <a:lnTo>
                    <a:pt x="414947" y="44399"/>
                  </a:lnTo>
                  <a:lnTo>
                    <a:pt x="427609" y="44399"/>
                  </a:lnTo>
                  <a:lnTo>
                    <a:pt x="480301" y="44399"/>
                  </a:lnTo>
                  <a:lnTo>
                    <a:pt x="491236" y="39116"/>
                  </a:lnTo>
                  <a:close/>
                </a:path>
                <a:path w="497839" h="1543050">
                  <a:moveTo>
                    <a:pt x="497840" y="1504696"/>
                  </a:moveTo>
                  <a:lnTo>
                    <a:pt x="485140" y="1498346"/>
                  </a:lnTo>
                  <a:lnTo>
                    <a:pt x="421640" y="1466596"/>
                  </a:lnTo>
                  <a:lnTo>
                    <a:pt x="421640" y="1498346"/>
                  </a:lnTo>
                  <a:lnTo>
                    <a:pt x="27432" y="1498346"/>
                  </a:lnTo>
                  <a:lnTo>
                    <a:pt x="27432" y="1511046"/>
                  </a:lnTo>
                  <a:lnTo>
                    <a:pt x="421640" y="1511046"/>
                  </a:lnTo>
                  <a:lnTo>
                    <a:pt x="421640" y="1542796"/>
                  </a:lnTo>
                  <a:lnTo>
                    <a:pt x="485140" y="1511046"/>
                  </a:lnTo>
                  <a:lnTo>
                    <a:pt x="497840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14560" y="1577339"/>
              <a:ext cx="412115" cy="779145"/>
            </a:xfrm>
            <a:custGeom>
              <a:avLst/>
              <a:gdLst/>
              <a:ahLst/>
              <a:cxnLst/>
              <a:rect l="l" t="t" r="r" b="b"/>
              <a:pathLst>
                <a:path w="412115" h="779144">
                  <a:moveTo>
                    <a:pt x="397510" y="38100"/>
                  </a:moveTo>
                  <a:lnTo>
                    <a:pt x="384810" y="31750"/>
                  </a:lnTo>
                  <a:lnTo>
                    <a:pt x="321310" y="0"/>
                  </a:lnTo>
                  <a:lnTo>
                    <a:pt x="32131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10" y="44450"/>
                  </a:lnTo>
                  <a:lnTo>
                    <a:pt x="321310" y="76200"/>
                  </a:lnTo>
                  <a:lnTo>
                    <a:pt x="384810" y="44450"/>
                  </a:lnTo>
                  <a:lnTo>
                    <a:pt x="397510" y="38100"/>
                  </a:lnTo>
                  <a:close/>
                </a:path>
                <a:path w="412115" h="779144">
                  <a:moveTo>
                    <a:pt x="411861" y="740664"/>
                  </a:moveTo>
                  <a:lnTo>
                    <a:pt x="399161" y="734314"/>
                  </a:lnTo>
                  <a:lnTo>
                    <a:pt x="335661" y="702564"/>
                  </a:lnTo>
                  <a:lnTo>
                    <a:pt x="335661" y="734314"/>
                  </a:lnTo>
                  <a:lnTo>
                    <a:pt x="7620" y="734314"/>
                  </a:lnTo>
                  <a:lnTo>
                    <a:pt x="7620" y="747014"/>
                  </a:lnTo>
                  <a:lnTo>
                    <a:pt x="335661" y="747014"/>
                  </a:lnTo>
                  <a:lnTo>
                    <a:pt x="335661" y="778764"/>
                  </a:lnTo>
                  <a:lnTo>
                    <a:pt x="399161" y="747014"/>
                  </a:lnTo>
                  <a:lnTo>
                    <a:pt x="411861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62140" y="68922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82334" y="104063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89319" y="2737231"/>
            <a:ext cx="342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2969" y="85229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42781" y="1203451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34527" y="2648838"/>
            <a:ext cx="342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C00000"/>
                </a:solidFill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88433" y="975105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46396" y="1749932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C00000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82058" y="2465908"/>
            <a:ext cx="332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500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380029" y="1493519"/>
            <a:ext cx="381635" cy="946785"/>
            <a:chOff x="9380029" y="1493519"/>
            <a:chExt cx="381635" cy="946785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80029" y="1493519"/>
              <a:ext cx="381190" cy="29413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06062" y="2168651"/>
              <a:ext cx="336141" cy="271272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0206990" y="22044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11181" y="1153351"/>
            <a:ext cx="251460" cy="5772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80"/>
              </a:spcBef>
            </a:pPr>
            <a:r>
              <a:rPr sz="1800" spc="-50" dirty="0"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978642" y="1112907"/>
            <a:ext cx="152400" cy="60833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515"/>
              </a:spcBef>
            </a:pPr>
            <a:r>
              <a:rPr sz="1800" spc="-50" dirty="0"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400" spc="-50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974705" y="2194636"/>
            <a:ext cx="116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5033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543" y="1451863"/>
            <a:ext cx="673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#Wheel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202" y="1458594"/>
            <a:ext cx="1277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baseline="1736" dirty="0">
                <a:latin typeface="Calibri"/>
                <a:cs typeface="Calibri"/>
              </a:rPr>
              <a:t>Height</a:t>
            </a:r>
            <a:r>
              <a:rPr sz="2400" b="1" spc="525" baseline="1736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Weight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9516" y="1809750"/>
          <a:ext cx="1748789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500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079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5.5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9695" algn="ctr">
                        <a:lnSpc>
                          <a:spcPct val="100000"/>
                        </a:lnSpc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600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99060" marB="0"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5100" marB="0"/>
                </a:tc>
                <a:tc>
                  <a:txBody>
                    <a:bodyPr/>
                    <a:lstStyle/>
                    <a:p>
                      <a:pPr marL="80010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550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82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732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200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36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3195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3.5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150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1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939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02565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1900"/>
                        </a:lnSpc>
                        <a:spcBef>
                          <a:spcPts val="162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250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063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0339" y="1641348"/>
            <a:ext cx="772667" cy="54559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744723" y="2968751"/>
            <a:ext cx="922019" cy="1191895"/>
            <a:chOff x="2744723" y="2968751"/>
            <a:chExt cx="922019" cy="11918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8439" y="3563111"/>
              <a:ext cx="907886" cy="5974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4723" y="2968751"/>
              <a:ext cx="842772" cy="56083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02051" y="2304288"/>
            <a:ext cx="885444" cy="55473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758439" y="4232147"/>
            <a:ext cx="881380" cy="1262380"/>
            <a:chOff x="2758439" y="4232147"/>
            <a:chExt cx="881380" cy="126238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5203" y="4232147"/>
              <a:ext cx="864107" cy="6294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8439" y="4841747"/>
              <a:ext cx="829056" cy="65227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70347" y="522986"/>
            <a:ext cx="5156200" cy="2740025"/>
            <a:chOff x="5070347" y="522986"/>
            <a:chExt cx="5156200" cy="2740025"/>
          </a:xfrm>
        </p:grpSpPr>
        <p:sp>
          <p:nvSpPr>
            <p:cNvPr id="14" name="object 14"/>
            <p:cNvSpPr/>
            <p:nvPr/>
          </p:nvSpPr>
          <p:spPr>
            <a:xfrm>
              <a:off x="5561837" y="927354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1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1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24165" y="535686"/>
              <a:ext cx="2399030" cy="2714625"/>
            </a:xfrm>
            <a:custGeom>
              <a:avLst/>
              <a:gdLst/>
              <a:ahLst/>
              <a:cxnLst/>
              <a:rect l="l" t="t" r="r" b="b"/>
              <a:pathLst>
                <a:path w="2399029" h="2714625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2399029" h="2714625">
                  <a:moveTo>
                    <a:pt x="13715" y="1033272"/>
                  </a:moveTo>
                  <a:lnTo>
                    <a:pt x="18562" y="986600"/>
                  </a:lnTo>
                  <a:lnTo>
                    <a:pt x="32462" y="943123"/>
                  </a:lnTo>
                  <a:lnTo>
                    <a:pt x="54455" y="903775"/>
                  </a:lnTo>
                  <a:lnTo>
                    <a:pt x="83581" y="869489"/>
                  </a:lnTo>
                  <a:lnTo>
                    <a:pt x="118881" y="841198"/>
                  </a:lnTo>
                  <a:lnTo>
                    <a:pt x="159394" y="819834"/>
                  </a:lnTo>
                  <a:lnTo>
                    <a:pt x="204161" y="806332"/>
                  </a:lnTo>
                  <a:lnTo>
                    <a:pt x="252222" y="801624"/>
                  </a:lnTo>
                  <a:lnTo>
                    <a:pt x="300282" y="806332"/>
                  </a:lnTo>
                  <a:lnTo>
                    <a:pt x="345049" y="819834"/>
                  </a:lnTo>
                  <a:lnTo>
                    <a:pt x="385562" y="841198"/>
                  </a:lnTo>
                  <a:lnTo>
                    <a:pt x="420862" y="869489"/>
                  </a:lnTo>
                  <a:lnTo>
                    <a:pt x="449988" y="903775"/>
                  </a:lnTo>
                  <a:lnTo>
                    <a:pt x="471981" y="943123"/>
                  </a:lnTo>
                  <a:lnTo>
                    <a:pt x="485881" y="986600"/>
                  </a:lnTo>
                  <a:lnTo>
                    <a:pt x="490727" y="1033272"/>
                  </a:lnTo>
                  <a:lnTo>
                    <a:pt x="485881" y="1079943"/>
                  </a:lnTo>
                  <a:lnTo>
                    <a:pt x="471981" y="1123420"/>
                  </a:lnTo>
                  <a:lnTo>
                    <a:pt x="449988" y="1162768"/>
                  </a:lnTo>
                  <a:lnTo>
                    <a:pt x="420862" y="1197054"/>
                  </a:lnTo>
                  <a:lnTo>
                    <a:pt x="385562" y="1225345"/>
                  </a:lnTo>
                  <a:lnTo>
                    <a:pt x="345049" y="1246709"/>
                  </a:lnTo>
                  <a:lnTo>
                    <a:pt x="300282" y="1260211"/>
                  </a:lnTo>
                  <a:lnTo>
                    <a:pt x="252222" y="1264919"/>
                  </a:lnTo>
                  <a:lnTo>
                    <a:pt x="204161" y="1260211"/>
                  </a:lnTo>
                  <a:lnTo>
                    <a:pt x="159394" y="1246709"/>
                  </a:lnTo>
                  <a:lnTo>
                    <a:pt x="118881" y="1225345"/>
                  </a:lnTo>
                  <a:lnTo>
                    <a:pt x="83581" y="1197054"/>
                  </a:lnTo>
                  <a:lnTo>
                    <a:pt x="54455" y="1162768"/>
                  </a:lnTo>
                  <a:lnTo>
                    <a:pt x="32462" y="1123420"/>
                  </a:lnTo>
                  <a:lnTo>
                    <a:pt x="18562" y="1079943"/>
                  </a:lnTo>
                  <a:lnTo>
                    <a:pt x="13715" y="1033272"/>
                  </a:lnTo>
                  <a:close/>
                </a:path>
                <a:path w="2399029" h="2714625">
                  <a:moveTo>
                    <a:pt x="13715" y="1782317"/>
                  </a:moveTo>
                  <a:lnTo>
                    <a:pt x="18562" y="1735467"/>
                  </a:lnTo>
                  <a:lnTo>
                    <a:pt x="32462" y="1691836"/>
                  </a:lnTo>
                  <a:lnTo>
                    <a:pt x="54455" y="1652357"/>
                  </a:lnTo>
                  <a:lnTo>
                    <a:pt x="83581" y="1617964"/>
                  </a:lnTo>
                  <a:lnTo>
                    <a:pt x="118881" y="1589589"/>
                  </a:lnTo>
                  <a:lnTo>
                    <a:pt x="159394" y="1568166"/>
                  </a:lnTo>
                  <a:lnTo>
                    <a:pt x="204161" y="1554628"/>
                  </a:lnTo>
                  <a:lnTo>
                    <a:pt x="252222" y="1549908"/>
                  </a:lnTo>
                  <a:lnTo>
                    <a:pt x="300282" y="1554628"/>
                  </a:lnTo>
                  <a:lnTo>
                    <a:pt x="345049" y="1568166"/>
                  </a:lnTo>
                  <a:lnTo>
                    <a:pt x="385562" y="1589589"/>
                  </a:lnTo>
                  <a:lnTo>
                    <a:pt x="420862" y="1617964"/>
                  </a:lnTo>
                  <a:lnTo>
                    <a:pt x="449988" y="1652357"/>
                  </a:lnTo>
                  <a:lnTo>
                    <a:pt x="471981" y="1691836"/>
                  </a:lnTo>
                  <a:lnTo>
                    <a:pt x="485881" y="1735467"/>
                  </a:lnTo>
                  <a:lnTo>
                    <a:pt x="490727" y="1782317"/>
                  </a:lnTo>
                  <a:lnTo>
                    <a:pt x="485881" y="1829168"/>
                  </a:lnTo>
                  <a:lnTo>
                    <a:pt x="471981" y="1872799"/>
                  </a:lnTo>
                  <a:lnTo>
                    <a:pt x="449988" y="1912278"/>
                  </a:lnTo>
                  <a:lnTo>
                    <a:pt x="420862" y="1946671"/>
                  </a:lnTo>
                  <a:lnTo>
                    <a:pt x="385562" y="1975046"/>
                  </a:lnTo>
                  <a:lnTo>
                    <a:pt x="345049" y="1996469"/>
                  </a:lnTo>
                  <a:lnTo>
                    <a:pt x="300282" y="2010007"/>
                  </a:lnTo>
                  <a:lnTo>
                    <a:pt x="252222" y="2014727"/>
                  </a:lnTo>
                  <a:lnTo>
                    <a:pt x="204161" y="2010007"/>
                  </a:lnTo>
                  <a:lnTo>
                    <a:pt x="159394" y="1996469"/>
                  </a:lnTo>
                  <a:lnTo>
                    <a:pt x="118881" y="1975046"/>
                  </a:lnTo>
                  <a:lnTo>
                    <a:pt x="83581" y="1946671"/>
                  </a:lnTo>
                  <a:lnTo>
                    <a:pt x="54455" y="1912278"/>
                  </a:lnTo>
                  <a:lnTo>
                    <a:pt x="32462" y="1872799"/>
                  </a:lnTo>
                  <a:lnTo>
                    <a:pt x="18562" y="1829168"/>
                  </a:lnTo>
                  <a:lnTo>
                    <a:pt x="13715" y="1782317"/>
                  </a:lnTo>
                  <a:close/>
                </a:path>
                <a:path w="2399029" h="2714625">
                  <a:moveTo>
                    <a:pt x="13715" y="2481834"/>
                  </a:moveTo>
                  <a:lnTo>
                    <a:pt x="18562" y="2434983"/>
                  </a:lnTo>
                  <a:lnTo>
                    <a:pt x="32462" y="2391352"/>
                  </a:lnTo>
                  <a:lnTo>
                    <a:pt x="54455" y="2351873"/>
                  </a:lnTo>
                  <a:lnTo>
                    <a:pt x="83581" y="2317480"/>
                  </a:lnTo>
                  <a:lnTo>
                    <a:pt x="118881" y="2289105"/>
                  </a:lnTo>
                  <a:lnTo>
                    <a:pt x="159394" y="2267682"/>
                  </a:lnTo>
                  <a:lnTo>
                    <a:pt x="204161" y="2254144"/>
                  </a:lnTo>
                  <a:lnTo>
                    <a:pt x="252222" y="2249424"/>
                  </a:lnTo>
                  <a:lnTo>
                    <a:pt x="300282" y="2254144"/>
                  </a:lnTo>
                  <a:lnTo>
                    <a:pt x="345049" y="2267682"/>
                  </a:lnTo>
                  <a:lnTo>
                    <a:pt x="385562" y="2289105"/>
                  </a:lnTo>
                  <a:lnTo>
                    <a:pt x="420862" y="2317480"/>
                  </a:lnTo>
                  <a:lnTo>
                    <a:pt x="449988" y="2351873"/>
                  </a:lnTo>
                  <a:lnTo>
                    <a:pt x="471981" y="2391352"/>
                  </a:lnTo>
                  <a:lnTo>
                    <a:pt x="485881" y="2434983"/>
                  </a:lnTo>
                  <a:lnTo>
                    <a:pt x="490727" y="2481834"/>
                  </a:lnTo>
                  <a:lnTo>
                    <a:pt x="485881" y="2528684"/>
                  </a:lnTo>
                  <a:lnTo>
                    <a:pt x="471981" y="2572315"/>
                  </a:lnTo>
                  <a:lnTo>
                    <a:pt x="449988" y="2611794"/>
                  </a:lnTo>
                  <a:lnTo>
                    <a:pt x="420862" y="2646187"/>
                  </a:lnTo>
                  <a:lnTo>
                    <a:pt x="385562" y="2674562"/>
                  </a:lnTo>
                  <a:lnTo>
                    <a:pt x="345049" y="2695985"/>
                  </a:lnTo>
                  <a:lnTo>
                    <a:pt x="300282" y="2709523"/>
                  </a:lnTo>
                  <a:lnTo>
                    <a:pt x="252222" y="2714243"/>
                  </a:lnTo>
                  <a:lnTo>
                    <a:pt x="204161" y="2709523"/>
                  </a:lnTo>
                  <a:lnTo>
                    <a:pt x="159394" y="2695985"/>
                  </a:lnTo>
                  <a:lnTo>
                    <a:pt x="118881" y="2674562"/>
                  </a:lnTo>
                  <a:lnTo>
                    <a:pt x="83581" y="2646187"/>
                  </a:lnTo>
                  <a:lnTo>
                    <a:pt x="54455" y="2611794"/>
                  </a:lnTo>
                  <a:lnTo>
                    <a:pt x="32462" y="2572315"/>
                  </a:lnTo>
                  <a:lnTo>
                    <a:pt x="18562" y="2528684"/>
                  </a:lnTo>
                  <a:lnTo>
                    <a:pt x="13715" y="2481834"/>
                  </a:lnTo>
                  <a:close/>
                </a:path>
                <a:path w="2399029" h="2714625">
                  <a:moveTo>
                    <a:pt x="1914143" y="1080515"/>
                  </a:moveTo>
                  <a:lnTo>
                    <a:pt x="1918990" y="1033844"/>
                  </a:lnTo>
                  <a:lnTo>
                    <a:pt x="1932890" y="990367"/>
                  </a:lnTo>
                  <a:lnTo>
                    <a:pt x="1954883" y="951019"/>
                  </a:lnTo>
                  <a:lnTo>
                    <a:pt x="1984009" y="916733"/>
                  </a:lnTo>
                  <a:lnTo>
                    <a:pt x="2019309" y="888442"/>
                  </a:lnTo>
                  <a:lnTo>
                    <a:pt x="2059822" y="867078"/>
                  </a:lnTo>
                  <a:lnTo>
                    <a:pt x="2104589" y="853576"/>
                  </a:lnTo>
                  <a:lnTo>
                    <a:pt x="2152650" y="848867"/>
                  </a:lnTo>
                  <a:lnTo>
                    <a:pt x="2200710" y="853576"/>
                  </a:lnTo>
                  <a:lnTo>
                    <a:pt x="2245477" y="867078"/>
                  </a:lnTo>
                  <a:lnTo>
                    <a:pt x="2285990" y="888442"/>
                  </a:lnTo>
                  <a:lnTo>
                    <a:pt x="2321290" y="916733"/>
                  </a:lnTo>
                  <a:lnTo>
                    <a:pt x="2350416" y="951019"/>
                  </a:lnTo>
                  <a:lnTo>
                    <a:pt x="2372409" y="990367"/>
                  </a:lnTo>
                  <a:lnTo>
                    <a:pt x="2386309" y="1033844"/>
                  </a:lnTo>
                  <a:lnTo>
                    <a:pt x="2391155" y="1080515"/>
                  </a:lnTo>
                  <a:lnTo>
                    <a:pt x="2386309" y="1127187"/>
                  </a:lnTo>
                  <a:lnTo>
                    <a:pt x="2372409" y="1170664"/>
                  </a:lnTo>
                  <a:lnTo>
                    <a:pt x="2350416" y="1210012"/>
                  </a:lnTo>
                  <a:lnTo>
                    <a:pt x="2321290" y="1244298"/>
                  </a:lnTo>
                  <a:lnTo>
                    <a:pt x="2285990" y="1272589"/>
                  </a:lnTo>
                  <a:lnTo>
                    <a:pt x="2245477" y="1293953"/>
                  </a:lnTo>
                  <a:lnTo>
                    <a:pt x="2200710" y="1307455"/>
                  </a:lnTo>
                  <a:lnTo>
                    <a:pt x="2152650" y="1312164"/>
                  </a:lnTo>
                  <a:lnTo>
                    <a:pt x="2104589" y="1307455"/>
                  </a:lnTo>
                  <a:lnTo>
                    <a:pt x="2059822" y="1293953"/>
                  </a:lnTo>
                  <a:lnTo>
                    <a:pt x="2019309" y="1272589"/>
                  </a:lnTo>
                  <a:lnTo>
                    <a:pt x="1984009" y="1244298"/>
                  </a:lnTo>
                  <a:lnTo>
                    <a:pt x="1954883" y="1210012"/>
                  </a:lnTo>
                  <a:lnTo>
                    <a:pt x="1932890" y="1170664"/>
                  </a:lnTo>
                  <a:lnTo>
                    <a:pt x="1918990" y="1127187"/>
                  </a:lnTo>
                  <a:lnTo>
                    <a:pt x="1914143" y="1080515"/>
                  </a:lnTo>
                  <a:close/>
                </a:path>
                <a:path w="2399029" h="2714625">
                  <a:moveTo>
                    <a:pt x="1921763" y="1782317"/>
                  </a:moveTo>
                  <a:lnTo>
                    <a:pt x="1926610" y="1735467"/>
                  </a:lnTo>
                  <a:lnTo>
                    <a:pt x="1940510" y="1691836"/>
                  </a:lnTo>
                  <a:lnTo>
                    <a:pt x="1962503" y="1652357"/>
                  </a:lnTo>
                  <a:lnTo>
                    <a:pt x="1991629" y="1617964"/>
                  </a:lnTo>
                  <a:lnTo>
                    <a:pt x="2026929" y="1589589"/>
                  </a:lnTo>
                  <a:lnTo>
                    <a:pt x="2067442" y="1568166"/>
                  </a:lnTo>
                  <a:lnTo>
                    <a:pt x="2112209" y="1554628"/>
                  </a:lnTo>
                  <a:lnTo>
                    <a:pt x="2160269" y="1549908"/>
                  </a:lnTo>
                  <a:lnTo>
                    <a:pt x="2208330" y="1554628"/>
                  </a:lnTo>
                  <a:lnTo>
                    <a:pt x="2253097" y="1568166"/>
                  </a:lnTo>
                  <a:lnTo>
                    <a:pt x="2293610" y="1589589"/>
                  </a:lnTo>
                  <a:lnTo>
                    <a:pt x="2328910" y="1617964"/>
                  </a:lnTo>
                  <a:lnTo>
                    <a:pt x="2358036" y="1652357"/>
                  </a:lnTo>
                  <a:lnTo>
                    <a:pt x="2380029" y="1691836"/>
                  </a:lnTo>
                  <a:lnTo>
                    <a:pt x="2393929" y="1735467"/>
                  </a:lnTo>
                  <a:lnTo>
                    <a:pt x="2398776" y="1782317"/>
                  </a:lnTo>
                  <a:lnTo>
                    <a:pt x="2393929" y="1829168"/>
                  </a:lnTo>
                  <a:lnTo>
                    <a:pt x="2380029" y="1872799"/>
                  </a:lnTo>
                  <a:lnTo>
                    <a:pt x="2358036" y="1912278"/>
                  </a:lnTo>
                  <a:lnTo>
                    <a:pt x="2328910" y="1946671"/>
                  </a:lnTo>
                  <a:lnTo>
                    <a:pt x="2293610" y="1975046"/>
                  </a:lnTo>
                  <a:lnTo>
                    <a:pt x="2253097" y="1996469"/>
                  </a:lnTo>
                  <a:lnTo>
                    <a:pt x="2208330" y="2010007"/>
                  </a:lnTo>
                  <a:lnTo>
                    <a:pt x="2160269" y="2014727"/>
                  </a:lnTo>
                  <a:lnTo>
                    <a:pt x="2112209" y="2010007"/>
                  </a:lnTo>
                  <a:lnTo>
                    <a:pt x="2067442" y="1996469"/>
                  </a:lnTo>
                  <a:lnTo>
                    <a:pt x="2026929" y="1975046"/>
                  </a:lnTo>
                  <a:lnTo>
                    <a:pt x="1991629" y="1946671"/>
                  </a:lnTo>
                  <a:lnTo>
                    <a:pt x="1962503" y="1912278"/>
                  </a:lnTo>
                  <a:lnTo>
                    <a:pt x="1940510" y="1872799"/>
                  </a:lnTo>
                  <a:lnTo>
                    <a:pt x="1926610" y="1829168"/>
                  </a:lnTo>
                  <a:lnTo>
                    <a:pt x="1921763" y="1782317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33262" y="735202"/>
              <a:ext cx="3312160" cy="2298700"/>
            </a:xfrm>
            <a:custGeom>
              <a:avLst/>
              <a:gdLst/>
              <a:ahLst/>
              <a:cxnLst/>
              <a:rect l="l" t="t" r="r" b="b"/>
              <a:pathLst>
                <a:path w="3312159" h="2298700">
                  <a:moveTo>
                    <a:pt x="1472819" y="2118233"/>
                  </a:moveTo>
                  <a:lnTo>
                    <a:pt x="1461617" y="2074418"/>
                  </a:lnTo>
                  <a:lnTo>
                    <a:pt x="1451737" y="2035683"/>
                  </a:lnTo>
                  <a:lnTo>
                    <a:pt x="1432928" y="2051964"/>
                  </a:lnTo>
                  <a:lnTo>
                    <a:pt x="1428877" y="2045208"/>
                  </a:lnTo>
                  <a:lnTo>
                    <a:pt x="1424241" y="2052497"/>
                  </a:lnTo>
                  <a:lnTo>
                    <a:pt x="1417154" y="2044319"/>
                  </a:lnTo>
                  <a:lnTo>
                    <a:pt x="1417154" y="2063686"/>
                  </a:lnTo>
                  <a:lnTo>
                    <a:pt x="1414411" y="2068004"/>
                  </a:lnTo>
                  <a:lnTo>
                    <a:pt x="1410728" y="2071179"/>
                  </a:lnTo>
                  <a:lnTo>
                    <a:pt x="844804" y="1711477"/>
                  </a:lnTo>
                  <a:lnTo>
                    <a:pt x="1069492" y="1662252"/>
                  </a:lnTo>
                  <a:lnTo>
                    <a:pt x="1417154" y="2063686"/>
                  </a:lnTo>
                  <a:lnTo>
                    <a:pt x="1417154" y="2044319"/>
                  </a:lnTo>
                  <a:lnTo>
                    <a:pt x="1083627" y="1659166"/>
                  </a:lnTo>
                  <a:lnTo>
                    <a:pt x="1329347" y="1605330"/>
                  </a:lnTo>
                  <a:lnTo>
                    <a:pt x="1336167" y="1636268"/>
                  </a:lnTo>
                  <a:lnTo>
                    <a:pt x="1393215" y="1590167"/>
                  </a:lnTo>
                  <a:lnTo>
                    <a:pt x="1402334" y="1582801"/>
                  </a:lnTo>
                  <a:lnTo>
                    <a:pt x="1402029" y="1582724"/>
                  </a:lnTo>
                  <a:lnTo>
                    <a:pt x="1402969" y="1582547"/>
                  </a:lnTo>
                  <a:lnTo>
                    <a:pt x="1387271" y="1546987"/>
                  </a:lnTo>
                  <a:lnTo>
                    <a:pt x="1368552" y="1504569"/>
                  </a:lnTo>
                  <a:lnTo>
                    <a:pt x="1348270" y="1529029"/>
                  </a:lnTo>
                  <a:lnTo>
                    <a:pt x="1336954" y="1519656"/>
                  </a:lnTo>
                  <a:lnTo>
                    <a:pt x="1336954" y="1536179"/>
                  </a:lnTo>
                  <a:lnTo>
                    <a:pt x="1334147" y="1546059"/>
                  </a:lnTo>
                  <a:lnTo>
                    <a:pt x="1327137" y="1554530"/>
                  </a:lnTo>
                  <a:lnTo>
                    <a:pt x="1324089" y="1553667"/>
                  </a:lnTo>
                  <a:lnTo>
                    <a:pt x="1324089" y="1581454"/>
                  </a:lnTo>
                  <a:lnTo>
                    <a:pt x="1320469" y="1594218"/>
                  </a:lnTo>
                  <a:lnTo>
                    <a:pt x="1074115" y="1648180"/>
                  </a:lnTo>
                  <a:lnTo>
                    <a:pt x="1059992" y="1631873"/>
                  </a:lnTo>
                  <a:lnTo>
                    <a:pt x="1059992" y="1651279"/>
                  </a:lnTo>
                  <a:lnTo>
                    <a:pt x="829525" y="1701761"/>
                  </a:lnTo>
                  <a:lnTo>
                    <a:pt x="811847" y="1690535"/>
                  </a:lnTo>
                  <a:lnTo>
                    <a:pt x="811847" y="1705635"/>
                  </a:lnTo>
                  <a:lnTo>
                    <a:pt x="42024" y="1874266"/>
                  </a:lnTo>
                  <a:lnTo>
                    <a:pt x="542950" y="1534680"/>
                  </a:lnTo>
                  <a:lnTo>
                    <a:pt x="811847" y="1705635"/>
                  </a:lnTo>
                  <a:lnTo>
                    <a:pt x="811847" y="1690535"/>
                  </a:lnTo>
                  <a:lnTo>
                    <a:pt x="554431" y="1526895"/>
                  </a:lnTo>
                  <a:lnTo>
                    <a:pt x="740371" y="1400848"/>
                  </a:lnTo>
                  <a:lnTo>
                    <a:pt x="876681" y="1439595"/>
                  </a:lnTo>
                  <a:lnTo>
                    <a:pt x="1059992" y="1651279"/>
                  </a:lnTo>
                  <a:lnTo>
                    <a:pt x="1059992" y="1631873"/>
                  </a:lnTo>
                  <a:lnTo>
                    <a:pt x="899007" y="1445945"/>
                  </a:lnTo>
                  <a:lnTo>
                    <a:pt x="1320660" y="1565859"/>
                  </a:lnTo>
                  <a:lnTo>
                    <a:pt x="1324089" y="1581454"/>
                  </a:lnTo>
                  <a:lnTo>
                    <a:pt x="1324089" y="1553667"/>
                  </a:lnTo>
                  <a:lnTo>
                    <a:pt x="883869" y="1428457"/>
                  </a:lnTo>
                  <a:lnTo>
                    <a:pt x="861529" y="1402664"/>
                  </a:lnTo>
                  <a:lnTo>
                    <a:pt x="861529" y="1422107"/>
                  </a:lnTo>
                  <a:lnTo>
                    <a:pt x="754075" y="1391551"/>
                  </a:lnTo>
                  <a:lnTo>
                    <a:pt x="805103" y="1356969"/>
                  </a:lnTo>
                  <a:lnTo>
                    <a:pt x="861529" y="1422107"/>
                  </a:lnTo>
                  <a:lnTo>
                    <a:pt x="861529" y="1402664"/>
                  </a:lnTo>
                  <a:lnTo>
                    <a:pt x="815721" y="1349768"/>
                  </a:lnTo>
                  <a:lnTo>
                    <a:pt x="978852" y="1239177"/>
                  </a:lnTo>
                  <a:lnTo>
                    <a:pt x="1336954" y="1536179"/>
                  </a:lnTo>
                  <a:lnTo>
                    <a:pt x="1336954" y="1519656"/>
                  </a:lnTo>
                  <a:lnTo>
                    <a:pt x="989799" y="1231760"/>
                  </a:lnTo>
                  <a:lnTo>
                    <a:pt x="1329626" y="1001382"/>
                  </a:lnTo>
                  <a:lnTo>
                    <a:pt x="1347470" y="1027684"/>
                  </a:lnTo>
                  <a:lnTo>
                    <a:pt x="1372095" y="983742"/>
                  </a:lnTo>
                  <a:lnTo>
                    <a:pt x="1389126" y="953389"/>
                  </a:lnTo>
                  <a:lnTo>
                    <a:pt x="1304671" y="964565"/>
                  </a:lnTo>
                  <a:lnTo>
                    <a:pt x="1322489" y="990866"/>
                  </a:lnTo>
                  <a:lnTo>
                    <a:pt x="979614" y="1223302"/>
                  </a:lnTo>
                  <a:lnTo>
                    <a:pt x="968667" y="1214234"/>
                  </a:lnTo>
                  <a:lnTo>
                    <a:pt x="968667" y="1230731"/>
                  </a:lnTo>
                  <a:lnTo>
                    <a:pt x="807339" y="1340091"/>
                  </a:lnTo>
                  <a:lnTo>
                    <a:pt x="796721" y="1327835"/>
                  </a:lnTo>
                  <a:lnTo>
                    <a:pt x="796721" y="1347292"/>
                  </a:lnTo>
                  <a:lnTo>
                    <a:pt x="738111" y="1387017"/>
                  </a:lnTo>
                  <a:lnTo>
                    <a:pt x="724420" y="1383131"/>
                  </a:lnTo>
                  <a:lnTo>
                    <a:pt x="724420" y="1396301"/>
                  </a:lnTo>
                  <a:lnTo>
                    <a:pt x="542734" y="1519466"/>
                  </a:lnTo>
                  <a:lnTo>
                    <a:pt x="531266" y="1512176"/>
                  </a:lnTo>
                  <a:lnTo>
                    <a:pt x="531266" y="1527251"/>
                  </a:lnTo>
                  <a:lnTo>
                    <a:pt x="39408" y="1860677"/>
                  </a:lnTo>
                  <a:lnTo>
                    <a:pt x="380695" y="1431518"/>
                  </a:lnTo>
                  <a:lnTo>
                    <a:pt x="531266" y="1527251"/>
                  </a:lnTo>
                  <a:lnTo>
                    <a:pt x="531266" y="1512176"/>
                  </a:lnTo>
                  <a:lnTo>
                    <a:pt x="388645" y="1421511"/>
                  </a:lnTo>
                  <a:lnTo>
                    <a:pt x="466928" y="1323073"/>
                  </a:lnTo>
                  <a:lnTo>
                    <a:pt x="724420" y="1396301"/>
                  </a:lnTo>
                  <a:lnTo>
                    <a:pt x="724420" y="1383131"/>
                  </a:lnTo>
                  <a:lnTo>
                    <a:pt x="475488" y="1312316"/>
                  </a:lnTo>
                  <a:lnTo>
                    <a:pt x="614768" y="1137170"/>
                  </a:lnTo>
                  <a:lnTo>
                    <a:pt x="796721" y="1347292"/>
                  </a:lnTo>
                  <a:lnTo>
                    <a:pt x="796721" y="1327835"/>
                  </a:lnTo>
                  <a:lnTo>
                    <a:pt x="622846" y="1127023"/>
                  </a:lnTo>
                  <a:lnTo>
                    <a:pt x="710603" y="1016673"/>
                  </a:lnTo>
                  <a:lnTo>
                    <a:pt x="968667" y="1230731"/>
                  </a:lnTo>
                  <a:lnTo>
                    <a:pt x="968667" y="1214234"/>
                  </a:lnTo>
                  <a:lnTo>
                    <a:pt x="722858" y="1010361"/>
                  </a:lnTo>
                  <a:lnTo>
                    <a:pt x="1330591" y="857681"/>
                  </a:lnTo>
                  <a:lnTo>
                    <a:pt x="1338326" y="888492"/>
                  </a:lnTo>
                  <a:lnTo>
                    <a:pt x="1392161" y="842264"/>
                  </a:lnTo>
                  <a:lnTo>
                    <a:pt x="1401648" y="834123"/>
                  </a:lnTo>
                  <a:lnTo>
                    <a:pt x="1402969" y="833882"/>
                  </a:lnTo>
                  <a:lnTo>
                    <a:pt x="1402461" y="833424"/>
                  </a:lnTo>
                  <a:lnTo>
                    <a:pt x="1402969" y="832993"/>
                  </a:lnTo>
                  <a:lnTo>
                    <a:pt x="1401711" y="832726"/>
                  </a:lnTo>
                  <a:lnTo>
                    <a:pt x="1390269" y="822071"/>
                  </a:lnTo>
                  <a:lnTo>
                    <a:pt x="1340612" y="775843"/>
                  </a:lnTo>
                  <a:lnTo>
                    <a:pt x="1331595" y="806310"/>
                  </a:lnTo>
                  <a:lnTo>
                    <a:pt x="1324076" y="804113"/>
                  </a:lnTo>
                  <a:lnTo>
                    <a:pt x="1324076" y="831735"/>
                  </a:lnTo>
                  <a:lnTo>
                    <a:pt x="1319453" y="847407"/>
                  </a:lnTo>
                  <a:lnTo>
                    <a:pt x="726795" y="996302"/>
                  </a:lnTo>
                  <a:lnTo>
                    <a:pt x="955281" y="708977"/>
                  </a:lnTo>
                  <a:lnTo>
                    <a:pt x="1320177" y="816203"/>
                  </a:lnTo>
                  <a:lnTo>
                    <a:pt x="1324076" y="831735"/>
                  </a:lnTo>
                  <a:lnTo>
                    <a:pt x="1324076" y="804113"/>
                  </a:lnTo>
                  <a:lnTo>
                    <a:pt x="963815" y="698258"/>
                  </a:lnTo>
                  <a:lnTo>
                    <a:pt x="1346644" y="216865"/>
                  </a:lnTo>
                  <a:lnTo>
                    <a:pt x="1371473" y="236601"/>
                  </a:lnTo>
                  <a:lnTo>
                    <a:pt x="1379435" y="199009"/>
                  </a:lnTo>
                  <a:lnTo>
                    <a:pt x="1389126" y="153289"/>
                  </a:lnTo>
                  <a:lnTo>
                    <a:pt x="1311910" y="189230"/>
                  </a:lnTo>
                  <a:lnTo>
                    <a:pt x="1336738" y="208991"/>
                  </a:lnTo>
                  <a:lnTo>
                    <a:pt x="950709" y="694397"/>
                  </a:lnTo>
                  <a:lnTo>
                    <a:pt x="942187" y="691896"/>
                  </a:lnTo>
                  <a:lnTo>
                    <a:pt x="942187" y="705129"/>
                  </a:lnTo>
                  <a:lnTo>
                    <a:pt x="708748" y="998677"/>
                  </a:lnTo>
                  <a:lnTo>
                    <a:pt x="695515" y="987704"/>
                  </a:lnTo>
                  <a:lnTo>
                    <a:pt x="695515" y="1004150"/>
                  </a:lnTo>
                  <a:lnTo>
                    <a:pt x="693585" y="1004646"/>
                  </a:lnTo>
                  <a:lnTo>
                    <a:pt x="693585" y="1017727"/>
                  </a:lnTo>
                  <a:lnTo>
                    <a:pt x="614413" y="1117295"/>
                  </a:lnTo>
                  <a:lnTo>
                    <a:pt x="606348" y="1107986"/>
                  </a:lnTo>
                  <a:lnTo>
                    <a:pt x="606348" y="1127442"/>
                  </a:lnTo>
                  <a:lnTo>
                    <a:pt x="462305" y="1308569"/>
                  </a:lnTo>
                  <a:lnTo>
                    <a:pt x="453745" y="1306144"/>
                  </a:lnTo>
                  <a:lnTo>
                    <a:pt x="453745" y="1319326"/>
                  </a:lnTo>
                  <a:lnTo>
                    <a:pt x="377913" y="1414691"/>
                  </a:lnTo>
                  <a:lnTo>
                    <a:pt x="45008" y="1203071"/>
                  </a:lnTo>
                  <a:lnTo>
                    <a:pt x="453745" y="1319326"/>
                  </a:lnTo>
                  <a:lnTo>
                    <a:pt x="453745" y="1306144"/>
                  </a:lnTo>
                  <a:lnTo>
                    <a:pt x="27813" y="1184986"/>
                  </a:lnTo>
                  <a:lnTo>
                    <a:pt x="543902" y="1055319"/>
                  </a:lnTo>
                  <a:lnTo>
                    <a:pt x="606348" y="1127442"/>
                  </a:lnTo>
                  <a:lnTo>
                    <a:pt x="606348" y="1107986"/>
                  </a:lnTo>
                  <a:lnTo>
                    <a:pt x="557758" y="1051852"/>
                  </a:lnTo>
                  <a:lnTo>
                    <a:pt x="693585" y="1017727"/>
                  </a:lnTo>
                  <a:lnTo>
                    <a:pt x="693585" y="1004646"/>
                  </a:lnTo>
                  <a:lnTo>
                    <a:pt x="548449" y="1041095"/>
                  </a:lnTo>
                  <a:lnTo>
                    <a:pt x="534606" y="1025118"/>
                  </a:lnTo>
                  <a:lnTo>
                    <a:pt x="534606" y="1044575"/>
                  </a:lnTo>
                  <a:lnTo>
                    <a:pt x="30518" y="1171219"/>
                  </a:lnTo>
                  <a:lnTo>
                    <a:pt x="387146" y="874293"/>
                  </a:lnTo>
                  <a:lnTo>
                    <a:pt x="534606" y="1044575"/>
                  </a:lnTo>
                  <a:lnTo>
                    <a:pt x="534606" y="1025118"/>
                  </a:lnTo>
                  <a:lnTo>
                    <a:pt x="396951" y="866127"/>
                  </a:lnTo>
                  <a:lnTo>
                    <a:pt x="462915" y="811212"/>
                  </a:lnTo>
                  <a:lnTo>
                    <a:pt x="695515" y="1004150"/>
                  </a:lnTo>
                  <a:lnTo>
                    <a:pt x="695515" y="987704"/>
                  </a:lnTo>
                  <a:lnTo>
                    <a:pt x="472795" y="802970"/>
                  </a:lnTo>
                  <a:lnTo>
                    <a:pt x="682117" y="628700"/>
                  </a:lnTo>
                  <a:lnTo>
                    <a:pt x="942187" y="705129"/>
                  </a:lnTo>
                  <a:lnTo>
                    <a:pt x="942187" y="691896"/>
                  </a:lnTo>
                  <a:lnTo>
                    <a:pt x="693864" y="618921"/>
                  </a:lnTo>
                  <a:lnTo>
                    <a:pt x="1335151" y="84975"/>
                  </a:lnTo>
                  <a:lnTo>
                    <a:pt x="1355471" y="109347"/>
                  </a:lnTo>
                  <a:lnTo>
                    <a:pt x="1373987" y="67056"/>
                  </a:lnTo>
                  <a:lnTo>
                    <a:pt x="1389634" y="31369"/>
                  </a:lnTo>
                  <a:lnTo>
                    <a:pt x="1323606" y="18745"/>
                  </a:lnTo>
                  <a:lnTo>
                    <a:pt x="1323606" y="78041"/>
                  </a:lnTo>
                  <a:lnTo>
                    <a:pt x="679170" y="614603"/>
                  </a:lnTo>
                  <a:lnTo>
                    <a:pt x="667423" y="611162"/>
                  </a:lnTo>
                  <a:lnTo>
                    <a:pt x="667423" y="624382"/>
                  </a:lnTo>
                  <a:lnTo>
                    <a:pt x="462838" y="794715"/>
                  </a:lnTo>
                  <a:lnTo>
                    <a:pt x="452958" y="786523"/>
                  </a:lnTo>
                  <a:lnTo>
                    <a:pt x="452958" y="802957"/>
                  </a:lnTo>
                  <a:lnTo>
                    <a:pt x="388620" y="856513"/>
                  </a:lnTo>
                  <a:lnTo>
                    <a:pt x="60020" y="477024"/>
                  </a:lnTo>
                  <a:lnTo>
                    <a:pt x="452958" y="802957"/>
                  </a:lnTo>
                  <a:lnTo>
                    <a:pt x="452958" y="786523"/>
                  </a:lnTo>
                  <a:lnTo>
                    <a:pt x="32486" y="437794"/>
                  </a:lnTo>
                  <a:lnTo>
                    <a:pt x="667423" y="624382"/>
                  </a:lnTo>
                  <a:lnTo>
                    <a:pt x="667423" y="611162"/>
                  </a:lnTo>
                  <a:lnTo>
                    <a:pt x="26441" y="422783"/>
                  </a:lnTo>
                  <a:lnTo>
                    <a:pt x="1313853" y="59397"/>
                  </a:lnTo>
                  <a:lnTo>
                    <a:pt x="1320647" y="67551"/>
                  </a:lnTo>
                  <a:lnTo>
                    <a:pt x="1323606" y="78041"/>
                  </a:lnTo>
                  <a:lnTo>
                    <a:pt x="1323606" y="18745"/>
                  </a:lnTo>
                  <a:lnTo>
                    <a:pt x="1305941" y="15367"/>
                  </a:lnTo>
                  <a:lnTo>
                    <a:pt x="1314577" y="46024"/>
                  </a:lnTo>
                  <a:lnTo>
                    <a:pt x="3048" y="416179"/>
                  </a:lnTo>
                  <a:lnTo>
                    <a:pt x="4927" y="422656"/>
                  </a:lnTo>
                  <a:lnTo>
                    <a:pt x="4800" y="423062"/>
                  </a:lnTo>
                  <a:lnTo>
                    <a:pt x="0" y="427228"/>
                  </a:lnTo>
                  <a:lnTo>
                    <a:pt x="378815" y="864679"/>
                  </a:lnTo>
                  <a:lnTo>
                    <a:pt x="762" y="1179449"/>
                  </a:lnTo>
                  <a:lnTo>
                    <a:pt x="4864" y="1184402"/>
                  </a:lnTo>
                  <a:lnTo>
                    <a:pt x="4927" y="1184681"/>
                  </a:lnTo>
                  <a:lnTo>
                    <a:pt x="4813" y="1185049"/>
                  </a:lnTo>
                  <a:lnTo>
                    <a:pt x="1397" y="1190371"/>
                  </a:lnTo>
                  <a:lnTo>
                    <a:pt x="369963" y="1424686"/>
                  </a:lnTo>
                  <a:lnTo>
                    <a:pt x="5969" y="1882394"/>
                  </a:lnTo>
                  <a:lnTo>
                    <a:pt x="8978" y="1884794"/>
                  </a:lnTo>
                  <a:lnTo>
                    <a:pt x="10896" y="1887677"/>
                  </a:lnTo>
                  <a:lnTo>
                    <a:pt x="9144" y="1893697"/>
                  </a:lnTo>
                  <a:lnTo>
                    <a:pt x="1327315" y="2267661"/>
                  </a:lnTo>
                  <a:lnTo>
                    <a:pt x="1318641" y="2298192"/>
                  </a:lnTo>
                  <a:lnTo>
                    <a:pt x="1402461" y="2282444"/>
                  </a:lnTo>
                  <a:lnTo>
                    <a:pt x="1390078" y="2271141"/>
                  </a:lnTo>
                  <a:lnTo>
                    <a:pt x="1339469" y="2224913"/>
                  </a:lnTo>
                  <a:lnTo>
                    <a:pt x="1330782" y="2255482"/>
                  </a:lnTo>
                  <a:lnTo>
                    <a:pt x="37033" y="1888413"/>
                  </a:lnTo>
                  <a:lnTo>
                    <a:pt x="827125" y="1715350"/>
                  </a:lnTo>
                  <a:lnTo>
                    <a:pt x="1400644" y="2079917"/>
                  </a:lnTo>
                  <a:lnTo>
                    <a:pt x="1394079" y="2085594"/>
                  </a:lnTo>
                  <a:lnTo>
                    <a:pt x="1401343" y="2088616"/>
                  </a:lnTo>
                  <a:lnTo>
                    <a:pt x="1388110" y="2109470"/>
                  </a:lnTo>
                  <a:lnTo>
                    <a:pt x="1472819" y="2118233"/>
                  </a:lnTo>
                  <a:close/>
                </a:path>
                <a:path w="3312159" h="2298700">
                  <a:moveTo>
                    <a:pt x="3312160" y="1555369"/>
                  </a:moveTo>
                  <a:lnTo>
                    <a:pt x="3311575" y="1555089"/>
                  </a:lnTo>
                  <a:lnTo>
                    <a:pt x="3311233" y="1554607"/>
                  </a:lnTo>
                  <a:lnTo>
                    <a:pt x="3299206" y="1513840"/>
                  </a:lnTo>
                  <a:lnTo>
                    <a:pt x="3287522" y="1474216"/>
                  </a:lnTo>
                  <a:lnTo>
                    <a:pt x="3266973" y="1493354"/>
                  </a:lnTo>
                  <a:lnTo>
                    <a:pt x="3262249" y="1486789"/>
                  </a:lnTo>
                  <a:lnTo>
                    <a:pt x="3259950" y="1491183"/>
                  </a:lnTo>
                  <a:lnTo>
                    <a:pt x="3253676" y="1484452"/>
                  </a:lnTo>
                  <a:lnTo>
                    <a:pt x="3253676" y="1503159"/>
                  </a:lnTo>
                  <a:lnTo>
                    <a:pt x="3251022" y="1508226"/>
                  </a:lnTo>
                  <a:lnTo>
                    <a:pt x="3245154" y="1513687"/>
                  </a:lnTo>
                  <a:lnTo>
                    <a:pt x="3235960" y="1508887"/>
                  </a:lnTo>
                  <a:lnTo>
                    <a:pt x="3235960" y="1527733"/>
                  </a:lnTo>
                  <a:lnTo>
                    <a:pt x="3235960" y="1536992"/>
                  </a:lnTo>
                  <a:lnTo>
                    <a:pt x="3235960" y="1573098"/>
                  </a:lnTo>
                  <a:lnTo>
                    <a:pt x="3235960" y="1585544"/>
                  </a:lnTo>
                  <a:lnTo>
                    <a:pt x="1920392" y="2228608"/>
                  </a:lnTo>
                  <a:lnTo>
                    <a:pt x="2663012" y="1561719"/>
                  </a:lnTo>
                  <a:lnTo>
                    <a:pt x="3230410" y="1561719"/>
                  </a:lnTo>
                  <a:lnTo>
                    <a:pt x="3235960" y="1573098"/>
                  </a:lnTo>
                  <a:lnTo>
                    <a:pt x="3235960" y="1536992"/>
                  </a:lnTo>
                  <a:lnTo>
                    <a:pt x="3229660" y="1549019"/>
                  </a:lnTo>
                  <a:lnTo>
                    <a:pt x="2677160" y="1549019"/>
                  </a:lnTo>
                  <a:lnTo>
                    <a:pt x="2901035" y="1347978"/>
                  </a:lnTo>
                  <a:lnTo>
                    <a:pt x="3235325" y="1522857"/>
                  </a:lnTo>
                  <a:lnTo>
                    <a:pt x="3231769" y="1526159"/>
                  </a:lnTo>
                  <a:lnTo>
                    <a:pt x="3235960" y="1527733"/>
                  </a:lnTo>
                  <a:lnTo>
                    <a:pt x="3235960" y="1508887"/>
                  </a:lnTo>
                  <a:lnTo>
                    <a:pt x="2911094" y="1338948"/>
                  </a:lnTo>
                  <a:lnTo>
                    <a:pt x="3014319" y="1246251"/>
                  </a:lnTo>
                  <a:lnTo>
                    <a:pt x="3253676" y="1503159"/>
                  </a:lnTo>
                  <a:lnTo>
                    <a:pt x="3253676" y="1484452"/>
                  </a:lnTo>
                  <a:lnTo>
                    <a:pt x="3023806" y="1237729"/>
                  </a:lnTo>
                  <a:lnTo>
                    <a:pt x="3252978" y="1031925"/>
                  </a:lnTo>
                  <a:lnTo>
                    <a:pt x="3274187" y="1055497"/>
                  </a:lnTo>
                  <a:lnTo>
                    <a:pt x="3290557" y="1013968"/>
                  </a:lnTo>
                  <a:lnTo>
                    <a:pt x="3305429" y="976249"/>
                  </a:lnTo>
                  <a:lnTo>
                    <a:pt x="3223260" y="998855"/>
                  </a:lnTo>
                  <a:lnTo>
                    <a:pt x="3244507" y="1022489"/>
                  </a:lnTo>
                  <a:lnTo>
                    <a:pt x="3015170" y="1228458"/>
                  </a:lnTo>
                  <a:lnTo>
                    <a:pt x="3005683" y="1218285"/>
                  </a:lnTo>
                  <a:lnTo>
                    <a:pt x="3005683" y="1236980"/>
                  </a:lnTo>
                  <a:lnTo>
                    <a:pt x="2899118" y="1332687"/>
                  </a:lnTo>
                  <a:lnTo>
                    <a:pt x="2889072" y="1327442"/>
                  </a:lnTo>
                  <a:lnTo>
                    <a:pt x="2889072" y="1341716"/>
                  </a:lnTo>
                  <a:lnTo>
                    <a:pt x="2658237" y="1549019"/>
                  </a:lnTo>
                  <a:lnTo>
                    <a:pt x="1907616" y="1549019"/>
                  </a:lnTo>
                  <a:lnTo>
                    <a:pt x="2616949" y="1199337"/>
                  </a:lnTo>
                  <a:lnTo>
                    <a:pt x="2889072" y="1341716"/>
                  </a:lnTo>
                  <a:lnTo>
                    <a:pt x="2889072" y="1327442"/>
                  </a:lnTo>
                  <a:lnTo>
                    <a:pt x="2630995" y="1192415"/>
                  </a:lnTo>
                  <a:lnTo>
                    <a:pt x="2859316" y="1079855"/>
                  </a:lnTo>
                  <a:lnTo>
                    <a:pt x="3005683" y="1236980"/>
                  </a:lnTo>
                  <a:lnTo>
                    <a:pt x="3005683" y="1218285"/>
                  </a:lnTo>
                  <a:lnTo>
                    <a:pt x="2871254" y="1073962"/>
                  </a:lnTo>
                  <a:lnTo>
                    <a:pt x="3239973" y="892187"/>
                  </a:lnTo>
                  <a:lnTo>
                    <a:pt x="3253994" y="920623"/>
                  </a:lnTo>
                  <a:lnTo>
                    <a:pt x="3288474" y="875157"/>
                  </a:lnTo>
                  <a:lnTo>
                    <a:pt x="3304679" y="853782"/>
                  </a:lnTo>
                  <a:lnTo>
                    <a:pt x="3305429" y="853440"/>
                  </a:lnTo>
                  <a:lnTo>
                    <a:pt x="3305073" y="853262"/>
                  </a:lnTo>
                  <a:lnTo>
                    <a:pt x="3305429" y="852805"/>
                  </a:lnTo>
                  <a:lnTo>
                    <a:pt x="3304527" y="852805"/>
                  </a:lnTo>
                  <a:lnTo>
                    <a:pt x="3287674" y="826770"/>
                  </a:lnTo>
                  <a:lnTo>
                    <a:pt x="3258693" y="782066"/>
                  </a:lnTo>
                  <a:lnTo>
                    <a:pt x="3242564" y="809409"/>
                  </a:lnTo>
                  <a:lnTo>
                    <a:pt x="3230372" y="802220"/>
                  </a:lnTo>
                  <a:lnTo>
                    <a:pt x="3230372" y="816902"/>
                  </a:lnTo>
                  <a:lnTo>
                    <a:pt x="3229914" y="830834"/>
                  </a:lnTo>
                  <a:lnTo>
                    <a:pt x="3228708" y="832891"/>
                  </a:lnTo>
                  <a:lnTo>
                    <a:pt x="3228708" y="869302"/>
                  </a:lnTo>
                  <a:lnTo>
                    <a:pt x="3228251" y="883793"/>
                  </a:lnTo>
                  <a:lnTo>
                    <a:pt x="2862211" y="1064272"/>
                  </a:lnTo>
                  <a:lnTo>
                    <a:pt x="2850286" y="1051471"/>
                  </a:lnTo>
                  <a:lnTo>
                    <a:pt x="2850286" y="1070152"/>
                  </a:lnTo>
                  <a:lnTo>
                    <a:pt x="2617089" y="1185138"/>
                  </a:lnTo>
                  <a:lnTo>
                    <a:pt x="1908327" y="814349"/>
                  </a:lnTo>
                  <a:lnTo>
                    <a:pt x="2633992" y="837971"/>
                  </a:lnTo>
                  <a:lnTo>
                    <a:pt x="2850286" y="1070152"/>
                  </a:lnTo>
                  <a:lnTo>
                    <a:pt x="2850286" y="1051471"/>
                  </a:lnTo>
                  <a:lnTo>
                    <a:pt x="2651963" y="838568"/>
                  </a:lnTo>
                  <a:lnTo>
                    <a:pt x="3222714" y="857148"/>
                  </a:lnTo>
                  <a:lnTo>
                    <a:pt x="3228708" y="869302"/>
                  </a:lnTo>
                  <a:lnTo>
                    <a:pt x="3228708" y="832891"/>
                  </a:lnTo>
                  <a:lnTo>
                    <a:pt x="3221913" y="844410"/>
                  </a:lnTo>
                  <a:lnTo>
                    <a:pt x="2639745" y="825449"/>
                  </a:lnTo>
                  <a:lnTo>
                    <a:pt x="1901672" y="33172"/>
                  </a:lnTo>
                  <a:lnTo>
                    <a:pt x="3230372" y="816902"/>
                  </a:lnTo>
                  <a:lnTo>
                    <a:pt x="3230372" y="802220"/>
                  </a:lnTo>
                  <a:lnTo>
                    <a:pt x="1870329" y="0"/>
                  </a:lnTo>
                  <a:lnTo>
                    <a:pt x="1867154" y="5461"/>
                  </a:lnTo>
                  <a:lnTo>
                    <a:pt x="1862455" y="9779"/>
                  </a:lnTo>
                  <a:lnTo>
                    <a:pt x="2621775" y="824865"/>
                  </a:lnTo>
                  <a:lnTo>
                    <a:pt x="1881124" y="800735"/>
                  </a:lnTo>
                  <a:lnTo>
                    <a:pt x="1880870" y="807085"/>
                  </a:lnTo>
                  <a:lnTo>
                    <a:pt x="1877949" y="812673"/>
                  </a:lnTo>
                  <a:lnTo>
                    <a:pt x="2603055" y="1192060"/>
                  </a:lnTo>
                  <a:lnTo>
                    <a:pt x="1878076" y="1549527"/>
                  </a:lnTo>
                  <a:lnTo>
                    <a:pt x="1880870" y="1555178"/>
                  </a:lnTo>
                  <a:lnTo>
                    <a:pt x="1880870" y="1561719"/>
                  </a:lnTo>
                  <a:lnTo>
                    <a:pt x="2644089" y="1561719"/>
                  </a:lnTo>
                  <a:lnTo>
                    <a:pt x="1879041" y="2248827"/>
                  </a:lnTo>
                  <a:lnTo>
                    <a:pt x="1878076" y="2249297"/>
                  </a:lnTo>
                  <a:lnTo>
                    <a:pt x="1878203" y="2249576"/>
                  </a:lnTo>
                  <a:lnTo>
                    <a:pt x="1876679" y="2250948"/>
                  </a:lnTo>
                  <a:lnTo>
                    <a:pt x="1881555" y="2256421"/>
                  </a:lnTo>
                  <a:lnTo>
                    <a:pt x="1883664" y="2260727"/>
                  </a:lnTo>
                  <a:lnTo>
                    <a:pt x="1884870" y="2260142"/>
                  </a:lnTo>
                  <a:lnTo>
                    <a:pt x="1885061" y="2260346"/>
                  </a:lnTo>
                  <a:lnTo>
                    <a:pt x="1885797" y="2259685"/>
                  </a:lnTo>
                  <a:lnTo>
                    <a:pt x="3246386" y="1594485"/>
                  </a:lnTo>
                  <a:lnTo>
                    <a:pt x="3260344" y="1623060"/>
                  </a:lnTo>
                  <a:lnTo>
                    <a:pt x="3295142" y="1577594"/>
                  </a:lnTo>
                  <a:lnTo>
                    <a:pt x="3311766" y="1555877"/>
                  </a:lnTo>
                  <a:lnTo>
                    <a:pt x="3312160" y="1555877"/>
                  </a:lnTo>
                  <a:lnTo>
                    <a:pt x="3311956" y="1555623"/>
                  </a:lnTo>
                  <a:lnTo>
                    <a:pt x="3312160" y="1555369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70348" y="1118107"/>
              <a:ext cx="497840" cy="1543050"/>
            </a:xfrm>
            <a:custGeom>
              <a:avLst/>
              <a:gdLst/>
              <a:ahLst/>
              <a:cxnLst/>
              <a:rect l="l" t="t" r="r" b="b"/>
              <a:pathLst>
                <a:path w="497839" h="1543050">
                  <a:moveTo>
                    <a:pt x="479933" y="44577"/>
                  </a:moveTo>
                  <a:lnTo>
                    <a:pt x="427609" y="44577"/>
                  </a:lnTo>
                  <a:lnTo>
                    <a:pt x="414947" y="44577"/>
                  </a:lnTo>
                  <a:lnTo>
                    <a:pt x="414528" y="76200"/>
                  </a:lnTo>
                  <a:lnTo>
                    <a:pt x="479933" y="44577"/>
                  </a:lnTo>
                  <a:close/>
                </a:path>
                <a:path w="49783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7839" h="1543050">
                  <a:moveTo>
                    <a:pt x="491236" y="39116"/>
                  </a:moveTo>
                  <a:lnTo>
                    <a:pt x="415544" y="0"/>
                  </a:lnTo>
                  <a:lnTo>
                    <a:pt x="415112" y="31699"/>
                  </a:lnTo>
                  <a:lnTo>
                    <a:pt x="27559" y="26162"/>
                  </a:lnTo>
                  <a:lnTo>
                    <a:pt x="27305" y="38862"/>
                  </a:lnTo>
                  <a:lnTo>
                    <a:pt x="414947" y="44399"/>
                  </a:lnTo>
                  <a:lnTo>
                    <a:pt x="427609" y="44399"/>
                  </a:lnTo>
                  <a:lnTo>
                    <a:pt x="480301" y="44399"/>
                  </a:lnTo>
                  <a:lnTo>
                    <a:pt x="491236" y="39116"/>
                  </a:lnTo>
                  <a:close/>
                </a:path>
                <a:path w="497839" h="1543050">
                  <a:moveTo>
                    <a:pt x="497840" y="1504696"/>
                  </a:moveTo>
                  <a:lnTo>
                    <a:pt x="485140" y="1498346"/>
                  </a:lnTo>
                  <a:lnTo>
                    <a:pt x="421640" y="1466596"/>
                  </a:lnTo>
                  <a:lnTo>
                    <a:pt x="421640" y="1498346"/>
                  </a:lnTo>
                  <a:lnTo>
                    <a:pt x="27432" y="1498346"/>
                  </a:lnTo>
                  <a:lnTo>
                    <a:pt x="27432" y="1511046"/>
                  </a:lnTo>
                  <a:lnTo>
                    <a:pt x="421640" y="1511046"/>
                  </a:lnTo>
                  <a:lnTo>
                    <a:pt x="421640" y="1542796"/>
                  </a:lnTo>
                  <a:lnTo>
                    <a:pt x="485140" y="1511046"/>
                  </a:lnTo>
                  <a:lnTo>
                    <a:pt x="497840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14560" y="1577339"/>
              <a:ext cx="412115" cy="779145"/>
            </a:xfrm>
            <a:custGeom>
              <a:avLst/>
              <a:gdLst/>
              <a:ahLst/>
              <a:cxnLst/>
              <a:rect l="l" t="t" r="r" b="b"/>
              <a:pathLst>
                <a:path w="412115" h="779144">
                  <a:moveTo>
                    <a:pt x="397510" y="38100"/>
                  </a:moveTo>
                  <a:lnTo>
                    <a:pt x="384810" y="31750"/>
                  </a:lnTo>
                  <a:lnTo>
                    <a:pt x="321310" y="0"/>
                  </a:lnTo>
                  <a:lnTo>
                    <a:pt x="32131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10" y="44450"/>
                  </a:lnTo>
                  <a:lnTo>
                    <a:pt x="321310" y="76200"/>
                  </a:lnTo>
                  <a:lnTo>
                    <a:pt x="384810" y="44450"/>
                  </a:lnTo>
                  <a:lnTo>
                    <a:pt x="397510" y="38100"/>
                  </a:lnTo>
                  <a:close/>
                </a:path>
                <a:path w="412115" h="779144">
                  <a:moveTo>
                    <a:pt x="411861" y="740664"/>
                  </a:moveTo>
                  <a:lnTo>
                    <a:pt x="399161" y="734314"/>
                  </a:lnTo>
                  <a:lnTo>
                    <a:pt x="335661" y="702564"/>
                  </a:lnTo>
                  <a:lnTo>
                    <a:pt x="335661" y="734314"/>
                  </a:lnTo>
                  <a:lnTo>
                    <a:pt x="7620" y="734314"/>
                  </a:lnTo>
                  <a:lnTo>
                    <a:pt x="7620" y="747014"/>
                  </a:lnTo>
                  <a:lnTo>
                    <a:pt x="335661" y="747014"/>
                  </a:lnTo>
                  <a:lnTo>
                    <a:pt x="335661" y="778764"/>
                  </a:lnTo>
                  <a:lnTo>
                    <a:pt x="399161" y="747014"/>
                  </a:lnTo>
                  <a:lnTo>
                    <a:pt x="411861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62140" y="68922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82334" y="104063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9319" y="2737231"/>
            <a:ext cx="342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22969" y="85229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42781" y="1203451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34527" y="2648838"/>
            <a:ext cx="342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C00000"/>
                </a:solidFill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8433" y="975105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46396" y="1749932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C00000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82058" y="2465908"/>
            <a:ext cx="332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500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380029" y="1493519"/>
            <a:ext cx="381635" cy="946785"/>
            <a:chOff x="9380029" y="1493519"/>
            <a:chExt cx="381635" cy="946785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80029" y="1493519"/>
              <a:ext cx="381190" cy="29413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06062" y="2168651"/>
              <a:ext cx="336141" cy="271272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0206990" y="22044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11181" y="1153351"/>
            <a:ext cx="251460" cy="5772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80"/>
              </a:spcBef>
            </a:pPr>
            <a:r>
              <a:rPr sz="1800" spc="-50" dirty="0"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978642" y="1112907"/>
            <a:ext cx="152400" cy="60833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515"/>
              </a:spcBef>
            </a:pPr>
            <a:r>
              <a:rPr sz="1800" spc="-50" dirty="0"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400" spc="-50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74705" y="2194636"/>
            <a:ext cx="116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69784" y="3591509"/>
            <a:ext cx="18713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Error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𝐸</a:t>
            </a:r>
            <a:r>
              <a:rPr sz="1800" spc="1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(𝑦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215" dirty="0">
                <a:latin typeface="Cambria Math"/>
                <a:cs typeface="Cambria Math"/>
              </a:rPr>
              <a:t>𝑦</a:t>
            </a:r>
            <a:r>
              <a:rPr sz="1800" spc="-1165" dirty="0">
                <a:latin typeface="Cambria Math"/>
                <a:cs typeface="Cambria Math"/>
              </a:rPr>
              <a:t>ƴ</a:t>
            </a:r>
            <a:r>
              <a:rPr sz="1800" spc="-17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)</a:t>
            </a:r>
            <a:r>
              <a:rPr sz="1950" spc="-37" baseline="27777" dirty="0"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43468" y="4490720"/>
            <a:ext cx="107314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69784" y="4317949"/>
            <a:ext cx="2880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46150" algn="l"/>
              </a:tabLst>
            </a:pPr>
            <a:r>
              <a:rPr sz="1800" dirty="0">
                <a:latin typeface="Calibri"/>
                <a:cs typeface="Calibri"/>
              </a:rPr>
              <a:t>Error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𝐸</a:t>
            </a:r>
            <a:r>
              <a:rPr sz="1950" spc="-37" baseline="-14957" dirty="0">
                <a:latin typeface="Cambria Math"/>
                <a:cs typeface="Cambria Math"/>
              </a:rPr>
              <a:t>𝑦</a:t>
            </a:r>
            <a:r>
              <a:rPr sz="1950" baseline="-14957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(0.9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1)</a:t>
            </a:r>
            <a:r>
              <a:rPr sz="1950" baseline="2777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0.01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93811" y="5174996"/>
            <a:ext cx="107314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20128" y="5002783"/>
            <a:ext cx="288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46150" algn="l"/>
              </a:tabLst>
            </a:pPr>
            <a:r>
              <a:rPr sz="1800" dirty="0">
                <a:latin typeface="Calibri"/>
                <a:cs typeface="Calibri"/>
              </a:rPr>
              <a:t>Error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𝐸</a:t>
            </a:r>
            <a:r>
              <a:rPr sz="1950" spc="-37" baseline="-14957" dirty="0">
                <a:latin typeface="Cambria Math"/>
                <a:cs typeface="Cambria Math"/>
              </a:rPr>
              <a:t>𝑦</a:t>
            </a:r>
            <a:r>
              <a:rPr sz="1950" baseline="-14957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(0.1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0)</a:t>
            </a:r>
            <a:r>
              <a:rPr sz="1950" baseline="2777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0.01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541264" y="5711952"/>
            <a:ext cx="5631180" cy="370840"/>
          </a:xfrm>
          <a:custGeom>
            <a:avLst/>
            <a:gdLst/>
            <a:ahLst/>
            <a:cxnLst/>
            <a:rect l="l" t="t" r="r" b="b"/>
            <a:pathLst>
              <a:path w="5631180" h="370839">
                <a:moveTo>
                  <a:pt x="5631180" y="0"/>
                </a:moveTo>
                <a:lnTo>
                  <a:pt x="0" y="0"/>
                </a:lnTo>
                <a:lnTo>
                  <a:pt x="0" y="370332"/>
                </a:lnTo>
                <a:lnTo>
                  <a:pt x="5631180" y="370332"/>
                </a:lnTo>
                <a:lnTo>
                  <a:pt x="56311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621273" y="5788482"/>
            <a:ext cx="513905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errors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acceptable,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Backpropagate.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107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543" y="1451863"/>
            <a:ext cx="673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#Wheel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202" y="1458594"/>
            <a:ext cx="1277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baseline="1736" dirty="0">
                <a:latin typeface="Calibri"/>
                <a:cs typeface="Calibri"/>
              </a:rPr>
              <a:t>Height</a:t>
            </a:r>
            <a:r>
              <a:rPr sz="2400" b="1" spc="525" baseline="1736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Weight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1519" y="1886457"/>
          <a:ext cx="1750694" cy="348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65405">
                        <a:lnSpc>
                          <a:spcPts val="1515"/>
                        </a:lnSpc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1545"/>
                        </a:lnSpc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 algn="ctr">
                        <a:lnSpc>
                          <a:spcPts val="1570"/>
                        </a:lnSpc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500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5.5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6515" marB="0"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600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97815">
                        <a:lnSpc>
                          <a:spcPct val="100000"/>
                        </a:lnSpc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82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550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732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200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36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3195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3.5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150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1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939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02565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900"/>
                        </a:lnSpc>
                        <a:spcBef>
                          <a:spcPts val="162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250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063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0339" y="1641348"/>
            <a:ext cx="772667" cy="54559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744723" y="2968751"/>
            <a:ext cx="922019" cy="1191895"/>
            <a:chOff x="2744723" y="2968751"/>
            <a:chExt cx="922019" cy="11918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8439" y="3563111"/>
              <a:ext cx="907886" cy="5974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4723" y="2968751"/>
              <a:ext cx="842772" cy="56083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02051" y="2304288"/>
            <a:ext cx="885444" cy="55473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758439" y="4232147"/>
            <a:ext cx="881380" cy="1262380"/>
            <a:chOff x="2758439" y="4232147"/>
            <a:chExt cx="881380" cy="126238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5203" y="4232147"/>
              <a:ext cx="864107" cy="6294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8439" y="4841747"/>
              <a:ext cx="829056" cy="65227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70347" y="522986"/>
            <a:ext cx="5156200" cy="2740025"/>
            <a:chOff x="5070347" y="522986"/>
            <a:chExt cx="5156200" cy="2740025"/>
          </a:xfrm>
        </p:grpSpPr>
        <p:sp>
          <p:nvSpPr>
            <p:cNvPr id="14" name="object 14"/>
            <p:cNvSpPr/>
            <p:nvPr/>
          </p:nvSpPr>
          <p:spPr>
            <a:xfrm>
              <a:off x="5561837" y="927354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1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1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24165" y="535686"/>
              <a:ext cx="2399030" cy="2714625"/>
            </a:xfrm>
            <a:custGeom>
              <a:avLst/>
              <a:gdLst/>
              <a:ahLst/>
              <a:cxnLst/>
              <a:rect l="l" t="t" r="r" b="b"/>
              <a:pathLst>
                <a:path w="2399029" h="2714625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2399029" h="2714625">
                  <a:moveTo>
                    <a:pt x="13715" y="1033272"/>
                  </a:moveTo>
                  <a:lnTo>
                    <a:pt x="18562" y="986600"/>
                  </a:lnTo>
                  <a:lnTo>
                    <a:pt x="32462" y="943123"/>
                  </a:lnTo>
                  <a:lnTo>
                    <a:pt x="54455" y="903775"/>
                  </a:lnTo>
                  <a:lnTo>
                    <a:pt x="83581" y="869489"/>
                  </a:lnTo>
                  <a:lnTo>
                    <a:pt x="118881" y="841198"/>
                  </a:lnTo>
                  <a:lnTo>
                    <a:pt x="159394" y="819834"/>
                  </a:lnTo>
                  <a:lnTo>
                    <a:pt x="204161" y="806332"/>
                  </a:lnTo>
                  <a:lnTo>
                    <a:pt x="252222" y="801624"/>
                  </a:lnTo>
                  <a:lnTo>
                    <a:pt x="300282" y="806332"/>
                  </a:lnTo>
                  <a:lnTo>
                    <a:pt x="345049" y="819834"/>
                  </a:lnTo>
                  <a:lnTo>
                    <a:pt x="385562" y="841198"/>
                  </a:lnTo>
                  <a:lnTo>
                    <a:pt x="420862" y="869489"/>
                  </a:lnTo>
                  <a:lnTo>
                    <a:pt x="449988" y="903775"/>
                  </a:lnTo>
                  <a:lnTo>
                    <a:pt x="471981" y="943123"/>
                  </a:lnTo>
                  <a:lnTo>
                    <a:pt x="485881" y="986600"/>
                  </a:lnTo>
                  <a:lnTo>
                    <a:pt x="490727" y="1033272"/>
                  </a:lnTo>
                  <a:lnTo>
                    <a:pt x="485881" y="1079943"/>
                  </a:lnTo>
                  <a:lnTo>
                    <a:pt x="471981" y="1123420"/>
                  </a:lnTo>
                  <a:lnTo>
                    <a:pt x="449988" y="1162768"/>
                  </a:lnTo>
                  <a:lnTo>
                    <a:pt x="420862" y="1197054"/>
                  </a:lnTo>
                  <a:lnTo>
                    <a:pt x="385562" y="1225345"/>
                  </a:lnTo>
                  <a:lnTo>
                    <a:pt x="345049" y="1246709"/>
                  </a:lnTo>
                  <a:lnTo>
                    <a:pt x="300282" y="1260211"/>
                  </a:lnTo>
                  <a:lnTo>
                    <a:pt x="252222" y="1264919"/>
                  </a:lnTo>
                  <a:lnTo>
                    <a:pt x="204161" y="1260211"/>
                  </a:lnTo>
                  <a:lnTo>
                    <a:pt x="159394" y="1246709"/>
                  </a:lnTo>
                  <a:lnTo>
                    <a:pt x="118881" y="1225345"/>
                  </a:lnTo>
                  <a:lnTo>
                    <a:pt x="83581" y="1197054"/>
                  </a:lnTo>
                  <a:lnTo>
                    <a:pt x="54455" y="1162768"/>
                  </a:lnTo>
                  <a:lnTo>
                    <a:pt x="32462" y="1123420"/>
                  </a:lnTo>
                  <a:lnTo>
                    <a:pt x="18562" y="1079943"/>
                  </a:lnTo>
                  <a:lnTo>
                    <a:pt x="13715" y="1033272"/>
                  </a:lnTo>
                  <a:close/>
                </a:path>
                <a:path w="2399029" h="2714625">
                  <a:moveTo>
                    <a:pt x="13715" y="1782317"/>
                  </a:moveTo>
                  <a:lnTo>
                    <a:pt x="18562" y="1735467"/>
                  </a:lnTo>
                  <a:lnTo>
                    <a:pt x="32462" y="1691836"/>
                  </a:lnTo>
                  <a:lnTo>
                    <a:pt x="54455" y="1652357"/>
                  </a:lnTo>
                  <a:lnTo>
                    <a:pt x="83581" y="1617964"/>
                  </a:lnTo>
                  <a:lnTo>
                    <a:pt x="118881" y="1589589"/>
                  </a:lnTo>
                  <a:lnTo>
                    <a:pt x="159394" y="1568166"/>
                  </a:lnTo>
                  <a:lnTo>
                    <a:pt x="204161" y="1554628"/>
                  </a:lnTo>
                  <a:lnTo>
                    <a:pt x="252222" y="1549908"/>
                  </a:lnTo>
                  <a:lnTo>
                    <a:pt x="300282" y="1554628"/>
                  </a:lnTo>
                  <a:lnTo>
                    <a:pt x="345049" y="1568166"/>
                  </a:lnTo>
                  <a:lnTo>
                    <a:pt x="385562" y="1589589"/>
                  </a:lnTo>
                  <a:lnTo>
                    <a:pt x="420862" y="1617964"/>
                  </a:lnTo>
                  <a:lnTo>
                    <a:pt x="449988" y="1652357"/>
                  </a:lnTo>
                  <a:lnTo>
                    <a:pt x="471981" y="1691836"/>
                  </a:lnTo>
                  <a:lnTo>
                    <a:pt x="485881" y="1735467"/>
                  </a:lnTo>
                  <a:lnTo>
                    <a:pt x="490727" y="1782317"/>
                  </a:lnTo>
                  <a:lnTo>
                    <a:pt x="485881" y="1829168"/>
                  </a:lnTo>
                  <a:lnTo>
                    <a:pt x="471981" y="1872799"/>
                  </a:lnTo>
                  <a:lnTo>
                    <a:pt x="449988" y="1912278"/>
                  </a:lnTo>
                  <a:lnTo>
                    <a:pt x="420862" y="1946671"/>
                  </a:lnTo>
                  <a:lnTo>
                    <a:pt x="385562" y="1975046"/>
                  </a:lnTo>
                  <a:lnTo>
                    <a:pt x="345049" y="1996469"/>
                  </a:lnTo>
                  <a:lnTo>
                    <a:pt x="300282" y="2010007"/>
                  </a:lnTo>
                  <a:lnTo>
                    <a:pt x="252222" y="2014727"/>
                  </a:lnTo>
                  <a:lnTo>
                    <a:pt x="204161" y="2010007"/>
                  </a:lnTo>
                  <a:lnTo>
                    <a:pt x="159394" y="1996469"/>
                  </a:lnTo>
                  <a:lnTo>
                    <a:pt x="118881" y="1975046"/>
                  </a:lnTo>
                  <a:lnTo>
                    <a:pt x="83581" y="1946671"/>
                  </a:lnTo>
                  <a:lnTo>
                    <a:pt x="54455" y="1912278"/>
                  </a:lnTo>
                  <a:lnTo>
                    <a:pt x="32462" y="1872799"/>
                  </a:lnTo>
                  <a:lnTo>
                    <a:pt x="18562" y="1829168"/>
                  </a:lnTo>
                  <a:lnTo>
                    <a:pt x="13715" y="1782317"/>
                  </a:lnTo>
                  <a:close/>
                </a:path>
                <a:path w="2399029" h="2714625">
                  <a:moveTo>
                    <a:pt x="13715" y="2481834"/>
                  </a:moveTo>
                  <a:lnTo>
                    <a:pt x="18562" y="2434983"/>
                  </a:lnTo>
                  <a:lnTo>
                    <a:pt x="32462" y="2391352"/>
                  </a:lnTo>
                  <a:lnTo>
                    <a:pt x="54455" y="2351873"/>
                  </a:lnTo>
                  <a:lnTo>
                    <a:pt x="83581" y="2317480"/>
                  </a:lnTo>
                  <a:lnTo>
                    <a:pt x="118881" y="2289105"/>
                  </a:lnTo>
                  <a:lnTo>
                    <a:pt x="159394" y="2267682"/>
                  </a:lnTo>
                  <a:lnTo>
                    <a:pt x="204161" y="2254144"/>
                  </a:lnTo>
                  <a:lnTo>
                    <a:pt x="252222" y="2249424"/>
                  </a:lnTo>
                  <a:lnTo>
                    <a:pt x="300282" y="2254144"/>
                  </a:lnTo>
                  <a:lnTo>
                    <a:pt x="345049" y="2267682"/>
                  </a:lnTo>
                  <a:lnTo>
                    <a:pt x="385562" y="2289105"/>
                  </a:lnTo>
                  <a:lnTo>
                    <a:pt x="420862" y="2317480"/>
                  </a:lnTo>
                  <a:lnTo>
                    <a:pt x="449988" y="2351873"/>
                  </a:lnTo>
                  <a:lnTo>
                    <a:pt x="471981" y="2391352"/>
                  </a:lnTo>
                  <a:lnTo>
                    <a:pt x="485881" y="2434983"/>
                  </a:lnTo>
                  <a:lnTo>
                    <a:pt x="490727" y="2481834"/>
                  </a:lnTo>
                  <a:lnTo>
                    <a:pt x="485881" y="2528684"/>
                  </a:lnTo>
                  <a:lnTo>
                    <a:pt x="471981" y="2572315"/>
                  </a:lnTo>
                  <a:lnTo>
                    <a:pt x="449988" y="2611794"/>
                  </a:lnTo>
                  <a:lnTo>
                    <a:pt x="420862" y="2646187"/>
                  </a:lnTo>
                  <a:lnTo>
                    <a:pt x="385562" y="2674562"/>
                  </a:lnTo>
                  <a:lnTo>
                    <a:pt x="345049" y="2695985"/>
                  </a:lnTo>
                  <a:lnTo>
                    <a:pt x="300282" y="2709523"/>
                  </a:lnTo>
                  <a:lnTo>
                    <a:pt x="252222" y="2714243"/>
                  </a:lnTo>
                  <a:lnTo>
                    <a:pt x="204161" y="2709523"/>
                  </a:lnTo>
                  <a:lnTo>
                    <a:pt x="159394" y="2695985"/>
                  </a:lnTo>
                  <a:lnTo>
                    <a:pt x="118881" y="2674562"/>
                  </a:lnTo>
                  <a:lnTo>
                    <a:pt x="83581" y="2646187"/>
                  </a:lnTo>
                  <a:lnTo>
                    <a:pt x="54455" y="2611794"/>
                  </a:lnTo>
                  <a:lnTo>
                    <a:pt x="32462" y="2572315"/>
                  </a:lnTo>
                  <a:lnTo>
                    <a:pt x="18562" y="2528684"/>
                  </a:lnTo>
                  <a:lnTo>
                    <a:pt x="13715" y="2481834"/>
                  </a:lnTo>
                  <a:close/>
                </a:path>
                <a:path w="2399029" h="2714625">
                  <a:moveTo>
                    <a:pt x="1914143" y="1080515"/>
                  </a:moveTo>
                  <a:lnTo>
                    <a:pt x="1918990" y="1033844"/>
                  </a:lnTo>
                  <a:lnTo>
                    <a:pt x="1932890" y="990367"/>
                  </a:lnTo>
                  <a:lnTo>
                    <a:pt x="1954883" y="951019"/>
                  </a:lnTo>
                  <a:lnTo>
                    <a:pt x="1984009" y="916733"/>
                  </a:lnTo>
                  <a:lnTo>
                    <a:pt x="2019309" y="888442"/>
                  </a:lnTo>
                  <a:lnTo>
                    <a:pt x="2059822" y="867078"/>
                  </a:lnTo>
                  <a:lnTo>
                    <a:pt x="2104589" y="853576"/>
                  </a:lnTo>
                  <a:lnTo>
                    <a:pt x="2152650" y="848867"/>
                  </a:lnTo>
                  <a:lnTo>
                    <a:pt x="2200710" y="853576"/>
                  </a:lnTo>
                  <a:lnTo>
                    <a:pt x="2245477" y="867078"/>
                  </a:lnTo>
                  <a:lnTo>
                    <a:pt x="2285990" y="888442"/>
                  </a:lnTo>
                  <a:lnTo>
                    <a:pt x="2321290" y="916733"/>
                  </a:lnTo>
                  <a:lnTo>
                    <a:pt x="2350416" y="951019"/>
                  </a:lnTo>
                  <a:lnTo>
                    <a:pt x="2372409" y="990367"/>
                  </a:lnTo>
                  <a:lnTo>
                    <a:pt x="2386309" y="1033844"/>
                  </a:lnTo>
                  <a:lnTo>
                    <a:pt x="2391155" y="1080515"/>
                  </a:lnTo>
                  <a:lnTo>
                    <a:pt x="2386309" y="1127187"/>
                  </a:lnTo>
                  <a:lnTo>
                    <a:pt x="2372409" y="1170664"/>
                  </a:lnTo>
                  <a:lnTo>
                    <a:pt x="2350416" y="1210012"/>
                  </a:lnTo>
                  <a:lnTo>
                    <a:pt x="2321290" y="1244298"/>
                  </a:lnTo>
                  <a:lnTo>
                    <a:pt x="2285990" y="1272589"/>
                  </a:lnTo>
                  <a:lnTo>
                    <a:pt x="2245477" y="1293953"/>
                  </a:lnTo>
                  <a:lnTo>
                    <a:pt x="2200710" y="1307455"/>
                  </a:lnTo>
                  <a:lnTo>
                    <a:pt x="2152650" y="1312164"/>
                  </a:lnTo>
                  <a:lnTo>
                    <a:pt x="2104589" y="1307455"/>
                  </a:lnTo>
                  <a:lnTo>
                    <a:pt x="2059822" y="1293953"/>
                  </a:lnTo>
                  <a:lnTo>
                    <a:pt x="2019309" y="1272589"/>
                  </a:lnTo>
                  <a:lnTo>
                    <a:pt x="1984009" y="1244298"/>
                  </a:lnTo>
                  <a:lnTo>
                    <a:pt x="1954883" y="1210012"/>
                  </a:lnTo>
                  <a:lnTo>
                    <a:pt x="1932890" y="1170664"/>
                  </a:lnTo>
                  <a:lnTo>
                    <a:pt x="1918990" y="1127187"/>
                  </a:lnTo>
                  <a:lnTo>
                    <a:pt x="1914143" y="1080515"/>
                  </a:lnTo>
                  <a:close/>
                </a:path>
                <a:path w="2399029" h="2714625">
                  <a:moveTo>
                    <a:pt x="1921763" y="1782317"/>
                  </a:moveTo>
                  <a:lnTo>
                    <a:pt x="1926610" y="1735467"/>
                  </a:lnTo>
                  <a:lnTo>
                    <a:pt x="1940510" y="1691836"/>
                  </a:lnTo>
                  <a:lnTo>
                    <a:pt x="1962503" y="1652357"/>
                  </a:lnTo>
                  <a:lnTo>
                    <a:pt x="1991629" y="1617964"/>
                  </a:lnTo>
                  <a:lnTo>
                    <a:pt x="2026929" y="1589589"/>
                  </a:lnTo>
                  <a:lnTo>
                    <a:pt x="2067442" y="1568166"/>
                  </a:lnTo>
                  <a:lnTo>
                    <a:pt x="2112209" y="1554628"/>
                  </a:lnTo>
                  <a:lnTo>
                    <a:pt x="2160269" y="1549908"/>
                  </a:lnTo>
                  <a:lnTo>
                    <a:pt x="2208330" y="1554628"/>
                  </a:lnTo>
                  <a:lnTo>
                    <a:pt x="2253097" y="1568166"/>
                  </a:lnTo>
                  <a:lnTo>
                    <a:pt x="2293610" y="1589589"/>
                  </a:lnTo>
                  <a:lnTo>
                    <a:pt x="2328910" y="1617964"/>
                  </a:lnTo>
                  <a:lnTo>
                    <a:pt x="2358036" y="1652357"/>
                  </a:lnTo>
                  <a:lnTo>
                    <a:pt x="2380029" y="1691836"/>
                  </a:lnTo>
                  <a:lnTo>
                    <a:pt x="2393929" y="1735467"/>
                  </a:lnTo>
                  <a:lnTo>
                    <a:pt x="2398776" y="1782317"/>
                  </a:lnTo>
                  <a:lnTo>
                    <a:pt x="2393929" y="1829168"/>
                  </a:lnTo>
                  <a:lnTo>
                    <a:pt x="2380029" y="1872799"/>
                  </a:lnTo>
                  <a:lnTo>
                    <a:pt x="2358036" y="1912278"/>
                  </a:lnTo>
                  <a:lnTo>
                    <a:pt x="2328910" y="1946671"/>
                  </a:lnTo>
                  <a:lnTo>
                    <a:pt x="2293610" y="1975046"/>
                  </a:lnTo>
                  <a:lnTo>
                    <a:pt x="2253097" y="1996469"/>
                  </a:lnTo>
                  <a:lnTo>
                    <a:pt x="2208330" y="2010007"/>
                  </a:lnTo>
                  <a:lnTo>
                    <a:pt x="2160269" y="2014727"/>
                  </a:lnTo>
                  <a:lnTo>
                    <a:pt x="2112209" y="2010007"/>
                  </a:lnTo>
                  <a:lnTo>
                    <a:pt x="2067442" y="1996469"/>
                  </a:lnTo>
                  <a:lnTo>
                    <a:pt x="2026929" y="1975046"/>
                  </a:lnTo>
                  <a:lnTo>
                    <a:pt x="1991629" y="1946671"/>
                  </a:lnTo>
                  <a:lnTo>
                    <a:pt x="1962503" y="1912278"/>
                  </a:lnTo>
                  <a:lnTo>
                    <a:pt x="1940510" y="1872799"/>
                  </a:lnTo>
                  <a:lnTo>
                    <a:pt x="1926610" y="1829168"/>
                  </a:lnTo>
                  <a:lnTo>
                    <a:pt x="1921763" y="1782317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33262" y="735202"/>
              <a:ext cx="3312160" cy="2298700"/>
            </a:xfrm>
            <a:custGeom>
              <a:avLst/>
              <a:gdLst/>
              <a:ahLst/>
              <a:cxnLst/>
              <a:rect l="l" t="t" r="r" b="b"/>
              <a:pathLst>
                <a:path w="3312159" h="2298700">
                  <a:moveTo>
                    <a:pt x="1472819" y="2118233"/>
                  </a:moveTo>
                  <a:lnTo>
                    <a:pt x="1461617" y="2074418"/>
                  </a:lnTo>
                  <a:lnTo>
                    <a:pt x="1451737" y="2035683"/>
                  </a:lnTo>
                  <a:lnTo>
                    <a:pt x="1432928" y="2051964"/>
                  </a:lnTo>
                  <a:lnTo>
                    <a:pt x="1428877" y="2045208"/>
                  </a:lnTo>
                  <a:lnTo>
                    <a:pt x="1424241" y="2052497"/>
                  </a:lnTo>
                  <a:lnTo>
                    <a:pt x="1417154" y="2044319"/>
                  </a:lnTo>
                  <a:lnTo>
                    <a:pt x="1417154" y="2063686"/>
                  </a:lnTo>
                  <a:lnTo>
                    <a:pt x="1414411" y="2068004"/>
                  </a:lnTo>
                  <a:lnTo>
                    <a:pt x="1410728" y="2071179"/>
                  </a:lnTo>
                  <a:lnTo>
                    <a:pt x="844804" y="1711477"/>
                  </a:lnTo>
                  <a:lnTo>
                    <a:pt x="1069492" y="1662252"/>
                  </a:lnTo>
                  <a:lnTo>
                    <a:pt x="1417154" y="2063686"/>
                  </a:lnTo>
                  <a:lnTo>
                    <a:pt x="1417154" y="2044319"/>
                  </a:lnTo>
                  <a:lnTo>
                    <a:pt x="1083627" y="1659166"/>
                  </a:lnTo>
                  <a:lnTo>
                    <a:pt x="1329347" y="1605330"/>
                  </a:lnTo>
                  <a:lnTo>
                    <a:pt x="1336167" y="1636268"/>
                  </a:lnTo>
                  <a:lnTo>
                    <a:pt x="1393215" y="1590167"/>
                  </a:lnTo>
                  <a:lnTo>
                    <a:pt x="1402334" y="1582801"/>
                  </a:lnTo>
                  <a:lnTo>
                    <a:pt x="1402029" y="1582724"/>
                  </a:lnTo>
                  <a:lnTo>
                    <a:pt x="1402969" y="1582547"/>
                  </a:lnTo>
                  <a:lnTo>
                    <a:pt x="1387271" y="1546987"/>
                  </a:lnTo>
                  <a:lnTo>
                    <a:pt x="1368552" y="1504569"/>
                  </a:lnTo>
                  <a:lnTo>
                    <a:pt x="1348270" y="1529029"/>
                  </a:lnTo>
                  <a:lnTo>
                    <a:pt x="1336954" y="1519656"/>
                  </a:lnTo>
                  <a:lnTo>
                    <a:pt x="1336954" y="1536179"/>
                  </a:lnTo>
                  <a:lnTo>
                    <a:pt x="1334147" y="1546059"/>
                  </a:lnTo>
                  <a:lnTo>
                    <a:pt x="1327137" y="1554530"/>
                  </a:lnTo>
                  <a:lnTo>
                    <a:pt x="1324089" y="1553667"/>
                  </a:lnTo>
                  <a:lnTo>
                    <a:pt x="1324089" y="1581454"/>
                  </a:lnTo>
                  <a:lnTo>
                    <a:pt x="1320469" y="1594218"/>
                  </a:lnTo>
                  <a:lnTo>
                    <a:pt x="1074115" y="1648180"/>
                  </a:lnTo>
                  <a:lnTo>
                    <a:pt x="1059992" y="1631873"/>
                  </a:lnTo>
                  <a:lnTo>
                    <a:pt x="1059992" y="1651279"/>
                  </a:lnTo>
                  <a:lnTo>
                    <a:pt x="829525" y="1701761"/>
                  </a:lnTo>
                  <a:lnTo>
                    <a:pt x="811847" y="1690535"/>
                  </a:lnTo>
                  <a:lnTo>
                    <a:pt x="811847" y="1705635"/>
                  </a:lnTo>
                  <a:lnTo>
                    <a:pt x="42024" y="1874266"/>
                  </a:lnTo>
                  <a:lnTo>
                    <a:pt x="542950" y="1534680"/>
                  </a:lnTo>
                  <a:lnTo>
                    <a:pt x="811847" y="1705635"/>
                  </a:lnTo>
                  <a:lnTo>
                    <a:pt x="811847" y="1690535"/>
                  </a:lnTo>
                  <a:lnTo>
                    <a:pt x="554431" y="1526895"/>
                  </a:lnTo>
                  <a:lnTo>
                    <a:pt x="740371" y="1400848"/>
                  </a:lnTo>
                  <a:lnTo>
                    <a:pt x="876681" y="1439595"/>
                  </a:lnTo>
                  <a:lnTo>
                    <a:pt x="1059992" y="1651279"/>
                  </a:lnTo>
                  <a:lnTo>
                    <a:pt x="1059992" y="1631873"/>
                  </a:lnTo>
                  <a:lnTo>
                    <a:pt x="899007" y="1445945"/>
                  </a:lnTo>
                  <a:lnTo>
                    <a:pt x="1320660" y="1565859"/>
                  </a:lnTo>
                  <a:lnTo>
                    <a:pt x="1324089" y="1581454"/>
                  </a:lnTo>
                  <a:lnTo>
                    <a:pt x="1324089" y="1553667"/>
                  </a:lnTo>
                  <a:lnTo>
                    <a:pt x="883869" y="1428457"/>
                  </a:lnTo>
                  <a:lnTo>
                    <a:pt x="861529" y="1402664"/>
                  </a:lnTo>
                  <a:lnTo>
                    <a:pt x="861529" y="1422107"/>
                  </a:lnTo>
                  <a:lnTo>
                    <a:pt x="754075" y="1391551"/>
                  </a:lnTo>
                  <a:lnTo>
                    <a:pt x="805103" y="1356969"/>
                  </a:lnTo>
                  <a:lnTo>
                    <a:pt x="861529" y="1422107"/>
                  </a:lnTo>
                  <a:lnTo>
                    <a:pt x="861529" y="1402664"/>
                  </a:lnTo>
                  <a:lnTo>
                    <a:pt x="815721" y="1349768"/>
                  </a:lnTo>
                  <a:lnTo>
                    <a:pt x="978852" y="1239177"/>
                  </a:lnTo>
                  <a:lnTo>
                    <a:pt x="1336954" y="1536179"/>
                  </a:lnTo>
                  <a:lnTo>
                    <a:pt x="1336954" y="1519656"/>
                  </a:lnTo>
                  <a:lnTo>
                    <a:pt x="989799" y="1231760"/>
                  </a:lnTo>
                  <a:lnTo>
                    <a:pt x="1329626" y="1001382"/>
                  </a:lnTo>
                  <a:lnTo>
                    <a:pt x="1347470" y="1027684"/>
                  </a:lnTo>
                  <a:lnTo>
                    <a:pt x="1372095" y="983742"/>
                  </a:lnTo>
                  <a:lnTo>
                    <a:pt x="1389126" y="953389"/>
                  </a:lnTo>
                  <a:lnTo>
                    <a:pt x="1304671" y="964565"/>
                  </a:lnTo>
                  <a:lnTo>
                    <a:pt x="1322489" y="990866"/>
                  </a:lnTo>
                  <a:lnTo>
                    <a:pt x="979614" y="1223302"/>
                  </a:lnTo>
                  <a:lnTo>
                    <a:pt x="968667" y="1214234"/>
                  </a:lnTo>
                  <a:lnTo>
                    <a:pt x="968667" y="1230731"/>
                  </a:lnTo>
                  <a:lnTo>
                    <a:pt x="807339" y="1340091"/>
                  </a:lnTo>
                  <a:lnTo>
                    <a:pt x="796721" y="1327835"/>
                  </a:lnTo>
                  <a:lnTo>
                    <a:pt x="796721" y="1347292"/>
                  </a:lnTo>
                  <a:lnTo>
                    <a:pt x="738111" y="1387017"/>
                  </a:lnTo>
                  <a:lnTo>
                    <a:pt x="724420" y="1383131"/>
                  </a:lnTo>
                  <a:lnTo>
                    <a:pt x="724420" y="1396301"/>
                  </a:lnTo>
                  <a:lnTo>
                    <a:pt x="542734" y="1519466"/>
                  </a:lnTo>
                  <a:lnTo>
                    <a:pt x="531266" y="1512176"/>
                  </a:lnTo>
                  <a:lnTo>
                    <a:pt x="531266" y="1527251"/>
                  </a:lnTo>
                  <a:lnTo>
                    <a:pt x="39408" y="1860677"/>
                  </a:lnTo>
                  <a:lnTo>
                    <a:pt x="380695" y="1431518"/>
                  </a:lnTo>
                  <a:lnTo>
                    <a:pt x="531266" y="1527251"/>
                  </a:lnTo>
                  <a:lnTo>
                    <a:pt x="531266" y="1512176"/>
                  </a:lnTo>
                  <a:lnTo>
                    <a:pt x="388645" y="1421511"/>
                  </a:lnTo>
                  <a:lnTo>
                    <a:pt x="466928" y="1323073"/>
                  </a:lnTo>
                  <a:lnTo>
                    <a:pt x="724420" y="1396301"/>
                  </a:lnTo>
                  <a:lnTo>
                    <a:pt x="724420" y="1383131"/>
                  </a:lnTo>
                  <a:lnTo>
                    <a:pt x="475488" y="1312316"/>
                  </a:lnTo>
                  <a:lnTo>
                    <a:pt x="614768" y="1137170"/>
                  </a:lnTo>
                  <a:lnTo>
                    <a:pt x="796721" y="1347292"/>
                  </a:lnTo>
                  <a:lnTo>
                    <a:pt x="796721" y="1327835"/>
                  </a:lnTo>
                  <a:lnTo>
                    <a:pt x="622846" y="1127023"/>
                  </a:lnTo>
                  <a:lnTo>
                    <a:pt x="710603" y="1016673"/>
                  </a:lnTo>
                  <a:lnTo>
                    <a:pt x="968667" y="1230731"/>
                  </a:lnTo>
                  <a:lnTo>
                    <a:pt x="968667" y="1214234"/>
                  </a:lnTo>
                  <a:lnTo>
                    <a:pt x="722858" y="1010361"/>
                  </a:lnTo>
                  <a:lnTo>
                    <a:pt x="1330591" y="857681"/>
                  </a:lnTo>
                  <a:lnTo>
                    <a:pt x="1338326" y="888492"/>
                  </a:lnTo>
                  <a:lnTo>
                    <a:pt x="1392161" y="842264"/>
                  </a:lnTo>
                  <a:lnTo>
                    <a:pt x="1401648" y="834123"/>
                  </a:lnTo>
                  <a:lnTo>
                    <a:pt x="1402969" y="833882"/>
                  </a:lnTo>
                  <a:lnTo>
                    <a:pt x="1402461" y="833424"/>
                  </a:lnTo>
                  <a:lnTo>
                    <a:pt x="1402969" y="832993"/>
                  </a:lnTo>
                  <a:lnTo>
                    <a:pt x="1401711" y="832726"/>
                  </a:lnTo>
                  <a:lnTo>
                    <a:pt x="1390269" y="822071"/>
                  </a:lnTo>
                  <a:lnTo>
                    <a:pt x="1340612" y="775843"/>
                  </a:lnTo>
                  <a:lnTo>
                    <a:pt x="1331595" y="806310"/>
                  </a:lnTo>
                  <a:lnTo>
                    <a:pt x="1324076" y="804113"/>
                  </a:lnTo>
                  <a:lnTo>
                    <a:pt x="1324076" y="831735"/>
                  </a:lnTo>
                  <a:lnTo>
                    <a:pt x="1319453" y="847407"/>
                  </a:lnTo>
                  <a:lnTo>
                    <a:pt x="726795" y="996302"/>
                  </a:lnTo>
                  <a:lnTo>
                    <a:pt x="955281" y="708977"/>
                  </a:lnTo>
                  <a:lnTo>
                    <a:pt x="1320177" y="816203"/>
                  </a:lnTo>
                  <a:lnTo>
                    <a:pt x="1324076" y="831735"/>
                  </a:lnTo>
                  <a:lnTo>
                    <a:pt x="1324076" y="804113"/>
                  </a:lnTo>
                  <a:lnTo>
                    <a:pt x="963815" y="698258"/>
                  </a:lnTo>
                  <a:lnTo>
                    <a:pt x="1346644" y="216865"/>
                  </a:lnTo>
                  <a:lnTo>
                    <a:pt x="1371473" y="236601"/>
                  </a:lnTo>
                  <a:lnTo>
                    <a:pt x="1379435" y="199009"/>
                  </a:lnTo>
                  <a:lnTo>
                    <a:pt x="1389126" y="153289"/>
                  </a:lnTo>
                  <a:lnTo>
                    <a:pt x="1311910" y="189230"/>
                  </a:lnTo>
                  <a:lnTo>
                    <a:pt x="1336738" y="208991"/>
                  </a:lnTo>
                  <a:lnTo>
                    <a:pt x="950709" y="694397"/>
                  </a:lnTo>
                  <a:lnTo>
                    <a:pt x="942187" y="691896"/>
                  </a:lnTo>
                  <a:lnTo>
                    <a:pt x="942187" y="705129"/>
                  </a:lnTo>
                  <a:lnTo>
                    <a:pt x="708748" y="998677"/>
                  </a:lnTo>
                  <a:lnTo>
                    <a:pt x="695515" y="987704"/>
                  </a:lnTo>
                  <a:lnTo>
                    <a:pt x="695515" y="1004150"/>
                  </a:lnTo>
                  <a:lnTo>
                    <a:pt x="693585" y="1004646"/>
                  </a:lnTo>
                  <a:lnTo>
                    <a:pt x="693585" y="1017727"/>
                  </a:lnTo>
                  <a:lnTo>
                    <a:pt x="614413" y="1117295"/>
                  </a:lnTo>
                  <a:lnTo>
                    <a:pt x="606348" y="1107986"/>
                  </a:lnTo>
                  <a:lnTo>
                    <a:pt x="606348" y="1127442"/>
                  </a:lnTo>
                  <a:lnTo>
                    <a:pt x="462305" y="1308569"/>
                  </a:lnTo>
                  <a:lnTo>
                    <a:pt x="453745" y="1306144"/>
                  </a:lnTo>
                  <a:lnTo>
                    <a:pt x="453745" y="1319326"/>
                  </a:lnTo>
                  <a:lnTo>
                    <a:pt x="377913" y="1414691"/>
                  </a:lnTo>
                  <a:lnTo>
                    <a:pt x="45008" y="1203071"/>
                  </a:lnTo>
                  <a:lnTo>
                    <a:pt x="453745" y="1319326"/>
                  </a:lnTo>
                  <a:lnTo>
                    <a:pt x="453745" y="1306144"/>
                  </a:lnTo>
                  <a:lnTo>
                    <a:pt x="27813" y="1184986"/>
                  </a:lnTo>
                  <a:lnTo>
                    <a:pt x="543902" y="1055319"/>
                  </a:lnTo>
                  <a:lnTo>
                    <a:pt x="606348" y="1127442"/>
                  </a:lnTo>
                  <a:lnTo>
                    <a:pt x="606348" y="1107986"/>
                  </a:lnTo>
                  <a:lnTo>
                    <a:pt x="557758" y="1051852"/>
                  </a:lnTo>
                  <a:lnTo>
                    <a:pt x="693585" y="1017727"/>
                  </a:lnTo>
                  <a:lnTo>
                    <a:pt x="693585" y="1004646"/>
                  </a:lnTo>
                  <a:lnTo>
                    <a:pt x="548449" y="1041095"/>
                  </a:lnTo>
                  <a:lnTo>
                    <a:pt x="534606" y="1025118"/>
                  </a:lnTo>
                  <a:lnTo>
                    <a:pt x="534606" y="1044575"/>
                  </a:lnTo>
                  <a:lnTo>
                    <a:pt x="30518" y="1171219"/>
                  </a:lnTo>
                  <a:lnTo>
                    <a:pt x="387146" y="874293"/>
                  </a:lnTo>
                  <a:lnTo>
                    <a:pt x="534606" y="1044575"/>
                  </a:lnTo>
                  <a:lnTo>
                    <a:pt x="534606" y="1025118"/>
                  </a:lnTo>
                  <a:lnTo>
                    <a:pt x="396951" y="866127"/>
                  </a:lnTo>
                  <a:lnTo>
                    <a:pt x="462915" y="811212"/>
                  </a:lnTo>
                  <a:lnTo>
                    <a:pt x="695515" y="1004150"/>
                  </a:lnTo>
                  <a:lnTo>
                    <a:pt x="695515" y="987704"/>
                  </a:lnTo>
                  <a:lnTo>
                    <a:pt x="472795" y="802970"/>
                  </a:lnTo>
                  <a:lnTo>
                    <a:pt x="682117" y="628700"/>
                  </a:lnTo>
                  <a:lnTo>
                    <a:pt x="942187" y="705129"/>
                  </a:lnTo>
                  <a:lnTo>
                    <a:pt x="942187" y="691896"/>
                  </a:lnTo>
                  <a:lnTo>
                    <a:pt x="693864" y="618921"/>
                  </a:lnTo>
                  <a:lnTo>
                    <a:pt x="1335151" y="84975"/>
                  </a:lnTo>
                  <a:lnTo>
                    <a:pt x="1355471" y="109347"/>
                  </a:lnTo>
                  <a:lnTo>
                    <a:pt x="1373987" y="67056"/>
                  </a:lnTo>
                  <a:lnTo>
                    <a:pt x="1389634" y="31369"/>
                  </a:lnTo>
                  <a:lnTo>
                    <a:pt x="1323606" y="18745"/>
                  </a:lnTo>
                  <a:lnTo>
                    <a:pt x="1323606" y="78041"/>
                  </a:lnTo>
                  <a:lnTo>
                    <a:pt x="679170" y="614603"/>
                  </a:lnTo>
                  <a:lnTo>
                    <a:pt x="667423" y="611162"/>
                  </a:lnTo>
                  <a:lnTo>
                    <a:pt x="667423" y="624382"/>
                  </a:lnTo>
                  <a:lnTo>
                    <a:pt x="462838" y="794715"/>
                  </a:lnTo>
                  <a:lnTo>
                    <a:pt x="452958" y="786523"/>
                  </a:lnTo>
                  <a:lnTo>
                    <a:pt x="452958" y="802957"/>
                  </a:lnTo>
                  <a:lnTo>
                    <a:pt x="388620" y="856513"/>
                  </a:lnTo>
                  <a:lnTo>
                    <a:pt x="60020" y="477024"/>
                  </a:lnTo>
                  <a:lnTo>
                    <a:pt x="452958" y="802957"/>
                  </a:lnTo>
                  <a:lnTo>
                    <a:pt x="452958" y="786523"/>
                  </a:lnTo>
                  <a:lnTo>
                    <a:pt x="32486" y="437794"/>
                  </a:lnTo>
                  <a:lnTo>
                    <a:pt x="667423" y="624382"/>
                  </a:lnTo>
                  <a:lnTo>
                    <a:pt x="667423" y="611162"/>
                  </a:lnTo>
                  <a:lnTo>
                    <a:pt x="26441" y="422783"/>
                  </a:lnTo>
                  <a:lnTo>
                    <a:pt x="1313853" y="59397"/>
                  </a:lnTo>
                  <a:lnTo>
                    <a:pt x="1320647" y="67551"/>
                  </a:lnTo>
                  <a:lnTo>
                    <a:pt x="1323606" y="78041"/>
                  </a:lnTo>
                  <a:lnTo>
                    <a:pt x="1323606" y="18745"/>
                  </a:lnTo>
                  <a:lnTo>
                    <a:pt x="1305941" y="15367"/>
                  </a:lnTo>
                  <a:lnTo>
                    <a:pt x="1314577" y="46024"/>
                  </a:lnTo>
                  <a:lnTo>
                    <a:pt x="3048" y="416179"/>
                  </a:lnTo>
                  <a:lnTo>
                    <a:pt x="4927" y="422656"/>
                  </a:lnTo>
                  <a:lnTo>
                    <a:pt x="4800" y="423062"/>
                  </a:lnTo>
                  <a:lnTo>
                    <a:pt x="0" y="427228"/>
                  </a:lnTo>
                  <a:lnTo>
                    <a:pt x="378815" y="864679"/>
                  </a:lnTo>
                  <a:lnTo>
                    <a:pt x="762" y="1179449"/>
                  </a:lnTo>
                  <a:lnTo>
                    <a:pt x="4864" y="1184402"/>
                  </a:lnTo>
                  <a:lnTo>
                    <a:pt x="4927" y="1184681"/>
                  </a:lnTo>
                  <a:lnTo>
                    <a:pt x="4813" y="1185049"/>
                  </a:lnTo>
                  <a:lnTo>
                    <a:pt x="1397" y="1190371"/>
                  </a:lnTo>
                  <a:lnTo>
                    <a:pt x="369963" y="1424686"/>
                  </a:lnTo>
                  <a:lnTo>
                    <a:pt x="5969" y="1882394"/>
                  </a:lnTo>
                  <a:lnTo>
                    <a:pt x="8978" y="1884794"/>
                  </a:lnTo>
                  <a:lnTo>
                    <a:pt x="10896" y="1887677"/>
                  </a:lnTo>
                  <a:lnTo>
                    <a:pt x="9144" y="1893697"/>
                  </a:lnTo>
                  <a:lnTo>
                    <a:pt x="1327315" y="2267661"/>
                  </a:lnTo>
                  <a:lnTo>
                    <a:pt x="1318641" y="2298192"/>
                  </a:lnTo>
                  <a:lnTo>
                    <a:pt x="1402461" y="2282444"/>
                  </a:lnTo>
                  <a:lnTo>
                    <a:pt x="1390078" y="2271141"/>
                  </a:lnTo>
                  <a:lnTo>
                    <a:pt x="1339469" y="2224913"/>
                  </a:lnTo>
                  <a:lnTo>
                    <a:pt x="1330782" y="2255482"/>
                  </a:lnTo>
                  <a:lnTo>
                    <a:pt x="37033" y="1888413"/>
                  </a:lnTo>
                  <a:lnTo>
                    <a:pt x="827125" y="1715350"/>
                  </a:lnTo>
                  <a:lnTo>
                    <a:pt x="1400644" y="2079917"/>
                  </a:lnTo>
                  <a:lnTo>
                    <a:pt x="1394079" y="2085594"/>
                  </a:lnTo>
                  <a:lnTo>
                    <a:pt x="1401343" y="2088616"/>
                  </a:lnTo>
                  <a:lnTo>
                    <a:pt x="1388110" y="2109470"/>
                  </a:lnTo>
                  <a:lnTo>
                    <a:pt x="1472819" y="2118233"/>
                  </a:lnTo>
                  <a:close/>
                </a:path>
                <a:path w="3312159" h="2298700">
                  <a:moveTo>
                    <a:pt x="3312160" y="1555369"/>
                  </a:moveTo>
                  <a:lnTo>
                    <a:pt x="3311575" y="1555089"/>
                  </a:lnTo>
                  <a:lnTo>
                    <a:pt x="3311233" y="1554607"/>
                  </a:lnTo>
                  <a:lnTo>
                    <a:pt x="3299206" y="1513840"/>
                  </a:lnTo>
                  <a:lnTo>
                    <a:pt x="3287522" y="1474216"/>
                  </a:lnTo>
                  <a:lnTo>
                    <a:pt x="3266973" y="1493354"/>
                  </a:lnTo>
                  <a:lnTo>
                    <a:pt x="3262249" y="1486789"/>
                  </a:lnTo>
                  <a:lnTo>
                    <a:pt x="3259950" y="1491183"/>
                  </a:lnTo>
                  <a:lnTo>
                    <a:pt x="3253676" y="1484452"/>
                  </a:lnTo>
                  <a:lnTo>
                    <a:pt x="3253676" y="1503159"/>
                  </a:lnTo>
                  <a:lnTo>
                    <a:pt x="3251022" y="1508226"/>
                  </a:lnTo>
                  <a:lnTo>
                    <a:pt x="3245154" y="1513687"/>
                  </a:lnTo>
                  <a:lnTo>
                    <a:pt x="3235960" y="1508887"/>
                  </a:lnTo>
                  <a:lnTo>
                    <a:pt x="3235960" y="1527733"/>
                  </a:lnTo>
                  <a:lnTo>
                    <a:pt x="3235960" y="1536992"/>
                  </a:lnTo>
                  <a:lnTo>
                    <a:pt x="3235960" y="1573098"/>
                  </a:lnTo>
                  <a:lnTo>
                    <a:pt x="3235960" y="1585544"/>
                  </a:lnTo>
                  <a:lnTo>
                    <a:pt x="1920392" y="2228608"/>
                  </a:lnTo>
                  <a:lnTo>
                    <a:pt x="2663012" y="1561719"/>
                  </a:lnTo>
                  <a:lnTo>
                    <a:pt x="3230410" y="1561719"/>
                  </a:lnTo>
                  <a:lnTo>
                    <a:pt x="3235960" y="1573098"/>
                  </a:lnTo>
                  <a:lnTo>
                    <a:pt x="3235960" y="1536992"/>
                  </a:lnTo>
                  <a:lnTo>
                    <a:pt x="3229660" y="1549019"/>
                  </a:lnTo>
                  <a:lnTo>
                    <a:pt x="2677160" y="1549019"/>
                  </a:lnTo>
                  <a:lnTo>
                    <a:pt x="2901035" y="1347978"/>
                  </a:lnTo>
                  <a:lnTo>
                    <a:pt x="3235325" y="1522857"/>
                  </a:lnTo>
                  <a:lnTo>
                    <a:pt x="3231769" y="1526159"/>
                  </a:lnTo>
                  <a:lnTo>
                    <a:pt x="3235960" y="1527733"/>
                  </a:lnTo>
                  <a:lnTo>
                    <a:pt x="3235960" y="1508887"/>
                  </a:lnTo>
                  <a:lnTo>
                    <a:pt x="2911094" y="1338948"/>
                  </a:lnTo>
                  <a:lnTo>
                    <a:pt x="3014319" y="1246251"/>
                  </a:lnTo>
                  <a:lnTo>
                    <a:pt x="3253676" y="1503159"/>
                  </a:lnTo>
                  <a:lnTo>
                    <a:pt x="3253676" y="1484452"/>
                  </a:lnTo>
                  <a:lnTo>
                    <a:pt x="3023806" y="1237729"/>
                  </a:lnTo>
                  <a:lnTo>
                    <a:pt x="3252978" y="1031925"/>
                  </a:lnTo>
                  <a:lnTo>
                    <a:pt x="3274187" y="1055497"/>
                  </a:lnTo>
                  <a:lnTo>
                    <a:pt x="3290557" y="1013968"/>
                  </a:lnTo>
                  <a:lnTo>
                    <a:pt x="3305429" y="976249"/>
                  </a:lnTo>
                  <a:lnTo>
                    <a:pt x="3223260" y="998855"/>
                  </a:lnTo>
                  <a:lnTo>
                    <a:pt x="3244507" y="1022489"/>
                  </a:lnTo>
                  <a:lnTo>
                    <a:pt x="3015170" y="1228458"/>
                  </a:lnTo>
                  <a:lnTo>
                    <a:pt x="3005683" y="1218285"/>
                  </a:lnTo>
                  <a:lnTo>
                    <a:pt x="3005683" y="1236980"/>
                  </a:lnTo>
                  <a:lnTo>
                    <a:pt x="2899118" y="1332687"/>
                  </a:lnTo>
                  <a:lnTo>
                    <a:pt x="2889072" y="1327442"/>
                  </a:lnTo>
                  <a:lnTo>
                    <a:pt x="2889072" y="1341716"/>
                  </a:lnTo>
                  <a:lnTo>
                    <a:pt x="2658237" y="1549019"/>
                  </a:lnTo>
                  <a:lnTo>
                    <a:pt x="1907616" y="1549019"/>
                  </a:lnTo>
                  <a:lnTo>
                    <a:pt x="2616949" y="1199337"/>
                  </a:lnTo>
                  <a:lnTo>
                    <a:pt x="2889072" y="1341716"/>
                  </a:lnTo>
                  <a:lnTo>
                    <a:pt x="2889072" y="1327442"/>
                  </a:lnTo>
                  <a:lnTo>
                    <a:pt x="2630995" y="1192415"/>
                  </a:lnTo>
                  <a:lnTo>
                    <a:pt x="2859316" y="1079855"/>
                  </a:lnTo>
                  <a:lnTo>
                    <a:pt x="3005683" y="1236980"/>
                  </a:lnTo>
                  <a:lnTo>
                    <a:pt x="3005683" y="1218285"/>
                  </a:lnTo>
                  <a:lnTo>
                    <a:pt x="2871254" y="1073962"/>
                  </a:lnTo>
                  <a:lnTo>
                    <a:pt x="3239973" y="892187"/>
                  </a:lnTo>
                  <a:lnTo>
                    <a:pt x="3253994" y="920623"/>
                  </a:lnTo>
                  <a:lnTo>
                    <a:pt x="3288474" y="875157"/>
                  </a:lnTo>
                  <a:lnTo>
                    <a:pt x="3304679" y="853782"/>
                  </a:lnTo>
                  <a:lnTo>
                    <a:pt x="3305429" y="853440"/>
                  </a:lnTo>
                  <a:lnTo>
                    <a:pt x="3305073" y="853262"/>
                  </a:lnTo>
                  <a:lnTo>
                    <a:pt x="3305429" y="852805"/>
                  </a:lnTo>
                  <a:lnTo>
                    <a:pt x="3304527" y="852805"/>
                  </a:lnTo>
                  <a:lnTo>
                    <a:pt x="3287674" y="826770"/>
                  </a:lnTo>
                  <a:lnTo>
                    <a:pt x="3258693" y="782066"/>
                  </a:lnTo>
                  <a:lnTo>
                    <a:pt x="3242564" y="809409"/>
                  </a:lnTo>
                  <a:lnTo>
                    <a:pt x="3230372" y="802220"/>
                  </a:lnTo>
                  <a:lnTo>
                    <a:pt x="3230372" y="816902"/>
                  </a:lnTo>
                  <a:lnTo>
                    <a:pt x="3229914" y="830834"/>
                  </a:lnTo>
                  <a:lnTo>
                    <a:pt x="3228708" y="832891"/>
                  </a:lnTo>
                  <a:lnTo>
                    <a:pt x="3228708" y="869302"/>
                  </a:lnTo>
                  <a:lnTo>
                    <a:pt x="3228251" y="883793"/>
                  </a:lnTo>
                  <a:lnTo>
                    <a:pt x="2862211" y="1064272"/>
                  </a:lnTo>
                  <a:lnTo>
                    <a:pt x="2850286" y="1051471"/>
                  </a:lnTo>
                  <a:lnTo>
                    <a:pt x="2850286" y="1070152"/>
                  </a:lnTo>
                  <a:lnTo>
                    <a:pt x="2617089" y="1185138"/>
                  </a:lnTo>
                  <a:lnTo>
                    <a:pt x="1908327" y="814349"/>
                  </a:lnTo>
                  <a:lnTo>
                    <a:pt x="2633992" y="837971"/>
                  </a:lnTo>
                  <a:lnTo>
                    <a:pt x="2850286" y="1070152"/>
                  </a:lnTo>
                  <a:lnTo>
                    <a:pt x="2850286" y="1051471"/>
                  </a:lnTo>
                  <a:lnTo>
                    <a:pt x="2651963" y="838568"/>
                  </a:lnTo>
                  <a:lnTo>
                    <a:pt x="3222714" y="857148"/>
                  </a:lnTo>
                  <a:lnTo>
                    <a:pt x="3228708" y="869302"/>
                  </a:lnTo>
                  <a:lnTo>
                    <a:pt x="3228708" y="832891"/>
                  </a:lnTo>
                  <a:lnTo>
                    <a:pt x="3221913" y="844410"/>
                  </a:lnTo>
                  <a:lnTo>
                    <a:pt x="2639745" y="825449"/>
                  </a:lnTo>
                  <a:lnTo>
                    <a:pt x="1901672" y="33172"/>
                  </a:lnTo>
                  <a:lnTo>
                    <a:pt x="3230372" y="816902"/>
                  </a:lnTo>
                  <a:lnTo>
                    <a:pt x="3230372" y="802220"/>
                  </a:lnTo>
                  <a:lnTo>
                    <a:pt x="1870329" y="0"/>
                  </a:lnTo>
                  <a:lnTo>
                    <a:pt x="1867154" y="5461"/>
                  </a:lnTo>
                  <a:lnTo>
                    <a:pt x="1862455" y="9779"/>
                  </a:lnTo>
                  <a:lnTo>
                    <a:pt x="2621775" y="824865"/>
                  </a:lnTo>
                  <a:lnTo>
                    <a:pt x="1881124" y="800735"/>
                  </a:lnTo>
                  <a:lnTo>
                    <a:pt x="1880870" y="807085"/>
                  </a:lnTo>
                  <a:lnTo>
                    <a:pt x="1877949" y="812673"/>
                  </a:lnTo>
                  <a:lnTo>
                    <a:pt x="2603055" y="1192060"/>
                  </a:lnTo>
                  <a:lnTo>
                    <a:pt x="1878076" y="1549527"/>
                  </a:lnTo>
                  <a:lnTo>
                    <a:pt x="1880870" y="1555178"/>
                  </a:lnTo>
                  <a:lnTo>
                    <a:pt x="1880870" y="1561719"/>
                  </a:lnTo>
                  <a:lnTo>
                    <a:pt x="2644089" y="1561719"/>
                  </a:lnTo>
                  <a:lnTo>
                    <a:pt x="1879041" y="2248827"/>
                  </a:lnTo>
                  <a:lnTo>
                    <a:pt x="1878076" y="2249297"/>
                  </a:lnTo>
                  <a:lnTo>
                    <a:pt x="1878203" y="2249576"/>
                  </a:lnTo>
                  <a:lnTo>
                    <a:pt x="1876679" y="2250948"/>
                  </a:lnTo>
                  <a:lnTo>
                    <a:pt x="1881555" y="2256421"/>
                  </a:lnTo>
                  <a:lnTo>
                    <a:pt x="1883664" y="2260727"/>
                  </a:lnTo>
                  <a:lnTo>
                    <a:pt x="1884870" y="2260142"/>
                  </a:lnTo>
                  <a:lnTo>
                    <a:pt x="1885061" y="2260346"/>
                  </a:lnTo>
                  <a:lnTo>
                    <a:pt x="1885797" y="2259685"/>
                  </a:lnTo>
                  <a:lnTo>
                    <a:pt x="3246386" y="1594485"/>
                  </a:lnTo>
                  <a:lnTo>
                    <a:pt x="3260344" y="1623060"/>
                  </a:lnTo>
                  <a:lnTo>
                    <a:pt x="3295142" y="1577594"/>
                  </a:lnTo>
                  <a:lnTo>
                    <a:pt x="3311766" y="1555877"/>
                  </a:lnTo>
                  <a:lnTo>
                    <a:pt x="3312160" y="1555877"/>
                  </a:lnTo>
                  <a:lnTo>
                    <a:pt x="3311956" y="1555623"/>
                  </a:lnTo>
                  <a:lnTo>
                    <a:pt x="3312160" y="1555369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70348" y="1118107"/>
              <a:ext cx="497840" cy="1543050"/>
            </a:xfrm>
            <a:custGeom>
              <a:avLst/>
              <a:gdLst/>
              <a:ahLst/>
              <a:cxnLst/>
              <a:rect l="l" t="t" r="r" b="b"/>
              <a:pathLst>
                <a:path w="497839" h="1543050">
                  <a:moveTo>
                    <a:pt x="479933" y="44577"/>
                  </a:moveTo>
                  <a:lnTo>
                    <a:pt x="427609" y="44577"/>
                  </a:lnTo>
                  <a:lnTo>
                    <a:pt x="414947" y="44577"/>
                  </a:lnTo>
                  <a:lnTo>
                    <a:pt x="414528" y="76200"/>
                  </a:lnTo>
                  <a:lnTo>
                    <a:pt x="479933" y="44577"/>
                  </a:lnTo>
                  <a:close/>
                </a:path>
                <a:path w="49783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7839" h="1543050">
                  <a:moveTo>
                    <a:pt x="491236" y="39116"/>
                  </a:moveTo>
                  <a:lnTo>
                    <a:pt x="415544" y="0"/>
                  </a:lnTo>
                  <a:lnTo>
                    <a:pt x="415112" y="31699"/>
                  </a:lnTo>
                  <a:lnTo>
                    <a:pt x="27559" y="26162"/>
                  </a:lnTo>
                  <a:lnTo>
                    <a:pt x="27305" y="38862"/>
                  </a:lnTo>
                  <a:lnTo>
                    <a:pt x="414947" y="44399"/>
                  </a:lnTo>
                  <a:lnTo>
                    <a:pt x="427609" y="44399"/>
                  </a:lnTo>
                  <a:lnTo>
                    <a:pt x="480301" y="44399"/>
                  </a:lnTo>
                  <a:lnTo>
                    <a:pt x="491236" y="39116"/>
                  </a:lnTo>
                  <a:close/>
                </a:path>
                <a:path w="497839" h="1543050">
                  <a:moveTo>
                    <a:pt x="497840" y="1504696"/>
                  </a:moveTo>
                  <a:lnTo>
                    <a:pt x="485140" y="1498346"/>
                  </a:lnTo>
                  <a:lnTo>
                    <a:pt x="421640" y="1466596"/>
                  </a:lnTo>
                  <a:lnTo>
                    <a:pt x="421640" y="1498346"/>
                  </a:lnTo>
                  <a:lnTo>
                    <a:pt x="27432" y="1498346"/>
                  </a:lnTo>
                  <a:lnTo>
                    <a:pt x="27432" y="1511046"/>
                  </a:lnTo>
                  <a:lnTo>
                    <a:pt x="421640" y="1511046"/>
                  </a:lnTo>
                  <a:lnTo>
                    <a:pt x="421640" y="1542796"/>
                  </a:lnTo>
                  <a:lnTo>
                    <a:pt x="485140" y="1511046"/>
                  </a:lnTo>
                  <a:lnTo>
                    <a:pt x="497840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14560" y="1577339"/>
              <a:ext cx="412115" cy="779145"/>
            </a:xfrm>
            <a:custGeom>
              <a:avLst/>
              <a:gdLst/>
              <a:ahLst/>
              <a:cxnLst/>
              <a:rect l="l" t="t" r="r" b="b"/>
              <a:pathLst>
                <a:path w="412115" h="779144">
                  <a:moveTo>
                    <a:pt x="397510" y="38100"/>
                  </a:moveTo>
                  <a:lnTo>
                    <a:pt x="384810" y="31750"/>
                  </a:lnTo>
                  <a:lnTo>
                    <a:pt x="321310" y="0"/>
                  </a:lnTo>
                  <a:lnTo>
                    <a:pt x="32131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10" y="44450"/>
                  </a:lnTo>
                  <a:lnTo>
                    <a:pt x="321310" y="76200"/>
                  </a:lnTo>
                  <a:lnTo>
                    <a:pt x="384810" y="44450"/>
                  </a:lnTo>
                  <a:lnTo>
                    <a:pt x="397510" y="38100"/>
                  </a:lnTo>
                  <a:close/>
                </a:path>
                <a:path w="412115" h="779144">
                  <a:moveTo>
                    <a:pt x="411861" y="740664"/>
                  </a:moveTo>
                  <a:lnTo>
                    <a:pt x="399161" y="734314"/>
                  </a:lnTo>
                  <a:lnTo>
                    <a:pt x="335661" y="702564"/>
                  </a:lnTo>
                  <a:lnTo>
                    <a:pt x="335661" y="734314"/>
                  </a:lnTo>
                  <a:lnTo>
                    <a:pt x="7620" y="734314"/>
                  </a:lnTo>
                  <a:lnTo>
                    <a:pt x="7620" y="747014"/>
                  </a:lnTo>
                  <a:lnTo>
                    <a:pt x="335661" y="747014"/>
                  </a:lnTo>
                  <a:lnTo>
                    <a:pt x="335661" y="778764"/>
                  </a:lnTo>
                  <a:lnTo>
                    <a:pt x="399161" y="747014"/>
                  </a:lnTo>
                  <a:lnTo>
                    <a:pt x="411861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62140" y="68922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82334" y="104063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9319" y="2737231"/>
            <a:ext cx="342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22969" y="85229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42781" y="1203451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34527" y="2648838"/>
            <a:ext cx="342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C00000"/>
                </a:solidFill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8433" y="975105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25365" y="1758823"/>
            <a:ext cx="285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5.5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82058" y="2465908"/>
            <a:ext cx="332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600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380029" y="1493519"/>
            <a:ext cx="381635" cy="946785"/>
            <a:chOff x="9380029" y="1493519"/>
            <a:chExt cx="381635" cy="946785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80029" y="1493519"/>
              <a:ext cx="381190" cy="29413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06062" y="2168651"/>
              <a:ext cx="336141" cy="271272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0211181" y="1490852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06990" y="22044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978642" y="1481708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74705" y="2194636"/>
            <a:ext cx="116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69784" y="3591509"/>
            <a:ext cx="18713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Error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𝐸</a:t>
            </a:r>
            <a:r>
              <a:rPr sz="1800" spc="1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(𝑦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215" dirty="0">
                <a:latin typeface="Cambria Math"/>
                <a:cs typeface="Cambria Math"/>
              </a:rPr>
              <a:t>𝑦</a:t>
            </a:r>
            <a:r>
              <a:rPr sz="1800" spc="-1165" dirty="0">
                <a:latin typeface="Cambria Math"/>
                <a:cs typeface="Cambria Math"/>
              </a:rPr>
              <a:t>ƴ</a:t>
            </a:r>
            <a:r>
              <a:rPr sz="1800" spc="-17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)</a:t>
            </a:r>
            <a:r>
              <a:rPr sz="1950" spc="-37" baseline="27777" dirty="0"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43468" y="4490720"/>
            <a:ext cx="107314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69784" y="4317949"/>
            <a:ext cx="2880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46150" algn="l"/>
              </a:tabLst>
            </a:pPr>
            <a:r>
              <a:rPr sz="1800" dirty="0">
                <a:latin typeface="Calibri"/>
                <a:cs typeface="Calibri"/>
              </a:rPr>
              <a:t>Error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𝐸</a:t>
            </a:r>
            <a:r>
              <a:rPr sz="1950" spc="-37" baseline="-14957" dirty="0">
                <a:latin typeface="Cambria Math"/>
                <a:cs typeface="Cambria Math"/>
              </a:rPr>
              <a:t>𝑦</a:t>
            </a:r>
            <a:r>
              <a:rPr sz="1950" baseline="-14957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(0.6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1)</a:t>
            </a:r>
            <a:r>
              <a:rPr sz="1950" baseline="2777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0.16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93811" y="5174996"/>
            <a:ext cx="107314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20128" y="5002783"/>
            <a:ext cx="288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46150" algn="l"/>
              </a:tabLst>
            </a:pPr>
            <a:r>
              <a:rPr sz="1800" dirty="0">
                <a:latin typeface="Calibri"/>
                <a:cs typeface="Calibri"/>
              </a:rPr>
              <a:t>Error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𝐸</a:t>
            </a:r>
            <a:r>
              <a:rPr sz="1950" spc="-37" baseline="-14957" dirty="0">
                <a:latin typeface="Cambria Math"/>
                <a:cs typeface="Cambria Math"/>
              </a:rPr>
              <a:t>𝑦</a:t>
            </a:r>
            <a:r>
              <a:rPr sz="1950" baseline="-14957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(0.4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0)</a:t>
            </a:r>
            <a:r>
              <a:rPr sz="1950" baseline="2777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0.36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541264" y="5711952"/>
            <a:ext cx="5631180" cy="370840"/>
          </a:xfrm>
          <a:custGeom>
            <a:avLst/>
            <a:gdLst/>
            <a:ahLst/>
            <a:cxnLst/>
            <a:rect l="l" t="t" r="r" b="b"/>
            <a:pathLst>
              <a:path w="5631180" h="370839">
                <a:moveTo>
                  <a:pt x="5631180" y="0"/>
                </a:moveTo>
                <a:lnTo>
                  <a:pt x="0" y="0"/>
                </a:lnTo>
                <a:lnTo>
                  <a:pt x="0" y="370332"/>
                </a:lnTo>
                <a:lnTo>
                  <a:pt x="5631180" y="370332"/>
                </a:lnTo>
                <a:lnTo>
                  <a:pt x="56311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rgbClr val="33CCFF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21273" y="5788482"/>
            <a:ext cx="5139055" cy="254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errors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acceptable,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Backpropagate.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5662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543" y="1451863"/>
            <a:ext cx="673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#Wheel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202" y="1458594"/>
            <a:ext cx="1277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baseline="1736" dirty="0">
                <a:latin typeface="Calibri"/>
                <a:cs typeface="Calibri"/>
              </a:rPr>
              <a:t>Height</a:t>
            </a:r>
            <a:r>
              <a:rPr sz="2400" b="1" spc="525" baseline="1736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Weight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0372" y="1886457"/>
          <a:ext cx="1750694" cy="360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marL="106680">
                        <a:lnSpc>
                          <a:spcPts val="1515"/>
                        </a:lnSpc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1545"/>
                        </a:lnSpc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570"/>
                        </a:lnSpc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500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30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88595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5.5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177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600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49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5100" marB="0"/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550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82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4732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200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36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33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3195" marB="0"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3.5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6370" marB="0"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150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180" marB="0"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38100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250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0339" y="1641348"/>
            <a:ext cx="772667" cy="54559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744723" y="2968751"/>
            <a:ext cx="922019" cy="1191895"/>
            <a:chOff x="2744723" y="2968751"/>
            <a:chExt cx="922019" cy="11918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8439" y="3563111"/>
              <a:ext cx="907886" cy="5974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4723" y="2968751"/>
              <a:ext cx="842772" cy="56083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02051" y="2304288"/>
            <a:ext cx="885444" cy="55473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758439" y="4232147"/>
            <a:ext cx="881380" cy="1262380"/>
            <a:chOff x="2758439" y="4232147"/>
            <a:chExt cx="881380" cy="126238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5203" y="4232147"/>
              <a:ext cx="864107" cy="6294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8439" y="4841747"/>
              <a:ext cx="829056" cy="65227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70347" y="522986"/>
            <a:ext cx="5156200" cy="2740025"/>
            <a:chOff x="5070347" y="522986"/>
            <a:chExt cx="5156200" cy="2740025"/>
          </a:xfrm>
        </p:grpSpPr>
        <p:sp>
          <p:nvSpPr>
            <p:cNvPr id="14" name="object 14"/>
            <p:cNvSpPr/>
            <p:nvPr/>
          </p:nvSpPr>
          <p:spPr>
            <a:xfrm>
              <a:off x="5561837" y="927354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1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1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24165" y="535686"/>
              <a:ext cx="2399030" cy="2714625"/>
            </a:xfrm>
            <a:custGeom>
              <a:avLst/>
              <a:gdLst/>
              <a:ahLst/>
              <a:cxnLst/>
              <a:rect l="l" t="t" r="r" b="b"/>
              <a:pathLst>
                <a:path w="2399029" h="2714625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2399029" h="2714625">
                  <a:moveTo>
                    <a:pt x="13715" y="1033272"/>
                  </a:moveTo>
                  <a:lnTo>
                    <a:pt x="18562" y="986600"/>
                  </a:lnTo>
                  <a:lnTo>
                    <a:pt x="32462" y="943123"/>
                  </a:lnTo>
                  <a:lnTo>
                    <a:pt x="54455" y="903775"/>
                  </a:lnTo>
                  <a:lnTo>
                    <a:pt x="83581" y="869489"/>
                  </a:lnTo>
                  <a:lnTo>
                    <a:pt x="118881" y="841198"/>
                  </a:lnTo>
                  <a:lnTo>
                    <a:pt x="159394" y="819834"/>
                  </a:lnTo>
                  <a:lnTo>
                    <a:pt x="204161" y="806332"/>
                  </a:lnTo>
                  <a:lnTo>
                    <a:pt x="252222" y="801624"/>
                  </a:lnTo>
                  <a:lnTo>
                    <a:pt x="300282" y="806332"/>
                  </a:lnTo>
                  <a:lnTo>
                    <a:pt x="345049" y="819834"/>
                  </a:lnTo>
                  <a:lnTo>
                    <a:pt x="385562" y="841198"/>
                  </a:lnTo>
                  <a:lnTo>
                    <a:pt x="420862" y="869489"/>
                  </a:lnTo>
                  <a:lnTo>
                    <a:pt x="449988" y="903775"/>
                  </a:lnTo>
                  <a:lnTo>
                    <a:pt x="471981" y="943123"/>
                  </a:lnTo>
                  <a:lnTo>
                    <a:pt x="485881" y="986600"/>
                  </a:lnTo>
                  <a:lnTo>
                    <a:pt x="490727" y="1033272"/>
                  </a:lnTo>
                  <a:lnTo>
                    <a:pt x="485881" y="1079943"/>
                  </a:lnTo>
                  <a:lnTo>
                    <a:pt x="471981" y="1123420"/>
                  </a:lnTo>
                  <a:lnTo>
                    <a:pt x="449988" y="1162768"/>
                  </a:lnTo>
                  <a:lnTo>
                    <a:pt x="420862" y="1197054"/>
                  </a:lnTo>
                  <a:lnTo>
                    <a:pt x="385562" y="1225345"/>
                  </a:lnTo>
                  <a:lnTo>
                    <a:pt x="345049" y="1246709"/>
                  </a:lnTo>
                  <a:lnTo>
                    <a:pt x="300282" y="1260211"/>
                  </a:lnTo>
                  <a:lnTo>
                    <a:pt x="252222" y="1264919"/>
                  </a:lnTo>
                  <a:lnTo>
                    <a:pt x="204161" y="1260211"/>
                  </a:lnTo>
                  <a:lnTo>
                    <a:pt x="159394" y="1246709"/>
                  </a:lnTo>
                  <a:lnTo>
                    <a:pt x="118881" y="1225345"/>
                  </a:lnTo>
                  <a:lnTo>
                    <a:pt x="83581" y="1197054"/>
                  </a:lnTo>
                  <a:lnTo>
                    <a:pt x="54455" y="1162768"/>
                  </a:lnTo>
                  <a:lnTo>
                    <a:pt x="32462" y="1123420"/>
                  </a:lnTo>
                  <a:lnTo>
                    <a:pt x="18562" y="1079943"/>
                  </a:lnTo>
                  <a:lnTo>
                    <a:pt x="13715" y="1033272"/>
                  </a:lnTo>
                  <a:close/>
                </a:path>
                <a:path w="2399029" h="2714625">
                  <a:moveTo>
                    <a:pt x="13715" y="1782317"/>
                  </a:moveTo>
                  <a:lnTo>
                    <a:pt x="18562" y="1735467"/>
                  </a:lnTo>
                  <a:lnTo>
                    <a:pt x="32462" y="1691836"/>
                  </a:lnTo>
                  <a:lnTo>
                    <a:pt x="54455" y="1652357"/>
                  </a:lnTo>
                  <a:lnTo>
                    <a:pt x="83581" y="1617964"/>
                  </a:lnTo>
                  <a:lnTo>
                    <a:pt x="118881" y="1589589"/>
                  </a:lnTo>
                  <a:lnTo>
                    <a:pt x="159394" y="1568166"/>
                  </a:lnTo>
                  <a:lnTo>
                    <a:pt x="204161" y="1554628"/>
                  </a:lnTo>
                  <a:lnTo>
                    <a:pt x="252222" y="1549908"/>
                  </a:lnTo>
                  <a:lnTo>
                    <a:pt x="300282" y="1554628"/>
                  </a:lnTo>
                  <a:lnTo>
                    <a:pt x="345049" y="1568166"/>
                  </a:lnTo>
                  <a:lnTo>
                    <a:pt x="385562" y="1589589"/>
                  </a:lnTo>
                  <a:lnTo>
                    <a:pt x="420862" y="1617964"/>
                  </a:lnTo>
                  <a:lnTo>
                    <a:pt x="449988" y="1652357"/>
                  </a:lnTo>
                  <a:lnTo>
                    <a:pt x="471981" y="1691836"/>
                  </a:lnTo>
                  <a:lnTo>
                    <a:pt x="485881" y="1735467"/>
                  </a:lnTo>
                  <a:lnTo>
                    <a:pt x="490727" y="1782317"/>
                  </a:lnTo>
                  <a:lnTo>
                    <a:pt x="485881" y="1829168"/>
                  </a:lnTo>
                  <a:lnTo>
                    <a:pt x="471981" y="1872799"/>
                  </a:lnTo>
                  <a:lnTo>
                    <a:pt x="449988" y="1912278"/>
                  </a:lnTo>
                  <a:lnTo>
                    <a:pt x="420862" y="1946671"/>
                  </a:lnTo>
                  <a:lnTo>
                    <a:pt x="385562" y="1975046"/>
                  </a:lnTo>
                  <a:lnTo>
                    <a:pt x="345049" y="1996469"/>
                  </a:lnTo>
                  <a:lnTo>
                    <a:pt x="300282" y="2010007"/>
                  </a:lnTo>
                  <a:lnTo>
                    <a:pt x="252222" y="2014727"/>
                  </a:lnTo>
                  <a:lnTo>
                    <a:pt x="204161" y="2010007"/>
                  </a:lnTo>
                  <a:lnTo>
                    <a:pt x="159394" y="1996469"/>
                  </a:lnTo>
                  <a:lnTo>
                    <a:pt x="118881" y="1975046"/>
                  </a:lnTo>
                  <a:lnTo>
                    <a:pt x="83581" y="1946671"/>
                  </a:lnTo>
                  <a:lnTo>
                    <a:pt x="54455" y="1912278"/>
                  </a:lnTo>
                  <a:lnTo>
                    <a:pt x="32462" y="1872799"/>
                  </a:lnTo>
                  <a:lnTo>
                    <a:pt x="18562" y="1829168"/>
                  </a:lnTo>
                  <a:lnTo>
                    <a:pt x="13715" y="1782317"/>
                  </a:lnTo>
                  <a:close/>
                </a:path>
                <a:path w="2399029" h="2714625">
                  <a:moveTo>
                    <a:pt x="13715" y="2481834"/>
                  </a:moveTo>
                  <a:lnTo>
                    <a:pt x="18562" y="2434983"/>
                  </a:lnTo>
                  <a:lnTo>
                    <a:pt x="32462" y="2391352"/>
                  </a:lnTo>
                  <a:lnTo>
                    <a:pt x="54455" y="2351873"/>
                  </a:lnTo>
                  <a:lnTo>
                    <a:pt x="83581" y="2317480"/>
                  </a:lnTo>
                  <a:lnTo>
                    <a:pt x="118881" y="2289105"/>
                  </a:lnTo>
                  <a:lnTo>
                    <a:pt x="159394" y="2267682"/>
                  </a:lnTo>
                  <a:lnTo>
                    <a:pt x="204161" y="2254144"/>
                  </a:lnTo>
                  <a:lnTo>
                    <a:pt x="252222" y="2249424"/>
                  </a:lnTo>
                  <a:lnTo>
                    <a:pt x="300282" y="2254144"/>
                  </a:lnTo>
                  <a:lnTo>
                    <a:pt x="345049" y="2267682"/>
                  </a:lnTo>
                  <a:lnTo>
                    <a:pt x="385562" y="2289105"/>
                  </a:lnTo>
                  <a:lnTo>
                    <a:pt x="420862" y="2317480"/>
                  </a:lnTo>
                  <a:lnTo>
                    <a:pt x="449988" y="2351873"/>
                  </a:lnTo>
                  <a:lnTo>
                    <a:pt x="471981" y="2391352"/>
                  </a:lnTo>
                  <a:lnTo>
                    <a:pt x="485881" y="2434983"/>
                  </a:lnTo>
                  <a:lnTo>
                    <a:pt x="490727" y="2481834"/>
                  </a:lnTo>
                  <a:lnTo>
                    <a:pt x="485881" y="2528684"/>
                  </a:lnTo>
                  <a:lnTo>
                    <a:pt x="471981" y="2572315"/>
                  </a:lnTo>
                  <a:lnTo>
                    <a:pt x="449988" y="2611794"/>
                  </a:lnTo>
                  <a:lnTo>
                    <a:pt x="420862" y="2646187"/>
                  </a:lnTo>
                  <a:lnTo>
                    <a:pt x="385562" y="2674562"/>
                  </a:lnTo>
                  <a:lnTo>
                    <a:pt x="345049" y="2695985"/>
                  </a:lnTo>
                  <a:lnTo>
                    <a:pt x="300282" y="2709523"/>
                  </a:lnTo>
                  <a:lnTo>
                    <a:pt x="252222" y="2714243"/>
                  </a:lnTo>
                  <a:lnTo>
                    <a:pt x="204161" y="2709523"/>
                  </a:lnTo>
                  <a:lnTo>
                    <a:pt x="159394" y="2695985"/>
                  </a:lnTo>
                  <a:lnTo>
                    <a:pt x="118881" y="2674562"/>
                  </a:lnTo>
                  <a:lnTo>
                    <a:pt x="83581" y="2646187"/>
                  </a:lnTo>
                  <a:lnTo>
                    <a:pt x="54455" y="2611794"/>
                  </a:lnTo>
                  <a:lnTo>
                    <a:pt x="32462" y="2572315"/>
                  </a:lnTo>
                  <a:lnTo>
                    <a:pt x="18562" y="2528684"/>
                  </a:lnTo>
                  <a:lnTo>
                    <a:pt x="13715" y="2481834"/>
                  </a:lnTo>
                  <a:close/>
                </a:path>
                <a:path w="2399029" h="2714625">
                  <a:moveTo>
                    <a:pt x="1914143" y="1080515"/>
                  </a:moveTo>
                  <a:lnTo>
                    <a:pt x="1918990" y="1033844"/>
                  </a:lnTo>
                  <a:lnTo>
                    <a:pt x="1932890" y="990367"/>
                  </a:lnTo>
                  <a:lnTo>
                    <a:pt x="1954883" y="951019"/>
                  </a:lnTo>
                  <a:lnTo>
                    <a:pt x="1984009" y="916733"/>
                  </a:lnTo>
                  <a:lnTo>
                    <a:pt x="2019309" y="888442"/>
                  </a:lnTo>
                  <a:lnTo>
                    <a:pt x="2059822" y="867078"/>
                  </a:lnTo>
                  <a:lnTo>
                    <a:pt x="2104589" y="853576"/>
                  </a:lnTo>
                  <a:lnTo>
                    <a:pt x="2152650" y="848867"/>
                  </a:lnTo>
                  <a:lnTo>
                    <a:pt x="2200710" y="853576"/>
                  </a:lnTo>
                  <a:lnTo>
                    <a:pt x="2245477" y="867078"/>
                  </a:lnTo>
                  <a:lnTo>
                    <a:pt x="2285990" y="888442"/>
                  </a:lnTo>
                  <a:lnTo>
                    <a:pt x="2321290" y="916733"/>
                  </a:lnTo>
                  <a:lnTo>
                    <a:pt x="2350416" y="951019"/>
                  </a:lnTo>
                  <a:lnTo>
                    <a:pt x="2372409" y="990367"/>
                  </a:lnTo>
                  <a:lnTo>
                    <a:pt x="2386309" y="1033844"/>
                  </a:lnTo>
                  <a:lnTo>
                    <a:pt x="2391155" y="1080515"/>
                  </a:lnTo>
                  <a:lnTo>
                    <a:pt x="2386309" y="1127187"/>
                  </a:lnTo>
                  <a:lnTo>
                    <a:pt x="2372409" y="1170664"/>
                  </a:lnTo>
                  <a:lnTo>
                    <a:pt x="2350416" y="1210012"/>
                  </a:lnTo>
                  <a:lnTo>
                    <a:pt x="2321290" y="1244298"/>
                  </a:lnTo>
                  <a:lnTo>
                    <a:pt x="2285990" y="1272589"/>
                  </a:lnTo>
                  <a:lnTo>
                    <a:pt x="2245477" y="1293953"/>
                  </a:lnTo>
                  <a:lnTo>
                    <a:pt x="2200710" y="1307455"/>
                  </a:lnTo>
                  <a:lnTo>
                    <a:pt x="2152650" y="1312164"/>
                  </a:lnTo>
                  <a:lnTo>
                    <a:pt x="2104589" y="1307455"/>
                  </a:lnTo>
                  <a:lnTo>
                    <a:pt x="2059822" y="1293953"/>
                  </a:lnTo>
                  <a:lnTo>
                    <a:pt x="2019309" y="1272589"/>
                  </a:lnTo>
                  <a:lnTo>
                    <a:pt x="1984009" y="1244298"/>
                  </a:lnTo>
                  <a:lnTo>
                    <a:pt x="1954883" y="1210012"/>
                  </a:lnTo>
                  <a:lnTo>
                    <a:pt x="1932890" y="1170664"/>
                  </a:lnTo>
                  <a:lnTo>
                    <a:pt x="1918990" y="1127187"/>
                  </a:lnTo>
                  <a:lnTo>
                    <a:pt x="1914143" y="1080515"/>
                  </a:lnTo>
                  <a:close/>
                </a:path>
                <a:path w="2399029" h="2714625">
                  <a:moveTo>
                    <a:pt x="1921763" y="1782317"/>
                  </a:moveTo>
                  <a:lnTo>
                    <a:pt x="1926610" y="1735467"/>
                  </a:lnTo>
                  <a:lnTo>
                    <a:pt x="1940510" y="1691836"/>
                  </a:lnTo>
                  <a:lnTo>
                    <a:pt x="1962503" y="1652357"/>
                  </a:lnTo>
                  <a:lnTo>
                    <a:pt x="1991629" y="1617964"/>
                  </a:lnTo>
                  <a:lnTo>
                    <a:pt x="2026929" y="1589589"/>
                  </a:lnTo>
                  <a:lnTo>
                    <a:pt x="2067442" y="1568166"/>
                  </a:lnTo>
                  <a:lnTo>
                    <a:pt x="2112209" y="1554628"/>
                  </a:lnTo>
                  <a:lnTo>
                    <a:pt x="2160269" y="1549908"/>
                  </a:lnTo>
                  <a:lnTo>
                    <a:pt x="2208330" y="1554628"/>
                  </a:lnTo>
                  <a:lnTo>
                    <a:pt x="2253097" y="1568166"/>
                  </a:lnTo>
                  <a:lnTo>
                    <a:pt x="2293610" y="1589589"/>
                  </a:lnTo>
                  <a:lnTo>
                    <a:pt x="2328910" y="1617964"/>
                  </a:lnTo>
                  <a:lnTo>
                    <a:pt x="2358036" y="1652357"/>
                  </a:lnTo>
                  <a:lnTo>
                    <a:pt x="2380029" y="1691836"/>
                  </a:lnTo>
                  <a:lnTo>
                    <a:pt x="2393929" y="1735467"/>
                  </a:lnTo>
                  <a:lnTo>
                    <a:pt x="2398776" y="1782317"/>
                  </a:lnTo>
                  <a:lnTo>
                    <a:pt x="2393929" y="1829168"/>
                  </a:lnTo>
                  <a:lnTo>
                    <a:pt x="2380029" y="1872799"/>
                  </a:lnTo>
                  <a:lnTo>
                    <a:pt x="2358036" y="1912278"/>
                  </a:lnTo>
                  <a:lnTo>
                    <a:pt x="2328910" y="1946671"/>
                  </a:lnTo>
                  <a:lnTo>
                    <a:pt x="2293610" y="1975046"/>
                  </a:lnTo>
                  <a:lnTo>
                    <a:pt x="2253097" y="1996469"/>
                  </a:lnTo>
                  <a:lnTo>
                    <a:pt x="2208330" y="2010007"/>
                  </a:lnTo>
                  <a:lnTo>
                    <a:pt x="2160269" y="2014727"/>
                  </a:lnTo>
                  <a:lnTo>
                    <a:pt x="2112209" y="2010007"/>
                  </a:lnTo>
                  <a:lnTo>
                    <a:pt x="2067442" y="1996469"/>
                  </a:lnTo>
                  <a:lnTo>
                    <a:pt x="2026929" y="1975046"/>
                  </a:lnTo>
                  <a:lnTo>
                    <a:pt x="1991629" y="1946671"/>
                  </a:lnTo>
                  <a:lnTo>
                    <a:pt x="1962503" y="1912278"/>
                  </a:lnTo>
                  <a:lnTo>
                    <a:pt x="1940510" y="1872799"/>
                  </a:lnTo>
                  <a:lnTo>
                    <a:pt x="1926610" y="1829168"/>
                  </a:lnTo>
                  <a:lnTo>
                    <a:pt x="1921763" y="1782317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33262" y="735202"/>
              <a:ext cx="3312160" cy="2298700"/>
            </a:xfrm>
            <a:custGeom>
              <a:avLst/>
              <a:gdLst/>
              <a:ahLst/>
              <a:cxnLst/>
              <a:rect l="l" t="t" r="r" b="b"/>
              <a:pathLst>
                <a:path w="3312159" h="2298700">
                  <a:moveTo>
                    <a:pt x="1472819" y="2118233"/>
                  </a:moveTo>
                  <a:lnTo>
                    <a:pt x="1461617" y="2074418"/>
                  </a:lnTo>
                  <a:lnTo>
                    <a:pt x="1451737" y="2035683"/>
                  </a:lnTo>
                  <a:lnTo>
                    <a:pt x="1432928" y="2051964"/>
                  </a:lnTo>
                  <a:lnTo>
                    <a:pt x="1428877" y="2045208"/>
                  </a:lnTo>
                  <a:lnTo>
                    <a:pt x="1424241" y="2052497"/>
                  </a:lnTo>
                  <a:lnTo>
                    <a:pt x="1417154" y="2044319"/>
                  </a:lnTo>
                  <a:lnTo>
                    <a:pt x="1417154" y="2063686"/>
                  </a:lnTo>
                  <a:lnTo>
                    <a:pt x="1414411" y="2068004"/>
                  </a:lnTo>
                  <a:lnTo>
                    <a:pt x="1410728" y="2071179"/>
                  </a:lnTo>
                  <a:lnTo>
                    <a:pt x="844804" y="1711477"/>
                  </a:lnTo>
                  <a:lnTo>
                    <a:pt x="1069492" y="1662252"/>
                  </a:lnTo>
                  <a:lnTo>
                    <a:pt x="1417154" y="2063686"/>
                  </a:lnTo>
                  <a:lnTo>
                    <a:pt x="1417154" y="2044319"/>
                  </a:lnTo>
                  <a:lnTo>
                    <a:pt x="1083627" y="1659166"/>
                  </a:lnTo>
                  <a:lnTo>
                    <a:pt x="1329347" y="1605330"/>
                  </a:lnTo>
                  <a:lnTo>
                    <a:pt x="1336167" y="1636268"/>
                  </a:lnTo>
                  <a:lnTo>
                    <a:pt x="1393215" y="1590167"/>
                  </a:lnTo>
                  <a:lnTo>
                    <a:pt x="1402334" y="1582801"/>
                  </a:lnTo>
                  <a:lnTo>
                    <a:pt x="1402029" y="1582724"/>
                  </a:lnTo>
                  <a:lnTo>
                    <a:pt x="1402969" y="1582547"/>
                  </a:lnTo>
                  <a:lnTo>
                    <a:pt x="1387271" y="1546987"/>
                  </a:lnTo>
                  <a:lnTo>
                    <a:pt x="1368552" y="1504569"/>
                  </a:lnTo>
                  <a:lnTo>
                    <a:pt x="1348270" y="1529029"/>
                  </a:lnTo>
                  <a:lnTo>
                    <a:pt x="1336954" y="1519656"/>
                  </a:lnTo>
                  <a:lnTo>
                    <a:pt x="1336954" y="1536179"/>
                  </a:lnTo>
                  <a:lnTo>
                    <a:pt x="1334147" y="1546059"/>
                  </a:lnTo>
                  <a:lnTo>
                    <a:pt x="1327137" y="1554530"/>
                  </a:lnTo>
                  <a:lnTo>
                    <a:pt x="1324089" y="1553667"/>
                  </a:lnTo>
                  <a:lnTo>
                    <a:pt x="1324089" y="1581454"/>
                  </a:lnTo>
                  <a:lnTo>
                    <a:pt x="1320469" y="1594218"/>
                  </a:lnTo>
                  <a:lnTo>
                    <a:pt x="1074115" y="1648180"/>
                  </a:lnTo>
                  <a:lnTo>
                    <a:pt x="1059992" y="1631873"/>
                  </a:lnTo>
                  <a:lnTo>
                    <a:pt x="1059992" y="1651279"/>
                  </a:lnTo>
                  <a:lnTo>
                    <a:pt x="829525" y="1701761"/>
                  </a:lnTo>
                  <a:lnTo>
                    <a:pt x="811847" y="1690535"/>
                  </a:lnTo>
                  <a:lnTo>
                    <a:pt x="811847" y="1705635"/>
                  </a:lnTo>
                  <a:lnTo>
                    <a:pt x="42024" y="1874266"/>
                  </a:lnTo>
                  <a:lnTo>
                    <a:pt x="542950" y="1534680"/>
                  </a:lnTo>
                  <a:lnTo>
                    <a:pt x="811847" y="1705635"/>
                  </a:lnTo>
                  <a:lnTo>
                    <a:pt x="811847" y="1690535"/>
                  </a:lnTo>
                  <a:lnTo>
                    <a:pt x="554431" y="1526895"/>
                  </a:lnTo>
                  <a:lnTo>
                    <a:pt x="740371" y="1400848"/>
                  </a:lnTo>
                  <a:lnTo>
                    <a:pt x="876681" y="1439595"/>
                  </a:lnTo>
                  <a:lnTo>
                    <a:pt x="1059992" y="1651279"/>
                  </a:lnTo>
                  <a:lnTo>
                    <a:pt x="1059992" y="1631873"/>
                  </a:lnTo>
                  <a:lnTo>
                    <a:pt x="899007" y="1445945"/>
                  </a:lnTo>
                  <a:lnTo>
                    <a:pt x="1320660" y="1565859"/>
                  </a:lnTo>
                  <a:lnTo>
                    <a:pt x="1324089" y="1581454"/>
                  </a:lnTo>
                  <a:lnTo>
                    <a:pt x="1324089" y="1553667"/>
                  </a:lnTo>
                  <a:lnTo>
                    <a:pt x="883869" y="1428457"/>
                  </a:lnTo>
                  <a:lnTo>
                    <a:pt x="861529" y="1402664"/>
                  </a:lnTo>
                  <a:lnTo>
                    <a:pt x="861529" y="1422107"/>
                  </a:lnTo>
                  <a:lnTo>
                    <a:pt x="754075" y="1391551"/>
                  </a:lnTo>
                  <a:lnTo>
                    <a:pt x="805103" y="1356969"/>
                  </a:lnTo>
                  <a:lnTo>
                    <a:pt x="861529" y="1422107"/>
                  </a:lnTo>
                  <a:lnTo>
                    <a:pt x="861529" y="1402664"/>
                  </a:lnTo>
                  <a:lnTo>
                    <a:pt x="815721" y="1349768"/>
                  </a:lnTo>
                  <a:lnTo>
                    <a:pt x="978852" y="1239177"/>
                  </a:lnTo>
                  <a:lnTo>
                    <a:pt x="1336954" y="1536179"/>
                  </a:lnTo>
                  <a:lnTo>
                    <a:pt x="1336954" y="1519656"/>
                  </a:lnTo>
                  <a:lnTo>
                    <a:pt x="989799" y="1231760"/>
                  </a:lnTo>
                  <a:lnTo>
                    <a:pt x="1329626" y="1001382"/>
                  </a:lnTo>
                  <a:lnTo>
                    <a:pt x="1347470" y="1027684"/>
                  </a:lnTo>
                  <a:lnTo>
                    <a:pt x="1372095" y="983742"/>
                  </a:lnTo>
                  <a:lnTo>
                    <a:pt x="1389126" y="953389"/>
                  </a:lnTo>
                  <a:lnTo>
                    <a:pt x="1304671" y="964565"/>
                  </a:lnTo>
                  <a:lnTo>
                    <a:pt x="1322489" y="990866"/>
                  </a:lnTo>
                  <a:lnTo>
                    <a:pt x="979614" y="1223302"/>
                  </a:lnTo>
                  <a:lnTo>
                    <a:pt x="968667" y="1214234"/>
                  </a:lnTo>
                  <a:lnTo>
                    <a:pt x="968667" y="1230731"/>
                  </a:lnTo>
                  <a:lnTo>
                    <a:pt x="807339" y="1340091"/>
                  </a:lnTo>
                  <a:lnTo>
                    <a:pt x="796721" y="1327835"/>
                  </a:lnTo>
                  <a:lnTo>
                    <a:pt x="796721" y="1347292"/>
                  </a:lnTo>
                  <a:lnTo>
                    <a:pt x="738111" y="1387017"/>
                  </a:lnTo>
                  <a:lnTo>
                    <a:pt x="724420" y="1383131"/>
                  </a:lnTo>
                  <a:lnTo>
                    <a:pt x="724420" y="1396301"/>
                  </a:lnTo>
                  <a:lnTo>
                    <a:pt x="542734" y="1519466"/>
                  </a:lnTo>
                  <a:lnTo>
                    <a:pt x="531266" y="1512176"/>
                  </a:lnTo>
                  <a:lnTo>
                    <a:pt x="531266" y="1527251"/>
                  </a:lnTo>
                  <a:lnTo>
                    <a:pt x="39408" y="1860677"/>
                  </a:lnTo>
                  <a:lnTo>
                    <a:pt x="380695" y="1431518"/>
                  </a:lnTo>
                  <a:lnTo>
                    <a:pt x="531266" y="1527251"/>
                  </a:lnTo>
                  <a:lnTo>
                    <a:pt x="531266" y="1512176"/>
                  </a:lnTo>
                  <a:lnTo>
                    <a:pt x="388645" y="1421511"/>
                  </a:lnTo>
                  <a:lnTo>
                    <a:pt x="466928" y="1323073"/>
                  </a:lnTo>
                  <a:lnTo>
                    <a:pt x="724420" y="1396301"/>
                  </a:lnTo>
                  <a:lnTo>
                    <a:pt x="724420" y="1383131"/>
                  </a:lnTo>
                  <a:lnTo>
                    <a:pt x="475488" y="1312316"/>
                  </a:lnTo>
                  <a:lnTo>
                    <a:pt x="614768" y="1137170"/>
                  </a:lnTo>
                  <a:lnTo>
                    <a:pt x="796721" y="1347292"/>
                  </a:lnTo>
                  <a:lnTo>
                    <a:pt x="796721" y="1327835"/>
                  </a:lnTo>
                  <a:lnTo>
                    <a:pt x="622846" y="1127023"/>
                  </a:lnTo>
                  <a:lnTo>
                    <a:pt x="710603" y="1016673"/>
                  </a:lnTo>
                  <a:lnTo>
                    <a:pt x="968667" y="1230731"/>
                  </a:lnTo>
                  <a:lnTo>
                    <a:pt x="968667" y="1214234"/>
                  </a:lnTo>
                  <a:lnTo>
                    <a:pt x="722858" y="1010361"/>
                  </a:lnTo>
                  <a:lnTo>
                    <a:pt x="1330591" y="857681"/>
                  </a:lnTo>
                  <a:lnTo>
                    <a:pt x="1338326" y="888492"/>
                  </a:lnTo>
                  <a:lnTo>
                    <a:pt x="1392161" y="842264"/>
                  </a:lnTo>
                  <a:lnTo>
                    <a:pt x="1401648" y="834123"/>
                  </a:lnTo>
                  <a:lnTo>
                    <a:pt x="1402969" y="833882"/>
                  </a:lnTo>
                  <a:lnTo>
                    <a:pt x="1402461" y="833424"/>
                  </a:lnTo>
                  <a:lnTo>
                    <a:pt x="1402969" y="832993"/>
                  </a:lnTo>
                  <a:lnTo>
                    <a:pt x="1401711" y="832726"/>
                  </a:lnTo>
                  <a:lnTo>
                    <a:pt x="1390269" y="822071"/>
                  </a:lnTo>
                  <a:lnTo>
                    <a:pt x="1340612" y="775843"/>
                  </a:lnTo>
                  <a:lnTo>
                    <a:pt x="1331595" y="806310"/>
                  </a:lnTo>
                  <a:lnTo>
                    <a:pt x="1324076" y="804113"/>
                  </a:lnTo>
                  <a:lnTo>
                    <a:pt x="1324076" y="831735"/>
                  </a:lnTo>
                  <a:lnTo>
                    <a:pt x="1319453" y="847407"/>
                  </a:lnTo>
                  <a:lnTo>
                    <a:pt x="726795" y="996302"/>
                  </a:lnTo>
                  <a:lnTo>
                    <a:pt x="955281" y="708977"/>
                  </a:lnTo>
                  <a:lnTo>
                    <a:pt x="1320177" y="816203"/>
                  </a:lnTo>
                  <a:lnTo>
                    <a:pt x="1324076" y="831735"/>
                  </a:lnTo>
                  <a:lnTo>
                    <a:pt x="1324076" y="804113"/>
                  </a:lnTo>
                  <a:lnTo>
                    <a:pt x="963815" y="698258"/>
                  </a:lnTo>
                  <a:lnTo>
                    <a:pt x="1346644" y="216865"/>
                  </a:lnTo>
                  <a:lnTo>
                    <a:pt x="1371473" y="236601"/>
                  </a:lnTo>
                  <a:lnTo>
                    <a:pt x="1379435" y="199009"/>
                  </a:lnTo>
                  <a:lnTo>
                    <a:pt x="1389126" y="153289"/>
                  </a:lnTo>
                  <a:lnTo>
                    <a:pt x="1311910" y="189230"/>
                  </a:lnTo>
                  <a:lnTo>
                    <a:pt x="1336738" y="208991"/>
                  </a:lnTo>
                  <a:lnTo>
                    <a:pt x="950709" y="694397"/>
                  </a:lnTo>
                  <a:lnTo>
                    <a:pt x="942187" y="691896"/>
                  </a:lnTo>
                  <a:lnTo>
                    <a:pt x="942187" y="705129"/>
                  </a:lnTo>
                  <a:lnTo>
                    <a:pt x="708748" y="998677"/>
                  </a:lnTo>
                  <a:lnTo>
                    <a:pt x="695515" y="987704"/>
                  </a:lnTo>
                  <a:lnTo>
                    <a:pt x="695515" y="1004150"/>
                  </a:lnTo>
                  <a:lnTo>
                    <a:pt x="693585" y="1004646"/>
                  </a:lnTo>
                  <a:lnTo>
                    <a:pt x="693585" y="1017727"/>
                  </a:lnTo>
                  <a:lnTo>
                    <a:pt x="614413" y="1117295"/>
                  </a:lnTo>
                  <a:lnTo>
                    <a:pt x="606348" y="1107986"/>
                  </a:lnTo>
                  <a:lnTo>
                    <a:pt x="606348" y="1127442"/>
                  </a:lnTo>
                  <a:lnTo>
                    <a:pt x="462305" y="1308569"/>
                  </a:lnTo>
                  <a:lnTo>
                    <a:pt x="453745" y="1306144"/>
                  </a:lnTo>
                  <a:lnTo>
                    <a:pt x="453745" y="1319326"/>
                  </a:lnTo>
                  <a:lnTo>
                    <a:pt x="377913" y="1414691"/>
                  </a:lnTo>
                  <a:lnTo>
                    <a:pt x="45008" y="1203071"/>
                  </a:lnTo>
                  <a:lnTo>
                    <a:pt x="453745" y="1319326"/>
                  </a:lnTo>
                  <a:lnTo>
                    <a:pt x="453745" y="1306144"/>
                  </a:lnTo>
                  <a:lnTo>
                    <a:pt x="27813" y="1184986"/>
                  </a:lnTo>
                  <a:lnTo>
                    <a:pt x="543902" y="1055319"/>
                  </a:lnTo>
                  <a:lnTo>
                    <a:pt x="606348" y="1127442"/>
                  </a:lnTo>
                  <a:lnTo>
                    <a:pt x="606348" y="1107986"/>
                  </a:lnTo>
                  <a:lnTo>
                    <a:pt x="557758" y="1051852"/>
                  </a:lnTo>
                  <a:lnTo>
                    <a:pt x="693585" y="1017727"/>
                  </a:lnTo>
                  <a:lnTo>
                    <a:pt x="693585" y="1004646"/>
                  </a:lnTo>
                  <a:lnTo>
                    <a:pt x="548449" y="1041095"/>
                  </a:lnTo>
                  <a:lnTo>
                    <a:pt x="534606" y="1025118"/>
                  </a:lnTo>
                  <a:lnTo>
                    <a:pt x="534606" y="1044575"/>
                  </a:lnTo>
                  <a:lnTo>
                    <a:pt x="30518" y="1171219"/>
                  </a:lnTo>
                  <a:lnTo>
                    <a:pt x="387146" y="874293"/>
                  </a:lnTo>
                  <a:lnTo>
                    <a:pt x="534606" y="1044575"/>
                  </a:lnTo>
                  <a:lnTo>
                    <a:pt x="534606" y="1025118"/>
                  </a:lnTo>
                  <a:lnTo>
                    <a:pt x="396951" y="866127"/>
                  </a:lnTo>
                  <a:lnTo>
                    <a:pt x="462915" y="811212"/>
                  </a:lnTo>
                  <a:lnTo>
                    <a:pt x="695515" y="1004150"/>
                  </a:lnTo>
                  <a:lnTo>
                    <a:pt x="695515" y="987704"/>
                  </a:lnTo>
                  <a:lnTo>
                    <a:pt x="472795" y="802970"/>
                  </a:lnTo>
                  <a:lnTo>
                    <a:pt x="682117" y="628700"/>
                  </a:lnTo>
                  <a:lnTo>
                    <a:pt x="942187" y="705129"/>
                  </a:lnTo>
                  <a:lnTo>
                    <a:pt x="942187" y="691896"/>
                  </a:lnTo>
                  <a:lnTo>
                    <a:pt x="693864" y="618921"/>
                  </a:lnTo>
                  <a:lnTo>
                    <a:pt x="1335151" y="84975"/>
                  </a:lnTo>
                  <a:lnTo>
                    <a:pt x="1355471" y="109347"/>
                  </a:lnTo>
                  <a:lnTo>
                    <a:pt x="1373987" y="67056"/>
                  </a:lnTo>
                  <a:lnTo>
                    <a:pt x="1389634" y="31369"/>
                  </a:lnTo>
                  <a:lnTo>
                    <a:pt x="1323606" y="18745"/>
                  </a:lnTo>
                  <a:lnTo>
                    <a:pt x="1323606" y="78041"/>
                  </a:lnTo>
                  <a:lnTo>
                    <a:pt x="679170" y="614603"/>
                  </a:lnTo>
                  <a:lnTo>
                    <a:pt x="667423" y="611162"/>
                  </a:lnTo>
                  <a:lnTo>
                    <a:pt x="667423" y="624382"/>
                  </a:lnTo>
                  <a:lnTo>
                    <a:pt x="462838" y="794715"/>
                  </a:lnTo>
                  <a:lnTo>
                    <a:pt x="452958" y="786523"/>
                  </a:lnTo>
                  <a:lnTo>
                    <a:pt x="452958" y="802957"/>
                  </a:lnTo>
                  <a:lnTo>
                    <a:pt x="388620" y="856513"/>
                  </a:lnTo>
                  <a:lnTo>
                    <a:pt x="60020" y="477024"/>
                  </a:lnTo>
                  <a:lnTo>
                    <a:pt x="452958" y="802957"/>
                  </a:lnTo>
                  <a:lnTo>
                    <a:pt x="452958" y="786523"/>
                  </a:lnTo>
                  <a:lnTo>
                    <a:pt x="32486" y="437794"/>
                  </a:lnTo>
                  <a:lnTo>
                    <a:pt x="667423" y="624382"/>
                  </a:lnTo>
                  <a:lnTo>
                    <a:pt x="667423" y="611162"/>
                  </a:lnTo>
                  <a:lnTo>
                    <a:pt x="26441" y="422783"/>
                  </a:lnTo>
                  <a:lnTo>
                    <a:pt x="1313853" y="59397"/>
                  </a:lnTo>
                  <a:lnTo>
                    <a:pt x="1320647" y="67551"/>
                  </a:lnTo>
                  <a:lnTo>
                    <a:pt x="1323606" y="78041"/>
                  </a:lnTo>
                  <a:lnTo>
                    <a:pt x="1323606" y="18745"/>
                  </a:lnTo>
                  <a:lnTo>
                    <a:pt x="1305941" y="15367"/>
                  </a:lnTo>
                  <a:lnTo>
                    <a:pt x="1314577" y="46024"/>
                  </a:lnTo>
                  <a:lnTo>
                    <a:pt x="3048" y="416179"/>
                  </a:lnTo>
                  <a:lnTo>
                    <a:pt x="4927" y="422656"/>
                  </a:lnTo>
                  <a:lnTo>
                    <a:pt x="4800" y="423062"/>
                  </a:lnTo>
                  <a:lnTo>
                    <a:pt x="0" y="427228"/>
                  </a:lnTo>
                  <a:lnTo>
                    <a:pt x="378815" y="864679"/>
                  </a:lnTo>
                  <a:lnTo>
                    <a:pt x="762" y="1179449"/>
                  </a:lnTo>
                  <a:lnTo>
                    <a:pt x="4864" y="1184402"/>
                  </a:lnTo>
                  <a:lnTo>
                    <a:pt x="4927" y="1184681"/>
                  </a:lnTo>
                  <a:lnTo>
                    <a:pt x="4813" y="1185049"/>
                  </a:lnTo>
                  <a:lnTo>
                    <a:pt x="1397" y="1190371"/>
                  </a:lnTo>
                  <a:lnTo>
                    <a:pt x="369963" y="1424686"/>
                  </a:lnTo>
                  <a:lnTo>
                    <a:pt x="5969" y="1882394"/>
                  </a:lnTo>
                  <a:lnTo>
                    <a:pt x="8978" y="1884794"/>
                  </a:lnTo>
                  <a:lnTo>
                    <a:pt x="10896" y="1887677"/>
                  </a:lnTo>
                  <a:lnTo>
                    <a:pt x="9144" y="1893697"/>
                  </a:lnTo>
                  <a:lnTo>
                    <a:pt x="1327315" y="2267661"/>
                  </a:lnTo>
                  <a:lnTo>
                    <a:pt x="1318641" y="2298192"/>
                  </a:lnTo>
                  <a:lnTo>
                    <a:pt x="1402461" y="2282444"/>
                  </a:lnTo>
                  <a:lnTo>
                    <a:pt x="1390078" y="2271141"/>
                  </a:lnTo>
                  <a:lnTo>
                    <a:pt x="1339469" y="2224913"/>
                  </a:lnTo>
                  <a:lnTo>
                    <a:pt x="1330782" y="2255482"/>
                  </a:lnTo>
                  <a:lnTo>
                    <a:pt x="37033" y="1888413"/>
                  </a:lnTo>
                  <a:lnTo>
                    <a:pt x="827125" y="1715350"/>
                  </a:lnTo>
                  <a:lnTo>
                    <a:pt x="1400644" y="2079917"/>
                  </a:lnTo>
                  <a:lnTo>
                    <a:pt x="1394079" y="2085594"/>
                  </a:lnTo>
                  <a:lnTo>
                    <a:pt x="1401343" y="2088616"/>
                  </a:lnTo>
                  <a:lnTo>
                    <a:pt x="1388110" y="2109470"/>
                  </a:lnTo>
                  <a:lnTo>
                    <a:pt x="1472819" y="2118233"/>
                  </a:lnTo>
                  <a:close/>
                </a:path>
                <a:path w="3312159" h="2298700">
                  <a:moveTo>
                    <a:pt x="3312160" y="1555369"/>
                  </a:moveTo>
                  <a:lnTo>
                    <a:pt x="3311575" y="1555089"/>
                  </a:lnTo>
                  <a:lnTo>
                    <a:pt x="3311233" y="1554607"/>
                  </a:lnTo>
                  <a:lnTo>
                    <a:pt x="3299206" y="1513840"/>
                  </a:lnTo>
                  <a:lnTo>
                    <a:pt x="3287522" y="1474216"/>
                  </a:lnTo>
                  <a:lnTo>
                    <a:pt x="3266973" y="1493354"/>
                  </a:lnTo>
                  <a:lnTo>
                    <a:pt x="3262249" y="1486789"/>
                  </a:lnTo>
                  <a:lnTo>
                    <a:pt x="3259950" y="1491183"/>
                  </a:lnTo>
                  <a:lnTo>
                    <a:pt x="3253676" y="1484452"/>
                  </a:lnTo>
                  <a:lnTo>
                    <a:pt x="3253676" y="1503159"/>
                  </a:lnTo>
                  <a:lnTo>
                    <a:pt x="3251022" y="1508226"/>
                  </a:lnTo>
                  <a:lnTo>
                    <a:pt x="3245154" y="1513687"/>
                  </a:lnTo>
                  <a:lnTo>
                    <a:pt x="3235960" y="1508887"/>
                  </a:lnTo>
                  <a:lnTo>
                    <a:pt x="3235960" y="1527733"/>
                  </a:lnTo>
                  <a:lnTo>
                    <a:pt x="3235960" y="1536992"/>
                  </a:lnTo>
                  <a:lnTo>
                    <a:pt x="3235960" y="1573098"/>
                  </a:lnTo>
                  <a:lnTo>
                    <a:pt x="3235960" y="1585544"/>
                  </a:lnTo>
                  <a:lnTo>
                    <a:pt x="1920392" y="2228608"/>
                  </a:lnTo>
                  <a:lnTo>
                    <a:pt x="2663012" y="1561719"/>
                  </a:lnTo>
                  <a:lnTo>
                    <a:pt x="3230410" y="1561719"/>
                  </a:lnTo>
                  <a:lnTo>
                    <a:pt x="3235960" y="1573098"/>
                  </a:lnTo>
                  <a:lnTo>
                    <a:pt x="3235960" y="1536992"/>
                  </a:lnTo>
                  <a:lnTo>
                    <a:pt x="3229660" y="1549019"/>
                  </a:lnTo>
                  <a:lnTo>
                    <a:pt x="2677160" y="1549019"/>
                  </a:lnTo>
                  <a:lnTo>
                    <a:pt x="2901035" y="1347978"/>
                  </a:lnTo>
                  <a:lnTo>
                    <a:pt x="3235325" y="1522857"/>
                  </a:lnTo>
                  <a:lnTo>
                    <a:pt x="3231769" y="1526159"/>
                  </a:lnTo>
                  <a:lnTo>
                    <a:pt x="3235960" y="1527733"/>
                  </a:lnTo>
                  <a:lnTo>
                    <a:pt x="3235960" y="1508887"/>
                  </a:lnTo>
                  <a:lnTo>
                    <a:pt x="2911094" y="1338948"/>
                  </a:lnTo>
                  <a:lnTo>
                    <a:pt x="3014319" y="1246251"/>
                  </a:lnTo>
                  <a:lnTo>
                    <a:pt x="3253676" y="1503159"/>
                  </a:lnTo>
                  <a:lnTo>
                    <a:pt x="3253676" y="1484452"/>
                  </a:lnTo>
                  <a:lnTo>
                    <a:pt x="3023806" y="1237729"/>
                  </a:lnTo>
                  <a:lnTo>
                    <a:pt x="3252978" y="1031925"/>
                  </a:lnTo>
                  <a:lnTo>
                    <a:pt x="3274187" y="1055497"/>
                  </a:lnTo>
                  <a:lnTo>
                    <a:pt x="3290557" y="1013968"/>
                  </a:lnTo>
                  <a:lnTo>
                    <a:pt x="3305429" y="976249"/>
                  </a:lnTo>
                  <a:lnTo>
                    <a:pt x="3223260" y="998855"/>
                  </a:lnTo>
                  <a:lnTo>
                    <a:pt x="3244507" y="1022489"/>
                  </a:lnTo>
                  <a:lnTo>
                    <a:pt x="3015170" y="1228458"/>
                  </a:lnTo>
                  <a:lnTo>
                    <a:pt x="3005683" y="1218285"/>
                  </a:lnTo>
                  <a:lnTo>
                    <a:pt x="3005683" y="1236980"/>
                  </a:lnTo>
                  <a:lnTo>
                    <a:pt x="2899118" y="1332687"/>
                  </a:lnTo>
                  <a:lnTo>
                    <a:pt x="2889072" y="1327442"/>
                  </a:lnTo>
                  <a:lnTo>
                    <a:pt x="2889072" y="1341716"/>
                  </a:lnTo>
                  <a:lnTo>
                    <a:pt x="2658237" y="1549019"/>
                  </a:lnTo>
                  <a:lnTo>
                    <a:pt x="1907616" y="1549019"/>
                  </a:lnTo>
                  <a:lnTo>
                    <a:pt x="2616949" y="1199337"/>
                  </a:lnTo>
                  <a:lnTo>
                    <a:pt x="2889072" y="1341716"/>
                  </a:lnTo>
                  <a:lnTo>
                    <a:pt x="2889072" y="1327442"/>
                  </a:lnTo>
                  <a:lnTo>
                    <a:pt x="2630995" y="1192415"/>
                  </a:lnTo>
                  <a:lnTo>
                    <a:pt x="2859316" y="1079855"/>
                  </a:lnTo>
                  <a:lnTo>
                    <a:pt x="3005683" y="1236980"/>
                  </a:lnTo>
                  <a:lnTo>
                    <a:pt x="3005683" y="1218285"/>
                  </a:lnTo>
                  <a:lnTo>
                    <a:pt x="2871254" y="1073962"/>
                  </a:lnTo>
                  <a:lnTo>
                    <a:pt x="3239973" y="892187"/>
                  </a:lnTo>
                  <a:lnTo>
                    <a:pt x="3253994" y="920623"/>
                  </a:lnTo>
                  <a:lnTo>
                    <a:pt x="3288474" y="875157"/>
                  </a:lnTo>
                  <a:lnTo>
                    <a:pt x="3304679" y="853782"/>
                  </a:lnTo>
                  <a:lnTo>
                    <a:pt x="3305429" y="853440"/>
                  </a:lnTo>
                  <a:lnTo>
                    <a:pt x="3305073" y="853262"/>
                  </a:lnTo>
                  <a:lnTo>
                    <a:pt x="3305429" y="852805"/>
                  </a:lnTo>
                  <a:lnTo>
                    <a:pt x="3304527" y="852805"/>
                  </a:lnTo>
                  <a:lnTo>
                    <a:pt x="3287674" y="826770"/>
                  </a:lnTo>
                  <a:lnTo>
                    <a:pt x="3258693" y="782066"/>
                  </a:lnTo>
                  <a:lnTo>
                    <a:pt x="3242564" y="809409"/>
                  </a:lnTo>
                  <a:lnTo>
                    <a:pt x="3230372" y="802220"/>
                  </a:lnTo>
                  <a:lnTo>
                    <a:pt x="3230372" y="816902"/>
                  </a:lnTo>
                  <a:lnTo>
                    <a:pt x="3229914" y="830834"/>
                  </a:lnTo>
                  <a:lnTo>
                    <a:pt x="3228708" y="832891"/>
                  </a:lnTo>
                  <a:lnTo>
                    <a:pt x="3228708" y="869302"/>
                  </a:lnTo>
                  <a:lnTo>
                    <a:pt x="3228251" y="883793"/>
                  </a:lnTo>
                  <a:lnTo>
                    <a:pt x="2862211" y="1064272"/>
                  </a:lnTo>
                  <a:lnTo>
                    <a:pt x="2850286" y="1051471"/>
                  </a:lnTo>
                  <a:lnTo>
                    <a:pt x="2850286" y="1070152"/>
                  </a:lnTo>
                  <a:lnTo>
                    <a:pt x="2617089" y="1185138"/>
                  </a:lnTo>
                  <a:lnTo>
                    <a:pt x="1908327" y="814349"/>
                  </a:lnTo>
                  <a:lnTo>
                    <a:pt x="2633992" y="837971"/>
                  </a:lnTo>
                  <a:lnTo>
                    <a:pt x="2850286" y="1070152"/>
                  </a:lnTo>
                  <a:lnTo>
                    <a:pt x="2850286" y="1051471"/>
                  </a:lnTo>
                  <a:lnTo>
                    <a:pt x="2651963" y="838568"/>
                  </a:lnTo>
                  <a:lnTo>
                    <a:pt x="3222714" y="857148"/>
                  </a:lnTo>
                  <a:lnTo>
                    <a:pt x="3228708" y="869302"/>
                  </a:lnTo>
                  <a:lnTo>
                    <a:pt x="3228708" y="832891"/>
                  </a:lnTo>
                  <a:lnTo>
                    <a:pt x="3221913" y="844410"/>
                  </a:lnTo>
                  <a:lnTo>
                    <a:pt x="2639745" y="825449"/>
                  </a:lnTo>
                  <a:lnTo>
                    <a:pt x="1901672" y="33172"/>
                  </a:lnTo>
                  <a:lnTo>
                    <a:pt x="3230372" y="816902"/>
                  </a:lnTo>
                  <a:lnTo>
                    <a:pt x="3230372" y="802220"/>
                  </a:lnTo>
                  <a:lnTo>
                    <a:pt x="1870329" y="0"/>
                  </a:lnTo>
                  <a:lnTo>
                    <a:pt x="1867154" y="5461"/>
                  </a:lnTo>
                  <a:lnTo>
                    <a:pt x="1862455" y="9779"/>
                  </a:lnTo>
                  <a:lnTo>
                    <a:pt x="2621775" y="824865"/>
                  </a:lnTo>
                  <a:lnTo>
                    <a:pt x="1881124" y="800735"/>
                  </a:lnTo>
                  <a:lnTo>
                    <a:pt x="1880870" y="807085"/>
                  </a:lnTo>
                  <a:lnTo>
                    <a:pt x="1877949" y="812673"/>
                  </a:lnTo>
                  <a:lnTo>
                    <a:pt x="2603055" y="1192060"/>
                  </a:lnTo>
                  <a:lnTo>
                    <a:pt x="1878076" y="1549527"/>
                  </a:lnTo>
                  <a:lnTo>
                    <a:pt x="1880870" y="1555178"/>
                  </a:lnTo>
                  <a:lnTo>
                    <a:pt x="1880870" y="1561719"/>
                  </a:lnTo>
                  <a:lnTo>
                    <a:pt x="2644089" y="1561719"/>
                  </a:lnTo>
                  <a:lnTo>
                    <a:pt x="1879041" y="2248827"/>
                  </a:lnTo>
                  <a:lnTo>
                    <a:pt x="1878076" y="2249297"/>
                  </a:lnTo>
                  <a:lnTo>
                    <a:pt x="1878203" y="2249576"/>
                  </a:lnTo>
                  <a:lnTo>
                    <a:pt x="1876679" y="2250948"/>
                  </a:lnTo>
                  <a:lnTo>
                    <a:pt x="1881555" y="2256421"/>
                  </a:lnTo>
                  <a:lnTo>
                    <a:pt x="1883664" y="2260727"/>
                  </a:lnTo>
                  <a:lnTo>
                    <a:pt x="1884870" y="2260142"/>
                  </a:lnTo>
                  <a:lnTo>
                    <a:pt x="1885061" y="2260346"/>
                  </a:lnTo>
                  <a:lnTo>
                    <a:pt x="1885797" y="2259685"/>
                  </a:lnTo>
                  <a:lnTo>
                    <a:pt x="3246386" y="1594485"/>
                  </a:lnTo>
                  <a:lnTo>
                    <a:pt x="3260344" y="1623060"/>
                  </a:lnTo>
                  <a:lnTo>
                    <a:pt x="3295142" y="1577594"/>
                  </a:lnTo>
                  <a:lnTo>
                    <a:pt x="3311766" y="1555877"/>
                  </a:lnTo>
                  <a:lnTo>
                    <a:pt x="3312160" y="1555877"/>
                  </a:lnTo>
                  <a:lnTo>
                    <a:pt x="3311956" y="1555623"/>
                  </a:lnTo>
                  <a:lnTo>
                    <a:pt x="3312160" y="1555369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70348" y="1118107"/>
              <a:ext cx="497840" cy="1543050"/>
            </a:xfrm>
            <a:custGeom>
              <a:avLst/>
              <a:gdLst/>
              <a:ahLst/>
              <a:cxnLst/>
              <a:rect l="l" t="t" r="r" b="b"/>
              <a:pathLst>
                <a:path w="497839" h="1543050">
                  <a:moveTo>
                    <a:pt x="479933" y="44577"/>
                  </a:moveTo>
                  <a:lnTo>
                    <a:pt x="427609" y="44577"/>
                  </a:lnTo>
                  <a:lnTo>
                    <a:pt x="414947" y="44577"/>
                  </a:lnTo>
                  <a:lnTo>
                    <a:pt x="414528" y="76200"/>
                  </a:lnTo>
                  <a:lnTo>
                    <a:pt x="479933" y="44577"/>
                  </a:lnTo>
                  <a:close/>
                </a:path>
                <a:path w="49783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7839" h="1543050">
                  <a:moveTo>
                    <a:pt x="491236" y="39116"/>
                  </a:moveTo>
                  <a:lnTo>
                    <a:pt x="415544" y="0"/>
                  </a:lnTo>
                  <a:lnTo>
                    <a:pt x="415112" y="31699"/>
                  </a:lnTo>
                  <a:lnTo>
                    <a:pt x="27559" y="26162"/>
                  </a:lnTo>
                  <a:lnTo>
                    <a:pt x="27305" y="38862"/>
                  </a:lnTo>
                  <a:lnTo>
                    <a:pt x="414947" y="44399"/>
                  </a:lnTo>
                  <a:lnTo>
                    <a:pt x="427609" y="44399"/>
                  </a:lnTo>
                  <a:lnTo>
                    <a:pt x="480301" y="44399"/>
                  </a:lnTo>
                  <a:lnTo>
                    <a:pt x="491236" y="39116"/>
                  </a:lnTo>
                  <a:close/>
                </a:path>
                <a:path w="497839" h="1543050">
                  <a:moveTo>
                    <a:pt x="497840" y="1504696"/>
                  </a:moveTo>
                  <a:lnTo>
                    <a:pt x="485140" y="1498346"/>
                  </a:lnTo>
                  <a:lnTo>
                    <a:pt x="421640" y="1466596"/>
                  </a:lnTo>
                  <a:lnTo>
                    <a:pt x="421640" y="1498346"/>
                  </a:lnTo>
                  <a:lnTo>
                    <a:pt x="27432" y="1498346"/>
                  </a:lnTo>
                  <a:lnTo>
                    <a:pt x="27432" y="1511046"/>
                  </a:lnTo>
                  <a:lnTo>
                    <a:pt x="421640" y="1511046"/>
                  </a:lnTo>
                  <a:lnTo>
                    <a:pt x="421640" y="1542796"/>
                  </a:lnTo>
                  <a:lnTo>
                    <a:pt x="485140" y="1511046"/>
                  </a:lnTo>
                  <a:lnTo>
                    <a:pt x="497840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14560" y="1577339"/>
              <a:ext cx="412115" cy="779145"/>
            </a:xfrm>
            <a:custGeom>
              <a:avLst/>
              <a:gdLst/>
              <a:ahLst/>
              <a:cxnLst/>
              <a:rect l="l" t="t" r="r" b="b"/>
              <a:pathLst>
                <a:path w="412115" h="779144">
                  <a:moveTo>
                    <a:pt x="397510" y="38100"/>
                  </a:moveTo>
                  <a:lnTo>
                    <a:pt x="384810" y="31750"/>
                  </a:lnTo>
                  <a:lnTo>
                    <a:pt x="321310" y="0"/>
                  </a:lnTo>
                  <a:lnTo>
                    <a:pt x="32131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10" y="44450"/>
                  </a:lnTo>
                  <a:lnTo>
                    <a:pt x="321310" y="76200"/>
                  </a:lnTo>
                  <a:lnTo>
                    <a:pt x="384810" y="44450"/>
                  </a:lnTo>
                  <a:lnTo>
                    <a:pt x="397510" y="38100"/>
                  </a:lnTo>
                  <a:close/>
                </a:path>
                <a:path w="412115" h="779144">
                  <a:moveTo>
                    <a:pt x="411861" y="740664"/>
                  </a:moveTo>
                  <a:lnTo>
                    <a:pt x="399161" y="734314"/>
                  </a:lnTo>
                  <a:lnTo>
                    <a:pt x="335661" y="702564"/>
                  </a:lnTo>
                  <a:lnTo>
                    <a:pt x="335661" y="734314"/>
                  </a:lnTo>
                  <a:lnTo>
                    <a:pt x="7620" y="734314"/>
                  </a:lnTo>
                  <a:lnTo>
                    <a:pt x="7620" y="747014"/>
                  </a:lnTo>
                  <a:lnTo>
                    <a:pt x="335661" y="747014"/>
                  </a:lnTo>
                  <a:lnTo>
                    <a:pt x="335661" y="778764"/>
                  </a:lnTo>
                  <a:lnTo>
                    <a:pt x="399161" y="747014"/>
                  </a:lnTo>
                  <a:lnTo>
                    <a:pt x="411861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62140" y="68922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82334" y="104063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9319" y="2737231"/>
            <a:ext cx="342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22969" y="85229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42781" y="1203451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34527" y="2648838"/>
            <a:ext cx="342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C00000"/>
                </a:solidFill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8433" y="1026922"/>
            <a:ext cx="9461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spc="-5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0234" y="176822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82058" y="2465908"/>
            <a:ext cx="332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250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380029" y="1493519"/>
            <a:ext cx="381635" cy="946785"/>
            <a:chOff x="9380029" y="1493519"/>
            <a:chExt cx="381635" cy="946785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80029" y="1493519"/>
              <a:ext cx="381190" cy="29413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06062" y="2168651"/>
              <a:ext cx="336141" cy="271272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0211181" y="1490852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06990" y="22044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978642" y="1481708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74705" y="2194636"/>
            <a:ext cx="116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90515" y="4155947"/>
            <a:ext cx="6609715" cy="4603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603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4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complete</a:t>
            </a:r>
            <a:r>
              <a:rPr sz="24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cycle</a:t>
            </a:r>
            <a:r>
              <a:rPr sz="24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training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called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Epoch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6639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543" y="1451863"/>
            <a:ext cx="673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#Wheel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202" y="1458594"/>
            <a:ext cx="1277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baseline="1736" dirty="0">
                <a:latin typeface="Calibri"/>
                <a:cs typeface="Calibri"/>
              </a:rPr>
              <a:t>Height</a:t>
            </a:r>
            <a:r>
              <a:rPr sz="2400" b="1" spc="525" baseline="1736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Weight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1331" y="1802129"/>
          <a:ext cx="1750694" cy="35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500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30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88595" marB="0">
                    <a:lnL w="38100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5.5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1770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600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4945" marB="0">
                    <a:lnR w="38100">
                      <a:solidFill>
                        <a:srgbClr val="C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38100">
                      <a:solidFill>
                        <a:srgbClr val="C00000"/>
                      </a:solidFill>
                      <a:prstDash val="solid"/>
                    </a:lnL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5100" marB="0"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550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R w="38100">
                      <a:solidFill>
                        <a:srgbClr val="C00000"/>
                      </a:solidFill>
                      <a:prstDash val="solid"/>
                    </a:lnR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435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200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90805" marB="0">
                    <a:lnT w="38100">
                      <a:solidFill>
                        <a:srgbClr val="C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3195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3.5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150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1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939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02565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900"/>
                        </a:lnSpc>
                        <a:spcBef>
                          <a:spcPts val="162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250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063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0339" y="1641348"/>
            <a:ext cx="772667" cy="54559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744723" y="2968751"/>
            <a:ext cx="922019" cy="1191895"/>
            <a:chOff x="2744723" y="2968751"/>
            <a:chExt cx="922019" cy="11918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8439" y="3563111"/>
              <a:ext cx="907886" cy="5974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4723" y="2968751"/>
              <a:ext cx="842772" cy="56083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02051" y="2304288"/>
            <a:ext cx="885444" cy="55473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758439" y="4232147"/>
            <a:ext cx="881380" cy="1262380"/>
            <a:chOff x="2758439" y="4232147"/>
            <a:chExt cx="881380" cy="126238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5203" y="4232147"/>
              <a:ext cx="864107" cy="6294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8439" y="4841747"/>
              <a:ext cx="829056" cy="65227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70347" y="522986"/>
            <a:ext cx="5156200" cy="2740025"/>
            <a:chOff x="5070347" y="522986"/>
            <a:chExt cx="5156200" cy="2740025"/>
          </a:xfrm>
        </p:grpSpPr>
        <p:sp>
          <p:nvSpPr>
            <p:cNvPr id="14" name="object 14"/>
            <p:cNvSpPr/>
            <p:nvPr/>
          </p:nvSpPr>
          <p:spPr>
            <a:xfrm>
              <a:off x="5561837" y="927354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1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1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349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24165" y="535686"/>
              <a:ext cx="2399030" cy="2714625"/>
            </a:xfrm>
            <a:custGeom>
              <a:avLst/>
              <a:gdLst/>
              <a:ahLst/>
              <a:cxnLst/>
              <a:rect l="l" t="t" r="r" b="b"/>
              <a:pathLst>
                <a:path w="2399029" h="2714625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1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2399029" h="2714625">
                  <a:moveTo>
                    <a:pt x="13715" y="1033272"/>
                  </a:moveTo>
                  <a:lnTo>
                    <a:pt x="18562" y="986600"/>
                  </a:lnTo>
                  <a:lnTo>
                    <a:pt x="32462" y="943123"/>
                  </a:lnTo>
                  <a:lnTo>
                    <a:pt x="54455" y="903775"/>
                  </a:lnTo>
                  <a:lnTo>
                    <a:pt x="83581" y="869489"/>
                  </a:lnTo>
                  <a:lnTo>
                    <a:pt x="118881" y="841198"/>
                  </a:lnTo>
                  <a:lnTo>
                    <a:pt x="159394" y="819834"/>
                  </a:lnTo>
                  <a:lnTo>
                    <a:pt x="204161" y="806332"/>
                  </a:lnTo>
                  <a:lnTo>
                    <a:pt x="252222" y="801624"/>
                  </a:lnTo>
                  <a:lnTo>
                    <a:pt x="300282" y="806332"/>
                  </a:lnTo>
                  <a:lnTo>
                    <a:pt x="345049" y="819834"/>
                  </a:lnTo>
                  <a:lnTo>
                    <a:pt x="385562" y="841198"/>
                  </a:lnTo>
                  <a:lnTo>
                    <a:pt x="420862" y="869489"/>
                  </a:lnTo>
                  <a:lnTo>
                    <a:pt x="449988" y="903775"/>
                  </a:lnTo>
                  <a:lnTo>
                    <a:pt x="471981" y="943123"/>
                  </a:lnTo>
                  <a:lnTo>
                    <a:pt x="485881" y="986600"/>
                  </a:lnTo>
                  <a:lnTo>
                    <a:pt x="490727" y="1033272"/>
                  </a:lnTo>
                  <a:lnTo>
                    <a:pt x="485881" y="1079943"/>
                  </a:lnTo>
                  <a:lnTo>
                    <a:pt x="471981" y="1123420"/>
                  </a:lnTo>
                  <a:lnTo>
                    <a:pt x="449988" y="1162768"/>
                  </a:lnTo>
                  <a:lnTo>
                    <a:pt x="420862" y="1197054"/>
                  </a:lnTo>
                  <a:lnTo>
                    <a:pt x="385562" y="1225345"/>
                  </a:lnTo>
                  <a:lnTo>
                    <a:pt x="345049" y="1246709"/>
                  </a:lnTo>
                  <a:lnTo>
                    <a:pt x="300282" y="1260211"/>
                  </a:lnTo>
                  <a:lnTo>
                    <a:pt x="252222" y="1264919"/>
                  </a:lnTo>
                  <a:lnTo>
                    <a:pt x="204161" y="1260211"/>
                  </a:lnTo>
                  <a:lnTo>
                    <a:pt x="159394" y="1246709"/>
                  </a:lnTo>
                  <a:lnTo>
                    <a:pt x="118881" y="1225345"/>
                  </a:lnTo>
                  <a:lnTo>
                    <a:pt x="83581" y="1197054"/>
                  </a:lnTo>
                  <a:lnTo>
                    <a:pt x="54455" y="1162768"/>
                  </a:lnTo>
                  <a:lnTo>
                    <a:pt x="32462" y="1123420"/>
                  </a:lnTo>
                  <a:lnTo>
                    <a:pt x="18562" y="1079943"/>
                  </a:lnTo>
                  <a:lnTo>
                    <a:pt x="13715" y="1033272"/>
                  </a:lnTo>
                  <a:close/>
                </a:path>
                <a:path w="2399029" h="2714625">
                  <a:moveTo>
                    <a:pt x="13715" y="1782317"/>
                  </a:moveTo>
                  <a:lnTo>
                    <a:pt x="18562" y="1735467"/>
                  </a:lnTo>
                  <a:lnTo>
                    <a:pt x="32462" y="1691836"/>
                  </a:lnTo>
                  <a:lnTo>
                    <a:pt x="54455" y="1652357"/>
                  </a:lnTo>
                  <a:lnTo>
                    <a:pt x="83581" y="1617964"/>
                  </a:lnTo>
                  <a:lnTo>
                    <a:pt x="118881" y="1589589"/>
                  </a:lnTo>
                  <a:lnTo>
                    <a:pt x="159394" y="1568166"/>
                  </a:lnTo>
                  <a:lnTo>
                    <a:pt x="204161" y="1554628"/>
                  </a:lnTo>
                  <a:lnTo>
                    <a:pt x="252222" y="1549908"/>
                  </a:lnTo>
                  <a:lnTo>
                    <a:pt x="300282" y="1554628"/>
                  </a:lnTo>
                  <a:lnTo>
                    <a:pt x="345049" y="1568166"/>
                  </a:lnTo>
                  <a:lnTo>
                    <a:pt x="385562" y="1589589"/>
                  </a:lnTo>
                  <a:lnTo>
                    <a:pt x="420862" y="1617964"/>
                  </a:lnTo>
                  <a:lnTo>
                    <a:pt x="449988" y="1652357"/>
                  </a:lnTo>
                  <a:lnTo>
                    <a:pt x="471981" y="1691836"/>
                  </a:lnTo>
                  <a:lnTo>
                    <a:pt x="485881" y="1735467"/>
                  </a:lnTo>
                  <a:lnTo>
                    <a:pt x="490727" y="1782317"/>
                  </a:lnTo>
                  <a:lnTo>
                    <a:pt x="485881" y="1829168"/>
                  </a:lnTo>
                  <a:lnTo>
                    <a:pt x="471981" y="1872799"/>
                  </a:lnTo>
                  <a:lnTo>
                    <a:pt x="449988" y="1912278"/>
                  </a:lnTo>
                  <a:lnTo>
                    <a:pt x="420862" y="1946671"/>
                  </a:lnTo>
                  <a:lnTo>
                    <a:pt x="385562" y="1975046"/>
                  </a:lnTo>
                  <a:lnTo>
                    <a:pt x="345049" y="1996469"/>
                  </a:lnTo>
                  <a:lnTo>
                    <a:pt x="300282" y="2010007"/>
                  </a:lnTo>
                  <a:lnTo>
                    <a:pt x="252222" y="2014727"/>
                  </a:lnTo>
                  <a:lnTo>
                    <a:pt x="204161" y="2010007"/>
                  </a:lnTo>
                  <a:lnTo>
                    <a:pt x="159394" y="1996469"/>
                  </a:lnTo>
                  <a:lnTo>
                    <a:pt x="118881" y="1975046"/>
                  </a:lnTo>
                  <a:lnTo>
                    <a:pt x="83581" y="1946671"/>
                  </a:lnTo>
                  <a:lnTo>
                    <a:pt x="54455" y="1912278"/>
                  </a:lnTo>
                  <a:lnTo>
                    <a:pt x="32462" y="1872799"/>
                  </a:lnTo>
                  <a:lnTo>
                    <a:pt x="18562" y="1829168"/>
                  </a:lnTo>
                  <a:lnTo>
                    <a:pt x="13715" y="1782317"/>
                  </a:lnTo>
                  <a:close/>
                </a:path>
                <a:path w="2399029" h="2714625">
                  <a:moveTo>
                    <a:pt x="13715" y="2481834"/>
                  </a:moveTo>
                  <a:lnTo>
                    <a:pt x="18562" y="2434983"/>
                  </a:lnTo>
                  <a:lnTo>
                    <a:pt x="32462" y="2391352"/>
                  </a:lnTo>
                  <a:lnTo>
                    <a:pt x="54455" y="2351873"/>
                  </a:lnTo>
                  <a:lnTo>
                    <a:pt x="83581" y="2317480"/>
                  </a:lnTo>
                  <a:lnTo>
                    <a:pt x="118881" y="2289105"/>
                  </a:lnTo>
                  <a:lnTo>
                    <a:pt x="159394" y="2267682"/>
                  </a:lnTo>
                  <a:lnTo>
                    <a:pt x="204161" y="2254144"/>
                  </a:lnTo>
                  <a:lnTo>
                    <a:pt x="252222" y="2249424"/>
                  </a:lnTo>
                  <a:lnTo>
                    <a:pt x="300282" y="2254144"/>
                  </a:lnTo>
                  <a:lnTo>
                    <a:pt x="345049" y="2267682"/>
                  </a:lnTo>
                  <a:lnTo>
                    <a:pt x="385562" y="2289105"/>
                  </a:lnTo>
                  <a:lnTo>
                    <a:pt x="420862" y="2317480"/>
                  </a:lnTo>
                  <a:lnTo>
                    <a:pt x="449988" y="2351873"/>
                  </a:lnTo>
                  <a:lnTo>
                    <a:pt x="471981" y="2391352"/>
                  </a:lnTo>
                  <a:lnTo>
                    <a:pt x="485881" y="2434983"/>
                  </a:lnTo>
                  <a:lnTo>
                    <a:pt x="490727" y="2481834"/>
                  </a:lnTo>
                  <a:lnTo>
                    <a:pt x="485881" y="2528684"/>
                  </a:lnTo>
                  <a:lnTo>
                    <a:pt x="471981" y="2572315"/>
                  </a:lnTo>
                  <a:lnTo>
                    <a:pt x="449988" y="2611794"/>
                  </a:lnTo>
                  <a:lnTo>
                    <a:pt x="420862" y="2646187"/>
                  </a:lnTo>
                  <a:lnTo>
                    <a:pt x="385562" y="2674562"/>
                  </a:lnTo>
                  <a:lnTo>
                    <a:pt x="345049" y="2695985"/>
                  </a:lnTo>
                  <a:lnTo>
                    <a:pt x="300282" y="2709523"/>
                  </a:lnTo>
                  <a:lnTo>
                    <a:pt x="252222" y="2714243"/>
                  </a:lnTo>
                  <a:lnTo>
                    <a:pt x="204161" y="2709523"/>
                  </a:lnTo>
                  <a:lnTo>
                    <a:pt x="159394" y="2695985"/>
                  </a:lnTo>
                  <a:lnTo>
                    <a:pt x="118881" y="2674562"/>
                  </a:lnTo>
                  <a:lnTo>
                    <a:pt x="83581" y="2646187"/>
                  </a:lnTo>
                  <a:lnTo>
                    <a:pt x="54455" y="2611794"/>
                  </a:lnTo>
                  <a:lnTo>
                    <a:pt x="32462" y="2572315"/>
                  </a:lnTo>
                  <a:lnTo>
                    <a:pt x="18562" y="2528684"/>
                  </a:lnTo>
                  <a:lnTo>
                    <a:pt x="13715" y="2481834"/>
                  </a:lnTo>
                  <a:close/>
                </a:path>
                <a:path w="2399029" h="2714625">
                  <a:moveTo>
                    <a:pt x="1914143" y="1080515"/>
                  </a:moveTo>
                  <a:lnTo>
                    <a:pt x="1918990" y="1033844"/>
                  </a:lnTo>
                  <a:lnTo>
                    <a:pt x="1932890" y="990367"/>
                  </a:lnTo>
                  <a:lnTo>
                    <a:pt x="1954883" y="951019"/>
                  </a:lnTo>
                  <a:lnTo>
                    <a:pt x="1984009" y="916733"/>
                  </a:lnTo>
                  <a:lnTo>
                    <a:pt x="2019309" y="888442"/>
                  </a:lnTo>
                  <a:lnTo>
                    <a:pt x="2059822" y="867078"/>
                  </a:lnTo>
                  <a:lnTo>
                    <a:pt x="2104589" y="853576"/>
                  </a:lnTo>
                  <a:lnTo>
                    <a:pt x="2152650" y="848867"/>
                  </a:lnTo>
                  <a:lnTo>
                    <a:pt x="2200710" y="853576"/>
                  </a:lnTo>
                  <a:lnTo>
                    <a:pt x="2245477" y="867078"/>
                  </a:lnTo>
                  <a:lnTo>
                    <a:pt x="2285990" y="888442"/>
                  </a:lnTo>
                  <a:lnTo>
                    <a:pt x="2321290" y="916733"/>
                  </a:lnTo>
                  <a:lnTo>
                    <a:pt x="2350416" y="951019"/>
                  </a:lnTo>
                  <a:lnTo>
                    <a:pt x="2372409" y="990367"/>
                  </a:lnTo>
                  <a:lnTo>
                    <a:pt x="2386309" y="1033844"/>
                  </a:lnTo>
                  <a:lnTo>
                    <a:pt x="2391155" y="1080515"/>
                  </a:lnTo>
                  <a:lnTo>
                    <a:pt x="2386309" y="1127187"/>
                  </a:lnTo>
                  <a:lnTo>
                    <a:pt x="2372409" y="1170664"/>
                  </a:lnTo>
                  <a:lnTo>
                    <a:pt x="2350416" y="1210012"/>
                  </a:lnTo>
                  <a:lnTo>
                    <a:pt x="2321290" y="1244298"/>
                  </a:lnTo>
                  <a:lnTo>
                    <a:pt x="2285990" y="1272589"/>
                  </a:lnTo>
                  <a:lnTo>
                    <a:pt x="2245477" y="1293953"/>
                  </a:lnTo>
                  <a:lnTo>
                    <a:pt x="2200710" y="1307455"/>
                  </a:lnTo>
                  <a:lnTo>
                    <a:pt x="2152650" y="1312164"/>
                  </a:lnTo>
                  <a:lnTo>
                    <a:pt x="2104589" y="1307455"/>
                  </a:lnTo>
                  <a:lnTo>
                    <a:pt x="2059822" y="1293953"/>
                  </a:lnTo>
                  <a:lnTo>
                    <a:pt x="2019309" y="1272589"/>
                  </a:lnTo>
                  <a:lnTo>
                    <a:pt x="1984009" y="1244298"/>
                  </a:lnTo>
                  <a:lnTo>
                    <a:pt x="1954883" y="1210012"/>
                  </a:lnTo>
                  <a:lnTo>
                    <a:pt x="1932890" y="1170664"/>
                  </a:lnTo>
                  <a:lnTo>
                    <a:pt x="1918990" y="1127187"/>
                  </a:lnTo>
                  <a:lnTo>
                    <a:pt x="1914143" y="1080515"/>
                  </a:lnTo>
                  <a:close/>
                </a:path>
                <a:path w="2399029" h="2714625">
                  <a:moveTo>
                    <a:pt x="1921763" y="1782317"/>
                  </a:moveTo>
                  <a:lnTo>
                    <a:pt x="1926610" y="1735467"/>
                  </a:lnTo>
                  <a:lnTo>
                    <a:pt x="1940510" y="1691836"/>
                  </a:lnTo>
                  <a:lnTo>
                    <a:pt x="1962503" y="1652357"/>
                  </a:lnTo>
                  <a:lnTo>
                    <a:pt x="1991629" y="1617964"/>
                  </a:lnTo>
                  <a:lnTo>
                    <a:pt x="2026929" y="1589589"/>
                  </a:lnTo>
                  <a:lnTo>
                    <a:pt x="2067442" y="1568166"/>
                  </a:lnTo>
                  <a:lnTo>
                    <a:pt x="2112209" y="1554628"/>
                  </a:lnTo>
                  <a:lnTo>
                    <a:pt x="2160269" y="1549908"/>
                  </a:lnTo>
                  <a:lnTo>
                    <a:pt x="2208330" y="1554628"/>
                  </a:lnTo>
                  <a:lnTo>
                    <a:pt x="2253097" y="1568166"/>
                  </a:lnTo>
                  <a:lnTo>
                    <a:pt x="2293610" y="1589589"/>
                  </a:lnTo>
                  <a:lnTo>
                    <a:pt x="2328910" y="1617964"/>
                  </a:lnTo>
                  <a:lnTo>
                    <a:pt x="2358036" y="1652357"/>
                  </a:lnTo>
                  <a:lnTo>
                    <a:pt x="2380029" y="1691836"/>
                  </a:lnTo>
                  <a:lnTo>
                    <a:pt x="2393929" y="1735467"/>
                  </a:lnTo>
                  <a:lnTo>
                    <a:pt x="2398776" y="1782317"/>
                  </a:lnTo>
                  <a:lnTo>
                    <a:pt x="2393929" y="1829168"/>
                  </a:lnTo>
                  <a:lnTo>
                    <a:pt x="2380029" y="1872799"/>
                  </a:lnTo>
                  <a:lnTo>
                    <a:pt x="2358036" y="1912278"/>
                  </a:lnTo>
                  <a:lnTo>
                    <a:pt x="2328910" y="1946671"/>
                  </a:lnTo>
                  <a:lnTo>
                    <a:pt x="2293610" y="1975046"/>
                  </a:lnTo>
                  <a:lnTo>
                    <a:pt x="2253097" y="1996469"/>
                  </a:lnTo>
                  <a:lnTo>
                    <a:pt x="2208330" y="2010007"/>
                  </a:lnTo>
                  <a:lnTo>
                    <a:pt x="2160269" y="2014727"/>
                  </a:lnTo>
                  <a:lnTo>
                    <a:pt x="2112209" y="2010007"/>
                  </a:lnTo>
                  <a:lnTo>
                    <a:pt x="2067442" y="1996469"/>
                  </a:lnTo>
                  <a:lnTo>
                    <a:pt x="2026929" y="1975046"/>
                  </a:lnTo>
                  <a:lnTo>
                    <a:pt x="1991629" y="1946671"/>
                  </a:lnTo>
                  <a:lnTo>
                    <a:pt x="1962503" y="1912278"/>
                  </a:lnTo>
                  <a:lnTo>
                    <a:pt x="1940510" y="1872799"/>
                  </a:lnTo>
                  <a:lnTo>
                    <a:pt x="1926610" y="1829168"/>
                  </a:lnTo>
                  <a:lnTo>
                    <a:pt x="1921763" y="1782317"/>
                  </a:lnTo>
                  <a:close/>
                </a:path>
              </a:pathLst>
            </a:custGeom>
            <a:ln w="254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33262" y="735202"/>
              <a:ext cx="3312160" cy="2298700"/>
            </a:xfrm>
            <a:custGeom>
              <a:avLst/>
              <a:gdLst/>
              <a:ahLst/>
              <a:cxnLst/>
              <a:rect l="l" t="t" r="r" b="b"/>
              <a:pathLst>
                <a:path w="3312159" h="2298700">
                  <a:moveTo>
                    <a:pt x="1472819" y="2118233"/>
                  </a:moveTo>
                  <a:lnTo>
                    <a:pt x="1461617" y="2074418"/>
                  </a:lnTo>
                  <a:lnTo>
                    <a:pt x="1451737" y="2035683"/>
                  </a:lnTo>
                  <a:lnTo>
                    <a:pt x="1432928" y="2051964"/>
                  </a:lnTo>
                  <a:lnTo>
                    <a:pt x="1428877" y="2045208"/>
                  </a:lnTo>
                  <a:lnTo>
                    <a:pt x="1424241" y="2052497"/>
                  </a:lnTo>
                  <a:lnTo>
                    <a:pt x="1417154" y="2044319"/>
                  </a:lnTo>
                  <a:lnTo>
                    <a:pt x="1417154" y="2063686"/>
                  </a:lnTo>
                  <a:lnTo>
                    <a:pt x="1414411" y="2068004"/>
                  </a:lnTo>
                  <a:lnTo>
                    <a:pt x="1410728" y="2071179"/>
                  </a:lnTo>
                  <a:lnTo>
                    <a:pt x="844804" y="1711477"/>
                  </a:lnTo>
                  <a:lnTo>
                    <a:pt x="1069492" y="1662252"/>
                  </a:lnTo>
                  <a:lnTo>
                    <a:pt x="1417154" y="2063686"/>
                  </a:lnTo>
                  <a:lnTo>
                    <a:pt x="1417154" y="2044319"/>
                  </a:lnTo>
                  <a:lnTo>
                    <a:pt x="1083627" y="1659166"/>
                  </a:lnTo>
                  <a:lnTo>
                    <a:pt x="1329347" y="1605330"/>
                  </a:lnTo>
                  <a:lnTo>
                    <a:pt x="1336167" y="1636268"/>
                  </a:lnTo>
                  <a:lnTo>
                    <a:pt x="1393215" y="1590167"/>
                  </a:lnTo>
                  <a:lnTo>
                    <a:pt x="1402334" y="1582801"/>
                  </a:lnTo>
                  <a:lnTo>
                    <a:pt x="1402029" y="1582724"/>
                  </a:lnTo>
                  <a:lnTo>
                    <a:pt x="1402969" y="1582547"/>
                  </a:lnTo>
                  <a:lnTo>
                    <a:pt x="1387271" y="1546987"/>
                  </a:lnTo>
                  <a:lnTo>
                    <a:pt x="1368552" y="1504569"/>
                  </a:lnTo>
                  <a:lnTo>
                    <a:pt x="1348270" y="1529029"/>
                  </a:lnTo>
                  <a:lnTo>
                    <a:pt x="1336954" y="1519656"/>
                  </a:lnTo>
                  <a:lnTo>
                    <a:pt x="1336954" y="1536179"/>
                  </a:lnTo>
                  <a:lnTo>
                    <a:pt x="1334147" y="1546059"/>
                  </a:lnTo>
                  <a:lnTo>
                    <a:pt x="1327137" y="1554530"/>
                  </a:lnTo>
                  <a:lnTo>
                    <a:pt x="1324089" y="1553667"/>
                  </a:lnTo>
                  <a:lnTo>
                    <a:pt x="1324089" y="1581454"/>
                  </a:lnTo>
                  <a:lnTo>
                    <a:pt x="1320469" y="1594218"/>
                  </a:lnTo>
                  <a:lnTo>
                    <a:pt x="1074115" y="1648180"/>
                  </a:lnTo>
                  <a:lnTo>
                    <a:pt x="1059992" y="1631873"/>
                  </a:lnTo>
                  <a:lnTo>
                    <a:pt x="1059992" y="1651279"/>
                  </a:lnTo>
                  <a:lnTo>
                    <a:pt x="829525" y="1701761"/>
                  </a:lnTo>
                  <a:lnTo>
                    <a:pt x="811847" y="1690535"/>
                  </a:lnTo>
                  <a:lnTo>
                    <a:pt x="811847" y="1705635"/>
                  </a:lnTo>
                  <a:lnTo>
                    <a:pt x="42024" y="1874266"/>
                  </a:lnTo>
                  <a:lnTo>
                    <a:pt x="542950" y="1534680"/>
                  </a:lnTo>
                  <a:lnTo>
                    <a:pt x="811847" y="1705635"/>
                  </a:lnTo>
                  <a:lnTo>
                    <a:pt x="811847" y="1690535"/>
                  </a:lnTo>
                  <a:lnTo>
                    <a:pt x="554431" y="1526895"/>
                  </a:lnTo>
                  <a:lnTo>
                    <a:pt x="740371" y="1400848"/>
                  </a:lnTo>
                  <a:lnTo>
                    <a:pt x="876681" y="1439595"/>
                  </a:lnTo>
                  <a:lnTo>
                    <a:pt x="1059992" y="1651279"/>
                  </a:lnTo>
                  <a:lnTo>
                    <a:pt x="1059992" y="1631873"/>
                  </a:lnTo>
                  <a:lnTo>
                    <a:pt x="899007" y="1445945"/>
                  </a:lnTo>
                  <a:lnTo>
                    <a:pt x="1320660" y="1565859"/>
                  </a:lnTo>
                  <a:lnTo>
                    <a:pt x="1324089" y="1581454"/>
                  </a:lnTo>
                  <a:lnTo>
                    <a:pt x="1324089" y="1553667"/>
                  </a:lnTo>
                  <a:lnTo>
                    <a:pt x="883869" y="1428457"/>
                  </a:lnTo>
                  <a:lnTo>
                    <a:pt x="861529" y="1402664"/>
                  </a:lnTo>
                  <a:lnTo>
                    <a:pt x="861529" y="1422107"/>
                  </a:lnTo>
                  <a:lnTo>
                    <a:pt x="754075" y="1391551"/>
                  </a:lnTo>
                  <a:lnTo>
                    <a:pt x="805103" y="1356969"/>
                  </a:lnTo>
                  <a:lnTo>
                    <a:pt x="861529" y="1422107"/>
                  </a:lnTo>
                  <a:lnTo>
                    <a:pt x="861529" y="1402664"/>
                  </a:lnTo>
                  <a:lnTo>
                    <a:pt x="815721" y="1349768"/>
                  </a:lnTo>
                  <a:lnTo>
                    <a:pt x="978852" y="1239177"/>
                  </a:lnTo>
                  <a:lnTo>
                    <a:pt x="1336954" y="1536179"/>
                  </a:lnTo>
                  <a:lnTo>
                    <a:pt x="1336954" y="1519656"/>
                  </a:lnTo>
                  <a:lnTo>
                    <a:pt x="989799" y="1231760"/>
                  </a:lnTo>
                  <a:lnTo>
                    <a:pt x="1329626" y="1001382"/>
                  </a:lnTo>
                  <a:lnTo>
                    <a:pt x="1347470" y="1027684"/>
                  </a:lnTo>
                  <a:lnTo>
                    <a:pt x="1372095" y="983742"/>
                  </a:lnTo>
                  <a:lnTo>
                    <a:pt x="1389126" y="953389"/>
                  </a:lnTo>
                  <a:lnTo>
                    <a:pt x="1304671" y="964565"/>
                  </a:lnTo>
                  <a:lnTo>
                    <a:pt x="1322489" y="990866"/>
                  </a:lnTo>
                  <a:lnTo>
                    <a:pt x="979614" y="1223302"/>
                  </a:lnTo>
                  <a:lnTo>
                    <a:pt x="968667" y="1214234"/>
                  </a:lnTo>
                  <a:lnTo>
                    <a:pt x="968667" y="1230731"/>
                  </a:lnTo>
                  <a:lnTo>
                    <a:pt x="807339" y="1340091"/>
                  </a:lnTo>
                  <a:lnTo>
                    <a:pt x="796721" y="1327835"/>
                  </a:lnTo>
                  <a:lnTo>
                    <a:pt x="796721" y="1347292"/>
                  </a:lnTo>
                  <a:lnTo>
                    <a:pt x="738111" y="1387017"/>
                  </a:lnTo>
                  <a:lnTo>
                    <a:pt x="724420" y="1383131"/>
                  </a:lnTo>
                  <a:lnTo>
                    <a:pt x="724420" y="1396301"/>
                  </a:lnTo>
                  <a:lnTo>
                    <a:pt x="542734" y="1519466"/>
                  </a:lnTo>
                  <a:lnTo>
                    <a:pt x="531266" y="1512176"/>
                  </a:lnTo>
                  <a:lnTo>
                    <a:pt x="531266" y="1527251"/>
                  </a:lnTo>
                  <a:lnTo>
                    <a:pt x="39408" y="1860677"/>
                  </a:lnTo>
                  <a:lnTo>
                    <a:pt x="380695" y="1431518"/>
                  </a:lnTo>
                  <a:lnTo>
                    <a:pt x="531266" y="1527251"/>
                  </a:lnTo>
                  <a:lnTo>
                    <a:pt x="531266" y="1512176"/>
                  </a:lnTo>
                  <a:lnTo>
                    <a:pt x="388645" y="1421511"/>
                  </a:lnTo>
                  <a:lnTo>
                    <a:pt x="466928" y="1323073"/>
                  </a:lnTo>
                  <a:lnTo>
                    <a:pt x="724420" y="1396301"/>
                  </a:lnTo>
                  <a:lnTo>
                    <a:pt x="724420" y="1383131"/>
                  </a:lnTo>
                  <a:lnTo>
                    <a:pt x="475488" y="1312316"/>
                  </a:lnTo>
                  <a:lnTo>
                    <a:pt x="614768" y="1137170"/>
                  </a:lnTo>
                  <a:lnTo>
                    <a:pt x="796721" y="1347292"/>
                  </a:lnTo>
                  <a:lnTo>
                    <a:pt x="796721" y="1327835"/>
                  </a:lnTo>
                  <a:lnTo>
                    <a:pt x="622846" y="1127023"/>
                  </a:lnTo>
                  <a:lnTo>
                    <a:pt x="710603" y="1016673"/>
                  </a:lnTo>
                  <a:lnTo>
                    <a:pt x="968667" y="1230731"/>
                  </a:lnTo>
                  <a:lnTo>
                    <a:pt x="968667" y="1214234"/>
                  </a:lnTo>
                  <a:lnTo>
                    <a:pt x="722858" y="1010361"/>
                  </a:lnTo>
                  <a:lnTo>
                    <a:pt x="1330591" y="857681"/>
                  </a:lnTo>
                  <a:lnTo>
                    <a:pt x="1338326" y="888492"/>
                  </a:lnTo>
                  <a:lnTo>
                    <a:pt x="1392161" y="842264"/>
                  </a:lnTo>
                  <a:lnTo>
                    <a:pt x="1401648" y="834123"/>
                  </a:lnTo>
                  <a:lnTo>
                    <a:pt x="1402969" y="833882"/>
                  </a:lnTo>
                  <a:lnTo>
                    <a:pt x="1402461" y="833424"/>
                  </a:lnTo>
                  <a:lnTo>
                    <a:pt x="1402969" y="832993"/>
                  </a:lnTo>
                  <a:lnTo>
                    <a:pt x="1401711" y="832726"/>
                  </a:lnTo>
                  <a:lnTo>
                    <a:pt x="1390269" y="822071"/>
                  </a:lnTo>
                  <a:lnTo>
                    <a:pt x="1340612" y="775843"/>
                  </a:lnTo>
                  <a:lnTo>
                    <a:pt x="1331595" y="806310"/>
                  </a:lnTo>
                  <a:lnTo>
                    <a:pt x="1324076" y="804113"/>
                  </a:lnTo>
                  <a:lnTo>
                    <a:pt x="1324076" y="831735"/>
                  </a:lnTo>
                  <a:lnTo>
                    <a:pt x="1319453" y="847407"/>
                  </a:lnTo>
                  <a:lnTo>
                    <a:pt x="726795" y="996302"/>
                  </a:lnTo>
                  <a:lnTo>
                    <a:pt x="955281" y="708977"/>
                  </a:lnTo>
                  <a:lnTo>
                    <a:pt x="1320177" y="816203"/>
                  </a:lnTo>
                  <a:lnTo>
                    <a:pt x="1324076" y="831735"/>
                  </a:lnTo>
                  <a:lnTo>
                    <a:pt x="1324076" y="804113"/>
                  </a:lnTo>
                  <a:lnTo>
                    <a:pt x="963815" y="698258"/>
                  </a:lnTo>
                  <a:lnTo>
                    <a:pt x="1346644" y="216865"/>
                  </a:lnTo>
                  <a:lnTo>
                    <a:pt x="1371473" y="236601"/>
                  </a:lnTo>
                  <a:lnTo>
                    <a:pt x="1379435" y="199009"/>
                  </a:lnTo>
                  <a:lnTo>
                    <a:pt x="1389126" y="153289"/>
                  </a:lnTo>
                  <a:lnTo>
                    <a:pt x="1311910" y="189230"/>
                  </a:lnTo>
                  <a:lnTo>
                    <a:pt x="1336738" y="208991"/>
                  </a:lnTo>
                  <a:lnTo>
                    <a:pt x="950709" y="694397"/>
                  </a:lnTo>
                  <a:lnTo>
                    <a:pt x="942187" y="691896"/>
                  </a:lnTo>
                  <a:lnTo>
                    <a:pt x="942187" y="705129"/>
                  </a:lnTo>
                  <a:lnTo>
                    <a:pt x="708748" y="998677"/>
                  </a:lnTo>
                  <a:lnTo>
                    <a:pt x="695515" y="987704"/>
                  </a:lnTo>
                  <a:lnTo>
                    <a:pt x="695515" y="1004150"/>
                  </a:lnTo>
                  <a:lnTo>
                    <a:pt x="693585" y="1004646"/>
                  </a:lnTo>
                  <a:lnTo>
                    <a:pt x="693585" y="1017727"/>
                  </a:lnTo>
                  <a:lnTo>
                    <a:pt x="614413" y="1117295"/>
                  </a:lnTo>
                  <a:lnTo>
                    <a:pt x="606348" y="1107986"/>
                  </a:lnTo>
                  <a:lnTo>
                    <a:pt x="606348" y="1127442"/>
                  </a:lnTo>
                  <a:lnTo>
                    <a:pt x="462305" y="1308569"/>
                  </a:lnTo>
                  <a:lnTo>
                    <a:pt x="453745" y="1306144"/>
                  </a:lnTo>
                  <a:lnTo>
                    <a:pt x="453745" y="1319326"/>
                  </a:lnTo>
                  <a:lnTo>
                    <a:pt x="377913" y="1414691"/>
                  </a:lnTo>
                  <a:lnTo>
                    <a:pt x="45008" y="1203071"/>
                  </a:lnTo>
                  <a:lnTo>
                    <a:pt x="453745" y="1319326"/>
                  </a:lnTo>
                  <a:lnTo>
                    <a:pt x="453745" y="1306144"/>
                  </a:lnTo>
                  <a:lnTo>
                    <a:pt x="27813" y="1184986"/>
                  </a:lnTo>
                  <a:lnTo>
                    <a:pt x="543902" y="1055319"/>
                  </a:lnTo>
                  <a:lnTo>
                    <a:pt x="606348" y="1127442"/>
                  </a:lnTo>
                  <a:lnTo>
                    <a:pt x="606348" y="1107986"/>
                  </a:lnTo>
                  <a:lnTo>
                    <a:pt x="557758" y="1051852"/>
                  </a:lnTo>
                  <a:lnTo>
                    <a:pt x="693585" y="1017727"/>
                  </a:lnTo>
                  <a:lnTo>
                    <a:pt x="693585" y="1004646"/>
                  </a:lnTo>
                  <a:lnTo>
                    <a:pt x="548449" y="1041095"/>
                  </a:lnTo>
                  <a:lnTo>
                    <a:pt x="534606" y="1025118"/>
                  </a:lnTo>
                  <a:lnTo>
                    <a:pt x="534606" y="1044575"/>
                  </a:lnTo>
                  <a:lnTo>
                    <a:pt x="30518" y="1171219"/>
                  </a:lnTo>
                  <a:lnTo>
                    <a:pt x="387146" y="874293"/>
                  </a:lnTo>
                  <a:lnTo>
                    <a:pt x="534606" y="1044575"/>
                  </a:lnTo>
                  <a:lnTo>
                    <a:pt x="534606" y="1025118"/>
                  </a:lnTo>
                  <a:lnTo>
                    <a:pt x="396951" y="866127"/>
                  </a:lnTo>
                  <a:lnTo>
                    <a:pt x="462915" y="811212"/>
                  </a:lnTo>
                  <a:lnTo>
                    <a:pt x="695515" y="1004150"/>
                  </a:lnTo>
                  <a:lnTo>
                    <a:pt x="695515" y="987704"/>
                  </a:lnTo>
                  <a:lnTo>
                    <a:pt x="472795" y="802970"/>
                  </a:lnTo>
                  <a:lnTo>
                    <a:pt x="682117" y="628700"/>
                  </a:lnTo>
                  <a:lnTo>
                    <a:pt x="942187" y="705129"/>
                  </a:lnTo>
                  <a:lnTo>
                    <a:pt x="942187" y="691896"/>
                  </a:lnTo>
                  <a:lnTo>
                    <a:pt x="693864" y="618921"/>
                  </a:lnTo>
                  <a:lnTo>
                    <a:pt x="1335151" y="84975"/>
                  </a:lnTo>
                  <a:lnTo>
                    <a:pt x="1355471" y="109347"/>
                  </a:lnTo>
                  <a:lnTo>
                    <a:pt x="1373987" y="67056"/>
                  </a:lnTo>
                  <a:lnTo>
                    <a:pt x="1389634" y="31369"/>
                  </a:lnTo>
                  <a:lnTo>
                    <a:pt x="1323606" y="18745"/>
                  </a:lnTo>
                  <a:lnTo>
                    <a:pt x="1323606" y="78041"/>
                  </a:lnTo>
                  <a:lnTo>
                    <a:pt x="679170" y="614603"/>
                  </a:lnTo>
                  <a:lnTo>
                    <a:pt x="667423" y="611162"/>
                  </a:lnTo>
                  <a:lnTo>
                    <a:pt x="667423" y="624382"/>
                  </a:lnTo>
                  <a:lnTo>
                    <a:pt x="462838" y="794715"/>
                  </a:lnTo>
                  <a:lnTo>
                    <a:pt x="452958" y="786523"/>
                  </a:lnTo>
                  <a:lnTo>
                    <a:pt x="452958" y="802957"/>
                  </a:lnTo>
                  <a:lnTo>
                    <a:pt x="388620" y="856513"/>
                  </a:lnTo>
                  <a:lnTo>
                    <a:pt x="60020" y="477024"/>
                  </a:lnTo>
                  <a:lnTo>
                    <a:pt x="452958" y="802957"/>
                  </a:lnTo>
                  <a:lnTo>
                    <a:pt x="452958" y="786523"/>
                  </a:lnTo>
                  <a:lnTo>
                    <a:pt x="32486" y="437794"/>
                  </a:lnTo>
                  <a:lnTo>
                    <a:pt x="667423" y="624382"/>
                  </a:lnTo>
                  <a:lnTo>
                    <a:pt x="667423" y="611162"/>
                  </a:lnTo>
                  <a:lnTo>
                    <a:pt x="26441" y="422783"/>
                  </a:lnTo>
                  <a:lnTo>
                    <a:pt x="1313853" y="59397"/>
                  </a:lnTo>
                  <a:lnTo>
                    <a:pt x="1320647" y="67551"/>
                  </a:lnTo>
                  <a:lnTo>
                    <a:pt x="1323606" y="78041"/>
                  </a:lnTo>
                  <a:lnTo>
                    <a:pt x="1323606" y="18745"/>
                  </a:lnTo>
                  <a:lnTo>
                    <a:pt x="1305941" y="15367"/>
                  </a:lnTo>
                  <a:lnTo>
                    <a:pt x="1314577" y="46024"/>
                  </a:lnTo>
                  <a:lnTo>
                    <a:pt x="3048" y="416179"/>
                  </a:lnTo>
                  <a:lnTo>
                    <a:pt x="4927" y="422656"/>
                  </a:lnTo>
                  <a:lnTo>
                    <a:pt x="4800" y="423062"/>
                  </a:lnTo>
                  <a:lnTo>
                    <a:pt x="0" y="427228"/>
                  </a:lnTo>
                  <a:lnTo>
                    <a:pt x="378815" y="864679"/>
                  </a:lnTo>
                  <a:lnTo>
                    <a:pt x="762" y="1179449"/>
                  </a:lnTo>
                  <a:lnTo>
                    <a:pt x="4864" y="1184402"/>
                  </a:lnTo>
                  <a:lnTo>
                    <a:pt x="4927" y="1184681"/>
                  </a:lnTo>
                  <a:lnTo>
                    <a:pt x="4813" y="1185049"/>
                  </a:lnTo>
                  <a:lnTo>
                    <a:pt x="1397" y="1190371"/>
                  </a:lnTo>
                  <a:lnTo>
                    <a:pt x="369963" y="1424686"/>
                  </a:lnTo>
                  <a:lnTo>
                    <a:pt x="5969" y="1882394"/>
                  </a:lnTo>
                  <a:lnTo>
                    <a:pt x="8978" y="1884794"/>
                  </a:lnTo>
                  <a:lnTo>
                    <a:pt x="10896" y="1887677"/>
                  </a:lnTo>
                  <a:lnTo>
                    <a:pt x="9144" y="1893697"/>
                  </a:lnTo>
                  <a:lnTo>
                    <a:pt x="1327315" y="2267661"/>
                  </a:lnTo>
                  <a:lnTo>
                    <a:pt x="1318641" y="2298192"/>
                  </a:lnTo>
                  <a:lnTo>
                    <a:pt x="1402461" y="2282444"/>
                  </a:lnTo>
                  <a:lnTo>
                    <a:pt x="1390078" y="2271141"/>
                  </a:lnTo>
                  <a:lnTo>
                    <a:pt x="1339469" y="2224913"/>
                  </a:lnTo>
                  <a:lnTo>
                    <a:pt x="1330782" y="2255482"/>
                  </a:lnTo>
                  <a:lnTo>
                    <a:pt x="37033" y="1888413"/>
                  </a:lnTo>
                  <a:lnTo>
                    <a:pt x="827125" y="1715350"/>
                  </a:lnTo>
                  <a:lnTo>
                    <a:pt x="1400644" y="2079917"/>
                  </a:lnTo>
                  <a:lnTo>
                    <a:pt x="1394079" y="2085594"/>
                  </a:lnTo>
                  <a:lnTo>
                    <a:pt x="1401343" y="2088616"/>
                  </a:lnTo>
                  <a:lnTo>
                    <a:pt x="1388110" y="2109470"/>
                  </a:lnTo>
                  <a:lnTo>
                    <a:pt x="1472819" y="2118233"/>
                  </a:lnTo>
                  <a:close/>
                </a:path>
                <a:path w="3312159" h="2298700">
                  <a:moveTo>
                    <a:pt x="3312160" y="1555369"/>
                  </a:moveTo>
                  <a:lnTo>
                    <a:pt x="3311575" y="1555089"/>
                  </a:lnTo>
                  <a:lnTo>
                    <a:pt x="3311233" y="1554607"/>
                  </a:lnTo>
                  <a:lnTo>
                    <a:pt x="3299206" y="1513840"/>
                  </a:lnTo>
                  <a:lnTo>
                    <a:pt x="3287522" y="1474216"/>
                  </a:lnTo>
                  <a:lnTo>
                    <a:pt x="3266973" y="1493354"/>
                  </a:lnTo>
                  <a:lnTo>
                    <a:pt x="3262249" y="1486789"/>
                  </a:lnTo>
                  <a:lnTo>
                    <a:pt x="3259950" y="1491183"/>
                  </a:lnTo>
                  <a:lnTo>
                    <a:pt x="3253676" y="1484452"/>
                  </a:lnTo>
                  <a:lnTo>
                    <a:pt x="3253676" y="1503159"/>
                  </a:lnTo>
                  <a:lnTo>
                    <a:pt x="3251022" y="1508226"/>
                  </a:lnTo>
                  <a:lnTo>
                    <a:pt x="3245154" y="1513687"/>
                  </a:lnTo>
                  <a:lnTo>
                    <a:pt x="3235960" y="1508887"/>
                  </a:lnTo>
                  <a:lnTo>
                    <a:pt x="3235960" y="1527733"/>
                  </a:lnTo>
                  <a:lnTo>
                    <a:pt x="3235960" y="1536992"/>
                  </a:lnTo>
                  <a:lnTo>
                    <a:pt x="3235960" y="1573098"/>
                  </a:lnTo>
                  <a:lnTo>
                    <a:pt x="3235960" y="1585544"/>
                  </a:lnTo>
                  <a:lnTo>
                    <a:pt x="1920392" y="2228608"/>
                  </a:lnTo>
                  <a:lnTo>
                    <a:pt x="2663012" y="1561719"/>
                  </a:lnTo>
                  <a:lnTo>
                    <a:pt x="3230410" y="1561719"/>
                  </a:lnTo>
                  <a:lnTo>
                    <a:pt x="3235960" y="1573098"/>
                  </a:lnTo>
                  <a:lnTo>
                    <a:pt x="3235960" y="1536992"/>
                  </a:lnTo>
                  <a:lnTo>
                    <a:pt x="3229660" y="1549019"/>
                  </a:lnTo>
                  <a:lnTo>
                    <a:pt x="2677160" y="1549019"/>
                  </a:lnTo>
                  <a:lnTo>
                    <a:pt x="2901035" y="1347978"/>
                  </a:lnTo>
                  <a:lnTo>
                    <a:pt x="3235325" y="1522857"/>
                  </a:lnTo>
                  <a:lnTo>
                    <a:pt x="3231769" y="1526159"/>
                  </a:lnTo>
                  <a:lnTo>
                    <a:pt x="3235960" y="1527733"/>
                  </a:lnTo>
                  <a:lnTo>
                    <a:pt x="3235960" y="1508887"/>
                  </a:lnTo>
                  <a:lnTo>
                    <a:pt x="2911094" y="1338948"/>
                  </a:lnTo>
                  <a:lnTo>
                    <a:pt x="3014319" y="1246251"/>
                  </a:lnTo>
                  <a:lnTo>
                    <a:pt x="3253676" y="1503159"/>
                  </a:lnTo>
                  <a:lnTo>
                    <a:pt x="3253676" y="1484452"/>
                  </a:lnTo>
                  <a:lnTo>
                    <a:pt x="3023806" y="1237729"/>
                  </a:lnTo>
                  <a:lnTo>
                    <a:pt x="3252978" y="1031925"/>
                  </a:lnTo>
                  <a:lnTo>
                    <a:pt x="3274187" y="1055497"/>
                  </a:lnTo>
                  <a:lnTo>
                    <a:pt x="3290557" y="1013968"/>
                  </a:lnTo>
                  <a:lnTo>
                    <a:pt x="3305429" y="976249"/>
                  </a:lnTo>
                  <a:lnTo>
                    <a:pt x="3223260" y="998855"/>
                  </a:lnTo>
                  <a:lnTo>
                    <a:pt x="3244507" y="1022489"/>
                  </a:lnTo>
                  <a:lnTo>
                    <a:pt x="3015170" y="1228458"/>
                  </a:lnTo>
                  <a:lnTo>
                    <a:pt x="3005683" y="1218285"/>
                  </a:lnTo>
                  <a:lnTo>
                    <a:pt x="3005683" y="1236980"/>
                  </a:lnTo>
                  <a:lnTo>
                    <a:pt x="2899118" y="1332687"/>
                  </a:lnTo>
                  <a:lnTo>
                    <a:pt x="2889072" y="1327442"/>
                  </a:lnTo>
                  <a:lnTo>
                    <a:pt x="2889072" y="1341716"/>
                  </a:lnTo>
                  <a:lnTo>
                    <a:pt x="2658237" y="1549019"/>
                  </a:lnTo>
                  <a:lnTo>
                    <a:pt x="1907616" y="1549019"/>
                  </a:lnTo>
                  <a:lnTo>
                    <a:pt x="2616949" y="1199337"/>
                  </a:lnTo>
                  <a:lnTo>
                    <a:pt x="2889072" y="1341716"/>
                  </a:lnTo>
                  <a:lnTo>
                    <a:pt x="2889072" y="1327442"/>
                  </a:lnTo>
                  <a:lnTo>
                    <a:pt x="2630995" y="1192415"/>
                  </a:lnTo>
                  <a:lnTo>
                    <a:pt x="2859316" y="1079855"/>
                  </a:lnTo>
                  <a:lnTo>
                    <a:pt x="3005683" y="1236980"/>
                  </a:lnTo>
                  <a:lnTo>
                    <a:pt x="3005683" y="1218285"/>
                  </a:lnTo>
                  <a:lnTo>
                    <a:pt x="2871254" y="1073962"/>
                  </a:lnTo>
                  <a:lnTo>
                    <a:pt x="3239973" y="892187"/>
                  </a:lnTo>
                  <a:lnTo>
                    <a:pt x="3253994" y="920623"/>
                  </a:lnTo>
                  <a:lnTo>
                    <a:pt x="3288474" y="875157"/>
                  </a:lnTo>
                  <a:lnTo>
                    <a:pt x="3304679" y="853782"/>
                  </a:lnTo>
                  <a:lnTo>
                    <a:pt x="3305429" y="853440"/>
                  </a:lnTo>
                  <a:lnTo>
                    <a:pt x="3305073" y="853262"/>
                  </a:lnTo>
                  <a:lnTo>
                    <a:pt x="3305429" y="852805"/>
                  </a:lnTo>
                  <a:lnTo>
                    <a:pt x="3304527" y="852805"/>
                  </a:lnTo>
                  <a:lnTo>
                    <a:pt x="3287674" y="826770"/>
                  </a:lnTo>
                  <a:lnTo>
                    <a:pt x="3258693" y="782066"/>
                  </a:lnTo>
                  <a:lnTo>
                    <a:pt x="3242564" y="809409"/>
                  </a:lnTo>
                  <a:lnTo>
                    <a:pt x="3230372" y="802220"/>
                  </a:lnTo>
                  <a:lnTo>
                    <a:pt x="3230372" y="816902"/>
                  </a:lnTo>
                  <a:lnTo>
                    <a:pt x="3229914" y="830834"/>
                  </a:lnTo>
                  <a:lnTo>
                    <a:pt x="3228708" y="832891"/>
                  </a:lnTo>
                  <a:lnTo>
                    <a:pt x="3228708" y="869302"/>
                  </a:lnTo>
                  <a:lnTo>
                    <a:pt x="3228251" y="883793"/>
                  </a:lnTo>
                  <a:lnTo>
                    <a:pt x="2862211" y="1064272"/>
                  </a:lnTo>
                  <a:lnTo>
                    <a:pt x="2850286" y="1051471"/>
                  </a:lnTo>
                  <a:lnTo>
                    <a:pt x="2850286" y="1070152"/>
                  </a:lnTo>
                  <a:lnTo>
                    <a:pt x="2617089" y="1185138"/>
                  </a:lnTo>
                  <a:lnTo>
                    <a:pt x="1908327" y="814349"/>
                  </a:lnTo>
                  <a:lnTo>
                    <a:pt x="2633992" y="837971"/>
                  </a:lnTo>
                  <a:lnTo>
                    <a:pt x="2850286" y="1070152"/>
                  </a:lnTo>
                  <a:lnTo>
                    <a:pt x="2850286" y="1051471"/>
                  </a:lnTo>
                  <a:lnTo>
                    <a:pt x="2651963" y="838568"/>
                  </a:lnTo>
                  <a:lnTo>
                    <a:pt x="3222714" y="857148"/>
                  </a:lnTo>
                  <a:lnTo>
                    <a:pt x="3228708" y="869302"/>
                  </a:lnTo>
                  <a:lnTo>
                    <a:pt x="3228708" y="832891"/>
                  </a:lnTo>
                  <a:lnTo>
                    <a:pt x="3221913" y="844410"/>
                  </a:lnTo>
                  <a:lnTo>
                    <a:pt x="2639745" y="825449"/>
                  </a:lnTo>
                  <a:lnTo>
                    <a:pt x="1901672" y="33172"/>
                  </a:lnTo>
                  <a:lnTo>
                    <a:pt x="3230372" y="816902"/>
                  </a:lnTo>
                  <a:lnTo>
                    <a:pt x="3230372" y="802220"/>
                  </a:lnTo>
                  <a:lnTo>
                    <a:pt x="1870329" y="0"/>
                  </a:lnTo>
                  <a:lnTo>
                    <a:pt x="1867154" y="5461"/>
                  </a:lnTo>
                  <a:lnTo>
                    <a:pt x="1862455" y="9779"/>
                  </a:lnTo>
                  <a:lnTo>
                    <a:pt x="2621775" y="824865"/>
                  </a:lnTo>
                  <a:lnTo>
                    <a:pt x="1881124" y="800735"/>
                  </a:lnTo>
                  <a:lnTo>
                    <a:pt x="1880870" y="807085"/>
                  </a:lnTo>
                  <a:lnTo>
                    <a:pt x="1877949" y="812673"/>
                  </a:lnTo>
                  <a:lnTo>
                    <a:pt x="2603055" y="1192060"/>
                  </a:lnTo>
                  <a:lnTo>
                    <a:pt x="1878076" y="1549527"/>
                  </a:lnTo>
                  <a:lnTo>
                    <a:pt x="1880870" y="1555178"/>
                  </a:lnTo>
                  <a:lnTo>
                    <a:pt x="1880870" y="1561719"/>
                  </a:lnTo>
                  <a:lnTo>
                    <a:pt x="2644089" y="1561719"/>
                  </a:lnTo>
                  <a:lnTo>
                    <a:pt x="1879041" y="2248827"/>
                  </a:lnTo>
                  <a:lnTo>
                    <a:pt x="1878076" y="2249297"/>
                  </a:lnTo>
                  <a:lnTo>
                    <a:pt x="1878203" y="2249576"/>
                  </a:lnTo>
                  <a:lnTo>
                    <a:pt x="1876679" y="2250948"/>
                  </a:lnTo>
                  <a:lnTo>
                    <a:pt x="1881555" y="2256421"/>
                  </a:lnTo>
                  <a:lnTo>
                    <a:pt x="1883664" y="2260727"/>
                  </a:lnTo>
                  <a:lnTo>
                    <a:pt x="1884870" y="2260142"/>
                  </a:lnTo>
                  <a:lnTo>
                    <a:pt x="1885061" y="2260346"/>
                  </a:lnTo>
                  <a:lnTo>
                    <a:pt x="1885797" y="2259685"/>
                  </a:lnTo>
                  <a:lnTo>
                    <a:pt x="3246386" y="1594485"/>
                  </a:lnTo>
                  <a:lnTo>
                    <a:pt x="3260344" y="1623060"/>
                  </a:lnTo>
                  <a:lnTo>
                    <a:pt x="3295142" y="1577594"/>
                  </a:lnTo>
                  <a:lnTo>
                    <a:pt x="3311766" y="1555877"/>
                  </a:lnTo>
                  <a:lnTo>
                    <a:pt x="3312160" y="1555877"/>
                  </a:lnTo>
                  <a:lnTo>
                    <a:pt x="3311956" y="1555623"/>
                  </a:lnTo>
                  <a:lnTo>
                    <a:pt x="3312160" y="1555369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70348" y="1118107"/>
              <a:ext cx="497840" cy="1543050"/>
            </a:xfrm>
            <a:custGeom>
              <a:avLst/>
              <a:gdLst/>
              <a:ahLst/>
              <a:cxnLst/>
              <a:rect l="l" t="t" r="r" b="b"/>
              <a:pathLst>
                <a:path w="497839" h="1543050">
                  <a:moveTo>
                    <a:pt x="479933" y="44577"/>
                  </a:moveTo>
                  <a:lnTo>
                    <a:pt x="427609" y="44577"/>
                  </a:lnTo>
                  <a:lnTo>
                    <a:pt x="414947" y="44577"/>
                  </a:lnTo>
                  <a:lnTo>
                    <a:pt x="414528" y="76200"/>
                  </a:lnTo>
                  <a:lnTo>
                    <a:pt x="479933" y="44577"/>
                  </a:lnTo>
                  <a:close/>
                </a:path>
                <a:path w="49783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7839" h="1543050">
                  <a:moveTo>
                    <a:pt x="491236" y="39116"/>
                  </a:moveTo>
                  <a:lnTo>
                    <a:pt x="415544" y="0"/>
                  </a:lnTo>
                  <a:lnTo>
                    <a:pt x="415112" y="31699"/>
                  </a:lnTo>
                  <a:lnTo>
                    <a:pt x="27559" y="26162"/>
                  </a:lnTo>
                  <a:lnTo>
                    <a:pt x="27305" y="38862"/>
                  </a:lnTo>
                  <a:lnTo>
                    <a:pt x="414947" y="44399"/>
                  </a:lnTo>
                  <a:lnTo>
                    <a:pt x="427609" y="44399"/>
                  </a:lnTo>
                  <a:lnTo>
                    <a:pt x="480301" y="44399"/>
                  </a:lnTo>
                  <a:lnTo>
                    <a:pt x="491236" y="39116"/>
                  </a:lnTo>
                  <a:close/>
                </a:path>
                <a:path w="497839" h="1543050">
                  <a:moveTo>
                    <a:pt x="497840" y="1504696"/>
                  </a:moveTo>
                  <a:lnTo>
                    <a:pt x="485140" y="1498346"/>
                  </a:lnTo>
                  <a:lnTo>
                    <a:pt x="421640" y="1466596"/>
                  </a:lnTo>
                  <a:lnTo>
                    <a:pt x="421640" y="1498346"/>
                  </a:lnTo>
                  <a:lnTo>
                    <a:pt x="27432" y="1498346"/>
                  </a:lnTo>
                  <a:lnTo>
                    <a:pt x="27432" y="1511046"/>
                  </a:lnTo>
                  <a:lnTo>
                    <a:pt x="421640" y="1511046"/>
                  </a:lnTo>
                  <a:lnTo>
                    <a:pt x="421640" y="1542796"/>
                  </a:lnTo>
                  <a:lnTo>
                    <a:pt x="485140" y="1511046"/>
                  </a:lnTo>
                  <a:lnTo>
                    <a:pt x="497840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14560" y="1577339"/>
              <a:ext cx="412115" cy="779145"/>
            </a:xfrm>
            <a:custGeom>
              <a:avLst/>
              <a:gdLst/>
              <a:ahLst/>
              <a:cxnLst/>
              <a:rect l="l" t="t" r="r" b="b"/>
              <a:pathLst>
                <a:path w="412115" h="779144">
                  <a:moveTo>
                    <a:pt x="397510" y="38100"/>
                  </a:moveTo>
                  <a:lnTo>
                    <a:pt x="384810" y="31750"/>
                  </a:lnTo>
                  <a:lnTo>
                    <a:pt x="321310" y="0"/>
                  </a:lnTo>
                  <a:lnTo>
                    <a:pt x="32131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10" y="44450"/>
                  </a:lnTo>
                  <a:lnTo>
                    <a:pt x="321310" y="76200"/>
                  </a:lnTo>
                  <a:lnTo>
                    <a:pt x="384810" y="44450"/>
                  </a:lnTo>
                  <a:lnTo>
                    <a:pt x="397510" y="38100"/>
                  </a:lnTo>
                  <a:close/>
                </a:path>
                <a:path w="412115" h="779144">
                  <a:moveTo>
                    <a:pt x="411861" y="740664"/>
                  </a:moveTo>
                  <a:lnTo>
                    <a:pt x="399161" y="734314"/>
                  </a:lnTo>
                  <a:lnTo>
                    <a:pt x="335661" y="702564"/>
                  </a:lnTo>
                  <a:lnTo>
                    <a:pt x="335661" y="734314"/>
                  </a:lnTo>
                  <a:lnTo>
                    <a:pt x="7620" y="734314"/>
                  </a:lnTo>
                  <a:lnTo>
                    <a:pt x="7620" y="747014"/>
                  </a:lnTo>
                  <a:lnTo>
                    <a:pt x="335661" y="747014"/>
                  </a:lnTo>
                  <a:lnTo>
                    <a:pt x="335661" y="778764"/>
                  </a:lnTo>
                  <a:lnTo>
                    <a:pt x="399161" y="747014"/>
                  </a:lnTo>
                  <a:lnTo>
                    <a:pt x="411861" y="740664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62140" y="68922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82334" y="104063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9319" y="2737231"/>
            <a:ext cx="342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Calibri"/>
                <a:cs typeface="Calibri"/>
              </a:rPr>
              <a:t>0.25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22969" y="85229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42781" y="1203451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34527" y="2648838"/>
            <a:ext cx="342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C00000"/>
                </a:solidFill>
                <a:latin typeface="Calibri"/>
                <a:cs typeface="Calibri"/>
              </a:rPr>
              <a:t>0.15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8433" y="1026922"/>
            <a:ext cx="9461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spc="-5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0234" y="176822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82058" y="2465908"/>
            <a:ext cx="332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250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380029" y="1493519"/>
            <a:ext cx="381635" cy="946785"/>
            <a:chOff x="9380029" y="1493519"/>
            <a:chExt cx="381635" cy="946785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80029" y="1493519"/>
              <a:ext cx="381190" cy="29413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06062" y="2168651"/>
              <a:ext cx="336141" cy="271272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0211181" y="1490852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06990" y="22044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978642" y="1481708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74705" y="2194636"/>
            <a:ext cx="116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90515" y="4155947"/>
            <a:ext cx="6609715" cy="1199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4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Backpropagation</a:t>
            </a:r>
            <a:r>
              <a:rPr sz="24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after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every</a:t>
            </a:r>
            <a:r>
              <a:rPr sz="24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sample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expensive.</a:t>
            </a:r>
            <a:endParaRPr sz="24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Do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batches.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56101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91" y="0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0421" y="1795824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422759" y="6450327"/>
            <a:ext cx="497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121598" y="6217708"/>
            <a:ext cx="307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https://github.com/siagianp</a:t>
            </a:r>
          </a:p>
        </p:txBody>
      </p:sp>
      <p:sp>
        <p:nvSpPr>
          <p:cNvPr id="2" name="Rectangle 1"/>
          <p:cNvSpPr/>
          <p:nvPr/>
        </p:nvSpPr>
        <p:spPr>
          <a:xfrm>
            <a:off x="348815" y="6476673"/>
            <a:ext cx="7073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</a:t>
            </a:r>
            <a:r>
              <a:rPr lang="en-US" dirty="0" smtClean="0"/>
              <a:t>://github.com/amelcharolinesgn2/IoT_simulator-mqtt-NodeRed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743" y="2639596"/>
            <a:ext cx="446086" cy="63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363" y="2655435"/>
            <a:ext cx="613391" cy="58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45" y="2639596"/>
            <a:ext cx="599662" cy="577554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3138827" y="3783967"/>
            <a:ext cx="5287688" cy="52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rgbClr val="002060"/>
                </a:solidFill>
              </a:rPr>
              <a:t>Chapter </a:t>
            </a:r>
            <a:r>
              <a:rPr lang="en-US" b="1" dirty="0" smtClean="0">
                <a:solidFill>
                  <a:srgbClr val="002060"/>
                </a:solidFill>
              </a:rPr>
              <a:t>5-6: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645200" y="42412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lnSpc>
                <a:spcPts val="4320"/>
              </a:lnSpc>
              <a:spcBef>
                <a:spcPts val="640"/>
              </a:spcBef>
            </a:pPr>
            <a:r>
              <a:rPr lang="en-US" dirty="0">
                <a:solidFill>
                  <a:srgbClr val="0070C0"/>
                </a:solidFill>
              </a:rPr>
              <a:t>Activation Functions and Their Derivatives</a:t>
            </a:r>
            <a:endParaRPr lang="en-US" dirty="0">
              <a:solidFill>
                <a:srgbClr val="0070C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687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029" marR="5080" indent="-227329" algn="just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10" dirty="0" smtClean="0"/>
              <a:t>Characteristics</a:t>
            </a:r>
            <a:r>
              <a:rPr lang="en-US" spc="-60" dirty="0" smtClean="0"/>
              <a:t> </a:t>
            </a:r>
            <a:r>
              <a:rPr lang="en-US" dirty="0"/>
              <a:t>of</a:t>
            </a:r>
            <a:r>
              <a:rPr lang="en-US" spc="-85" dirty="0"/>
              <a:t> </a:t>
            </a:r>
            <a:r>
              <a:rPr lang="en-US" spc="-10" dirty="0"/>
              <a:t>different</a:t>
            </a:r>
            <a:r>
              <a:rPr lang="en-US" spc="-70" dirty="0"/>
              <a:t> </a:t>
            </a:r>
            <a:r>
              <a:rPr lang="en-US" dirty="0"/>
              <a:t>Activation</a:t>
            </a:r>
            <a:r>
              <a:rPr lang="en-US" spc="-75" dirty="0"/>
              <a:t> </a:t>
            </a:r>
            <a:r>
              <a:rPr lang="en-US" dirty="0"/>
              <a:t>Functions</a:t>
            </a:r>
            <a:r>
              <a:rPr lang="en-US" spc="-45" dirty="0"/>
              <a:t> </a:t>
            </a:r>
            <a:r>
              <a:rPr lang="en-US" dirty="0"/>
              <a:t>and</a:t>
            </a:r>
            <a:r>
              <a:rPr lang="en-US" spc="-70" dirty="0"/>
              <a:t> </a:t>
            </a:r>
            <a:r>
              <a:rPr lang="en-US" spc="-10" dirty="0"/>
              <a:t>their 	gradient</a:t>
            </a:r>
          </a:p>
          <a:p>
            <a:pPr marL="240029" marR="676275" indent="-227329" algn="just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dirty="0"/>
              <a:t>The</a:t>
            </a:r>
            <a:r>
              <a:rPr lang="en-US" spc="-65" dirty="0"/>
              <a:t> </a:t>
            </a:r>
            <a:r>
              <a:rPr lang="en-US" dirty="0"/>
              <a:t>choice</a:t>
            </a:r>
            <a:r>
              <a:rPr lang="en-US" spc="-50" dirty="0"/>
              <a:t> </a:t>
            </a:r>
            <a:r>
              <a:rPr lang="en-US" dirty="0"/>
              <a:t>of</a:t>
            </a:r>
            <a:r>
              <a:rPr lang="en-US" spc="-60" dirty="0"/>
              <a:t> </a:t>
            </a:r>
            <a:r>
              <a:rPr lang="en-US" dirty="0"/>
              <a:t>activation</a:t>
            </a:r>
            <a:r>
              <a:rPr lang="en-US" spc="-65" dirty="0"/>
              <a:t> </a:t>
            </a:r>
            <a:r>
              <a:rPr lang="en-US" dirty="0"/>
              <a:t>function</a:t>
            </a:r>
            <a:r>
              <a:rPr lang="en-US" spc="-35" dirty="0"/>
              <a:t> </a:t>
            </a:r>
            <a:r>
              <a:rPr lang="en-US" dirty="0"/>
              <a:t>depend</a:t>
            </a:r>
            <a:r>
              <a:rPr lang="en-US" spc="-35" dirty="0"/>
              <a:t> </a:t>
            </a:r>
            <a:r>
              <a:rPr lang="en-US" dirty="0"/>
              <a:t>on</a:t>
            </a:r>
            <a:r>
              <a:rPr lang="en-US" spc="-50" dirty="0"/>
              <a:t> </a:t>
            </a:r>
            <a:r>
              <a:rPr lang="en-US" dirty="0"/>
              <a:t>the</a:t>
            </a:r>
            <a:r>
              <a:rPr lang="en-US" spc="-65" dirty="0"/>
              <a:t> </a:t>
            </a:r>
            <a:r>
              <a:rPr lang="en-US" dirty="0"/>
              <a:t>nature</a:t>
            </a:r>
            <a:r>
              <a:rPr lang="en-US" spc="-50" dirty="0"/>
              <a:t> </a:t>
            </a:r>
            <a:r>
              <a:rPr lang="en-US" dirty="0"/>
              <a:t>of</a:t>
            </a:r>
            <a:r>
              <a:rPr lang="en-US" spc="-60" dirty="0"/>
              <a:t> </a:t>
            </a:r>
            <a:r>
              <a:rPr lang="en-US" spc="-25" dirty="0"/>
              <a:t>the 	</a:t>
            </a:r>
            <a:r>
              <a:rPr lang="en-US" dirty="0"/>
              <a:t>problem,</a:t>
            </a:r>
            <a:r>
              <a:rPr lang="en-US" spc="-40" dirty="0"/>
              <a:t> </a:t>
            </a:r>
            <a:r>
              <a:rPr lang="en-US" dirty="0"/>
              <a:t>nature</a:t>
            </a:r>
            <a:r>
              <a:rPr lang="en-US" spc="-50" dirty="0"/>
              <a:t> </a:t>
            </a:r>
            <a:r>
              <a:rPr lang="en-US" dirty="0"/>
              <a:t>of</a:t>
            </a:r>
            <a:r>
              <a:rPr lang="en-US" spc="-65" dirty="0"/>
              <a:t> </a:t>
            </a:r>
            <a:r>
              <a:rPr lang="en-US" dirty="0"/>
              <a:t>the</a:t>
            </a:r>
            <a:r>
              <a:rPr lang="en-US" spc="-55" dirty="0"/>
              <a:t> </a:t>
            </a:r>
            <a:r>
              <a:rPr lang="en-US" dirty="0"/>
              <a:t>target</a:t>
            </a:r>
            <a:r>
              <a:rPr lang="en-US" spc="-70" dirty="0"/>
              <a:t> </a:t>
            </a:r>
            <a:r>
              <a:rPr lang="en-US" dirty="0"/>
              <a:t>output</a:t>
            </a:r>
            <a:r>
              <a:rPr lang="en-US" spc="-30" dirty="0"/>
              <a:t> </a:t>
            </a:r>
            <a:r>
              <a:rPr lang="en-US" dirty="0"/>
              <a:t>and</a:t>
            </a:r>
            <a:r>
              <a:rPr lang="en-US" spc="-50" dirty="0"/>
              <a:t> </a:t>
            </a:r>
            <a:r>
              <a:rPr lang="en-US" dirty="0"/>
              <a:t>the</a:t>
            </a:r>
            <a:r>
              <a:rPr lang="en-US" spc="-55" dirty="0"/>
              <a:t> </a:t>
            </a:r>
            <a:r>
              <a:rPr lang="en-US" dirty="0"/>
              <a:t>deepness</a:t>
            </a:r>
            <a:r>
              <a:rPr lang="en-US" spc="-40" dirty="0"/>
              <a:t> </a:t>
            </a:r>
            <a:r>
              <a:rPr lang="en-US" dirty="0"/>
              <a:t>of</a:t>
            </a:r>
            <a:r>
              <a:rPr lang="en-US" spc="-155" dirty="0"/>
              <a:t> </a:t>
            </a:r>
            <a:r>
              <a:rPr lang="en-US" spc="-25" dirty="0"/>
              <a:t>the 	</a:t>
            </a:r>
            <a:r>
              <a:rPr lang="en-US" spc="-10" dirty="0"/>
              <a:t>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31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Activation</a:t>
            </a:r>
            <a:r>
              <a:rPr spc="-19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69864" y="1647444"/>
            <a:ext cx="5584190" cy="3167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47625" rIns="0" bIns="0" rtlCol="0">
            <a:spAutoFit/>
          </a:bodyPr>
          <a:lstStyle/>
          <a:p>
            <a:pPr marL="92075" marR="511809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Activation</a:t>
            </a:r>
            <a:r>
              <a:rPr sz="2000" spc="-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Function</a:t>
            </a:r>
            <a:r>
              <a:rPr sz="2000" spc="-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sz="2000" spc="-1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applied</a:t>
            </a:r>
            <a:r>
              <a:rPr sz="2000" spc="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over</a:t>
            </a:r>
            <a:r>
              <a:rPr sz="2000" spc="-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sz="2000" spc="-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linear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weighted</a:t>
            </a:r>
            <a:r>
              <a:rPr sz="2000" spc="-11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summation</a:t>
            </a:r>
            <a:r>
              <a:rPr sz="2000" spc="-9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sz="2000" spc="-8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sz="2000" spc="-10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incoming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information</a:t>
            </a:r>
            <a:r>
              <a:rPr sz="2000" spc="-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sz="2000" spc="-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spc="-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node.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endParaRPr sz="2000" dirty="0">
              <a:latin typeface="Tahoma"/>
              <a:cs typeface="Tahoma"/>
            </a:endParaRPr>
          </a:p>
          <a:p>
            <a:pPr marL="92075">
              <a:lnSpc>
                <a:spcPts val="2280"/>
              </a:lnSpc>
              <a:spcBef>
                <a:spcPts val="5"/>
              </a:spcBef>
            </a:pP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Convert</a:t>
            </a:r>
            <a:r>
              <a:rPr sz="2000" spc="-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linear</a:t>
            </a:r>
            <a:r>
              <a:rPr sz="2000" spc="-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input</a:t>
            </a:r>
            <a:r>
              <a:rPr sz="2000" spc="-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12121"/>
                </a:solidFill>
                <a:latin typeface="Tahoma"/>
                <a:cs typeface="Tahoma"/>
              </a:rPr>
              <a:t>signals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from</a:t>
            </a:r>
            <a:r>
              <a:rPr sz="2000" spc="-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perceptron</a:t>
            </a:r>
            <a:r>
              <a:rPr sz="2000" spc="-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endParaRPr sz="2000" dirty="0">
              <a:latin typeface="Tahoma"/>
              <a:cs typeface="Tahoma"/>
            </a:endParaRPr>
          </a:p>
          <a:p>
            <a:pPr marL="92075">
              <a:lnSpc>
                <a:spcPts val="2280"/>
              </a:lnSpc>
            </a:pPr>
            <a:r>
              <a:rPr sz="2000" spc="-7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linear/non-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linear</a:t>
            </a:r>
            <a:r>
              <a:rPr sz="2000" spc="-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output</a:t>
            </a:r>
            <a:r>
              <a:rPr sz="2000" spc="-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signal.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10"/>
              </a:spcBef>
            </a:pPr>
            <a:endParaRPr sz="20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2000" spc="-85" dirty="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sz="2000" spc="-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decides</a:t>
            </a:r>
            <a:r>
              <a:rPr sz="2000" spc="-9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whether</a:t>
            </a:r>
            <a:r>
              <a:rPr sz="2000" spc="-9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sz="2000" spc="-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activate</a:t>
            </a:r>
            <a:r>
              <a:rPr sz="2000" spc="-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2000" spc="-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node</a:t>
            </a:r>
            <a:r>
              <a:rPr sz="2000" spc="-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sz="2000" spc="-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12121"/>
                </a:solidFill>
                <a:latin typeface="Tahoma"/>
                <a:cs typeface="Tahoma"/>
              </a:rPr>
              <a:t>not.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8200" y="1690116"/>
            <a:ext cx="4468495" cy="2410460"/>
            <a:chOff x="838200" y="1690116"/>
            <a:chExt cx="4468495" cy="2410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227" y="1774240"/>
              <a:ext cx="4429340" cy="18187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80129" y="3021330"/>
              <a:ext cx="182880" cy="1079500"/>
            </a:xfrm>
            <a:custGeom>
              <a:avLst/>
              <a:gdLst/>
              <a:ahLst/>
              <a:cxnLst/>
              <a:rect l="l" t="t" r="r" b="b"/>
              <a:pathLst>
                <a:path w="182879" h="1079500">
                  <a:moveTo>
                    <a:pt x="132460" y="73829"/>
                  </a:moveTo>
                  <a:lnTo>
                    <a:pt x="0" y="1075563"/>
                  </a:lnTo>
                  <a:lnTo>
                    <a:pt x="25146" y="1078992"/>
                  </a:lnTo>
                  <a:lnTo>
                    <a:pt x="157601" y="77172"/>
                  </a:lnTo>
                  <a:lnTo>
                    <a:pt x="132460" y="73829"/>
                  </a:lnTo>
                  <a:close/>
                </a:path>
                <a:path w="182879" h="1079500">
                  <a:moveTo>
                    <a:pt x="176159" y="61341"/>
                  </a:moveTo>
                  <a:lnTo>
                    <a:pt x="134112" y="61341"/>
                  </a:lnTo>
                  <a:lnTo>
                    <a:pt x="159258" y="64643"/>
                  </a:lnTo>
                  <a:lnTo>
                    <a:pt x="157601" y="77172"/>
                  </a:lnTo>
                  <a:lnTo>
                    <a:pt x="182753" y="80518"/>
                  </a:lnTo>
                  <a:lnTo>
                    <a:pt x="176159" y="61341"/>
                  </a:lnTo>
                  <a:close/>
                </a:path>
                <a:path w="182879" h="1079500">
                  <a:moveTo>
                    <a:pt x="134112" y="61341"/>
                  </a:moveTo>
                  <a:lnTo>
                    <a:pt x="132460" y="73829"/>
                  </a:lnTo>
                  <a:lnTo>
                    <a:pt x="157601" y="77172"/>
                  </a:lnTo>
                  <a:lnTo>
                    <a:pt x="159258" y="64643"/>
                  </a:lnTo>
                  <a:lnTo>
                    <a:pt x="134112" y="61341"/>
                  </a:lnTo>
                  <a:close/>
                </a:path>
                <a:path w="182879" h="1079500">
                  <a:moveTo>
                    <a:pt x="155067" y="0"/>
                  </a:moveTo>
                  <a:lnTo>
                    <a:pt x="107315" y="70485"/>
                  </a:lnTo>
                  <a:lnTo>
                    <a:pt x="132460" y="73829"/>
                  </a:lnTo>
                  <a:lnTo>
                    <a:pt x="134112" y="61341"/>
                  </a:lnTo>
                  <a:lnTo>
                    <a:pt x="176159" y="61341"/>
                  </a:lnTo>
                  <a:lnTo>
                    <a:pt x="15506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0561" y="1867662"/>
              <a:ext cx="2585085" cy="1624965"/>
            </a:xfrm>
            <a:custGeom>
              <a:avLst/>
              <a:gdLst/>
              <a:ahLst/>
              <a:cxnLst/>
              <a:rect l="l" t="t" r="r" b="b"/>
              <a:pathLst>
                <a:path w="2585085" h="1624964">
                  <a:moveTo>
                    <a:pt x="0" y="812291"/>
                  </a:moveTo>
                  <a:lnTo>
                    <a:pt x="5281" y="738364"/>
                  </a:lnTo>
                  <a:lnTo>
                    <a:pt x="20821" y="666295"/>
                  </a:lnTo>
                  <a:lnTo>
                    <a:pt x="46164" y="596370"/>
                  </a:lnTo>
                  <a:lnTo>
                    <a:pt x="80853" y="528878"/>
                  </a:lnTo>
                  <a:lnTo>
                    <a:pt x="101560" y="496133"/>
                  </a:lnTo>
                  <a:lnTo>
                    <a:pt x="124432" y="464104"/>
                  </a:lnTo>
                  <a:lnTo>
                    <a:pt x="149413" y="432826"/>
                  </a:lnTo>
                  <a:lnTo>
                    <a:pt x="176445" y="402336"/>
                  </a:lnTo>
                  <a:lnTo>
                    <a:pt x="205471" y="372668"/>
                  </a:lnTo>
                  <a:lnTo>
                    <a:pt x="236435" y="343860"/>
                  </a:lnTo>
                  <a:lnTo>
                    <a:pt x="269279" y="315946"/>
                  </a:lnTo>
                  <a:lnTo>
                    <a:pt x="303947" y="288964"/>
                  </a:lnTo>
                  <a:lnTo>
                    <a:pt x="340380" y="262948"/>
                  </a:lnTo>
                  <a:lnTo>
                    <a:pt x="378523" y="237934"/>
                  </a:lnTo>
                  <a:lnTo>
                    <a:pt x="418318" y="213959"/>
                  </a:lnTo>
                  <a:lnTo>
                    <a:pt x="459708" y="191058"/>
                  </a:lnTo>
                  <a:lnTo>
                    <a:pt x="502636" y="169267"/>
                  </a:lnTo>
                  <a:lnTo>
                    <a:pt x="547046" y="148622"/>
                  </a:lnTo>
                  <a:lnTo>
                    <a:pt x="592879" y="129158"/>
                  </a:lnTo>
                  <a:lnTo>
                    <a:pt x="640079" y="110913"/>
                  </a:lnTo>
                  <a:lnTo>
                    <a:pt x="688590" y="93921"/>
                  </a:lnTo>
                  <a:lnTo>
                    <a:pt x="738353" y="78218"/>
                  </a:lnTo>
                  <a:lnTo>
                    <a:pt x="789312" y="63841"/>
                  </a:lnTo>
                  <a:lnTo>
                    <a:pt x="841411" y="50825"/>
                  </a:lnTo>
                  <a:lnTo>
                    <a:pt x="894591" y="39205"/>
                  </a:lnTo>
                  <a:lnTo>
                    <a:pt x="948795" y="29019"/>
                  </a:lnTo>
                  <a:lnTo>
                    <a:pt x="1003968" y="20301"/>
                  </a:lnTo>
                  <a:lnTo>
                    <a:pt x="1060051" y="13088"/>
                  </a:lnTo>
                  <a:lnTo>
                    <a:pt x="1116988" y="7416"/>
                  </a:lnTo>
                  <a:lnTo>
                    <a:pt x="1174722" y="3320"/>
                  </a:lnTo>
                  <a:lnTo>
                    <a:pt x="1233195" y="835"/>
                  </a:lnTo>
                  <a:lnTo>
                    <a:pt x="1292352" y="0"/>
                  </a:lnTo>
                  <a:lnTo>
                    <a:pt x="1351508" y="835"/>
                  </a:lnTo>
                  <a:lnTo>
                    <a:pt x="1409981" y="3320"/>
                  </a:lnTo>
                  <a:lnTo>
                    <a:pt x="1467715" y="7416"/>
                  </a:lnTo>
                  <a:lnTo>
                    <a:pt x="1524652" y="13088"/>
                  </a:lnTo>
                  <a:lnTo>
                    <a:pt x="1580735" y="20301"/>
                  </a:lnTo>
                  <a:lnTo>
                    <a:pt x="1635908" y="29019"/>
                  </a:lnTo>
                  <a:lnTo>
                    <a:pt x="1690112" y="39205"/>
                  </a:lnTo>
                  <a:lnTo>
                    <a:pt x="1743292" y="50825"/>
                  </a:lnTo>
                  <a:lnTo>
                    <a:pt x="1795391" y="63841"/>
                  </a:lnTo>
                  <a:lnTo>
                    <a:pt x="1846350" y="78218"/>
                  </a:lnTo>
                  <a:lnTo>
                    <a:pt x="1896113" y="93921"/>
                  </a:lnTo>
                  <a:lnTo>
                    <a:pt x="1944624" y="110913"/>
                  </a:lnTo>
                  <a:lnTo>
                    <a:pt x="1991824" y="129158"/>
                  </a:lnTo>
                  <a:lnTo>
                    <a:pt x="2037657" y="148622"/>
                  </a:lnTo>
                  <a:lnTo>
                    <a:pt x="2082067" y="169267"/>
                  </a:lnTo>
                  <a:lnTo>
                    <a:pt x="2124995" y="191058"/>
                  </a:lnTo>
                  <a:lnTo>
                    <a:pt x="2166385" y="213959"/>
                  </a:lnTo>
                  <a:lnTo>
                    <a:pt x="2206180" y="237934"/>
                  </a:lnTo>
                  <a:lnTo>
                    <a:pt x="2244323" y="262948"/>
                  </a:lnTo>
                  <a:lnTo>
                    <a:pt x="2280756" y="288964"/>
                  </a:lnTo>
                  <a:lnTo>
                    <a:pt x="2315424" y="315946"/>
                  </a:lnTo>
                  <a:lnTo>
                    <a:pt x="2348268" y="343860"/>
                  </a:lnTo>
                  <a:lnTo>
                    <a:pt x="2379232" y="372668"/>
                  </a:lnTo>
                  <a:lnTo>
                    <a:pt x="2408258" y="402336"/>
                  </a:lnTo>
                  <a:lnTo>
                    <a:pt x="2435290" y="432826"/>
                  </a:lnTo>
                  <a:lnTo>
                    <a:pt x="2460271" y="464104"/>
                  </a:lnTo>
                  <a:lnTo>
                    <a:pt x="2483143" y="496133"/>
                  </a:lnTo>
                  <a:lnTo>
                    <a:pt x="2503850" y="528878"/>
                  </a:lnTo>
                  <a:lnTo>
                    <a:pt x="2522334" y="562302"/>
                  </a:lnTo>
                  <a:lnTo>
                    <a:pt x="2552407" y="631047"/>
                  </a:lnTo>
                  <a:lnTo>
                    <a:pt x="2572906" y="702079"/>
                  </a:lnTo>
                  <a:lnTo>
                    <a:pt x="2583374" y="775114"/>
                  </a:lnTo>
                  <a:lnTo>
                    <a:pt x="2584704" y="812291"/>
                  </a:lnTo>
                  <a:lnTo>
                    <a:pt x="2583374" y="849469"/>
                  </a:lnTo>
                  <a:lnTo>
                    <a:pt x="2572906" y="922504"/>
                  </a:lnTo>
                  <a:lnTo>
                    <a:pt x="2552407" y="993536"/>
                  </a:lnTo>
                  <a:lnTo>
                    <a:pt x="2522334" y="1062281"/>
                  </a:lnTo>
                  <a:lnTo>
                    <a:pt x="2503850" y="1095705"/>
                  </a:lnTo>
                  <a:lnTo>
                    <a:pt x="2483143" y="1128450"/>
                  </a:lnTo>
                  <a:lnTo>
                    <a:pt x="2460271" y="1160479"/>
                  </a:lnTo>
                  <a:lnTo>
                    <a:pt x="2435290" y="1191757"/>
                  </a:lnTo>
                  <a:lnTo>
                    <a:pt x="2408258" y="1222247"/>
                  </a:lnTo>
                  <a:lnTo>
                    <a:pt x="2379232" y="1251915"/>
                  </a:lnTo>
                  <a:lnTo>
                    <a:pt x="2348268" y="1280723"/>
                  </a:lnTo>
                  <a:lnTo>
                    <a:pt x="2315424" y="1308637"/>
                  </a:lnTo>
                  <a:lnTo>
                    <a:pt x="2280756" y="1335619"/>
                  </a:lnTo>
                  <a:lnTo>
                    <a:pt x="2244323" y="1361635"/>
                  </a:lnTo>
                  <a:lnTo>
                    <a:pt x="2206180" y="1386649"/>
                  </a:lnTo>
                  <a:lnTo>
                    <a:pt x="2166385" y="1410624"/>
                  </a:lnTo>
                  <a:lnTo>
                    <a:pt x="2124995" y="1433525"/>
                  </a:lnTo>
                  <a:lnTo>
                    <a:pt x="2082067" y="1455316"/>
                  </a:lnTo>
                  <a:lnTo>
                    <a:pt x="2037657" y="1475961"/>
                  </a:lnTo>
                  <a:lnTo>
                    <a:pt x="1991824" y="1495425"/>
                  </a:lnTo>
                  <a:lnTo>
                    <a:pt x="1944624" y="1513670"/>
                  </a:lnTo>
                  <a:lnTo>
                    <a:pt x="1896113" y="1530662"/>
                  </a:lnTo>
                  <a:lnTo>
                    <a:pt x="1846350" y="1546365"/>
                  </a:lnTo>
                  <a:lnTo>
                    <a:pt x="1795391" y="1560742"/>
                  </a:lnTo>
                  <a:lnTo>
                    <a:pt x="1743292" y="1573758"/>
                  </a:lnTo>
                  <a:lnTo>
                    <a:pt x="1690112" y="1585378"/>
                  </a:lnTo>
                  <a:lnTo>
                    <a:pt x="1635908" y="1595564"/>
                  </a:lnTo>
                  <a:lnTo>
                    <a:pt x="1580735" y="1604282"/>
                  </a:lnTo>
                  <a:lnTo>
                    <a:pt x="1524652" y="1611495"/>
                  </a:lnTo>
                  <a:lnTo>
                    <a:pt x="1467715" y="1617167"/>
                  </a:lnTo>
                  <a:lnTo>
                    <a:pt x="1409981" y="1621263"/>
                  </a:lnTo>
                  <a:lnTo>
                    <a:pt x="1351508" y="1623748"/>
                  </a:lnTo>
                  <a:lnTo>
                    <a:pt x="1292352" y="1624584"/>
                  </a:lnTo>
                  <a:lnTo>
                    <a:pt x="1233195" y="1623748"/>
                  </a:lnTo>
                  <a:lnTo>
                    <a:pt x="1174722" y="1621263"/>
                  </a:lnTo>
                  <a:lnTo>
                    <a:pt x="1116988" y="1617167"/>
                  </a:lnTo>
                  <a:lnTo>
                    <a:pt x="1060051" y="1611495"/>
                  </a:lnTo>
                  <a:lnTo>
                    <a:pt x="1003968" y="1604282"/>
                  </a:lnTo>
                  <a:lnTo>
                    <a:pt x="948795" y="1595564"/>
                  </a:lnTo>
                  <a:lnTo>
                    <a:pt x="894591" y="1585378"/>
                  </a:lnTo>
                  <a:lnTo>
                    <a:pt x="841411" y="1573758"/>
                  </a:lnTo>
                  <a:lnTo>
                    <a:pt x="789312" y="1560742"/>
                  </a:lnTo>
                  <a:lnTo>
                    <a:pt x="738353" y="1546365"/>
                  </a:lnTo>
                  <a:lnTo>
                    <a:pt x="688590" y="1530662"/>
                  </a:lnTo>
                  <a:lnTo>
                    <a:pt x="640080" y="1513670"/>
                  </a:lnTo>
                  <a:lnTo>
                    <a:pt x="592879" y="1495425"/>
                  </a:lnTo>
                  <a:lnTo>
                    <a:pt x="547046" y="1475961"/>
                  </a:lnTo>
                  <a:lnTo>
                    <a:pt x="502636" y="1455316"/>
                  </a:lnTo>
                  <a:lnTo>
                    <a:pt x="459708" y="1433525"/>
                  </a:lnTo>
                  <a:lnTo>
                    <a:pt x="418318" y="1410624"/>
                  </a:lnTo>
                  <a:lnTo>
                    <a:pt x="378523" y="1386649"/>
                  </a:lnTo>
                  <a:lnTo>
                    <a:pt x="340380" y="1361635"/>
                  </a:lnTo>
                  <a:lnTo>
                    <a:pt x="303947" y="1335619"/>
                  </a:lnTo>
                  <a:lnTo>
                    <a:pt x="269279" y="1308637"/>
                  </a:lnTo>
                  <a:lnTo>
                    <a:pt x="236435" y="1280723"/>
                  </a:lnTo>
                  <a:lnTo>
                    <a:pt x="205471" y="1251915"/>
                  </a:lnTo>
                  <a:lnTo>
                    <a:pt x="176445" y="1222247"/>
                  </a:lnTo>
                  <a:lnTo>
                    <a:pt x="149413" y="1191757"/>
                  </a:lnTo>
                  <a:lnTo>
                    <a:pt x="124432" y="1160479"/>
                  </a:lnTo>
                  <a:lnTo>
                    <a:pt x="101560" y="1128450"/>
                  </a:lnTo>
                  <a:lnTo>
                    <a:pt x="80853" y="1095705"/>
                  </a:lnTo>
                  <a:lnTo>
                    <a:pt x="62369" y="1062281"/>
                  </a:lnTo>
                  <a:lnTo>
                    <a:pt x="32296" y="993536"/>
                  </a:lnTo>
                  <a:lnTo>
                    <a:pt x="11797" y="922504"/>
                  </a:lnTo>
                  <a:lnTo>
                    <a:pt x="1329" y="849469"/>
                  </a:lnTo>
                  <a:lnTo>
                    <a:pt x="0" y="812291"/>
                  </a:lnTo>
                  <a:close/>
                </a:path>
              </a:pathLst>
            </a:custGeom>
            <a:ln w="222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200" y="1690116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4">
                  <a:moveTo>
                    <a:pt x="251459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251459" y="277367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04386" y="4124705"/>
            <a:ext cx="11010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Activation 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4719" y="1662760"/>
            <a:ext cx="180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3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6488" y="2470404"/>
            <a:ext cx="253365" cy="277495"/>
          </a:xfrm>
          <a:custGeom>
            <a:avLst/>
            <a:gdLst/>
            <a:ahLst/>
            <a:cxnLst/>
            <a:rect l="l" t="t" r="r" b="b"/>
            <a:pathLst>
              <a:path w="253365" h="277494">
                <a:moveTo>
                  <a:pt x="252984" y="0"/>
                </a:moveTo>
                <a:lnTo>
                  <a:pt x="0" y="0"/>
                </a:lnTo>
                <a:lnTo>
                  <a:pt x="0" y="277367"/>
                </a:lnTo>
                <a:lnTo>
                  <a:pt x="252984" y="277367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1222" y="2443098"/>
            <a:ext cx="20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37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6488" y="3313176"/>
            <a:ext cx="253365" cy="277495"/>
          </a:xfrm>
          <a:custGeom>
            <a:avLst/>
            <a:gdLst/>
            <a:ahLst/>
            <a:cxnLst/>
            <a:rect l="l" t="t" r="r" b="b"/>
            <a:pathLst>
              <a:path w="253365" h="277495">
                <a:moveTo>
                  <a:pt x="252984" y="0"/>
                </a:moveTo>
                <a:lnTo>
                  <a:pt x="0" y="0"/>
                </a:lnTo>
                <a:lnTo>
                  <a:pt x="0" y="277367"/>
                </a:lnTo>
                <a:lnTo>
                  <a:pt x="252984" y="277367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41222" y="3285820"/>
            <a:ext cx="205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37" baseline="-20833" dirty="0"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99303" y="2484120"/>
            <a:ext cx="251460" cy="277495"/>
          </a:xfrm>
          <a:custGeom>
            <a:avLst/>
            <a:gdLst/>
            <a:ahLst/>
            <a:cxnLst/>
            <a:rect l="l" t="t" r="r" b="b"/>
            <a:pathLst>
              <a:path w="251460" h="277494">
                <a:moveTo>
                  <a:pt x="251460" y="0"/>
                </a:moveTo>
                <a:lnTo>
                  <a:pt x="0" y="0"/>
                </a:lnTo>
                <a:lnTo>
                  <a:pt x="0" y="277367"/>
                </a:lnTo>
                <a:lnTo>
                  <a:pt x="251460" y="277367"/>
                </a:lnTo>
                <a:lnTo>
                  <a:pt x="251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61203" y="2457069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3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14814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585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Activation</a:t>
            </a:r>
            <a:r>
              <a:rPr spc="-19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3258"/>
            <a:ext cx="54552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ahoma"/>
                <a:cs typeface="Tahoma"/>
              </a:rPr>
              <a:t>Activation functions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must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ahoma"/>
                <a:cs typeface="Tahoma"/>
              </a:rPr>
              <a:t>monotonic, 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differentiable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-15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and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quickly</a:t>
            </a:r>
            <a:r>
              <a:rPr sz="2400" spc="-10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ahoma"/>
                <a:cs typeface="Tahoma"/>
              </a:rPr>
              <a:t>converging</a:t>
            </a:r>
            <a:r>
              <a:rPr sz="2400" spc="-10" dirty="0"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816758"/>
            <a:ext cx="4330700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spc="-20" dirty="0">
                <a:latin typeface="Calibri"/>
                <a:cs typeface="Calibri"/>
              </a:rPr>
              <a:t>Types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Functions: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Linear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30" dirty="0">
                <a:latin typeface="Calibri"/>
                <a:cs typeface="Calibri"/>
              </a:rPr>
              <a:t>Non-</a:t>
            </a:r>
            <a:r>
              <a:rPr sz="2800" spc="-10" dirty="0">
                <a:latin typeface="Calibri"/>
                <a:cs typeface="Calibri"/>
              </a:rPr>
              <a:t>Linear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2531" y="778763"/>
            <a:ext cx="4468495" cy="2409190"/>
            <a:chOff x="6542531" y="778763"/>
            <a:chExt cx="4468495" cy="24091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3072" y="861364"/>
              <a:ext cx="4427827" cy="181874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4460" y="2108453"/>
              <a:ext cx="182880" cy="1079500"/>
            </a:xfrm>
            <a:custGeom>
              <a:avLst/>
              <a:gdLst/>
              <a:ahLst/>
              <a:cxnLst/>
              <a:rect l="l" t="t" r="r" b="b"/>
              <a:pathLst>
                <a:path w="182879" h="1079500">
                  <a:moveTo>
                    <a:pt x="132460" y="73829"/>
                  </a:moveTo>
                  <a:lnTo>
                    <a:pt x="0" y="1075563"/>
                  </a:lnTo>
                  <a:lnTo>
                    <a:pt x="25146" y="1078992"/>
                  </a:lnTo>
                  <a:lnTo>
                    <a:pt x="157601" y="77172"/>
                  </a:lnTo>
                  <a:lnTo>
                    <a:pt x="132460" y="73829"/>
                  </a:lnTo>
                  <a:close/>
                </a:path>
                <a:path w="182879" h="1079500">
                  <a:moveTo>
                    <a:pt x="176159" y="61341"/>
                  </a:moveTo>
                  <a:lnTo>
                    <a:pt x="134112" y="61341"/>
                  </a:lnTo>
                  <a:lnTo>
                    <a:pt x="159258" y="64643"/>
                  </a:lnTo>
                  <a:lnTo>
                    <a:pt x="157601" y="77172"/>
                  </a:lnTo>
                  <a:lnTo>
                    <a:pt x="182753" y="80518"/>
                  </a:lnTo>
                  <a:lnTo>
                    <a:pt x="176159" y="61341"/>
                  </a:lnTo>
                  <a:close/>
                </a:path>
                <a:path w="182879" h="1079500">
                  <a:moveTo>
                    <a:pt x="134112" y="61341"/>
                  </a:moveTo>
                  <a:lnTo>
                    <a:pt x="132460" y="73829"/>
                  </a:lnTo>
                  <a:lnTo>
                    <a:pt x="157601" y="77172"/>
                  </a:lnTo>
                  <a:lnTo>
                    <a:pt x="159258" y="64643"/>
                  </a:lnTo>
                  <a:lnTo>
                    <a:pt x="134112" y="61341"/>
                  </a:lnTo>
                  <a:close/>
                </a:path>
                <a:path w="182879" h="1079500">
                  <a:moveTo>
                    <a:pt x="155067" y="0"/>
                  </a:moveTo>
                  <a:lnTo>
                    <a:pt x="107315" y="70485"/>
                  </a:lnTo>
                  <a:lnTo>
                    <a:pt x="132460" y="73829"/>
                  </a:lnTo>
                  <a:lnTo>
                    <a:pt x="134112" y="61341"/>
                  </a:lnTo>
                  <a:lnTo>
                    <a:pt x="176159" y="61341"/>
                  </a:lnTo>
                  <a:lnTo>
                    <a:pt x="155067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33CCFF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914893" y="956309"/>
              <a:ext cx="2585085" cy="1623060"/>
            </a:xfrm>
            <a:custGeom>
              <a:avLst/>
              <a:gdLst/>
              <a:ahLst/>
              <a:cxnLst/>
              <a:rect l="l" t="t" r="r" b="b"/>
              <a:pathLst>
                <a:path w="2585084" h="1623060">
                  <a:moveTo>
                    <a:pt x="0" y="811529"/>
                  </a:moveTo>
                  <a:lnTo>
                    <a:pt x="5281" y="737666"/>
                  </a:lnTo>
                  <a:lnTo>
                    <a:pt x="20821" y="665659"/>
                  </a:lnTo>
                  <a:lnTo>
                    <a:pt x="46164" y="595797"/>
                  </a:lnTo>
                  <a:lnTo>
                    <a:pt x="80853" y="528365"/>
                  </a:lnTo>
                  <a:lnTo>
                    <a:pt x="101560" y="495651"/>
                  </a:lnTo>
                  <a:lnTo>
                    <a:pt x="124432" y="463651"/>
                  </a:lnTo>
                  <a:lnTo>
                    <a:pt x="149413" y="432402"/>
                  </a:lnTo>
                  <a:lnTo>
                    <a:pt x="176445" y="401940"/>
                  </a:lnTo>
                  <a:lnTo>
                    <a:pt x="205471" y="372301"/>
                  </a:lnTo>
                  <a:lnTo>
                    <a:pt x="236435" y="343520"/>
                  </a:lnTo>
                  <a:lnTo>
                    <a:pt x="269279" y="315633"/>
                  </a:lnTo>
                  <a:lnTo>
                    <a:pt x="303947" y="288676"/>
                  </a:lnTo>
                  <a:lnTo>
                    <a:pt x="340380" y="262685"/>
                  </a:lnTo>
                  <a:lnTo>
                    <a:pt x="378523" y="237696"/>
                  </a:lnTo>
                  <a:lnTo>
                    <a:pt x="418318" y="213744"/>
                  </a:lnTo>
                  <a:lnTo>
                    <a:pt x="459708" y="190865"/>
                  </a:lnTo>
                  <a:lnTo>
                    <a:pt x="502636" y="169096"/>
                  </a:lnTo>
                  <a:lnTo>
                    <a:pt x="547046" y="148471"/>
                  </a:lnTo>
                  <a:lnTo>
                    <a:pt x="592879" y="129027"/>
                  </a:lnTo>
                  <a:lnTo>
                    <a:pt x="640079" y="110800"/>
                  </a:lnTo>
                  <a:lnTo>
                    <a:pt x="688590" y="93825"/>
                  </a:lnTo>
                  <a:lnTo>
                    <a:pt x="738353" y="78138"/>
                  </a:lnTo>
                  <a:lnTo>
                    <a:pt x="789312" y="63775"/>
                  </a:lnTo>
                  <a:lnTo>
                    <a:pt x="841411" y="50772"/>
                  </a:lnTo>
                  <a:lnTo>
                    <a:pt x="894591" y="39165"/>
                  </a:lnTo>
                  <a:lnTo>
                    <a:pt x="948795" y="28989"/>
                  </a:lnTo>
                  <a:lnTo>
                    <a:pt x="1003968" y="20280"/>
                  </a:lnTo>
                  <a:lnTo>
                    <a:pt x="1060051" y="13075"/>
                  </a:lnTo>
                  <a:lnTo>
                    <a:pt x="1116988" y="7408"/>
                  </a:lnTo>
                  <a:lnTo>
                    <a:pt x="1174722" y="3316"/>
                  </a:lnTo>
                  <a:lnTo>
                    <a:pt x="1233195" y="835"/>
                  </a:lnTo>
                  <a:lnTo>
                    <a:pt x="1292352" y="0"/>
                  </a:lnTo>
                  <a:lnTo>
                    <a:pt x="1351508" y="835"/>
                  </a:lnTo>
                  <a:lnTo>
                    <a:pt x="1409981" y="3316"/>
                  </a:lnTo>
                  <a:lnTo>
                    <a:pt x="1467715" y="7408"/>
                  </a:lnTo>
                  <a:lnTo>
                    <a:pt x="1524652" y="13075"/>
                  </a:lnTo>
                  <a:lnTo>
                    <a:pt x="1580735" y="20280"/>
                  </a:lnTo>
                  <a:lnTo>
                    <a:pt x="1635908" y="28989"/>
                  </a:lnTo>
                  <a:lnTo>
                    <a:pt x="1690112" y="39165"/>
                  </a:lnTo>
                  <a:lnTo>
                    <a:pt x="1743292" y="50772"/>
                  </a:lnTo>
                  <a:lnTo>
                    <a:pt x="1795391" y="63775"/>
                  </a:lnTo>
                  <a:lnTo>
                    <a:pt x="1846350" y="78138"/>
                  </a:lnTo>
                  <a:lnTo>
                    <a:pt x="1896113" y="93825"/>
                  </a:lnTo>
                  <a:lnTo>
                    <a:pt x="1944624" y="110800"/>
                  </a:lnTo>
                  <a:lnTo>
                    <a:pt x="1991824" y="129027"/>
                  </a:lnTo>
                  <a:lnTo>
                    <a:pt x="2037657" y="148471"/>
                  </a:lnTo>
                  <a:lnTo>
                    <a:pt x="2082067" y="169096"/>
                  </a:lnTo>
                  <a:lnTo>
                    <a:pt x="2124995" y="190865"/>
                  </a:lnTo>
                  <a:lnTo>
                    <a:pt x="2166385" y="213744"/>
                  </a:lnTo>
                  <a:lnTo>
                    <a:pt x="2206180" y="237696"/>
                  </a:lnTo>
                  <a:lnTo>
                    <a:pt x="2244323" y="262685"/>
                  </a:lnTo>
                  <a:lnTo>
                    <a:pt x="2280756" y="288676"/>
                  </a:lnTo>
                  <a:lnTo>
                    <a:pt x="2315424" y="315633"/>
                  </a:lnTo>
                  <a:lnTo>
                    <a:pt x="2348268" y="343520"/>
                  </a:lnTo>
                  <a:lnTo>
                    <a:pt x="2379232" y="372301"/>
                  </a:lnTo>
                  <a:lnTo>
                    <a:pt x="2408258" y="401940"/>
                  </a:lnTo>
                  <a:lnTo>
                    <a:pt x="2435290" y="432402"/>
                  </a:lnTo>
                  <a:lnTo>
                    <a:pt x="2460271" y="463651"/>
                  </a:lnTo>
                  <a:lnTo>
                    <a:pt x="2483143" y="495651"/>
                  </a:lnTo>
                  <a:lnTo>
                    <a:pt x="2503850" y="528365"/>
                  </a:lnTo>
                  <a:lnTo>
                    <a:pt x="2522334" y="561760"/>
                  </a:lnTo>
                  <a:lnTo>
                    <a:pt x="2552407" y="630442"/>
                  </a:lnTo>
                  <a:lnTo>
                    <a:pt x="2572906" y="701412"/>
                  </a:lnTo>
                  <a:lnTo>
                    <a:pt x="2583374" y="774383"/>
                  </a:lnTo>
                  <a:lnTo>
                    <a:pt x="2584704" y="811529"/>
                  </a:lnTo>
                  <a:lnTo>
                    <a:pt x="2583374" y="848676"/>
                  </a:lnTo>
                  <a:lnTo>
                    <a:pt x="2572906" y="921647"/>
                  </a:lnTo>
                  <a:lnTo>
                    <a:pt x="2552407" y="992617"/>
                  </a:lnTo>
                  <a:lnTo>
                    <a:pt x="2522334" y="1061299"/>
                  </a:lnTo>
                  <a:lnTo>
                    <a:pt x="2503850" y="1094694"/>
                  </a:lnTo>
                  <a:lnTo>
                    <a:pt x="2483143" y="1127408"/>
                  </a:lnTo>
                  <a:lnTo>
                    <a:pt x="2460271" y="1159408"/>
                  </a:lnTo>
                  <a:lnTo>
                    <a:pt x="2435290" y="1190657"/>
                  </a:lnTo>
                  <a:lnTo>
                    <a:pt x="2408258" y="1221119"/>
                  </a:lnTo>
                  <a:lnTo>
                    <a:pt x="2379232" y="1250758"/>
                  </a:lnTo>
                  <a:lnTo>
                    <a:pt x="2348268" y="1279539"/>
                  </a:lnTo>
                  <a:lnTo>
                    <a:pt x="2315424" y="1307426"/>
                  </a:lnTo>
                  <a:lnTo>
                    <a:pt x="2280756" y="1334383"/>
                  </a:lnTo>
                  <a:lnTo>
                    <a:pt x="2244323" y="1360374"/>
                  </a:lnTo>
                  <a:lnTo>
                    <a:pt x="2206180" y="1385363"/>
                  </a:lnTo>
                  <a:lnTo>
                    <a:pt x="2166385" y="1409315"/>
                  </a:lnTo>
                  <a:lnTo>
                    <a:pt x="2124995" y="1432194"/>
                  </a:lnTo>
                  <a:lnTo>
                    <a:pt x="2082067" y="1453963"/>
                  </a:lnTo>
                  <a:lnTo>
                    <a:pt x="2037657" y="1474588"/>
                  </a:lnTo>
                  <a:lnTo>
                    <a:pt x="1991824" y="1494032"/>
                  </a:lnTo>
                  <a:lnTo>
                    <a:pt x="1944624" y="1512259"/>
                  </a:lnTo>
                  <a:lnTo>
                    <a:pt x="1896113" y="1529234"/>
                  </a:lnTo>
                  <a:lnTo>
                    <a:pt x="1846350" y="1544921"/>
                  </a:lnTo>
                  <a:lnTo>
                    <a:pt x="1795391" y="1559284"/>
                  </a:lnTo>
                  <a:lnTo>
                    <a:pt x="1743292" y="1572287"/>
                  </a:lnTo>
                  <a:lnTo>
                    <a:pt x="1690112" y="1583894"/>
                  </a:lnTo>
                  <a:lnTo>
                    <a:pt x="1635908" y="1594070"/>
                  </a:lnTo>
                  <a:lnTo>
                    <a:pt x="1580735" y="1602779"/>
                  </a:lnTo>
                  <a:lnTo>
                    <a:pt x="1524652" y="1609984"/>
                  </a:lnTo>
                  <a:lnTo>
                    <a:pt x="1467715" y="1615651"/>
                  </a:lnTo>
                  <a:lnTo>
                    <a:pt x="1409981" y="1619743"/>
                  </a:lnTo>
                  <a:lnTo>
                    <a:pt x="1351508" y="1622224"/>
                  </a:lnTo>
                  <a:lnTo>
                    <a:pt x="1292352" y="1623060"/>
                  </a:lnTo>
                  <a:lnTo>
                    <a:pt x="1233195" y="1622224"/>
                  </a:lnTo>
                  <a:lnTo>
                    <a:pt x="1174722" y="1619743"/>
                  </a:lnTo>
                  <a:lnTo>
                    <a:pt x="1116988" y="1615651"/>
                  </a:lnTo>
                  <a:lnTo>
                    <a:pt x="1060051" y="1609984"/>
                  </a:lnTo>
                  <a:lnTo>
                    <a:pt x="1003968" y="1602779"/>
                  </a:lnTo>
                  <a:lnTo>
                    <a:pt x="948795" y="1594070"/>
                  </a:lnTo>
                  <a:lnTo>
                    <a:pt x="894591" y="1583894"/>
                  </a:lnTo>
                  <a:lnTo>
                    <a:pt x="841411" y="1572287"/>
                  </a:lnTo>
                  <a:lnTo>
                    <a:pt x="789312" y="1559284"/>
                  </a:lnTo>
                  <a:lnTo>
                    <a:pt x="738353" y="1544921"/>
                  </a:lnTo>
                  <a:lnTo>
                    <a:pt x="688590" y="1529234"/>
                  </a:lnTo>
                  <a:lnTo>
                    <a:pt x="640079" y="1512259"/>
                  </a:lnTo>
                  <a:lnTo>
                    <a:pt x="592879" y="1494032"/>
                  </a:lnTo>
                  <a:lnTo>
                    <a:pt x="547046" y="1474588"/>
                  </a:lnTo>
                  <a:lnTo>
                    <a:pt x="502636" y="1453963"/>
                  </a:lnTo>
                  <a:lnTo>
                    <a:pt x="459708" y="1432194"/>
                  </a:lnTo>
                  <a:lnTo>
                    <a:pt x="418318" y="1409315"/>
                  </a:lnTo>
                  <a:lnTo>
                    <a:pt x="378523" y="1385363"/>
                  </a:lnTo>
                  <a:lnTo>
                    <a:pt x="340380" y="1360374"/>
                  </a:lnTo>
                  <a:lnTo>
                    <a:pt x="303947" y="1334383"/>
                  </a:lnTo>
                  <a:lnTo>
                    <a:pt x="269279" y="1307426"/>
                  </a:lnTo>
                  <a:lnTo>
                    <a:pt x="236435" y="1279539"/>
                  </a:lnTo>
                  <a:lnTo>
                    <a:pt x="205471" y="1250758"/>
                  </a:lnTo>
                  <a:lnTo>
                    <a:pt x="176445" y="1221119"/>
                  </a:lnTo>
                  <a:lnTo>
                    <a:pt x="149413" y="1190657"/>
                  </a:lnTo>
                  <a:lnTo>
                    <a:pt x="124432" y="1159408"/>
                  </a:lnTo>
                  <a:lnTo>
                    <a:pt x="101560" y="1127408"/>
                  </a:lnTo>
                  <a:lnTo>
                    <a:pt x="80853" y="1094694"/>
                  </a:lnTo>
                  <a:lnTo>
                    <a:pt x="62369" y="1061299"/>
                  </a:lnTo>
                  <a:lnTo>
                    <a:pt x="32296" y="992617"/>
                  </a:lnTo>
                  <a:lnTo>
                    <a:pt x="11797" y="921647"/>
                  </a:lnTo>
                  <a:lnTo>
                    <a:pt x="1329" y="848676"/>
                  </a:lnTo>
                  <a:lnTo>
                    <a:pt x="0" y="811529"/>
                  </a:lnTo>
                  <a:close/>
                </a:path>
              </a:pathLst>
            </a:custGeom>
            <a:ln w="222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2531" y="778763"/>
              <a:ext cx="253365" cy="276225"/>
            </a:xfrm>
            <a:custGeom>
              <a:avLst/>
              <a:gdLst/>
              <a:ahLst/>
              <a:cxnLst/>
              <a:rect l="l" t="t" r="r" b="b"/>
              <a:pathLst>
                <a:path w="253365" h="276225">
                  <a:moveTo>
                    <a:pt x="252983" y="0"/>
                  </a:moveTo>
                  <a:lnTo>
                    <a:pt x="0" y="0"/>
                  </a:lnTo>
                  <a:lnTo>
                    <a:pt x="0" y="275843"/>
                  </a:lnTo>
                  <a:lnTo>
                    <a:pt x="252983" y="275843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309861" y="3211830"/>
            <a:ext cx="11010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Activation 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7876" y="750570"/>
            <a:ext cx="20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3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62343" y="1557527"/>
            <a:ext cx="251460" cy="277495"/>
          </a:xfrm>
          <a:custGeom>
            <a:avLst/>
            <a:gdLst/>
            <a:ahLst/>
            <a:cxnLst/>
            <a:rect l="l" t="t" r="r" b="b"/>
            <a:pathLst>
              <a:path w="251459" h="277494">
                <a:moveTo>
                  <a:pt x="251459" y="0"/>
                </a:moveTo>
                <a:lnTo>
                  <a:pt x="0" y="0"/>
                </a:lnTo>
                <a:lnTo>
                  <a:pt x="0" y="277367"/>
                </a:lnTo>
                <a:lnTo>
                  <a:pt x="251459" y="277367"/>
                </a:lnTo>
                <a:lnTo>
                  <a:pt x="251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46798" y="1529918"/>
            <a:ext cx="205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37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62343" y="2400300"/>
            <a:ext cx="251460" cy="277495"/>
          </a:xfrm>
          <a:custGeom>
            <a:avLst/>
            <a:gdLst/>
            <a:ahLst/>
            <a:cxnLst/>
            <a:rect l="l" t="t" r="r" b="b"/>
            <a:pathLst>
              <a:path w="251459" h="277494">
                <a:moveTo>
                  <a:pt x="251459" y="0"/>
                </a:moveTo>
                <a:lnTo>
                  <a:pt x="0" y="0"/>
                </a:lnTo>
                <a:lnTo>
                  <a:pt x="0" y="277367"/>
                </a:lnTo>
                <a:lnTo>
                  <a:pt x="251459" y="277367"/>
                </a:lnTo>
                <a:lnTo>
                  <a:pt x="251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46798" y="2373629"/>
            <a:ext cx="20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37" baseline="-20833" dirty="0"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803635" y="1571244"/>
            <a:ext cx="251460" cy="277495"/>
          </a:xfrm>
          <a:custGeom>
            <a:avLst/>
            <a:gdLst/>
            <a:ahLst/>
            <a:cxnLst/>
            <a:rect l="l" t="t" r="r" b="b"/>
            <a:pathLst>
              <a:path w="251459" h="277494">
                <a:moveTo>
                  <a:pt x="251459" y="0"/>
                </a:moveTo>
                <a:lnTo>
                  <a:pt x="0" y="0"/>
                </a:lnTo>
                <a:lnTo>
                  <a:pt x="0" y="277367"/>
                </a:lnTo>
                <a:lnTo>
                  <a:pt x="251459" y="277367"/>
                </a:lnTo>
                <a:lnTo>
                  <a:pt x="251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766806" y="1544192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3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383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Forward</a:t>
            </a:r>
            <a:r>
              <a:rPr spc="-120" dirty="0"/>
              <a:t> </a:t>
            </a:r>
            <a:r>
              <a:rPr spc="-40" dirty="0"/>
              <a:t>Pass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2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2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2399030" cy="2714625"/>
            </a:xfrm>
            <a:custGeom>
              <a:avLst/>
              <a:gdLst/>
              <a:ahLst/>
              <a:cxnLst/>
              <a:rect l="l" t="t" r="r" b="b"/>
              <a:pathLst>
                <a:path w="2399029" h="2714625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  <a:path w="2399029" h="2714625">
                  <a:moveTo>
                    <a:pt x="13715" y="1033272"/>
                  </a:moveTo>
                  <a:lnTo>
                    <a:pt x="18562" y="986600"/>
                  </a:lnTo>
                  <a:lnTo>
                    <a:pt x="32462" y="943123"/>
                  </a:lnTo>
                  <a:lnTo>
                    <a:pt x="54455" y="903775"/>
                  </a:lnTo>
                  <a:lnTo>
                    <a:pt x="83581" y="869489"/>
                  </a:lnTo>
                  <a:lnTo>
                    <a:pt x="118881" y="841198"/>
                  </a:lnTo>
                  <a:lnTo>
                    <a:pt x="159394" y="819834"/>
                  </a:lnTo>
                  <a:lnTo>
                    <a:pt x="204161" y="806332"/>
                  </a:lnTo>
                  <a:lnTo>
                    <a:pt x="252221" y="801624"/>
                  </a:lnTo>
                  <a:lnTo>
                    <a:pt x="300282" y="806332"/>
                  </a:lnTo>
                  <a:lnTo>
                    <a:pt x="345049" y="819834"/>
                  </a:lnTo>
                  <a:lnTo>
                    <a:pt x="385562" y="841198"/>
                  </a:lnTo>
                  <a:lnTo>
                    <a:pt x="420862" y="869489"/>
                  </a:lnTo>
                  <a:lnTo>
                    <a:pt x="449988" y="903775"/>
                  </a:lnTo>
                  <a:lnTo>
                    <a:pt x="471981" y="943123"/>
                  </a:lnTo>
                  <a:lnTo>
                    <a:pt x="485881" y="986600"/>
                  </a:lnTo>
                  <a:lnTo>
                    <a:pt x="490727" y="1033272"/>
                  </a:lnTo>
                  <a:lnTo>
                    <a:pt x="485881" y="1079943"/>
                  </a:lnTo>
                  <a:lnTo>
                    <a:pt x="471981" y="1123420"/>
                  </a:lnTo>
                  <a:lnTo>
                    <a:pt x="449988" y="1162768"/>
                  </a:lnTo>
                  <a:lnTo>
                    <a:pt x="420862" y="1197054"/>
                  </a:lnTo>
                  <a:lnTo>
                    <a:pt x="385562" y="1225345"/>
                  </a:lnTo>
                  <a:lnTo>
                    <a:pt x="345049" y="1246709"/>
                  </a:lnTo>
                  <a:lnTo>
                    <a:pt x="300282" y="1260211"/>
                  </a:lnTo>
                  <a:lnTo>
                    <a:pt x="252221" y="1264920"/>
                  </a:lnTo>
                  <a:lnTo>
                    <a:pt x="204161" y="1260211"/>
                  </a:lnTo>
                  <a:lnTo>
                    <a:pt x="159394" y="1246709"/>
                  </a:lnTo>
                  <a:lnTo>
                    <a:pt x="118881" y="1225345"/>
                  </a:lnTo>
                  <a:lnTo>
                    <a:pt x="83581" y="1197054"/>
                  </a:lnTo>
                  <a:lnTo>
                    <a:pt x="54455" y="1162768"/>
                  </a:lnTo>
                  <a:lnTo>
                    <a:pt x="32462" y="1123420"/>
                  </a:lnTo>
                  <a:lnTo>
                    <a:pt x="18562" y="1079943"/>
                  </a:lnTo>
                  <a:lnTo>
                    <a:pt x="13715" y="1033272"/>
                  </a:lnTo>
                  <a:close/>
                </a:path>
                <a:path w="2399029" h="2714625">
                  <a:moveTo>
                    <a:pt x="13715" y="1782317"/>
                  </a:moveTo>
                  <a:lnTo>
                    <a:pt x="18562" y="1735467"/>
                  </a:lnTo>
                  <a:lnTo>
                    <a:pt x="32462" y="1691836"/>
                  </a:lnTo>
                  <a:lnTo>
                    <a:pt x="54455" y="1652357"/>
                  </a:lnTo>
                  <a:lnTo>
                    <a:pt x="83581" y="1617964"/>
                  </a:lnTo>
                  <a:lnTo>
                    <a:pt x="118881" y="1589589"/>
                  </a:lnTo>
                  <a:lnTo>
                    <a:pt x="159394" y="1568166"/>
                  </a:lnTo>
                  <a:lnTo>
                    <a:pt x="204161" y="1554628"/>
                  </a:lnTo>
                  <a:lnTo>
                    <a:pt x="252221" y="1549908"/>
                  </a:lnTo>
                  <a:lnTo>
                    <a:pt x="300282" y="1554628"/>
                  </a:lnTo>
                  <a:lnTo>
                    <a:pt x="345049" y="1568166"/>
                  </a:lnTo>
                  <a:lnTo>
                    <a:pt x="385562" y="1589589"/>
                  </a:lnTo>
                  <a:lnTo>
                    <a:pt x="420862" y="1617964"/>
                  </a:lnTo>
                  <a:lnTo>
                    <a:pt x="449988" y="1652357"/>
                  </a:lnTo>
                  <a:lnTo>
                    <a:pt x="471981" y="1691836"/>
                  </a:lnTo>
                  <a:lnTo>
                    <a:pt x="485881" y="1735467"/>
                  </a:lnTo>
                  <a:lnTo>
                    <a:pt x="490727" y="1782317"/>
                  </a:lnTo>
                  <a:lnTo>
                    <a:pt x="485881" y="1829168"/>
                  </a:lnTo>
                  <a:lnTo>
                    <a:pt x="471981" y="1872799"/>
                  </a:lnTo>
                  <a:lnTo>
                    <a:pt x="449988" y="1912278"/>
                  </a:lnTo>
                  <a:lnTo>
                    <a:pt x="420862" y="1946671"/>
                  </a:lnTo>
                  <a:lnTo>
                    <a:pt x="385562" y="1975046"/>
                  </a:lnTo>
                  <a:lnTo>
                    <a:pt x="345049" y="1996469"/>
                  </a:lnTo>
                  <a:lnTo>
                    <a:pt x="300282" y="2010007"/>
                  </a:lnTo>
                  <a:lnTo>
                    <a:pt x="252221" y="2014727"/>
                  </a:lnTo>
                  <a:lnTo>
                    <a:pt x="204161" y="2010007"/>
                  </a:lnTo>
                  <a:lnTo>
                    <a:pt x="159394" y="1996469"/>
                  </a:lnTo>
                  <a:lnTo>
                    <a:pt x="118881" y="1975046"/>
                  </a:lnTo>
                  <a:lnTo>
                    <a:pt x="83581" y="1946671"/>
                  </a:lnTo>
                  <a:lnTo>
                    <a:pt x="54455" y="1912278"/>
                  </a:lnTo>
                  <a:lnTo>
                    <a:pt x="32462" y="1872799"/>
                  </a:lnTo>
                  <a:lnTo>
                    <a:pt x="18562" y="1829168"/>
                  </a:lnTo>
                  <a:lnTo>
                    <a:pt x="13715" y="1782317"/>
                  </a:lnTo>
                  <a:close/>
                </a:path>
                <a:path w="2399029" h="2714625">
                  <a:moveTo>
                    <a:pt x="13715" y="2481834"/>
                  </a:moveTo>
                  <a:lnTo>
                    <a:pt x="18562" y="2434983"/>
                  </a:lnTo>
                  <a:lnTo>
                    <a:pt x="32462" y="2391352"/>
                  </a:lnTo>
                  <a:lnTo>
                    <a:pt x="54455" y="2351873"/>
                  </a:lnTo>
                  <a:lnTo>
                    <a:pt x="83581" y="2317480"/>
                  </a:lnTo>
                  <a:lnTo>
                    <a:pt x="118881" y="2289105"/>
                  </a:lnTo>
                  <a:lnTo>
                    <a:pt x="159394" y="2267682"/>
                  </a:lnTo>
                  <a:lnTo>
                    <a:pt x="204161" y="2254144"/>
                  </a:lnTo>
                  <a:lnTo>
                    <a:pt x="252221" y="2249424"/>
                  </a:lnTo>
                  <a:lnTo>
                    <a:pt x="300282" y="2254144"/>
                  </a:lnTo>
                  <a:lnTo>
                    <a:pt x="345049" y="2267682"/>
                  </a:lnTo>
                  <a:lnTo>
                    <a:pt x="385562" y="2289105"/>
                  </a:lnTo>
                  <a:lnTo>
                    <a:pt x="420862" y="2317480"/>
                  </a:lnTo>
                  <a:lnTo>
                    <a:pt x="449988" y="2351873"/>
                  </a:lnTo>
                  <a:lnTo>
                    <a:pt x="471981" y="2391352"/>
                  </a:lnTo>
                  <a:lnTo>
                    <a:pt x="485881" y="2434983"/>
                  </a:lnTo>
                  <a:lnTo>
                    <a:pt x="490727" y="2481834"/>
                  </a:lnTo>
                  <a:lnTo>
                    <a:pt x="485881" y="2528684"/>
                  </a:lnTo>
                  <a:lnTo>
                    <a:pt x="471981" y="2572315"/>
                  </a:lnTo>
                  <a:lnTo>
                    <a:pt x="449988" y="2611794"/>
                  </a:lnTo>
                  <a:lnTo>
                    <a:pt x="420862" y="2646187"/>
                  </a:lnTo>
                  <a:lnTo>
                    <a:pt x="385562" y="2674562"/>
                  </a:lnTo>
                  <a:lnTo>
                    <a:pt x="345049" y="2695985"/>
                  </a:lnTo>
                  <a:lnTo>
                    <a:pt x="300282" y="2709523"/>
                  </a:lnTo>
                  <a:lnTo>
                    <a:pt x="252221" y="2714244"/>
                  </a:lnTo>
                  <a:lnTo>
                    <a:pt x="204161" y="2709523"/>
                  </a:lnTo>
                  <a:lnTo>
                    <a:pt x="159394" y="2695985"/>
                  </a:lnTo>
                  <a:lnTo>
                    <a:pt x="118881" y="2674562"/>
                  </a:lnTo>
                  <a:lnTo>
                    <a:pt x="83581" y="2646187"/>
                  </a:lnTo>
                  <a:lnTo>
                    <a:pt x="54455" y="2611794"/>
                  </a:lnTo>
                  <a:lnTo>
                    <a:pt x="32462" y="2572315"/>
                  </a:lnTo>
                  <a:lnTo>
                    <a:pt x="18562" y="2528684"/>
                  </a:lnTo>
                  <a:lnTo>
                    <a:pt x="13715" y="2481834"/>
                  </a:lnTo>
                  <a:close/>
                </a:path>
                <a:path w="2399029" h="2714625">
                  <a:moveTo>
                    <a:pt x="1915667" y="1080515"/>
                  </a:moveTo>
                  <a:lnTo>
                    <a:pt x="1920514" y="1033844"/>
                  </a:lnTo>
                  <a:lnTo>
                    <a:pt x="1934414" y="990367"/>
                  </a:lnTo>
                  <a:lnTo>
                    <a:pt x="1956407" y="951019"/>
                  </a:lnTo>
                  <a:lnTo>
                    <a:pt x="1985533" y="916733"/>
                  </a:lnTo>
                  <a:lnTo>
                    <a:pt x="2020833" y="888442"/>
                  </a:lnTo>
                  <a:lnTo>
                    <a:pt x="2061346" y="867078"/>
                  </a:lnTo>
                  <a:lnTo>
                    <a:pt x="2106113" y="853576"/>
                  </a:lnTo>
                  <a:lnTo>
                    <a:pt x="2154173" y="848867"/>
                  </a:lnTo>
                  <a:lnTo>
                    <a:pt x="2202234" y="853576"/>
                  </a:lnTo>
                  <a:lnTo>
                    <a:pt x="2247001" y="867078"/>
                  </a:lnTo>
                  <a:lnTo>
                    <a:pt x="2287514" y="888442"/>
                  </a:lnTo>
                  <a:lnTo>
                    <a:pt x="2322814" y="916733"/>
                  </a:lnTo>
                  <a:lnTo>
                    <a:pt x="2351940" y="951019"/>
                  </a:lnTo>
                  <a:lnTo>
                    <a:pt x="2373933" y="990367"/>
                  </a:lnTo>
                  <a:lnTo>
                    <a:pt x="2387833" y="1033844"/>
                  </a:lnTo>
                  <a:lnTo>
                    <a:pt x="2392679" y="1080515"/>
                  </a:lnTo>
                  <a:lnTo>
                    <a:pt x="2387833" y="1127187"/>
                  </a:lnTo>
                  <a:lnTo>
                    <a:pt x="2373933" y="1170664"/>
                  </a:lnTo>
                  <a:lnTo>
                    <a:pt x="2351940" y="1210012"/>
                  </a:lnTo>
                  <a:lnTo>
                    <a:pt x="2322814" y="1244298"/>
                  </a:lnTo>
                  <a:lnTo>
                    <a:pt x="2287514" y="1272589"/>
                  </a:lnTo>
                  <a:lnTo>
                    <a:pt x="2247001" y="1293953"/>
                  </a:lnTo>
                  <a:lnTo>
                    <a:pt x="2202234" y="1307455"/>
                  </a:lnTo>
                  <a:lnTo>
                    <a:pt x="2154173" y="1312164"/>
                  </a:lnTo>
                  <a:lnTo>
                    <a:pt x="2106113" y="1307455"/>
                  </a:lnTo>
                  <a:lnTo>
                    <a:pt x="2061346" y="1293953"/>
                  </a:lnTo>
                  <a:lnTo>
                    <a:pt x="2020833" y="1272589"/>
                  </a:lnTo>
                  <a:lnTo>
                    <a:pt x="1985533" y="1244298"/>
                  </a:lnTo>
                  <a:lnTo>
                    <a:pt x="1956407" y="1210012"/>
                  </a:lnTo>
                  <a:lnTo>
                    <a:pt x="1934414" y="1170664"/>
                  </a:lnTo>
                  <a:lnTo>
                    <a:pt x="1920514" y="1127187"/>
                  </a:lnTo>
                  <a:lnTo>
                    <a:pt x="1915667" y="1080515"/>
                  </a:lnTo>
                  <a:close/>
                </a:path>
                <a:path w="2399029" h="2714625">
                  <a:moveTo>
                    <a:pt x="1921764" y="1782317"/>
                  </a:moveTo>
                  <a:lnTo>
                    <a:pt x="1926610" y="1735467"/>
                  </a:lnTo>
                  <a:lnTo>
                    <a:pt x="1940510" y="1691836"/>
                  </a:lnTo>
                  <a:lnTo>
                    <a:pt x="1962503" y="1652357"/>
                  </a:lnTo>
                  <a:lnTo>
                    <a:pt x="1991629" y="1617964"/>
                  </a:lnTo>
                  <a:lnTo>
                    <a:pt x="2026929" y="1589589"/>
                  </a:lnTo>
                  <a:lnTo>
                    <a:pt x="2067442" y="1568166"/>
                  </a:lnTo>
                  <a:lnTo>
                    <a:pt x="2112209" y="1554628"/>
                  </a:lnTo>
                  <a:lnTo>
                    <a:pt x="2160269" y="1549908"/>
                  </a:lnTo>
                  <a:lnTo>
                    <a:pt x="2208330" y="1554628"/>
                  </a:lnTo>
                  <a:lnTo>
                    <a:pt x="2253097" y="1568166"/>
                  </a:lnTo>
                  <a:lnTo>
                    <a:pt x="2293610" y="1589589"/>
                  </a:lnTo>
                  <a:lnTo>
                    <a:pt x="2328910" y="1617964"/>
                  </a:lnTo>
                  <a:lnTo>
                    <a:pt x="2358036" y="1652357"/>
                  </a:lnTo>
                  <a:lnTo>
                    <a:pt x="2380029" y="1691836"/>
                  </a:lnTo>
                  <a:lnTo>
                    <a:pt x="2393929" y="1735467"/>
                  </a:lnTo>
                  <a:lnTo>
                    <a:pt x="2398776" y="1782317"/>
                  </a:lnTo>
                  <a:lnTo>
                    <a:pt x="2393929" y="1829168"/>
                  </a:lnTo>
                  <a:lnTo>
                    <a:pt x="2380029" y="1872799"/>
                  </a:lnTo>
                  <a:lnTo>
                    <a:pt x="2358036" y="1912278"/>
                  </a:lnTo>
                  <a:lnTo>
                    <a:pt x="2328910" y="1946671"/>
                  </a:lnTo>
                  <a:lnTo>
                    <a:pt x="2293610" y="1975046"/>
                  </a:lnTo>
                  <a:lnTo>
                    <a:pt x="2253097" y="1996469"/>
                  </a:lnTo>
                  <a:lnTo>
                    <a:pt x="2208330" y="2010007"/>
                  </a:lnTo>
                  <a:lnTo>
                    <a:pt x="2160269" y="2014727"/>
                  </a:lnTo>
                  <a:lnTo>
                    <a:pt x="2112209" y="2010007"/>
                  </a:lnTo>
                  <a:lnTo>
                    <a:pt x="2067442" y="1996469"/>
                  </a:lnTo>
                  <a:lnTo>
                    <a:pt x="2026929" y="1975046"/>
                  </a:lnTo>
                  <a:lnTo>
                    <a:pt x="1991629" y="1946671"/>
                  </a:lnTo>
                  <a:lnTo>
                    <a:pt x="1962503" y="1912278"/>
                  </a:lnTo>
                  <a:lnTo>
                    <a:pt x="1940510" y="1872799"/>
                  </a:lnTo>
                  <a:lnTo>
                    <a:pt x="1926610" y="1829168"/>
                  </a:lnTo>
                  <a:lnTo>
                    <a:pt x="1921764" y="178231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1714" y="1744090"/>
              <a:ext cx="3312160" cy="2298700"/>
            </a:xfrm>
            <a:custGeom>
              <a:avLst/>
              <a:gdLst/>
              <a:ahLst/>
              <a:cxnLst/>
              <a:rect l="l" t="t" r="r" b="b"/>
              <a:pathLst>
                <a:path w="3312160" h="2298700">
                  <a:moveTo>
                    <a:pt x="1472819" y="2118233"/>
                  </a:moveTo>
                  <a:lnTo>
                    <a:pt x="1461617" y="2074418"/>
                  </a:lnTo>
                  <a:lnTo>
                    <a:pt x="1451737" y="2035683"/>
                  </a:lnTo>
                  <a:lnTo>
                    <a:pt x="1432928" y="2051964"/>
                  </a:lnTo>
                  <a:lnTo>
                    <a:pt x="1428877" y="2045208"/>
                  </a:lnTo>
                  <a:lnTo>
                    <a:pt x="1424241" y="2052497"/>
                  </a:lnTo>
                  <a:lnTo>
                    <a:pt x="1417154" y="2044319"/>
                  </a:lnTo>
                  <a:lnTo>
                    <a:pt x="1417154" y="2063686"/>
                  </a:lnTo>
                  <a:lnTo>
                    <a:pt x="1414411" y="2068004"/>
                  </a:lnTo>
                  <a:lnTo>
                    <a:pt x="1410728" y="2071179"/>
                  </a:lnTo>
                  <a:lnTo>
                    <a:pt x="844804" y="1711477"/>
                  </a:lnTo>
                  <a:lnTo>
                    <a:pt x="1069492" y="1662252"/>
                  </a:lnTo>
                  <a:lnTo>
                    <a:pt x="1417154" y="2063686"/>
                  </a:lnTo>
                  <a:lnTo>
                    <a:pt x="1417154" y="2044319"/>
                  </a:lnTo>
                  <a:lnTo>
                    <a:pt x="1083627" y="1659166"/>
                  </a:lnTo>
                  <a:lnTo>
                    <a:pt x="1329347" y="1605330"/>
                  </a:lnTo>
                  <a:lnTo>
                    <a:pt x="1336167" y="1636268"/>
                  </a:lnTo>
                  <a:lnTo>
                    <a:pt x="1393317" y="1590167"/>
                  </a:lnTo>
                  <a:lnTo>
                    <a:pt x="1402461" y="1582801"/>
                  </a:lnTo>
                  <a:lnTo>
                    <a:pt x="1402092" y="1582712"/>
                  </a:lnTo>
                  <a:lnTo>
                    <a:pt x="1402969" y="1582547"/>
                  </a:lnTo>
                  <a:lnTo>
                    <a:pt x="1387271" y="1546987"/>
                  </a:lnTo>
                  <a:lnTo>
                    <a:pt x="1368552" y="1504569"/>
                  </a:lnTo>
                  <a:lnTo>
                    <a:pt x="1348270" y="1529029"/>
                  </a:lnTo>
                  <a:lnTo>
                    <a:pt x="1336954" y="1519656"/>
                  </a:lnTo>
                  <a:lnTo>
                    <a:pt x="1336954" y="1536179"/>
                  </a:lnTo>
                  <a:lnTo>
                    <a:pt x="1334147" y="1546059"/>
                  </a:lnTo>
                  <a:lnTo>
                    <a:pt x="1327137" y="1554530"/>
                  </a:lnTo>
                  <a:lnTo>
                    <a:pt x="1324089" y="1553667"/>
                  </a:lnTo>
                  <a:lnTo>
                    <a:pt x="1324089" y="1581454"/>
                  </a:lnTo>
                  <a:lnTo>
                    <a:pt x="1320469" y="1594218"/>
                  </a:lnTo>
                  <a:lnTo>
                    <a:pt x="1074115" y="1648180"/>
                  </a:lnTo>
                  <a:lnTo>
                    <a:pt x="1059992" y="1631873"/>
                  </a:lnTo>
                  <a:lnTo>
                    <a:pt x="1059992" y="1651279"/>
                  </a:lnTo>
                  <a:lnTo>
                    <a:pt x="829525" y="1701761"/>
                  </a:lnTo>
                  <a:lnTo>
                    <a:pt x="811847" y="1690535"/>
                  </a:lnTo>
                  <a:lnTo>
                    <a:pt x="811847" y="1705635"/>
                  </a:lnTo>
                  <a:lnTo>
                    <a:pt x="42024" y="1874266"/>
                  </a:lnTo>
                  <a:lnTo>
                    <a:pt x="542950" y="1534680"/>
                  </a:lnTo>
                  <a:lnTo>
                    <a:pt x="811847" y="1705635"/>
                  </a:lnTo>
                  <a:lnTo>
                    <a:pt x="811847" y="1690535"/>
                  </a:lnTo>
                  <a:lnTo>
                    <a:pt x="554431" y="1526895"/>
                  </a:lnTo>
                  <a:lnTo>
                    <a:pt x="740371" y="1400848"/>
                  </a:lnTo>
                  <a:lnTo>
                    <a:pt x="876681" y="1439595"/>
                  </a:lnTo>
                  <a:lnTo>
                    <a:pt x="1059992" y="1651279"/>
                  </a:lnTo>
                  <a:lnTo>
                    <a:pt x="1059992" y="1631873"/>
                  </a:lnTo>
                  <a:lnTo>
                    <a:pt x="899007" y="1445945"/>
                  </a:lnTo>
                  <a:lnTo>
                    <a:pt x="1320660" y="1565859"/>
                  </a:lnTo>
                  <a:lnTo>
                    <a:pt x="1324089" y="1581454"/>
                  </a:lnTo>
                  <a:lnTo>
                    <a:pt x="1324089" y="1553667"/>
                  </a:lnTo>
                  <a:lnTo>
                    <a:pt x="883869" y="1428457"/>
                  </a:lnTo>
                  <a:lnTo>
                    <a:pt x="861529" y="1402664"/>
                  </a:lnTo>
                  <a:lnTo>
                    <a:pt x="861529" y="1422107"/>
                  </a:lnTo>
                  <a:lnTo>
                    <a:pt x="754075" y="1391551"/>
                  </a:lnTo>
                  <a:lnTo>
                    <a:pt x="805103" y="1356969"/>
                  </a:lnTo>
                  <a:lnTo>
                    <a:pt x="861529" y="1422107"/>
                  </a:lnTo>
                  <a:lnTo>
                    <a:pt x="861529" y="1402664"/>
                  </a:lnTo>
                  <a:lnTo>
                    <a:pt x="815721" y="1349768"/>
                  </a:lnTo>
                  <a:lnTo>
                    <a:pt x="978852" y="1239177"/>
                  </a:lnTo>
                  <a:lnTo>
                    <a:pt x="1336954" y="1536179"/>
                  </a:lnTo>
                  <a:lnTo>
                    <a:pt x="1336954" y="1519656"/>
                  </a:lnTo>
                  <a:lnTo>
                    <a:pt x="989799" y="1231760"/>
                  </a:lnTo>
                  <a:lnTo>
                    <a:pt x="1329626" y="1001382"/>
                  </a:lnTo>
                  <a:lnTo>
                    <a:pt x="1347470" y="1027684"/>
                  </a:lnTo>
                  <a:lnTo>
                    <a:pt x="1372095" y="983742"/>
                  </a:lnTo>
                  <a:lnTo>
                    <a:pt x="1389126" y="953389"/>
                  </a:lnTo>
                  <a:lnTo>
                    <a:pt x="1304671" y="964565"/>
                  </a:lnTo>
                  <a:lnTo>
                    <a:pt x="1322489" y="990866"/>
                  </a:lnTo>
                  <a:lnTo>
                    <a:pt x="979614" y="1223302"/>
                  </a:lnTo>
                  <a:lnTo>
                    <a:pt x="968667" y="1214234"/>
                  </a:lnTo>
                  <a:lnTo>
                    <a:pt x="968667" y="1230731"/>
                  </a:lnTo>
                  <a:lnTo>
                    <a:pt x="807339" y="1340091"/>
                  </a:lnTo>
                  <a:lnTo>
                    <a:pt x="796721" y="1327835"/>
                  </a:lnTo>
                  <a:lnTo>
                    <a:pt x="796721" y="1347292"/>
                  </a:lnTo>
                  <a:lnTo>
                    <a:pt x="738111" y="1387017"/>
                  </a:lnTo>
                  <a:lnTo>
                    <a:pt x="724420" y="1383131"/>
                  </a:lnTo>
                  <a:lnTo>
                    <a:pt x="724420" y="1396301"/>
                  </a:lnTo>
                  <a:lnTo>
                    <a:pt x="542734" y="1519466"/>
                  </a:lnTo>
                  <a:lnTo>
                    <a:pt x="531266" y="1512176"/>
                  </a:lnTo>
                  <a:lnTo>
                    <a:pt x="531266" y="1527251"/>
                  </a:lnTo>
                  <a:lnTo>
                    <a:pt x="39408" y="1860677"/>
                  </a:lnTo>
                  <a:lnTo>
                    <a:pt x="380695" y="1431518"/>
                  </a:lnTo>
                  <a:lnTo>
                    <a:pt x="531266" y="1527251"/>
                  </a:lnTo>
                  <a:lnTo>
                    <a:pt x="531266" y="1512176"/>
                  </a:lnTo>
                  <a:lnTo>
                    <a:pt x="388645" y="1421511"/>
                  </a:lnTo>
                  <a:lnTo>
                    <a:pt x="466928" y="1323073"/>
                  </a:lnTo>
                  <a:lnTo>
                    <a:pt x="724420" y="1396301"/>
                  </a:lnTo>
                  <a:lnTo>
                    <a:pt x="724420" y="1383131"/>
                  </a:lnTo>
                  <a:lnTo>
                    <a:pt x="475488" y="1312316"/>
                  </a:lnTo>
                  <a:lnTo>
                    <a:pt x="614768" y="1137170"/>
                  </a:lnTo>
                  <a:lnTo>
                    <a:pt x="796721" y="1347292"/>
                  </a:lnTo>
                  <a:lnTo>
                    <a:pt x="796721" y="1327835"/>
                  </a:lnTo>
                  <a:lnTo>
                    <a:pt x="622846" y="1127023"/>
                  </a:lnTo>
                  <a:lnTo>
                    <a:pt x="710603" y="1016673"/>
                  </a:lnTo>
                  <a:lnTo>
                    <a:pt x="968667" y="1230731"/>
                  </a:lnTo>
                  <a:lnTo>
                    <a:pt x="968667" y="1214234"/>
                  </a:lnTo>
                  <a:lnTo>
                    <a:pt x="722858" y="1010361"/>
                  </a:lnTo>
                  <a:lnTo>
                    <a:pt x="1330591" y="857681"/>
                  </a:lnTo>
                  <a:lnTo>
                    <a:pt x="1338326" y="888492"/>
                  </a:lnTo>
                  <a:lnTo>
                    <a:pt x="1392161" y="842264"/>
                  </a:lnTo>
                  <a:lnTo>
                    <a:pt x="1401648" y="834123"/>
                  </a:lnTo>
                  <a:lnTo>
                    <a:pt x="1402969" y="833882"/>
                  </a:lnTo>
                  <a:lnTo>
                    <a:pt x="1402461" y="833424"/>
                  </a:lnTo>
                  <a:lnTo>
                    <a:pt x="1402969" y="832993"/>
                  </a:lnTo>
                  <a:lnTo>
                    <a:pt x="1401711" y="832726"/>
                  </a:lnTo>
                  <a:lnTo>
                    <a:pt x="1390269" y="822071"/>
                  </a:lnTo>
                  <a:lnTo>
                    <a:pt x="1340612" y="775843"/>
                  </a:lnTo>
                  <a:lnTo>
                    <a:pt x="1331595" y="806310"/>
                  </a:lnTo>
                  <a:lnTo>
                    <a:pt x="1324076" y="804113"/>
                  </a:lnTo>
                  <a:lnTo>
                    <a:pt x="1324076" y="831735"/>
                  </a:lnTo>
                  <a:lnTo>
                    <a:pt x="1319453" y="847407"/>
                  </a:lnTo>
                  <a:lnTo>
                    <a:pt x="726795" y="996302"/>
                  </a:lnTo>
                  <a:lnTo>
                    <a:pt x="955281" y="708977"/>
                  </a:lnTo>
                  <a:lnTo>
                    <a:pt x="1320177" y="816203"/>
                  </a:lnTo>
                  <a:lnTo>
                    <a:pt x="1324076" y="831735"/>
                  </a:lnTo>
                  <a:lnTo>
                    <a:pt x="1324076" y="804113"/>
                  </a:lnTo>
                  <a:lnTo>
                    <a:pt x="963815" y="698258"/>
                  </a:lnTo>
                  <a:lnTo>
                    <a:pt x="1346644" y="216865"/>
                  </a:lnTo>
                  <a:lnTo>
                    <a:pt x="1371473" y="236601"/>
                  </a:lnTo>
                  <a:lnTo>
                    <a:pt x="1379435" y="199009"/>
                  </a:lnTo>
                  <a:lnTo>
                    <a:pt x="1389126" y="153289"/>
                  </a:lnTo>
                  <a:lnTo>
                    <a:pt x="1311910" y="189230"/>
                  </a:lnTo>
                  <a:lnTo>
                    <a:pt x="1336738" y="208991"/>
                  </a:lnTo>
                  <a:lnTo>
                    <a:pt x="950709" y="694397"/>
                  </a:lnTo>
                  <a:lnTo>
                    <a:pt x="942187" y="691896"/>
                  </a:lnTo>
                  <a:lnTo>
                    <a:pt x="942187" y="705129"/>
                  </a:lnTo>
                  <a:lnTo>
                    <a:pt x="708748" y="998677"/>
                  </a:lnTo>
                  <a:lnTo>
                    <a:pt x="695515" y="987704"/>
                  </a:lnTo>
                  <a:lnTo>
                    <a:pt x="695515" y="1004150"/>
                  </a:lnTo>
                  <a:lnTo>
                    <a:pt x="693585" y="1004646"/>
                  </a:lnTo>
                  <a:lnTo>
                    <a:pt x="693585" y="1017727"/>
                  </a:lnTo>
                  <a:lnTo>
                    <a:pt x="614413" y="1117295"/>
                  </a:lnTo>
                  <a:lnTo>
                    <a:pt x="606348" y="1107986"/>
                  </a:lnTo>
                  <a:lnTo>
                    <a:pt x="606348" y="1127442"/>
                  </a:lnTo>
                  <a:lnTo>
                    <a:pt x="462305" y="1308569"/>
                  </a:lnTo>
                  <a:lnTo>
                    <a:pt x="453745" y="1306144"/>
                  </a:lnTo>
                  <a:lnTo>
                    <a:pt x="453745" y="1319326"/>
                  </a:lnTo>
                  <a:lnTo>
                    <a:pt x="377913" y="1414691"/>
                  </a:lnTo>
                  <a:lnTo>
                    <a:pt x="45008" y="1203071"/>
                  </a:lnTo>
                  <a:lnTo>
                    <a:pt x="453745" y="1319326"/>
                  </a:lnTo>
                  <a:lnTo>
                    <a:pt x="453745" y="1306144"/>
                  </a:lnTo>
                  <a:lnTo>
                    <a:pt x="27813" y="1184986"/>
                  </a:lnTo>
                  <a:lnTo>
                    <a:pt x="543902" y="1055319"/>
                  </a:lnTo>
                  <a:lnTo>
                    <a:pt x="606348" y="1127442"/>
                  </a:lnTo>
                  <a:lnTo>
                    <a:pt x="606348" y="1107986"/>
                  </a:lnTo>
                  <a:lnTo>
                    <a:pt x="557758" y="1051852"/>
                  </a:lnTo>
                  <a:lnTo>
                    <a:pt x="693585" y="1017727"/>
                  </a:lnTo>
                  <a:lnTo>
                    <a:pt x="693585" y="1004646"/>
                  </a:lnTo>
                  <a:lnTo>
                    <a:pt x="548449" y="1041095"/>
                  </a:lnTo>
                  <a:lnTo>
                    <a:pt x="534606" y="1025118"/>
                  </a:lnTo>
                  <a:lnTo>
                    <a:pt x="534606" y="1044575"/>
                  </a:lnTo>
                  <a:lnTo>
                    <a:pt x="30518" y="1171219"/>
                  </a:lnTo>
                  <a:lnTo>
                    <a:pt x="387146" y="874293"/>
                  </a:lnTo>
                  <a:lnTo>
                    <a:pt x="534606" y="1044575"/>
                  </a:lnTo>
                  <a:lnTo>
                    <a:pt x="534606" y="1025118"/>
                  </a:lnTo>
                  <a:lnTo>
                    <a:pt x="396951" y="866127"/>
                  </a:lnTo>
                  <a:lnTo>
                    <a:pt x="462915" y="811212"/>
                  </a:lnTo>
                  <a:lnTo>
                    <a:pt x="695515" y="1004150"/>
                  </a:lnTo>
                  <a:lnTo>
                    <a:pt x="695515" y="987704"/>
                  </a:lnTo>
                  <a:lnTo>
                    <a:pt x="472795" y="802970"/>
                  </a:lnTo>
                  <a:lnTo>
                    <a:pt x="682117" y="628700"/>
                  </a:lnTo>
                  <a:lnTo>
                    <a:pt x="942187" y="705129"/>
                  </a:lnTo>
                  <a:lnTo>
                    <a:pt x="942187" y="691896"/>
                  </a:lnTo>
                  <a:lnTo>
                    <a:pt x="693864" y="618921"/>
                  </a:lnTo>
                  <a:lnTo>
                    <a:pt x="1335151" y="84975"/>
                  </a:lnTo>
                  <a:lnTo>
                    <a:pt x="1355471" y="109347"/>
                  </a:lnTo>
                  <a:lnTo>
                    <a:pt x="1373987" y="67056"/>
                  </a:lnTo>
                  <a:lnTo>
                    <a:pt x="1389634" y="31369"/>
                  </a:lnTo>
                  <a:lnTo>
                    <a:pt x="1323606" y="18745"/>
                  </a:lnTo>
                  <a:lnTo>
                    <a:pt x="1323606" y="78041"/>
                  </a:lnTo>
                  <a:lnTo>
                    <a:pt x="679170" y="614603"/>
                  </a:lnTo>
                  <a:lnTo>
                    <a:pt x="667423" y="611162"/>
                  </a:lnTo>
                  <a:lnTo>
                    <a:pt x="667423" y="624382"/>
                  </a:lnTo>
                  <a:lnTo>
                    <a:pt x="462838" y="794715"/>
                  </a:lnTo>
                  <a:lnTo>
                    <a:pt x="452958" y="786523"/>
                  </a:lnTo>
                  <a:lnTo>
                    <a:pt x="452958" y="802957"/>
                  </a:lnTo>
                  <a:lnTo>
                    <a:pt x="388620" y="856513"/>
                  </a:lnTo>
                  <a:lnTo>
                    <a:pt x="60020" y="477024"/>
                  </a:lnTo>
                  <a:lnTo>
                    <a:pt x="452958" y="802957"/>
                  </a:lnTo>
                  <a:lnTo>
                    <a:pt x="452958" y="786523"/>
                  </a:lnTo>
                  <a:lnTo>
                    <a:pt x="32486" y="437794"/>
                  </a:lnTo>
                  <a:lnTo>
                    <a:pt x="667423" y="624382"/>
                  </a:lnTo>
                  <a:lnTo>
                    <a:pt x="667423" y="611162"/>
                  </a:lnTo>
                  <a:lnTo>
                    <a:pt x="26441" y="422783"/>
                  </a:lnTo>
                  <a:lnTo>
                    <a:pt x="1313853" y="59397"/>
                  </a:lnTo>
                  <a:lnTo>
                    <a:pt x="1320647" y="67551"/>
                  </a:lnTo>
                  <a:lnTo>
                    <a:pt x="1323606" y="78041"/>
                  </a:lnTo>
                  <a:lnTo>
                    <a:pt x="1323606" y="18745"/>
                  </a:lnTo>
                  <a:lnTo>
                    <a:pt x="1305941" y="15367"/>
                  </a:lnTo>
                  <a:lnTo>
                    <a:pt x="1314577" y="46024"/>
                  </a:lnTo>
                  <a:lnTo>
                    <a:pt x="3048" y="416179"/>
                  </a:lnTo>
                  <a:lnTo>
                    <a:pt x="4927" y="422656"/>
                  </a:lnTo>
                  <a:lnTo>
                    <a:pt x="4800" y="423062"/>
                  </a:lnTo>
                  <a:lnTo>
                    <a:pt x="0" y="427228"/>
                  </a:lnTo>
                  <a:lnTo>
                    <a:pt x="378815" y="864679"/>
                  </a:lnTo>
                  <a:lnTo>
                    <a:pt x="762" y="1179449"/>
                  </a:lnTo>
                  <a:lnTo>
                    <a:pt x="4864" y="1184402"/>
                  </a:lnTo>
                  <a:lnTo>
                    <a:pt x="4927" y="1184681"/>
                  </a:lnTo>
                  <a:lnTo>
                    <a:pt x="4813" y="1185049"/>
                  </a:lnTo>
                  <a:lnTo>
                    <a:pt x="1397" y="1190371"/>
                  </a:lnTo>
                  <a:lnTo>
                    <a:pt x="369963" y="1424686"/>
                  </a:lnTo>
                  <a:lnTo>
                    <a:pt x="5969" y="1882394"/>
                  </a:lnTo>
                  <a:lnTo>
                    <a:pt x="8978" y="1884794"/>
                  </a:lnTo>
                  <a:lnTo>
                    <a:pt x="10896" y="1887677"/>
                  </a:lnTo>
                  <a:lnTo>
                    <a:pt x="9144" y="1893697"/>
                  </a:lnTo>
                  <a:lnTo>
                    <a:pt x="1327315" y="2267661"/>
                  </a:lnTo>
                  <a:lnTo>
                    <a:pt x="1318641" y="2298192"/>
                  </a:lnTo>
                  <a:lnTo>
                    <a:pt x="1402461" y="2282444"/>
                  </a:lnTo>
                  <a:lnTo>
                    <a:pt x="1390078" y="2271141"/>
                  </a:lnTo>
                  <a:lnTo>
                    <a:pt x="1339469" y="2224913"/>
                  </a:lnTo>
                  <a:lnTo>
                    <a:pt x="1330782" y="2255482"/>
                  </a:lnTo>
                  <a:lnTo>
                    <a:pt x="37033" y="1888413"/>
                  </a:lnTo>
                  <a:lnTo>
                    <a:pt x="827125" y="1715350"/>
                  </a:lnTo>
                  <a:lnTo>
                    <a:pt x="1400644" y="2079917"/>
                  </a:lnTo>
                  <a:lnTo>
                    <a:pt x="1394079" y="2085594"/>
                  </a:lnTo>
                  <a:lnTo>
                    <a:pt x="1401343" y="2088616"/>
                  </a:lnTo>
                  <a:lnTo>
                    <a:pt x="1388110" y="2109470"/>
                  </a:lnTo>
                  <a:lnTo>
                    <a:pt x="1472819" y="2118233"/>
                  </a:lnTo>
                  <a:close/>
                </a:path>
                <a:path w="3312160" h="2298700">
                  <a:moveTo>
                    <a:pt x="3311652" y="1556004"/>
                  </a:moveTo>
                  <a:lnTo>
                    <a:pt x="3299206" y="1513840"/>
                  </a:lnTo>
                  <a:lnTo>
                    <a:pt x="3287522" y="1474216"/>
                  </a:lnTo>
                  <a:lnTo>
                    <a:pt x="3266071" y="1494205"/>
                  </a:lnTo>
                  <a:lnTo>
                    <a:pt x="3260725" y="1486789"/>
                  </a:lnTo>
                  <a:lnTo>
                    <a:pt x="3258972" y="1490129"/>
                  </a:lnTo>
                  <a:lnTo>
                    <a:pt x="3252698" y="1483398"/>
                  </a:lnTo>
                  <a:lnTo>
                    <a:pt x="3252698" y="1502117"/>
                  </a:lnTo>
                  <a:lnTo>
                    <a:pt x="3248037" y="1510995"/>
                  </a:lnTo>
                  <a:lnTo>
                    <a:pt x="3244608" y="1514208"/>
                  </a:lnTo>
                  <a:lnTo>
                    <a:pt x="3234436" y="1508899"/>
                  </a:lnTo>
                  <a:lnTo>
                    <a:pt x="3234436" y="1523199"/>
                  </a:lnTo>
                  <a:lnTo>
                    <a:pt x="3234436" y="1523682"/>
                  </a:lnTo>
                  <a:lnTo>
                    <a:pt x="3231769" y="1526159"/>
                  </a:lnTo>
                  <a:lnTo>
                    <a:pt x="3234436" y="1527162"/>
                  </a:lnTo>
                  <a:lnTo>
                    <a:pt x="3234436" y="1537004"/>
                  </a:lnTo>
                  <a:lnTo>
                    <a:pt x="3234436" y="1573098"/>
                  </a:lnTo>
                  <a:lnTo>
                    <a:pt x="3234436" y="1585544"/>
                  </a:lnTo>
                  <a:lnTo>
                    <a:pt x="1918868" y="2228608"/>
                  </a:lnTo>
                  <a:lnTo>
                    <a:pt x="2661488" y="1561719"/>
                  </a:lnTo>
                  <a:lnTo>
                    <a:pt x="3228886" y="1561719"/>
                  </a:lnTo>
                  <a:lnTo>
                    <a:pt x="3234436" y="1573098"/>
                  </a:lnTo>
                  <a:lnTo>
                    <a:pt x="3234436" y="1537004"/>
                  </a:lnTo>
                  <a:lnTo>
                    <a:pt x="3228136" y="1549019"/>
                  </a:lnTo>
                  <a:lnTo>
                    <a:pt x="2675636" y="1549019"/>
                  </a:lnTo>
                  <a:lnTo>
                    <a:pt x="2899511" y="1347978"/>
                  </a:lnTo>
                  <a:lnTo>
                    <a:pt x="3234436" y="1523199"/>
                  </a:lnTo>
                  <a:lnTo>
                    <a:pt x="3234436" y="1508899"/>
                  </a:lnTo>
                  <a:lnTo>
                    <a:pt x="2909557" y="1338948"/>
                  </a:lnTo>
                  <a:lnTo>
                    <a:pt x="3013621" y="1245501"/>
                  </a:lnTo>
                  <a:lnTo>
                    <a:pt x="3252698" y="1502117"/>
                  </a:lnTo>
                  <a:lnTo>
                    <a:pt x="3252698" y="1483398"/>
                  </a:lnTo>
                  <a:lnTo>
                    <a:pt x="3023108" y="1236980"/>
                  </a:lnTo>
                  <a:lnTo>
                    <a:pt x="3251454" y="1031925"/>
                  </a:lnTo>
                  <a:lnTo>
                    <a:pt x="3272663" y="1055497"/>
                  </a:lnTo>
                  <a:lnTo>
                    <a:pt x="3289033" y="1013968"/>
                  </a:lnTo>
                  <a:lnTo>
                    <a:pt x="3303905" y="976249"/>
                  </a:lnTo>
                  <a:lnTo>
                    <a:pt x="3221736" y="998855"/>
                  </a:lnTo>
                  <a:lnTo>
                    <a:pt x="3242983" y="1022489"/>
                  </a:lnTo>
                  <a:lnTo>
                    <a:pt x="3014472" y="1227709"/>
                  </a:lnTo>
                  <a:lnTo>
                    <a:pt x="3004985" y="1217536"/>
                  </a:lnTo>
                  <a:lnTo>
                    <a:pt x="3004985" y="1236230"/>
                  </a:lnTo>
                  <a:lnTo>
                    <a:pt x="2897594" y="1332687"/>
                  </a:lnTo>
                  <a:lnTo>
                    <a:pt x="2887535" y="1327429"/>
                  </a:lnTo>
                  <a:lnTo>
                    <a:pt x="2887535" y="1341716"/>
                  </a:lnTo>
                  <a:lnTo>
                    <a:pt x="2656713" y="1549019"/>
                  </a:lnTo>
                  <a:lnTo>
                    <a:pt x="1906092" y="1549019"/>
                  </a:lnTo>
                  <a:lnTo>
                    <a:pt x="2615425" y="1199337"/>
                  </a:lnTo>
                  <a:lnTo>
                    <a:pt x="2887535" y="1341716"/>
                  </a:lnTo>
                  <a:lnTo>
                    <a:pt x="2887535" y="1327429"/>
                  </a:lnTo>
                  <a:lnTo>
                    <a:pt x="2629458" y="1192415"/>
                  </a:lnTo>
                  <a:lnTo>
                    <a:pt x="2858833" y="1079334"/>
                  </a:lnTo>
                  <a:lnTo>
                    <a:pt x="3004985" y="1236230"/>
                  </a:lnTo>
                  <a:lnTo>
                    <a:pt x="3004985" y="1217536"/>
                  </a:lnTo>
                  <a:lnTo>
                    <a:pt x="2870771" y="1073454"/>
                  </a:lnTo>
                  <a:lnTo>
                    <a:pt x="3238449" y="892187"/>
                  </a:lnTo>
                  <a:lnTo>
                    <a:pt x="3252470" y="920623"/>
                  </a:lnTo>
                  <a:lnTo>
                    <a:pt x="3286950" y="875157"/>
                  </a:lnTo>
                  <a:lnTo>
                    <a:pt x="3303155" y="853795"/>
                  </a:lnTo>
                  <a:lnTo>
                    <a:pt x="3303803" y="853490"/>
                  </a:lnTo>
                  <a:lnTo>
                    <a:pt x="3305048" y="853567"/>
                  </a:lnTo>
                  <a:lnTo>
                    <a:pt x="3287674" y="826770"/>
                  </a:lnTo>
                  <a:lnTo>
                    <a:pt x="3258693" y="782066"/>
                  </a:lnTo>
                  <a:lnTo>
                    <a:pt x="3242564" y="809409"/>
                  </a:lnTo>
                  <a:lnTo>
                    <a:pt x="3228873" y="801344"/>
                  </a:lnTo>
                  <a:lnTo>
                    <a:pt x="3228873" y="816013"/>
                  </a:lnTo>
                  <a:lnTo>
                    <a:pt x="3228302" y="833564"/>
                  </a:lnTo>
                  <a:lnTo>
                    <a:pt x="3227184" y="835469"/>
                  </a:lnTo>
                  <a:lnTo>
                    <a:pt x="3227184" y="869302"/>
                  </a:lnTo>
                  <a:lnTo>
                    <a:pt x="3226727" y="883793"/>
                  </a:lnTo>
                  <a:lnTo>
                    <a:pt x="2861741" y="1063752"/>
                  </a:lnTo>
                  <a:lnTo>
                    <a:pt x="2849791" y="1050925"/>
                  </a:lnTo>
                  <a:lnTo>
                    <a:pt x="2849791" y="1069644"/>
                  </a:lnTo>
                  <a:lnTo>
                    <a:pt x="2615565" y="1185138"/>
                  </a:lnTo>
                  <a:lnTo>
                    <a:pt x="1906803" y="814349"/>
                  </a:lnTo>
                  <a:lnTo>
                    <a:pt x="2634030" y="838022"/>
                  </a:lnTo>
                  <a:lnTo>
                    <a:pt x="2849791" y="1069644"/>
                  </a:lnTo>
                  <a:lnTo>
                    <a:pt x="2849791" y="1050925"/>
                  </a:lnTo>
                  <a:lnTo>
                    <a:pt x="2652014" y="838619"/>
                  </a:lnTo>
                  <a:lnTo>
                    <a:pt x="3221190" y="857148"/>
                  </a:lnTo>
                  <a:lnTo>
                    <a:pt x="3227184" y="869302"/>
                  </a:lnTo>
                  <a:lnTo>
                    <a:pt x="3227184" y="835469"/>
                  </a:lnTo>
                  <a:lnTo>
                    <a:pt x="3221875" y="844461"/>
                  </a:lnTo>
                  <a:lnTo>
                    <a:pt x="2639796" y="825500"/>
                  </a:lnTo>
                  <a:lnTo>
                    <a:pt x="1901672" y="33172"/>
                  </a:lnTo>
                  <a:lnTo>
                    <a:pt x="3228873" y="816013"/>
                  </a:lnTo>
                  <a:lnTo>
                    <a:pt x="3228873" y="801344"/>
                  </a:lnTo>
                  <a:lnTo>
                    <a:pt x="1870329" y="0"/>
                  </a:lnTo>
                  <a:lnTo>
                    <a:pt x="1867154" y="5461"/>
                  </a:lnTo>
                  <a:lnTo>
                    <a:pt x="1862455" y="9779"/>
                  </a:lnTo>
                  <a:lnTo>
                    <a:pt x="2621826" y="824915"/>
                  </a:lnTo>
                  <a:lnTo>
                    <a:pt x="1879600" y="800735"/>
                  </a:lnTo>
                  <a:lnTo>
                    <a:pt x="1879346" y="807085"/>
                  </a:lnTo>
                  <a:lnTo>
                    <a:pt x="1876425" y="812673"/>
                  </a:lnTo>
                  <a:lnTo>
                    <a:pt x="2601531" y="1192060"/>
                  </a:lnTo>
                  <a:lnTo>
                    <a:pt x="1876552" y="1549527"/>
                  </a:lnTo>
                  <a:lnTo>
                    <a:pt x="1879346" y="1555178"/>
                  </a:lnTo>
                  <a:lnTo>
                    <a:pt x="1879346" y="1561719"/>
                  </a:lnTo>
                  <a:lnTo>
                    <a:pt x="2642565" y="1561719"/>
                  </a:lnTo>
                  <a:lnTo>
                    <a:pt x="1877517" y="2248827"/>
                  </a:lnTo>
                  <a:lnTo>
                    <a:pt x="1876552" y="2249297"/>
                  </a:lnTo>
                  <a:lnTo>
                    <a:pt x="1876679" y="2249576"/>
                  </a:lnTo>
                  <a:lnTo>
                    <a:pt x="1875155" y="2250948"/>
                  </a:lnTo>
                  <a:lnTo>
                    <a:pt x="1880031" y="2256421"/>
                  </a:lnTo>
                  <a:lnTo>
                    <a:pt x="1882140" y="2260727"/>
                  </a:lnTo>
                  <a:lnTo>
                    <a:pt x="1883346" y="2260142"/>
                  </a:lnTo>
                  <a:lnTo>
                    <a:pt x="1883537" y="2260346"/>
                  </a:lnTo>
                  <a:lnTo>
                    <a:pt x="1884273" y="2259685"/>
                  </a:lnTo>
                  <a:lnTo>
                    <a:pt x="3244862" y="1594485"/>
                  </a:lnTo>
                  <a:lnTo>
                    <a:pt x="3258820" y="1623060"/>
                  </a:lnTo>
                  <a:lnTo>
                    <a:pt x="3293618" y="1577594"/>
                  </a:lnTo>
                  <a:lnTo>
                    <a:pt x="3310242" y="1555877"/>
                  </a:lnTo>
                  <a:lnTo>
                    <a:pt x="3310636" y="1555877"/>
                  </a:lnTo>
                  <a:lnTo>
                    <a:pt x="3310432" y="1555623"/>
                  </a:lnTo>
                  <a:lnTo>
                    <a:pt x="3311652" y="155600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72999" y="2586227"/>
              <a:ext cx="410845" cy="779145"/>
            </a:xfrm>
            <a:custGeom>
              <a:avLst/>
              <a:gdLst/>
              <a:ahLst/>
              <a:cxnLst/>
              <a:rect l="l" t="t" r="r" b="b"/>
              <a:pathLst>
                <a:path w="410845" h="779145">
                  <a:moveTo>
                    <a:pt x="397522" y="38100"/>
                  </a:moveTo>
                  <a:lnTo>
                    <a:pt x="384822" y="31750"/>
                  </a:lnTo>
                  <a:lnTo>
                    <a:pt x="321322" y="0"/>
                  </a:lnTo>
                  <a:lnTo>
                    <a:pt x="32132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22" y="44450"/>
                  </a:lnTo>
                  <a:lnTo>
                    <a:pt x="321322" y="76200"/>
                  </a:lnTo>
                  <a:lnTo>
                    <a:pt x="384822" y="44450"/>
                  </a:lnTo>
                  <a:lnTo>
                    <a:pt x="397522" y="38100"/>
                  </a:lnTo>
                  <a:close/>
                </a:path>
                <a:path w="410845" h="779145">
                  <a:moveTo>
                    <a:pt x="410349" y="740664"/>
                  </a:moveTo>
                  <a:lnTo>
                    <a:pt x="397649" y="734314"/>
                  </a:lnTo>
                  <a:lnTo>
                    <a:pt x="334149" y="702564"/>
                  </a:lnTo>
                  <a:lnTo>
                    <a:pt x="334149" y="734314"/>
                  </a:lnTo>
                  <a:lnTo>
                    <a:pt x="6096" y="734314"/>
                  </a:lnTo>
                  <a:lnTo>
                    <a:pt x="6096" y="747014"/>
                  </a:lnTo>
                  <a:lnTo>
                    <a:pt x="334149" y="747014"/>
                  </a:lnTo>
                  <a:lnTo>
                    <a:pt x="334149" y="778764"/>
                  </a:lnTo>
                  <a:lnTo>
                    <a:pt x="397649" y="747014"/>
                  </a:lnTo>
                  <a:lnTo>
                    <a:pt x="410349" y="74066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07794" y="4537964"/>
            <a:ext cx="133197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Input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3856101" y="4537964"/>
            <a:ext cx="14243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Hidden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4529" y="4508754"/>
            <a:ext cx="144525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Output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6882" y="3746372"/>
            <a:ext cx="46469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0.25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0.5</a:t>
            </a:r>
            <a:endParaRPr sz="1400">
              <a:latin typeface="Carlito"/>
              <a:cs typeface="Carlito"/>
            </a:endParaRPr>
          </a:p>
          <a:p>
            <a:pPr marL="78740">
              <a:lnSpc>
                <a:spcPts val="211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78740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5127" y="1984373"/>
            <a:ext cx="671958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C00000"/>
                </a:solidFill>
                <a:latin typeface="Carlito"/>
                <a:cs typeface="Carlito"/>
              </a:rPr>
              <a:t>X</a:t>
            </a:r>
            <a:r>
              <a:rPr sz="1575" b="1" spc="-30" baseline="-21164" dirty="0">
                <a:solidFill>
                  <a:srgbClr val="C00000"/>
                </a:solidFill>
                <a:latin typeface="Carlito"/>
                <a:cs typeface="Carlito"/>
              </a:rPr>
              <a:t>1</a:t>
            </a:r>
            <a:r>
              <a:rPr sz="1600" b="1" spc="-20" dirty="0">
                <a:solidFill>
                  <a:srgbClr val="C00000"/>
                </a:solidFill>
                <a:latin typeface="Carlito"/>
                <a:cs typeface="Carlito"/>
              </a:rPr>
              <a:t>=1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2677" y="2759200"/>
            <a:ext cx="584328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C00000"/>
                </a:solidFill>
                <a:latin typeface="Carlito"/>
                <a:cs typeface="Carlito"/>
              </a:rPr>
              <a:t>X</a:t>
            </a:r>
            <a:r>
              <a:rPr sz="1575" b="1" spc="-30" baseline="-21164" dirty="0">
                <a:solidFill>
                  <a:srgbClr val="C00000"/>
                </a:solidFill>
                <a:latin typeface="Carlito"/>
                <a:cs typeface="Carlito"/>
              </a:rPr>
              <a:t>2</a:t>
            </a:r>
            <a:r>
              <a:rPr sz="1600" b="1" spc="-20" dirty="0">
                <a:solidFill>
                  <a:srgbClr val="C00000"/>
                </a:solidFill>
                <a:latin typeface="Carlito"/>
                <a:cs typeface="Carlito"/>
              </a:rPr>
              <a:t>=0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8777" y="3475177"/>
            <a:ext cx="538228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C00000"/>
                </a:solidFill>
                <a:latin typeface="Carlito"/>
                <a:cs typeface="Carlito"/>
              </a:rPr>
              <a:t>X</a:t>
            </a:r>
            <a:r>
              <a:rPr sz="1575" b="1" spc="-30" baseline="-21164" dirty="0">
                <a:solidFill>
                  <a:srgbClr val="C00000"/>
                </a:solidFill>
                <a:latin typeface="Carlito"/>
                <a:cs typeface="Carlito"/>
              </a:rPr>
              <a:t>3</a:t>
            </a:r>
            <a:r>
              <a:rPr sz="1600" b="1" spc="-20" dirty="0">
                <a:solidFill>
                  <a:srgbClr val="C00000"/>
                </a:solidFill>
                <a:latin typeface="Carlito"/>
                <a:cs typeface="Carlito"/>
              </a:rPr>
              <a:t>=1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3409" y="247776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72934" y="315594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2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41817" y="2001469"/>
            <a:ext cx="201763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0" dirty="0">
                <a:solidFill>
                  <a:srgbClr val="C00000"/>
                </a:solidFill>
                <a:latin typeface="Carlito"/>
                <a:cs typeface="Carlito"/>
              </a:rPr>
              <a:t>x=Perceptron(x)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41817" y="2490317"/>
            <a:ext cx="3220794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Linear</a:t>
            </a:r>
            <a:r>
              <a:rPr sz="2000" b="1"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Activation</a:t>
            </a:r>
            <a:r>
              <a:rPr sz="2000" b="1" spc="-4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function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i="1" spc="-10" dirty="0">
                <a:solidFill>
                  <a:srgbClr val="C00000"/>
                </a:solidFill>
                <a:latin typeface="Carlito"/>
                <a:cs typeface="Carlito"/>
              </a:rPr>
              <a:t>x=f(x)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77085" y="5243640"/>
            <a:ext cx="318770" cy="923925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spc="-50" dirty="0">
                <a:latin typeface="Carlito"/>
                <a:cs typeface="Carlito"/>
              </a:rPr>
              <a:t>1</a:t>
            </a:r>
            <a:endParaRPr sz="1800" dirty="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latin typeface="Carlito"/>
                <a:cs typeface="Carlito"/>
              </a:rPr>
              <a:t>0</a:t>
            </a:r>
            <a:endParaRPr sz="1800" dirty="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800" spc="-50" dirty="0">
                <a:latin typeface="Carlito"/>
                <a:cs typeface="Carlito"/>
              </a:rPr>
              <a:t>1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  <a:p>
            <a:pPr marL="27940">
              <a:lnSpc>
                <a:spcPts val="223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27940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92090" y="3657980"/>
            <a:ext cx="47243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0.15</a:t>
            </a:r>
            <a:endParaRPr sz="1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75035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Linear</a:t>
            </a:r>
          </a:p>
        </p:txBody>
      </p:sp>
      <p:sp>
        <p:nvSpPr>
          <p:cNvPr id="3" name="object 3"/>
          <p:cNvSpPr/>
          <p:nvPr/>
        </p:nvSpPr>
        <p:spPr>
          <a:xfrm>
            <a:off x="1287780" y="1871726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161" y="0"/>
                </a:moveTo>
                <a:lnTo>
                  <a:pt x="276097" y="11557"/>
                </a:lnTo>
                <a:lnTo>
                  <a:pt x="292461" y="18631"/>
                </a:lnTo>
                <a:lnTo>
                  <a:pt x="306514" y="28432"/>
                </a:lnTo>
                <a:lnTo>
                  <a:pt x="335047" y="73925"/>
                </a:lnTo>
                <a:lnTo>
                  <a:pt x="343378" y="115732"/>
                </a:lnTo>
                <a:lnTo>
                  <a:pt x="344424" y="139826"/>
                </a:lnTo>
                <a:lnTo>
                  <a:pt x="343376" y="164707"/>
                </a:lnTo>
                <a:lnTo>
                  <a:pt x="334994" y="207656"/>
                </a:lnTo>
                <a:lnTo>
                  <a:pt x="306514" y="253857"/>
                </a:lnTo>
                <a:lnTo>
                  <a:pt x="276606" y="270890"/>
                </a:lnTo>
                <a:lnTo>
                  <a:pt x="280161" y="282321"/>
                </a:lnTo>
                <a:lnTo>
                  <a:pt x="318658" y="264302"/>
                </a:lnTo>
                <a:lnTo>
                  <a:pt x="346963" y="233045"/>
                </a:lnTo>
                <a:lnTo>
                  <a:pt x="364394" y="191135"/>
                </a:lnTo>
                <a:lnTo>
                  <a:pt x="370205" y="141224"/>
                </a:lnTo>
                <a:lnTo>
                  <a:pt x="368732" y="115359"/>
                </a:lnTo>
                <a:lnTo>
                  <a:pt x="357024" y="69536"/>
                </a:lnTo>
                <a:lnTo>
                  <a:pt x="333954" y="32164"/>
                </a:lnTo>
                <a:lnTo>
                  <a:pt x="300616" y="7435"/>
                </a:lnTo>
                <a:lnTo>
                  <a:pt x="280161" y="0"/>
                </a:lnTo>
                <a:close/>
              </a:path>
              <a:path w="370205" h="282575">
                <a:moveTo>
                  <a:pt x="90042" y="0"/>
                </a:moveTo>
                <a:lnTo>
                  <a:pt x="51657" y="18145"/>
                </a:lnTo>
                <a:lnTo>
                  <a:pt x="23367" y="49529"/>
                </a:lnTo>
                <a:lnTo>
                  <a:pt x="5873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725" y="270890"/>
                </a:lnTo>
                <a:lnTo>
                  <a:pt x="77602" y="263773"/>
                </a:lnTo>
                <a:lnTo>
                  <a:pt x="63706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32"/>
                </a:lnTo>
                <a:lnTo>
                  <a:pt x="94106" y="11557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0254" y="1781632"/>
            <a:ext cx="1891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697865" algn="l"/>
              </a:tabLst>
            </a:pPr>
            <a:r>
              <a:rPr sz="2400" spc="-50" dirty="0">
                <a:latin typeface="Cambria Math"/>
                <a:cs typeface="Cambria Math"/>
              </a:rPr>
              <a:t>𝑓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r>
              <a:rPr sz="2400" dirty="0">
                <a:latin typeface="Cambria Math"/>
                <a:cs typeface="Cambria Math"/>
              </a:rPr>
              <a:t>	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𝑎𝑥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1214" y="3042792"/>
            <a:ext cx="779145" cy="20320"/>
          </a:xfrm>
          <a:custGeom>
            <a:avLst/>
            <a:gdLst/>
            <a:ahLst/>
            <a:cxnLst/>
            <a:rect l="l" t="t" r="r" b="b"/>
            <a:pathLst>
              <a:path w="779144" h="20319">
                <a:moveTo>
                  <a:pt x="778700" y="0"/>
                </a:moveTo>
                <a:lnTo>
                  <a:pt x="0" y="0"/>
                </a:lnTo>
                <a:lnTo>
                  <a:pt x="0" y="19812"/>
                </a:lnTo>
                <a:lnTo>
                  <a:pt x="778700" y="19812"/>
                </a:lnTo>
                <a:lnTo>
                  <a:pt x="778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8730" y="2591511"/>
            <a:ext cx="8032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𝑑𝑓(𝑥)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588" y="3026409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𝑑𝑥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1289" y="2821635"/>
            <a:ext cx="508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𝑎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5006" y="1120139"/>
            <a:ext cx="4568578" cy="25923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01420" y="4340097"/>
            <a:ext cx="52660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Observations: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Constant</a:t>
            </a:r>
            <a:r>
              <a:rPr sz="1800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gradient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Gradient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does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not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depend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on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change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input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78769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Linear</a:t>
            </a:r>
          </a:p>
        </p:txBody>
      </p:sp>
      <p:sp>
        <p:nvSpPr>
          <p:cNvPr id="3" name="object 3"/>
          <p:cNvSpPr/>
          <p:nvPr/>
        </p:nvSpPr>
        <p:spPr>
          <a:xfrm>
            <a:off x="1287780" y="1871726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161" y="0"/>
                </a:moveTo>
                <a:lnTo>
                  <a:pt x="276097" y="11557"/>
                </a:lnTo>
                <a:lnTo>
                  <a:pt x="292461" y="18631"/>
                </a:lnTo>
                <a:lnTo>
                  <a:pt x="306514" y="28432"/>
                </a:lnTo>
                <a:lnTo>
                  <a:pt x="335047" y="73925"/>
                </a:lnTo>
                <a:lnTo>
                  <a:pt x="343378" y="115732"/>
                </a:lnTo>
                <a:lnTo>
                  <a:pt x="344424" y="139826"/>
                </a:lnTo>
                <a:lnTo>
                  <a:pt x="343376" y="164707"/>
                </a:lnTo>
                <a:lnTo>
                  <a:pt x="334994" y="207656"/>
                </a:lnTo>
                <a:lnTo>
                  <a:pt x="306514" y="253857"/>
                </a:lnTo>
                <a:lnTo>
                  <a:pt x="276606" y="270890"/>
                </a:lnTo>
                <a:lnTo>
                  <a:pt x="280161" y="282321"/>
                </a:lnTo>
                <a:lnTo>
                  <a:pt x="318658" y="264302"/>
                </a:lnTo>
                <a:lnTo>
                  <a:pt x="346963" y="233045"/>
                </a:lnTo>
                <a:lnTo>
                  <a:pt x="364394" y="191135"/>
                </a:lnTo>
                <a:lnTo>
                  <a:pt x="370205" y="141224"/>
                </a:lnTo>
                <a:lnTo>
                  <a:pt x="368732" y="115359"/>
                </a:lnTo>
                <a:lnTo>
                  <a:pt x="357024" y="69536"/>
                </a:lnTo>
                <a:lnTo>
                  <a:pt x="333954" y="32164"/>
                </a:lnTo>
                <a:lnTo>
                  <a:pt x="300616" y="7435"/>
                </a:lnTo>
                <a:lnTo>
                  <a:pt x="280161" y="0"/>
                </a:lnTo>
                <a:close/>
              </a:path>
              <a:path w="370205" h="282575">
                <a:moveTo>
                  <a:pt x="90042" y="0"/>
                </a:moveTo>
                <a:lnTo>
                  <a:pt x="51657" y="18145"/>
                </a:lnTo>
                <a:lnTo>
                  <a:pt x="23367" y="49529"/>
                </a:lnTo>
                <a:lnTo>
                  <a:pt x="5873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725" y="270890"/>
                </a:lnTo>
                <a:lnTo>
                  <a:pt x="77602" y="263773"/>
                </a:lnTo>
                <a:lnTo>
                  <a:pt x="63706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32"/>
                </a:lnTo>
                <a:lnTo>
                  <a:pt x="94106" y="11557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0254" y="1781632"/>
            <a:ext cx="1891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697865" algn="l"/>
              </a:tabLst>
            </a:pPr>
            <a:r>
              <a:rPr sz="2400" spc="-50" dirty="0">
                <a:latin typeface="Cambria Math"/>
                <a:cs typeface="Cambria Math"/>
              </a:rPr>
              <a:t>𝑓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r>
              <a:rPr sz="2400" dirty="0">
                <a:latin typeface="Cambria Math"/>
                <a:cs typeface="Cambria Math"/>
              </a:rPr>
              <a:t>	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𝑎𝑥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8636" y="3064764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47" y="0"/>
                </a:moveTo>
                <a:lnTo>
                  <a:pt x="276110" y="11430"/>
                </a:lnTo>
                <a:lnTo>
                  <a:pt x="292418" y="18522"/>
                </a:lnTo>
                <a:lnTo>
                  <a:pt x="306463" y="28352"/>
                </a:lnTo>
                <a:lnTo>
                  <a:pt x="334987" y="73852"/>
                </a:lnTo>
                <a:lnTo>
                  <a:pt x="343281" y="115623"/>
                </a:lnTo>
                <a:lnTo>
                  <a:pt x="344309" y="139700"/>
                </a:lnTo>
                <a:lnTo>
                  <a:pt x="343263" y="164635"/>
                </a:lnTo>
                <a:lnTo>
                  <a:pt x="334933" y="207601"/>
                </a:lnTo>
                <a:lnTo>
                  <a:pt x="306511" y="253857"/>
                </a:lnTo>
                <a:lnTo>
                  <a:pt x="276491" y="270890"/>
                </a:lnTo>
                <a:lnTo>
                  <a:pt x="280047" y="282321"/>
                </a:lnTo>
                <a:lnTo>
                  <a:pt x="318544" y="264255"/>
                </a:lnTo>
                <a:lnTo>
                  <a:pt x="346849" y="233045"/>
                </a:lnTo>
                <a:lnTo>
                  <a:pt x="364280" y="191135"/>
                </a:lnTo>
                <a:lnTo>
                  <a:pt x="370090" y="141224"/>
                </a:lnTo>
                <a:lnTo>
                  <a:pt x="368638" y="115341"/>
                </a:lnTo>
                <a:lnTo>
                  <a:pt x="357017" y="69482"/>
                </a:lnTo>
                <a:lnTo>
                  <a:pt x="333893" y="32146"/>
                </a:lnTo>
                <a:lnTo>
                  <a:pt x="300504" y="7381"/>
                </a:lnTo>
                <a:lnTo>
                  <a:pt x="280047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628" y="18097"/>
                </a:lnTo>
                <a:lnTo>
                  <a:pt x="23291" y="49530"/>
                </a:lnTo>
                <a:lnTo>
                  <a:pt x="5826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62" y="213090"/>
                </a:lnTo>
                <a:lnTo>
                  <a:pt x="36100" y="250281"/>
                </a:lnTo>
                <a:lnTo>
                  <a:pt x="69514" y="274943"/>
                </a:lnTo>
                <a:lnTo>
                  <a:pt x="90043" y="282321"/>
                </a:lnTo>
                <a:lnTo>
                  <a:pt x="93611" y="270890"/>
                </a:lnTo>
                <a:lnTo>
                  <a:pt x="77528" y="263773"/>
                </a:lnTo>
                <a:lnTo>
                  <a:pt x="63647" y="253857"/>
                </a:lnTo>
                <a:lnTo>
                  <a:pt x="35169" y="207601"/>
                </a:lnTo>
                <a:lnTo>
                  <a:pt x="26801" y="164635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57" y="28352"/>
                </a:lnTo>
                <a:lnTo>
                  <a:pt x="94068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0844" y="2974924"/>
            <a:ext cx="4927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</a:tabLst>
            </a:pPr>
            <a:r>
              <a:rPr sz="2400" spc="-50" dirty="0">
                <a:latin typeface="Cambria Math"/>
                <a:cs typeface="Cambria Math"/>
              </a:rPr>
              <a:t>𝑓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3022" y="2974924"/>
            <a:ext cx="4065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  <a:r>
              <a:rPr sz="262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625" baseline="-15873" dirty="0">
                <a:latin typeface="Cambria Math"/>
                <a:cs typeface="Cambria Math"/>
              </a:rPr>
              <a:t>1</a:t>
            </a:r>
            <a:r>
              <a:rPr sz="2625" spc="39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  <a:r>
              <a:rPr sz="2625" baseline="-15873" dirty="0">
                <a:latin typeface="Cambria Math"/>
                <a:cs typeface="Cambria Math"/>
              </a:rPr>
              <a:t>2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625" baseline="-15873" dirty="0">
                <a:latin typeface="Cambria Math"/>
                <a:cs typeface="Cambria Math"/>
              </a:rPr>
              <a:t>2</a:t>
            </a:r>
            <a:r>
              <a:rPr sz="2625" spc="40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  <a:r>
              <a:rPr sz="2625" baseline="-15873" dirty="0">
                <a:latin typeface="Cambria Math"/>
                <a:cs typeface="Cambria Math"/>
              </a:rPr>
              <a:t>3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625" baseline="-15873" dirty="0">
                <a:latin typeface="Cambria Math"/>
                <a:cs typeface="Cambria Math"/>
              </a:rPr>
              <a:t>3</a:t>
            </a:r>
            <a:r>
              <a:rPr sz="2625" spc="40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⋯</a:t>
            </a:r>
            <a:r>
              <a:rPr sz="2400" spc="-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2755873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408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Linear</a:t>
            </a:r>
          </a:p>
        </p:txBody>
      </p:sp>
      <p:sp>
        <p:nvSpPr>
          <p:cNvPr id="3" name="object 3"/>
          <p:cNvSpPr/>
          <p:nvPr/>
        </p:nvSpPr>
        <p:spPr>
          <a:xfrm>
            <a:off x="1287780" y="1871726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161" y="0"/>
                </a:moveTo>
                <a:lnTo>
                  <a:pt x="276097" y="11557"/>
                </a:lnTo>
                <a:lnTo>
                  <a:pt x="292461" y="18631"/>
                </a:lnTo>
                <a:lnTo>
                  <a:pt x="306514" y="28432"/>
                </a:lnTo>
                <a:lnTo>
                  <a:pt x="335047" y="73925"/>
                </a:lnTo>
                <a:lnTo>
                  <a:pt x="343378" y="115732"/>
                </a:lnTo>
                <a:lnTo>
                  <a:pt x="344424" y="139826"/>
                </a:lnTo>
                <a:lnTo>
                  <a:pt x="343376" y="164707"/>
                </a:lnTo>
                <a:lnTo>
                  <a:pt x="334994" y="207656"/>
                </a:lnTo>
                <a:lnTo>
                  <a:pt x="306514" y="253857"/>
                </a:lnTo>
                <a:lnTo>
                  <a:pt x="276606" y="270890"/>
                </a:lnTo>
                <a:lnTo>
                  <a:pt x="280161" y="282321"/>
                </a:lnTo>
                <a:lnTo>
                  <a:pt x="318658" y="264302"/>
                </a:lnTo>
                <a:lnTo>
                  <a:pt x="346963" y="233045"/>
                </a:lnTo>
                <a:lnTo>
                  <a:pt x="364394" y="191135"/>
                </a:lnTo>
                <a:lnTo>
                  <a:pt x="370205" y="141224"/>
                </a:lnTo>
                <a:lnTo>
                  <a:pt x="368732" y="115359"/>
                </a:lnTo>
                <a:lnTo>
                  <a:pt x="357024" y="69536"/>
                </a:lnTo>
                <a:lnTo>
                  <a:pt x="333954" y="32164"/>
                </a:lnTo>
                <a:lnTo>
                  <a:pt x="300616" y="7435"/>
                </a:lnTo>
                <a:lnTo>
                  <a:pt x="280161" y="0"/>
                </a:lnTo>
                <a:close/>
              </a:path>
              <a:path w="370205" h="282575">
                <a:moveTo>
                  <a:pt x="90042" y="0"/>
                </a:moveTo>
                <a:lnTo>
                  <a:pt x="51657" y="18145"/>
                </a:lnTo>
                <a:lnTo>
                  <a:pt x="23367" y="49529"/>
                </a:lnTo>
                <a:lnTo>
                  <a:pt x="5873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725" y="270890"/>
                </a:lnTo>
                <a:lnTo>
                  <a:pt x="77602" y="263773"/>
                </a:lnTo>
                <a:lnTo>
                  <a:pt x="63706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32"/>
                </a:lnTo>
                <a:lnTo>
                  <a:pt x="94106" y="11557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0254" y="1781632"/>
            <a:ext cx="1891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697865" algn="l"/>
              </a:tabLst>
            </a:pPr>
            <a:r>
              <a:rPr sz="2400" spc="-50" dirty="0">
                <a:latin typeface="Cambria Math"/>
                <a:cs typeface="Cambria Math"/>
              </a:rPr>
              <a:t>𝑓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r>
              <a:rPr sz="2400" dirty="0">
                <a:latin typeface="Cambria Math"/>
                <a:cs typeface="Cambria Math"/>
              </a:rPr>
              <a:t>	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𝑎𝑥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8636" y="3064764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47" y="0"/>
                </a:moveTo>
                <a:lnTo>
                  <a:pt x="276110" y="11430"/>
                </a:lnTo>
                <a:lnTo>
                  <a:pt x="292418" y="18522"/>
                </a:lnTo>
                <a:lnTo>
                  <a:pt x="306463" y="28352"/>
                </a:lnTo>
                <a:lnTo>
                  <a:pt x="334987" y="73852"/>
                </a:lnTo>
                <a:lnTo>
                  <a:pt x="343281" y="115623"/>
                </a:lnTo>
                <a:lnTo>
                  <a:pt x="344309" y="139700"/>
                </a:lnTo>
                <a:lnTo>
                  <a:pt x="343263" y="164635"/>
                </a:lnTo>
                <a:lnTo>
                  <a:pt x="334933" y="207601"/>
                </a:lnTo>
                <a:lnTo>
                  <a:pt x="306511" y="253857"/>
                </a:lnTo>
                <a:lnTo>
                  <a:pt x="276491" y="270890"/>
                </a:lnTo>
                <a:lnTo>
                  <a:pt x="280047" y="282321"/>
                </a:lnTo>
                <a:lnTo>
                  <a:pt x="318544" y="264255"/>
                </a:lnTo>
                <a:lnTo>
                  <a:pt x="346849" y="233045"/>
                </a:lnTo>
                <a:lnTo>
                  <a:pt x="364280" y="191135"/>
                </a:lnTo>
                <a:lnTo>
                  <a:pt x="370090" y="141224"/>
                </a:lnTo>
                <a:lnTo>
                  <a:pt x="368638" y="115341"/>
                </a:lnTo>
                <a:lnTo>
                  <a:pt x="357017" y="69482"/>
                </a:lnTo>
                <a:lnTo>
                  <a:pt x="333893" y="32146"/>
                </a:lnTo>
                <a:lnTo>
                  <a:pt x="300504" y="7381"/>
                </a:lnTo>
                <a:lnTo>
                  <a:pt x="280047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628" y="18097"/>
                </a:lnTo>
                <a:lnTo>
                  <a:pt x="23291" y="49530"/>
                </a:lnTo>
                <a:lnTo>
                  <a:pt x="5826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62" y="213090"/>
                </a:lnTo>
                <a:lnTo>
                  <a:pt x="36100" y="250281"/>
                </a:lnTo>
                <a:lnTo>
                  <a:pt x="69514" y="274943"/>
                </a:lnTo>
                <a:lnTo>
                  <a:pt x="90043" y="282321"/>
                </a:lnTo>
                <a:lnTo>
                  <a:pt x="93611" y="270890"/>
                </a:lnTo>
                <a:lnTo>
                  <a:pt x="77528" y="263773"/>
                </a:lnTo>
                <a:lnTo>
                  <a:pt x="63647" y="253857"/>
                </a:lnTo>
                <a:lnTo>
                  <a:pt x="35169" y="207601"/>
                </a:lnTo>
                <a:lnTo>
                  <a:pt x="26801" y="164635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57" y="28352"/>
                </a:lnTo>
                <a:lnTo>
                  <a:pt x="94068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0844" y="2974924"/>
            <a:ext cx="4927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</a:tabLst>
            </a:pPr>
            <a:r>
              <a:rPr sz="2400" spc="-50" dirty="0">
                <a:latin typeface="Cambria Math"/>
                <a:cs typeface="Cambria Math"/>
              </a:rPr>
              <a:t>𝑓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3022" y="2974924"/>
            <a:ext cx="4065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  <a:r>
              <a:rPr sz="262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625" baseline="-15873" dirty="0">
                <a:latin typeface="Cambria Math"/>
                <a:cs typeface="Cambria Math"/>
              </a:rPr>
              <a:t>1</a:t>
            </a:r>
            <a:r>
              <a:rPr sz="2625" spc="39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  <a:r>
              <a:rPr sz="2625" baseline="-15873" dirty="0">
                <a:latin typeface="Cambria Math"/>
                <a:cs typeface="Cambria Math"/>
              </a:rPr>
              <a:t>2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625" baseline="-15873" dirty="0">
                <a:latin typeface="Cambria Math"/>
                <a:cs typeface="Cambria Math"/>
              </a:rPr>
              <a:t>2</a:t>
            </a:r>
            <a:r>
              <a:rPr sz="2625" spc="40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  <a:r>
              <a:rPr sz="2625" baseline="-15873" dirty="0">
                <a:latin typeface="Cambria Math"/>
                <a:cs typeface="Cambria Math"/>
              </a:rPr>
              <a:t>3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625" baseline="-15873" dirty="0">
                <a:latin typeface="Cambria Math"/>
                <a:cs typeface="Cambria Math"/>
              </a:rPr>
              <a:t>3</a:t>
            </a:r>
            <a:r>
              <a:rPr sz="2625" spc="40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⋯</a:t>
            </a:r>
            <a:r>
              <a:rPr sz="2400" spc="-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3072" y="861364"/>
            <a:ext cx="4427827" cy="181874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21802" y="3315080"/>
            <a:ext cx="1190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Perceptron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42531" y="778763"/>
            <a:ext cx="3968750" cy="2609850"/>
            <a:chOff x="6542531" y="778763"/>
            <a:chExt cx="3968750" cy="2609850"/>
          </a:xfrm>
        </p:grpSpPr>
        <p:sp>
          <p:nvSpPr>
            <p:cNvPr id="11" name="object 11"/>
            <p:cNvSpPr/>
            <p:nvPr/>
          </p:nvSpPr>
          <p:spPr>
            <a:xfrm>
              <a:off x="8633840" y="2309622"/>
              <a:ext cx="182880" cy="1079500"/>
            </a:xfrm>
            <a:custGeom>
              <a:avLst/>
              <a:gdLst/>
              <a:ahLst/>
              <a:cxnLst/>
              <a:rect l="l" t="t" r="r" b="b"/>
              <a:pathLst>
                <a:path w="182879" h="1079500">
                  <a:moveTo>
                    <a:pt x="132460" y="73829"/>
                  </a:moveTo>
                  <a:lnTo>
                    <a:pt x="0" y="1075563"/>
                  </a:lnTo>
                  <a:lnTo>
                    <a:pt x="25145" y="1078991"/>
                  </a:lnTo>
                  <a:lnTo>
                    <a:pt x="157601" y="77172"/>
                  </a:lnTo>
                  <a:lnTo>
                    <a:pt x="132460" y="73829"/>
                  </a:lnTo>
                  <a:close/>
                </a:path>
                <a:path w="182879" h="1079500">
                  <a:moveTo>
                    <a:pt x="176159" y="61340"/>
                  </a:moveTo>
                  <a:lnTo>
                    <a:pt x="134111" y="61340"/>
                  </a:lnTo>
                  <a:lnTo>
                    <a:pt x="159257" y="64642"/>
                  </a:lnTo>
                  <a:lnTo>
                    <a:pt x="157601" y="77172"/>
                  </a:lnTo>
                  <a:lnTo>
                    <a:pt x="182752" y="80517"/>
                  </a:lnTo>
                  <a:lnTo>
                    <a:pt x="176159" y="61340"/>
                  </a:lnTo>
                  <a:close/>
                </a:path>
                <a:path w="182879" h="1079500">
                  <a:moveTo>
                    <a:pt x="134111" y="61340"/>
                  </a:moveTo>
                  <a:lnTo>
                    <a:pt x="132460" y="73829"/>
                  </a:lnTo>
                  <a:lnTo>
                    <a:pt x="157601" y="77172"/>
                  </a:lnTo>
                  <a:lnTo>
                    <a:pt x="159257" y="64642"/>
                  </a:lnTo>
                  <a:lnTo>
                    <a:pt x="134111" y="61340"/>
                  </a:lnTo>
                  <a:close/>
                </a:path>
                <a:path w="182879" h="1079500">
                  <a:moveTo>
                    <a:pt x="155066" y="0"/>
                  </a:moveTo>
                  <a:lnTo>
                    <a:pt x="107314" y="70485"/>
                  </a:lnTo>
                  <a:lnTo>
                    <a:pt x="132460" y="73829"/>
                  </a:lnTo>
                  <a:lnTo>
                    <a:pt x="134111" y="61340"/>
                  </a:lnTo>
                  <a:lnTo>
                    <a:pt x="176159" y="61340"/>
                  </a:lnTo>
                  <a:lnTo>
                    <a:pt x="15506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14893" y="956309"/>
              <a:ext cx="2585085" cy="1623060"/>
            </a:xfrm>
            <a:custGeom>
              <a:avLst/>
              <a:gdLst/>
              <a:ahLst/>
              <a:cxnLst/>
              <a:rect l="l" t="t" r="r" b="b"/>
              <a:pathLst>
                <a:path w="2585084" h="1623060">
                  <a:moveTo>
                    <a:pt x="0" y="811529"/>
                  </a:moveTo>
                  <a:lnTo>
                    <a:pt x="5281" y="737666"/>
                  </a:lnTo>
                  <a:lnTo>
                    <a:pt x="20821" y="665659"/>
                  </a:lnTo>
                  <a:lnTo>
                    <a:pt x="46164" y="595797"/>
                  </a:lnTo>
                  <a:lnTo>
                    <a:pt x="80853" y="528365"/>
                  </a:lnTo>
                  <a:lnTo>
                    <a:pt x="101560" y="495651"/>
                  </a:lnTo>
                  <a:lnTo>
                    <a:pt x="124432" y="463651"/>
                  </a:lnTo>
                  <a:lnTo>
                    <a:pt x="149413" y="432402"/>
                  </a:lnTo>
                  <a:lnTo>
                    <a:pt x="176445" y="401940"/>
                  </a:lnTo>
                  <a:lnTo>
                    <a:pt x="205471" y="372301"/>
                  </a:lnTo>
                  <a:lnTo>
                    <a:pt x="236435" y="343520"/>
                  </a:lnTo>
                  <a:lnTo>
                    <a:pt x="269279" y="315633"/>
                  </a:lnTo>
                  <a:lnTo>
                    <a:pt x="303947" y="288676"/>
                  </a:lnTo>
                  <a:lnTo>
                    <a:pt x="340380" y="262685"/>
                  </a:lnTo>
                  <a:lnTo>
                    <a:pt x="378523" y="237696"/>
                  </a:lnTo>
                  <a:lnTo>
                    <a:pt x="418318" y="213744"/>
                  </a:lnTo>
                  <a:lnTo>
                    <a:pt x="459708" y="190865"/>
                  </a:lnTo>
                  <a:lnTo>
                    <a:pt x="502636" y="169096"/>
                  </a:lnTo>
                  <a:lnTo>
                    <a:pt x="547046" y="148471"/>
                  </a:lnTo>
                  <a:lnTo>
                    <a:pt x="592879" y="129027"/>
                  </a:lnTo>
                  <a:lnTo>
                    <a:pt x="640079" y="110800"/>
                  </a:lnTo>
                  <a:lnTo>
                    <a:pt x="688590" y="93825"/>
                  </a:lnTo>
                  <a:lnTo>
                    <a:pt x="738353" y="78138"/>
                  </a:lnTo>
                  <a:lnTo>
                    <a:pt x="789312" y="63775"/>
                  </a:lnTo>
                  <a:lnTo>
                    <a:pt x="841411" y="50772"/>
                  </a:lnTo>
                  <a:lnTo>
                    <a:pt x="894591" y="39165"/>
                  </a:lnTo>
                  <a:lnTo>
                    <a:pt x="948795" y="28989"/>
                  </a:lnTo>
                  <a:lnTo>
                    <a:pt x="1003968" y="20280"/>
                  </a:lnTo>
                  <a:lnTo>
                    <a:pt x="1060051" y="13075"/>
                  </a:lnTo>
                  <a:lnTo>
                    <a:pt x="1116988" y="7408"/>
                  </a:lnTo>
                  <a:lnTo>
                    <a:pt x="1174722" y="3316"/>
                  </a:lnTo>
                  <a:lnTo>
                    <a:pt x="1233195" y="835"/>
                  </a:lnTo>
                  <a:lnTo>
                    <a:pt x="1292352" y="0"/>
                  </a:lnTo>
                  <a:lnTo>
                    <a:pt x="1351508" y="835"/>
                  </a:lnTo>
                  <a:lnTo>
                    <a:pt x="1409981" y="3316"/>
                  </a:lnTo>
                  <a:lnTo>
                    <a:pt x="1467715" y="7408"/>
                  </a:lnTo>
                  <a:lnTo>
                    <a:pt x="1524652" y="13075"/>
                  </a:lnTo>
                  <a:lnTo>
                    <a:pt x="1580735" y="20280"/>
                  </a:lnTo>
                  <a:lnTo>
                    <a:pt x="1635908" y="28989"/>
                  </a:lnTo>
                  <a:lnTo>
                    <a:pt x="1690112" y="39165"/>
                  </a:lnTo>
                  <a:lnTo>
                    <a:pt x="1743292" y="50772"/>
                  </a:lnTo>
                  <a:lnTo>
                    <a:pt x="1795391" y="63775"/>
                  </a:lnTo>
                  <a:lnTo>
                    <a:pt x="1846350" y="78138"/>
                  </a:lnTo>
                  <a:lnTo>
                    <a:pt x="1896113" y="93825"/>
                  </a:lnTo>
                  <a:lnTo>
                    <a:pt x="1944624" y="110800"/>
                  </a:lnTo>
                  <a:lnTo>
                    <a:pt x="1991824" y="129027"/>
                  </a:lnTo>
                  <a:lnTo>
                    <a:pt x="2037657" y="148471"/>
                  </a:lnTo>
                  <a:lnTo>
                    <a:pt x="2082067" y="169096"/>
                  </a:lnTo>
                  <a:lnTo>
                    <a:pt x="2124995" y="190865"/>
                  </a:lnTo>
                  <a:lnTo>
                    <a:pt x="2166385" y="213744"/>
                  </a:lnTo>
                  <a:lnTo>
                    <a:pt x="2206180" y="237696"/>
                  </a:lnTo>
                  <a:lnTo>
                    <a:pt x="2244323" y="262685"/>
                  </a:lnTo>
                  <a:lnTo>
                    <a:pt x="2280756" y="288676"/>
                  </a:lnTo>
                  <a:lnTo>
                    <a:pt x="2315424" y="315633"/>
                  </a:lnTo>
                  <a:lnTo>
                    <a:pt x="2348268" y="343520"/>
                  </a:lnTo>
                  <a:lnTo>
                    <a:pt x="2379232" y="372301"/>
                  </a:lnTo>
                  <a:lnTo>
                    <a:pt x="2408258" y="401940"/>
                  </a:lnTo>
                  <a:lnTo>
                    <a:pt x="2435290" y="432402"/>
                  </a:lnTo>
                  <a:lnTo>
                    <a:pt x="2460271" y="463651"/>
                  </a:lnTo>
                  <a:lnTo>
                    <a:pt x="2483143" y="495651"/>
                  </a:lnTo>
                  <a:lnTo>
                    <a:pt x="2503850" y="528365"/>
                  </a:lnTo>
                  <a:lnTo>
                    <a:pt x="2522334" y="561760"/>
                  </a:lnTo>
                  <a:lnTo>
                    <a:pt x="2552407" y="630442"/>
                  </a:lnTo>
                  <a:lnTo>
                    <a:pt x="2572906" y="701412"/>
                  </a:lnTo>
                  <a:lnTo>
                    <a:pt x="2583374" y="774383"/>
                  </a:lnTo>
                  <a:lnTo>
                    <a:pt x="2584704" y="811529"/>
                  </a:lnTo>
                  <a:lnTo>
                    <a:pt x="2583374" y="848676"/>
                  </a:lnTo>
                  <a:lnTo>
                    <a:pt x="2572906" y="921647"/>
                  </a:lnTo>
                  <a:lnTo>
                    <a:pt x="2552407" y="992617"/>
                  </a:lnTo>
                  <a:lnTo>
                    <a:pt x="2522334" y="1061299"/>
                  </a:lnTo>
                  <a:lnTo>
                    <a:pt x="2503850" y="1094694"/>
                  </a:lnTo>
                  <a:lnTo>
                    <a:pt x="2483143" y="1127408"/>
                  </a:lnTo>
                  <a:lnTo>
                    <a:pt x="2460271" y="1159408"/>
                  </a:lnTo>
                  <a:lnTo>
                    <a:pt x="2435290" y="1190657"/>
                  </a:lnTo>
                  <a:lnTo>
                    <a:pt x="2408258" y="1221119"/>
                  </a:lnTo>
                  <a:lnTo>
                    <a:pt x="2379232" y="1250758"/>
                  </a:lnTo>
                  <a:lnTo>
                    <a:pt x="2348268" y="1279539"/>
                  </a:lnTo>
                  <a:lnTo>
                    <a:pt x="2315424" y="1307426"/>
                  </a:lnTo>
                  <a:lnTo>
                    <a:pt x="2280756" y="1334383"/>
                  </a:lnTo>
                  <a:lnTo>
                    <a:pt x="2244323" y="1360374"/>
                  </a:lnTo>
                  <a:lnTo>
                    <a:pt x="2206180" y="1385363"/>
                  </a:lnTo>
                  <a:lnTo>
                    <a:pt x="2166385" y="1409315"/>
                  </a:lnTo>
                  <a:lnTo>
                    <a:pt x="2124995" y="1432194"/>
                  </a:lnTo>
                  <a:lnTo>
                    <a:pt x="2082067" y="1453963"/>
                  </a:lnTo>
                  <a:lnTo>
                    <a:pt x="2037657" y="1474588"/>
                  </a:lnTo>
                  <a:lnTo>
                    <a:pt x="1991824" y="1494032"/>
                  </a:lnTo>
                  <a:lnTo>
                    <a:pt x="1944624" y="1512259"/>
                  </a:lnTo>
                  <a:lnTo>
                    <a:pt x="1896113" y="1529234"/>
                  </a:lnTo>
                  <a:lnTo>
                    <a:pt x="1846350" y="1544921"/>
                  </a:lnTo>
                  <a:lnTo>
                    <a:pt x="1795391" y="1559284"/>
                  </a:lnTo>
                  <a:lnTo>
                    <a:pt x="1743292" y="1572287"/>
                  </a:lnTo>
                  <a:lnTo>
                    <a:pt x="1690112" y="1583894"/>
                  </a:lnTo>
                  <a:lnTo>
                    <a:pt x="1635908" y="1594070"/>
                  </a:lnTo>
                  <a:lnTo>
                    <a:pt x="1580735" y="1602779"/>
                  </a:lnTo>
                  <a:lnTo>
                    <a:pt x="1524652" y="1609984"/>
                  </a:lnTo>
                  <a:lnTo>
                    <a:pt x="1467715" y="1615651"/>
                  </a:lnTo>
                  <a:lnTo>
                    <a:pt x="1409981" y="1619743"/>
                  </a:lnTo>
                  <a:lnTo>
                    <a:pt x="1351508" y="1622224"/>
                  </a:lnTo>
                  <a:lnTo>
                    <a:pt x="1292352" y="1623060"/>
                  </a:lnTo>
                  <a:lnTo>
                    <a:pt x="1233195" y="1622224"/>
                  </a:lnTo>
                  <a:lnTo>
                    <a:pt x="1174722" y="1619743"/>
                  </a:lnTo>
                  <a:lnTo>
                    <a:pt x="1116988" y="1615651"/>
                  </a:lnTo>
                  <a:lnTo>
                    <a:pt x="1060051" y="1609984"/>
                  </a:lnTo>
                  <a:lnTo>
                    <a:pt x="1003968" y="1602779"/>
                  </a:lnTo>
                  <a:lnTo>
                    <a:pt x="948795" y="1594070"/>
                  </a:lnTo>
                  <a:lnTo>
                    <a:pt x="894591" y="1583894"/>
                  </a:lnTo>
                  <a:lnTo>
                    <a:pt x="841411" y="1572287"/>
                  </a:lnTo>
                  <a:lnTo>
                    <a:pt x="789312" y="1559284"/>
                  </a:lnTo>
                  <a:lnTo>
                    <a:pt x="738353" y="1544921"/>
                  </a:lnTo>
                  <a:lnTo>
                    <a:pt x="688590" y="1529234"/>
                  </a:lnTo>
                  <a:lnTo>
                    <a:pt x="640079" y="1512259"/>
                  </a:lnTo>
                  <a:lnTo>
                    <a:pt x="592879" y="1494032"/>
                  </a:lnTo>
                  <a:lnTo>
                    <a:pt x="547046" y="1474588"/>
                  </a:lnTo>
                  <a:lnTo>
                    <a:pt x="502636" y="1453963"/>
                  </a:lnTo>
                  <a:lnTo>
                    <a:pt x="459708" y="1432194"/>
                  </a:lnTo>
                  <a:lnTo>
                    <a:pt x="418318" y="1409315"/>
                  </a:lnTo>
                  <a:lnTo>
                    <a:pt x="378523" y="1385363"/>
                  </a:lnTo>
                  <a:lnTo>
                    <a:pt x="340380" y="1360374"/>
                  </a:lnTo>
                  <a:lnTo>
                    <a:pt x="303947" y="1334383"/>
                  </a:lnTo>
                  <a:lnTo>
                    <a:pt x="269279" y="1307426"/>
                  </a:lnTo>
                  <a:lnTo>
                    <a:pt x="236435" y="1279539"/>
                  </a:lnTo>
                  <a:lnTo>
                    <a:pt x="205471" y="1250758"/>
                  </a:lnTo>
                  <a:lnTo>
                    <a:pt x="176445" y="1221119"/>
                  </a:lnTo>
                  <a:lnTo>
                    <a:pt x="149413" y="1190657"/>
                  </a:lnTo>
                  <a:lnTo>
                    <a:pt x="124432" y="1159408"/>
                  </a:lnTo>
                  <a:lnTo>
                    <a:pt x="101560" y="1127408"/>
                  </a:lnTo>
                  <a:lnTo>
                    <a:pt x="80853" y="1094694"/>
                  </a:lnTo>
                  <a:lnTo>
                    <a:pt x="62369" y="1061299"/>
                  </a:lnTo>
                  <a:lnTo>
                    <a:pt x="32296" y="992617"/>
                  </a:lnTo>
                  <a:lnTo>
                    <a:pt x="11797" y="921647"/>
                  </a:lnTo>
                  <a:lnTo>
                    <a:pt x="1329" y="848676"/>
                  </a:lnTo>
                  <a:lnTo>
                    <a:pt x="0" y="811529"/>
                  </a:lnTo>
                  <a:close/>
                </a:path>
              </a:pathLst>
            </a:custGeom>
            <a:ln w="222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42531" y="778763"/>
              <a:ext cx="253365" cy="276225"/>
            </a:xfrm>
            <a:custGeom>
              <a:avLst/>
              <a:gdLst/>
              <a:ahLst/>
              <a:cxnLst/>
              <a:rect l="l" t="t" r="r" b="b"/>
              <a:pathLst>
                <a:path w="253365" h="276225">
                  <a:moveTo>
                    <a:pt x="252983" y="0"/>
                  </a:moveTo>
                  <a:lnTo>
                    <a:pt x="0" y="0"/>
                  </a:lnTo>
                  <a:lnTo>
                    <a:pt x="0" y="275843"/>
                  </a:lnTo>
                  <a:lnTo>
                    <a:pt x="252983" y="275843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27876" y="750570"/>
            <a:ext cx="20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3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62343" y="1557527"/>
            <a:ext cx="251460" cy="277495"/>
          </a:xfrm>
          <a:custGeom>
            <a:avLst/>
            <a:gdLst/>
            <a:ahLst/>
            <a:cxnLst/>
            <a:rect l="l" t="t" r="r" b="b"/>
            <a:pathLst>
              <a:path w="251459" h="277494">
                <a:moveTo>
                  <a:pt x="251459" y="0"/>
                </a:moveTo>
                <a:lnTo>
                  <a:pt x="0" y="0"/>
                </a:lnTo>
                <a:lnTo>
                  <a:pt x="0" y="277367"/>
                </a:lnTo>
                <a:lnTo>
                  <a:pt x="251459" y="277367"/>
                </a:lnTo>
                <a:lnTo>
                  <a:pt x="251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46798" y="1529918"/>
            <a:ext cx="205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37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62343" y="2400300"/>
            <a:ext cx="251460" cy="277495"/>
          </a:xfrm>
          <a:custGeom>
            <a:avLst/>
            <a:gdLst/>
            <a:ahLst/>
            <a:cxnLst/>
            <a:rect l="l" t="t" r="r" b="b"/>
            <a:pathLst>
              <a:path w="251459" h="277494">
                <a:moveTo>
                  <a:pt x="251459" y="0"/>
                </a:moveTo>
                <a:lnTo>
                  <a:pt x="0" y="0"/>
                </a:lnTo>
                <a:lnTo>
                  <a:pt x="0" y="277367"/>
                </a:lnTo>
                <a:lnTo>
                  <a:pt x="251459" y="277367"/>
                </a:lnTo>
                <a:lnTo>
                  <a:pt x="251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46798" y="2373629"/>
            <a:ext cx="20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37" baseline="-20833" dirty="0"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803635" y="1571244"/>
            <a:ext cx="251460" cy="277495"/>
          </a:xfrm>
          <a:custGeom>
            <a:avLst/>
            <a:gdLst/>
            <a:ahLst/>
            <a:cxnLst/>
            <a:rect l="l" t="t" r="r" b="b"/>
            <a:pathLst>
              <a:path w="251459" h="277494">
                <a:moveTo>
                  <a:pt x="251459" y="0"/>
                </a:moveTo>
                <a:lnTo>
                  <a:pt x="0" y="0"/>
                </a:lnTo>
                <a:lnTo>
                  <a:pt x="0" y="277367"/>
                </a:lnTo>
                <a:lnTo>
                  <a:pt x="251459" y="277367"/>
                </a:lnTo>
                <a:lnTo>
                  <a:pt x="251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766806" y="1544192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3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68112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Non-</a:t>
            </a:r>
            <a:r>
              <a:rPr spc="-10" dirty="0"/>
              <a:t>Linear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98726"/>
            <a:ext cx="3586479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Sigmoid</a:t>
            </a:r>
            <a:r>
              <a:rPr sz="2000" spc="-10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(Logistic)</a:t>
            </a:r>
            <a:endParaRPr sz="2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Hyperbolic</a:t>
            </a:r>
            <a:r>
              <a:rPr sz="2000" spc="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Tangent</a:t>
            </a:r>
            <a:r>
              <a:rPr sz="2000" spc="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(Tanh)</a:t>
            </a:r>
            <a:endParaRPr sz="2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Rectified</a:t>
            </a:r>
            <a:r>
              <a:rPr sz="2000" spc="-8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Linear</a:t>
            </a:r>
            <a:r>
              <a:rPr sz="2000" spc="-7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212121"/>
                </a:solidFill>
                <a:latin typeface="Tahoma"/>
                <a:cs typeface="Tahoma"/>
              </a:rPr>
              <a:t>Unit</a:t>
            </a:r>
            <a:r>
              <a:rPr sz="2000" spc="-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Tahoma"/>
                <a:cs typeface="Tahoma"/>
              </a:rPr>
              <a:t>(ReLU)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i="1" spc="-70" dirty="0">
                <a:solidFill>
                  <a:srgbClr val="212121"/>
                </a:solidFill>
                <a:latin typeface="Trebuchet MS"/>
                <a:cs typeface="Trebuchet MS"/>
              </a:rPr>
              <a:t>Leaky</a:t>
            </a:r>
            <a:r>
              <a:rPr sz="2000" i="1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000" i="1" spc="-20" dirty="0">
                <a:solidFill>
                  <a:srgbClr val="212121"/>
                </a:solidFill>
                <a:latin typeface="Trebuchet MS"/>
                <a:cs typeface="Trebuchet MS"/>
              </a:rPr>
              <a:t>Relu</a:t>
            </a:r>
            <a:endParaRPr sz="20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2000" i="1" spc="-90" dirty="0">
                <a:solidFill>
                  <a:srgbClr val="212121"/>
                </a:solidFill>
                <a:latin typeface="Trebuchet MS"/>
                <a:cs typeface="Trebuchet MS"/>
              </a:rPr>
              <a:t>Parametric </a:t>
            </a:r>
            <a:r>
              <a:rPr sz="2000" i="1" spc="-20" dirty="0">
                <a:solidFill>
                  <a:srgbClr val="212121"/>
                </a:solidFill>
                <a:latin typeface="Trebuchet MS"/>
                <a:cs typeface="Trebuchet MS"/>
              </a:rPr>
              <a:t>Relu</a:t>
            </a:r>
            <a:endParaRPr sz="20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Exponential</a:t>
            </a:r>
            <a:r>
              <a:rPr sz="2000" spc="-10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12121"/>
                </a:solidFill>
                <a:latin typeface="Tahoma"/>
                <a:cs typeface="Tahoma"/>
              </a:rPr>
              <a:t>Linear</a:t>
            </a:r>
            <a:r>
              <a:rPr sz="2000" spc="-9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212121"/>
                </a:solidFill>
                <a:latin typeface="Tahoma"/>
                <a:cs typeface="Tahoma"/>
              </a:rPr>
              <a:t>Unit</a:t>
            </a:r>
            <a:r>
              <a:rPr sz="2000" spc="-1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12121"/>
                </a:solidFill>
                <a:latin typeface="Tahoma"/>
                <a:cs typeface="Tahoma"/>
              </a:rPr>
              <a:t>(ELU)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746730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212121"/>
                </a:solidFill>
                <a:latin typeface="Tahoma"/>
                <a:cs typeface="Tahoma"/>
              </a:rPr>
              <a:t>Sigmoid</a:t>
            </a:r>
            <a:r>
              <a:rPr spc="-1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65" dirty="0">
                <a:solidFill>
                  <a:srgbClr val="212121"/>
                </a:solidFill>
                <a:latin typeface="Tahoma"/>
                <a:cs typeface="Tahoma"/>
              </a:rPr>
              <a:t>Activation</a:t>
            </a:r>
            <a:r>
              <a:rPr spc="-1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Functions</a:t>
            </a:r>
            <a:r>
              <a:rPr spc="-1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-35" dirty="0">
                <a:solidFill>
                  <a:srgbClr val="212121"/>
                </a:solidFill>
                <a:latin typeface="Tahoma"/>
                <a:cs typeface="Tahoma"/>
              </a:rPr>
              <a:t>(Logistics)</a:t>
            </a:r>
          </a:p>
        </p:txBody>
      </p:sp>
      <p:sp>
        <p:nvSpPr>
          <p:cNvPr id="3" name="object 3"/>
          <p:cNvSpPr/>
          <p:nvPr/>
        </p:nvSpPr>
        <p:spPr>
          <a:xfrm>
            <a:off x="1214716" y="1817497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73" y="0"/>
                </a:moveTo>
                <a:lnTo>
                  <a:pt x="276009" y="11556"/>
                </a:lnTo>
                <a:lnTo>
                  <a:pt x="292372" y="18631"/>
                </a:lnTo>
                <a:lnTo>
                  <a:pt x="306425" y="28432"/>
                </a:lnTo>
                <a:lnTo>
                  <a:pt x="334958" y="73925"/>
                </a:lnTo>
                <a:lnTo>
                  <a:pt x="343289" y="115732"/>
                </a:lnTo>
                <a:lnTo>
                  <a:pt x="344335" y="139826"/>
                </a:lnTo>
                <a:lnTo>
                  <a:pt x="343287" y="164707"/>
                </a:lnTo>
                <a:lnTo>
                  <a:pt x="334905" y="207656"/>
                </a:lnTo>
                <a:lnTo>
                  <a:pt x="306425" y="253857"/>
                </a:lnTo>
                <a:lnTo>
                  <a:pt x="276517" y="270890"/>
                </a:lnTo>
                <a:lnTo>
                  <a:pt x="280073" y="282320"/>
                </a:lnTo>
                <a:lnTo>
                  <a:pt x="318569" y="264302"/>
                </a:lnTo>
                <a:lnTo>
                  <a:pt x="346875" y="233044"/>
                </a:lnTo>
                <a:lnTo>
                  <a:pt x="364305" y="191150"/>
                </a:lnTo>
                <a:lnTo>
                  <a:pt x="370116" y="141350"/>
                </a:lnTo>
                <a:lnTo>
                  <a:pt x="368663" y="115466"/>
                </a:lnTo>
                <a:lnTo>
                  <a:pt x="357043" y="69556"/>
                </a:lnTo>
                <a:lnTo>
                  <a:pt x="333919" y="32164"/>
                </a:lnTo>
                <a:lnTo>
                  <a:pt x="300530" y="7435"/>
                </a:lnTo>
                <a:lnTo>
                  <a:pt x="280073" y="0"/>
                </a:lnTo>
                <a:close/>
              </a:path>
              <a:path w="370205" h="282575">
                <a:moveTo>
                  <a:pt x="90081" y="0"/>
                </a:moveTo>
                <a:lnTo>
                  <a:pt x="51652" y="18145"/>
                </a:lnTo>
                <a:lnTo>
                  <a:pt x="23291" y="49529"/>
                </a:lnTo>
                <a:lnTo>
                  <a:pt x="5826" y="91535"/>
                </a:lnTo>
                <a:lnTo>
                  <a:pt x="0" y="141350"/>
                </a:lnTo>
                <a:lnTo>
                  <a:pt x="1452" y="167233"/>
                </a:lnTo>
                <a:lnTo>
                  <a:pt x="13062" y="213092"/>
                </a:lnTo>
                <a:lnTo>
                  <a:pt x="36104" y="250334"/>
                </a:lnTo>
                <a:lnTo>
                  <a:pt x="69541" y="274960"/>
                </a:lnTo>
                <a:lnTo>
                  <a:pt x="90081" y="282320"/>
                </a:lnTo>
                <a:lnTo>
                  <a:pt x="93637" y="270890"/>
                </a:lnTo>
                <a:lnTo>
                  <a:pt x="77518" y="263773"/>
                </a:lnTo>
                <a:lnTo>
                  <a:pt x="63631" y="253857"/>
                </a:lnTo>
                <a:lnTo>
                  <a:pt x="35169" y="207656"/>
                </a:lnTo>
                <a:lnTo>
                  <a:pt x="26801" y="164707"/>
                </a:lnTo>
                <a:lnTo>
                  <a:pt x="25755" y="139826"/>
                </a:lnTo>
                <a:lnTo>
                  <a:pt x="26801" y="115732"/>
                </a:lnTo>
                <a:lnTo>
                  <a:pt x="35169" y="73925"/>
                </a:lnTo>
                <a:lnTo>
                  <a:pt x="63774" y="28432"/>
                </a:lnTo>
                <a:lnTo>
                  <a:pt x="94018" y="11556"/>
                </a:lnTo>
                <a:lnTo>
                  <a:pt x="90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8626" y="1727403"/>
            <a:ext cx="491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595" algn="l"/>
              </a:tabLst>
            </a:pPr>
            <a:r>
              <a:rPr sz="2400" spc="-50" dirty="0">
                <a:latin typeface="Cambria Math"/>
                <a:cs typeface="Cambria Math"/>
              </a:rPr>
              <a:t>𝑓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7870" y="1948814"/>
            <a:ext cx="1010919" cy="20320"/>
          </a:xfrm>
          <a:custGeom>
            <a:avLst/>
            <a:gdLst/>
            <a:ahLst/>
            <a:cxnLst/>
            <a:rect l="l" t="t" r="r" b="b"/>
            <a:pathLst>
              <a:path w="1010919" h="20319">
                <a:moveTo>
                  <a:pt x="1010412" y="0"/>
                </a:moveTo>
                <a:lnTo>
                  <a:pt x="0" y="0"/>
                </a:lnTo>
                <a:lnTo>
                  <a:pt x="0" y="19812"/>
                </a:lnTo>
                <a:lnTo>
                  <a:pt x="1010412" y="19812"/>
                </a:lnTo>
                <a:lnTo>
                  <a:pt x="1010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15920" y="1497584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9001" y="1727403"/>
            <a:ext cx="1380490" cy="596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245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348615">
              <a:lnSpc>
                <a:spcPts val="2245"/>
              </a:lnSpc>
            </a:pP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30" dirty="0">
                <a:latin typeface="Cambria Math"/>
                <a:cs typeface="Cambria Math"/>
              </a:rPr>
              <a:t>𝑒</a:t>
            </a:r>
            <a:r>
              <a:rPr sz="2625" spc="44" baseline="22222" dirty="0">
                <a:latin typeface="Cambria Math"/>
                <a:cs typeface="Cambria Math"/>
              </a:rPr>
              <a:t>−𝑥</a:t>
            </a:r>
            <a:endParaRPr sz="2625" baseline="22222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5720" y="3120135"/>
            <a:ext cx="779145" cy="20320"/>
          </a:xfrm>
          <a:custGeom>
            <a:avLst/>
            <a:gdLst/>
            <a:ahLst/>
            <a:cxnLst/>
            <a:rect l="l" t="t" r="r" b="b"/>
            <a:pathLst>
              <a:path w="779144" h="20319">
                <a:moveTo>
                  <a:pt x="778764" y="0"/>
                </a:moveTo>
                <a:lnTo>
                  <a:pt x="0" y="0"/>
                </a:lnTo>
                <a:lnTo>
                  <a:pt x="0" y="19812"/>
                </a:lnTo>
                <a:lnTo>
                  <a:pt x="778764" y="19812"/>
                </a:lnTo>
                <a:lnTo>
                  <a:pt x="778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03198" y="2668981"/>
            <a:ext cx="804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𝑑𝑓(𝑥)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8082" y="3103879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𝑑𝑥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95854" y="2988945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4" y="0"/>
                </a:moveTo>
                <a:lnTo>
                  <a:pt x="275970" y="11429"/>
                </a:lnTo>
                <a:lnTo>
                  <a:pt x="292334" y="18522"/>
                </a:lnTo>
                <a:lnTo>
                  <a:pt x="306387" y="28352"/>
                </a:lnTo>
                <a:lnTo>
                  <a:pt x="334920" y="73852"/>
                </a:lnTo>
                <a:lnTo>
                  <a:pt x="343251" y="115623"/>
                </a:lnTo>
                <a:lnTo>
                  <a:pt x="344296" y="139700"/>
                </a:lnTo>
                <a:lnTo>
                  <a:pt x="343249" y="164635"/>
                </a:lnTo>
                <a:lnTo>
                  <a:pt x="334867" y="207601"/>
                </a:lnTo>
                <a:lnTo>
                  <a:pt x="306387" y="253857"/>
                </a:lnTo>
                <a:lnTo>
                  <a:pt x="276478" y="270890"/>
                </a:lnTo>
                <a:lnTo>
                  <a:pt x="280034" y="282320"/>
                </a:lnTo>
                <a:lnTo>
                  <a:pt x="318531" y="264255"/>
                </a:lnTo>
                <a:lnTo>
                  <a:pt x="346837" y="233044"/>
                </a:lnTo>
                <a:lnTo>
                  <a:pt x="364267" y="191134"/>
                </a:lnTo>
                <a:lnTo>
                  <a:pt x="370077" y="141224"/>
                </a:lnTo>
                <a:lnTo>
                  <a:pt x="368625" y="115341"/>
                </a:lnTo>
                <a:lnTo>
                  <a:pt x="357004" y="69482"/>
                </a:lnTo>
                <a:lnTo>
                  <a:pt x="333881" y="32146"/>
                </a:lnTo>
                <a:lnTo>
                  <a:pt x="300491" y="7381"/>
                </a:lnTo>
                <a:lnTo>
                  <a:pt x="280034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593" y="18097"/>
                </a:lnTo>
                <a:lnTo>
                  <a:pt x="23240" y="49529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071" y="250281"/>
                </a:lnTo>
                <a:lnTo>
                  <a:pt x="69496" y="274943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01"/>
                </a:lnTo>
                <a:lnTo>
                  <a:pt x="26701" y="164635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722" y="28352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67280" y="2899105"/>
            <a:ext cx="2326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015" algn="l"/>
                <a:tab pos="925830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𝑓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r>
              <a:rPr sz="2400" dirty="0">
                <a:latin typeface="Cambria Math"/>
                <a:cs typeface="Cambria Math"/>
              </a:rPr>
              <a:t>	(1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𝑓(𝑥))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7583" y="1756799"/>
            <a:ext cx="4791074" cy="273403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16939" y="4298060"/>
            <a:ext cx="39001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Observations: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Output: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0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Outputs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not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zero-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centered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saturate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kill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(vanish)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gradients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27078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0" dirty="0">
                <a:solidFill>
                  <a:srgbClr val="292929"/>
                </a:solidFill>
                <a:latin typeface="Calibri"/>
                <a:cs typeface="Calibri"/>
              </a:rPr>
              <a:t>Tanh</a:t>
            </a:r>
            <a:r>
              <a:rPr b="1" spc="-18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92929"/>
                </a:solidFill>
                <a:latin typeface="Calibri"/>
                <a:cs typeface="Calibri"/>
              </a:rPr>
              <a:t>Activation</a:t>
            </a:r>
            <a:r>
              <a:rPr b="1" spc="-19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292929"/>
                </a:solidFill>
                <a:latin typeface="Calibri"/>
                <a:cs typeface="Calibri"/>
              </a:rPr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214716" y="1834260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73" y="0"/>
                </a:moveTo>
                <a:lnTo>
                  <a:pt x="276009" y="11556"/>
                </a:lnTo>
                <a:lnTo>
                  <a:pt x="292372" y="18631"/>
                </a:lnTo>
                <a:lnTo>
                  <a:pt x="306425" y="28432"/>
                </a:lnTo>
                <a:lnTo>
                  <a:pt x="334958" y="73925"/>
                </a:lnTo>
                <a:lnTo>
                  <a:pt x="343289" y="115732"/>
                </a:lnTo>
                <a:lnTo>
                  <a:pt x="344335" y="139826"/>
                </a:lnTo>
                <a:lnTo>
                  <a:pt x="343287" y="164707"/>
                </a:lnTo>
                <a:lnTo>
                  <a:pt x="334905" y="207656"/>
                </a:lnTo>
                <a:lnTo>
                  <a:pt x="306425" y="253857"/>
                </a:lnTo>
                <a:lnTo>
                  <a:pt x="276517" y="270890"/>
                </a:lnTo>
                <a:lnTo>
                  <a:pt x="280073" y="282321"/>
                </a:lnTo>
                <a:lnTo>
                  <a:pt x="318569" y="264302"/>
                </a:lnTo>
                <a:lnTo>
                  <a:pt x="346875" y="233044"/>
                </a:lnTo>
                <a:lnTo>
                  <a:pt x="364305" y="191150"/>
                </a:lnTo>
                <a:lnTo>
                  <a:pt x="370116" y="141350"/>
                </a:lnTo>
                <a:lnTo>
                  <a:pt x="368663" y="115466"/>
                </a:lnTo>
                <a:lnTo>
                  <a:pt x="357043" y="69556"/>
                </a:lnTo>
                <a:lnTo>
                  <a:pt x="333919" y="32164"/>
                </a:lnTo>
                <a:lnTo>
                  <a:pt x="300530" y="7435"/>
                </a:lnTo>
                <a:lnTo>
                  <a:pt x="280073" y="0"/>
                </a:lnTo>
                <a:close/>
              </a:path>
              <a:path w="370205" h="282575">
                <a:moveTo>
                  <a:pt x="90081" y="0"/>
                </a:moveTo>
                <a:lnTo>
                  <a:pt x="51652" y="18145"/>
                </a:lnTo>
                <a:lnTo>
                  <a:pt x="23291" y="49529"/>
                </a:lnTo>
                <a:lnTo>
                  <a:pt x="5826" y="91535"/>
                </a:lnTo>
                <a:lnTo>
                  <a:pt x="0" y="141350"/>
                </a:lnTo>
                <a:lnTo>
                  <a:pt x="1452" y="167233"/>
                </a:lnTo>
                <a:lnTo>
                  <a:pt x="13062" y="213092"/>
                </a:lnTo>
                <a:lnTo>
                  <a:pt x="36104" y="250334"/>
                </a:lnTo>
                <a:lnTo>
                  <a:pt x="69541" y="274960"/>
                </a:lnTo>
                <a:lnTo>
                  <a:pt x="90081" y="282321"/>
                </a:lnTo>
                <a:lnTo>
                  <a:pt x="93637" y="270890"/>
                </a:lnTo>
                <a:lnTo>
                  <a:pt x="77518" y="263773"/>
                </a:lnTo>
                <a:lnTo>
                  <a:pt x="63631" y="253857"/>
                </a:lnTo>
                <a:lnTo>
                  <a:pt x="35169" y="207656"/>
                </a:lnTo>
                <a:lnTo>
                  <a:pt x="26801" y="164707"/>
                </a:lnTo>
                <a:lnTo>
                  <a:pt x="25755" y="139826"/>
                </a:lnTo>
                <a:lnTo>
                  <a:pt x="26801" y="115732"/>
                </a:lnTo>
                <a:lnTo>
                  <a:pt x="35169" y="73925"/>
                </a:lnTo>
                <a:lnTo>
                  <a:pt x="63774" y="28432"/>
                </a:lnTo>
                <a:lnTo>
                  <a:pt x="94018" y="11556"/>
                </a:lnTo>
                <a:lnTo>
                  <a:pt x="90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8626" y="1744166"/>
            <a:ext cx="491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595" algn="l"/>
              </a:tabLst>
            </a:pPr>
            <a:r>
              <a:rPr sz="2400" spc="-50" dirty="0">
                <a:latin typeface="Cambria Math"/>
                <a:cs typeface="Cambria Math"/>
              </a:rPr>
              <a:t>𝑓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9394" y="1965579"/>
            <a:ext cx="1165860" cy="20320"/>
          </a:xfrm>
          <a:custGeom>
            <a:avLst/>
            <a:gdLst/>
            <a:ahLst/>
            <a:cxnLst/>
            <a:rect l="l" t="t" r="r" b="b"/>
            <a:pathLst>
              <a:path w="1165860" h="20319">
                <a:moveTo>
                  <a:pt x="1165860" y="0"/>
                </a:moveTo>
                <a:lnTo>
                  <a:pt x="0" y="0"/>
                </a:lnTo>
                <a:lnTo>
                  <a:pt x="0" y="19812"/>
                </a:lnTo>
                <a:lnTo>
                  <a:pt x="1165860" y="19812"/>
                </a:lnTo>
                <a:lnTo>
                  <a:pt x="1165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9001" y="1403096"/>
            <a:ext cx="153606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>
              <a:lnSpc>
                <a:spcPts val="2785"/>
              </a:lnSpc>
              <a:spcBef>
                <a:spcPts val="100"/>
              </a:spcBef>
            </a:pPr>
            <a:r>
              <a:rPr sz="3600" spc="195" baseline="-20833" dirty="0">
                <a:latin typeface="Cambria Math"/>
                <a:cs typeface="Cambria Math"/>
              </a:rPr>
              <a:t>𝑒</a:t>
            </a:r>
            <a:r>
              <a:rPr sz="1750" spc="130" dirty="0">
                <a:latin typeface="Cambria Math"/>
                <a:cs typeface="Cambria Math"/>
              </a:rPr>
              <a:t>𝑥</a:t>
            </a:r>
            <a:r>
              <a:rPr sz="1750" spc="295" dirty="0">
                <a:latin typeface="Cambria Math"/>
                <a:cs typeface="Cambria Math"/>
              </a:rPr>
              <a:t> </a:t>
            </a:r>
            <a:r>
              <a:rPr sz="3600" baseline="-20833" dirty="0">
                <a:latin typeface="Cambria Math"/>
                <a:cs typeface="Cambria Math"/>
              </a:rPr>
              <a:t>−</a:t>
            </a:r>
            <a:r>
              <a:rPr sz="3600" spc="15" baseline="-20833" dirty="0">
                <a:latin typeface="Cambria Math"/>
                <a:cs typeface="Cambria Math"/>
              </a:rPr>
              <a:t> </a:t>
            </a:r>
            <a:r>
              <a:rPr sz="3600" spc="44" baseline="-20833" dirty="0">
                <a:latin typeface="Cambria Math"/>
                <a:cs typeface="Cambria Math"/>
              </a:rPr>
              <a:t>𝑒</a:t>
            </a:r>
            <a:r>
              <a:rPr sz="1750" spc="30" dirty="0">
                <a:latin typeface="Cambria Math"/>
                <a:cs typeface="Cambria Math"/>
              </a:rPr>
              <a:t>−𝑥</a:t>
            </a:r>
            <a:endParaRPr sz="1750">
              <a:latin typeface="Cambria Math"/>
              <a:cs typeface="Cambria Math"/>
            </a:endParaRPr>
          </a:p>
          <a:p>
            <a:pPr marL="38100">
              <a:lnSpc>
                <a:spcPts val="1789"/>
              </a:lnSpc>
            </a:pP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353060">
              <a:lnSpc>
                <a:spcPts val="1885"/>
              </a:lnSpc>
            </a:pPr>
            <a:r>
              <a:rPr sz="3600" spc="150" baseline="-16203" dirty="0">
                <a:latin typeface="Cambria Math"/>
                <a:cs typeface="Cambria Math"/>
              </a:rPr>
              <a:t>𝑒</a:t>
            </a:r>
            <a:r>
              <a:rPr sz="1750" spc="100" dirty="0">
                <a:latin typeface="Cambria Math"/>
                <a:cs typeface="Cambria Math"/>
              </a:rPr>
              <a:t>𝑥</a:t>
            </a:r>
            <a:r>
              <a:rPr sz="1750" spc="310" dirty="0">
                <a:latin typeface="Cambria Math"/>
                <a:cs typeface="Cambria Math"/>
              </a:rPr>
              <a:t> </a:t>
            </a:r>
            <a:r>
              <a:rPr sz="3600" baseline="-16203" dirty="0">
                <a:latin typeface="Cambria Math"/>
                <a:cs typeface="Cambria Math"/>
              </a:rPr>
              <a:t>+</a:t>
            </a:r>
            <a:r>
              <a:rPr sz="3600" spc="-15" baseline="-16203" dirty="0">
                <a:latin typeface="Cambria Math"/>
                <a:cs typeface="Cambria Math"/>
              </a:rPr>
              <a:t> </a:t>
            </a:r>
            <a:r>
              <a:rPr sz="3600" spc="44" baseline="-16203" dirty="0">
                <a:latin typeface="Cambria Math"/>
                <a:cs typeface="Cambria Math"/>
              </a:rPr>
              <a:t>𝑒</a:t>
            </a:r>
            <a:r>
              <a:rPr sz="1750" spc="30" dirty="0">
                <a:latin typeface="Cambria Math"/>
                <a:cs typeface="Cambria Math"/>
              </a:rPr>
              <a:t>−𝑥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2672" y="3120135"/>
            <a:ext cx="779145" cy="20320"/>
          </a:xfrm>
          <a:custGeom>
            <a:avLst/>
            <a:gdLst/>
            <a:ahLst/>
            <a:cxnLst/>
            <a:rect l="l" t="t" r="r" b="b"/>
            <a:pathLst>
              <a:path w="779144" h="20319">
                <a:moveTo>
                  <a:pt x="778789" y="0"/>
                </a:moveTo>
                <a:lnTo>
                  <a:pt x="0" y="0"/>
                </a:lnTo>
                <a:lnTo>
                  <a:pt x="0" y="19812"/>
                </a:lnTo>
                <a:lnTo>
                  <a:pt x="778789" y="19812"/>
                </a:lnTo>
                <a:lnTo>
                  <a:pt x="778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5034" y="3103879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𝑑𝑥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4750" y="2668981"/>
            <a:ext cx="2514600" cy="62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345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𝑑𝑓(𝑥)</a:t>
            </a:r>
            <a:endParaRPr sz="2400">
              <a:latin typeface="Cambria Math"/>
              <a:cs typeface="Cambria Math"/>
            </a:endParaRPr>
          </a:p>
          <a:p>
            <a:pPr marL="901700">
              <a:lnSpc>
                <a:spcPts val="2345"/>
              </a:lnSpc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1 − </a:t>
            </a:r>
            <a:r>
              <a:rPr sz="2400" spc="-20" dirty="0">
                <a:latin typeface="Cambria Math"/>
                <a:cs typeface="Cambria Math"/>
              </a:rPr>
              <a:t>𝑓(𝑥)</a:t>
            </a:r>
            <a:r>
              <a:rPr sz="2625" spc="-30" baseline="28571" dirty="0">
                <a:latin typeface="Cambria Math"/>
                <a:cs typeface="Cambria Math"/>
              </a:rPr>
              <a:t>2</a:t>
            </a:r>
            <a:endParaRPr sz="2625" baseline="28571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4298060"/>
            <a:ext cx="48514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Observations: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Output: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-1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+1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Outputs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zero-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centered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Can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Saturate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kill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(vanish)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gradients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Gradient</a:t>
            </a:r>
            <a:r>
              <a:rPr sz="1800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more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steeped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than</a:t>
            </a:r>
            <a:r>
              <a:rPr sz="18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Sigmoid,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resulting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faster</a:t>
            </a:r>
            <a:r>
              <a:rPr sz="18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convergence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2739" y="1976228"/>
            <a:ext cx="4791074" cy="259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445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292929"/>
                </a:solidFill>
                <a:latin typeface="Calibri"/>
                <a:cs typeface="Calibri"/>
              </a:rPr>
              <a:t>Rectified</a:t>
            </a:r>
            <a:r>
              <a:rPr b="1" spc="-9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92929"/>
                </a:solidFill>
                <a:latin typeface="Calibri"/>
                <a:cs typeface="Calibri"/>
              </a:rPr>
              <a:t>Linear</a:t>
            </a:r>
            <a:r>
              <a:rPr b="1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292929"/>
                </a:solidFill>
                <a:latin typeface="Calibri"/>
                <a:cs typeface="Calibri"/>
              </a:rPr>
              <a:t>Unit(ReLU)</a:t>
            </a:r>
          </a:p>
        </p:txBody>
      </p:sp>
      <p:sp>
        <p:nvSpPr>
          <p:cNvPr id="3" name="object 3"/>
          <p:cNvSpPr/>
          <p:nvPr/>
        </p:nvSpPr>
        <p:spPr>
          <a:xfrm>
            <a:off x="1216240" y="1622425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73" y="0"/>
                </a:moveTo>
                <a:lnTo>
                  <a:pt x="276009" y="11557"/>
                </a:lnTo>
                <a:lnTo>
                  <a:pt x="292372" y="18631"/>
                </a:lnTo>
                <a:lnTo>
                  <a:pt x="306425" y="28432"/>
                </a:lnTo>
                <a:lnTo>
                  <a:pt x="334958" y="73925"/>
                </a:lnTo>
                <a:lnTo>
                  <a:pt x="343289" y="115732"/>
                </a:lnTo>
                <a:lnTo>
                  <a:pt x="344335" y="139826"/>
                </a:lnTo>
                <a:lnTo>
                  <a:pt x="343287" y="164707"/>
                </a:lnTo>
                <a:lnTo>
                  <a:pt x="334905" y="207656"/>
                </a:lnTo>
                <a:lnTo>
                  <a:pt x="306425" y="253857"/>
                </a:lnTo>
                <a:lnTo>
                  <a:pt x="276517" y="270890"/>
                </a:lnTo>
                <a:lnTo>
                  <a:pt x="280073" y="282321"/>
                </a:lnTo>
                <a:lnTo>
                  <a:pt x="318569" y="264302"/>
                </a:lnTo>
                <a:lnTo>
                  <a:pt x="346875" y="233045"/>
                </a:lnTo>
                <a:lnTo>
                  <a:pt x="364305" y="191150"/>
                </a:lnTo>
                <a:lnTo>
                  <a:pt x="370116" y="141350"/>
                </a:lnTo>
                <a:lnTo>
                  <a:pt x="368663" y="115466"/>
                </a:lnTo>
                <a:lnTo>
                  <a:pt x="357043" y="69556"/>
                </a:lnTo>
                <a:lnTo>
                  <a:pt x="333919" y="32164"/>
                </a:lnTo>
                <a:lnTo>
                  <a:pt x="300530" y="7435"/>
                </a:lnTo>
                <a:lnTo>
                  <a:pt x="280073" y="0"/>
                </a:lnTo>
                <a:close/>
              </a:path>
              <a:path w="370205" h="282575">
                <a:moveTo>
                  <a:pt x="90081" y="0"/>
                </a:moveTo>
                <a:lnTo>
                  <a:pt x="51652" y="18145"/>
                </a:lnTo>
                <a:lnTo>
                  <a:pt x="23291" y="49529"/>
                </a:lnTo>
                <a:lnTo>
                  <a:pt x="5826" y="91535"/>
                </a:lnTo>
                <a:lnTo>
                  <a:pt x="0" y="141350"/>
                </a:lnTo>
                <a:lnTo>
                  <a:pt x="1452" y="167233"/>
                </a:lnTo>
                <a:lnTo>
                  <a:pt x="13062" y="213092"/>
                </a:lnTo>
                <a:lnTo>
                  <a:pt x="36104" y="250334"/>
                </a:lnTo>
                <a:lnTo>
                  <a:pt x="69541" y="274960"/>
                </a:lnTo>
                <a:lnTo>
                  <a:pt x="90081" y="282321"/>
                </a:lnTo>
                <a:lnTo>
                  <a:pt x="93637" y="270890"/>
                </a:lnTo>
                <a:lnTo>
                  <a:pt x="77518" y="263773"/>
                </a:lnTo>
                <a:lnTo>
                  <a:pt x="63631" y="253857"/>
                </a:lnTo>
                <a:lnTo>
                  <a:pt x="35169" y="207656"/>
                </a:lnTo>
                <a:lnTo>
                  <a:pt x="26801" y="164707"/>
                </a:lnTo>
                <a:lnTo>
                  <a:pt x="25755" y="139826"/>
                </a:lnTo>
                <a:lnTo>
                  <a:pt x="26801" y="115732"/>
                </a:lnTo>
                <a:lnTo>
                  <a:pt x="35169" y="73925"/>
                </a:lnTo>
                <a:lnTo>
                  <a:pt x="63774" y="28432"/>
                </a:lnTo>
                <a:lnTo>
                  <a:pt x="94018" y="11557"/>
                </a:lnTo>
                <a:lnTo>
                  <a:pt x="90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0150" y="1532635"/>
            <a:ext cx="2280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595" algn="l"/>
                <a:tab pos="697865" algn="l"/>
              </a:tabLst>
            </a:pPr>
            <a:r>
              <a:rPr sz="2400" spc="-50" dirty="0">
                <a:latin typeface="Cambria Math"/>
                <a:cs typeface="Cambria Math"/>
              </a:rPr>
              <a:t>𝑓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r>
              <a:rPr sz="2400" dirty="0">
                <a:latin typeface="Cambria Math"/>
                <a:cs typeface="Cambria Math"/>
              </a:rPr>
              <a:t>	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max(0,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𝑥)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8100" y="3120135"/>
            <a:ext cx="779145" cy="20320"/>
          </a:xfrm>
          <a:custGeom>
            <a:avLst/>
            <a:gdLst/>
            <a:ahLst/>
            <a:cxnLst/>
            <a:rect l="l" t="t" r="r" b="b"/>
            <a:pathLst>
              <a:path w="779144" h="20319">
                <a:moveTo>
                  <a:pt x="778789" y="0"/>
                </a:moveTo>
                <a:lnTo>
                  <a:pt x="0" y="0"/>
                </a:lnTo>
                <a:lnTo>
                  <a:pt x="0" y="19812"/>
                </a:lnTo>
                <a:lnTo>
                  <a:pt x="778789" y="19812"/>
                </a:lnTo>
                <a:lnTo>
                  <a:pt x="778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5578" y="2668981"/>
            <a:ext cx="8032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𝑑𝑓(𝑥)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0462" y="3103879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𝑑𝑥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8136" y="2899105"/>
            <a:ext cx="5054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4298060"/>
            <a:ext cx="490982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Observations: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Greatly</a:t>
            </a:r>
            <a:r>
              <a:rPr sz="1800" spc="-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increase</a:t>
            </a:r>
            <a:r>
              <a:rPr sz="18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training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speed</a:t>
            </a:r>
            <a:r>
              <a:rPr sz="1800" spc="-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compared</a:t>
            </a:r>
            <a:r>
              <a:rPr sz="1800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spc="-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tanh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sigmoid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Reduces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likelihood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killing(vanishing) gradient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It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can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blow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up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activation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Dead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nodes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4771" y="1502158"/>
            <a:ext cx="3287574" cy="174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184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solidFill>
                  <a:srgbClr val="292929"/>
                </a:solidFill>
                <a:latin typeface="Calibri"/>
                <a:cs typeface="Calibri"/>
              </a:rPr>
              <a:t>Leaky-</a:t>
            </a:r>
            <a:r>
              <a:rPr b="1" spc="-25" dirty="0">
                <a:solidFill>
                  <a:srgbClr val="292929"/>
                </a:solidFill>
                <a:latin typeface="Calibri"/>
                <a:cs typeface="Calibri"/>
              </a:rPr>
              <a:t>ReLU</a:t>
            </a:r>
          </a:p>
        </p:txBody>
      </p:sp>
      <p:sp>
        <p:nvSpPr>
          <p:cNvPr id="3" name="object 3"/>
          <p:cNvSpPr/>
          <p:nvPr/>
        </p:nvSpPr>
        <p:spPr>
          <a:xfrm>
            <a:off x="1219288" y="1622425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73" y="0"/>
                </a:moveTo>
                <a:lnTo>
                  <a:pt x="276009" y="11557"/>
                </a:lnTo>
                <a:lnTo>
                  <a:pt x="292372" y="18631"/>
                </a:lnTo>
                <a:lnTo>
                  <a:pt x="306425" y="28432"/>
                </a:lnTo>
                <a:lnTo>
                  <a:pt x="334958" y="73925"/>
                </a:lnTo>
                <a:lnTo>
                  <a:pt x="343289" y="115732"/>
                </a:lnTo>
                <a:lnTo>
                  <a:pt x="344335" y="139826"/>
                </a:lnTo>
                <a:lnTo>
                  <a:pt x="343287" y="164707"/>
                </a:lnTo>
                <a:lnTo>
                  <a:pt x="334905" y="207656"/>
                </a:lnTo>
                <a:lnTo>
                  <a:pt x="306425" y="253857"/>
                </a:lnTo>
                <a:lnTo>
                  <a:pt x="276517" y="270890"/>
                </a:lnTo>
                <a:lnTo>
                  <a:pt x="280073" y="282321"/>
                </a:lnTo>
                <a:lnTo>
                  <a:pt x="318569" y="264302"/>
                </a:lnTo>
                <a:lnTo>
                  <a:pt x="346875" y="233045"/>
                </a:lnTo>
                <a:lnTo>
                  <a:pt x="364305" y="191150"/>
                </a:lnTo>
                <a:lnTo>
                  <a:pt x="370116" y="141350"/>
                </a:lnTo>
                <a:lnTo>
                  <a:pt x="368663" y="115466"/>
                </a:lnTo>
                <a:lnTo>
                  <a:pt x="357043" y="69556"/>
                </a:lnTo>
                <a:lnTo>
                  <a:pt x="333919" y="32164"/>
                </a:lnTo>
                <a:lnTo>
                  <a:pt x="300530" y="7435"/>
                </a:lnTo>
                <a:lnTo>
                  <a:pt x="280073" y="0"/>
                </a:lnTo>
                <a:close/>
              </a:path>
              <a:path w="370205" h="282575">
                <a:moveTo>
                  <a:pt x="90081" y="0"/>
                </a:moveTo>
                <a:lnTo>
                  <a:pt x="51652" y="18145"/>
                </a:lnTo>
                <a:lnTo>
                  <a:pt x="23291" y="49529"/>
                </a:lnTo>
                <a:lnTo>
                  <a:pt x="5826" y="91535"/>
                </a:lnTo>
                <a:lnTo>
                  <a:pt x="0" y="141350"/>
                </a:lnTo>
                <a:lnTo>
                  <a:pt x="1452" y="167233"/>
                </a:lnTo>
                <a:lnTo>
                  <a:pt x="13062" y="213092"/>
                </a:lnTo>
                <a:lnTo>
                  <a:pt x="36104" y="250334"/>
                </a:lnTo>
                <a:lnTo>
                  <a:pt x="69541" y="274960"/>
                </a:lnTo>
                <a:lnTo>
                  <a:pt x="90081" y="282321"/>
                </a:lnTo>
                <a:lnTo>
                  <a:pt x="93637" y="270890"/>
                </a:lnTo>
                <a:lnTo>
                  <a:pt x="77514" y="263773"/>
                </a:lnTo>
                <a:lnTo>
                  <a:pt x="63622" y="253857"/>
                </a:lnTo>
                <a:lnTo>
                  <a:pt x="35169" y="207656"/>
                </a:lnTo>
                <a:lnTo>
                  <a:pt x="26801" y="164707"/>
                </a:lnTo>
                <a:lnTo>
                  <a:pt x="25755" y="139826"/>
                </a:lnTo>
                <a:lnTo>
                  <a:pt x="26801" y="115732"/>
                </a:lnTo>
                <a:lnTo>
                  <a:pt x="35169" y="73925"/>
                </a:lnTo>
                <a:lnTo>
                  <a:pt x="63765" y="28432"/>
                </a:lnTo>
                <a:lnTo>
                  <a:pt x="94018" y="11557"/>
                </a:lnTo>
                <a:lnTo>
                  <a:pt x="90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1674" y="1532635"/>
            <a:ext cx="2849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  <a:tab pos="697865" algn="l"/>
              </a:tabLst>
            </a:pPr>
            <a:r>
              <a:rPr sz="2400" spc="-50" dirty="0">
                <a:latin typeface="Cambria Math"/>
                <a:cs typeface="Cambria Math"/>
              </a:rPr>
              <a:t>𝑓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r>
              <a:rPr sz="2400" dirty="0">
                <a:latin typeface="Cambria Math"/>
                <a:cs typeface="Cambria Math"/>
              </a:rPr>
              <a:t>	=</a:t>
            </a:r>
            <a:r>
              <a:rPr sz="2400" spc="19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max(0.01𝑥,</a:t>
            </a:r>
            <a:r>
              <a:rPr sz="2400" spc="-10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𝑥)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298060"/>
            <a:ext cx="1877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Observations: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Fixed</a:t>
            </a:r>
            <a:r>
              <a:rPr sz="1800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dying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ReLU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0490" y="1524000"/>
            <a:ext cx="4486873" cy="254660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15720" y="2939669"/>
            <a:ext cx="779145" cy="20320"/>
          </a:xfrm>
          <a:custGeom>
            <a:avLst/>
            <a:gdLst/>
            <a:ahLst/>
            <a:cxnLst/>
            <a:rect l="l" t="t" r="r" b="b"/>
            <a:pathLst>
              <a:path w="779144" h="20319">
                <a:moveTo>
                  <a:pt x="778764" y="0"/>
                </a:moveTo>
                <a:lnTo>
                  <a:pt x="0" y="0"/>
                </a:lnTo>
                <a:lnTo>
                  <a:pt x="0" y="19812"/>
                </a:lnTo>
                <a:lnTo>
                  <a:pt x="778764" y="19812"/>
                </a:lnTo>
                <a:lnTo>
                  <a:pt x="778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8082" y="2923159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𝑑𝑥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798" y="2488819"/>
            <a:ext cx="2035175" cy="438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625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𝑑𝑓(𝑥)</a:t>
            </a:r>
            <a:endParaRPr sz="2400">
              <a:latin typeface="Cambria Math"/>
              <a:cs typeface="Cambria Math"/>
            </a:endParaRPr>
          </a:p>
          <a:p>
            <a:pPr marL="901700">
              <a:lnSpc>
                <a:spcPts val="1625"/>
              </a:lnSpc>
            </a:pPr>
            <a:r>
              <a:rPr sz="3600" baseline="-33564" dirty="0">
                <a:latin typeface="Cambria Math"/>
                <a:cs typeface="Cambria Math"/>
              </a:rPr>
              <a:t>=</a:t>
            </a:r>
            <a:r>
              <a:rPr sz="3600" spc="187" baseline="-33564" dirty="0">
                <a:latin typeface="Cambria Math"/>
                <a:cs typeface="Cambria Math"/>
              </a:rPr>
              <a:t> </a:t>
            </a:r>
            <a:r>
              <a:rPr sz="3600" spc="-240" baseline="-33564" dirty="0">
                <a:latin typeface="Cambria Math"/>
                <a:cs typeface="Cambria Math"/>
              </a:rPr>
              <a:t>ቊ</a:t>
            </a:r>
            <a:r>
              <a:rPr sz="2400" spc="-160" dirty="0">
                <a:latin typeface="Cambria Math"/>
                <a:cs typeface="Cambria Math"/>
              </a:rPr>
              <a:t>0.01,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9970" y="2536063"/>
            <a:ext cx="76454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2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&lt;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2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6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1389" y="2892678"/>
            <a:ext cx="25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1,</a:t>
            </a:r>
            <a:endParaRPr sz="24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0582770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5" dirty="0">
                <a:solidFill>
                  <a:srgbClr val="292929"/>
                </a:solidFill>
                <a:latin typeface="Calibri"/>
                <a:cs typeface="Calibri"/>
              </a:rPr>
              <a:t>Parameterized-</a:t>
            </a:r>
            <a:r>
              <a:rPr b="1" spc="-20" dirty="0">
                <a:solidFill>
                  <a:srgbClr val="292929"/>
                </a:solidFill>
                <a:latin typeface="Calibri"/>
                <a:cs typeface="Calibri"/>
              </a:rPr>
              <a:t>ReLU</a:t>
            </a:r>
          </a:p>
        </p:txBody>
      </p:sp>
      <p:sp>
        <p:nvSpPr>
          <p:cNvPr id="3" name="object 3"/>
          <p:cNvSpPr/>
          <p:nvPr/>
        </p:nvSpPr>
        <p:spPr>
          <a:xfrm>
            <a:off x="1216240" y="1622425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73" y="0"/>
                </a:moveTo>
                <a:lnTo>
                  <a:pt x="276009" y="11557"/>
                </a:lnTo>
                <a:lnTo>
                  <a:pt x="292372" y="18631"/>
                </a:lnTo>
                <a:lnTo>
                  <a:pt x="306425" y="28432"/>
                </a:lnTo>
                <a:lnTo>
                  <a:pt x="334958" y="73925"/>
                </a:lnTo>
                <a:lnTo>
                  <a:pt x="343289" y="115732"/>
                </a:lnTo>
                <a:lnTo>
                  <a:pt x="344335" y="139826"/>
                </a:lnTo>
                <a:lnTo>
                  <a:pt x="343287" y="164707"/>
                </a:lnTo>
                <a:lnTo>
                  <a:pt x="334905" y="207656"/>
                </a:lnTo>
                <a:lnTo>
                  <a:pt x="306425" y="253857"/>
                </a:lnTo>
                <a:lnTo>
                  <a:pt x="276517" y="270890"/>
                </a:lnTo>
                <a:lnTo>
                  <a:pt x="280073" y="282321"/>
                </a:lnTo>
                <a:lnTo>
                  <a:pt x="318569" y="264302"/>
                </a:lnTo>
                <a:lnTo>
                  <a:pt x="346875" y="233045"/>
                </a:lnTo>
                <a:lnTo>
                  <a:pt x="364305" y="191150"/>
                </a:lnTo>
                <a:lnTo>
                  <a:pt x="370116" y="141350"/>
                </a:lnTo>
                <a:lnTo>
                  <a:pt x="368663" y="115466"/>
                </a:lnTo>
                <a:lnTo>
                  <a:pt x="357043" y="69556"/>
                </a:lnTo>
                <a:lnTo>
                  <a:pt x="333919" y="32164"/>
                </a:lnTo>
                <a:lnTo>
                  <a:pt x="300530" y="7435"/>
                </a:lnTo>
                <a:lnTo>
                  <a:pt x="280073" y="0"/>
                </a:lnTo>
                <a:close/>
              </a:path>
              <a:path w="370205" h="282575">
                <a:moveTo>
                  <a:pt x="90081" y="0"/>
                </a:moveTo>
                <a:lnTo>
                  <a:pt x="51652" y="18145"/>
                </a:lnTo>
                <a:lnTo>
                  <a:pt x="23291" y="49529"/>
                </a:lnTo>
                <a:lnTo>
                  <a:pt x="5826" y="91535"/>
                </a:lnTo>
                <a:lnTo>
                  <a:pt x="0" y="141350"/>
                </a:lnTo>
                <a:lnTo>
                  <a:pt x="1452" y="167233"/>
                </a:lnTo>
                <a:lnTo>
                  <a:pt x="13062" y="213092"/>
                </a:lnTo>
                <a:lnTo>
                  <a:pt x="36104" y="250334"/>
                </a:lnTo>
                <a:lnTo>
                  <a:pt x="69541" y="274960"/>
                </a:lnTo>
                <a:lnTo>
                  <a:pt x="90081" y="282321"/>
                </a:lnTo>
                <a:lnTo>
                  <a:pt x="93637" y="270890"/>
                </a:lnTo>
                <a:lnTo>
                  <a:pt x="77518" y="263773"/>
                </a:lnTo>
                <a:lnTo>
                  <a:pt x="63631" y="253857"/>
                </a:lnTo>
                <a:lnTo>
                  <a:pt x="35169" y="207656"/>
                </a:lnTo>
                <a:lnTo>
                  <a:pt x="26801" y="164707"/>
                </a:lnTo>
                <a:lnTo>
                  <a:pt x="25755" y="139826"/>
                </a:lnTo>
                <a:lnTo>
                  <a:pt x="26801" y="115732"/>
                </a:lnTo>
                <a:lnTo>
                  <a:pt x="35169" y="73925"/>
                </a:lnTo>
                <a:lnTo>
                  <a:pt x="63774" y="28432"/>
                </a:lnTo>
                <a:lnTo>
                  <a:pt x="94018" y="11557"/>
                </a:lnTo>
                <a:lnTo>
                  <a:pt x="90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0150" y="1532635"/>
            <a:ext cx="2465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595" algn="l"/>
                <a:tab pos="697865" algn="l"/>
              </a:tabLst>
            </a:pPr>
            <a:r>
              <a:rPr sz="2400" spc="-50" dirty="0">
                <a:latin typeface="Cambria Math"/>
                <a:cs typeface="Cambria Math"/>
              </a:rPr>
              <a:t>𝑓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r>
              <a:rPr sz="2400" dirty="0">
                <a:latin typeface="Cambria Math"/>
                <a:cs typeface="Cambria Math"/>
              </a:rPr>
              <a:t>	=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max(𝛼𝑥,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𝑥)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298060"/>
            <a:ext cx="1341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Observations: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0490" y="1524000"/>
            <a:ext cx="4486873" cy="254660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15720" y="3025775"/>
            <a:ext cx="779145" cy="20320"/>
          </a:xfrm>
          <a:custGeom>
            <a:avLst/>
            <a:gdLst/>
            <a:ahLst/>
            <a:cxnLst/>
            <a:rect l="l" t="t" r="r" b="b"/>
            <a:pathLst>
              <a:path w="779144" h="20319">
                <a:moveTo>
                  <a:pt x="778789" y="0"/>
                </a:moveTo>
                <a:lnTo>
                  <a:pt x="0" y="0"/>
                </a:lnTo>
                <a:lnTo>
                  <a:pt x="0" y="19812"/>
                </a:lnTo>
                <a:lnTo>
                  <a:pt x="778789" y="19812"/>
                </a:lnTo>
                <a:lnTo>
                  <a:pt x="778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3198" y="2575052"/>
            <a:ext cx="802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𝑑𝑓(𝑥)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8082" y="3009391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𝑑𝑥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9052" y="2622296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𝛼,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0357" y="2805176"/>
            <a:ext cx="783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405" dirty="0">
                <a:latin typeface="Cambria Math"/>
                <a:cs typeface="Cambria Math"/>
              </a:rPr>
              <a:t>ቊ</a:t>
            </a:r>
            <a:r>
              <a:rPr sz="3600" spc="-607" baseline="-31250" dirty="0">
                <a:latin typeface="Cambria Math"/>
                <a:cs typeface="Cambria Math"/>
              </a:rPr>
              <a:t>1,</a:t>
            </a:r>
            <a:endParaRPr sz="3600" baseline="-312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1350" y="2622296"/>
            <a:ext cx="775335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ts val="28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2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&lt;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2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8040706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292929"/>
                </a:solidFill>
                <a:latin typeface="Calibri"/>
                <a:cs typeface="Calibri"/>
              </a:rPr>
              <a:t>Exponential</a:t>
            </a:r>
            <a:r>
              <a:rPr b="1" spc="-8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92929"/>
                </a:solidFill>
                <a:latin typeface="Calibri"/>
                <a:cs typeface="Calibri"/>
              </a:rPr>
              <a:t>Linear</a:t>
            </a:r>
            <a:r>
              <a:rPr b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92929"/>
                </a:solidFill>
                <a:latin typeface="Calibri"/>
                <a:cs typeface="Calibri"/>
              </a:rPr>
              <a:t>Unit</a:t>
            </a:r>
            <a:r>
              <a:rPr b="1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292929"/>
                </a:solidFill>
                <a:latin typeface="Calibri"/>
                <a:cs typeface="Calibri"/>
              </a:rPr>
              <a:t>(ELU)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4298060"/>
            <a:ext cx="34931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Observations: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It</a:t>
            </a:r>
            <a:r>
              <a:rPr sz="1800" b="1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can</a:t>
            </a:r>
            <a:r>
              <a:rPr sz="1800" b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produce</a:t>
            </a:r>
            <a:r>
              <a:rPr sz="1800" b="1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–ve</a:t>
            </a:r>
            <a:r>
              <a:rPr sz="1800" b="1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It</a:t>
            </a:r>
            <a:r>
              <a:rPr sz="1800" b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can</a:t>
            </a:r>
            <a:r>
              <a:rPr sz="1800" b="1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blow</a:t>
            </a:r>
            <a:r>
              <a:rPr sz="1800" b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up</a:t>
            </a:r>
            <a:r>
              <a:rPr sz="1800" b="1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activation</a:t>
            </a:r>
            <a:r>
              <a:rPr sz="1800" b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4196" y="3025775"/>
            <a:ext cx="779145" cy="20320"/>
          </a:xfrm>
          <a:custGeom>
            <a:avLst/>
            <a:gdLst/>
            <a:ahLst/>
            <a:cxnLst/>
            <a:rect l="l" t="t" r="r" b="b"/>
            <a:pathLst>
              <a:path w="779144" h="20319">
                <a:moveTo>
                  <a:pt x="778763" y="0"/>
                </a:moveTo>
                <a:lnTo>
                  <a:pt x="0" y="0"/>
                </a:lnTo>
                <a:lnTo>
                  <a:pt x="0" y="19812"/>
                </a:lnTo>
                <a:lnTo>
                  <a:pt x="778763" y="19812"/>
                </a:lnTo>
                <a:lnTo>
                  <a:pt x="77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6558" y="3009391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𝑑𝑥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1302" y="2716276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5" y="0"/>
                </a:moveTo>
                <a:lnTo>
                  <a:pt x="275971" y="11429"/>
                </a:lnTo>
                <a:lnTo>
                  <a:pt x="292334" y="18522"/>
                </a:lnTo>
                <a:lnTo>
                  <a:pt x="306387" y="28352"/>
                </a:lnTo>
                <a:lnTo>
                  <a:pt x="334920" y="73852"/>
                </a:lnTo>
                <a:lnTo>
                  <a:pt x="343251" y="115623"/>
                </a:lnTo>
                <a:lnTo>
                  <a:pt x="344297" y="139700"/>
                </a:lnTo>
                <a:lnTo>
                  <a:pt x="343249" y="164633"/>
                </a:lnTo>
                <a:lnTo>
                  <a:pt x="334867" y="207547"/>
                </a:lnTo>
                <a:lnTo>
                  <a:pt x="306387" y="253841"/>
                </a:lnTo>
                <a:lnTo>
                  <a:pt x="276479" y="270890"/>
                </a:lnTo>
                <a:lnTo>
                  <a:pt x="280035" y="282321"/>
                </a:lnTo>
                <a:lnTo>
                  <a:pt x="318531" y="264239"/>
                </a:lnTo>
                <a:lnTo>
                  <a:pt x="346837" y="232918"/>
                </a:lnTo>
                <a:lnTo>
                  <a:pt x="364267" y="191119"/>
                </a:lnTo>
                <a:lnTo>
                  <a:pt x="370078" y="141224"/>
                </a:lnTo>
                <a:lnTo>
                  <a:pt x="368625" y="115341"/>
                </a:lnTo>
                <a:lnTo>
                  <a:pt x="357004" y="69482"/>
                </a:lnTo>
                <a:lnTo>
                  <a:pt x="333881" y="32146"/>
                </a:lnTo>
                <a:lnTo>
                  <a:pt x="300491" y="7381"/>
                </a:lnTo>
                <a:lnTo>
                  <a:pt x="280035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593" y="18097"/>
                </a:lnTo>
                <a:lnTo>
                  <a:pt x="23241" y="49529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071" y="250227"/>
                </a:lnTo>
                <a:lnTo>
                  <a:pt x="69496" y="274941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475" y="263771"/>
                </a:lnTo>
                <a:lnTo>
                  <a:pt x="63579" y="253841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4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722" y="28352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3574" y="2575052"/>
            <a:ext cx="2648585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645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𝑑𝑓(𝑥)</a:t>
            </a:r>
            <a:endParaRPr sz="2400">
              <a:latin typeface="Cambria Math"/>
              <a:cs typeface="Cambria Math"/>
            </a:endParaRPr>
          </a:p>
          <a:p>
            <a:pPr marL="913130">
              <a:lnSpc>
                <a:spcPts val="1645"/>
              </a:lnSpc>
              <a:tabLst>
                <a:tab pos="1687195" algn="l"/>
                <a:tab pos="2051685" algn="l"/>
              </a:tabLst>
            </a:pPr>
            <a:r>
              <a:rPr sz="3600" baseline="-32407" dirty="0">
                <a:latin typeface="Cambria Math"/>
                <a:cs typeface="Cambria Math"/>
              </a:rPr>
              <a:t>=</a:t>
            </a:r>
            <a:r>
              <a:rPr sz="3600" spc="202" baseline="-32407" dirty="0">
                <a:latin typeface="Cambria Math"/>
                <a:cs typeface="Cambria Math"/>
              </a:rPr>
              <a:t> </a:t>
            </a:r>
            <a:r>
              <a:rPr sz="3600" spc="-937" baseline="-32407" dirty="0">
                <a:latin typeface="Cambria Math"/>
                <a:cs typeface="Cambria Math"/>
              </a:rPr>
              <a:t>ቊ</a:t>
            </a:r>
            <a:r>
              <a:rPr sz="2400" spc="-625" dirty="0">
                <a:latin typeface="Cambria Math"/>
                <a:cs typeface="Cambria Math"/>
              </a:rPr>
              <a:t>𝑓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r>
              <a:rPr sz="2400" dirty="0">
                <a:latin typeface="Cambria Math"/>
                <a:cs typeface="Cambria Math"/>
              </a:rPr>
              <a:t>	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𝛼,</a:t>
            </a:r>
            <a:endParaRPr sz="2400">
              <a:latin typeface="Cambria Math"/>
              <a:cs typeface="Cambria Math"/>
            </a:endParaRPr>
          </a:p>
          <a:p>
            <a:pPr marR="30480" algn="r">
              <a:lnSpc>
                <a:spcPct val="100000"/>
              </a:lnSpc>
              <a:spcBef>
                <a:spcPts val="25"/>
              </a:spcBef>
            </a:pPr>
            <a:r>
              <a:rPr sz="2400" spc="-25" dirty="0">
                <a:latin typeface="Cambria Math"/>
                <a:cs typeface="Cambria Math"/>
              </a:rPr>
              <a:t>1,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1282" y="2626867"/>
            <a:ext cx="77025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2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&lt;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6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8415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2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6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947240"/>
            <a:ext cx="5369483" cy="367017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06246" y="1555445"/>
            <a:ext cx="1092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f(𝑥)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55" dirty="0">
                <a:latin typeface="Cambria Math"/>
                <a:cs typeface="Cambria Math"/>
              </a:rPr>
              <a:t> </a:t>
            </a:r>
            <a:r>
              <a:rPr sz="2400" spc="-1275" dirty="0">
                <a:latin typeface="Cambria Math"/>
                <a:cs typeface="Cambria Math"/>
              </a:rPr>
              <a:t>ቊ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3397" y="1386585"/>
            <a:ext cx="2800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024380" algn="l"/>
              </a:tabLst>
            </a:pPr>
            <a:r>
              <a:rPr sz="2400" spc="80" dirty="0">
                <a:latin typeface="Cambria Math"/>
                <a:cs typeface="Cambria Math"/>
              </a:rPr>
              <a:t>𝛼(𝑒</a:t>
            </a:r>
            <a:r>
              <a:rPr sz="2625" spc="120" baseline="28571" dirty="0">
                <a:latin typeface="Cambria Math"/>
                <a:cs typeface="Cambria Math"/>
              </a:rPr>
              <a:t>𝑥</a:t>
            </a:r>
            <a:r>
              <a:rPr sz="2625" spc="457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1),</a:t>
            </a:r>
            <a:r>
              <a:rPr sz="2400" dirty="0">
                <a:latin typeface="Cambria Math"/>
                <a:cs typeface="Cambria Math"/>
              </a:rPr>
              <a:t>	𝑥</a:t>
            </a:r>
            <a:r>
              <a:rPr sz="2400" spc="2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&lt;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1685" y="1757298"/>
            <a:ext cx="1236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409" algn="l"/>
              </a:tabLst>
            </a:pPr>
            <a:r>
              <a:rPr sz="2400" spc="-25" dirty="0">
                <a:latin typeface="Cambria Math"/>
                <a:cs typeface="Cambria Math"/>
              </a:rPr>
              <a:t>1𝑥</a:t>
            </a:r>
            <a:r>
              <a:rPr sz="2400" dirty="0">
                <a:latin typeface="Cambria Math"/>
                <a:cs typeface="Cambria Math"/>
              </a:rPr>
              <a:t>	𝑥</a:t>
            </a:r>
            <a:r>
              <a:rPr sz="2400" spc="1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89084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Forward</a:t>
            </a:r>
            <a:r>
              <a:rPr spc="-120" dirty="0"/>
              <a:t> </a:t>
            </a:r>
            <a:r>
              <a:rPr spc="-40" dirty="0"/>
              <a:t>Pass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17586"/>
            <a:ext cx="5154930" cy="2753995"/>
            <a:chOff x="1828800" y="1517586"/>
            <a:chExt cx="5154930" cy="275399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2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2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78790" cy="463550"/>
            </a:xfrm>
            <a:custGeom>
              <a:avLst/>
              <a:gdLst/>
              <a:ahLst/>
              <a:cxnLst/>
              <a:rect l="l" t="t" r="r" b="b"/>
              <a:pathLst>
                <a:path w="478789" h="463550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</a:pathLst>
            </a:custGeom>
            <a:ln w="539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94810" y="2346198"/>
              <a:ext cx="477520" cy="1912620"/>
            </a:xfrm>
            <a:custGeom>
              <a:avLst/>
              <a:gdLst/>
              <a:ahLst/>
              <a:cxnLst/>
              <a:rect l="l" t="t" r="r" b="b"/>
              <a:pathLst>
                <a:path w="477520" h="191262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77520" h="1912620">
                  <a:moveTo>
                    <a:pt x="0" y="980693"/>
                  </a:moveTo>
                  <a:lnTo>
                    <a:pt x="4846" y="933843"/>
                  </a:lnTo>
                  <a:lnTo>
                    <a:pt x="18746" y="890212"/>
                  </a:lnTo>
                  <a:lnTo>
                    <a:pt x="40739" y="850733"/>
                  </a:lnTo>
                  <a:lnTo>
                    <a:pt x="69865" y="816340"/>
                  </a:lnTo>
                  <a:lnTo>
                    <a:pt x="105165" y="787965"/>
                  </a:lnTo>
                  <a:lnTo>
                    <a:pt x="145678" y="766542"/>
                  </a:lnTo>
                  <a:lnTo>
                    <a:pt x="190445" y="753004"/>
                  </a:lnTo>
                  <a:lnTo>
                    <a:pt x="238505" y="748284"/>
                  </a:lnTo>
                  <a:lnTo>
                    <a:pt x="286566" y="753004"/>
                  </a:lnTo>
                  <a:lnTo>
                    <a:pt x="331333" y="766542"/>
                  </a:lnTo>
                  <a:lnTo>
                    <a:pt x="371846" y="787965"/>
                  </a:lnTo>
                  <a:lnTo>
                    <a:pt x="407146" y="816340"/>
                  </a:lnTo>
                  <a:lnTo>
                    <a:pt x="436272" y="850733"/>
                  </a:lnTo>
                  <a:lnTo>
                    <a:pt x="458265" y="890212"/>
                  </a:lnTo>
                  <a:lnTo>
                    <a:pt x="472165" y="933843"/>
                  </a:lnTo>
                  <a:lnTo>
                    <a:pt x="477012" y="980693"/>
                  </a:lnTo>
                  <a:lnTo>
                    <a:pt x="472165" y="1027544"/>
                  </a:lnTo>
                  <a:lnTo>
                    <a:pt x="458265" y="1071175"/>
                  </a:lnTo>
                  <a:lnTo>
                    <a:pt x="436272" y="1110654"/>
                  </a:lnTo>
                  <a:lnTo>
                    <a:pt x="407146" y="1145047"/>
                  </a:lnTo>
                  <a:lnTo>
                    <a:pt x="371846" y="1173422"/>
                  </a:lnTo>
                  <a:lnTo>
                    <a:pt x="331333" y="1194845"/>
                  </a:lnTo>
                  <a:lnTo>
                    <a:pt x="286566" y="1208383"/>
                  </a:lnTo>
                  <a:lnTo>
                    <a:pt x="238505" y="1213103"/>
                  </a:lnTo>
                  <a:lnTo>
                    <a:pt x="190445" y="1208383"/>
                  </a:lnTo>
                  <a:lnTo>
                    <a:pt x="145678" y="1194845"/>
                  </a:lnTo>
                  <a:lnTo>
                    <a:pt x="105165" y="1173422"/>
                  </a:lnTo>
                  <a:lnTo>
                    <a:pt x="69865" y="1145047"/>
                  </a:lnTo>
                  <a:lnTo>
                    <a:pt x="40739" y="1110654"/>
                  </a:lnTo>
                  <a:lnTo>
                    <a:pt x="18746" y="1071175"/>
                  </a:lnTo>
                  <a:lnTo>
                    <a:pt x="4846" y="1027544"/>
                  </a:lnTo>
                  <a:lnTo>
                    <a:pt x="0" y="980693"/>
                  </a:lnTo>
                  <a:close/>
                </a:path>
                <a:path w="477520" h="1912620">
                  <a:moveTo>
                    <a:pt x="0" y="1680209"/>
                  </a:moveTo>
                  <a:lnTo>
                    <a:pt x="4846" y="1633359"/>
                  </a:lnTo>
                  <a:lnTo>
                    <a:pt x="18746" y="1589728"/>
                  </a:lnTo>
                  <a:lnTo>
                    <a:pt x="40739" y="1550249"/>
                  </a:lnTo>
                  <a:lnTo>
                    <a:pt x="69865" y="1515856"/>
                  </a:lnTo>
                  <a:lnTo>
                    <a:pt x="105165" y="1487481"/>
                  </a:lnTo>
                  <a:lnTo>
                    <a:pt x="145678" y="1466058"/>
                  </a:lnTo>
                  <a:lnTo>
                    <a:pt x="190445" y="1452520"/>
                  </a:lnTo>
                  <a:lnTo>
                    <a:pt x="238505" y="1447800"/>
                  </a:lnTo>
                  <a:lnTo>
                    <a:pt x="286566" y="1452520"/>
                  </a:lnTo>
                  <a:lnTo>
                    <a:pt x="331333" y="1466058"/>
                  </a:lnTo>
                  <a:lnTo>
                    <a:pt x="371846" y="1487481"/>
                  </a:lnTo>
                  <a:lnTo>
                    <a:pt x="407146" y="1515856"/>
                  </a:lnTo>
                  <a:lnTo>
                    <a:pt x="436272" y="1550249"/>
                  </a:lnTo>
                  <a:lnTo>
                    <a:pt x="458265" y="1589728"/>
                  </a:lnTo>
                  <a:lnTo>
                    <a:pt x="472165" y="1633359"/>
                  </a:lnTo>
                  <a:lnTo>
                    <a:pt x="477012" y="1680209"/>
                  </a:lnTo>
                  <a:lnTo>
                    <a:pt x="472165" y="1727060"/>
                  </a:lnTo>
                  <a:lnTo>
                    <a:pt x="458265" y="1770691"/>
                  </a:lnTo>
                  <a:lnTo>
                    <a:pt x="436272" y="1810170"/>
                  </a:lnTo>
                  <a:lnTo>
                    <a:pt x="407146" y="1844563"/>
                  </a:lnTo>
                  <a:lnTo>
                    <a:pt x="371846" y="1872938"/>
                  </a:lnTo>
                  <a:lnTo>
                    <a:pt x="331333" y="1894361"/>
                  </a:lnTo>
                  <a:lnTo>
                    <a:pt x="286566" y="1907899"/>
                  </a:lnTo>
                  <a:lnTo>
                    <a:pt x="238505" y="1912620"/>
                  </a:lnTo>
                  <a:lnTo>
                    <a:pt x="190445" y="1907899"/>
                  </a:lnTo>
                  <a:lnTo>
                    <a:pt x="145678" y="1894361"/>
                  </a:lnTo>
                  <a:lnTo>
                    <a:pt x="105165" y="1872938"/>
                  </a:lnTo>
                  <a:lnTo>
                    <a:pt x="69865" y="1844563"/>
                  </a:lnTo>
                  <a:lnTo>
                    <a:pt x="40739" y="1810170"/>
                  </a:lnTo>
                  <a:lnTo>
                    <a:pt x="18746" y="1770691"/>
                  </a:lnTo>
                  <a:lnTo>
                    <a:pt x="4846" y="1727060"/>
                  </a:lnTo>
                  <a:lnTo>
                    <a:pt x="0" y="1680209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761" y="2393441"/>
              <a:ext cx="483234" cy="1165860"/>
            </a:xfrm>
            <a:custGeom>
              <a:avLst/>
              <a:gdLst/>
              <a:ahLst/>
              <a:cxnLst/>
              <a:rect l="l" t="t" r="r" b="b"/>
              <a:pathLst>
                <a:path w="483234" h="1165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4" h="1165860">
                  <a:moveTo>
                    <a:pt x="6096" y="933450"/>
                  </a:moveTo>
                  <a:lnTo>
                    <a:pt x="10942" y="886599"/>
                  </a:lnTo>
                  <a:lnTo>
                    <a:pt x="24842" y="842968"/>
                  </a:lnTo>
                  <a:lnTo>
                    <a:pt x="46835" y="803489"/>
                  </a:lnTo>
                  <a:lnTo>
                    <a:pt x="75961" y="769096"/>
                  </a:lnTo>
                  <a:lnTo>
                    <a:pt x="111261" y="740721"/>
                  </a:lnTo>
                  <a:lnTo>
                    <a:pt x="151774" y="719298"/>
                  </a:lnTo>
                  <a:lnTo>
                    <a:pt x="196541" y="705760"/>
                  </a:lnTo>
                  <a:lnTo>
                    <a:pt x="244601" y="701040"/>
                  </a:lnTo>
                  <a:lnTo>
                    <a:pt x="292662" y="705760"/>
                  </a:lnTo>
                  <a:lnTo>
                    <a:pt x="337429" y="719298"/>
                  </a:lnTo>
                  <a:lnTo>
                    <a:pt x="377942" y="740721"/>
                  </a:lnTo>
                  <a:lnTo>
                    <a:pt x="413242" y="769096"/>
                  </a:lnTo>
                  <a:lnTo>
                    <a:pt x="442368" y="803489"/>
                  </a:lnTo>
                  <a:lnTo>
                    <a:pt x="464361" y="842968"/>
                  </a:lnTo>
                  <a:lnTo>
                    <a:pt x="478261" y="886599"/>
                  </a:lnTo>
                  <a:lnTo>
                    <a:pt x="483108" y="933450"/>
                  </a:lnTo>
                  <a:lnTo>
                    <a:pt x="478261" y="980300"/>
                  </a:lnTo>
                  <a:lnTo>
                    <a:pt x="464361" y="1023931"/>
                  </a:lnTo>
                  <a:lnTo>
                    <a:pt x="442368" y="1063410"/>
                  </a:lnTo>
                  <a:lnTo>
                    <a:pt x="413242" y="1097803"/>
                  </a:lnTo>
                  <a:lnTo>
                    <a:pt x="377942" y="1126178"/>
                  </a:lnTo>
                  <a:lnTo>
                    <a:pt x="337429" y="1147601"/>
                  </a:lnTo>
                  <a:lnTo>
                    <a:pt x="292662" y="1161139"/>
                  </a:lnTo>
                  <a:lnTo>
                    <a:pt x="244601" y="1165860"/>
                  </a:lnTo>
                  <a:lnTo>
                    <a:pt x="196541" y="1161139"/>
                  </a:lnTo>
                  <a:lnTo>
                    <a:pt x="151774" y="1147601"/>
                  </a:lnTo>
                  <a:lnTo>
                    <a:pt x="111261" y="1126178"/>
                  </a:lnTo>
                  <a:lnTo>
                    <a:pt x="75961" y="1097803"/>
                  </a:lnTo>
                  <a:lnTo>
                    <a:pt x="46835" y="1063410"/>
                  </a:lnTo>
                  <a:lnTo>
                    <a:pt x="24842" y="1023931"/>
                  </a:lnTo>
                  <a:lnTo>
                    <a:pt x="10942" y="980300"/>
                  </a:lnTo>
                  <a:lnTo>
                    <a:pt x="6096" y="9334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4761" y="1759458"/>
              <a:ext cx="1386840" cy="413384"/>
            </a:xfrm>
            <a:custGeom>
              <a:avLst/>
              <a:gdLst/>
              <a:ahLst/>
              <a:cxnLst/>
              <a:rect l="l" t="t" r="r" b="b"/>
              <a:pathLst>
                <a:path w="1386839" h="413385">
                  <a:moveTo>
                    <a:pt x="1311537" y="30652"/>
                  </a:moveTo>
                  <a:lnTo>
                    <a:pt x="0" y="400812"/>
                  </a:lnTo>
                  <a:lnTo>
                    <a:pt x="3556" y="413003"/>
                  </a:lnTo>
                  <a:lnTo>
                    <a:pt x="1314974" y="42842"/>
                  </a:lnTo>
                  <a:lnTo>
                    <a:pt x="1311537" y="30652"/>
                  </a:lnTo>
                  <a:close/>
                </a:path>
                <a:path w="1386839" h="413385">
                  <a:moveTo>
                    <a:pt x="1374322" y="27177"/>
                  </a:moveTo>
                  <a:lnTo>
                    <a:pt x="1323848" y="27177"/>
                  </a:lnTo>
                  <a:lnTo>
                    <a:pt x="1327277" y="39369"/>
                  </a:lnTo>
                  <a:lnTo>
                    <a:pt x="1314974" y="42842"/>
                  </a:lnTo>
                  <a:lnTo>
                    <a:pt x="1323593" y="73405"/>
                  </a:lnTo>
                  <a:lnTo>
                    <a:pt x="1374322" y="27177"/>
                  </a:lnTo>
                  <a:close/>
                </a:path>
                <a:path w="1386839" h="413385">
                  <a:moveTo>
                    <a:pt x="1323848" y="27177"/>
                  </a:moveTo>
                  <a:lnTo>
                    <a:pt x="1311537" y="30652"/>
                  </a:lnTo>
                  <a:lnTo>
                    <a:pt x="1314974" y="42842"/>
                  </a:lnTo>
                  <a:lnTo>
                    <a:pt x="1327277" y="39369"/>
                  </a:lnTo>
                  <a:lnTo>
                    <a:pt x="1323848" y="27177"/>
                  </a:lnTo>
                  <a:close/>
                </a:path>
                <a:path w="1386839" h="413385">
                  <a:moveTo>
                    <a:pt x="1302892" y="0"/>
                  </a:moveTo>
                  <a:lnTo>
                    <a:pt x="1311537" y="30652"/>
                  </a:lnTo>
                  <a:lnTo>
                    <a:pt x="1323848" y="27177"/>
                  </a:lnTo>
                  <a:lnTo>
                    <a:pt x="1374322" y="27177"/>
                  </a:lnTo>
                  <a:lnTo>
                    <a:pt x="1386586" y="16001"/>
                  </a:lnTo>
                  <a:lnTo>
                    <a:pt x="130289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91714" y="2161031"/>
              <a:ext cx="1473200" cy="1701800"/>
            </a:xfrm>
            <a:custGeom>
              <a:avLst/>
              <a:gdLst/>
              <a:ahLst/>
              <a:cxnLst/>
              <a:rect l="l" t="t" r="r" b="b"/>
              <a:pathLst>
                <a:path w="1473200" h="1701800">
                  <a:moveTo>
                    <a:pt x="1472819" y="1701292"/>
                  </a:moveTo>
                  <a:lnTo>
                    <a:pt x="1461617" y="1657477"/>
                  </a:lnTo>
                  <a:lnTo>
                    <a:pt x="1451737" y="1618742"/>
                  </a:lnTo>
                  <a:lnTo>
                    <a:pt x="1427708" y="1639544"/>
                  </a:lnTo>
                  <a:lnTo>
                    <a:pt x="60020" y="60083"/>
                  </a:lnTo>
                  <a:lnTo>
                    <a:pt x="1340154" y="1121879"/>
                  </a:lnTo>
                  <a:lnTo>
                    <a:pt x="1319911" y="1146302"/>
                  </a:lnTo>
                  <a:lnTo>
                    <a:pt x="1402969" y="1165606"/>
                  </a:lnTo>
                  <a:lnTo>
                    <a:pt x="1387271" y="1130046"/>
                  </a:lnTo>
                  <a:lnTo>
                    <a:pt x="1368552" y="1087628"/>
                  </a:lnTo>
                  <a:lnTo>
                    <a:pt x="1348270" y="1112088"/>
                  </a:lnTo>
                  <a:lnTo>
                    <a:pt x="32486" y="20853"/>
                  </a:lnTo>
                  <a:lnTo>
                    <a:pt x="1328000" y="401548"/>
                  </a:lnTo>
                  <a:lnTo>
                    <a:pt x="1319022" y="431927"/>
                  </a:lnTo>
                  <a:lnTo>
                    <a:pt x="1402969" y="416941"/>
                  </a:lnTo>
                  <a:lnTo>
                    <a:pt x="1390269" y="405130"/>
                  </a:lnTo>
                  <a:lnTo>
                    <a:pt x="1340612" y="358902"/>
                  </a:lnTo>
                  <a:lnTo>
                    <a:pt x="1331595" y="389369"/>
                  </a:lnTo>
                  <a:lnTo>
                    <a:pt x="6604" y="0"/>
                  </a:lnTo>
                  <a:lnTo>
                    <a:pt x="4826" y="6096"/>
                  </a:lnTo>
                  <a:lnTo>
                    <a:pt x="0" y="10287"/>
                  </a:lnTo>
                  <a:lnTo>
                    <a:pt x="1418120" y="1647850"/>
                  </a:lnTo>
                  <a:lnTo>
                    <a:pt x="1394079" y="1668653"/>
                  </a:lnTo>
                  <a:lnTo>
                    <a:pt x="1472819" y="1701292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2475" y="1775460"/>
              <a:ext cx="1389380" cy="1158240"/>
            </a:xfrm>
            <a:custGeom>
              <a:avLst/>
              <a:gdLst/>
              <a:ahLst/>
              <a:cxnLst/>
              <a:rect l="l" t="t" r="r" b="b"/>
              <a:pathLst>
                <a:path w="1389379" h="1158239">
                  <a:moveTo>
                    <a:pt x="1326262" y="43827"/>
                  </a:moveTo>
                  <a:lnTo>
                    <a:pt x="0" y="1148079"/>
                  </a:lnTo>
                  <a:lnTo>
                    <a:pt x="8128" y="1157859"/>
                  </a:lnTo>
                  <a:lnTo>
                    <a:pt x="1334401" y="53597"/>
                  </a:lnTo>
                  <a:lnTo>
                    <a:pt x="1326262" y="43827"/>
                  </a:lnTo>
                  <a:close/>
                </a:path>
                <a:path w="1389379" h="1158239">
                  <a:moveTo>
                    <a:pt x="1373237" y="35687"/>
                  </a:moveTo>
                  <a:lnTo>
                    <a:pt x="1336039" y="35687"/>
                  </a:lnTo>
                  <a:lnTo>
                    <a:pt x="1344168" y="45465"/>
                  </a:lnTo>
                  <a:lnTo>
                    <a:pt x="1334401" y="53597"/>
                  </a:lnTo>
                  <a:lnTo>
                    <a:pt x="1354709" y="77977"/>
                  </a:lnTo>
                  <a:lnTo>
                    <a:pt x="1373237" y="35687"/>
                  </a:lnTo>
                  <a:close/>
                </a:path>
                <a:path w="1389379" h="1158239">
                  <a:moveTo>
                    <a:pt x="1336039" y="35687"/>
                  </a:moveTo>
                  <a:lnTo>
                    <a:pt x="1326262" y="43827"/>
                  </a:lnTo>
                  <a:lnTo>
                    <a:pt x="1334401" y="53597"/>
                  </a:lnTo>
                  <a:lnTo>
                    <a:pt x="1344168" y="45465"/>
                  </a:lnTo>
                  <a:lnTo>
                    <a:pt x="1336039" y="35687"/>
                  </a:lnTo>
                  <a:close/>
                </a:path>
                <a:path w="1389379" h="1158239">
                  <a:moveTo>
                    <a:pt x="1388872" y="0"/>
                  </a:moveTo>
                  <a:lnTo>
                    <a:pt x="1305940" y="19430"/>
                  </a:lnTo>
                  <a:lnTo>
                    <a:pt x="1326262" y="43827"/>
                  </a:lnTo>
                  <a:lnTo>
                    <a:pt x="1336039" y="35687"/>
                  </a:lnTo>
                  <a:lnTo>
                    <a:pt x="1373237" y="35687"/>
                  </a:lnTo>
                  <a:lnTo>
                    <a:pt x="138887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3111" y="2558668"/>
              <a:ext cx="1471930" cy="1303655"/>
            </a:xfrm>
            <a:custGeom>
              <a:avLst/>
              <a:gdLst/>
              <a:ahLst/>
              <a:cxnLst/>
              <a:rect l="l" t="t" r="r" b="b"/>
              <a:pathLst>
                <a:path w="1471929" h="1303654">
                  <a:moveTo>
                    <a:pt x="1471422" y="1303655"/>
                  </a:moveTo>
                  <a:lnTo>
                    <a:pt x="1454150" y="1274953"/>
                  </a:lnTo>
                  <a:lnTo>
                    <a:pt x="1427480" y="1230630"/>
                  </a:lnTo>
                  <a:lnTo>
                    <a:pt x="1410525" y="1257350"/>
                  </a:lnTo>
                  <a:lnTo>
                    <a:pt x="43611" y="388493"/>
                  </a:lnTo>
                  <a:lnTo>
                    <a:pt x="1326540" y="753338"/>
                  </a:lnTo>
                  <a:lnTo>
                    <a:pt x="1317879" y="783844"/>
                  </a:lnTo>
                  <a:lnTo>
                    <a:pt x="1401572" y="767969"/>
                  </a:lnTo>
                  <a:lnTo>
                    <a:pt x="1389329" y="756793"/>
                  </a:lnTo>
                  <a:lnTo>
                    <a:pt x="1338707" y="710565"/>
                  </a:lnTo>
                  <a:lnTo>
                    <a:pt x="1330007" y="741159"/>
                  </a:lnTo>
                  <a:lnTo>
                    <a:pt x="26416" y="370408"/>
                  </a:lnTo>
                  <a:lnTo>
                    <a:pt x="1329194" y="43103"/>
                  </a:lnTo>
                  <a:lnTo>
                    <a:pt x="1336929" y="73914"/>
                  </a:lnTo>
                  <a:lnTo>
                    <a:pt x="1390764" y="27686"/>
                  </a:lnTo>
                  <a:lnTo>
                    <a:pt x="1401572" y="18415"/>
                  </a:lnTo>
                  <a:lnTo>
                    <a:pt x="1318387" y="0"/>
                  </a:lnTo>
                  <a:lnTo>
                    <a:pt x="1326108" y="30797"/>
                  </a:lnTo>
                  <a:lnTo>
                    <a:pt x="1905" y="363474"/>
                  </a:lnTo>
                  <a:lnTo>
                    <a:pt x="3530" y="370090"/>
                  </a:lnTo>
                  <a:lnTo>
                    <a:pt x="3416" y="370484"/>
                  </a:lnTo>
                  <a:lnTo>
                    <a:pt x="0" y="375793"/>
                  </a:lnTo>
                  <a:lnTo>
                    <a:pt x="1403680" y="1268145"/>
                  </a:lnTo>
                  <a:lnTo>
                    <a:pt x="1386713" y="1294892"/>
                  </a:lnTo>
                  <a:lnTo>
                    <a:pt x="1471422" y="1303655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97683" y="1897380"/>
              <a:ext cx="1383665" cy="1737360"/>
            </a:xfrm>
            <a:custGeom>
              <a:avLst/>
              <a:gdLst/>
              <a:ahLst/>
              <a:cxnLst/>
              <a:rect l="l" t="t" r="r" b="b"/>
              <a:pathLst>
                <a:path w="1383664" h="1737360">
                  <a:moveTo>
                    <a:pt x="1330776" y="55692"/>
                  </a:moveTo>
                  <a:lnTo>
                    <a:pt x="0" y="1729105"/>
                  </a:lnTo>
                  <a:lnTo>
                    <a:pt x="9906" y="1736979"/>
                  </a:lnTo>
                  <a:lnTo>
                    <a:pt x="1340680" y="63569"/>
                  </a:lnTo>
                  <a:lnTo>
                    <a:pt x="1330776" y="55692"/>
                  </a:lnTo>
                  <a:close/>
                </a:path>
                <a:path w="1383664" h="1737360">
                  <a:moveTo>
                    <a:pt x="1373469" y="45720"/>
                  </a:moveTo>
                  <a:lnTo>
                    <a:pt x="1338707" y="45720"/>
                  </a:lnTo>
                  <a:lnTo>
                    <a:pt x="1348613" y="53594"/>
                  </a:lnTo>
                  <a:lnTo>
                    <a:pt x="1340680" y="63569"/>
                  </a:lnTo>
                  <a:lnTo>
                    <a:pt x="1365504" y="83312"/>
                  </a:lnTo>
                  <a:lnTo>
                    <a:pt x="1373469" y="45720"/>
                  </a:lnTo>
                  <a:close/>
                </a:path>
                <a:path w="1383664" h="1737360">
                  <a:moveTo>
                    <a:pt x="1338707" y="45720"/>
                  </a:moveTo>
                  <a:lnTo>
                    <a:pt x="1330776" y="55692"/>
                  </a:lnTo>
                  <a:lnTo>
                    <a:pt x="1340680" y="63569"/>
                  </a:lnTo>
                  <a:lnTo>
                    <a:pt x="1348613" y="53594"/>
                  </a:lnTo>
                  <a:lnTo>
                    <a:pt x="1338707" y="45720"/>
                  </a:lnTo>
                  <a:close/>
                </a:path>
                <a:path w="1383664" h="1737360">
                  <a:moveTo>
                    <a:pt x="1383157" y="0"/>
                  </a:moveTo>
                  <a:lnTo>
                    <a:pt x="1305941" y="35941"/>
                  </a:lnTo>
                  <a:lnTo>
                    <a:pt x="1330776" y="55692"/>
                  </a:lnTo>
                  <a:lnTo>
                    <a:pt x="1338707" y="45720"/>
                  </a:lnTo>
                  <a:lnTo>
                    <a:pt x="1373469" y="45720"/>
                  </a:lnTo>
                  <a:lnTo>
                    <a:pt x="138315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99080" y="2697479"/>
              <a:ext cx="1395095" cy="1344930"/>
            </a:xfrm>
            <a:custGeom>
              <a:avLst/>
              <a:gdLst/>
              <a:ahLst/>
              <a:cxnLst/>
              <a:rect l="l" t="t" r="r" b="b"/>
              <a:pathLst>
                <a:path w="1395095" h="1344929">
                  <a:moveTo>
                    <a:pt x="1395095" y="629412"/>
                  </a:moveTo>
                  <a:lnTo>
                    <a:pt x="1312418" y="608457"/>
                  </a:lnTo>
                  <a:lnTo>
                    <a:pt x="1319237" y="639483"/>
                  </a:lnTo>
                  <a:lnTo>
                    <a:pt x="34658" y="920877"/>
                  </a:lnTo>
                  <a:lnTo>
                    <a:pt x="1322260" y="47993"/>
                  </a:lnTo>
                  <a:lnTo>
                    <a:pt x="1340104" y="74295"/>
                  </a:lnTo>
                  <a:lnTo>
                    <a:pt x="1364729" y="30353"/>
                  </a:lnTo>
                  <a:lnTo>
                    <a:pt x="1381760" y="0"/>
                  </a:lnTo>
                  <a:lnTo>
                    <a:pt x="1297305" y="11176"/>
                  </a:lnTo>
                  <a:lnTo>
                    <a:pt x="1315123" y="37477"/>
                  </a:lnTo>
                  <a:lnTo>
                    <a:pt x="0" y="929005"/>
                  </a:lnTo>
                  <a:lnTo>
                    <a:pt x="3530" y="934275"/>
                  </a:lnTo>
                  <a:lnTo>
                    <a:pt x="1778" y="940308"/>
                  </a:lnTo>
                  <a:lnTo>
                    <a:pt x="1319949" y="1314272"/>
                  </a:lnTo>
                  <a:lnTo>
                    <a:pt x="1311275" y="1344803"/>
                  </a:lnTo>
                  <a:lnTo>
                    <a:pt x="1395095" y="1329055"/>
                  </a:lnTo>
                  <a:lnTo>
                    <a:pt x="1382712" y="1317752"/>
                  </a:lnTo>
                  <a:lnTo>
                    <a:pt x="1332103" y="1271524"/>
                  </a:lnTo>
                  <a:lnTo>
                    <a:pt x="1323416" y="1302092"/>
                  </a:lnTo>
                  <a:lnTo>
                    <a:pt x="29667" y="935024"/>
                  </a:lnTo>
                  <a:lnTo>
                    <a:pt x="1321981" y="651941"/>
                  </a:lnTo>
                  <a:lnTo>
                    <a:pt x="1328801" y="682879"/>
                  </a:lnTo>
                  <a:lnTo>
                    <a:pt x="1385951" y="636778"/>
                  </a:lnTo>
                  <a:lnTo>
                    <a:pt x="1395095" y="629412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8800" y="1744090"/>
              <a:ext cx="5154930" cy="2261235"/>
            </a:xfrm>
            <a:custGeom>
              <a:avLst/>
              <a:gdLst/>
              <a:ahLst/>
              <a:cxnLst/>
              <a:rect l="l" t="t" r="r" b="b"/>
              <a:pathLst>
                <a:path w="5154930" h="2261235">
                  <a:moveTo>
                    <a:pt x="478409" y="427482"/>
                  </a:moveTo>
                  <a:lnTo>
                    <a:pt x="426085" y="427482"/>
                  </a:lnTo>
                  <a:lnTo>
                    <a:pt x="413423" y="427482"/>
                  </a:lnTo>
                  <a:lnTo>
                    <a:pt x="413004" y="459105"/>
                  </a:lnTo>
                  <a:lnTo>
                    <a:pt x="478409" y="427482"/>
                  </a:lnTo>
                  <a:close/>
                </a:path>
                <a:path w="5154930" h="2261235">
                  <a:moveTo>
                    <a:pt x="489712" y="422021"/>
                  </a:moveTo>
                  <a:lnTo>
                    <a:pt x="414020" y="382905"/>
                  </a:lnTo>
                  <a:lnTo>
                    <a:pt x="413588" y="414604"/>
                  </a:lnTo>
                  <a:lnTo>
                    <a:pt x="26035" y="409067"/>
                  </a:lnTo>
                  <a:lnTo>
                    <a:pt x="25781" y="421767"/>
                  </a:lnTo>
                  <a:lnTo>
                    <a:pt x="413423" y="427304"/>
                  </a:lnTo>
                  <a:lnTo>
                    <a:pt x="426085" y="427304"/>
                  </a:lnTo>
                  <a:lnTo>
                    <a:pt x="478777" y="427304"/>
                  </a:lnTo>
                  <a:lnTo>
                    <a:pt x="489712" y="422021"/>
                  </a:lnTo>
                  <a:close/>
                </a:path>
                <a:path w="5154930" h="2261235">
                  <a:moveTo>
                    <a:pt x="490347" y="1185037"/>
                  </a:moveTo>
                  <a:lnTo>
                    <a:pt x="477647" y="1178687"/>
                  </a:lnTo>
                  <a:lnTo>
                    <a:pt x="414147" y="1146937"/>
                  </a:lnTo>
                  <a:lnTo>
                    <a:pt x="414147" y="1178687"/>
                  </a:lnTo>
                  <a:lnTo>
                    <a:pt x="0" y="1178687"/>
                  </a:lnTo>
                  <a:lnTo>
                    <a:pt x="0" y="1191387"/>
                  </a:lnTo>
                  <a:lnTo>
                    <a:pt x="414147" y="1191387"/>
                  </a:lnTo>
                  <a:lnTo>
                    <a:pt x="414147" y="1223137"/>
                  </a:lnTo>
                  <a:lnTo>
                    <a:pt x="477647" y="1191387"/>
                  </a:lnTo>
                  <a:lnTo>
                    <a:pt x="490347" y="1185037"/>
                  </a:lnTo>
                  <a:close/>
                </a:path>
                <a:path w="5154930" h="2261235">
                  <a:moveTo>
                    <a:pt x="496316" y="1887601"/>
                  </a:moveTo>
                  <a:lnTo>
                    <a:pt x="483616" y="1881251"/>
                  </a:lnTo>
                  <a:lnTo>
                    <a:pt x="420116" y="1849501"/>
                  </a:lnTo>
                  <a:lnTo>
                    <a:pt x="420116" y="1881251"/>
                  </a:lnTo>
                  <a:lnTo>
                    <a:pt x="25908" y="1881251"/>
                  </a:lnTo>
                  <a:lnTo>
                    <a:pt x="25908" y="1893951"/>
                  </a:lnTo>
                  <a:lnTo>
                    <a:pt x="420116" y="1893951"/>
                  </a:lnTo>
                  <a:lnTo>
                    <a:pt x="420116" y="1925701"/>
                  </a:lnTo>
                  <a:lnTo>
                    <a:pt x="483616" y="1893951"/>
                  </a:lnTo>
                  <a:lnTo>
                    <a:pt x="496316" y="1887601"/>
                  </a:lnTo>
                  <a:close/>
                </a:path>
                <a:path w="5154930" h="2261235">
                  <a:moveTo>
                    <a:pt x="4274566" y="1556004"/>
                  </a:moveTo>
                  <a:lnTo>
                    <a:pt x="4262120" y="1513840"/>
                  </a:lnTo>
                  <a:lnTo>
                    <a:pt x="4250436" y="1474216"/>
                  </a:lnTo>
                  <a:lnTo>
                    <a:pt x="4228985" y="1494205"/>
                  </a:lnTo>
                  <a:lnTo>
                    <a:pt x="4223639" y="1486789"/>
                  </a:lnTo>
                  <a:lnTo>
                    <a:pt x="4221886" y="1490129"/>
                  </a:lnTo>
                  <a:lnTo>
                    <a:pt x="4215612" y="1483398"/>
                  </a:lnTo>
                  <a:lnTo>
                    <a:pt x="4215612" y="1502117"/>
                  </a:lnTo>
                  <a:lnTo>
                    <a:pt x="4210951" y="1510995"/>
                  </a:lnTo>
                  <a:lnTo>
                    <a:pt x="4207522" y="1514208"/>
                  </a:lnTo>
                  <a:lnTo>
                    <a:pt x="4197350" y="1508899"/>
                  </a:lnTo>
                  <a:lnTo>
                    <a:pt x="4197350" y="1523199"/>
                  </a:lnTo>
                  <a:lnTo>
                    <a:pt x="4197350" y="1523682"/>
                  </a:lnTo>
                  <a:lnTo>
                    <a:pt x="4194683" y="1526159"/>
                  </a:lnTo>
                  <a:lnTo>
                    <a:pt x="4197350" y="1527162"/>
                  </a:lnTo>
                  <a:lnTo>
                    <a:pt x="4197350" y="1537004"/>
                  </a:lnTo>
                  <a:lnTo>
                    <a:pt x="4197350" y="1573098"/>
                  </a:lnTo>
                  <a:lnTo>
                    <a:pt x="4197350" y="1585544"/>
                  </a:lnTo>
                  <a:lnTo>
                    <a:pt x="2881782" y="2228608"/>
                  </a:lnTo>
                  <a:lnTo>
                    <a:pt x="3624402" y="1561719"/>
                  </a:lnTo>
                  <a:lnTo>
                    <a:pt x="4191800" y="1561719"/>
                  </a:lnTo>
                  <a:lnTo>
                    <a:pt x="4197350" y="1573098"/>
                  </a:lnTo>
                  <a:lnTo>
                    <a:pt x="4197350" y="1537004"/>
                  </a:lnTo>
                  <a:lnTo>
                    <a:pt x="4191050" y="1549019"/>
                  </a:lnTo>
                  <a:lnTo>
                    <a:pt x="3638550" y="1549019"/>
                  </a:lnTo>
                  <a:lnTo>
                    <a:pt x="3862425" y="1347978"/>
                  </a:lnTo>
                  <a:lnTo>
                    <a:pt x="4197350" y="1523199"/>
                  </a:lnTo>
                  <a:lnTo>
                    <a:pt x="4197350" y="1508899"/>
                  </a:lnTo>
                  <a:lnTo>
                    <a:pt x="3872471" y="1338948"/>
                  </a:lnTo>
                  <a:lnTo>
                    <a:pt x="3976535" y="1245501"/>
                  </a:lnTo>
                  <a:lnTo>
                    <a:pt x="4215612" y="1502117"/>
                  </a:lnTo>
                  <a:lnTo>
                    <a:pt x="4215612" y="1483398"/>
                  </a:lnTo>
                  <a:lnTo>
                    <a:pt x="3986022" y="1236980"/>
                  </a:lnTo>
                  <a:lnTo>
                    <a:pt x="4214368" y="1031925"/>
                  </a:lnTo>
                  <a:lnTo>
                    <a:pt x="4235577" y="1055497"/>
                  </a:lnTo>
                  <a:lnTo>
                    <a:pt x="4251947" y="1013968"/>
                  </a:lnTo>
                  <a:lnTo>
                    <a:pt x="4266819" y="976249"/>
                  </a:lnTo>
                  <a:lnTo>
                    <a:pt x="4184650" y="998855"/>
                  </a:lnTo>
                  <a:lnTo>
                    <a:pt x="4205897" y="1022489"/>
                  </a:lnTo>
                  <a:lnTo>
                    <a:pt x="3977386" y="1227709"/>
                  </a:lnTo>
                  <a:lnTo>
                    <a:pt x="3967899" y="1217536"/>
                  </a:lnTo>
                  <a:lnTo>
                    <a:pt x="3967899" y="1236230"/>
                  </a:lnTo>
                  <a:lnTo>
                    <a:pt x="3860508" y="1332687"/>
                  </a:lnTo>
                  <a:lnTo>
                    <a:pt x="3850449" y="1327429"/>
                  </a:lnTo>
                  <a:lnTo>
                    <a:pt x="3850449" y="1341716"/>
                  </a:lnTo>
                  <a:lnTo>
                    <a:pt x="3619627" y="1549019"/>
                  </a:lnTo>
                  <a:lnTo>
                    <a:pt x="2869006" y="1549019"/>
                  </a:lnTo>
                  <a:lnTo>
                    <a:pt x="3578339" y="1199337"/>
                  </a:lnTo>
                  <a:lnTo>
                    <a:pt x="3850449" y="1341716"/>
                  </a:lnTo>
                  <a:lnTo>
                    <a:pt x="3850449" y="1327429"/>
                  </a:lnTo>
                  <a:lnTo>
                    <a:pt x="3592372" y="1192415"/>
                  </a:lnTo>
                  <a:lnTo>
                    <a:pt x="3821747" y="1079334"/>
                  </a:lnTo>
                  <a:lnTo>
                    <a:pt x="3967899" y="1236230"/>
                  </a:lnTo>
                  <a:lnTo>
                    <a:pt x="3967899" y="1217536"/>
                  </a:lnTo>
                  <a:lnTo>
                    <a:pt x="3833685" y="1073454"/>
                  </a:lnTo>
                  <a:lnTo>
                    <a:pt x="4201363" y="892187"/>
                  </a:lnTo>
                  <a:lnTo>
                    <a:pt x="4215384" y="920623"/>
                  </a:lnTo>
                  <a:lnTo>
                    <a:pt x="4249864" y="875157"/>
                  </a:lnTo>
                  <a:lnTo>
                    <a:pt x="4266069" y="853795"/>
                  </a:lnTo>
                  <a:lnTo>
                    <a:pt x="4266717" y="853490"/>
                  </a:lnTo>
                  <a:lnTo>
                    <a:pt x="4267962" y="853567"/>
                  </a:lnTo>
                  <a:lnTo>
                    <a:pt x="4250588" y="826770"/>
                  </a:lnTo>
                  <a:lnTo>
                    <a:pt x="4221607" y="782066"/>
                  </a:lnTo>
                  <a:lnTo>
                    <a:pt x="4205478" y="809409"/>
                  </a:lnTo>
                  <a:lnTo>
                    <a:pt x="4191787" y="801344"/>
                  </a:lnTo>
                  <a:lnTo>
                    <a:pt x="4191787" y="816013"/>
                  </a:lnTo>
                  <a:lnTo>
                    <a:pt x="4191216" y="833564"/>
                  </a:lnTo>
                  <a:lnTo>
                    <a:pt x="4190098" y="835469"/>
                  </a:lnTo>
                  <a:lnTo>
                    <a:pt x="4190098" y="869302"/>
                  </a:lnTo>
                  <a:lnTo>
                    <a:pt x="4189641" y="883793"/>
                  </a:lnTo>
                  <a:lnTo>
                    <a:pt x="3824655" y="1063752"/>
                  </a:lnTo>
                  <a:lnTo>
                    <a:pt x="3812705" y="1050925"/>
                  </a:lnTo>
                  <a:lnTo>
                    <a:pt x="3812705" y="1069644"/>
                  </a:lnTo>
                  <a:lnTo>
                    <a:pt x="3578479" y="1185138"/>
                  </a:lnTo>
                  <a:lnTo>
                    <a:pt x="2869717" y="814349"/>
                  </a:lnTo>
                  <a:lnTo>
                    <a:pt x="3596944" y="838022"/>
                  </a:lnTo>
                  <a:lnTo>
                    <a:pt x="3812705" y="1069644"/>
                  </a:lnTo>
                  <a:lnTo>
                    <a:pt x="3812705" y="1050925"/>
                  </a:lnTo>
                  <a:lnTo>
                    <a:pt x="3614928" y="838619"/>
                  </a:lnTo>
                  <a:lnTo>
                    <a:pt x="4184104" y="857148"/>
                  </a:lnTo>
                  <a:lnTo>
                    <a:pt x="4190098" y="869302"/>
                  </a:lnTo>
                  <a:lnTo>
                    <a:pt x="4190098" y="835469"/>
                  </a:lnTo>
                  <a:lnTo>
                    <a:pt x="4184789" y="844461"/>
                  </a:lnTo>
                  <a:lnTo>
                    <a:pt x="3602710" y="825500"/>
                  </a:lnTo>
                  <a:lnTo>
                    <a:pt x="2864586" y="33172"/>
                  </a:lnTo>
                  <a:lnTo>
                    <a:pt x="4191787" y="816013"/>
                  </a:lnTo>
                  <a:lnTo>
                    <a:pt x="4191787" y="801344"/>
                  </a:lnTo>
                  <a:lnTo>
                    <a:pt x="2833243" y="0"/>
                  </a:lnTo>
                  <a:lnTo>
                    <a:pt x="2830068" y="5461"/>
                  </a:lnTo>
                  <a:lnTo>
                    <a:pt x="2825369" y="9779"/>
                  </a:lnTo>
                  <a:lnTo>
                    <a:pt x="3584740" y="824915"/>
                  </a:lnTo>
                  <a:lnTo>
                    <a:pt x="2842514" y="800735"/>
                  </a:lnTo>
                  <a:lnTo>
                    <a:pt x="2842260" y="807085"/>
                  </a:lnTo>
                  <a:lnTo>
                    <a:pt x="2839339" y="812673"/>
                  </a:lnTo>
                  <a:lnTo>
                    <a:pt x="3564445" y="1192060"/>
                  </a:lnTo>
                  <a:lnTo>
                    <a:pt x="2839466" y="1549527"/>
                  </a:lnTo>
                  <a:lnTo>
                    <a:pt x="2842260" y="1555178"/>
                  </a:lnTo>
                  <a:lnTo>
                    <a:pt x="2842260" y="1561719"/>
                  </a:lnTo>
                  <a:lnTo>
                    <a:pt x="3605479" y="1561719"/>
                  </a:lnTo>
                  <a:lnTo>
                    <a:pt x="2840431" y="2248827"/>
                  </a:lnTo>
                  <a:lnTo>
                    <a:pt x="2839466" y="2249297"/>
                  </a:lnTo>
                  <a:lnTo>
                    <a:pt x="2839593" y="2249576"/>
                  </a:lnTo>
                  <a:lnTo>
                    <a:pt x="2838069" y="2250948"/>
                  </a:lnTo>
                  <a:lnTo>
                    <a:pt x="2842945" y="2256421"/>
                  </a:lnTo>
                  <a:lnTo>
                    <a:pt x="2845054" y="2260727"/>
                  </a:lnTo>
                  <a:lnTo>
                    <a:pt x="2846260" y="2260142"/>
                  </a:lnTo>
                  <a:lnTo>
                    <a:pt x="2846451" y="2260346"/>
                  </a:lnTo>
                  <a:lnTo>
                    <a:pt x="2847187" y="2259685"/>
                  </a:lnTo>
                  <a:lnTo>
                    <a:pt x="4207776" y="1594485"/>
                  </a:lnTo>
                  <a:lnTo>
                    <a:pt x="4221734" y="1623060"/>
                  </a:lnTo>
                  <a:lnTo>
                    <a:pt x="4256532" y="1577594"/>
                  </a:lnTo>
                  <a:lnTo>
                    <a:pt x="4273156" y="1555877"/>
                  </a:lnTo>
                  <a:lnTo>
                    <a:pt x="4273550" y="1555877"/>
                  </a:lnTo>
                  <a:lnTo>
                    <a:pt x="4273347" y="1555623"/>
                  </a:lnTo>
                  <a:lnTo>
                    <a:pt x="4274566" y="1556004"/>
                  </a:lnTo>
                  <a:close/>
                </a:path>
                <a:path w="5154930" h="2261235">
                  <a:moveTo>
                    <a:pt x="5141722" y="880237"/>
                  </a:moveTo>
                  <a:lnTo>
                    <a:pt x="5129022" y="873887"/>
                  </a:lnTo>
                  <a:lnTo>
                    <a:pt x="5065522" y="842137"/>
                  </a:lnTo>
                  <a:lnTo>
                    <a:pt x="5065522" y="873887"/>
                  </a:lnTo>
                  <a:lnTo>
                    <a:pt x="4744199" y="873887"/>
                  </a:lnTo>
                  <a:lnTo>
                    <a:pt x="4744199" y="886587"/>
                  </a:lnTo>
                  <a:lnTo>
                    <a:pt x="5065522" y="886587"/>
                  </a:lnTo>
                  <a:lnTo>
                    <a:pt x="5065522" y="918337"/>
                  </a:lnTo>
                  <a:lnTo>
                    <a:pt x="5129022" y="886587"/>
                  </a:lnTo>
                  <a:lnTo>
                    <a:pt x="5141722" y="880237"/>
                  </a:lnTo>
                  <a:close/>
                </a:path>
                <a:path w="5154930" h="2261235">
                  <a:moveTo>
                    <a:pt x="5154549" y="1582801"/>
                  </a:moveTo>
                  <a:lnTo>
                    <a:pt x="5141849" y="1576451"/>
                  </a:lnTo>
                  <a:lnTo>
                    <a:pt x="5078349" y="1544701"/>
                  </a:lnTo>
                  <a:lnTo>
                    <a:pt x="5078349" y="1576451"/>
                  </a:lnTo>
                  <a:lnTo>
                    <a:pt x="4750295" y="1576451"/>
                  </a:lnTo>
                  <a:lnTo>
                    <a:pt x="4750295" y="1589151"/>
                  </a:lnTo>
                  <a:lnTo>
                    <a:pt x="5078349" y="1589151"/>
                  </a:lnTo>
                  <a:lnTo>
                    <a:pt x="5078349" y="1620901"/>
                  </a:lnTo>
                  <a:lnTo>
                    <a:pt x="5141849" y="1589151"/>
                  </a:lnTo>
                  <a:lnTo>
                    <a:pt x="5154549" y="158280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07794" y="4537964"/>
            <a:ext cx="13065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Input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6101" y="4537964"/>
            <a:ext cx="14441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Hidden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64529" y="4508753"/>
            <a:ext cx="15827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Output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3409" y="247776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72934" y="315594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2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46882" y="3746372"/>
            <a:ext cx="52692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0.25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  <a:p>
            <a:pPr marL="27940">
              <a:lnSpc>
                <a:spcPts val="223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27940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92090" y="3657980"/>
            <a:ext cx="6916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0.15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25623" y="4875276"/>
            <a:ext cx="318770" cy="923925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spc="-50" dirty="0">
                <a:latin typeface="Carlito"/>
                <a:cs typeface="Carlito"/>
              </a:rPr>
              <a:t>1</a:t>
            </a:r>
            <a:endParaRPr sz="1800" dirty="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latin typeface="Carlito"/>
                <a:cs typeface="Carlito"/>
              </a:rPr>
              <a:t>0</a:t>
            </a:r>
            <a:endParaRPr sz="1800" dirty="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800" spc="-50" dirty="0">
                <a:latin typeface="Carlito"/>
                <a:cs typeface="Carlito"/>
              </a:rPr>
              <a:t>1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58327" y="1440890"/>
            <a:ext cx="308648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1x0.2</a:t>
            </a:r>
            <a:r>
              <a:rPr sz="2000" b="1" spc="-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+ 0x1.5</a:t>
            </a:r>
            <a:r>
              <a:rPr sz="2000" b="1"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+ 1x0.5=</a:t>
            </a:r>
            <a:r>
              <a:rPr sz="2000" b="1" spc="-25" dirty="0">
                <a:solidFill>
                  <a:srgbClr val="C00000"/>
                </a:solidFill>
                <a:latin typeface="Carlito"/>
                <a:cs typeface="Carlito"/>
              </a:rPr>
              <a:t> 0.7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58327" y="1929739"/>
            <a:ext cx="3086480" cy="118750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Sigmoid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Activation</a:t>
            </a:r>
            <a:r>
              <a:rPr sz="2000" b="1" spc="-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function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i="1" spc="-10" dirty="0">
                <a:solidFill>
                  <a:srgbClr val="C00000"/>
                </a:solidFill>
                <a:latin typeface="Carlito"/>
                <a:cs typeface="Carlito"/>
              </a:rPr>
              <a:t>f(0.7)=0.668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05127" y="1984374"/>
            <a:ext cx="63588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1</a:t>
            </a:r>
            <a:r>
              <a:rPr sz="1600" b="1" spc="-20" dirty="0">
                <a:latin typeface="Carlito"/>
                <a:cs typeface="Carlito"/>
              </a:rPr>
              <a:t>=1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52676" y="2759201"/>
            <a:ext cx="741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2</a:t>
            </a:r>
            <a:r>
              <a:rPr sz="1600" b="1" spc="-20" dirty="0">
                <a:latin typeface="Carlito"/>
                <a:cs typeface="Carlito"/>
              </a:rPr>
              <a:t>=0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98777" y="3475177"/>
            <a:ext cx="64223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3</a:t>
            </a:r>
            <a:r>
              <a:rPr sz="1600" b="1" spc="-20" dirty="0">
                <a:latin typeface="Carlito"/>
                <a:cs typeface="Carlito"/>
              </a:rPr>
              <a:t>=1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50891" y="1639823"/>
            <a:ext cx="3528695" cy="76200"/>
          </a:xfrm>
          <a:custGeom>
            <a:avLst/>
            <a:gdLst/>
            <a:ahLst/>
            <a:cxnLst/>
            <a:rect l="l" t="t" r="r" b="b"/>
            <a:pathLst>
              <a:path w="35286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52869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528695" h="76200">
                <a:moveTo>
                  <a:pt x="352844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528441" y="44450"/>
                </a:lnTo>
                <a:lnTo>
                  <a:pt x="3528441" y="317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214370" y="2049907"/>
            <a:ext cx="687704" cy="6931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39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1.5</a:t>
            </a:r>
            <a:endParaRPr sz="1400" dirty="0">
              <a:latin typeface="Carlito"/>
              <a:cs typeface="Carlito"/>
            </a:endParaRPr>
          </a:p>
          <a:p>
            <a:pPr marL="104139">
              <a:lnSpc>
                <a:spcPts val="1764"/>
              </a:lnSpc>
            </a:pPr>
            <a:r>
              <a:rPr sz="2000" b="1" spc="-50" dirty="0">
                <a:solidFill>
                  <a:srgbClr val="C0000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104139">
              <a:lnSpc>
                <a:spcPts val="2050"/>
              </a:lnSpc>
            </a:pPr>
            <a:r>
              <a:rPr sz="3000" b="1" spc="-75" baseline="-19444" dirty="0">
                <a:solidFill>
                  <a:srgbClr val="C00000"/>
                </a:solidFill>
                <a:latin typeface="Carlito"/>
                <a:cs typeface="Carlito"/>
              </a:rPr>
              <a:t>.</a:t>
            </a:r>
            <a:r>
              <a:rPr sz="1400" spc="-50" dirty="0">
                <a:latin typeface="Carlito"/>
                <a:cs typeface="Carlito"/>
              </a:rPr>
              <a:t>0.5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7894225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7155" y="1477010"/>
            <a:ext cx="4914265" cy="2740025"/>
            <a:chOff x="867155" y="1477010"/>
            <a:chExt cx="4914265" cy="2740025"/>
          </a:xfrm>
        </p:grpSpPr>
        <p:sp>
          <p:nvSpPr>
            <p:cNvPr id="4" name="object 4"/>
            <p:cNvSpPr/>
            <p:nvPr/>
          </p:nvSpPr>
          <p:spPr>
            <a:xfrm>
              <a:off x="1830832" y="1720595"/>
              <a:ext cx="3068955" cy="2265680"/>
            </a:xfrm>
            <a:custGeom>
              <a:avLst/>
              <a:gdLst/>
              <a:ahLst/>
              <a:cxnLst/>
              <a:rect l="l" t="t" r="r" b="b"/>
              <a:pathLst>
                <a:path w="3068954" h="2265679">
                  <a:moveTo>
                    <a:pt x="1472057" y="2086864"/>
                  </a:moveTo>
                  <a:lnTo>
                    <a:pt x="1454785" y="2058162"/>
                  </a:lnTo>
                  <a:lnTo>
                    <a:pt x="1428115" y="2013839"/>
                  </a:lnTo>
                  <a:lnTo>
                    <a:pt x="1411160" y="2040559"/>
                  </a:lnTo>
                  <a:lnTo>
                    <a:pt x="842264" y="1678965"/>
                  </a:lnTo>
                  <a:lnTo>
                    <a:pt x="1328585" y="1572437"/>
                  </a:lnTo>
                  <a:lnTo>
                    <a:pt x="1335405" y="1603375"/>
                  </a:lnTo>
                  <a:lnTo>
                    <a:pt x="1392555" y="1557274"/>
                  </a:lnTo>
                  <a:lnTo>
                    <a:pt x="1399476" y="1551698"/>
                  </a:lnTo>
                  <a:lnTo>
                    <a:pt x="1402207" y="1551178"/>
                  </a:lnTo>
                  <a:lnTo>
                    <a:pt x="1401229" y="1550289"/>
                  </a:lnTo>
                  <a:lnTo>
                    <a:pt x="1401699" y="1549908"/>
                  </a:lnTo>
                  <a:lnTo>
                    <a:pt x="1400467" y="1549603"/>
                  </a:lnTo>
                  <a:lnTo>
                    <a:pt x="1389964" y="1540002"/>
                  </a:lnTo>
                  <a:lnTo>
                    <a:pt x="1339342" y="1493774"/>
                  </a:lnTo>
                  <a:lnTo>
                    <a:pt x="1330642" y="1524368"/>
                  </a:lnTo>
                  <a:lnTo>
                    <a:pt x="1323517" y="1522349"/>
                  </a:lnTo>
                  <a:lnTo>
                    <a:pt x="1323517" y="1549425"/>
                  </a:lnTo>
                  <a:lnTo>
                    <a:pt x="1320165" y="1561223"/>
                  </a:lnTo>
                  <a:lnTo>
                    <a:pt x="826985" y="1669262"/>
                  </a:lnTo>
                  <a:lnTo>
                    <a:pt x="809320" y="1658035"/>
                  </a:lnTo>
                  <a:lnTo>
                    <a:pt x="809320" y="1673123"/>
                  </a:lnTo>
                  <a:lnTo>
                    <a:pt x="41262" y="1841373"/>
                  </a:lnTo>
                  <a:lnTo>
                    <a:pt x="541032" y="1502562"/>
                  </a:lnTo>
                  <a:lnTo>
                    <a:pt x="809320" y="1673123"/>
                  </a:lnTo>
                  <a:lnTo>
                    <a:pt x="809320" y="1658035"/>
                  </a:lnTo>
                  <a:lnTo>
                    <a:pt x="552513" y="1494790"/>
                  </a:lnTo>
                  <a:lnTo>
                    <a:pt x="738035" y="1369021"/>
                  </a:lnTo>
                  <a:lnTo>
                    <a:pt x="1320253" y="1534591"/>
                  </a:lnTo>
                  <a:lnTo>
                    <a:pt x="1323517" y="1549425"/>
                  </a:lnTo>
                  <a:lnTo>
                    <a:pt x="1323517" y="1522349"/>
                  </a:lnTo>
                  <a:lnTo>
                    <a:pt x="751725" y="1359738"/>
                  </a:lnTo>
                  <a:lnTo>
                    <a:pt x="1328864" y="968489"/>
                  </a:lnTo>
                  <a:lnTo>
                    <a:pt x="1346708" y="994791"/>
                  </a:lnTo>
                  <a:lnTo>
                    <a:pt x="1371333" y="950849"/>
                  </a:lnTo>
                  <a:lnTo>
                    <a:pt x="1388364" y="920496"/>
                  </a:lnTo>
                  <a:lnTo>
                    <a:pt x="1303909" y="931672"/>
                  </a:lnTo>
                  <a:lnTo>
                    <a:pt x="1321727" y="957973"/>
                  </a:lnTo>
                  <a:lnTo>
                    <a:pt x="735774" y="1355191"/>
                  </a:lnTo>
                  <a:lnTo>
                    <a:pt x="722071" y="1351305"/>
                  </a:lnTo>
                  <a:lnTo>
                    <a:pt x="722071" y="1364488"/>
                  </a:lnTo>
                  <a:lnTo>
                    <a:pt x="540816" y="1487360"/>
                  </a:lnTo>
                  <a:lnTo>
                    <a:pt x="529348" y="1480070"/>
                  </a:lnTo>
                  <a:lnTo>
                    <a:pt x="529348" y="1495132"/>
                  </a:lnTo>
                  <a:lnTo>
                    <a:pt x="41300" y="1825980"/>
                  </a:lnTo>
                  <a:lnTo>
                    <a:pt x="379945" y="1400149"/>
                  </a:lnTo>
                  <a:lnTo>
                    <a:pt x="529348" y="1495132"/>
                  </a:lnTo>
                  <a:lnTo>
                    <a:pt x="529348" y="1480070"/>
                  </a:lnTo>
                  <a:lnTo>
                    <a:pt x="387896" y="1390142"/>
                  </a:lnTo>
                  <a:lnTo>
                    <a:pt x="466178" y="1291704"/>
                  </a:lnTo>
                  <a:lnTo>
                    <a:pt x="722071" y="1364488"/>
                  </a:lnTo>
                  <a:lnTo>
                    <a:pt x="722071" y="1351305"/>
                  </a:lnTo>
                  <a:lnTo>
                    <a:pt x="474726" y="1280947"/>
                  </a:lnTo>
                  <a:lnTo>
                    <a:pt x="713041" y="981278"/>
                  </a:lnTo>
                  <a:lnTo>
                    <a:pt x="1329829" y="826312"/>
                  </a:lnTo>
                  <a:lnTo>
                    <a:pt x="1337564" y="857123"/>
                  </a:lnTo>
                  <a:lnTo>
                    <a:pt x="1391399" y="810895"/>
                  </a:lnTo>
                  <a:lnTo>
                    <a:pt x="1402207" y="801624"/>
                  </a:lnTo>
                  <a:lnTo>
                    <a:pt x="1319022" y="783209"/>
                  </a:lnTo>
                  <a:lnTo>
                    <a:pt x="1326743" y="814006"/>
                  </a:lnTo>
                  <a:lnTo>
                    <a:pt x="726046" y="964920"/>
                  </a:lnTo>
                  <a:lnTo>
                    <a:pt x="1345882" y="185496"/>
                  </a:lnTo>
                  <a:lnTo>
                    <a:pt x="1370711" y="205232"/>
                  </a:lnTo>
                  <a:lnTo>
                    <a:pt x="1378673" y="167640"/>
                  </a:lnTo>
                  <a:lnTo>
                    <a:pt x="1388364" y="121920"/>
                  </a:lnTo>
                  <a:lnTo>
                    <a:pt x="1311148" y="157861"/>
                  </a:lnTo>
                  <a:lnTo>
                    <a:pt x="1335976" y="177622"/>
                  </a:lnTo>
                  <a:lnTo>
                    <a:pt x="705840" y="970000"/>
                  </a:lnTo>
                  <a:lnTo>
                    <a:pt x="692835" y="973277"/>
                  </a:lnTo>
                  <a:lnTo>
                    <a:pt x="692835" y="986358"/>
                  </a:lnTo>
                  <a:lnTo>
                    <a:pt x="461543" y="1277200"/>
                  </a:lnTo>
                  <a:lnTo>
                    <a:pt x="452996" y="1274775"/>
                  </a:lnTo>
                  <a:lnTo>
                    <a:pt x="452996" y="1287957"/>
                  </a:lnTo>
                  <a:lnTo>
                    <a:pt x="377151" y="1383322"/>
                  </a:lnTo>
                  <a:lnTo>
                    <a:pt x="44246" y="1171702"/>
                  </a:lnTo>
                  <a:lnTo>
                    <a:pt x="452996" y="1287957"/>
                  </a:lnTo>
                  <a:lnTo>
                    <a:pt x="452996" y="1274775"/>
                  </a:lnTo>
                  <a:lnTo>
                    <a:pt x="27051" y="1153617"/>
                  </a:lnTo>
                  <a:lnTo>
                    <a:pt x="692835" y="986358"/>
                  </a:lnTo>
                  <a:lnTo>
                    <a:pt x="692835" y="973277"/>
                  </a:lnTo>
                  <a:lnTo>
                    <a:pt x="29756" y="1139850"/>
                  </a:lnTo>
                  <a:lnTo>
                    <a:pt x="1334389" y="53606"/>
                  </a:lnTo>
                  <a:lnTo>
                    <a:pt x="1354709" y="77978"/>
                  </a:lnTo>
                  <a:lnTo>
                    <a:pt x="1373225" y="35687"/>
                  </a:lnTo>
                  <a:lnTo>
                    <a:pt x="1388872" y="0"/>
                  </a:lnTo>
                  <a:lnTo>
                    <a:pt x="1305941" y="19431"/>
                  </a:lnTo>
                  <a:lnTo>
                    <a:pt x="1326261" y="43827"/>
                  </a:lnTo>
                  <a:lnTo>
                    <a:pt x="0" y="1148080"/>
                  </a:lnTo>
                  <a:lnTo>
                    <a:pt x="4102" y="1153033"/>
                  </a:lnTo>
                  <a:lnTo>
                    <a:pt x="4165" y="1153312"/>
                  </a:lnTo>
                  <a:lnTo>
                    <a:pt x="4051" y="1153680"/>
                  </a:lnTo>
                  <a:lnTo>
                    <a:pt x="635" y="1159002"/>
                  </a:lnTo>
                  <a:lnTo>
                    <a:pt x="369201" y="1393317"/>
                  </a:lnTo>
                  <a:lnTo>
                    <a:pt x="5207" y="1851037"/>
                  </a:lnTo>
                  <a:lnTo>
                    <a:pt x="10083" y="1854949"/>
                  </a:lnTo>
                  <a:lnTo>
                    <a:pt x="8382" y="1860804"/>
                  </a:lnTo>
                  <a:lnTo>
                    <a:pt x="1326553" y="2234768"/>
                  </a:lnTo>
                  <a:lnTo>
                    <a:pt x="1317879" y="2265299"/>
                  </a:lnTo>
                  <a:lnTo>
                    <a:pt x="1401699" y="2249551"/>
                  </a:lnTo>
                  <a:lnTo>
                    <a:pt x="1389316" y="2238248"/>
                  </a:lnTo>
                  <a:lnTo>
                    <a:pt x="1338707" y="2192020"/>
                  </a:lnTo>
                  <a:lnTo>
                    <a:pt x="1330020" y="2222589"/>
                  </a:lnTo>
                  <a:lnTo>
                    <a:pt x="36245" y="1855533"/>
                  </a:lnTo>
                  <a:lnTo>
                    <a:pt x="824598" y="1682838"/>
                  </a:lnTo>
                  <a:lnTo>
                    <a:pt x="1404315" y="2051354"/>
                  </a:lnTo>
                  <a:lnTo>
                    <a:pt x="1387348" y="2078101"/>
                  </a:lnTo>
                  <a:lnTo>
                    <a:pt x="1472057" y="2086864"/>
                  </a:lnTo>
                  <a:close/>
                </a:path>
                <a:path w="3068954" h="2265679">
                  <a:moveTo>
                    <a:pt x="3068447" y="1265936"/>
                  </a:moveTo>
                  <a:lnTo>
                    <a:pt x="3052915" y="1248791"/>
                  </a:lnTo>
                  <a:lnTo>
                    <a:pt x="3011297" y="1202817"/>
                  </a:lnTo>
                  <a:lnTo>
                    <a:pt x="2999702" y="1232357"/>
                  </a:lnTo>
                  <a:lnTo>
                    <a:pt x="1880870" y="795655"/>
                  </a:lnTo>
                  <a:lnTo>
                    <a:pt x="1876298" y="807593"/>
                  </a:lnTo>
                  <a:lnTo>
                    <a:pt x="2995066" y="1244155"/>
                  </a:lnTo>
                  <a:lnTo>
                    <a:pt x="2983484" y="1273683"/>
                  </a:lnTo>
                  <a:lnTo>
                    <a:pt x="3068447" y="126593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645" y="1489710"/>
              <a:ext cx="2352040" cy="2714625"/>
            </a:xfrm>
            <a:custGeom>
              <a:avLst/>
              <a:gdLst/>
              <a:ahLst/>
              <a:cxnLst/>
              <a:rect l="l" t="t" r="r" b="b"/>
              <a:pathLst>
                <a:path w="2352040" h="2714625">
                  <a:moveTo>
                    <a:pt x="0" y="622553"/>
                  </a:moveTo>
                  <a:lnTo>
                    <a:pt x="4846" y="575703"/>
                  </a:lnTo>
                  <a:lnTo>
                    <a:pt x="18746" y="532072"/>
                  </a:lnTo>
                  <a:lnTo>
                    <a:pt x="40739" y="492593"/>
                  </a:lnTo>
                  <a:lnTo>
                    <a:pt x="69865" y="458200"/>
                  </a:lnTo>
                  <a:lnTo>
                    <a:pt x="105165" y="429825"/>
                  </a:lnTo>
                  <a:lnTo>
                    <a:pt x="145678" y="408402"/>
                  </a:lnTo>
                  <a:lnTo>
                    <a:pt x="190445" y="394864"/>
                  </a:lnTo>
                  <a:lnTo>
                    <a:pt x="238506" y="390143"/>
                  </a:lnTo>
                  <a:lnTo>
                    <a:pt x="286566" y="394864"/>
                  </a:lnTo>
                  <a:lnTo>
                    <a:pt x="331333" y="408402"/>
                  </a:lnTo>
                  <a:lnTo>
                    <a:pt x="371846" y="429825"/>
                  </a:lnTo>
                  <a:lnTo>
                    <a:pt x="407146" y="458200"/>
                  </a:lnTo>
                  <a:lnTo>
                    <a:pt x="436272" y="492593"/>
                  </a:lnTo>
                  <a:lnTo>
                    <a:pt x="458265" y="532072"/>
                  </a:lnTo>
                  <a:lnTo>
                    <a:pt x="472165" y="575703"/>
                  </a:lnTo>
                  <a:lnTo>
                    <a:pt x="477011" y="622553"/>
                  </a:lnTo>
                  <a:lnTo>
                    <a:pt x="472165" y="669404"/>
                  </a:lnTo>
                  <a:lnTo>
                    <a:pt x="458265" y="713035"/>
                  </a:lnTo>
                  <a:lnTo>
                    <a:pt x="436272" y="752514"/>
                  </a:lnTo>
                  <a:lnTo>
                    <a:pt x="407146" y="786907"/>
                  </a:lnTo>
                  <a:lnTo>
                    <a:pt x="371846" y="815282"/>
                  </a:lnTo>
                  <a:lnTo>
                    <a:pt x="331333" y="836705"/>
                  </a:lnTo>
                  <a:lnTo>
                    <a:pt x="286566" y="850243"/>
                  </a:lnTo>
                  <a:lnTo>
                    <a:pt x="238506" y="854963"/>
                  </a:lnTo>
                  <a:lnTo>
                    <a:pt x="190445" y="850243"/>
                  </a:lnTo>
                  <a:lnTo>
                    <a:pt x="145678" y="836705"/>
                  </a:lnTo>
                  <a:lnTo>
                    <a:pt x="105165" y="815282"/>
                  </a:lnTo>
                  <a:lnTo>
                    <a:pt x="69865" y="786907"/>
                  </a:lnTo>
                  <a:lnTo>
                    <a:pt x="40739" y="752514"/>
                  </a:lnTo>
                  <a:lnTo>
                    <a:pt x="18746" y="713035"/>
                  </a:lnTo>
                  <a:lnTo>
                    <a:pt x="4846" y="669404"/>
                  </a:lnTo>
                  <a:lnTo>
                    <a:pt x="0" y="622553"/>
                  </a:lnTo>
                  <a:close/>
                </a:path>
                <a:path w="2352040" h="2714625">
                  <a:moveTo>
                    <a:pt x="0" y="1384553"/>
                  </a:moveTo>
                  <a:lnTo>
                    <a:pt x="4846" y="1337703"/>
                  </a:lnTo>
                  <a:lnTo>
                    <a:pt x="18746" y="1294072"/>
                  </a:lnTo>
                  <a:lnTo>
                    <a:pt x="40739" y="1254593"/>
                  </a:lnTo>
                  <a:lnTo>
                    <a:pt x="69865" y="1220200"/>
                  </a:lnTo>
                  <a:lnTo>
                    <a:pt x="105165" y="1191825"/>
                  </a:lnTo>
                  <a:lnTo>
                    <a:pt x="145678" y="1170402"/>
                  </a:lnTo>
                  <a:lnTo>
                    <a:pt x="190445" y="1156864"/>
                  </a:lnTo>
                  <a:lnTo>
                    <a:pt x="238506" y="1152143"/>
                  </a:lnTo>
                  <a:lnTo>
                    <a:pt x="286566" y="1156864"/>
                  </a:lnTo>
                  <a:lnTo>
                    <a:pt x="331333" y="1170402"/>
                  </a:lnTo>
                  <a:lnTo>
                    <a:pt x="371846" y="1191825"/>
                  </a:lnTo>
                  <a:lnTo>
                    <a:pt x="407146" y="1220200"/>
                  </a:lnTo>
                  <a:lnTo>
                    <a:pt x="436272" y="1254593"/>
                  </a:lnTo>
                  <a:lnTo>
                    <a:pt x="458265" y="1294072"/>
                  </a:lnTo>
                  <a:lnTo>
                    <a:pt x="472165" y="1337703"/>
                  </a:lnTo>
                  <a:lnTo>
                    <a:pt x="477011" y="1384553"/>
                  </a:lnTo>
                  <a:lnTo>
                    <a:pt x="472165" y="1431404"/>
                  </a:lnTo>
                  <a:lnTo>
                    <a:pt x="458265" y="1475035"/>
                  </a:lnTo>
                  <a:lnTo>
                    <a:pt x="436272" y="1514514"/>
                  </a:lnTo>
                  <a:lnTo>
                    <a:pt x="407146" y="1548907"/>
                  </a:lnTo>
                  <a:lnTo>
                    <a:pt x="371846" y="1577282"/>
                  </a:lnTo>
                  <a:lnTo>
                    <a:pt x="331333" y="1598705"/>
                  </a:lnTo>
                  <a:lnTo>
                    <a:pt x="286566" y="1612243"/>
                  </a:lnTo>
                  <a:lnTo>
                    <a:pt x="238506" y="1616964"/>
                  </a:lnTo>
                  <a:lnTo>
                    <a:pt x="190445" y="1612243"/>
                  </a:lnTo>
                  <a:lnTo>
                    <a:pt x="145678" y="1598705"/>
                  </a:lnTo>
                  <a:lnTo>
                    <a:pt x="105165" y="1577282"/>
                  </a:lnTo>
                  <a:lnTo>
                    <a:pt x="69865" y="1548907"/>
                  </a:lnTo>
                  <a:lnTo>
                    <a:pt x="40739" y="1514514"/>
                  </a:lnTo>
                  <a:lnTo>
                    <a:pt x="18746" y="1475035"/>
                  </a:lnTo>
                  <a:lnTo>
                    <a:pt x="4846" y="1431404"/>
                  </a:lnTo>
                  <a:lnTo>
                    <a:pt x="0" y="1384553"/>
                  </a:lnTo>
                  <a:close/>
                </a:path>
                <a:path w="2352040" h="2714625">
                  <a:moveTo>
                    <a:pt x="6095" y="2087117"/>
                  </a:moveTo>
                  <a:lnTo>
                    <a:pt x="10942" y="2040267"/>
                  </a:lnTo>
                  <a:lnTo>
                    <a:pt x="24842" y="1996636"/>
                  </a:lnTo>
                  <a:lnTo>
                    <a:pt x="46835" y="1957157"/>
                  </a:lnTo>
                  <a:lnTo>
                    <a:pt x="75961" y="1922764"/>
                  </a:lnTo>
                  <a:lnTo>
                    <a:pt x="111261" y="1894389"/>
                  </a:lnTo>
                  <a:lnTo>
                    <a:pt x="151774" y="1872966"/>
                  </a:lnTo>
                  <a:lnTo>
                    <a:pt x="196541" y="1859428"/>
                  </a:lnTo>
                  <a:lnTo>
                    <a:pt x="244601" y="1854707"/>
                  </a:lnTo>
                  <a:lnTo>
                    <a:pt x="292662" y="1859428"/>
                  </a:lnTo>
                  <a:lnTo>
                    <a:pt x="337429" y="1872966"/>
                  </a:lnTo>
                  <a:lnTo>
                    <a:pt x="377942" y="1894389"/>
                  </a:lnTo>
                  <a:lnTo>
                    <a:pt x="413242" y="1922764"/>
                  </a:lnTo>
                  <a:lnTo>
                    <a:pt x="442368" y="1957157"/>
                  </a:lnTo>
                  <a:lnTo>
                    <a:pt x="464361" y="1996636"/>
                  </a:lnTo>
                  <a:lnTo>
                    <a:pt x="478261" y="2040267"/>
                  </a:lnTo>
                  <a:lnTo>
                    <a:pt x="483108" y="2087117"/>
                  </a:lnTo>
                  <a:lnTo>
                    <a:pt x="478261" y="2133968"/>
                  </a:lnTo>
                  <a:lnTo>
                    <a:pt x="464361" y="2177599"/>
                  </a:lnTo>
                  <a:lnTo>
                    <a:pt x="442368" y="2217078"/>
                  </a:lnTo>
                  <a:lnTo>
                    <a:pt x="413242" y="2251471"/>
                  </a:lnTo>
                  <a:lnTo>
                    <a:pt x="377942" y="2279846"/>
                  </a:lnTo>
                  <a:lnTo>
                    <a:pt x="337429" y="2301269"/>
                  </a:lnTo>
                  <a:lnTo>
                    <a:pt x="292662" y="2314807"/>
                  </a:lnTo>
                  <a:lnTo>
                    <a:pt x="244601" y="2319528"/>
                  </a:lnTo>
                  <a:lnTo>
                    <a:pt x="196541" y="2314807"/>
                  </a:lnTo>
                  <a:lnTo>
                    <a:pt x="151774" y="2301269"/>
                  </a:lnTo>
                  <a:lnTo>
                    <a:pt x="111261" y="2279846"/>
                  </a:lnTo>
                  <a:lnTo>
                    <a:pt x="75961" y="2251471"/>
                  </a:lnTo>
                  <a:lnTo>
                    <a:pt x="46835" y="2217078"/>
                  </a:lnTo>
                  <a:lnTo>
                    <a:pt x="24842" y="2177599"/>
                  </a:lnTo>
                  <a:lnTo>
                    <a:pt x="10942" y="2133968"/>
                  </a:lnTo>
                  <a:lnTo>
                    <a:pt x="6095" y="2087117"/>
                  </a:lnTo>
                  <a:close/>
                </a:path>
                <a:path w="2352040" h="2714625">
                  <a:moveTo>
                    <a:pt x="1862327" y="231648"/>
                  </a:moveTo>
                  <a:lnTo>
                    <a:pt x="1867174" y="184976"/>
                  </a:lnTo>
                  <a:lnTo>
                    <a:pt x="1881074" y="141499"/>
                  </a:lnTo>
                  <a:lnTo>
                    <a:pt x="1903067" y="102151"/>
                  </a:lnTo>
                  <a:lnTo>
                    <a:pt x="1932193" y="67865"/>
                  </a:lnTo>
                  <a:lnTo>
                    <a:pt x="1967493" y="39574"/>
                  </a:lnTo>
                  <a:lnTo>
                    <a:pt x="2008006" y="18210"/>
                  </a:lnTo>
                  <a:lnTo>
                    <a:pt x="2052773" y="4708"/>
                  </a:lnTo>
                  <a:lnTo>
                    <a:pt x="2100833" y="0"/>
                  </a:lnTo>
                  <a:lnTo>
                    <a:pt x="2148894" y="4708"/>
                  </a:lnTo>
                  <a:lnTo>
                    <a:pt x="2193661" y="18210"/>
                  </a:lnTo>
                  <a:lnTo>
                    <a:pt x="2234174" y="39574"/>
                  </a:lnTo>
                  <a:lnTo>
                    <a:pt x="2269474" y="67865"/>
                  </a:lnTo>
                  <a:lnTo>
                    <a:pt x="2298600" y="102151"/>
                  </a:lnTo>
                  <a:lnTo>
                    <a:pt x="2320593" y="141499"/>
                  </a:lnTo>
                  <a:lnTo>
                    <a:pt x="2334493" y="184976"/>
                  </a:lnTo>
                  <a:lnTo>
                    <a:pt x="2339340" y="231648"/>
                  </a:lnTo>
                  <a:lnTo>
                    <a:pt x="2334493" y="278319"/>
                  </a:lnTo>
                  <a:lnTo>
                    <a:pt x="2320593" y="321796"/>
                  </a:lnTo>
                  <a:lnTo>
                    <a:pt x="2298600" y="361144"/>
                  </a:lnTo>
                  <a:lnTo>
                    <a:pt x="2269474" y="395430"/>
                  </a:lnTo>
                  <a:lnTo>
                    <a:pt x="2234174" y="423721"/>
                  </a:lnTo>
                  <a:lnTo>
                    <a:pt x="2193661" y="445085"/>
                  </a:lnTo>
                  <a:lnTo>
                    <a:pt x="2148894" y="458587"/>
                  </a:lnTo>
                  <a:lnTo>
                    <a:pt x="2100833" y="463295"/>
                  </a:lnTo>
                  <a:lnTo>
                    <a:pt x="2052773" y="458587"/>
                  </a:lnTo>
                  <a:lnTo>
                    <a:pt x="2008006" y="445085"/>
                  </a:lnTo>
                  <a:lnTo>
                    <a:pt x="1967493" y="423721"/>
                  </a:lnTo>
                  <a:lnTo>
                    <a:pt x="1932193" y="395430"/>
                  </a:lnTo>
                  <a:lnTo>
                    <a:pt x="1903067" y="361144"/>
                  </a:lnTo>
                  <a:lnTo>
                    <a:pt x="1881074" y="321796"/>
                  </a:lnTo>
                  <a:lnTo>
                    <a:pt x="1867174" y="278319"/>
                  </a:lnTo>
                  <a:lnTo>
                    <a:pt x="1862327" y="231648"/>
                  </a:lnTo>
                  <a:close/>
                </a:path>
                <a:path w="2352040" h="2714625">
                  <a:moveTo>
                    <a:pt x="1874520" y="1033272"/>
                  </a:moveTo>
                  <a:lnTo>
                    <a:pt x="1879366" y="986600"/>
                  </a:lnTo>
                  <a:lnTo>
                    <a:pt x="1893266" y="943123"/>
                  </a:lnTo>
                  <a:lnTo>
                    <a:pt x="1915259" y="903775"/>
                  </a:lnTo>
                  <a:lnTo>
                    <a:pt x="1944385" y="869489"/>
                  </a:lnTo>
                  <a:lnTo>
                    <a:pt x="1979685" y="841198"/>
                  </a:lnTo>
                  <a:lnTo>
                    <a:pt x="2020198" y="819834"/>
                  </a:lnTo>
                  <a:lnTo>
                    <a:pt x="2064965" y="806332"/>
                  </a:lnTo>
                  <a:lnTo>
                    <a:pt x="2113026" y="801624"/>
                  </a:lnTo>
                  <a:lnTo>
                    <a:pt x="2161086" y="806332"/>
                  </a:lnTo>
                  <a:lnTo>
                    <a:pt x="2205853" y="819834"/>
                  </a:lnTo>
                  <a:lnTo>
                    <a:pt x="2246366" y="841198"/>
                  </a:lnTo>
                  <a:lnTo>
                    <a:pt x="2281666" y="869489"/>
                  </a:lnTo>
                  <a:lnTo>
                    <a:pt x="2310792" y="903775"/>
                  </a:lnTo>
                  <a:lnTo>
                    <a:pt x="2332785" y="943123"/>
                  </a:lnTo>
                  <a:lnTo>
                    <a:pt x="2346685" y="986600"/>
                  </a:lnTo>
                  <a:lnTo>
                    <a:pt x="2351531" y="1033272"/>
                  </a:lnTo>
                  <a:lnTo>
                    <a:pt x="2346685" y="1079943"/>
                  </a:lnTo>
                  <a:lnTo>
                    <a:pt x="2332785" y="1123420"/>
                  </a:lnTo>
                  <a:lnTo>
                    <a:pt x="2310792" y="1162768"/>
                  </a:lnTo>
                  <a:lnTo>
                    <a:pt x="2281666" y="1197054"/>
                  </a:lnTo>
                  <a:lnTo>
                    <a:pt x="2246366" y="1225345"/>
                  </a:lnTo>
                  <a:lnTo>
                    <a:pt x="2205853" y="1246709"/>
                  </a:lnTo>
                  <a:lnTo>
                    <a:pt x="2161086" y="1260211"/>
                  </a:lnTo>
                  <a:lnTo>
                    <a:pt x="2113026" y="1264919"/>
                  </a:lnTo>
                  <a:lnTo>
                    <a:pt x="2064965" y="1260211"/>
                  </a:lnTo>
                  <a:lnTo>
                    <a:pt x="2020198" y="1246709"/>
                  </a:lnTo>
                  <a:lnTo>
                    <a:pt x="1979685" y="1225345"/>
                  </a:lnTo>
                  <a:lnTo>
                    <a:pt x="1944385" y="1197054"/>
                  </a:lnTo>
                  <a:lnTo>
                    <a:pt x="1915259" y="1162768"/>
                  </a:lnTo>
                  <a:lnTo>
                    <a:pt x="1893266" y="1123420"/>
                  </a:lnTo>
                  <a:lnTo>
                    <a:pt x="1879366" y="1079943"/>
                  </a:lnTo>
                  <a:lnTo>
                    <a:pt x="1874520" y="1033272"/>
                  </a:lnTo>
                  <a:close/>
                </a:path>
                <a:path w="2352040" h="2714625">
                  <a:moveTo>
                    <a:pt x="1874520" y="1782317"/>
                  </a:moveTo>
                  <a:lnTo>
                    <a:pt x="1879366" y="1735467"/>
                  </a:lnTo>
                  <a:lnTo>
                    <a:pt x="1893266" y="1691836"/>
                  </a:lnTo>
                  <a:lnTo>
                    <a:pt x="1915259" y="1652357"/>
                  </a:lnTo>
                  <a:lnTo>
                    <a:pt x="1944385" y="1617964"/>
                  </a:lnTo>
                  <a:lnTo>
                    <a:pt x="1979685" y="1589589"/>
                  </a:lnTo>
                  <a:lnTo>
                    <a:pt x="2020198" y="1568166"/>
                  </a:lnTo>
                  <a:lnTo>
                    <a:pt x="2064965" y="1554628"/>
                  </a:lnTo>
                  <a:lnTo>
                    <a:pt x="2113026" y="1549907"/>
                  </a:lnTo>
                  <a:lnTo>
                    <a:pt x="2161086" y="1554628"/>
                  </a:lnTo>
                  <a:lnTo>
                    <a:pt x="2205853" y="1568166"/>
                  </a:lnTo>
                  <a:lnTo>
                    <a:pt x="2246366" y="1589589"/>
                  </a:lnTo>
                  <a:lnTo>
                    <a:pt x="2281666" y="1617964"/>
                  </a:lnTo>
                  <a:lnTo>
                    <a:pt x="2310792" y="1652357"/>
                  </a:lnTo>
                  <a:lnTo>
                    <a:pt x="2332785" y="1691836"/>
                  </a:lnTo>
                  <a:lnTo>
                    <a:pt x="2346685" y="1735467"/>
                  </a:lnTo>
                  <a:lnTo>
                    <a:pt x="2351531" y="1782317"/>
                  </a:lnTo>
                  <a:lnTo>
                    <a:pt x="2346685" y="1829168"/>
                  </a:lnTo>
                  <a:lnTo>
                    <a:pt x="2332785" y="1872799"/>
                  </a:lnTo>
                  <a:lnTo>
                    <a:pt x="2310792" y="1912278"/>
                  </a:lnTo>
                  <a:lnTo>
                    <a:pt x="2281666" y="1946671"/>
                  </a:lnTo>
                  <a:lnTo>
                    <a:pt x="2246366" y="1975046"/>
                  </a:lnTo>
                  <a:lnTo>
                    <a:pt x="2205853" y="1996469"/>
                  </a:lnTo>
                  <a:lnTo>
                    <a:pt x="2161086" y="2010007"/>
                  </a:lnTo>
                  <a:lnTo>
                    <a:pt x="2113026" y="2014727"/>
                  </a:lnTo>
                  <a:lnTo>
                    <a:pt x="2064965" y="2010007"/>
                  </a:lnTo>
                  <a:lnTo>
                    <a:pt x="2020198" y="1996469"/>
                  </a:lnTo>
                  <a:lnTo>
                    <a:pt x="1979685" y="1975046"/>
                  </a:lnTo>
                  <a:lnTo>
                    <a:pt x="1944385" y="1946671"/>
                  </a:lnTo>
                  <a:lnTo>
                    <a:pt x="1915259" y="1912278"/>
                  </a:lnTo>
                  <a:lnTo>
                    <a:pt x="1893266" y="1872799"/>
                  </a:lnTo>
                  <a:lnTo>
                    <a:pt x="1879366" y="1829168"/>
                  </a:lnTo>
                  <a:lnTo>
                    <a:pt x="1874520" y="1782317"/>
                  </a:lnTo>
                  <a:close/>
                </a:path>
                <a:path w="2352040" h="2714625">
                  <a:moveTo>
                    <a:pt x="1874520" y="2481834"/>
                  </a:moveTo>
                  <a:lnTo>
                    <a:pt x="1879366" y="2434983"/>
                  </a:lnTo>
                  <a:lnTo>
                    <a:pt x="1893266" y="2391352"/>
                  </a:lnTo>
                  <a:lnTo>
                    <a:pt x="1915259" y="2351873"/>
                  </a:lnTo>
                  <a:lnTo>
                    <a:pt x="1944385" y="2317480"/>
                  </a:lnTo>
                  <a:lnTo>
                    <a:pt x="1979685" y="2289105"/>
                  </a:lnTo>
                  <a:lnTo>
                    <a:pt x="2020198" y="2267682"/>
                  </a:lnTo>
                  <a:lnTo>
                    <a:pt x="2064965" y="2254144"/>
                  </a:lnTo>
                  <a:lnTo>
                    <a:pt x="2113026" y="2249423"/>
                  </a:lnTo>
                  <a:lnTo>
                    <a:pt x="2161086" y="2254144"/>
                  </a:lnTo>
                  <a:lnTo>
                    <a:pt x="2205853" y="2267682"/>
                  </a:lnTo>
                  <a:lnTo>
                    <a:pt x="2246366" y="2289105"/>
                  </a:lnTo>
                  <a:lnTo>
                    <a:pt x="2281666" y="2317480"/>
                  </a:lnTo>
                  <a:lnTo>
                    <a:pt x="2310792" y="2351873"/>
                  </a:lnTo>
                  <a:lnTo>
                    <a:pt x="2332785" y="2391352"/>
                  </a:lnTo>
                  <a:lnTo>
                    <a:pt x="2346685" y="2434983"/>
                  </a:lnTo>
                  <a:lnTo>
                    <a:pt x="2351531" y="2481834"/>
                  </a:lnTo>
                  <a:lnTo>
                    <a:pt x="2346685" y="2528684"/>
                  </a:lnTo>
                  <a:lnTo>
                    <a:pt x="2332785" y="2572315"/>
                  </a:lnTo>
                  <a:lnTo>
                    <a:pt x="2310792" y="2611794"/>
                  </a:lnTo>
                  <a:lnTo>
                    <a:pt x="2281666" y="2646187"/>
                  </a:lnTo>
                  <a:lnTo>
                    <a:pt x="2246366" y="2674562"/>
                  </a:lnTo>
                  <a:lnTo>
                    <a:pt x="2205853" y="2695985"/>
                  </a:lnTo>
                  <a:lnTo>
                    <a:pt x="2161086" y="2709523"/>
                  </a:lnTo>
                  <a:lnTo>
                    <a:pt x="2113026" y="2714244"/>
                  </a:lnTo>
                  <a:lnTo>
                    <a:pt x="2064965" y="2709523"/>
                  </a:lnTo>
                  <a:lnTo>
                    <a:pt x="2020198" y="2695985"/>
                  </a:lnTo>
                  <a:lnTo>
                    <a:pt x="1979685" y="2674562"/>
                  </a:lnTo>
                  <a:lnTo>
                    <a:pt x="1944385" y="2646187"/>
                  </a:lnTo>
                  <a:lnTo>
                    <a:pt x="1915259" y="2611794"/>
                  </a:lnTo>
                  <a:lnTo>
                    <a:pt x="1893266" y="2572315"/>
                  </a:lnTo>
                  <a:lnTo>
                    <a:pt x="1879366" y="2528684"/>
                  </a:lnTo>
                  <a:lnTo>
                    <a:pt x="1874520" y="248183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7156" y="1704593"/>
              <a:ext cx="4914265" cy="2103120"/>
            </a:xfrm>
            <a:custGeom>
              <a:avLst/>
              <a:gdLst/>
              <a:ahLst/>
              <a:cxnLst/>
              <a:rect l="l" t="t" r="r" b="b"/>
              <a:pathLst>
                <a:path w="4914265" h="2103120">
                  <a:moveTo>
                    <a:pt x="478409" y="412115"/>
                  </a:moveTo>
                  <a:lnTo>
                    <a:pt x="426085" y="412115"/>
                  </a:lnTo>
                  <a:lnTo>
                    <a:pt x="413423" y="412115"/>
                  </a:lnTo>
                  <a:lnTo>
                    <a:pt x="413004" y="443738"/>
                  </a:lnTo>
                  <a:lnTo>
                    <a:pt x="478409" y="412115"/>
                  </a:lnTo>
                  <a:close/>
                </a:path>
                <a:path w="4914265" h="2103120">
                  <a:moveTo>
                    <a:pt x="489712" y="406654"/>
                  </a:moveTo>
                  <a:lnTo>
                    <a:pt x="414020" y="367538"/>
                  </a:lnTo>
                  <a:lnTo>
                    <a:pt x="413588" y="399237"/>
                  </a:lnTo>
                  <a:lnTo>
                    <a:pt x="25996" y="393700"/>
                  </a:lnTo>
                  <a:lnTo>
                    <a:pt x="25819" y="406400"/>
                  </a:lnTo>
                  <a:lnTo>
                    <a:pt x="413423" y="411937"/>
                  </a:lnTo>
                  <a:lnTo>
                    <a:pt x="426085" y="411937"/>
                  </a:lnTo>
                  <a:lnTo>
                    <a:pt x="478777" y="411937"/>
                  </a:lnTo>
                  <a:lnTo>
                    <a:pt x="489712" y="406654"/>
                  </a:lnTo>
                  <a:close/>
                </a:path>
                <a:path w="4914265" h="2103120">
                  <a:moveTo>
                    <a:pt x="490347" y="1169670"/>
                  </a:moveTo>
                  <a:lnTo>
                    <a:pt x="477647" y="1163320"/>
                  </a:lnTo>
                  <a:lnTo>
                    <a:pt x="414147" y="1131570"/>
                  </a:lnTo>
                  <a:lnTo>
                    <a:pt x="414147" y="1163320"/>
                  </a:lnTo>
                  <a:lnTo>
                    <a:pt x="0" y="1163320"/>
                  </a:lnTo>
                  <a:lnTo>
                    <a:pt x="0" y="1176020"/>
                  </a:lnTo>
                  <a:lnTo>
                    <a:pt x="414147" y="1176020"/>
                  </a:lnTo>
                  <a:lnTo>
                    <a:pt x="414147" y="1207770"/>
                  </a:lnTo>
                  <a:lnTo>
                    <a:pt x="477647" y="1176020"/>
                  </a:lnTo>
                  <a:lnTo>
                    <a:pt x="490347" y="1169670"/>
                  </a:lnTo>
                  <a:close/>
                </a:path>
                <a:path w="4914265" h="2103120">
                  <a:moveTo>
                    <a:pt x="496316" y="1870710"/>
                  </a:moveTo>
                  <a:lnTo>
                    <a:pt x="483616" y="1864360"/>
                  </a:lnTo>
                  <a:lnTo>
                    <a:pt x="420116" y="1832610"/>
                  </a:lnTo>
                  <a:lnTo>
                    <a:pt x="420116" y="1864360"/>
                  </a:lnTo>
                  <a:lnTo>
                    <a:pt x="25908" y="1864360"/>
                  </a:lnTo>
                  <a:lnTo>
                    <a:pt x="25908" y="1877060"/>
                  </a:lnTo>
                  <a:lnTo>
                    <a:pt x="420116" y="1877060"/>
                  </a:lnTo>
                  <a:lnTo>
                    <a:pt x="420116" y="1908810"/>
                  </a:lnTo>
                  <a:lnTo>
                    <a:pt x="483616" y="1877060"/>
                  </a:lnTo>
                  <a:lnTo>
                    <a:pt x="496316" y="1870710"/>
                  </a:lnTo>
                  <a:close/>
                </a:path>
                <a:path w="4914265" h="2103120">
                  <a:moveTo>
                    <a:pt x="2435733" y="2102866"/>
                  </a:moveTo>
                  <a:lnTo>
                    <a:pt x="2424531" y="2059051"/>
                  </a:lnTo>
                  <a:lnTo>
                    <a:pt x="2414651" y="2020316"/>
                  </a:lnTo>
                  <a:lnTo>
                    <a:pt x="2390622" y="2041118"/>
                  </a:lnTo>
                  <a:lnTo>
                    <a:pt x="1022934" y="461657"/>
                  </a:lnTo>
                  <a:lnTo>
                    <a:pt x="2303068" y="1523453"/>
                  </a:lnTo>
                  <a:lnTo>
                    <a:pt x="2282825" y="1547876"/>
                  </a:lnTo>
                  <a:lnTo>
                    <a:pt x="2365883" y="1567180"/>
                  </a:lnTo>
                  <a:lnTo>
                    <a:pt x="2350185" y="1531620"/>
                  </a:lnTo>
                  <a:lnTo>
                    <a:pt x="2331466" y="1489202"/>
                  </a:lnTo>
                  <a:lnTo>
                    <a:pt x="2311184" y="1513662"/>
                  </a:lnTo>
                  <a:lnTo>
                    <a:pt x="995400" y="422427"/>
                  </a:lnTo>
                  <a:lnTo>
                    <a:pt x="2290915" y="803122"/>
                  </a:lnTo>
                  <a:lnTo>
                    <a:pt x="2281936" y="833501"/>
                  </a:lnTo>
                  <a:lnTo>
                    <a:pt x="2365883" y="818515"/>
                  </a:lnTo>
                  <a:lnTo>
                    <a:pt x="2353183" y="806704"/>
                  </a:lnTo>
                  <a:lnTo>
                    <a:pt x="2303526" y="760476"/>
                  </a:lnTo>
                  <a:lnTo>
                    <a:pt x="2294509" y="790943"/>
                  </a:lnTo>
                  <a:lnTo>
                    <a:pt x="989355" y="407416"/>
                  </a:lnTo>
                  <a:lnTo>
                    <a:pt x="2280932" y="42849"/>
                  </a:lnTo>
                  <a:lnTo>
                    <a:pt x="2289556" y="73406"/>
                  </a:lnTo>
                  <a:lnTo>
                    <a:pt x="2340279" y="27178"/>
                  </a:lnTo>
                  <a:lnTo>
                    <a:pt x="2352548" y="16002"/>
                  </a:lnTo>
                  <a:lnTo>
                    <a:pt x="2268855" y="0"/>
                  </a:lnTo>
                  <a:lnTo>
                    <a:pt x="2277491" y="30657"/>
                  </a:lnTo>
                  <a:lnTo>
                    <a:pt x="965962" y="400812"/>
                  </a:lnTo>
                  <a:lnTo>
                    <a:pt x="967841" y="407289"/>
                  </a:lnTo>
                  <a:lnTo>
                    <a:pt x="967714" y="407695"/>
                  </a:lnTo>
                  <a:lnTo>
                    <a:pt x="962914" y="411861"/>
                  </a:lnTo>
                  <a:lnTo>
                    <a:pt x="2381034" y="2049424"/>
                  </a:lnTo>
                  <a:lnTo>
                    <a:pt x="2356993" y="2070227"/>
                  </a:lnTo>
                  <a:lnTo>
                    <a:pt x="2435733" y="2102866"/>
                  </a:lnTo>
                  <a:close/>
                </a:path>
                <a:path w="4914265" h="2103120">
                  <a:moveTo>
                    <a:pt x="4900930" y="627126"/>
                  </a:moveTo>
                  <a:lnTo>
                    <a:pt x="4888230" y="620776"/>
                  </a:lnTo>
                  <a:lnTo>
                    <a:pt x="4824730" y="589026"/>
                  </a:lnTo>
                  <a:lnTo>
                    <a:pt x="4824730" y="620776"/>
                  </a:lnTo>
                  <a:lnTo>
                    <a:pt x="4503420" y="620776"/>
                  </a:lnTo>
                  <a:lnTo>
                    <a:pt x="4503420" y="633476"/>
                  </a:lnTo>
                  <a:lnTo>
                    <a:pt x="4824730" y="633476"/>
                  </a:lnTo>
                  <a:lnTo>
                    <a:pt x="4824730" y="665226"/>
                  </a:lnTo>
                  <a:lnTo>
                    <a:pt x="4888230" y="633476"/>
                  </a:lnTo>
                  <a:lnTo>
                    <a:pt x="4900930" y="627126"/>
                  </a:lnTo>
                  <a:close/>
                </a:path>
                <a:path w="4914265" h="2103120">
                  <a:moveTo>
                    <a:pt x="4913757" y="1329690"/>
                  </a:moveTo>
                  <a:lnTo>
                    <a:pt x="4901057" y="1323340"/>
                  </a:lnTo>
                  <a:lnTo>
                    <a:pt x="4837557" y="1291590"/>
                  </a:lnTo>
                  <a:lnTo>
                    <a:pt x="4837557" y="1323340"/>
                  </a:lnTo>
                  <a:lnTo>
                    <a:pt x="4509516" y="1323340"/>
                  </a:lnTo>
                  <a:lnTo>
                    <a:pt x="4509516" y="1336040"/>
                  </a:lnTo>
                  <a:lnTo>
                    <a:pt x="4837557" y="1336040"/>
                  </a:lnTo>
                  <a:lnTo>
                    <a:pt x="4837557" y="1367790"/>
                  </a:lnTo>
                  <a:lnTo>
                    <a:pt x="4901057" y="1336040"/>
                  </a:lnTo>
                  <a:lnTo>
                    <a:pt x="4913757" y="132969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86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Complete</a:t>
            </a:r>
            <a:r>
              <a:rPr spc="-114" dirty="0"/>
              <a:t> </a:t>
            </a:r>
            <a:r>
              <a:rPr spc="-10" dirty="0"/>
              <a:t>Chain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0735" y="1963369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693" y="2738373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029" y="3455034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575" baseline="-21164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03320" y="1708785"/>
            <a:ext cx="1687195" cy="2267585"/>
            <a:chOff x="3703320" y="1708785"/>
            <a:chExt cx="1687195" cy="2267585"/>
          </a:xfrm>
        </p:grpSpPr>
        <p:sp>
          <p:nvSpPr>
            <p:cNvPr id="12" name="object 12"/>
            <p:cNvSpPr/>
            <p:nvPr/>
          </p:nvSpPr>
          <p:spPr>
            <a:xfrm>
              <a:off x="4854702" y="2113026"/>
              <a:ext cx="523240" cy="1106805"/>
            </a:xfrm>
            <a:custGeom>
              <a:avLst/>
              <a:gdLst/>
              <a:ahLst/>
              <a:cxnLst/>
              <a:rect l="l" t="t" r="r" b="b"/>
              <a:pathLst>
                <a:path w="523239" h="1106805">
                  <a:moveTo>
                    <a:pt x="0" y="232410"/>
                  </a:moveTo>
                  <a:lnTo>
                    <a:pt x="4846" y="185559"/>
                  </a:lnTo>
                  <a:lnTo>
                    <a:pt x="18746" y="141928"/>
                  </a:lnTo>
                  <a:lnTo>
                    <a:pt x="40739" y="102449"/>
                  </a:lnTo>
                  <a:lnTo>
                    <a:pt x="69865" y="68056"/>
                  </a:lnTo>
                  <a:lnTo>
                    <a:pt x="105165" y="39681"/>
                  </a:lnTo>
                  <a:lnTo>
                    <a:pt x="145678" y="18258"/>
                  </a:lnTo>
                  <a:lnTo>
                    <a:pt x="190445" y="4720"/>
                  </a:lnTo>
                  <a:lnTo>
                    <a:pt x="238506" y="0"/>
                  </a:lnTo>
                  <a:lnTo>
                    <a:pt x="286566" y="4720"/>
                  </a:lnTo>
                  <a:lnTo>
                    <a:pt x="331333" y="18258"/>
                  </a:lnTo>
                  <a:lnTo>
                    <a:pt x="371846" y="39681"/>
                  </a:lnTo>
                  <a:lnTo>
                    <a:pt x="407146" y="68056"/>
                  </a:lnTo>
                  <a:lnTo>
                    <a:pt x="436272" y="102449"/>
                  </a:lnTo>
                  <a:lnTo>
                    <a:pt x="458265" y="141928"/>
                  </a:lnTo>
                  <a:lnTo>
                    <a:pt x="472165" y="185559"/>
                  </a:lnTo>
                  <a:lnTo>
                    <a:pt x="477012" y="232410"/>
                  </a:lnTo>
                  <a:lnTo>
                    <a:pt x="472165" y="279260"/>
                  </a:lnTo>
                  <a:lnTo>
                    <a:pt x="458265" y="322891"/>
                  </a:lnTo>
                  <a:lnTo>
                    <a:pt x="436272" y="362370"/>
                  </a:lnTo>
                  <a:lnTo>
                    <a:pt x="407146" y="396763"/>
                  </a:lnTo>
                  <a:lnTo>
                    <a:pt x="371846" y="425138"/>
                  </a:lnTo>
                  <a:lnTo>
                    <a:pt x="331333" y="446561"/>
                  </a:lnTo>
                  <a:lnTo>
                    <a:pt x="286566" y="460099"/>
                  </a:lnTo>
                  <a:lnTo>
                    <a:pt x="238506" y="464820"/>
                  </a:lnTo>
                  <a:lnTo>
                    <a:pt x="190445" y="460099"/>
                  </a:lnTo>
                  <a:lnTo>
                    <a:pt x="145678" y="446561"/>
                  </a:lnTo>
                  <a:lnTo>
                    <a:pt x="105165" y="425138"/>
                  </a:lnTo>
                  <a:lnTo>
                    <a:pt x="69865" y="396763"/>
                  </a:lnTo>
                  <a:lnTo>
                    <a:pt x="40739" y="362370"/>
                  </a:lnTo>
                  <a:lnTo>
                    <a:pt x="18746" y="322891"/>
                  </a:lnTo>
                  <a:lnTo>
                    <a:pt x="4846" y="279260"/>
                  </a:lnTo>
                  <a:lnTo>
                    <a:pt x="0" y="232410"/>
                  </a:lnTo>
                  <a:close/>
                </a:path>
                <a:path w="523239" h="1106805">
                  <a:moveTo>
                    <a:pt x="45720" y="874776"/>
                  </a:moveTo>
                  <a:lnTo>
                    <a:pt x="50566" y="828104"/>
                  </a:lnTo>
                  <a:lnTo>
                    <a:pt x="64466" y="784627"/>
                  </a:lnTo>
                  <a:lnTo>
                    <a:pt x="86459" y="745279"/>
                  </a:lnTo>
                  <a:lnTo>
                    <a:pt x="115585" y="710993"/>
                  </a:lnTo>
                  <a:lnTo>
                    <a:pt x="150885" y="682702"/>
                  </a:lnTo>
                  <a:lnTo>
                    <a:pt x="191398" y="661338"/>
                  </a:lnTo>
                  <a:lnTo>
                    <a:pt x="236165" y="647836"/>
                  </a:lnTo>
                  <a:lnTo>
                    <a:pt x="284225" y="643127"/>
                  </a:lnTo>
                  <a:lnTo>
                    <a:pt x="332286" y="647836"/>
                  </a:lnTo>
                  <a:lnTo>
                    <a:pt x="377053" y="661338"/>
                  </a:lnTo>
                  <a:lnTo>
                    <a:pt x="417566" y="682702"/>
                  </a:lnTo>
                  <a:lnTo>
                    <a:pt x="452866" y="710993"/>
                  </a:lnTo>
                  <a:lnTo>
                    <a:pt x="481992" y="745279"/>
                  </a:lnTo>
                  <a:lnTo>
                    <a:pt x="503985" y="784627"/>
                  </a:lnTo>
                  <a:lnTo>
                    <a:pt x="517885" y="828104"/>
                  </a:lnTo>
                  <a:lnTo>
                    <a:pt x="522732" y="874776"/>
                  </a:lnTo>
                  <a:lnTo>
                    <a:pt x="517885" y="921447"/>
                  </a:lnTo>
                  <a:lnTo>
                    <a:pt x="503985" y="964924"/>
                  </a:lnTo>
                  <a:lnTo>
                    <a:pt x="481992" y="1004272"/>
                  </a:lnTo>
                  <a:lnTo>
                    <a:pt x="452866" y="1038558"/>
                  </a:lnTo>
                  <a:lnTo>
                    <a:pt x="417566" y="1066849"/>
                  </a:lnTo>
                  <a:lnTo>
                    <a:pt x="377053" y="1088213"/>
                  </a:lnTo>
                  <a:lnTo>
                    <a:pt x="332286" y="1101715"/>
                  </a:lnTo>
                  <a:lnTo>
                    <a:pt x="284225" y="1106424"/>
                  </a:lnTo>
                  <a:lnTo>
                    <a:pt x="236165" y="1101715"/>
                  </a:lnTo>
                  <a:lnTo>
                    <a:pt x="191398" y="1088213"/>
                  </a:lnTo>
                  <a:lnTo>
                    <a:pt x="150885" y="1066849"/>
                  </a:lnTo>
                  <a:lnTo>
                    <a:pt x="115585" y="1038558"/>
                  </a:lnTo>
                  <a:lnTo>
                    <a:pt x="86459" y="1004272"/>
                  </a:lnTo>
                  <a:lnTo>
                    <a:pt x="64466" y="964924"/>
                  </a:lnTo>
                  <a:lnTo>
                    <a:pt x="50566" y="921447"/>
                  </a:lnTo>
                  <a:lnTo>
                    <a:pt x="45720" y="87477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03320" y="1708785"/>
              <a:ext cx="1150620" cy="636905"/>
            </a:xfrm>
            <a:custGeom>
              <a:avLst/>
              <a:gdLst/>
              <a:ahLst/>
              <a:cxnLst/>
              <a:rect l="l" t="t" r="r" b="b"/>
              <a:pathLst>
                <a:path w="1150620" h="636905">
                  <a:moveTo>
                    <a:pt x="1068184" y="608191"/>
                  </a:moveTo>
                  <a:lnTo>
                    <a:pt x="1054480" y="633349"/>
                  </a:lnTo>
                  <a:lnTo>
                    <a:pt x="1150239" y="636777"/>
                  </a:lnTo>
                  <a:lnTo>
                    <a:pt x="1135142" y="615061"/>
                  </a:lnTo>
                  <a:lnTo>
                    <a:pt x="1080769" y="615061"/>
                  </a:lnTo>
                  <a:lnTo>
                    <a:pt x="1068184" y="608191"/>
                  </a:lnTo>
                  <a:close/>
                </a:path>
                <a:path w="1150620" h="636905">
                  <a:moveTo>
                    <a:pt x="1081803" y="583186"/>
                  </a:moveTo>
                  <a:lnTo>
                    <a:pt x="1068184" y="608191"/>
                  </a:lnTo>
                  <a:lnTo>
                    <a:pt x="1080769" y="615061"/>
                  </a:lnTo>
                  <a:lnTo>
                    <a:pt x="1094358" y="590041"/>
                  </a:lnTo>
                  <a:lnTo>
                    <a:pt x="1081803" y="583186"/>
                  </a:lnTo>
                  <a:close/>
                </a:path>
                <a:path w="1150620" h="636905">
                  <a:moveTo>
                    <a:pt x="1095502" y="558038"/>
                  </a:moveTo>
                  <a:lnTo>
                    <a:pt x="1081803" y="583186"/>
                  </a:lnTo>
                  <a:lnTo>
                    <a:pt x="1094358" y="590041"/>
                  </a:lnTo>
                  <a:lnTo>
                    <a:pt x="1080769" y="615061"/>
                  </a:lnTo>
                  <a:lnTo>
                    <a:pt x="1135142" y="615061"/>
                  </a:lnTo>
                  <a:lnTo>
                    <a:pt x="1095502" y="558038"/>
                  </a:lnTo>
                  <a:close/>
                </a:path>
                <a:path w="1150620" h="636905">
                  <a:moveTo>
                    <a:pt x="13715" y="0"/>
                  </a:moveTo>
                  <a:lnTo>
                    <a:pt x="0" y="25145"/>
                  </a:lnTo>
                  <a:lnTo>
                    <a:pt x="1068184" y="608191"/>
                  </a:lnTo>
                  <a:lnTo>
                    <a:pt x="1081803" y="583186"/>
                  </a:lnTo>
                  <a:lnTo>
                    <a:pt x="1371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04209" y="1742058"/>
              <a:ext cx="1195070" cy="2233930"/>
            </a:xfrm>
            <a:custGeom>
              <a:avLst/>
              <a:gdLst/>
              <a:ahLst/>
              <a:cxnLst/>
              <a:rect l="l" t="t" r="r" b="b"/>
              <a:pathLst>
                <a:path w="1195070" h="2233929">
                  <a:moveTo>
                    <a:pt x="1195070" y="1244854"/>
                  </a:moveTo>
                  <a:lnTo>
                    <a:pt x="1182192" y="1203452"/>
                  </a:lnTo>
                  <a:lnTo>
                    <a:pt x="1169797" y="1163574"/>
                  </a:lnTo>
                  <a:lnTo>
                    <a:pt x="1146898" y="1185519"/>
                  </a:lnTo>
                  <a:lnTo>
                    <a:pt x="916127" y="944943"/>
                  </a:lnTo>
                  <a:lnTo>
                    <a:pt x="1107160" y="673290"/>
                  </a:lnTo>
                  <a:lnTo>
                    <a:pt x="1113409" y="680974"/>
                  </a:lnTo>
                  <a:lnTo>
                    <a:pt x="1116571" y="673989"/>
                  </a:lnTo>
                  <a:lnTo>
                    <a:pt x="1135888" y="687578"/>
                  </a:lnTo>
                  <a:lnTo>
                    <a:pt x="1141298" y="651637"/>
                  </a:lnTo>
                  <a:lnTo>
                    <a:pt x="1148588" y="603377"/>
                  </a:lnTo>
                  <a:lnTo>
                    <a:pt x="1098880" y="587514"/>
                  </a:lnTo>
                  <a:lnTo>
                    <a:pt x="1098880" y="663092"/>
                  </a:lnTo>
                  <a:lnTo>
                    <a:pt x="907199" y="935647"/>
                  </a:lnTo>
                  <a:lnTo>
                    <a:pt x="899718" y="927849"/>
                  </a:lnTo>
                  <a:lnTo>
                    <a:pt x="899718" y="946277"/>
                  </a:lnTo>
                  <a:lnTo>
                    <a:pt x="593026" y="1382395"/>
                  </a:lnTo>
                  <a:lnTo>
                    <a:pt x="31432" y="1516608"/>
                  </a:lnTo>
                  <a:lnTo>
                    <a:pt x="827900" y="871397"/>
                  </a:lnTo>
                  <a:lnTo>
                    <a:pt x="899718" y="946277"/>
                  </a:lnTo>
                  <a:lnTo>
                    <a:pt x="899718" y="927849"/>
                  </a:lnTo>
                  <a:lnTo>
                    <a:pt x="837857" y="863333"/>
                  </a:lnTo>
                  <a:lnTo>
                    <a:pt x="1092492" y="657047"/>
                  </a:lnTo>
                  <a:lnTo>
                    <a:pt x="1095946" y="659485"/>
                  </a:lnTo>
                  <a:lnTo>
                    <a:pt x="1098880" y="663092"/>
                  </a:lnTo>
                  <a:lnTo>
                    <a:pt x="1098880" y="587514"/>
                  </a:lnTo>
                  <a:lnTo>
                    <a:pt x="1078941" y="581152"/>
                  </a:lnTo>
                  <a:lnTo>
                    <a:pt x="1078941" y="651649"/>
                  </a:lnTo>
                  <a:lnTo>
                    <a:pt x="829017" y="854125"/>
                  </a:lnTo>
                  <a:lnTo>
                    <a:pt x="666508" y="684695"/>
                  </a:lnTo>
                  <a:lnTo>
                    <a:pt x="1066063" y="622617"/>
                  </a:lnTo>
                  <a:lnTo>
                    <a:pt x="1076401" y="635368"/>
                  </a:lnTo>
                  <a:lnTo>
                    <a:pt x="1077391" y="641756"/>
                  </a:lnTo>
                  <a:lnTo>
                    <a:pt x="1073658" y="643763"/>
                  </a:lnTo>
                  <a:lnTo>
                    <a:pt x="1078204" y="646976"/>
                  </a:lnTo>
                  <a:lnTo>
                    <a:pt x="1078941" y="651649"/>
                  </a:lnTo>
                  <a:lnTo>
                    <a:pt x="1078941" y="581152"/>
                  </a:lnTo>
                  <a:lnTo>
                    <a:pt x="1067435" y="577469"/>
                  </a:lnTo>
                  <a:lnTo>
                    <a:pt x="1072286" y="608761"/>
                  </a:lnTo>
                  <a:lnTo>
                    <a:pt x="655751" y="673481"/>
                  </a:lnTo>
                  <a:lnTo>
                    <a:pt x="9779" y="0"/>
                  </a:lnTo>
                  <a:lnTo>
                    <a:pt x="635" y="8890"/>
                  </a:lnTo>
                  <a:lnTo>
                    <a:pt x="640372" y="675868"/>
                  </a:lnTo>
                  <a:lnTo>
                    <a:pt x="4191" y="774700"/>
                  </a:lnTo>
                  <a:lnTo>
                    <a:pt x="6223" y="787273"/>
                  </a:lnTo>
                  <a:lnTo>
                    <a:pt x="651129" y="687082"/>
                  </a:lnTo>
                  <a:lnTo>
                    <a:pt x="819073" y="862190"/>
                  </a:lnTo>
                  <a:lnTo>
                    <a:pt x="1270" y="1524762"/>
                  </a:lnTo>
                  <a:lnTo>
                    <a:pt x="5308" y="1529867"/>
                  </a:lnTo>
                  <a:lnTo>
                    <a:pt x="6731" y="1535557"/>
                  </a:lnTo>
                  <a:lnTo>
                    <a:pt x="582002" y="1398066"/>
                  </a:lnTo>
                  <a:lnTo>
                    <a:pt x="0" y="2225675"/>
                  </a:lnTo>
                  <a:lnTo>
                    <a:pt x="5702" y="2229650"/>
                  </a:lnTo>
                  <a:lnTo>
                    <a:pt x="9271" y="2233930"/>
                  </a:lnTo>
                  <a:lnTo>
                    <a:pt x="1140294" y="1298448"/>
                  </a:lnTo>
                  <a:lnTo>
                    <a:pt x="1160526" y="1322959"/>
                  </a:lnTo>
                  <a:lnTo>
                    <a:pt x="1179245" y="1280541"/>
                  </a:lnTo>
                  <a:lnTo>
                    <a:pt x="1194943" y="1244981"/>
                  </a:lnTo>
                  <a:lnTo>
                    <a:pt x="1127963" y="1229398"/>
                  </a:lnTo>
                  <a:lnTo>
                    <a:pt x="1127963" y="1292136"/>
                  </a:lnTo>
                  <a:lnTo>
                    <a:pt x="38023" y="2193645"/>
                  </a:lnTo>
                  <a:lnTo>
                    <a:pt x="600621" y="1393609"/>
                  </a:lnTo>
                  <a:lnTo>
                    <a:pt x="1116977" y="1270190"/>
                  </a:lnTo>
                  <a:lnTo>
                    <a:pt x="1125042" y="1279969"/>
                  </a:lnTo>
                  <a:lnTo>
                    <a:pt x="1127963" y="1292136"/>
                  </a:lnTo>
                  <a:lnTo>
                    <a:pt x="1127963" y="1229398"/>
                  </a:lnTo>
                  <a:lnTo>
                    <a:pt x="1112012" y="1225677"/>
                  </a:lnTo>
                  <a:lnTo>
                    <a:pt x="1119428" y="1256588"/>
                  </a:lnTo>
                  <a:lnTo>
                    <a:pt x="611632" y="1377950"/>
                  </a:lnTo>
                  <a:lnTo>
                    <a:pt x="908646" y="955586"/>
                  </a:lnTo>
                  <a:lnTo>
                    <a:pt x="1137691" y="1194346"/>
                  </a:lnTo>
                  <a:lnTo>
                    <a:pt x="1114806" y="1216279"/>
                  </a:lnTo>
                  <a:lnTo>
                    <a:pt x="1195070" y="124485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86126" y="3984752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71517" y="3668979"/>
            <a:ext cx="155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71322" y="5031994"/>
            <a:ext cx="4797425" cy="1332865"/>
            <a:chOff x="671322" y="5031994"/>
            <a:chExt cx="4797425" cy="1332865"/>
          </a:xfrm>
        </p:grpSpPr>
        <p:sp>
          <p:nvSpPr>
            <p:cNvPr id="18" name="object 18"/>
            <p:cNvSpPr/>
            <p:nvPr/>
          </p:nvSpPr>
          <p:spPr>
            <a:xfrm>
              <a:off x="2322576" y="5038344"/>
              <a:ext cx="2723515" cy="1320165"/>
            </a:xfrm>
            <a:custGeom>
              <a:avLst/>
              <a:gdLst/>
              <a:ahLst/>
              <a:cxnLst/>
              <a:rect l="l" t="t" r="r" b="b"/>
              <a:pathLst>
                <a:path w="2723515" h="1320164">
                  <a:moveTo>
                    <a:pt x="1361694" y="0"/>
                  </a:moveTo>
                  <a:lnTo>
                    <a:pt x="1297588" y="718"/>
                  </a:lnTo>
                  <a:lnTo>
                    <a:pt x="1234246" y="2851"/>
                  </a:lnTo>
                  <a:lnTo>
                    <a:pt x="1171733" y="6368"/>
                  </a:lnTo>
                  <a:lnTo>
                    <a:pt x="1110113" y="11237"/>
                  </a:lnTo>
                  <a:lnTo>
                    <a:pt x="1049453" y="17426"/>
                  </a:lnTo>
                  <a:lnTo>
                    <a:pt x="989818" y="24903"/>
                  </a:lnTo>
                  <a:lnTo>
                    <a:pt x="931273" y="33637"/>
                  </a:lnTo>
                  <a:lnTo>
                    <a:pt x="873884" y="43597"/>
                  </a:lnTo>
                  <a:lnTo>
                    <a:pt x="817715" y="54750"/>
                  </a:lnTo>
                  <a:lnTo>
                    <a:pt x="762833" y="67064"/>
                  </a:lnTo>
                  <a:lnTo>
                    <a:pt x="709302" y="80509"/>
                  </a:lnTo>
                  <a:lnTo>
                    <a:pt x="657188" y="95053"/>
                  </a:lnTo>
                  <a:lnTo>
                    <a:pt x="606556" y="110663"/>
                  </a:lnTo>
                  <a:lnTo>
                    <a:pt x="557473" y="127308"/>
                  </a:lnTo>
                  <a:lnTo>
                    <a:pt x="510002" y="144957"/>
                  </a:lnTo>
                  <a:lnTo>
                    <a:pt x="464210" y="163578"/>
                  </a:lnTo>
                  <a:lnTo>
                    <a:pt x="420161" y="183139"/>
                  </a:lnTo>
                  <a:lnTo>
                    <a:pt x="377922" y="203608"/>
                  </a:lnTo>
                  <a:lnTo>
                    <a:pt x="337557" y="224954"/>
                  </a:lnTo>
                  <a:lnTo>
                    <a:pt x="299132" y="247145"/>
                  </a:lnTo>
                  <a:lnTo>
                    <a:pt x="262713" y="270150"/>
                  </a:lnTo>
                  <a:lnTo>
                    <a:pt x="228364" y="293936"/>
                  </a:lnTo>
                  <a:lnTo>
                    <a:pt x="196151" y="318473"/>
                  </a:lnTo>
                  <a:lnTo>
                    <a:pt x="166139" y="343728"/>
                  </a:lnTo>
                  <a:lnTo>
                    <a:pt x="112982" y="396266"/>
                  </a:lnTo>
                  <a:lnTo>
                    <a:pt x="69415" y="451299"/>
                  </a:lnTo>
                  <a:lnTo>
                    <a:pt x="35960" y="508571"/>
                  </a:lnTo>
                  <a:lnTo>
                    <a:pt x="13141" y="567831"/>
                  </a:lnTo>
                  <a:lnTo>
                    <a:pt x="1482" y="628824"/>
                  </a:lnTo>
                  <a:lnTo>
                    <a:pt x="0" y="659891"/>
                  </a:lnTo>
                  <a:lnTo>
                    <a:pt x="1482" y="690956"/>
                  </a:lnTo>
                  <a:lnTo>
                    <a:pt x="13141" y="751944"/>
                  </a:lnTo>
                  <a:lnTo>
                    <a:pt x="35960" y="811200"/>
                  </a:lnTo>
                  <a:lnTo>
                    <a:pt x="69415" y="868470"/>
                  </a:lnTo>
                  <a:lnTo>
                    <a:pt x="112982" y="923500"/>
                  </a:lnTo>
                  <a:lnTo>
                    <a:pt x="166139" y="976038"/>
                  </a:lnTo>
                  <a:lnTo>
                    <a:pt x="196151" y="1001293"/>
                  </a:lnTo>
                  <a:lnTo>
                    <a:pt x="228364" y="1025830"/>
                  </a:lnTo>
                  <a:lnTo>
                    <a:pt x="262713" y="1049617"/>
                  </a:lnTo>
                  <a:lnTo>
                    <a:pt x="299132" y="1072622"/>
                  </a:lnTo>
                  <a:lnTo>
                    <a:pt x="337557" y="1094814"/>
                  </a:lnTo>
                  <a:lnTo>
                    <a:pt x="377922" y="1116160"/>
                  </a:lnTo>
                  <a:lnTo>
                    <a:pt x="420161" y="1136630"/>
                  </a:lnTo>
                  <a:lnTo>
                    <a:pt x="464210" y="1156192"/>
                  </a:lnTo>
                  <a:lnTo>
                    <a:pt x="510002" y="1174814"/>
                  </a:lnTo>
                  <a:lnTo>
                    <a:pt x="557473" y="1192464"/>
                  </a:lnTo>
                  <a:lnTo>
                    <a:pt x="606556" y="1209110"/>
                  </a:lnTo>
                  <a:lnTo>
                    <a:pt x="657188" y="1224721"/>
                  </a:lnTo>
                  <a:lnTo>
                    <a:pt x="709302" y="1239266"/>
                  </a:lnTo>
                  <a:lnTo>
                    <a:pt x="762833" y="1252712"/>
                  </a:lnTo>
                  <a:lnTo>
                    <a:pt x="817715" y="1265028"/>
                  </a:lnTo>
                  <a:lnTo>
                    <a:pt x="873884" y="1276182"/>
                  </a:lnTo>
                  <a:lnTo>
                    <a:pt x="931273" y="1286142"/>
                  </a:lnTo>
                  <a:lnTo>
                    <a:pt x="989818" y="1294877"/>
                  </a:lnTo>
                  <a:lnTo>
                    <a:pt x="1049453" y="1302355"/>
                  </a:lnTo>
                  <a:lnTo>
                    <a:pt x="1110113" y="1308545"/>
                  </a:lnTo>
                  <a:lnTo>
                    <a:pt x="1171733" y="1313414"/>
                  </a:lnTo>
                  <a:lnTo>
                    <a:pt x="1234246" y="1316932"/>
                  </a:lnTo>
                  <a:lnTo>
                    <a:pt x="1297588" y="1319065"/>
                  </a:lnTo>
                  <a:lnTo>
                    <a:pt x="1361694" y="1319783"/>
                  </a:lnTo>
                  <a:lnTo>
                    <a:pt x="1425799" y="1319065"/>
                  </a:lnTo>
                  <a:lnTo>
                    <a:pt x="1489141" y="1316932"/>
                  </a:lnTo>
                  <a:lnTo>
                    <a:pt x="1551654" y="1313414"/>
                  </a:lnTo>
                  <a:lnTo>
                    <a:pt x="1613274" y="1308545"/>
                  </a:lnTo>
                  <a:lnTo>
                    <a:pt x="1673934" y="1302355"/>
                  </a:lnTo>
                  <a:lnTo>
                    <a:pt x="1733569" y="1294877"/>
                  </a:lnTo>
                  <a:lnTo>
                    <a:pt x="1792114" y="1286142"/>
                  </a:lnTo>
                  <a:lnTo>
                    <a:pt x="1849503" y="1276182"/>
                  </a:lnTo>
                  <a:lnTo>
                    <a:pt x="1905672" y="1265028"/>
                  </a:lnTo>
                  <a:lnTo>
                    <a:pt x="1960554" y="1252712"/>
                  </a:lnTo>
                  <a:lnTo>
                    <a:pt x="2014085" y="1239266"/>
                  </a:lnTo>
                  <a:lnTo>
                    <a:pt x="2066199" y="1224721"/>
                  </a:lnTo>
                  <a:lnTo>
                    <a:pt x="2116831" y="1209110"/>
                  </a:lnTo>
                  <a:lnTo>
                    <a:pt x="2165914" y="1192464"/>
                  </a:lnTo>
                  <a:lnTo>
                    <a:pt x="2213385" y="1174814"/>
                  </a:lnTo>
                  <a:lnTo>
                    <a:pt x="2259177" y="1156192"/>
                  </a:lnTo>
                  <a:lnTo>
                    <a:pt x="2303226" y="1136630"/>
                  </a:lnTo>
                  <a:lnTo>
                    <a:pt x="2345465" y="1116160"/>
                  </a:lnTo>
                  <a:lnTo>
                    <a:pt x="2385830" y="1094814"/>
                  </a:lnTo>
                  <a:lnTo>
                    <a:pt x="2424255" y="1072622"/>
                  </a:lnTo>
                  <a:lnTo>
                    <a:pt x="2460674" y="1049617"/>
                  </a:lnTo>
                  <a:lnTo>
                    <a:pt x="2495023" y="1025830"/>
                  </a:lnTo>
                  <a:lnTo>
                    <a:pt x="2527236" y="1001293"/>
                  </a:lnTo>
                  <a:lnTo>
                    <a:pt x="2557248" y="976038"/>
                  </a:lnTo>
                  <a:lnTo>
                    <a:pt x="2610405" y="923500"/>
                  </a:lnTo>
                  <a:lnTo>
                    <a:pt x="2653972" y="868470"/>
                  </a:lnTo>
                  <a:lnTo>
                    <a:pt x="2687427" y="811200"/>
                  </a:lnTo>
                  <a:lnTo>
                    <a:pt x="2710246" y="751944"/>
                  </a:lnTo>
                  <a:lnTo>
                    <a:pt x="2721905" y="690956"/>
                  </a:lnTo>
                  <a:lnTo>
                    <a:pt x="2723388" y="659891"/>
                  </a:lnTo>
                  <a:lnTo>
                    <a:pt x="2721905" y="628824"/>
                  </a:lnTo>
                  <a:lnTo>
                    <a:pt x="2710246" y="567831"/>
                  </a:lnTo>
                  <a:lnTo>
                    <a:pt x="2687427" y="508571"/>
                  </a:lnTo>
                  <a:lnTo>
                    <a:pt x="2653972" y="451299"/>
                  </a:lnTo>
                  <a:lnTo>
                    <a:pt x="2610405" y="396266"/>
                  </a:lnTo>
                  <a:lnTo>
                    <a:pt x="2557248" y="343728"/>
                  </a:lnTo>
                  <a:lnTo>
                    <a:pt x="2527236" y="318473"/>
                  </a:lnTo>
                  <a:lnTo>
                    <a:pt x="2495023" y="293936"/>
                  </a:lnTo>
                  <a:lnTo>
                    <a:pt x="2460674" y="270150"/>
                  </a:lnTo>
                  <a:lnTo>
                    <a:pt x="2424255" y="247145"/>
                  </a:lnTo>
                  <a:lnTo>
                    <a:pt x="2385830" y="224954"/>
                  </a:lnTo>
                  <a:lnTo>
                    <a:pt x="2345465" y="203608"/>
                  </a:lnTo>
                  <a:lnTo>
                    <a:pt x="2303226" y="183139"/>
                  </a:lnTo>
                  <a:lnTo>
                    <a:pt x="2259177" y="163578"/>
                  </a:lnTo>
                  <a:lnTo>
                    <a:pt x="2213385" y="144957"/>
                  </a:lnTo>
                  <a:lnTo>
                    <a:pt x="2165914" y="127308"/>
                  </a:lnTo>
                  <a:lnTo>
                    <a:pt x="2116831" y="110663"/>
                  </a:lnTo>
                  <a:lnTo>
                    <a:pt x="2066199" y="95053"/>
                  </a:lnTo>
                  <a:lnTo>
                    <a:pt x="2014085" y="80509"/>
                  </a:lnTo>
                  <a:lnTo>
                    <a:pt x="1960554" y="67064"/>
                  </a:lnTo>
                  <a:lnTo>
                    <a:pt x="1905672" y="54750"/>
                  </a:lnTo>
                  <a:lnTo>
                    <a:pt x="1849503" y="43597"/>
                  </a:lnTo>
                  <a:lnTo>
                    <a:pt x="1792114" y="33637"/>
                  </a:lnTo>
                  <a:lnTo>
                    <a:pt x="1733569" y="24903"/>
                  </a:lnTo>
                  <a:lnTo>
                    <a:pt x="1673934" y="17426"/>
                  </a:lnTo>
                  <a:lnTo>
                    <a:pt x="1613274" y="11237"/>
                  </a:lnTo>
                  <a:lnTo>
                    <a:pt x="1551654" y="6368"/>
                  </a:lnTo>
                  <a:lnTo>
                    <a:pt x="1489141" y="2851"/>
                  </a:lnTo>
                  <a:lnTo>
                    <a:pt x="1425799" y="718"/>
                  </a:lnTo>
                  <a:lnTo>
                    <a:pt x="136169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22576" y="5038344"/>
              <a:ext cx="2723515" cy="1320165"/>
            </a:xfrm>
            <a:custGeom>
              <a:avLst/>
              <a:gdLst/>
              <a:ahLst/>
              <a:cxnLst/>
              <a:rect l="l" t="t" r="r" b="b"/>
              <a:pathLst>
                <a:path w="2723515" h="1320164">
                  <a:moveTo>
                    <a:pt x="0" y="659891"/>
                  </a:moveTo>
                  <a:lnTo>
                    <a:pt x="5884" y="598127"/>
                  </a:lnTo>
                  <a:lnTo>
                    <a:pt x="23189" y="537968"/>
                  </a:lnTo>
                  <a:lnTo>
                    <a:pt x="51391" y="479671"/>
                  </a:lnTo>
                  <a:lnTo>
                    <a:pt x="89967" y="423487"/>
                  </a:lnTo>
                  <a:lnTo>
                    <a:pt x="138395" y="369669"/>
                  </a:lnTo>
                  <a:lnTo>
                    <a:pt x="196151" y="318473"/>
                  </a:lnTo>
                  <a:lnTo>
                    <a:pt x="228364" y="293936"/>
                  </a:lnTo>
                  <a:lnTo>
                    <a:pt x="262713" y="270150"/>
                  </a:lnTo>
                  <a:lnTo>
                    <a:pt x="299132" y="247145"/>
                  </a:lnTo>
                  <a:lnTo>
                    <a:pt x="337557" y="224954"/>
                  </a:lnTo>
                  <a:lnTo>
                    <a:pt x="377922" y="203608"/>
                  </a:lnTo>
                  <a:lnTo>
                    <a:pt x="420161" y="183139"/>
                  </a:lnTo>
                  <a:lnTo>
                    <a:pt x="464210" y="163578"/>
                  </a:lnTo>
                  <a:lnTo>
                    <a:pt x="510002" y="144957"/>
                  </a:lnTo>
                  <a:lnTo>
                    <a:pt x="557473" y="127308"/>
                  </a:lnTo>
                  <a:lnTo>
                    <a:pt x="606556" y="110663"/>
                  </a:lnTo>
                  <a:lnTo>
                    <a:pt x="657188" y="95053"/>
                  </a:lnTo>
                  <a:lnTo>
                    <a:pt x="709302" y="80509"/>
                  </a:lnTo>
                  <a:lnTo>
                    <a:pt x="762833" y="67064"/>
                  </a:lnTo>
                  <a:lnTo>
                    <a:pt x="817715" y="54750"/>
                  </a:lnTo>
                  <a:lnTo>
                    <a:pt x="873884" y="43597"/>
                  </a:lnTo>
                  <a:lnTo>
                    <a:pt x="931273" y="33637"/>
                  </a:lnTo>
                  <a:lnTo>
                    <a:pt x="989818" y="24903"/>
                  </a:lnTo>
                  <a:lnTo>
                    <a:pt x="1049453" y="17426"/>
                  </a:lnTo>
                  <a:lnTo>
                    <a:pt x="1110113" y="11237"/>
                  </a:lnTo>
                  <a:lnTo>
                    <a:pt x="1171733" y="6368"/>
                  </a:lnTo>
                  <a:lnTo>
                    <a:pt x="1234246" y="2851"/>
                  </a:lnTo>
                  <a:lnTo>
                    <a:pt x="1297588" y="718"/>
                  </a:lnTo>
                  <a:lnTo>
                    <a:pt x="1361694" y="0"/>
                  </a:lnTo>
                  <a:lnTo>
                    <a:pt x="1425799" y="718"/>
                  </a:lnTo>
                  <a:lnTo>
                    <a:pt x="1489141" y="2851"/>
                  </a:lnTo>
                  <a:lnTo>
                    <a:pt x="1551654" y="6368"/>
                  </a:lnTo>
                  <a:lnTo>
                    <a:pt x="1613274" y="11237"/>
                  </a:lnTo>
                  <a:lnTo>
                    <a:pt x="1673934" y="17426"/>
                  </a:lnTo>
                  <a:lnTo>
                    <a:pt x="1733569" y="24903"/>
                  </a:lnTo>
                  <a:lnTo>
                    <a:pt x="1792114" y="33637"/>
                  </a:lnTo>
                  <a:lnTo>
                    <a:pt x="1849503" y="43597"/>
                  </a:lnTo>
                  <a:lnTo>
                    <a:pt x="1905672" y="54750"/>
                  </a:lnTo>
                  <a:lnTo>
                    <a:pt x="1960554" y="67064"/>
                  </a:lnTo>
                  <a:lnTo>
                    <a:pt x="2014085" y="80509"/>
                  </a:lnTo>
                  <a:lnTo>
                    <a:pt x="2066199" y="95053"/>
                  </a:lnTo>
                  <a:lnTo>
                    <a:pt x="2116831" y="110663"/>
                  </a:lnTo>
                  <a:lnTo>
                    <a:pt x="2165914" y="127308"/>
                  </a:lnTo>
                  <a:lnTo>
                    <a:pt x="2213385" y="144957"/>
                  </a:lnTo>
                  <a:lnTo>
                    <a:pt x="2259177" y="163578"/>
                  </a:lnTo>
                  <a:lnTo>
                    <a:pt x="2303226" y="183139"/>
                  </a:lnTo>
                  <a:lnTo>
                    <a:pt x="2345465" y="203608"/>
                  </a:lnTo>
                  <a:lnTo>
                    <a:pt x="2385830" y="224954"/>
                  </a:lnTo>
                  <a:lnTo>
                    <a:pt x="2424255" y="247145"/>
                  </a:lnTo>
                  <a:lnTo>
                    <a:pt x="2460674" y="270150"/>
                  </a:lnTo>
                  <a:lnTo>
                    <a:pt x="2495023" y="293936"/>
                  </a:lnTo>
                  <a:lnTo>
                    <a:pt x="2527236" y="318473"/>
                  </a:lnTo>
                  <a:lnTo>
                    <a:pt x="2557248" y="343728"/>
                  </a:lnTo>
                  <a:lnTo>
                    <a:pt x="2610405" y="396266"/>
                  </a:lnTo>
                  <a:lnTo>
                    <a:pt x="2653972" y="451299"/>
                  </a:lnTo>
                  <a:lnTo>
                    <a:pt x="2687427" y="508571"/>
                  </a:lnTo>
                  <a:lnTo>
                    <a:pt x="2710246" y="567831"/>
                  </a:lnTo>
                  <a:lnTo>
                    <a:pt x="2721905" y="628824"/>
                  </a:lnTo>
                  <a:lnTo>
                    <a:pt x="2723388" y="659891"/>
                  </a:lnTo>
                  <a:lnTo>
                    <a:pt x="2721905" y="690956"/>
                  </a:lnTo>
                  <a:lnTo>
                    <a:pt x="2710246" y="751944"/>
                  </a:lnTo>
                  <a:lnTo>
                    <a:pt x="2687427" y="811200"/>
                  </a:lnTo>
                  <a:lnTo>
                    <a:pt x="2653972" y="868470"/>
                  </a:lnTo>
                  <a:lnTo>
                    <a:pt x="2610405" y="923500"/>
                  </a:lnTo>
                  <a:lnTo>
                    <a:pt x="2557248" y="976038"/>
                  </a:lnTo>
                  <a:lnTo>
                    <a:pt x="2527236" y="1001293"/>
                  </a:lnTo>
                  <a:lnTo>
                    <a:pt x="2495023" y="1025830"/>
                  </a:lnTo>
                  <a:lnTo>
                    <a:pt x="2460674" y="1049617"/>
                  </a:lnTo>
                  <a:lnTo>
                    <a:pt x="2424255" y="1072622"/>
                  </a:lnTo>
                  <a:lnTo>
                    <a:pt x="2385830" y="1094814"/>
                  </a:lnTo>
                  <a:lnTo>
                    <a:pt x="2345465" y="1116160"/>
                  </a:lnTo>
                  <a:lnTo>
                    <a:pt x="2303226" y="1136630"/>
                  </a:lnTo>
                  <a:lnTo>
                    <a:pt x="2259177" y="1156192"/>
                  </a:lnTo>
                  <a:lnTo>
                    <a:pt x="2213385" y="1174814"/>
                  </a:lnTo>
                  <a:lnTo>
                    <a:pt x="2165914" y="1192464"/>
                  </a:lnTo>
                  <a:lnTo>
                    <a:pt x="2116831" y="1209110"/>
                  </a:lnTo>
                  <a:lnTo>
                    <a:pt x="2066199" y="1224721"/>
                  </a:lnTo>
                  <a:lnTo>
                    <a:pt x="2014085" y="1239266"/>
                  </a:lnTo>
                  <a:lnTo>
                    <a:pt x="1960554" y="1252712"/>
                  </a:lnTo>
                  <a:lnTo>
                    <a:pt x="1905672" y="1265028"/>
                  </a:lnTo>
                  <a:lnTo>
                    <a:pt x="1849503" y="1276182"/>
                  </a:lnTo>
                  <a:lnTo>
                    <a:pt x="1792114" y="1286142"/>
                  </a:lnTo>
                  <a:lnTo>
                    <a:pt x="1733569" y="1294877"/>
                  </a:lnTo>
                  <a:lnTo>
                    <a:pt x="1673934" y="1302355"/>
                  </a:lnTo>
                  <a:lnTo>
                    <a:pt x="1613274" y="1308545"/>
                  </a:lnTo>
                  <a:lnTo>
                    <a:pt x="1551654" y="1313414"/>
                  </a:lnTo>
                  <a:lnTo>
                    <a:pt x="1489141" y="1316932"/>
                  </a:lnTo>
                  <a:lnTo>
                    <a:pt x="1425799" y="1319065"/>
                  </a:lnTo>
                  <a:lnTo>
                    <a:pt x="1361694" y="1319783"/>
                  </a:lnTo>
                  <a:lnTo>
                    <a:pt x="1297588" y="1319065"/>
                  </a:lnTo>
                  <a:lnTo>
                    <a:pt x="1234246" y="1316932"/>
                  </a:lnTo>
                  <a:lnTo>
                    <a:pt x="1171733" y="1313414"/>
                  </a:lnTo>
                  <a:lnTo>
                    <a:pt x="1110113" y="1308545"/>
                  </a:lnTo>
                  <a:lnTo>
                    <a:pt x="1049453" y="1302355"/>
                  </a:lnTo>
                  <a:lnTo>
                    <a:pt x="989818" y="1294877"/>
                  </a:lnTo>
                  <a:lnTo>
                    <a:pt x="931273" y="1286142"/>
                  </a:lnTo>
                  <a:lnTo>
                    <a:pt x="873884" y="1276182"/>
                  </a:lnTo>
                  <a:lnTo>
                    <a:pt x="817715" y="1265028"/>
                  </a:lnTo>
                  <a:lnTo>
                    <a:pt x="762833" y="1252712"/>
                  </a:lnTo>
                  <a:lnTo>
                    <a:pt x="709302" y="1239266"/>
                  </a:lnTo>
                  <a:lnTo>
                    <a:pt x="657188" y="1224721"/>
                  </a:lnTo>
                  <a:lnTo>
                    <a:pt x="606556" y="1209110"/>
                  </a:lnTo>
                  <a:lnTo>
                    <a:pt x="557473" y="1192464"/>
                  </a:lnTo>
                  <a:lnTo>
                    <a:pt x="510002" y="1174814"/>
                  </a:lnTo>
                  <a:lnTo>
                    <a:pt x="464210" y="1156192"/>
                  </a:lnTo>
                  <a:lnTo>
                    <a:pt x="420161" y="1136630"/>
                  </a:lnTo>
                  <a:lnTo>
                    <a:pt x="377922" y="1116160"/>
                  </a:lnTo>
                  <a:lnTo>
                    <a:pt x="337557" y="1094814"/>
                  </a:lnTo>
                  <a:lnTo>
                    <a:pt x="299132" y="1072622"/>
                  </a:lnTo>
                  <a:lnTo>
                    <a:pt x="262713" y="1049617"/>
                  </a:lnTo>
                  <a:lnTo>
                    <a:pt x="228364" y="1025830"/>
                  </a:lnTo>
                  <a:lnTo>
                    <a:pt x="196151" y="1001293"/>
                  </a:lnTo>
                  <a:lnTo>
                    <a:pt x="166139" y="976038"/>
                  </a:lnTo>
                  <a:lnTo>
                    <a:pt x="112982" y="923500"/>
                  </a:lnTo>
                  <a:lnTo>
                    <a:pt x="69415" y="868470"/>
                  </a:lnTo>
                  <a:lnTo>
                    <a:pt x="35960" y="811200"/>
                  </a:lnTo>
                  <a:lnTo>
                    <a:pt x="13141" y="751944"/>
                  </a:lnTo>
                  <a:lnTo>
                    <a:pt x="1482" y="690956"/>
                  </a:lnTo>
                  <a:lnTo>
                    <a:pt x="0" y="65989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89426" y="5039106"/>
              <a:ext cx="0" cy="1320800"/>
            </a:xfrm>
            <a:custGeom>
              <a:avLst/>
              <a:gdLst/>
              <a:ahLst/>
              <a:cxnLst/>
              <a:rect l="l" t="t" r="r" b="b"/>
              <a:pathLst>
                <a:path h="1320800">
                  <a:moveTo>
                    <a:pt x="0" y="0"/>
                  </a:moveTo>
                  <a:lnTo>
                    <a:pt x="0" y="1320406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1322" y="5711190"/>
              <a:ext cx="1631950" cy="76200"/>
            </a:xfrm>
            <a:custGeom>
              <a:avLst/>
              <a:gdLst/>
              <a:ahLst/>
              <a:cxnLst/>
              <a:rect l="l" t="t" r="r" b="b"/>
              <a:pathLst>
                <a:path w="1631950" h="76200">
                  <a:moveTo>
                    <a:pt x="1555369" y="0"/>
                  </a:moveTo>
                  <a:lnTo>
                    <a:pt x="1555369" y="76200"/>
                  </a:lnTo>
                  <a:lnTo>
                    <a:pt x="1612519" y="47625"/>
                  </a:lnTo>
                  <a:lnTo>
                    <a:pt x="1568069" y="47625"/>
                  </a:lnTo>
                  <a:lnTo>
                    <a:pt x="1568069" y="28575"/>
                  </a:lnTo>
                  <a:lnTo>
                    <a:pt x="1612519" y="28575"/>
                  </a:lnTo>
                  <a:lnTo>
                    <a:pt x="1555369" y="0"/>
                  </a:lnTo>
                  <a:close/>
                </a:path>
                <a:path w="1631950" h="76200">
                  <a:moveTo>
                    <a:pt x="1555369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555369" y="47625"/>
                  </a:lnTo>
                  <a:lnTo>
                    <a:pt x="1555369" y="28575"/>
                  </a:lnTo>
                  <a:close/>
                </a:path>
                <a:path w="1631950" h="76200">
                  <a:moveTo>
                    <a:pt x="1612519" y="28575"/>
                  </a:moveTo>
                  <a:lnTo>
                    <a:pt x="1568069" y="28575"/>
                  </a:lnTo>
                  <a:lnTo>
                    <a:pt x="1568069" y="47625"/>
                  </a:lnTo>
                  <a:lnTo>
                    <a:pt x="1612519" y="47625"/>
                  </a:lnTo>
                  <a:lnTo>
                    <a:pt x="1631569" y="38100"/>
                  </a:lnTo>
                  <a:lnTo>
                    <a:pt x="1612519" y="2857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71110" y="5628894"/>
              <a:ext cx="397510" cy="76200"/>
            </a:xfrm>
            <a:custGeom>
              <a:avLst/>
              <a:gdLst/>
              <a:ahLst/>
              <a:cxnLst/>
              <a:rect l="l" t="t" r="r" b="b"/>
              <a:pathLst>
                <a:path w="397510" h="76200">
                  <a:moveTo>
                    <a:pt x="321310" y="0"/>
                  </a:moveTo>
                  <a:lnTo>
                    <a:pt x="321310" y="76199"/>
                  </a:lnTo>
                  <a:lnTo>
                    <a:pt x="372110" y="50799"/>
                  </a:lnTo>
                  <a:lnTo>
                    <a:pt x="334010" y="50799"/>
                  </a:lnTo>
                  <a:lnTo>
                    <a:pt x="334010" y="25399"/>
                  </a:lnTo>
                  <a:lnTo>
                    <a:pt x="372110" y="25399"/>
                  </a:lnTo>
                  <a:lnTo>
                    <a:pt x="321310" y="0"/>
                  </a:lnTo>
                  <a:close/>
                </a:path>
                <a:path w="397510" h="76200">
                  <a:moveTo>
                    <a:pt x="321310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321310" y="50799"/>
                  </a:lnTo>
                  <a:lnTo>
                    <a:pt x="321310" y="25399"/>
                  </a:lnTo>
                  <a:close/>
                </a:path>
                <a:path w="397510" h="76200">
                  <a:moveTo>
                    <a:pt x="372110" y="25399"/>
                  </a:moveTo>
                  <a:lnTo>
                    <a:pt x="334010" y="25399"/>
                  </a:lnTo>
                  <a:lnTo>
                    <a:pt x="334010" y="50799"/>
                  </a:lnTo>
                  <a:lnTo>
                    <a:pt x="372110" y="50799"/>
                  </a:lnTo>
                  <a:lnTo>
                    <a:pt x="397510" y="38099"/>
                  </a:lnTo>
                  <a:lnTo>
                    <a:pt x="372110" y="2539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454150" y="5875426"/>
            <a:ext cx="379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10802" dirty="0">
                <a:latin typeface="Cambria Math"/>
                <a:cs typeface="Cambria Math"/>
              </a:rPr>
              <a:t>𝑉</a:t>
            </a:r>
            <a:r>
              <a:rPr sz="1300" spc="-25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86146" y="5518505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75026" y="5546242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𝑧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35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575" dirty="0">
                <a:latin typeface="Cambria Math"/>
                <a:cs typeface="Cambria Math"/>
              </a:rPr>
              <a:t>෍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spc="-95" dirty="0">
                <a:latin typeface="Cambria Math"/>
                <a:cs typeface="Cambria Math"/>
              </a:rPr>
              <a:t>ℎ</a:t>
            </a:r>
            <a:r>
              <a:rPr sz="1950" spc="284" baseline="-14957" dirty="0">
                <a:latin typeface="Cambria Math"/>
                <a:cs typeface="Cambria Math"/>
              </a:rPr>
              <a:t>𝑗</a:t>
            </a:r>
            <a:r>
              <a:rPr sz="1800" spc="-325" dirty="0">
                <a:latin typeface="Cambria Math"/>
                <a:cs typeface="Cambria Math"/>
              </a:rPr>
              <a:t>𝑉</a:t>
            </a:r>
            <a:r>
              <a:rPr sz="1950" spc="97" baseline="-14957" dirty="0">
                <a:latin typeface="Cambria Math"/>
                <a:cs typeface="Cambria Math"/>
              </a:rPr>
              <a:t>𝑗</a:t>
            </a:r>
            <a:r>
              <a:rPr sz="1950" spc="89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58514" y="5515152"/>
            <a:ext cx="112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𝑦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35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𝑓(𝑧</a:t>
            </a:r>
            <a:r>
              <a:rPr sz="1950" spc="-30" baseline="-14957" dirty="0">
                <a:latin typeface="Cambria Math"/>
                <a:cs typeface="Cambria Math"/>
              </a:rPr>
              <a:t>1</a:t>
            </a:r>
            <a:r>
              <a:rPr sz="1800" spc="-2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720649" y="5525833"/>
            <a:ext cx="4889500" cy="675640"/>
            <a:chOff x="6720649" y="5525833"/>
            <a:chExt cx="4889500" cy="675640"/>
          </a:xfrm>
        </p:grpSpPr>
        <p:sp>
          <p:nvSpPr>
            <p:cNvPr id="28" name="object 28"/>
            <p:cNvSpPr/>
            <p:nvPr/>
          </p:nvSpPr>
          <p:spPr>
            <a:xfrm>
              <a:off x="6725411" y="5530596"/>
              <a:ext cx="4879975" cy="666115"/>
            </a:xfrm>
            <a:custGeom>
              <a:avLst/>
              <a:gdLst/>
              <a:ahLst/>
              <a:cxnLst/>
              <a:rect l="l" t="t" r="r" b="b"/>
              <a:pathLst>
                <a:path w="4879975" h="666114">
                  <a:moveTo>
                    <a:pt x="4879848" y="0"/>
                  </a:moveTo>
                  <a:lnTo>
                    <a:pt x="0" y="0"/>
                  </a:lnTo>
                  <a:lnTo>
                    <a:pt x="0" y="665987"/>
                  </a:lnTo>
                  <a:lnTo>
                    <a:pt x="4879848" y="665987"/>
                  </a:lnTo>
                  <a:lnTo>
                    <a:pt x="48798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25411" y="5530596"/>
              <a:ext cx="4879975" cy="666115"/>
            </a:xfrm>
            <a:custGeom>
              <a:avLst/>
              <a:gdLst/>
              <a:ahLst/>
              <a:cxnLst/>
              <a:rect l="l" t="t" r="r" b="b"/>
              <a:pathLst>
                <a:path w="4879975" h="666114">
                  <a:moveTo>
                    <a:pt x="0" y="665987"/>
                  </a:moveTo>
                  <a:lnTo>
                    <a:pt x="4879848" y="665987"/>
                  </a:lnTo>
                  <a:lnTo>
                    <a:pt x="4879848" y="0"/>
                  </a:lnTo>
                  <a:lnTo>
                    <a:pt x="0" y="0"/>
                  </a:lnTo>
                  <a:lnTo>
                    <a:pt x="0" y="6659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98663" y="5870460"/>
              <a:ext cx="441959" cy="15240"/>
            </a:xfrm>
            <a:custGeom>
              <a:avLst/>
              <a:gdLst/>
              <a:ahLst/>
              <a:cxnLst/>
              <a:rect l="l" t="t" r="r" b="b"/>
              <a:pathLst>
                <a:path w="441959" h="15239">
                  <a:moveTo>
                    <a:pt x="44195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441959" y="15240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683372" y="5530088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39328" y="5870460"/>
            <a:ext cx="441959" cy="15240"/>
          </a:xfrm>
          <a:custGeom>
            <a:avLst/>
            <a:gdLst/>
            <a:ahLst/>
            <a:cxnLst/>
            <a:rect l="l" t="t" r="r" b="b"/>
            <a:pathLst>
              <a:path w="441959" h="15239">
                <a:moveTo>
                  <a:pt x="441959" y="0"/>
                </a:moveTo>
                <a:lnTo>
                  <a:pt x="0" y="0"/>
                </a:lnTo>
                <a:lnTo>
                  <a:pt x="0" y="15240"/>
                </a:lnTo>
                <a:lnTo>
                  <a:pt x="441959" y="15240"/>
                </a:lnTo>
                <a:lnTo>
                  <a:pt x="441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561453" y="5856223"/>
            <a:ext cx="1251585" cy="33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515"/>
              </a:lnSpc>
              <a:spcBef>
                <a:spcPts val="100"/>
              </a:spcBef>
              <a:tabLst>
                <a:tab pos="543560" algn="l"/>
              </a:tabLst>
            </a:pPr>
            <a:r>
              <a:rPr sz="1800" spc="-25" dirty="0">
                <a:latin typeface="Cambria Math"/>
                <a:cs typeface="Cambria Math"/>
              </a:rPr>
              <a:t>𝛿𝑉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2700" baseline="37037" dirty="0">
                <a:latin typeface="Cambria Math"/>
                <a:cs typeface="Cambria Math"/>
              </a:rPr>
              <a:t>=</a:t>
            </a:r>
            <a:r>
              <a:rPr sz="2700" spc="135" baseline="37037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𝛿𝑉</a:t>
            </a:r>
            <a:endParaRPr sz="1800">
              <a:latin typeface="Cambria Math"/>
              <a:cs typeface="Cambria Math"/>
            </a:endParaRPr>
          </a:p>
          <a:p>
            <a:pPr marL="278765">
              <a:lnSpc>
                <a:spcPts val="915"/>
              </a:lnSpc>
              <a:tabLst>
                <a:tab pos="1017905" algn="l"/>
              </a:tabLst>
            </a:pPr>
            <a:r>
              <a:rPr sz="1300" spc="-25" dirty="0">
                <a:latin typeface="Cambria Math"/>
                <a:cs typeface="Cambria Math"/>
              </a:rPr>
              <a:t>11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25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66632" y="5530088"/>
            <a:ext cx="770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67690" algn="l"/>
              </a:tabLst>
            </a:pPr>
            <a:r>
              <a:rPr sz="1800" spc="-25" dirty="0">
                <a:latin typeface="Cambria Math"/>
                <a:cs typeface="Cambria Math"/>
              </a:rPr>
              <a:t>𝛿𝑧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r>
              <a:rPr sz="1950" baseline="-14957" dirty="0">
                <a:latin typeface="Cambria Math"/>
                <a:cs typeface="Cambria Math"/>
              </a:rPr>
              <a:t>	</a:t>
            </a:r>
            <a:r>
              <a:rPr sz="2700" spc="-75" baseline="-41666" dirty="0">
                <a:latin typeface="Cambria Math"/>
                <a:cs typeface="Cambria Math"/>
              </a:rPr>
              <a:t>×</a:t>
            </a:r>
            <a:endParaRPr sz="2700" baseline="-41666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401556" y="5870460"/>
            <a:ext cx="353695" cy="15240"/>
          </a:xfrm>
          <a:custGeom>
            <a:avLst/>
            <a:gdLst/>
            <a:ahLst/>
            <a:cxnLst/>
            <a:rect l="l" t="t" r="r" b="b"/>
            <a:pathLst>
              <a:path w="353695" h="15239">
                <a:moveTo>
                  <a:pt x="353568" y="0"/>
                </a:moveTo>
                <a:lnTo>
                  <a:pt x="0" y="0"/>
                </a:lnTo>
                <a:lnTo>
                  <a:pt x="0" y="15240"/>
                </a:lnTo>
                <a:lnTo>
                  <a:pt x="353568" y="15240"/>
                </a:lnTo>
                <a:lnTo>
                  <a:pt x="35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377426" y="5478272"/>
            <a:ext cx="40767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5"/>
              </a:spcBef>
            </a:pPr>
            <a:r>
              <a:rPr sz="1800" spc="-25" dirty="0">
                <a:latin typeface="Cambria Math"/>
                <a:cs typeface="Cambria Math"/>
              </a:rPr>
              <a:t>𝛿𝑦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  <a:p>
            <a:pPr marL="33020">
              <a:lnSpc>
                <a:spcPct val="100000"/>
              </a:lnSpc>
              <a:spcBef>
                <a:spcPts val="409"/>
              </a:spcBef>
            </a:pPr>
            <a:r>
              <a:rPr sz="1800" spc="-25" dirty="0">
                <a:latin typeface="Cambria Math"/>
                <a:cs typeface="Cambria Math"/>
              </a:rPr>
              <a:t>𝛿𝑧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642093" y="5964428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908793" y="570382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376916" y="5870460"/>
            <a:ext cx="353695" cy="15240"/>
          </a:xfrm>
          <a:custGeom>
            <a:avLst/>
            <a:gdLst/>
            <a:ahLst/>
            <a:cxnLst/>
            <a:rect l="l" t="t" r="r" b="b"/>
            <a:pathLst>
              <a:path w="353695" h="15239">
                <a:moveTo>
                  <a:pt x="353568" y="0"/>
                </a:moveTo>
                <a:lnTo>
                  <a:pt x="0" y="0"/>
                </a:lnTo>
                <a:lnTo>
                  <a:pt x="0" y="15240"/>
                </a:lnTo>
                <a:lnTo>
                  <a:pt x="353568" y="15240"/>
                </a:lnTo>
                <a:lnTo>
                  <a:pt x="35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417809" y="5530088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378185" y="5856223"/>
            <a:ext cx="271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𝛿𝑦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625073" y="5964428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39205" y="2251710"/>
            <a:ext cx="321945" cy="103060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610"/>
              </a:lnSpc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0.6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400">
              <a:latin typeface="Calibri"/>
              <a:cs typeface="Calibri"/>
            </a:endParaRPr>
          </a:p>
          <a:p>
            <a:pPr marL="45085">
              <a:lnSpc>
                <a:spcPct val="100000"/>
              </a:lnSpc>
            </a:pPr>
            <a:r>
              <a:rPr sz="1400" spc="-25" dirty="0">
                <a:solidFill>
                  <a:srgbClr val="C00000"/>
                </a:solidFill>
                <a:latin typeface="Calibri"/>
                <a:cs typeface="Calibri"/>
              </a:rPr>
              <a:t>0.4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37197" y="2215133"/>
            <a:ext cx="321945" cy="103060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40"/>
              </a:spcBef>
            </a:pPr>
            <a:r>
              <a:rPr sz="1400" spc="-50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400" spc="-5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17819" y="191147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45454"/>
                </a:solidFill>
                <a:latin typeface="Arial MT"/>
                <a:cs typeface="Arial MT"/>
              </a:rPr>
              <a:t>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06920" y="1903221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45454"/>
                </a:solidFill>
                <a:latin typeface="Arial MT"/>
                <a:cs typeface="Arial MT"/>
              </a:rPr>
              <a:t>y’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49" y="5545700"/>
            <a:ext cx="2095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494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86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Deep </a:t>
            </a:r>
            <a:r>
              <a:rPr spc="-10" dirty="0"/>
              <a:t>Network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67155" y="1477010"/>
            <a:ext cx="5872480" cy="2740025"/>
            <a:chOff x="867155" y="1477010"/>
            <a:chExt cx="5872480" cy="2740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155" y="1477010"/>
              <a:ext cx="5872353" cy="27396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27647" y="2310384"/>
              <a:ext cx="397510" cy="76200"/>
            </a:xfrm>
            <a:custGeom>
              <a:avLst/>
              <a:gdLst/>
              <a:ahLst/>
              <a:cxnLst/>
              <a:rect l="l" t="t" r="r" b="b"/>
              <a:pathLst>
                <a:path w="397509" h="76200">
                  <a:moveTo>
                    <a:pt x="321309" y="0"/>
                  </a:moveTo>
                  <a:lnTo>
                    <a:pt x="321309" y="76200"/>
                  </a:lnTo>
                  <a:lnTo>
                    <a:pt x="384809" y="44450"/>
                  </a:lnTo>
                  <a:lnTo>
                    <a:pt x="334009" y="44450"/>
                  </a:lnTo>
                  <a:lnTo>
                    <a:pt x="334009" y="31750"/>
                  </a:lnTo>
                  <a:lnTo>
                    <a:pt x="384809" y="31750"/>
                  </a:lnTo>
                  <a:lnTo>
                    <a:pt x="321309" y="0"/>
                  </a:lnTo>
                  <a:close/>
                </a:path>
                <a:path w="397509" h="76200">
                  <a:moveTo>
                    <a:pt x="32130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21309" y="44450"/>
                  </a:lnTo>
                  <a:lnTo>
                    <a:pt x="321309" y="31750"/>
                  </a:lnTo>
                  <a:close/>
                </a:path>
                <a:path w="397509" h="76200">
                  <a:moveTo>
                    <a:pt x="384809" y="31750"/>
                  </a:moveTo>
                  <a:lnTo>
                    <a:pt x="334009" y="31750"/>
                  </a:lnTo>
                  <a:lnTo>
                    <a:pt x="334009" y="44450"/>
                  </a:lnTo>
                  <a:lnTo>
                    <a:pt x="384809" y="44450"/>
                  </a:lnTo>
                  <a:lnTo>
                    <a:pt x="397509" y="38100"/>
                  </a:lnTo>
                  <a:lnTo>
                    <a:pt x="384809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0735" y="1963369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693" y="2738373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029" y="3455034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126" y="3984752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8694" y="3973195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4465" y="3486404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4692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86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Deep</a:t>
            </a:r>
            <a:r>
              <a:rPr spc="-110" dirty="0"/>
              <a:t> </a:t>
            </a:r>
            <a:r>
              <a:rPr dirty="0"/>
              <a:t>Network</a:t>
            </a:r>
            <a:r>
              <a:rPr spc="-110" dirty="0"/>
              <a:t> </a:t>
            </a:r>
            <a:r>
              <a:rPr dirty="0"/>
              <a:t>-</a:t>
            </a:r>
            <a:r>
              <a:rPr spc="-100" dirty="0"/>
              <a:t> </a:t>
            </a:r>
            <a:r>
              <a:rPr spc="-10" dirty="0"/>
              <a:t>Vanishing/Exploding</a:t>
            </a:r>
            <a:r>
              <a:rPr spc="-105" dirty="0"/>
              <a:t> </a:t>
            </a:r>
            <a:r>
              <a:rPr spc="-10" dirty="0"/>
              <a:t>Gradient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67155" y="1477010"/>
            <a:ext cx="5872480" cy="2740025"/>
            <a:chOff x="867155" y="1477010"/>
            <a:chExt cx="5872480" cy="2740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155" y="1477010"/>
              <a:ext cx="5872353" cy="27396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27647" y="2310384"/>
              <a:ext cx="397510" cy="76200"/>
            </a:xfrm>
            <a:custGeom>
              <a:avLst/>
              <a:gdLst/>
              <a:ahLst/>
              <a:cxnLst/>
              <a:rect l="l" t="t" r="r" b="b"/>
              <a:pathLst>
                <a:path w="397509" h="76200">
                  <a:moveTo>
                    <a:pt x="321309" y="0"/>
                  </a:moveTo>
                  <a:lnTo>
                    <a:pt x="321309" y="76200"/>
                  </a:lnTo>
                  <a:lnTo>
                    <a:pt x="384809" y="44450"/>
                  </a:lnTo>
                  <a:lnTo>
                    <a:pt x="334009" y="44450"/>
                  </a:lnTo>
                  <a:lnTo>
                    <a:pt x="334009" y="31750"/>
                  </a:lnTo>
                  <a:lnTo>
                    <a:pt x="384809" y="31750"/>
                  </a:lnTo>
                  <a:lnTo>
                    <a:pt x="321309" y="0"/>
                  </a:lnTo>
                  <a:close/>
                </a:path>
                <a:path w="397509" h="76200">
                  <a:moveTo>
                    <a:pt x="32130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21309" y="44450"/>
                  </a:lnTo>
                  <a:lnTo>
                    <a:pt x="321309" y="31750"/>
                  </a:lnTo>
                  <a:close/>
                </a:path>
                <a:path w="397509" h="76200">
                  <a:moveTo>
                    <a:pt x="384809" y="31750"/>
                  </a:moveTo>
                  <a:lnTo>
                    <a:pt x="334009" y="31750"/>
                  </a:lnTo>
                  <a:lnTo>
                    <a:pt x="334009" y="44450"/>
                  </a:lnTo>
                  <a:lnTo>
                    <a:pt x="384809" y="44450"/>
                  </a:lnTo>
                  <a:lnTo>
                    <a:pt x="397509" y="38100"/>
                  </a:lnTo>
                  <a:lnTo>
                    <a:pt x="384809" y="317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0735" y="1963369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693" y="2738373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029" y="3455034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575" b="1" spc="-37" baseline="-21164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126" y="3984752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8694" y="3973195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4465" y="3486404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2121" y="5225541"/>
            <a:ext cx="2738120" cy="1334135"/>
            <a:chOff x="4532121" y="5225541"/>
            <a:chExt cx="2738120" cy="1334135"/>
          </a:xfrm>
        </p:grpSpPr>
        <p:sp>
          <p:nvSpPr>
            <p:cNvPr id="14" name="object 14"/>
            <p:cNvSpPr/>
            <p:nvPr/>
          </p:nvSpPr>
          <p:spPr>
            <a:xfrm>
              <a:off x="4538471" y="5231891"/>
              <a:ext cx="2725420" cy="1321435"/>
            </a:xfrm>
            <a:custGeom>
              <a:avLst/>
              <a:gdLst/>
              <a:ahLst/>
              <a:cxnLst/>
              <a:rect l="l" t="t" r="r" b="b"/>
              <a:pathLst>
                <a:path w="2725420" h="1321434">
                  <a:moveTo>
                    <a:pt x="1362455" y="0"/>
                  </a:moveTo>
                  <a:lnTo>
                    <a:pt x="1298318" y="719"/>
                  </a:lnTo>
                  <a:lnTo>
                    <a:pt x="1234943" y="2855"/>
                  </a:lnTo>
                  <a:lnTo>
                    <a:pt x="1172397" y="6376"/>
                  </a:lnTo>
                  <a:lnTo>
                    <a:pt x="1110745" y="11251"/>
                  </a:lnTo>
                  <a:lnTo>
                    <a:pt x="1050053" y="17448"/>
                  </a:lnTo>
                  <a:lnTo>
                    <a:pt x="990386" y="24935"/>
                  </a:lnTo>
                  <a:lnTo>
                    <a:pt x="931810" y="33680"/>
                  </a:lnTo>
                  <a:lnTo>
                    <a:pt x="874389" y="43652"/>
                  </a:lnTo>
                  <a:lnTo>
                    <a:pt x="818190" y="54819"/>
                  </a:lnTo>
                  <a:lnTo>
                    <a:pt x="763277" y="67149"/>
                  </a:lnTo>
                  <a:lnTo>
                    <a:pt x="709716" y="80610"/>
                  </a:lnTo>
                  <a:lnTo>
                    <a:pt x="657573" y="95172"/>
                  </a:lnTo>
                  <a:lnTo>
                    <a:pt x="606913" y="110801"/>
                  </a:lnTo>
                  <a:lnTo>
                    <a:pt x="557802" y="127467"/>
                  </a:lnTo>
                  <a:lnTo>
                    <a:pt x="510304" y="145137"/>
                  </a:lnTo>
                  <a:lnTo>
                    <a:pt x="464485" y="163780"/>
                  </a:lnTo>
                  <a:lnTo>
                    <a:pt x="420412" y="183365"/>
                  </a:lnTo>
                  <a:lnTo>
                    <a:pt x="378148" y="203858"/>
                  </a:lnTo>
                  <a:lnTo>
                    <a:pt x="337760" y="225230"/>
                  </a:lnTo>
                  <a:lnTo>
                    <a:pt x="299312" y="247447"/>
                  </a:lnTo>
                  <a:lnTo>
                    <a:pt x="262871" y="270479"/>
                  </a:lnTo>
                  <a:lnTo>
                    <a:pt x="228502" y="294293"/>
                  </a:lnTo>
                  <a:lnTo>
                    <a:pt x="196270" y="318858"/>
                  </a:lnTo>
                  <a:lnTo>
                    <a:pt x="166241" y="344142"/>
                  </a:lnTo>
                  <a:lnTo>
                    <a:pt x="113051" y="396741"/>
                  </a:lnTo>
                  <a:lnTo>
                    <a:pt x="69457" y="451835"/>
                  </a:lnTo>
                  <a:lnTo>
                    <a:pt x="35982" y="509171"/>
                  </a:lnTo>
                  <a:lnTo>
                    <a:pt x="13150" y="568495"/>
                  </a:lnTo>
                  <a:lnTo>
                    <a:pt x="1482" y="629553"/>
                  </a:lnTo>
                  <a:lnTo>
                    <a:pt x="0" y="660653"/>
                  </a:lnTo>
                  <a:lnTo>
                    <a:pt x="1482" y="691754"/>
                  </a:lnTo>
                  <a:lnTo>
                    <a:pt x="13150" y="752812"/>
                  </a:lnTo>
                  <a:lnTo>
                    <a:pt x="35982" y="812136"/>
                  </a:lnTo>
                  <a:lnTo>
                    <a:pt x="69457" y="869472"/>
                  </a:lnTo>
                  <a:lnTo>
                    <a:pt x="113051" y="924566"/>
                  </a:lnTo>
                  <a:lnTo>
                    <a:pt x="166241" y="977165"/>
                  </a:lnTo>
                  <a:lnTo>
                    <a:pt x="196270" y="1002449"/>
                  </a:lnTo>
                  <a:lnTo>
                    <a:pt x="228502" y="1027014"/>
                  </a:lnTo>
                  <a:lnTo>
                    <a:pt x="262871" y="1050828"/>
                  </a:lnTo>
                  <a:lnTo>
                    <a:pt x="299312" y="1073860"/>
                  </a:lnTo>
                  <a:lnTo>
                    <a:pt x="337760" y="1096077"/>
                  </a:lnTo>
                  <a:lnTo>
                    <a:pt x="378148" y="1117449"/>
                  </a:lnTo>
                  <a:lnTo>
                    <a:pt x="420412" y="1137942"/>
                  </a:lnTo>
                  <a:lnTo>
                    <a:pt x="464485" y="1157527"/>
                  </a:lnTo>
                  <a:lnTo>
                    <a:pt x="510304" y="1176170"/>
                  </a:lnTo>
                  <a:lnTo>
                    <a:pt x="557802" y="1193840"/>
                  </a:lnTo>
                  <a:lnTo>
                    <a:pt x="606913" y="1210506"/>
                  </a:lnTo>
                  <a:lnTo>
                    <a:pt x="657573" y="1226135"/>
                  </a:lnTo>
                  <a:lnTo>
                    <a:pt x="709716" y="1240697"/>
                  </a:lnTo>
                  <a:lnTo>
                    <a:pt x="763277" y="1254158"/>
                  </a:lnTo>
                  <a:lnTo>
                    <a:pt x="818190" y="1266488"/>
                  </a:lnTo>
                  <a:lnTo>
                    <a:pt x="874389" y="1277655"/>
                  </a:lnTo>
                  <a:lnTo>
                    <a:pt x="931810" y="1287627"/>
                  </a:lnTo>
                  <a:lnTo>
                    <a:pt x="990386" y="1296372"/>
                  </a:lnTo>
                  <a:lnTo>
                    <a:pt x="1050053" y="1303859"/>
                  </a:lnTo>
                  <a:lnTo>
                    <a:pt x="1110745" y="1310056"/>
                  </a:lnTo>
                  <a:lnTo>
                    <a:pt x="1172397" y="1314931"/>
                  </a:lnTo>
                  <a:lnTo>
                    <a:pt x="1234943" y="1318452"/>
                  </a:lnTo>
                  <a:lnTo>
                    <a:pt x="1298318" y="1320588"/>
                  </a:lnTo>
                  <a:lnTo>
                    <a:pt x="1362455" y="1321307"/>
                  </a:lnTo>
                  <a:lnTo>
                    <a:pt x="1426593" y="1320588"/>
                  </a:lnTo>
                  <a:lnTo>
                    <a:pt x="1489968" y="1318452"/>
                  </a:lnTo>
                  <a:lnTo>
                    <a:pt x="1552514" y="1314931"/>
                  </a:lnTo>
                  <a:lnTo>
                    <a:pt x="1614166" y="1310056"/>
                  </a:lnTo>
                  <a:lnTo>
                    <a:pt x="1674858" y="1303859"/>
                  </a:lnTo>
                  <a:lnTo>
                    <a:pt x="1734525" y="1296372"/>
                  </a:lnTo>
                  <a:lnTo>
                    <a:pt x="1793101" y="1287627"/>
                  </a:lnTo>
                  <a:lnTo>
                    <a:pt x="1850522" y="1277655"/>
                  </a:lnTo>
                  <a:lnTo>
                    <a:pt x="1906721" y="1266488"/>
                  </a:lnTo>
                  <a:lnTo>
                    <a:pt x="1961634" y="1254158"/>
                  </a:lnTo>
                  <a:lnTo>
                    <a:pt x="2015195" y="1240697"/>
                  </a:lnTo>
                  <a:lnTo>
                    <a:pt x="2067338" y="1226135"/>
                  </a:lnTo>
                  <a:lnTo>
                    <a:pt x="2117998" y="1210506"/>
                  </a:lnTo>
                  <a:lnTo>
                    <a:pt x="2167109" y="1193840"/>
                  </a:lnTo>
                  <a:lnTo>
                    <a:pt x="2214607" y="1176170"/>
                  </a:lnTo>
                  <a:lnTo>
                    <a:pt x="2260426" y="1157527"/>
                  </a:lnTo>
                  <a:lnTo>
                    <a:pt x="2304499" y="1137942"/>
                  </a:lnTo>
                  <a:lnTo>
                    <a:pt x="2346763" y="1117449"/>
                  </a:lnTo>
                  <a:lnTo>
                    <a:pt x="2387151" y="1096077"/>
                  </a:lnTo>
                  <a:lnTo>
                    <a:pt x="2425599" y="1073860"/>
                  </a:lnTo>
                  <a:lnTo>
                    <a:pt x="2462040" y="1050828"/>
                  </a:lnTo>
                  <a:lnTo>
                    <a:pt x="2496409" y="1027014"/>
                  </a:lnTo>
                  <a:lnTo>
                    <a:pt x="2528641" y="1002449"/>
                  </a:lnTo>
                  <a:lnTo>
                    <a:pt x="2558670" y="977165"/>
                  </a:lnTo>
                  <a:lnTo>
                    <a:pt x="2611860" y="924566"/>
                  </a:lnTo>
                  <a:lnTo>
                    <a:pt x="2655454" y="869472"/>
                  </a:lnTo>
                  <a:lnTo>
                    <a:pt x="2688929" y="812136"/>
                  </a:lnTo>
                  <a:lnTo>
                    <a:pt x="2711761" y="752812"/>
                  </a:lnTo>
                  <a:lnTo>
                    <a:pt x="2723429" y="691754"/>
                  </a:lnTo>
                  <a:lnTo>
                    <a:pt x="2724911" y="660653"/>
                  </a:lnTo>
                  <a:lnTo>
                    <a:pt x="2723429" y="629553"/>
                  </a:lnTo>
                  <a:lnTo>
                    <a:pt x="2711761" y="568495"/>
                  </a:lnTo>
                  <a:lnTo>
                    <a:pt x="2688929" y="509171"/>
                  </a:lnTo>
                  <a:lnTo>
                    <a:pt x="2655454" y="451835"/>
                  </a:lnTo>
                  <a:lnTo>
                    <a:pt x="2611860" y="396741"/>
                  </a:lnTo>
                  <a:lnTo>
                    <a:pt x="2558670" y="344142"/>
                  </a:lnTo>
                  <a:lnTo>
                    <a:pt x="2528641" y="318858"/>
                  </a:lnTo>
                  <a:lnTo>
                    <a:pt x="2496409" y="294293"/>
                  </a:lnTo>
                  <a:lnTo>
                    <a:pt x="2462040" y="270479"/>
                  </a:lnTo>
                  <a:lnTo>
                    <a:pt x="2425599" y="247447"/>
                  </a:lnTo>
                  <a:lnTo>
                    <a:pt x="2387151" y="225230"/>
                  </a:lnTo>
                  <a:lnTo>
                    <a:pt x="2346763" y="203858"/>
                  </a:lnTo>
                  <a:lnTo>
                    <a:pt x="2304499" y="183365"/>
                  </a:lnTo>
                  <a:lnTo>
                    <a:pt x="2260426" y="163780"/>
                  </a:lnTo>
                  <a:lnTo>
                    <a:pt x="2214607" y="145137"/>
                  </a:lnTo>
                  <a:lnTo>
                    <a:pt x="2167109" y="127467"/>
                  </a:lnTo>
                  <a:lnTo>
                    <a:pt x="2117998" y="110801"/>
                  </a:lnTo>
                  <a:lnTo>
                    <a:pt x="2067338" y="95172"/>
                  </a:lnTo>
                  <a:lnTo>
                    <a:pt x="2015195" y="80610"/>
                  </a:lnTo>
                  <a:lnTo>
                    <a:pt x="1961634" y="67149"/>
                  </a:lnTo>
                  <a:lnTo>
                    <a:pt x="1906721" y="54819"/>
                  </a:lnTo>
                  <a:lnTo>
                    <a:pt x="1850522" y="43652"/>
                  </a:lnTo>
                  <a:lnTo>
                    <a:pt x="1793101" y="33680"/>
                  </a:lnTo>
                  <a:lnTo>
                    <a:pt x="1734525" y="24935"/>
                  </a:lnTo>
                  <a:lnTo>
                    <a:pt x="1674858" y="17448"/>
                  </a:lnTo>
                  <a:lnTo>
                    <a:pt x="1614166" y="11251"/>
                  </a:lnTo>
                  <a:lnTo>
                    <a:pt x="1552514" y="6376"/>
                  </a:lnTo>
                  <a:lnTo>
                    <a:pt x="1489968" y="2855"/>
                  </a:lnTo>
                  <a:lnTo>
                    <a:pt x="1426593" y="719"/>
                  </a:lnTo>
                  <a:lnTo>
                    <a:pt x="13624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8471" y="5231891"/>
              <a:ext cx="2725420" cy="1321435"/>
            </a:xfrm>
            <a:custGeom>
              <a:avLst/>
              <a:gdLst/>
              <a:ahLst/>
              <a:cxnLst/>
              <a:rect l="l" t="t" r="r" b="b"/>
              <a:pathLst>
                <a:path w="2725420" h="1321434">
                  <a:moveTo>
                    <a:pt x="0" y="660653"/>
                  </a:moveTo>
                  <a:lnTo>
                    <a:pt x="5888" y="598823"/>
                  </a:lnTo>
                  <a:lnTo>
                    <a:pt x="23203" y="538600"/>
                  </a:lnTo>
                  <a:lnTo>
                    <a:pt x="51422" y="480239"/>
                  </a:lnTo>
                  <a:lnTo>
                    <a:pt x="90022" y="423992"/>
                  </a:lnTo>
                  <a:lnTo>
                    <a:pt x="138479" y="370114"/>
                  </a:lnTo>
                  <a:lnTo>
                    <a:pt x="196270" y="318858"/>
                  </a:lnTo>
                  <a:lnTo>
                    <a:pt x="228502" y="294293"/>
                  </a:lnTo>
                  <a:lnTo>
                    <a:pt x="262871" y="270479"/>
                  </a:lnTo>
                  <a:lnTo>
                    <a:pt x="299312" y="247447"/>
                  </a:lnTo>
                  <a:lnTo>
                    <a:pt x="337760" y="225230"/>
                  </a:lnTo>
                  <a:lnTo>
                    <a:pt x="378148" y="203858"/>
                  </a:lnTo>
                  <a:lnTo>
                    <a:pt x="420412" y="183365"/>
                  </a:lnTo>
                  <a:lnTo>
                    <a:pt x="464485" y="163780"/>
                  </a:lnTo>
                  <a:lnTo>
                    <a:pt x="510304" y="145137"/>
                  </a:lnTo>
                  <a:lnTo>
                    <a:pt x="557802" y="127467"/>
                  </a:lnTo>
                  <a:lnTo>
                    <a:pt x="606913" y="110801"/>
                  </a:lnTo>
                  <a:lnTo>
                    <a:pt x="657573" y="95172"/>
                  </a:lnTo>
                  <a:lnTo>
                    <a:pt x="709716" y="80610"/>
                  </a:lnTo>
                  <a:lnTo>
                    <a:pt x="763277" y="67149"/>
                  </a:lnTo>
                  <a:lnTo>
                    <a:pt x="818190" y="54819"/>
                  </a:lnTo>
                  <a:lnTo>
                    <a:pt x="874389" y="43652"/>
                  </a:lnTo>
                  <a:lnTo>
                    <a:pt x="931810" y="33680"/>
                  </a:lnTo>
                  <a:lnTo>
                    <a:pt x="990386" y="24935"/>
                  </a:lnTo>
                  <a:lnTo>
                    <a:pt x="1050053" y="17448"/>
                  </a:lnTo>
                  <a:lnTo>
                    <a:pt x="1110745" y="11251"/>
                  </a:lnTo>
                  <a:lnTo>
                    <a:pt x="1172397" y="6376"/>
                  </a:lnTo>
                  <a:lnTo>
                    <a:pt x="1234943" y="2855"/>
                  </a:lnTo>
                  <a:lnTo>
                    <a:pt x="1298318" y="719"/>
                  </a:lnTo>
                  <a:lnTo>
                    <a:pt x="1362455" y="0"/>
                  </a:lnTo>
                  <a:lnTo>
                    <a:pt x="1426593" y="719"/>
                  </a:lnTo>
                  <a:lnTo>
                    <a:pt x="1489968" y="2855"/>
                  </a:lnTo>
                  <a:lnTo>
                    <a:pt x="1552514" y="6376"/>
                  </a:lnTo>
                  <a:lnTo>
                    <a:pt x="1614166" y="11251"/>
                  </a:lnTo>
                  <a:lnTo>
                    <a:pt x="1674858" y="17448"/>
                  </a:lnTo>
                  <a:lnTo>
                    <a:pt x="1734525" y="24935"/>
                  </a:lnTo>
                  <a:lnTo>
                    <a:pt x="1793101" y="33680"/>
                  </a:lnTo>
                  <a:lnTo>
                    <a:pt x="1850522" y="43652"/>
                  </a:lnTo>
                  <a:lnTo>
                    <a:pt x="1906721" y="54819"/>
                  </a:lnTo>
                  <a:lnTo>
                    <a:pt x="1961634" y="67149"/>
                  </a:lnTo>
                  <a:lnTo>
                    <a:pt x="2015195" y="80610"/>
                  </a:lnTo>
                  <a:lnTo>
                    <a:pt x="2067338" y="95172"/>
                  </a:lnTo>
                  <a:lnTo>
                    <a:pt x="2117998" y="110801"/>
                  </a:lnTo>
                  <a:lnTo>
                    <a:pt x="2167109" y="127467"/>
                  </a:lnTo>
                  <a:lnTo>
                    <a:pt x="2214607" y="145137"/>
                  </a:lnTo>
                  <a:lnTo>
                    <a:pt x="2260426" y="163780"/>
                  </a:lnTo>
                  <a:lnTo>
                    <a:pt x="2304499" y="183365"/>
                  </a:lnTo>
                  <a:lnTo>
                    <a:pt x="2346763" y="203858"/>
                  </a:lnTo>
                  <a:lnTo>
                    <a:pt x="2387151" y="225230"/>
                  </a:lnTo>
                  <a:lnTo>
                    <a:pt x="2425599" y="247447"/>
                  </a:lnTo>
                  <a:lnTo>
                    <a:pt x="2462040" y="270479"/>
                  </a:lnTo>
                  <a:lnTo>
                    <a:pt x="2496409" y="294293"/>
                  </a:lnTo>
                  <a:lnTo>
                    <a:pt x="2528641" y="318858"/>
                  </a:lnTo>
                  <a:lnTo>
                    <a:pt x="2558670" y="344142"/>
                  </a:lnTo>
                  <a:lnTo>
                    <a:pt x="2611860" y="396741"/>
                  </a:lnTo>
                  <a:lnTo>
                    <a:pt x="2655454" y="451835"/>
                  </a:lnTo>
                  <a:lnTo>
                    <a:pt x="2688929" y="509171"/>
                  </a:lnTo>
                  <a:lnTo>
                    <a:pt x="2711761" y="568495"/>
                  </a:lnTo>
                  <a:lnTo>
                    <a:pt x="2723429" y="629553"/>
                  </a:lnTo>
                  <a:lnTo>
                    <a:pt x="2724911" y="660653"/>
                  </a:lnTo>
                  <a:lnTo>
                    <a:pt x="2723429" y="691754"/>
                  </a:lnTo>
                  <a:lnTo>
                    <a:pt x="2711761" y="752812"/>
                  </a:lnTo>
                  <a:lnTo>
                    <a:pt x="2688929" y="812136"/>
                  </a:lnTo>
                  <a:lnTo>
                    <a:pt x="2655454" y="869472"/>
                  </a:lnTo>
                  <a:lnTo>
                    <a:pt x="2611860" y="924566"/>
                  </a:lnTo>
                  <a:lnTo>
                    <a:pt x="2558670" y="977165"/>
                  </a:lnTo>
                  <a:lnTo>
                    <a:pt x="2528641" y="1002449"/>
                  </a:lnTo>
                  <a:lnTo>
                    <a:pt x="2496409" y="1027014"/>
                  </a:lnTo>
                  <a:lnTo>
                    <a:pt x="2462040" y="1050828"/>
                  </a:lnTo>
                  <a:lnTo>
                    <a:pt x="2425599" y="1073860"/>
                  </a:lnTo>
                  <a:lnTo>
                    <a:pt x="2387151" y="1096077"/>
                  </a:lnTo>
                  <a:lnTo>
                    <a:pt x="2346763" y="1117449"/>
                  </a:lnTo>
                  <a:lnTo>
                    <a:pt x="2304499" y="1137942"/>
                  </a:lnTo>
                  <a:lnTo>
                    <a:pt x="2260426" y="1157527"/>
                  </a:lnTo>
                  <a:lnTo>
                    <a:pt x="2214607" y="1176170"/>
                  </a:lnTo>
                  <a:lnTo>
                    <a:pt x="2167109" y="1193840"/>
                  </a:lnTo>
                  <a:lnTo>
                    <a:pt x="2117998" y="1210506"/>
                  </a:lnTo>
                  <a:lnTo>
                    <a:pt x="2067338" y="1226135"/>
                  </a:lnTo>
                  <a:lnTo>
                    <a:pt x="2015195" y="1240697"/>
                  </a:lnTo>
                  <a:lnTo>
                    <a:pt x="1961634" y="1254158"/>
                  </a:lnTo>
                  <a:lnTo>
                    <a:pt x="1906721" y="1266488"/>
                  </a:lnTo>
                  <a:lnTo>
                    <a:pt x="1850522" y="1277655"/>
                  </a:lnTo>
                  <a:lnTo>
                    <a:pt x="1793101" y="1287627"/>
                  </a:lnTo>
                  <a:lnTo>
                    <a:pt x="1734525" y="1296372"/>
                  </a:lnTo>
                  <a:lnTo>
                    <a:pt x="1674858" y="1303859"/>
                  </a:lnTo>
                  <a:lnTo>
                    <a:pt x="1614166" y="1310056"/>
                  </a:lnTo>
                  <a:lnTo>
                    <a:pt x="1552514" y="1314931"/>
                  </a:lnTo>
                  <a:lnTo>
                    <a:pt x="1489968" y="1318452"/>
                  </a:lnTo>
                  <a:lnTo>
                    <a:pt x="1426593" y="1320588"/>
                  </a:lnTo>
                  <a:lnTo>
                    <a:pt x="1362455" y="1321307"/>
                  </a:lnTo>
                  <a:lnTo>
                    <a:pt x="1298318" y="1320588"/>
                  </a:lnTo>
                  <a:lnTo>
                    <a:pt x="1234943" y="1318452"/>
                  </a:lnTo>
                  <a:lnTo>
                    <a:pt x="1172397" y="1314931"/>
                  </a:lnTo>
                  <a:lnTo>
                    <a:pt x="1110745" y="1310056"/>
                  </a:lnTo>
                  <a:lnTo>
                    <a:pt x="1050053" y="1303859"/>
                  </a:lnTo>
                  <a:lnTo>
                    <a:pt x="990386" y="1296372"/>
                  </a:lnTo>
                  <a:lnTo>
                    <a:pt x="931810" y="1287627"/>
                  </a:lnTo>
                  <a:lnTo>
                    <a:pt x="874389" y="1277655"/>
                  </a:lnTo>
                  <a:lnTo>
                    <a:pt x="818190" y="1266488"/>
                  </a:lnTo>
                  <a:lnTo>
                    <a:pt x="763277" y="1254158"/>
                  </a:lnTo>
                  <a:lnTo>
                    <a:pt x="709716" y="1240697"/>
                  </a:lnTo>
                  <a:lnTo>
                    <a:pt x="657573" y="1226135"/>
                  </a:lnTo>
                  <a:lnTo>
                    <a:pt x="606913" y="1210506"/>
                  </a:lnTo>
                  <a:lnTo>
                    <a:pt x="557802" y="1193840"/>
                  </a:lnTo>
                  <a:lnTo>
                    <a:pt x="510304" y="1176170"/>
                  </a:lnTo>
                  <a:lnTo>
                    <a:pt x="464485" y="1157527"/>
                  </a:lnTo>
                  <a:lnTo>
                    <a:pt x="420412" y="1137942"/>
                  </a:lnTo>
                  <a:lnTo>
                    <a:pt x="378148" y="1117449"/>
                  </a:lnTo>
                  <a:lnTo>
                    <a:pt x="337760" y="1096077"/>
                  </a:lnTo>
                  <a:lnTo>
                    <a:pt x="299312" y="1073860"/>
                  </a:lnTo>
                  <a:lnTo>
                    <a:pt x="262871" y="1050828"/>
                  </a:lnTo>
                  <a:lnTo>
                    <a:pt x="228502" y="1027014"/>
                  </a:lnTo>
                  <a:lnTo>
                    <a:pt x="196270" y="1002449"/>
                  </a:lnTo>
                  <a:lnTo>
                    <a:pt x="166241" y="977165"/>
                  </a:lnTo>
                  <a:lnTo>
                    <a:pt x="113051" y="924566"/>
                  </a:lnTo>
                  <a:lnTo>
                    <a:pt x="69457" y="869472"/>
                  </a:lnTo>
                  <a:lnTo>
                    <a:pt x="35982" y="812136"/>
                  </a:lnTo>
                  <a:lnTo>
                    <a:pt x="13150" y="752812"/>
                  </a:lnTo>
                  <a:lnTo>
                    <a:pt x="1482" y="691754"/>
                  </a:lnTo>
                  <a:lnTo>
                    <a:pt x="0" y="6606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08321" y="5741619"/>
            <a:ext cx="265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3086" dirty="0">
                <a:latin typeface="Cambria Math"/>
                <a:cs typeface="Cambria Math"/>
              </a:rPr>
              <a:t>𝑎</a:t>
            </a:r>
            <a:r>
              <a:rPr sz="1950" baseline="-12820" dirty="0">
                <a:latin typeface="Cambria Math"/>
                <a:cs typeface="Cambria Math"/>
              </a:rPr>
              <a:t>1</a:t>
            </a:r>
            <a:r>
              <a:rPr sz="1950" spc="359" baseline="-12820" dirty="0">
                <a:latin typeface="Cambria Math"/>
                <a:cs typeface="Cambria Math"/>
              </a:rPr>
              <a:t> </a:t>
            </a:r>
            <a:r>
              <a:rPr sz="2700" baseline="3086" dirty="0">
                <a:latin typeface="Cambria Math"/>
                <a:cs typeface="Cambria Math"/>
              </a:rPr>
              <a:t>=</a:t>
            </a:r>
            <a:r>
              <a:rPr sz="2700" spc="127" baseline="3086" dirty="0">
                <a:latin typeface="Cambria Math"/>
                <a:cs typeface="Cambria Math"/>
              </a:rPr>
              <a:t> </a:t>
            </a:r>
            <a:r>
              <a:rPr sz="2700" spc="862" baseline="3086" dirty="0">
                <a:latin typeface="Cambria Math"/>
                <a:cs typeface="Cambria Math"/>
              </a:rPr>
              <a:t>෍</a:t>
            </a:r>
            <a:r>
              <a:rPr sz="2700" spc="-150" baseline="3086" dirty="0">
                <a:latin typeface="Cambria Math"/>
                <a:cs typeface="Cambria Math"/>
              </a:rPr>
              <a:t> </a:t>
            </a:r>
            <a:r>
              <a:rPr sz="2700" baseline="3086" dirty="0">
                <a:latin typeface="Cambria Math"/>
                <a:cs typeface="Cambria Math"/>
              </a:rPr>
              <a:t>𝑔</a:t>
            </a:r>
            <a:r>
              <a:rPr sz="1950" baseline="-12820" dirty="0">
                <a:latin typeface="Cambria Math"/>
                <a:cs typeface="Cambria Math"/>
              </a:rPr>
              <a:t>𝑖</a:t>
            </a:r>
            <a:r>
              <a:rPr sz="2700" baseline="3086" dirty="0">
                <a:latin typeface="Cambria Math"/>
                <a:cs typeface="Cambria Math"/>
              </a:rPr>
              <a:t>𝑊</a:t>
            </a:r>
            <a:r>
              <a:rPr sz="1950" baseline="-12820" dirty="0">
                <a:latin typeface="Cambria Math"/>
                <a:cs typeface="Cambria Math"/>
              </a:rPr>
              <a:t>𝑖1</a:t>
            </a:r>
            <a:r>
              <a:rPr sz="1950" spc="480" baseline="-12820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ℎ</a:t>
            </a:r>
            <a:r>
              <a:rPr sz="1300" dirty="0">
                <a:latin typeface="Cambria Math"/>
                <a:cs typeface="Cambria Math"/>
              </a:rPr>
              <a:t>1</a:t>
            </a:r>
            <a:r>
              <a:rPr sz="1300" spc="260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=</a:t>
            </a:r>
            <a:r>
              <a:rPr sz="2700" spc="127" baseline="10802" dirty="0">
                <a:latin typeface="Cambria Math"/>
                <a:cs typeface="Cambria Math"/>
              </a:rPr>
              <a:t> </a:t>
            </a:r>
            <a:r>
              <a:rPr sz="2700" spc="-30" baseline="10802" dirty="0">
                <a:latin typeface="Cambria Math"/>
                <a:cs typeface="Cambria Math"/>
              </a:rPr>
              <a:t>𝑓(𝑎</a:t>
            </a:r>
            <a:r>
              <a:rPr sz="1300" spc="-20" dirty="0">
                <a:latin typeface="Cambria Math"/>
                <a:cs typeface="Cambria Math"/>
              </a:rPr>
              <a:t>1</a:t>
            </a:r>
            <a:r>
              <a:rPr sz="2700" spc="-30" baseline="10802" dirty="0">
                <a:latin typeface="Cambria Math"/>
                <a:cs typeface="Cambria Math"/>
              </a:rPr>
              <a:t>)</a:t>
            </a:r>
            <a:endParaRPr sz="2700" baseline="10802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55233" y="5111877"/>
            <a:ext cx="5392420" cy="1450975"/>
            <a:chOff x="6055233" y="5111877"/>
            <a:chExt cx="5392420" cy="1450975"/>
          </a:xfrm>
        </p:grpSpPr>
        <p:sp>
          <p:nvSpPr>
            <p:cNvPr id="18" name="object 18"/>
            <p:cNvSpPr/>
            <p:nvPr/>
          </p:nvSpPr>
          <p:spPr>
            <a:xfrm>
              <a:off x="6064758" y="5232654"/>
              <a:ext cx="0" cy="1320800"/>
            </a:xfrm>
            <a:custGeom>
              <a:avLst/>
              <a:gdLst/>
              <a:ahLst/>
              <a:cxnLst/>
              <a:rect l="l" t="t" r="r" b="b"/>
              <a:pathLst>
                <a:path h="1320800">
                  <a:moveTo>
                    <a:pt x="0" y="0"/>
                  </a:moveTo>
                  <a:lnTo>
                    <a:pt x="0" y="1320406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99704" y="5120640"/>
              <a:ext cx="2725420" cy="1321435"/>
            </a:xfrm>
            <a:custGeom>
              <a:avLst/>
              <a:gdLst/>
              <a:ahLst/>
              <a:cxnLst/>
              <a:rect l="l" t="t" r="r" b="b"/>
              <a:pathLst>
                <a:path w="2725420" h="1321435">
                  <a:moveTo>
                    <a:pt x="1362455" y="0"/>
                  </a:moveTo>
                  <a:lnTo>
                    <a:pt x="1298318" y="719"/>
                  </a:lnTo>
                  <a:lnTo>
                    <a:pt x="1234943" y="2855"/>
                  </a:lnTo>
                  <a:lnTo>
                    <a:pt x="1172397" y="6376"/>
                  </a:lnTo>
                  <a:lnTo>
                    <a:pt x="1110745" y="11251"/>
                  </a:lnTo>
                  <a:lnTo>
                    <a:pt x="1050053" y="17448"/>
                  </a:lnTo>
                  <a:lnTo>
                    <a:pt x="990386" y="24935"/>
                  </a:lnTo>
                  <a:lnTo>
                    <a:pt x="931810" y="33680"/>
                  </a:lnTo>
                  <a:lnTo>
                    <a:pt x="874389" y="43652"/>
                  </a:lnTo>
                  <a:lnTo>
                    <a:pt x="818190" y="54819"/>
                  </a:lnTo>
                  <a:lnTo>
                    <a:pt x="763277" y="67149"/>
                  </a:lnTo>
                  <a:lnTo>
                    <a:pt x="709716" y="80610"/>
                  </a:lnTo>
                  <a:lnTo>
                    <a:pt x="657573" y="95172"/>
                  </a:lnTo>
                  <a:lnTo>
                    <a:pt x="606913" y="110801"/>
                  </a:lnTo>
                  <a:lnTo>
                    <a:pt x="557802" y="127467"/>
                  </a:lnTo>
                  <a:lnTo>
                    <a:pt x="510304" y="145137"/>
                  </a:lnTo>
                  <a:lnTo>
                    <a:pt x="464485" y="163780"/>
                  </a:lnTo>
                  <a:lnTo>
                    <a:pt x="420412" y="183365"/>
                  </a:lnTo>
                  <a:lnTo>
                    <a:pt x="378148" y="203858"/>
                  </a:lnTo>
                  <a:lnTo>
                    <a:pt x="337760" y="225230"/>
                  </a:lnTo>
                  <a:lnTo>
                    <a:pt x="299312" y="247447"/>
                  </a:lnTo>
                  <a:lnTo>
                    <a:pt x="262871" y="270479"/>
                  </a:lnTo>
                  <a:lnTo>
                    <a:pt x="228502" y="294293"/>
                  </a:lnTo>
                  <a:lnTo>
                    <a:pt x="196270" y="318858"/>
                  </a:lnTo>
                  <a:lnTo>
                    <a:pt x="166241" y="344142"/>
                  </a:lnTo>
                  <a:lnTo>
                    <a:pt x="113051" y="396741"/>
                  </a:lnTo>
                  <a:lnTo>
                    <a:pt x="69457" y="451835"/>
                  </a:lnTo>
                  <a:lnTo>
                    <a:pt x="35982" y="509171"/>
                  </a:lnTo>
                  <a:lnTo>
                    <a:pt x="13150" y="568495"/>
                  </a:lnTo>
                  <a:lnTo>
                    <a:pt x="1482" y="629553"/>
                  </a:lnTo>
                  <a:lnTo>
                    <a:pt x="0" y="660654"/>
                  </a:lnTo>
                  <a:lnTo>
                    <a:pt x="1482" y="691754"/>
                  </a:lnTo>
                  <a:lnTo>
                    <a:pt x="13150" y="752812"/>
                  </a:lnTo>
                  <a:lnTo>
                    <a:pt x="35982" y="812136"/>
                  </a:lnTo>
                  <a:lnTo>
                    <a:pt x="69457" y="869472"/>
                  </a:lnTo>
                  <a:lnTo>
                    <a:pt x="113051" y="924566"/>
                  </a:lnTo>
                  <a:lnTo>
                    <a:pt x="166241" y="977165"/>
                  </a:lnTo>
                  <a:lnTo>
                    <a:pt x="196270" y="1002449"/>
                  </a:lnTo>
                  <a:lnTo>
                    <a:pt x="228502" y="1027014"/>
                  </a:lnTo>
                  <a:lnTo>
                    <a:pt x="262871" y="1050828"/>
                  </a:lnTo>
                  <a:lnTo>
                    <a:pt x="299312" y="1073860"/>
                  </a:lnTo>
                  <a:lnTo>
                    <a:pt x="337760" y="1096077"/>
                  </a:lnTo>
                  <a:lnTo>
                    <a:pt x="378148" y="1117449"/>
                  </a:lnTo>
                  <a:lnTo>
                    <a:pt x="420412" y="1137942"/>
                  </a:lnTo>
                  <a:lnTo>
                    <a:pt x="464485" y="1157527"/>
                  </a:lnTo>
                  <a:lnTo>
                    <a:pt x="510304" y="1176170"/>
                  </a:lnTo>
                  <a:lnTo>
                    <a:pt x="557802" y="1193840"/>
                  </a:lnTo>
                  <a:lnTo>
                    <a:pt x="606913" y="1210506"/>
                  </a:lnTo>
                  <a:lnTo>
                    <a:pt x="657573" y="1226135"/>
                  </a:lnTo>
                  <a:lnTo>
                    <a:pt x="709716" y="1240697"/>
                  </a:lnTo>
                  <a:lnTo>
                    <a:pt x="763277" y="1254158"/>
                  </a:lnTo>
                  <a:lnTo>
                    <a:pt x="818190" y="1266488"/>
                  </a:lnTo>
                  <a:lnTo>
                    <a:pt x="874389" y="1277655"/>
                  </a:lnTo>
                  <a:lnTo>
                    <a:pt x="931810" y="1287627"/>
                  </a:lnTo>
                  <a:lnTo>
                    <a:pt x="990386" y="1296372"/>
                  </a:lnTo>
                  <a:lnTo>
                    <a:pt x="1050053" y="1303859"/>
                  </a:lnTo>
                  <a:lnTo>
                    <a:pt x="1110745" y="1310056"/>
                  </a:lnTo>
                  <a:lnTo>
                    <a:pt x="1172397" y="1314931"/>
                  </a:lnTo>
                  <a:lnTo>
                    <a:pt x="1234943" y="1318452"/>
                  </a:lnTo>
                  <a:lnTo>
                    <a:pt x="1298318" y="1320588"/>
                  </a:lnTo>
                  <a:lnTo>
                    <a:pt x="1362455" y="1321308"/>
                  </a:lnTo>
                  <a:lnTo>
                    <a:pt x="1426593" y="1320588"/>
                  </a:lnTo>
                  <a:lnTo>
                    <a:pt x="1489968" y="1318452"/>
                  </a:lnTo>
                  <a:lnTo>
                    <a:pt x="1552514" y="1314931"/>
                  </a:lnTo>
                  <a:lnTo>
                    <a:pt x="1614166" y="1310056"/>
                  </a:lnTo>
                  <a:lnTo>
                    <a:pt x="1674858" y="1303859"/>
                  </a:lnTo>
                  <a:lnTo>
                    <a:pt x="1734525" y="1296372"/>
                  </a:lnTo>
                  <a:lnTo>
                    <a:pt x="1793101" y="1287627"/>
                  </a:lnTo>
                  <a:lnTo>
                    <a:pt x="1850522" y="1277655"/>
                  </a:lnTo>
                  <a:lnTo>
                    <a:pt x="1906721" y="1266488"/>
                  </a:lnTo>
                  <a:lnTo>
                    <a:pt x="1961634" y="1254158"/>
                  </a:lnTo>
                  <a:lnTo>
                    <a:pt x="2015195" y="1240697"/>
                  </a:lnTo>
                  <a:lnTo>
                    <a:pt x="2067338" y="1226135"/>
                  </a:lnTo>
                  <a:lnTo>
                    <a:pt x="2117998" y="1210506"/>
                  </a:lnTo>
                  <a:lnTo>
                    <a:pt x="2167109" y="1193840"/>
                  </a:lnTo>
                  <a:lnTo>
                    <a:pt x="2214607" y="1176170"/>
                  </a:lnTo>
                  <a:lnTo>
                    <a:pt x="2260426" y="1157527"/>
                  </a:lnTo>
                  <a:lnTo>
                    <a:pt x="2304499" y="1137942"/>
                  </a:lnTo>
                  <a:lnTo>
                    <a:pt x="2346763" y="1117449"/>
                  </a:lnTo>
                  <a:lnTo>
                    <a:pt x="2387151" y="1096077"/>
                  </a:lnTo>
                  <a:lnTo>
                    <a:pt x="2425599" y="1073860"/>
                  </a:lnTo>
                  <a:lnTo>
                    <a:pt x="2462040" y="1050828"/>
                  </a:lnTo>
                  <a:lnTo>
                    <a:pt x="2496409" y="1027014"/>
                  </a:lnTo>
                  <a:lnTo>
                    <a:pt x="2528641" y="1002449"/>
                  </a:lnTo>
                  <a:lnTo>
                    <a:pt x="2558670" y="977165"/>
                  </a:lnTo>
                  <a:lnTo>
                    <a:pt x="2611860" y="924566"/>
                  </a:lnTo>
                  <a:lnTo>
                    <a:pt x="2655454" y="869472"/>
                  </a:lnTo>
                  <a:lnTo>
                    <a:pt x="2688929" y="812136"/>
                  </a:lnTo>
                  <a:lnTo>
                    <a:pt x="2711761" y="752812"/>
                  </a:lnTo>
                  <a:lnTo>
                    <a:pt x="2723429" y="691754"/>
                  </a:lnTo>
                  <a:lnTo>
                    <a:pt x="2724912" y="660654"/>
                  </a:lnTo>
                  <a:lnTo>
                    <a:pt x="2723429" y="629553"/>
                  </a:lnTo>
                  <a:lnTo>
                    <a:pt x="2711761" y="568495"/>
                  </a:lnTo>
                  <a:lnTo>
                    <a:pt x="2688929" y="509171"/>
                  </a:lnTo>
                  <a:lnTo>
                    <a:pt x="2655454" y="451835"/>
                  </a:lnTo>
                  <a:lnTo>
                    <a:pt x="2611860" y="396741"/>
                  </a:lnTo>
                  <a:lnTo>
                    <a:pt x="2558670" y="344142"/>
                  </a:lnTo>
                  <a:lnTo>
                    <a:pt x="2528641" y="318858"/>
                  </a:lnTo>
                  <a:lnTo>
                    <a:pt x="2496409" y="294293"/>
                  </a:lnTo>
                  <a:lnTo>
                    <a:pt x="2462040" y="270479"/>
                  </a:lnTo>
                  <a:lnTo>
                    <a:pt x="2425599" y="247447"/>
                  </a:lnTo>
                  <a:lnTo>
                    <a:pt x="2387151" y="225230"/>
                  </a:lnTo>
                  <a:lnTo>
                    <a:pt x="2346763" y="203858"/>
                  </a:lnTo>
                  <a:lnTo>
                    <a:pt x="2304499" y="183365"/>
                  </a:lnTo>
                  <a:lnTo>
                    <a:pt x="2260426" y="163780"/>
                  </a:lnTo>
                  <a:lnTo>
                    <a:pt x="2214607" y="145137"/>
                  </a:lnTo>
                  <a:lnTo>
                    <a:pt x="2167109" y="127467"/>
                  </a:lnTo>
                  <a:lnTo>
                    <a:pt x="2117998" y="110801"/>
                  </a:lnTo>
                  <a:lnTo>
                    <a:pt x="2067338" y="95172"/>
                  </a:lnTo>
                  <a:lnTo>
                    <a:pt x="2015195" y="80610"/>
                  </a:lnTo>
                  <a:lnTo>
                    <a:pt x="1961634" y="67149"/>
                  </a:lnTo>
                  <a:lnTo>
                    <a:pt x="1906721" y="54819"/>
                  </a:lnTo>
                  <a:lnTo>
                    <a:pt x="1850522" y="43652"/>
                  </a:lnTo>
                  <a:lnTo>
                    <a:pt x="1793101" y="33680"/>
                  </a:lnTo>
                  <a:lnTo>
                    <a:pt x="1734525" y="24935"/>
                  </a:lnTo>
                  <a:lnTo>
                    <a:pt x="1674858" y="17448"/>
                  </a:lnTo>
                  <a:lnTo>
                    <a:pt x="1614166" y="11251"/>
                  </a:lnTo>
                  <a:lnTo>
                    <a:pt x="1552514" y="6376"/>
                  </a:lnTo>
                  <a:lnTo>
                    <a:pt x="1489968" y="2855"/>
                  </a:lnTo>
                  <a:lnTo>
                    <a:pt x="1426593" y="719"/>
                  </a:lnTo>
                  <a:lnTo>
                    <a:pt x="13624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99704" y="5120640"/>
              <a:ext cx="2725420" cy="1321435"/>
            </a:xfrm>
            <a:custGeom>
              <a:avLst/>
              <a:gdLst/>
              <a:ahLst/>
              <a:cxnLst/>
              <a:rect l="l" t="t" r="r" b="b"/>
              <a:pathLst>
                <a:path w="2725420" h="1321435">
                  <a:moveTo>
                    <a:pt x="0" y="660654"/>
                  </a:moveTo>
                  <a:lnTo>
                    <a:pt x="5888" y="598823"/>
                  </a:lnTo>
                  <a:lnTo>
                    <a:pt x="23203" y="538600"/>
                  </a:lnTo>
                  <a:lnTo>
                    <a:pt x="51422" y="480239"/>
                  </a:lnTo>
                  <a:lnTo>
                    <a:pt x="90022" y="423992"/>
                  </a:lnTo>
                  <a:lnTo>
                    <a:pt x="138479" y="370114"/>
                  </a:lnTo>
                  <a:lnTo>
                    <a:pt x="196270" y="318858"/>
                  </a:lnTo>
                  <a:lnTo>
                    <a:pt x="228502" y="294293"/>
                  </a:lnTo>
                  <a:lnTo>
                    <a:pt x="262871" y="270479"/>
                  </a:lnTo>
                  <a:lnTo>
                    <a:pt x="299312" y="247447"/>
                  </a:lnTo>
                  <a:lnTo>
                    <a:pt x="337760" y="225230"/>
                  </a:lnTo>
                  <a:lnTo>
                    <a:pt x="378148" y="203858"/>
                  </a:lnTo>
                  <a:lnTo>
                    <a:pt x="420412" y="183365"/>
                  </a:lnTo>
                  <a:lnTo>
                    <a:pt x="464485" y="163780"/>
                  </a:lnTo>
                  <a:lnTo>
                    <a:pt x="510304" y="145137"/>
                  </a:lnTo>
                  <a:lnTo>
                    <a:pt x="557802" y="127467"/>
                  </a:lnTo>
                  <a:lnTo>
                    <a:pt x="606913" y="110801"/>
                  </a:lnTo>
                  <a:lnTo>
                    <a:pt x="657573" y="95172"/>
                  </a:lnTo>
                  <a:lnTo>
                    <a:pt x="709716" y="80610"/>
                  </a:lnTo>
                  <a:lnTo>
                    <a:pt x="763277" y="67149"/>
                  </a:lnTo>
                  <a:lnTo>
                    <a:pt x="818190" y="54819"/>
                  </a:lnTo>
                  <a:lnTo>
                    <a:pt x="874389" y="43652"/>
                  </a:lnTo>
                  <a:lnTo>
                    <a:pt x="931810" y="33680"/>
                  </a:lnTo>
                  <a:lnTo>
                    <a:pt x="990386" y="24935"/>
                  </a:lnTo>
                  <a:lnTo>
                    <a:pt x="1050053" y="17448"/>
                  </a:lnTo>
                  <a:lnTo>
                    <a:pt x="1110745" y="11251"/>
                  </a:lnTo>
                  <a:lnTo>
                    <a:pt x="1172397" y="6376"/>
                  </a:lnTo>
                  <a:lnTo>
                    <a:pt x="1234943" y="2855"/>
                  </a:lnTo>
                  <a:lnTo>
                    <a:pt x="1298318" y="719"/>
                  </a:lnTo>
                  <a:lnTo>
                    <a:pt x="1362455" y="0"/>
                  </a:lnTo>
                  <a:lnTo>
                    <a:pt x="1426593" y="719"/>
                  </a:lnTo>
                  <a:lnTo>
                    <a:pt x="1489968" y="2855"/>
                  </a:lnTo>
                  <a:lnTo>
                    <a:pt x="1552514" y="6376"/>
                  </a:lnTo>
                  <a:lnTo>
                    <a:pt x="1614166" y="11251"/>
                  </a:lnTo>
                  <a:lnTo>
                    <a:pt x="1674858" y="17448"/>
                  </a:lnTo>
                  <a:lnTo>
                    <a:pt x="1734525" y="24935"/>
                  </a:lnTo>
                  <a:lnTo>
                    <a:pt x="1793101" y="33680"/>
                  </a:lnTo>
                  <a:lnTo>
                    <a:pt x="1850522" y="43652"/>
                  </a:lnTo>
                  <a:lnTo>
                    <a:pt x="1906721" y="54819"/>
                  </a:lnTo>
                  <a:lnTo>
                    <a:pt x="1961634" y="67149"/>
                  </a:lnTo>
                  <a:lnTo>
                    <a:pt x="2015195" y="80610"/>
                  </a:lnTo>
                  <a:lnTo>
                    <a:pt x="2067338" y="95172"/>
                  </a:lnTo>
                  <a:lnTo>
                    <a:pt x="2117998" y="110801"/>
                  </a:lnTo>
                  <a:lnTo>
                    <a:pt x="2167109" y="127467"/>
                  </a:lnTo>
                  <a:lnTo>
                    <a:pt x="2214607" y="145137"/>
                  </a:lnTo>
                  <a:lnTo>
                    <a:pt x="2260426" y="163780"/>
                  </a:lnTo>
                  <a:lnTo>
                    <a:pt x="2304499" y="183365"/>
                  </a:lnTo>
                  <a:lnTo>
                    <a:pt x="2346763" y="203858"/>
                  </a:lnTo>
                  <a:lnTo>
                    <a:pt x="2387151" y="225230"/>
                  </a:lnTo>
                  <a:lnTo>
                    <a:pt x="2425599" y="247447"/>
                  </a:lnTo>
                  <a:lnTo>
                    <a:pt x="2462040" y="270479"/>
                  </a:lnTo>
                  <a:lnTo>
                    <a:pt x="2496409" y="294293"/>
                  </a:lnTo>
                  <a:lnTo>
                    <a:pt x="2528641" y="318858"/>
                  </a:lnTo>
                  <a:lnTo>
                    <a:pt x="2558670" y="344142"/>
                  </a:lnTo>
                  <a:lnTo>
                    <a:pt x="2611860" y="396741"/>
                  </a:lnTo>
                  <a:lnTo>
                    <a:pt x="2655454" y="451835"/>
                  </a:lnTo>
                  <a:lnTo>
                    <a:pt x="2688929" y="509171"/>
                  </a:lnTo>
                  <a:lnTo>
                    <a:pt x="2711761" y="568495"/>
                  </a:lnTo>
                  <a:lnTo>
                    <a:pt x="2723429" y="629553"/>
                  </a:lnTo>
                  <a:lnTo>
                    <a:pt x="2724912" y="660654"/>
                  </a:lnTo>
                  <a:lnTo>
                    <a:pt x="2723429" y="691754"/>
                  </a:lnTo>
                  <a:lnTo>
                    <a:pt x="2711761" y="752812"/>
                  </a:lnTo>
                  <a:lnTo>
                    <a:pt x="2688929" y="812136"/>
                  </a:lnTo>
                  <a:lnTo>
                    <a:pt x="2655454" y="869472"/>
                  </a:lnTo>
                  <a:lnTo>
                    <a:pt x="2611860" y="924566"/>
                  </a:lnTo>
                  <a:lnTo>
                    <a:pt x="2558670" y="977165"/>
                  </a:lnTo>
                  <a:lnTo>
                    <a:pt x="2528641" y="1002449"/>
                  </a:lnTo>
                  <a:lnTo>
                    <a:pt x="2496409" y="1027014"/>
                  </a:lnTo>
                  <a:lnTo>
                    <a:pt x="2462040" y="1050828"/>
                  </a:lnTo>
                  <a:lnTo>
                    <a:pt x="2425599" y="1073860"/>
                  </a:lnTo>
                  <a:lnTo>
                    <a:pt x="2387151" y="1096077"/>
                  </a:lnTo>
                  <a:lnTo>
                    <a:pt x="2346763" y="1117449"/>
                  </a:lnTo>
                  <a:lnTo>
                    <a:pt x="2304499" y="1137942"/>
                  </a:lnTo>
                  <a:lnTo>
                    <a:pt x="2260426" y="1157527"/>
                  </a:lnTo>
                  <a:lnTo>
                    <a:pt x="2214607" y="1176170"/>
                  </a:lnTo>
                  <a:lnTo>
                    <a:pt x="2167109" y="1193840"/>
                  </a:lnTo>
                  <a:lnTo>
                    <a:pt x="2117998" y="1210506"/>
                  </a:lnTo>
                  <a:lnTo>
                    <a:pt x="2067338" y="1226135"/>
                  </a:lnTo>
                  <a:lnTo>
                    <a:pt x="2015195" y="1240697"/>
                  </a:lnTo>
                  <a:lnTo>
                    <a:pt x="1961634" y="1254158"/>
                  </a:lnTo>
                  <a:lnTo>
                    <a:pt x="1906721" y="1266488"/>
                  </a:lnTo>
                  <a:lnTo>
                    <a:pt x="1850522" y="1277655"/>
                  </a:lnTo>
                  <a:lnTo>
                    <a:pt x="1793101" y="1287627"/>
                  </a:lnTo>
                  <a:lnTo>
                    <a:pt x="1734525" y="1296372"/>
                  </a:lnTo>
                  <a:lnTo>
                    <a:pt x="1674858" y="1303859"/>
                  </a:lnTo>
                  <a:lnTo>
                    <a:pt x="1614166" y="1310056"/>
                  </a:lnTo>
                  <a:lnTo>
                    <a:pt x="1552514" y="1314931"/>
                  </a:lnTo>
                  <a:lnTo>
                    <a:pt x="1489968" y="1318452"/>
                  </a:lnTo>
                  <a:lnTo>
                    <a:pt x="1426593" y="1320588"/>
                  </a:lnTo>
                  <a:lnTo>
                    <a:pt x="1362455" y="1321308"/>
                  </a:lnTo>
                  <a:lnTo>
                    <a:pt x="1298318" y="1320588"/>
                  </a:lnTo>
                  <a:lnTo>
                    <a:pt x="1234943" y="1318452"/>
                  </a:lnTo>
                  <a:lnTo>
                    <a:pt x="1172397" y="1314931"/>
                  </a:lnTo>
                  <a:lnTo>
                    <a:pt x="1110745" y="1310056"/>
                  </a:lnTo>
                  <a:lnTo>
                    <a:pt x="1050053" y="1303859"/>
                  </a:lnTo>
                  <a:lnTo>
                    <a:pt x="990386" y="1296372"/>
                  </a:lnTo>
                  <a:lnTo>
                    <a:pt x="931810" y="1287627"/>
                  </a:lnTo>
                  <a:lnTo>
                    <a:pt x="874389" y="1277655"/>
                  </a:lnTo>
                  <a:lnTo>
                    <a:pt x="818190" y="1266488"/>
                  </a:lnTo>
                  <a:lnTo>
                    <a:pt x="763277" y="1254158"/>
                  </a:lnTo>
                  <a:lnTo>
                    <a:pt x="709716" y="1240697"/>
                  </a:lnTo>
                  <a:lnTo>
                    <a:pt x="657573" y="1226135"/>
                  </a:lnTo>
                  <a:lnTo>
                    <a:pt x="606913" y="1210506"/>
                  </a:lnTo>
                  <a:lnTo>
                    <a:pt x="557802" y="1193840"/>
                  </a:lnTo>
                  <a:lnTo>
                    <a:pt x="510304" y="1176170"/>
                  </a:lnTo>
                  <a:lnTo>
                    <a:pt x="464485" y="1157527"/>
                  </a:lnTo>
                  <a:lnTo>
                    <a:pt x="420412" y="1137942"/>
                  </a:lnTo>
                  <a:lnTo>
                    <a:pt x="378148" y="1117449"/>
                  </a:lnTo>
                  <a:lnTo>
                    <a:pt x="337760" y="1096077"/>
                  </a:lnTo>
                  <a:lnTo>
                    <a:pt x="299312" y="1073860"/>
                  </a:lnTo>
                  <a:lnTo>
                    <a:pt x="262871" y="1050828"/>
                  </a:lnTo>
                  <a:lnTo>
                    <a:pt x="228502" y="1027014"/>
                  </a:lnTo>
                  <a:lnTo>
                    <a:pt x="196270" y="1002449"/>
                  </a:lnTo>
                  <a:lnTo>
                    <a:pt x="166241" y="977165"/>
                  </a:lnTo>
                  <a:lnTo>
                    <a:pt x="113051" y="924566"/>
                  </a:lnTo>
                  <a:lnTo>
                    <a:pt x="69457" y="869472"/>
                  </a:lnTo>
                  <a:lnTo>
                    <a:pt x="35982" y="812136"/>
                  </a:lnTo>
                  <a:lnTo>
                    <a:pt x="13150" y="752812"/>
                  </a:lnTo>
                  <a:lnTo>
                    <a:pt x="1482" y="691754"/>
                  </a:lnTo>
                  <a:lnTo>
                    <a:pt x="0" y="6606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68078" y="5121402"/>
              <a:ext cx="0" cy="1320800"/>
            </a:xfrm>
            <a:custGeom>
              <a:avLst/>
              <a:gdLst/>
              <a:ahLst/>
              <a:cxnLst/>
              <a:rect l="l" t="t" r="r" b="b"/>
              <a:pathLst>
                <a:path h="1320800">
                  <a:moveTo>
                    <a:pt x="0" y="0"/>
                  </a:moveTo>
                  <a:lnTo>
                    <a:pt x="0" y="1320406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49761" y="5712714"/>
              <a:ext cx="397510" cy="76200"/>
            </a:xfrm>
            <a:custGeom>
              <a:avLst/>
              <a:gdLst/>
              <a:ahLst/>
              <a:cxnLst/>
              <a:rect l="l" t="t" r="r" b="b"/>
              <a:pathLst>
                <a:path w="397509" h="76200">
                  <a:moveTo>
                    <a:pt x="321310" y="0"/>
                  </a:moveTo>
                  <a:lnTo>
                    <a:pt x="321310" y="76200"/>
                  </a:lnTo>
                  <a:lnTo>
                    <a:pt x="372110" y="50800"/>
                  </a:lnTo>
                  <a:lnTo>
                    <a:pt x="334010" y="50800"/>
                  </a:lnTo>
                  <a:lnTo>
                    <a:pt x="334010" y="25400"/>
                  </a:lnTo>
                  <a:lnTo>
                    <a:pt x="372110" y="25400"/>
                  </a:lnTo>
                  <a:lnTo>
                    <a:pt x="321310" y="0"/>
                  </a:lnTo>
                  <a:close/>
                </a:path>
                <a:path w="397509" h="76200">
                  <a:moveTo>
                    <a:pt x="32131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321310" y="50800"/>
                  </a:lnTo>
                  <a:lnTo>
                    <a:pt x="321310" y="25400"/>
                  </a:lnTo>
                  <a:close/>
                </a:path>
                <a:path w="397509" h="76200">
                  <a:moveTo>
                    <a:pt x="372110" y="25400"/>
                  </a:moveTo>
                  <a:lnTo>
                    <a:pt x="334010" y="25400"/>
                  </a:lnTo>
                  <a:lnTo>
                    <a:pt x="334010" y="50800"/>
                  </a:lnTo>
                  <a:lnTo>
                    <a:pt x="372110" y="50800"/>
                  </a:lnTo>
                  <a:lnTo>
                    <a:pt x="397510" y="38100"/>
                  </a:lnTo>
                  <a:lnTo>
                    <a:pt x="372110" y="254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354314" y="5629757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𝑧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35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575" dirty="0">
                <a:latin typeface="Cambria Math"/>
                <a:cs typeface="Cambria Math"/>
              </a:rPr>
              <a:t>෍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spc="-95" dirty="0">
                <a:latin typeface="Cambria Math"/>
                <a:cs typeface="Cambria Math"/>
              </a:rPr>
              <a:t>ℎ</a:t>
            </a:r>
            <a:r>
              <a:rPr sz="1950" spc="284" baseline="-14957" dirty="0">
                <a:latin typeface="Cambria Math"/>
                <a:cs typeface="Cambria Math"/>
              </a:rPr>
              <a:t>𝑗</a:t>
            </a:r>
            <a:r>
              <a:rPr sz="1800" spc="-325" dirty="0">
                <a:latin typeface="Cambria Math"/>
                <a:cs typeface="Cambria Math"/>
              </a:rPr>
              <a:t>𝑉</a:t>
            </a:r>
            <a:r>
              <a:rPr sz="1950" spc="97" baseline="-14957" dirty="0">
                <a:latin typeface="Cambria Math"/>
                <a:cs typeface="Cambria Math"/>
              </a:rPr>
              <a:t>𝑗</a:t>
            </a:r>
            <a:r>
              <a:rPr sz="1950" spc="89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37673" y="5598667"/>
            <a:ext cx="112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𝑦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35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𝑓(𝑧</a:t>
            </a:r>
            <a:r>
              <a:rPr sz="1950" spc="-30" baseline="-14957" dirty="0">
                <a:latin typeface="Cambria Math"/>
                <a:cs typeface="Cambria Math"/>
              </a:rPr>
              <a:t>1</a:t>
            </a:r>
            <a:r>
              <a:rPr sz="1800" spc="-2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64018" y="5739879"/>
            <a:ext cx="1025525" cy="76200"/>
          </a:xfrm>
          <a:custGeom>
            <a:avLst/>
            <a:gdLst/>
            <a:ahLst/>
            <a:cxnLst/>
            <a:rect l="l" t="t" r="r" b="b"/>
            <a:pathLst>
              <a:path w="1025525" h="76200">
                <a:moveTo>
                  <a:pt x="949578" y="0"/>
                </a:moveTo>
                <a:lnTo>
                  <a:pt x="949293" y="28562"/>
                </a:lnTo>
                <a:lnTo>
                  <a:pt x="962025" y="28701"/>
                </a:lnTo>
                <a:lnTo>
                  <a:pt x="961771" y="47751"/>
                </a:lnTo>
                <a:lnTo>
                  <a:pt x="949101" y="47751"/>
                </a:lnTo>
                <a:lnTo>
                  <a:pt x="948816" y="76187"/>
                </a:lnTo>
                <a:lnTo>
                  <a:pt x="1007257" y="47751"/>
                </a:lnTo>
                <a:lnTo>
                  <a:pt x="961771" y="47751"/>
                </a:lnTo>
                <a:lnTo>
                  <a:pt x="949102" y="47613"/>
                </a:lnTo>
                <a:lnTo>
                  <a:pt x="1007542" y="47613"/>
                </a:lnTo>
                <a:lnTo>
                  <a:pt x="1025398" y="38925"/>
                </a:lnTo>
                <a:lnTo>
                  <a:pt x="949578" y="0"/>
                </a:lnTo>
                <a:close/>
              </a:path>
              <a:path w="1025525" h="76200">
                <a:moveTo>
                  <a:pt x="949293" y="28562"/>
                </a:moveTo>
                <a:lnTo>
                  <a:pt x="949102" y="47613"/>
                </a:lnTo>
                <a:lnTo>
                  <a:pt x="961771" y="47751"/>
                </a:lnTo>
                <a:lnTo>
                  <a:pt x="962025" y="28701"/>
                </a:lnTo>
                <a:lnTo>
                  <a:pt x="949293" y="28562"/>
                </a:lnTo>
                <a:close/>
              </a:path>
              <a:path w="1025525" h="76200">
                <a:moveTo>
                  <a:pt x="253" y="18173"/>
                </a:moveTo>
                <a:lnTo>
                  <a:pt x="0" y="37223"/>
                </a:lnTo>
                <a:lnTo>
                  <a:pt x="949102" y="47613"/>
                </a:lnTo>
                <a:lnTo>
                  <a:pt x="949293" y="28562"/>
                </a:lnTo>
                <a:lnTo>
                  <a:pt x="253" y="1817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85913" y="5796483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94117" y="5904687"/>
            <a:ext cx="22097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03294" y="5950102"/>
            <a:ext cx="45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10802" dirty="0">
                <a:latin typeface="Cambria Math"/>
                <a:cs typeface="Cambria Math"/>
              </a:rPr>
              <a:t>𝑊</a:t>
            </a:r>
            <a:r>
              <a:rPr sz="1300" spc="-25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66546" y="4314190"/>
            <a:ext cx="9451340" cy="788670"/>
            <a:chOff x="1066546" y="4314190"/>
            <a:chExt cx="9451340" cy="788670"/>
          </a:xfrm>
        </p:grpSpPr>
        <p:sp>
          <p:nvSpPr>
            <p:cNvPr id="30" name="object 30"/>
            <p:cNvSpPr/>
            <p:nvPr/>
          </p:nvSpPr>
          <p:spPr>
            <a:xfrm>
              <a:off x="1072896" y="4320540"/>
              <a:ext cx="9438640" cy="775970"/>
            </a:xfrm>
            <a:custGeom>
              <a:avLst/>
              <a:gdLst/>
              <a:ahLst/>
              <a:cxnLst/>
              <a:rect l="l" t="t" r="r" b="b"/>
              <a:pathLst>
                <a:path w="9438640" h="775970">
                  <a:moveTo>
                    <a:pt x="9438132" y="0"/>
                  </a:moveTo>
                  <a:lnTo>
                    <a:pt x="0" y="0"/>
                  </a:lnTo>
                  <a:lnTo>
                    <a:pt x="0" y="775716"/>
                  </a:lnTo>
                  <a:lnTo>
                    <a:pt x="9438132" y="775716"/>
                  </a:lnTo>
                  <a:lnTo>
                    <a:pt x="943813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72896" y="4320540"/>
              <a:ext cx="9438640" cy="775970"/>
            </a:xfrm>
            <a:custGeom>
              <a:avLst/>
              <a:gdLst/>
              <a:ahLst/>
              <a:cxnLst/>
              <a:rect l="l" t="t" r="r" b="b"/>
              <a:pathLst>
                <a:path w="9438640" h="775970">
                  <a:moveTo>
                    <a:pt x="0" y="775716"/>
                  </a:moveTo>
                  <a:lnTo>
                    <a:pt x="9438132" y="775716"/>
                  </a:lnTo>
                  <a:lnTo>
                    <a:pt x="9438132" y="0"/>
                  </a:lnTo>
                  <a:lnTo>
                    <a:pt x="0" y="0"/>
                  </a:lnTo>
                  <a:lnTo>
                    <a:pt x="0" y="77571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27962" y="4699381"/>
              <a:ext cx="472440" cy="15240"/>
            </a:xfrm>
            <a:custGeom>
              <a:avLst/>
              <a:gdLst/>
              <a:ahLst/>
              <a:cxnLst/>
              <a:rect l="l" t="t" r="r" b="b"/>
              <a:pathLst>
                <a:path w="472439" h="15239">
                  <a:moveTo>
                    <a:pt x="4724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472439" y="15240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827276" y="4358081"/>
            <a:ext cx="280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97582" y="4699380"/>
            <a:ext cx="472440" cy="15240"/>
          </a:xfrm>
          <a:custGeom>
            <a:avLst/>
            <a:gdLst/>
            <a:ahLst/>
            <a:cxnLst/>
            <a:rect l="l" t="t" r="r" b="b"/>
            <a:pathLst>
              <a:path w="472439" h="15239">
                <a:moveTo>
                  <a:pt x="472440" y="0"/>
                </a:moveTo>
                <a:lnTo>
                  <a:pt x="0" y="0"/>
                </a:lnTo>
                <a:lnTo>
                  <a:pt x="0" y="15240"/>
                </a:lnTo>
                <a:lnTo>
                  <a:pt x="472440" y="15240"/>
                </a:lnTo>
                <a:lnTo>
                  <a:pt x="472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02816" y="4684903"/>
            <a:ext cx="1109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60070" algn="l"/>
              </a:tabLst>
            </a:pPr>
            <a:r>
              <a:rPr sz="1800" spc="-25" dirty="0">
                <a:latin typeface="Cambria Math"/>
                <a:cs typeface="Cambria Math"/>
              </a:rPr>
              <a:t>𝛿𝑈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2700" baseline="37037" dirty="0">
                <a:latin typeface="Cambria Math"/>
                <a:cs typeface="Cambria Math"/>
              </a:rPr>
              <a:t>=</a:t>
            </a:r>
            <a:r>
              <a:rPr sz="2700" spc="135" baseline="37037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𝛿𝑈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97964" y="4793107"/>
            <a:ext cx="9779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768985" algn="l"/>
              </a:tabLst>
            </a:pPr>
            <a:r>
              <a:rPr sz="1300" spc="-25" dirty="0">
                <a:latin typeface="Cambria Math"/>
                <a:cs typeface="Cambria Math"/>
              </a:rPr>
              <a:t>11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25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92397" y="4699380"/>
            <a:ext cx="414655" cy="15240"/>
          </a:xfrm>
          <a:custGeom>
            <a:avLst/>
            <a:gdLst/>
            <a:ahLst/>
            <a:cxnLst/>
            <a:rect l="l" t="t" r="r" b="b"/>
            <a:pathLst>
              <a:path w="414654" h="15239">
                <a:moveTo>
                  <a:pt x="414527" y="0"/>
                </a:moveTo>
                <a:lnTo>
                  <a:pt x="0" y="0"/>
                </a:lnTo>
                <a:lnTo>
                  <a:pt x="0" y="15240"/>
                </a:lnTo>
                <a:lnTo>
                  <a:pt x="414527" y="15240"/>
                </a:lnTo>
                <a:lnTo>
                  <a:pt x="414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724909" y="4684903"/>
            <a:ext cx="268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𝛿𝑏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20695" y="4358081"/>
            <a:ext cx="1596390" cy="66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1345" algn="l"/>
                <a:tab pos="1171575" algn="l"/>
              </a:tabLst>
            </a:pPr>
            <a:r>
              <a:rPr sz="1800" spc="-25" dirty="0">
                <a:latin typeface="Cambria Math"/>
                <a:cs typeface="Cambria Math"/>
              </a:rPr>
              <a:t>𝛿𝑏</a:t>
            </a:r>
            <a:r>
              <a:rPr sz="1950" spc="-37" baseline="-17094" dirty="0">
                <a:latin typeface="Cambria Math"/>
                <a:cs typeface="Cambria Math"/>
              </a:rPr>
              <a:t>1</a:t>
            </a:r>
            <a:r>
              <a:rPr sz="1950" baseline="-17094" dirty="0">
                <a:latin typeface="Cambria Math"/>
                <a:cs typeface="Cambria Math"/>
              </a:rPr>
              <a:t>	</a:t>
            </a:r>
            <a:r>
              <a:rPr sz="2700" spc="-75" baseline="-41666" dirty="0">
                <a:latin typeface="Cambria Math"/>
                <a:cs typeface="Cambria Math"/>
              </a:rPr>
              <a:t>×</a:t>
            </a:r>
            <a:r>
              <a:rPr sz="2700" baseline="-41666" dirty="0">
                <a:latin typeface="Cambria Math"/>
                <a:cs typeface="Cambria Math"/>
              </a:rPr>
              <a:t>	</a:t>
            </a:r>
            <a:r>
              <a:rPr sz="1800" spc="-25" dirty="0">
                <a:latin typeface="Cambria Math"/>
                <a:cs typeface="Cambria Math"/>
              </a:rPr>
              <a:t>𝛿𝑔</a:t>
            </a:r>
            <a:r>
              <a:rPr sz="1950" spc="-37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  <a:p>
            <a:pPr marR="43180" algn="r">
              <a:lnSpc>
                <a:spcPct val="100000"/>
              </a:lnSpc>
              <a:spcBef>
                <a:spcPts val="1285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61941" y="453250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28717" y="4699380"/>
            <a:ext cx="414655" cy="15240"/>
          </a:xfrm>
          <a:custGeom>
            <a:avLst/>
            <a:gdLst/>
            <a:ahLst/>
            <a:cxnLst/>
            <a:rect l="l" t="t" r="r" b="b"/>
            <a:pathLst>
              <a:path w="414654" h="15239">
                <a:moveTo>
                  <a:pt x="414527" y="0"/>
                </a:moveTo>
                <a:lnTo>
                  <a:pt x="0" y="0"/>
                </a:lnTo>
                <a:lnTo>
                  <a:pt x="0" y="15240"/>
                </a:lnTo>
                <a:lnTo>
                  <a:pt x="414527" y="15240"/>
                </a:lnTo>
                <a:lnTo>
                  <a:pt x="414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731258" y="4305875"/>
            <a:ext cx="415290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9"/>
              </a:spcBef>
            </a:pPr>
            <a:r>
              <a:rPr sz="1800" spc="-25" dirty="0">
                <a:latin typeface="Cambria Math"/>
                <a:cs typeface="Cambria Math"/>
              </a:rPr>
              <a:t>𝛿𝑎</a:t>
            </a:r>
            <a:r>
              <a:rPr sz="1950" spc="-37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  <a:p>
            <a:pPr marL="47625">
              <a:lnSpc>
                <a:spcPct val="100000"/>
              </a:lnSpc>
              <a:spcBef>
                <a:spcPts val="414"/>
              </a:spcBef>
            </a:pPr>
            <a:r>
              <a:rPr sz="1800" spc="-25" dirty="0">
                <a:latin typeface="Cambria Math"/>
                <a:cs typeface="Cambria Math"/>
              </a:rPr>
              <a:t>𝛿𝑔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38597" y="4793107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96153" y="453250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65621" y="4699380"/>
            <a:ext cx="410209" cy="15240"/>
          </a:xfrm>
          <a:custGeom>
            <a:avLst/>
            <a:gdLst/>
            <a:ahLst/>
            <a:cxnLst/>
            <a:rect l="l" t="t" r="r" b="b"/>
            <a:pathLst>
              <a:path w="410210" h="15239">
                <a:moveTo>
                  <a:pt x="409955" y="0"/>
                </a:moveTo>
                <a:lnTo>
                  <a:pt x="0" y="0"/>
                </a:lnTo>
                <a:lnTo>
                  <a:pt x="0" y="15240"/>
                </a:lnTo>
                <a:lnTo>
                  <a:pt x="409955" y="15240"/>
                </a:lnTo>
                <a:lnTo>
                  <a:pt x="409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840729" y="4305875"/>
            <a:ext cx="414020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9"/>
              </a:spcBef>
            </a:pPr>
            <a:r>
              <a:rPr sz="1800" spc="-25" dirty="0">
                <a:latin typeface="Cambria Math"/>
                <a:cs typeface="Cambria Math"/>
              </a:rPr>
              <a:t>𝛿ℎ</a:t>
            </a:r>
            <a:r>
              <a:rPr sz="1950" spc="-37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  <a:p>
            <a:pPr marL="49530">
              <a:lnSpc>
                <a:spcPct val="100000"/>
              </a:lnSpc>
              <a:spcBef>
                <a:spcPts val="414"/>
              </a:spcBef>
            </a:pPr>
            <a:r>
              <a:rPr sz="1800" spc="-25" dirty="0">
                <a:latin typeface="Cambria Math"/>
                <a:cs typeface="Cambria Math"/>
              </a:rPr>
              <a:t>𝛿𝑎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46546" y="4793107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35775" y="453250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607554" y="4699380"/>
            <a:ext cx="360045" cy="15240"/>
          </a:xfrm>
          <a:custGeom>
            <a:avLst/>
            <a:gdLst/>
            <a:ahLst/>
            <a:cxnLst/>
            <a:rect l="l" t="t" r="r" b="b"/>
            <a:pathLst>
              <a:path w="360045" h="15239">
                <a:moveTo>
                  <a:pt x="359664" y="0"/>
                </a:moveTo>
                <a:lnTo>
                  <a:pt x="0" y="0"/>
                </a:lnTo>
                <a:lnTo>
                  <a:pt x="0" y="15240"/>
                </a:lnTo>
                <a:lnTo>
                  <a:pt x="359664" y="15240"/>
                </a:lnTo>
                <a:lnTo>
                  <a:pt x="359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583043" y="4305875"/>
            <a:ext cx="403225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509"/>
              </a:spcBef>
            </a:pPr>
            <a:r>
              <a:rPr sz="1800" spc="-25" dirty="0">
                <a:latin typeface="Cambria Math"/>
                <a:cs typeface="Cambria Math"/>
              </a:rPr>
              <a:t>𝛿𝑧</a:t>
            </a:r>
            <a:r>
              <a:rPr sz="1950" spc="-37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414"/>
              </a:spcBef>
            </a:pPr>
            <a:r>
              <a:rPr sz="1800" spc="-25" dirty="0">
                <a:latin typeface="Cambria Math"/>
                <a:cs typeface="Cambria Math"/>
              </a:rPr>
              <a:t>𝛿ℎ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61427" y="4793107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221091" y="453250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689593" y="4699380"/>
            <a:ext cx="353695" cy="15240"/>
          </a:xfrm>
          <a:custGeom>
            <a:avLst/>
            <a:gdLst/>
            <a:ahLst/>
            <a:cxnLst/>
            <a:rect l="l" t="t" r="r" b="b"/>
            <a:pathLst>
              <a:path w="353695" h="15239">
                <a:moveTo>
                  <a:pt x="353568" y="0"/>
                </a:moveTo>
                <a:lnTo>
                  <a:pt x="0" y="0"/>
                </a:lnTo>
                <a:lnTo>
                  <a:pt x="0" y="15240"/>
                </a:lnTo>
                <a:lnTo>
                  <a:pt x="353568" y="15240"/>
                </a:lnTo>
                <a:lnTo>
                  <a:pt x="35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665082" y="4305875"/>
            <a:ext cx="407670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9"/>
              </a:spcBef>
            </a:pPr>
            <a:r>
              <a:rPr sz="1800" spc="-25" dirty="0">
                <a:latin typeface="Cambria Math"/>
                <a:cs typeface="Cambria Math"/>
              </a:rPr>
              <a:t>𝛿𝑦</a:t>
            </a:r>
            <a:r>
              <a:rPr sz="1950" spc="-37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  <a:p>
            <a:pPr marL="33020">
              <a:lnSpc>
                <a:spcPct val="100000"/>
              </a:lnSpc>
              <a:spcBef>
                <a:spcPts val="414"/>
              </a:spcBef>
            </a:pPr>
            <a:r>
              <a:rPr sz="1800" spc="-25" dirty="0">
                <a:latin typeface="Cambria Math"/>
                <a:cs typeface="Cambria Math"/>
              </a:rPr>
              <a:t>𝛿𝑧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930005" y="4793107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297289" y="453250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713721" y="4699380"/>
            <a:ext cx="353695" cy="15240"/>
          </a:xfrm>
          <a:custGeom>
            <a:avLst/>
            <a:gdLst/>
            <a:ahLst/>
            <a:cxnLst/>
            <a:rect l="l" t="t" r="r" b="b"/>
            <a:pathLst>
              <a:path w="353695" h="15239">
                <a:moveTo>
                  <a:pt x="353568" y="0"/>
                </a:moveTo>
                <a:lnTo>
                  <a:pt x="0" y="0"/>
                </a:lnTo>
                <a:lnTo>
                  <a:pt x="0" y="15240"/>
                </a:lnTo>
                <a:lnTo>
                  <a:pt x="353568" y="15240"/>
                </a:lnTo>
                <a:lnTo>
                  <a:pt x="35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714865" y="4305875"/>
            <a:ext cx="319405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509"/>
              </a:spcBef>
            </a:pPr>
            <a:r>
              <a:rPr sz="1800" spc="-25" dirty="0">
                <a:latin typeface="Cambria Math"/>
                <a:cs typeface="Cambria Math"/>
              </a:rPr>
              <a:t>𝛿𝐸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14"/>
              </a:spcBef>
            </a:pPr>
            <a:r>
              <a:rPr sz="1800" spc="-25" dirty="0">
                <a:latin typeface="Cambria Math"/>
                <a:cs typeface="Cambria Math"/>
              </a:rPr>
              <a:t>𝛿𝑦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961753" y="4793107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69594" y="5320029"/>
            <a:ext cx="2839720" cy="1334135"/>
            <a:chOff x="1069594" y="5320029"/>
            <a:chExt cx="2839720" cy="1334135"/>
          </a:xfrm>
        </p:grpSpPr>
        <p:sp>
          <p:nvSpPr>
            <p:cNvPr id="61" name="object 61"/>
            <p:cNvSpPr/>
            <p:nvPr/>
          </p:nvSpPr>
          <p:spPr>
            <a:xfrm>
              <a:off x="1075944" y="5326379"/>
              <a:ext cx="2827020" cy="1321435"/>
            </a:xfrm>
            <a:custGeom>
              <a:avLst/>
              <a:gdLst/>
              <a:ahLst/>
              <a:cxnLst/>
              <a:rect l="l" t="t" r="r" b="b"/>
              <a:pathLst>
                <a:path w="2827020" h="1321434">
                  <a:moveTo>
                    <a:pt x="1413510" y="0"/>
                  </a:moveTo>
                  <a:lnTo>
                    <a:pt x="1348806" y="679"/>
                  </a:lnTo>
                  <a:lnTo>
                    <a:pt x="1284850" y="2699"/>
                  </a:lnTo>
                  <a:lnTo>
                    <a:pt x="1221703" y="6030"/>
                  </a:lnTo>
                  <a:lnTo>
                    <a:pt x="1159427" y="10643"/>
                  </a:lnTo>
                  <a:lnTo>
                    <a:pt x="1098085" y="16509"/>
                  </a:lnTo>
                  <a:lnTo>
                    <a:pt x="1037739" y="23599"/>
                  </a:lnTo>
                  <a:lnTo>
                    <a:pt x="978452" y="31882"/>
                  </a:lnTo>
                  <a:lnTo>
                    <a:pt x="920286" y="41331"/>
                  </a:lnTo>
                  <a:lnTo>
                    <a:pt x="863304" y="51917"/>
                  </a:lnTo>
                  <a:lnTo>
                    <a:pt x="807567" y="63609"/>
                  </a:lnTo>
                  <a:lnTo>
                    <a:pt x="753138" y="76379"/>
                  </a:lnTo>
                  <a:lnTo>
                    <a:pt x="700080" y="90198"/>
                  </a:lnTo>
                  <a:lnTo>
                    <a:pt x="648455" y="105036"/>
                  </a:lnTo>
                  <a:lnTo>
                    <a:pt x="598324" y="120865"/>
                  </a:lnTo>
                  <a:lnTo>
                    <a:pt x="549752" y="137654"/>
                  </a:lnTo>
                  <a:lnTo>
                    <a:pt x="502799" y="155376"/>
                  </a:lnTo>
                  <a:lnTo>
                    <a:pt x="457529" y="174001"/>
                  </a:lnTo>
                  <a:lnTo>
                    <a:pt x="414004" y="193500"/>
                  </a:lnTo>
                  <a:lnTo>
                    <a:pt x="372285" y="213843"/>
                  </a:lnTo>
                  <a:lnTo>
                    <a:pt x="332436" y="235002"/>
                  </a:lnTo>
                  <a:lnTo>
                    <a:pt x="294519" y="256947"/>
                  </a:lnTo>
                  <a:lnTo>
                    <a:pt x="258597" y="279649"/>
                  </a:lnTo>
                  <a:lnTo>
                    <a:pt x="224730" y="303079"/>
                  </a:lnTo>
                  <a:lnTo>
                    <a:pt x="192983" y="327208"/>
                  </a:lnTo>
                  <a:lnTo>
                    <a:pt x="163417" y="352007"/>
                  </a:lnTo>
                  <a:lnTo>
                    <a:pt x="111079" y="403496"/>
                  </a:lnTo>
                  <a:lnTo>
                    <a:pt x="68214" y="457315"/>
                  </a:lnTo>
                  <a:lnTo>
                    <a:pt x="35323" y="513229"/>
                  </a:lnTo>
                  <a:lnTo>
                    <a:pt x="12903" y="571006"/>
                  </a:lnTo>
                  <a:lnTo>
                    <a:pt x="1454" y="630412"/>
                  </a:lnTo>
                  <a:lnTo>
                    <a:pt x="0" y="660654"/>
                  </a:lnTo>
                  <a:lnTo>
                    <a:pt x="1454" y="690895"/>
                  </a:lnTo>
                  <a:lnTo>
                    <a:pt x="12903" y="750301"/>
                  </a:lnTo>
                  <a:lnTo>
                    <a:pt x="35323" y="808078"/>
                  </a:lnTo>
                  <a:lnTo>
                    <a:pt x="68214" y="863992"/>
                  </a:lnTo>
                  <a:lnTo>
                    <a:pt x="111079" y="917811"/>
                  </a:lnTo>
                  <a:lnTo>
                    <a:pt x="163417" y="969300"/>
                  </a:lnTo>
                  <a:lnTo>
                    <a:pt x="192983" y="994099"/>
                  </a:lnTo>
                  <a:lnTo>
                    <a:pt x="224730" y="1018228"/>
                  </a:lnTo>
                  <a:lnTo>
                    <a:pt x="258597" y="1041658"/>
                  </a:lnTo>
                  <a:lnTo>
                    <a:pt x="294519" y="1064360"/>
                  </a:lnTo>
                  <a:lnTo>
                    <a:pt x="332436" y="1086305"/>
                  </a:lnTo>
                  <a:lnTo>
                    <a:pt x="372285" y="1107464"/>
                  </a:lnTo>
                  <a:lnTo>
                    <a:pt x="414004" y="1127807"/>
                  </a:lnTo>
                  <a:lnTo>
                    <a:pt x="457529" y="1147306"/>
                  </a:lnTo>
                  <a:lnTo>
                    <a:pt x="502799" y="1165931"/>
                  </a:lnTo>
                  <a:lnTo>
                    <a:pt x="549752" y="1183653"/>
                  </a:lnTo>
                  <a:lnTo>
                    <a:pt x="598324" y="1200442"/>
                  </a:lnTo>
                  <a:lnTo>
                    <a:pt x="648455" y="1216271"/>
                  </a:lnTo>
                  <a:lnTo>
                    <a:pt x="700080" y="1231109"/>
                  </a:lnTo>
                  <a:lnTo>
                    <a:pt x="753138" y="1244928"/>
                  </a:lnTo>
                  <a:lnTo>
                    <a:pt x="807567" y="1257698"/>
                  </a:lnTo>
                  <a:lnTo>
                    <a:pt x="863304" y="1269390"/>
                  </a:lnTo>
                  <a:lnTo>
                    <a:pt x="920286" y="1279976"/>
                  </a:lnTo>
                  <a:lnTo>
                    <a:pt x="978452" y="1289425"/>
                  </a:lnTo>
                  <a:lnTo>
                    <a:pt x="1037739" y="1297708"/>
                  </a:lnTo>
                  <a:lnTo>
                    <a:pt x="1098085" y="1304798"/>
                  </a:lnTo>
                  <a:lnTo>
                    <a:pt x="1159427" y="1310664"/>
                  </a:lnTo>
                  <a:lnTo>
                    <a:pt x="1221703" y="1315277"/>
                  </a:lnTo>
                  <a:lnTo>
                    <a:pt x="1284850" y="1318608"/>
                  </a:lnTo>
                  <a:lnTo>
                    <a:pt x="1348806" y="1320628"/>
                  </a:lnTo>
                  <a:lnTo>
                    <a:pt x="1413510" y="1321308"/>
                  </a:lnTo>
                  <a:lnTo>
                    <a:pt x="1478213" y="1320628"/>
                  </a:lnTo>
                  <a:lnTo>
                    <a:pt x="1542169" y="1318608"/>
                  </a:lnTo>
                  <a:lnTo>
                    <a:pt x="1605316" y="1315277"/>
                  </a:lnTo>
                  <a:lnTo>
                    <a:pt x="1667592" y="1310664"/>
                  </a:lnTo>
                  <a:lnTo>
                    <a:pt x="1728934" y="1304798"/>
                  </a:lnTo>
                  <a:lnTo>
                    <a:pt x="1789280" y="1297708"/>
                  </a:lnTo>
                  <a:lnTo>
                    <a:pt x="1848567" y="1289425"/>
                  </a:lnTo>
                  <a:lnTo>
                    <a:pt x="1906733" y="1279976"/>
                  </a:lnTo>
                  <a:lnTo>
                    <a:pt x="1963715" y="1269390"/>
                  </a:lnTo>
                  <a:lnTo>
                    <a:pt x="2019452" y="1257698"/>
                  </a:lnTo>
                  <a:lnTo>
                    <a:pt x="2073881" y="1244928"/>
                  </a:lnTo>
                  <a:lnTo>
                    <a:pt x="2126939" y="1231109"/>
                  </a:lnTo>
                  <a:lnTo>
                    <a:pt x="2178564" y="1216271"/>
                  </a:lnTo>
                  <a:lnTo>
                    <a:pt x="2228695" y="1200442"/>
                  </a:lnTo>
                  <a:lnTo>
                    <a:pt x="2277267" y="1183653"/>
                  </a:lnTo>
                  <a:lnTo>
                    <a:pt x="2324220" y="1165931"/>
                  </a:lnTo>
                  <a:lnTo>
                    <a:pt x="2369490" y="1147306"/>
                  </a:lnTo>
                  <a:lnTo>
                    <a:pt x="2413015" y="1127807"/>
                  </a:lnTo>
                  <a:lnTo>
                    <a:pt x="2454734" y="1107464"/>
                  </a:lnTo>
                  <a:lnTo>
                    <a:pt x="2494583" y="1086305"/>
                  </a:lnTo>
                  <a:lnTo>
                    <a:pt x="2532500" y="1064360"/>
                  </a:lnTo>
                  <a:lnTo>
                    <a:pt x="2568422" y="1041658"/>
                  </a:lnTo>
                  <a:lnTo>
                    <a:pt x="2602289" y="1018228"/>
                  </a:lnTo>
                  <a:lnTo>
                    <a:pt x="2634036" y="994099"/>
                  </a:lnTo>
                  <a:lnTo>
                    <a:pt x="2663602" y="969300"/>
                  </a:lnTo>
                  <a:lnTo>
                    <a:pt x="2715940" y="917811"/>
                  </a:lnTo>
                  <a:lnTo>
                    <a:pt x="2758805" y="863992"/>
                  </a:lnTo>
                  <a:lnTo>
                    <a:pt x="2791696" y="808078"/>
                  </a:lnTo>
                  <a:lnTo>
                    <a:pt x="2814116" y="750301"/>
                  </a:lnTo>
                  <a:lnTo>
                    <a:pt x="2825565" y="690895"/>
                  </a:lnTo>
                  <a:lnTo>
                    <a:pt x="2827020" y="660654"/>
                  </a:lnTo>
                  <a:lnTo>
                    <a:pt x="2825565" y="630412"/>
                  </a:lnTo>
                  <a:lnTo>
                    <a:pt x="2814116" y="571006"/>
                  </a:lnTo>
                  <a:lnTo>
                    <a:pt x="2791696" y="513229"/>
                  </a:lnTo>
                  <a:lnTo>
                    <a:pt x="2758805" y="457315"/>
                  </a:lnTo>
                  <a:lnTo>
                    <a:pt x="2715940" y="403496"/>
                  </a:lnTo>
                  <a:lnTo>
                    <a:pt x="2663602" y="352007"/>
                  </a:lnTo>
                  <a:lnTo>
                    <a:pt x="2634036" y="327208"/>
                  </a:lnTo>
                  <a:lnTo>
                    <a:pt x="2602289" y="303079"/>
                  </a:lnTo>
                  <a:lnTo>
                    <a:pt x="2568422" y="279649"/>
                  </a:lnTo>
                  <a:lnTo>
                    <a:pt x="2532500" y="256947"/>
                  </a:lnTo>
                  <a:lnTo>
                    <a:pt x="2494583" y="235002"/>
                  </a:lnTo>
                  <a:lnTo>
                    <a:pt x="2454734" y="213843"/>
                  </a:lnTo>
                  <a:lnTo>
                    <a:pt x="2413015" y="193500"/>
                  </a:lnTo>
                  <a:lnTo>
                    <a:pt x="2369490" y="174001"/>
                  </a:lnTo>
                  <a:lnTo>
                    <a:pt x="2324220" y="155376"/>
                  </a:lnTo>
                  <a:lnTo>
                    <a:pt x="2277267" y="137654"/>
                  </a:lnTo>
                  <a:lnTo>
                    <a:pt x="2228695" y="120865"/>
                  </a:lnTo>
                  <a:lnTo>
                    <a:pt x="2178564" y="105036"/>
                  </a:lnTo>
                  <a:lnTo>
                    <a:pt x="2126939" y="90198"/>
                  </a:lnTo>
                  <a:lnTo>
                    <a:pt x="2073881" y="76379"/>
                  </a:lnTo>
                  <a:lnTo>
                    <a:pt x="2019452" y="63609"/>
                  </a:lnTo>
                  <a:lnTo>
                    <a:pt x="1963715" y="51917"/>
                  </a:lnTo>
                  <a:lnTo>
                    <a:pt x="1906733" y="41331"/>
                  </a:lnTo>
                  <a:lnTo>
                    <a:pt x="1848567" y="31882"/>
                  </a:lnTo>
                  <a:lnTo>
                    <a:pt x="1789280" y="23599"/>
                  </a:lnTo>
                  <a:lnTo>
                    <a:pt x="1728934" y="16509"/>
                  </a:lnTo>
                  <a:lnTo>
                    <a:pt x="1667592" y="10643"/>
                  </a:lnTo>
                  <a:lnTo>
                    <a:pt x="1605316" y="6030"/>
                  </a:lnTo>
                  <a:lnTo>
                    <a:pt x="1542169" y="2699"/>
                  </a:lnTo>
                  <a:lnTo>
                    <a:pt x="1478213" y="679"/>
                  </a:lnTo>
                  <a:lnTo>
                    <a:pt x="141351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75944" y="5326379"/>
              <a:ext cx="2827020" cy="1321435"/>
            </a:xfrm>
            <a:custGeom>
              <a:avLst/>
              <a:gdLst/>
              <a:ahLst/>
              <a:cxnLst/>
              <a:rect l="l" t="t" r="r" b="b"/>
              <a:pathLst>
                <a:path w="2827020" h="1321434">
                  <a:moveTo>
                    <a:pt x="0" y="660654"/>
                  </a:moveTo>
                  <a:lnTo>
                    <a:pt x="5776" y="600520"/>
                  </a:lnTo>
                  <a:lnTo>
                    <a:pt x="22773" y="541900"/>
                  </a:lnTo>
                  <a:lnTo>
                    <a:pt x="50491" y="485025"/>
                  </a:lnTo>
                  <a:lnTo>
                    <a:pt x="88431" y="430129"/>
                  </a:lnTo>
                  <a:lnTo>
                    <a:pt x="136095" y="377446"/>
                  </a:lnTo>
                  <a:lnTo>
                    <a:pt x="192983" y="327208"/>
                  </a:lnTo>
                  <a:lnTo>
                    <a:pt x="224730" y="303079"/>
                  </a:lnTo>
                  <a:lnTo>
                    <a:pt x="258597" y="279649"/>
                  </a:lnTo>
                  <a:lnTo>
                    <a:pt x="294519" y="256947"/>
                  </a:lnTo>
                  <a:lnTo>
                    <a:pt x="332436" y="235002"/>
                  </a:lnTo>
                  <a:lnTo>
                    <a:pt x="372285" y="213843"/>
                  </a:lnTo>
                  <a:lnTo>
                    <a:pt x="414004" y="193500"/>
                  </a:lnTo>
                  <a:lnTo>
                    <a:pt x="457529" y="174001"/>
                  </a:lnTo>
                  <a:lnTo>
                    <a:pt x="502799" y="155376"/>
                  </a:lnTo>
                  <a:lnTo>
                    <a:pt x="549752" y="137654"/>
                  </a:lnTo>
                  <a:lnTo>
                    <a:pt x="598324" y="120865"/>
                  </a:lnTo>
                  <a:lnTo>
                    <a:pt x="648455" y="105036"/>
                  </a:lnTo>
                  <a:lnTo>
                    <a:pt x="700080" y="90198"/>
                  </a:lnTo>
                  <a:lnTo>
                    <a:pt x="753138" y="76379"/>
                  </a:lnTo>
                  <a:lnTo>
                    <a:pt x="807567" y="63609"/>
                  </a:lnTo>
                  <a:lnTo>
                    <a:pt x="863304" y="51917"/>
                  </a:lnTo>
                  <a:lnTo>
                    <a:pt x="920286" y="41331"/>
                  </a:lnTo>
                  <a:lnTo>
                    <a:pt x="978452" y="31882"/>
                  </a:lnTo>
                  <a:lnTo>
                    <a:pt x="1037739" y="23599"/>
                  </a:lnTo>
                  <a:lnTo>
                    <a:pt x="1098085" y="16509"/>
                  </a:lnTo>
                  <a:lnTo>
                    <a:pt x="1159427" y="10643"/>
                  </a:lnTo>
                  <a:lnTo>
                    <a:pt x="1221703" y="6030"/>
                  </a:lnTo>
                  <a:lnTo>
                    <a:pt x="1284850" y="2699"/>
                  </a:lnTo>
                  <a:lnTo>
                    <a:pt x="1348806" y="679"/>
                  </a:lnTo>
                  <a:lnTo>
                    <a:pt x="1413510" y="0"/>
                  </a:lnTo>
                  <a:lnTo>
                    <a:pt x="1478213" y="679"/>
                  </a:lnTo>
                  <a:lnTo>
                    <a:pt x="1542169" y="2699"/>
                  </a:lnTo>
                  <a:lnTo>
                    <a:pt x="1605316" y="6030"/>
                  </a:lnTo>
                  <a:lnTo>
                    <a:pt x="1667592" y="10643"/>
                  </a:lnTo>
                  <a:lnTo>
                    <a:pt x="1728934" y="16509"/>
                  </a:lnTo>
                  <a:lnTo>
                    <a:pt x="1789280" y="23599"/>
                  </a:lnTo>
                  <a:lnTo>
                    <a:pt x="1848567" y="31882"/>
                  </a:lnTo>
                  <a:lnTo>
                    <a:pt x="1906733" y="41331"/>
                  </a:lnTo>
                  <a:lnTo>
                    <a:pt x="1963715" y="51917"/>
                  </a:lnTo>
                  <a:lnTo>
                    <a:pt x="2019452" y="63609"/>
                  </a:lnTo>
                  <a:lnTo>
                    <a:pt x="2073881" y="76379"/>
                  </a:lnTo>
                  <a:lnTo>
                    <a:pt x="2126939" y="90198"/>
                  </a:lnTo>
                  <a:lnTo>
                    <a:pt x="2178564" y="105036"/>
                  </a:lnTo>
                  <a:lnTo>
                    <a:pt x="2228695" y="120865"/>
                  </a:lnTo>
                  <a:lnTo>
                    <a:pt x="2277267" y="137654"/>
                  </a:lnTo>
                  <a:lnTo>
                    <a:pt x="2324220" y="155376"/>
                  </a:lnTo>
                  <a:lnTo>
                    <a:pt x="2369490" y="174001"/>
                  </a:lnTo>
                  <a:lnTo>
                    <a:pt x="2413015" y="193500"/>
                  </a:lnTo>
                  <a:lnTo>
                    <a:pt x="2454734" y="213843"/>
                  </a:lnTo>
                  <a:lnTo>
                    <a:pt x="2494583" y="235002"/>
                  </a:lnTo>
                  <a:lnTo>
                    <a:pt x="2532500" y="256947"/>
                  </a:lnTo>
                  <a:lnTo>
                    <a:pt x="2568422" y="279649"/>
                  </a:lnTo>
                  <a:lnTo>
                    <a:pt x="2602289" y="303079"/>
                  </a:lnTo>
                  <a:lnTo>
                    <a:pt x="2634036" y="327208"/>
                  </a:lnTo>
                  <a:lnTo>
                    <a:pt x="2663602" y="352007"/>
                  </a:lnTo>
                  <a:lnTo>
                    <a:pt x="2715940" y="403496"/>
                  </a:lnTo>
                  <a:lnTo>
                    <a:pt x="2758805" y="457315"/>
                  </a:lnTo>
                  <a:lnTo>
                    <a:pt x="2791696" y="513229"/>
                  </a:lnTo>
                  <a:lnTo>
                    <a:pt x="2814116" y="571006"/>
                  </a:lnTo>
                  <a:lnTo>
                    <a:pt x="2825565" y="630412"/>
                  </a:lnTo>
                  <a:lnTo>
                    <a:pt x="2827020" y="660654"/>
                  </a:lnTo>
                  <a:lnTo>
                    <a:pt x="2825565" y="690895"/>
                  </a:lnTo>
                  <a:lnTo>
                    <a:pt x="2814116" y="750301"/>
                  </a:lnTo>
                  <a:lnTo>
                    <a:pt x="2791696" y="808078"/>
                  </a:lnTo>
                  <a:lnTo>
                    <a:pt x="2758805" y="863992"/>
                  </a:lnTo>
                  <a:lnTo>
                    <a:pt x="2715940" y="917811"/>
                  </a:lnTo>
                  <a:lnTo>
                    <a:pt x="2663602" y="969300"/>
                  </a:lnTo>
                  <a:lnTo>
                    <a:pt x="2634036" y="994099"/>
                  </a:lnTo>
                  <a:lnTo>
                    <a:pt x="2602289" y="1018228"/>
                  </a:lnTo>
                  <a:lnTo>
                    <a:pt x="2568422" y="1041658"/>
                  </a:lnTo>
                  <a:lnTo>
                    <a:pt x="2532500" y="1064360"/>
                  </a:lnTo>
                  <a:lnTo>
                    <a:pt x="2494583" y="1086305"/>
                  </a:lnTo>
                  <a:lnTo>
                    <a:pt x="2454734" y="1107464"/>
                  </a:lnTo>
                  <a:lnTo>
                    <a:pt x="2413015" y="1127807"/>
                  </a:lnTo>
                  <a:lnTo>
                    <a:pt x="2369490" y="1147306"/>
                  </a:lnTo>
                  <a:lnTo>
                    <a:pt x="2324220" y="1165931"/>
                  </a:lnTo>
                  <a:lnTo>
                    <a:pt x="2277267" y="1183653"/>
                  </a:lnTo>
                  <a:lnTo>
                    <a:pt x="2228695" y="1200442"/>
                  </a:lnTo>
                  <a:lnTo>
                    <a:pt x="2178564" y="1216271"/>
                  </a:lnTo>
                  <a:lnTo>
                    <a:pt x="2126939" y="1231109"/>
                  </a:lnTo>
                  <a:lnTo>
                    <a:pt x="2073881" y="1244928"/>
                  </a:lnTo>
                  <a:lnTo>
                    <a:pt x="2019452" y="1257698"/>
                  </a:lnTo>
                  <a:lnTo>
                    <a:pt x="1963715" y="1269390"/>
                  </a:lnTo>
                  <a:lnTo>
                    <a:pt x="1906733" y="1279976"/>
                  </a:lnTo>
                  <a:lnTo>
                    <a:pt x="1848567" y="1289425"/>
                  </a:lnTo>
                  <a:lnTo>
                    <a:pt x="1789280" y="1297708"/>
                  </a:lnTo>
                  <a:lnTo>
                    <a:pt x="1728934" y="1304798"/>
                  </a:lnTo>
                  <a:lnTo>
                    <a:pt x="1667592" y="1310664"/>
                  </a:lnTo>
                  <a:lnTo>
                    <a:pt x="1605316" y="1315277"/>
                  </a:lnTo>
                  <a:lnTo>
                    <a:pt x="1542169" y="1318608"/>
                  </a:lnTo>
                  <a:lnTo>
                    <a:pt x="1478213" y="1320628"/>
                  </a:lnTo>
                  <a:lnTo>
                    <a:pt x="1413510" y="1321308"/>
                  </a:lnTo>
                  <a:lnTo>
                    <a:pt x="1348806" y="1320628"/>
                  </a:lnTo>
                  <a:lnTo>
                    <a:pt x="1284850" y="1318608"/>
                  </a:lnTo>
                  <a:lnTo>
                    <a:pt x="1221703" y="1315277"/>
                  </a:lnTo>
                  <a:lnTo>
                    <a:pt x="1159427" y="1310664"/>
                  </a:lnTo>
                  <a:lnTo>
                    <a:pt x="1098085" y="1304798"/>
                  </a:lnTo>
                  <a:lnTo>
                    <a:pt x="1037739" y="1297708"/>
                  </a:lnTo>
                  <a:lnTo>
                    <a:pt x="978452" y="1289425"/>
                  </a:lnTo>
                  <a:lnTo>
                    <a:pt x="920286" y="1279976"/>
                  </a:lnTo>
                  <a:lnTo>
                    <a:pt x="863304" y="1269390"/>
                  </a:lnTo>
                  <a:lnTo>
                    <a:pt x="807567" y="1257698"/>
                  </a:lnTo>
                  <a:lnTo>
                    <a:pt x="753138" y="1244928"/>
                  </a:lnTo>
                  <a:lnTo>
                    <a:pt x="700080" y="1231109"/>
                  </a:lnTo>
                  <a:lnTo>
                    <a:pt x="648455" y="1216271"/>
                  </a:lnTo>
                  <a:lnTo>
                    <a:pt x="598324" y="1200442"/>
                  </a:lnTo>
                  <a:lnTo>
                    <a:pt x="549752" y="1183653"/>
                  </a:lnTo>
                  <a:lnTo>
                    <a:pt x="502799" y="1165931"/>
                  </a:lnTo>
                  <a:lnTo>
                    <a:pt x="457529" y="1147306"/>
                  </a:lnTo>
                  <a:lnTo>
                    <a:pt x="414004" y="1127807"/>
                  </a:lnTo>
                  <a:lnTo>
                    <a:pt x="372285" y="1107464"/>
                  </a:lnTo>
                  <a:lnTo>
                    <a:pt x="332436" y="1086305"/>
                  </a:lnTo>
                  <a:lnTo>
                    <a:pt x="294519" y="1064360"/>
                  </a:lnTo>
                  <a:lnTo>
                    <a:pt x="258597" y="1041658"/>
                  </a:lnTo>
                  <a:lnTo>
                    <a:pt x="224730" y="1018228"/>
                  </a:lnTo>
                  <a:lnTo>
                    <a:pt x="192983" y="994099"/>
                  </a:lnTo>
                  <a:lnTo>
                    <a:pt x="163417" y="969300"/>
                  </a:lnTo>
                  <a:lnTo>
                    <a:pt x="111079" y="917811"/>
                  </a:lnTo>
                  <a:lnTo>
                    <a:pt x="68214" y="863992"/>
                  </a:lnTo>
                  <a:lnTo>
                    <a:pt x="35323" y="808078"/>
                  </a:lnTo>
                  <a:lnTo>
                    <a:pt x="12903" y="750301"/>
                  </a:lnTo>
                  <a:lnTo>
                    <a:pt x="1454" y="690895"/>
                  </a:lnTo>
                  <a:lnTo>
                    <a:pt x="0" y="6606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09446" y="5824524"/>
            <a:ext cx="142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𝑏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33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575" dirty="0">
                <a:latin typeface="Cambria Math"/>
                <a:cs typeface="Cambria Math"/>
              </a:rPr>
              <a:t>෍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𝑥</a:t>
            </a:r>
            <a:r>
              <a:rPr sz="1950" spc="-30" baseline="-14957" dirty="0">
                <a:latin typeface="Cambria Math"/>
                <a:cs typeface="Cambria Math"/>
              </a:rPr>
              <a:t>𝑖</a:t>
            </a:r>
            <a:r>
              <a:rPr sz="1800" spc="-20" dirty="0">
                <a:latin typeface="Cambria Math"/>
                <a:cs typeface="Cambria Math"/>
              </a:rPr>
              <a:t>𝑈</a:t>
            </a:r>
            <a:r>
              <a:rPr sz="1950" spc="-30" baseline="-14957" dirty="0">
                <a:latin typeface="Cambria Math"/>
                <a:cs typeface="Cambria Math"/>
              </a:rPr>
              <a:t>𝑖1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724276" y="5788558"/>
            <a:ext cx="1148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𝑔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35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𝑓(𝑏</a:t>
            </a:r>
            <a:r>
              <a:rPr sz="1950" spc="-30" baseline="-14957" dirty="0">
                <a:latin typeface="Cambria Math"/>
                <a:cs typeface="Cambria Math"/>
              </a:rPr>
              <a:t>1</a:t>
            </a:r>
            <a:r>
              <a:rPr sz="1800" spc="-2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90486" y="5327141"/>
            <a:ext cx="3964304" cy="1320800"/>
            <a:chOff x="590486" y="5327141"/>
            <a:chExt cx="3964304" cy="1320800"/>
          </a:xfrm>
        </p:grpSpPr>
        <p:sp>
          <p:nvSpPr>
            <p:cNvPr id="66" name="object 66"/>
            <p:cNvSpPr/>
            <p:nvPr/>
          </p:nvSpPr>
          <p:spPr>
            <a:xfrm>
              <a:off x="2658618" y="5327141"/>
              <a:ext cx="0" cy="1320800"/>
            </a:xfrm>
            <a:custGeom>
              <a:avLst/>
              <a:gdLst/>
              <a:ahLst/>
              <a:cxnLst/>
              <a:rect l="l" t="t" r="r" b="b"/>
              <a:pathLst>
                <a:path h="1320800">
                  <a:moveTo>
                    <a:pt x="0" y="0"/>
                  </a:moveTo>
                  <a:lnTo>
                    <a:pt x="0" y="1320406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90486" y="5871273"/>
              <a:ext cx="3964304" cy="147320"/>
            </a:xfrm>
            <a:custGeom>
              <a:avLst/>
              <a:gdLst/>
              <a:ahLst/>
              <a:cxnLst/>
              <a:rect l="l" t="t" r="r" b="b"/>
              <a:pathLst>
                <a:path w="3964304" h="147320">
                  <a:moveTo>
                    <a:pt x="431736" y="118491"/>
                  </a:moveTo>
                  <a:lnTo>
                    <a:pt x="386753" y="118491"/>
                  </a:lnTo>
                  <a:lnTo>
                    <a:pt x="374040" y="118491"/>
                  </a:lnTo>
                  <a:lnTo>
                    <a:pt x="373875" y="146989"/>
                  </a:lnTo>
                  <a:lnTo>
                    <a:pt x="431736" y="118491"/>
                  </a:lnTo>
                  <a:close/>
                </a:path>
                <a:path w="3964304" h="147320">
                  <a:moveTo>
                    <a:pt x="450303" y="109347"/>
                  </a:moveTo>
                  <a:lnTo>
                    <a:pt x="374332" y="70789"/>
                  </a:lnTo>
                  <a:lnTo>
                    <a:pt x="374154" y="99364"/>
                  </a:lnTo>
                  <a:lnTo>
                    <a:pt x="127" y="97091"/>
                  </a:lnTo>
                  <a:lnTo>
                    <a:pt x="0" y="116141"/>
                  </a:lnTo>
                  <a:lnTo>
                    <a:pt x="374040" y="118414"/>
                  </a:lnTo>
                  <a:lnTo>
                    <a:pt x="386753" y="118491"/>
                  </a:lnTo>
                  <a:lnTo>
                    <a:pt x="431888" y="118414"/>
                  </a:lnTo>
                  <a:lnTo>
                    <a:pt x="450303" y="109347"/>
                  </a:lnTo>
                  <a:close/>
                </a:path>
                <a:path w="3964304" h="147320">
                  <a:moveTo>
                    <a:pt x="3964241" y="34988"/>
                  </a:moveTo>
                  <a:lnTo>
                    <a:pt x="3948798" y="28041"/>
                  </a:lnTo>
                  <a:lnTo>
                    <a:pt x="3886517" y="0"/>
                  </a:lnTo>
                  <a:lnTo>
                    <a:pt x="3887698" y="28562"/>
                  </a:lnTo>
                  <a:lnTo>
                    <a:pt x="3315906" y="51727"/>
                  </a:lnTo>
                  <a:lnTo>
                    <a:pt x="3316668" y="70751"/>
                  </a:lnTo>
                  <a:lnTo>
                    <a:pt x="3888498" y="47599"/>
                  </a:lnTo>
                  <a:lnTo>
                    <a:pt x="3889692" y="76136"/>
                  </a:lnTo>
                  <a:lnTo>
                    <a:pt x="3964241" y="3498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406095" y="5997346"/>
            <a:ext cx="18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44779" y="6105550"/>
            <a:ext cx="22097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latin typeface="Cambria Math"/>
                <a:cs typeface="Cambria Math"/>
              </a:rPr>
              <a:t>11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506" y="5841821"/>
            <a:ext cx="209550" cy="35242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78" y="5722174"/>
            <a:ext cx="209550" cy="3524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428" y="5598667"/>
            <a:ext cx="2095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203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2275" y="463877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2805" y="2259701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5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750193" y="1314680"/>
              <a:ext cx="938689" cy="47053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2800" dirty="0" smtClean="0">
                  <a:solidFill>
                    <a:schemeClr val="accent5">
                      <a:lumMod val="50000"/>
                    </a:schemeClr>
                  </a:solidFill>
                </a:rPr>
                <a:t>SDN</a:t>
              </a:r>
              <a:endParaRPr lang="en-US" sz="2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6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1449719" y="1352665"/>
              <a:ext cx="928870" cy="58122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2800" dirty="0" smtClean="0">
                  <a:solidFill>
                    <a:schemeClr val="accent1">
                      <a:lumMod val="75000"/>
                    </a:schemeClr>
                  </a:solidFill>
                </a:rPr>
                <a:t>NFV</a:t>
              </a:r>
              <a:endParaRPr lang="en-US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103360" y="4356724"/>
            <a:ext cx="3715871" cy="1325563"/>
          </a:xfrm>
        </p:spPr>
        <p:txBody>
          <a:bodyPr/>
          <a:lstStyle/>
          <a:p>
            <a:r>
              <a:rPr lang="en-US" altLang="en-US" dirty="0"/>
              <a:t>Thank you!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18219" y="6142254"/>
            <a:ext cx="497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015715" y="5772922"/>
            <a:ext cx="307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https://github.com/siagianp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03360" y="5173542"/>
            <a:ext cx="3357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Thank you For being a great class!</a:t>
            </a:r>
          </a:p>
        </p:txBody>
      </p:sp>
      <p:sp>
        <p:nvSpPr>
          <p:cNvPr id="2" name="Rectangle 1"/>
          <p:cNvSpPr/>
          <p:nvPr/>
        </p:nvSpPr>
        <p:spPr>
          <a:xfrm>
            <a:off x="348815" y="6175026"/>
            <a:ext cx="7073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</a:t>
            </a:r>
            <a:r>
              <a:rPr lang="en-US" dirty="0" smtClean="0"/>
              <a:t>://github.com/amelcharolinesgn2/IoT_simulator-mqtt-NodeRed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952" y="3161383"/>
            <a:ext cx="446086" cy="6358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572" y="3177222"/>
            <a:ext cx="613391" cy="58272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4551" y="3161383"/>
            <a:ext cx="599662" cy="57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Forward</a:t>
            </a:r>
            <a:r>
              <a:rPr spc="-120" dirty="0"/>
              <a:t> </a:t>
            </a:r>
            <a:r>
              <a:rPr spc="-40" dirty="0"/>
              <a:t>Pass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5305" y="1690688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2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2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349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490855" cy="2714625"/>
            </a:xfrm>
            <a:custGeom>
              <a:avLst/>
              <a:gdLst/>
              <a:ahLst/>
              <a:cxnLst/>
              <a:rect l="l" t="t" r="r" b="b"/>
              <a:pathLst>
                <a:path w="490854" h="2714625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  <a:path w="490854" h="2714625">
                  <a:moveTo>
                    <a:pt x="13715" y="1033272"/>
                  </a:moveTo>
                  <a:lnTo>
                    <a:pt x="18562" y="986600"/>
                  </a:lnTo>
                  <a:lnTo>
                    <a:pt x="32462" y="943123"/>
                  </a:lnTo>
                  <a:lnTo>
                    <a:pt x="54455" y="903775"/>
                  </a:lnTo>
                  <a:lnTo>
                    <a:pt x="83581" y="869489"/>
                  </a:lnTo>
                  <a:lnTo>
                    <a:pt x="118881" y="841198"/>
                  </a:lnTo>
                  <a:lnTo>
                    <a:pt x="159394" y="819834"/>
                  </a:lnTo>
                  <a:lnTo>
                    <a:pt x="204161" y="806332"/>
                  </a:lnTo>
                  <a:lnTo>
                    <a:pt x="252221" y="801624"/>
                  </a:lnTo>
                  <a:lnTo>
                    <a:pt x="300282" y="806332"/>
                  </a:lnTo>
                  <a:lnTo>
                    <a:pt x="345049" y="819834"/>
                  </a:lnTo>
                  <a:lnTo>
                    <a:pt x="385562" y="841198"/>
                  </a:lnTo>
                  <a:lnTo>
                    <a:pt x="420862" y="869489"/>
                  </a:lnTo>
                  <a:lnTo>
                    <a:pt x="449988" y="903775"/>
                  </a:lnTo>
                  <a:lnTo>
                    <a:pt x="471981" y="943123"/>
                  </a:lnTo>
                  <a:lnTo>
                    <a:pt x="485881" y="986600"/>
                  </a:lnTo>
                  <a:lnTo>
                    <a:pt x="490727" y="1033272"/>
                  </a:lnTo>
                  <a:lnTo>
                    <a:pt x="485881" y="1079943"/>
                  </a:lnTo>
                  <a:lnTo>
                    <a:pt x="471981" y="1123420"/>
                  </a:lnTo>
                  <a:lnTo>
                    <a:pt x="449988" y="1162768"/>
                  </a:lnTo>
                  <a:lnTo>
                    <a:pt x="420862" y="1197054"/>
                  </a:lnTo>
                  <a:lnTo>
                    <a:pt x="385562" y="1225345"/>
                  </a:lnTo>
                  <a:lnTo>
                    <a:pt x="345049" y="1246709"/>
                  </a:lnTo>
                  <a:lnTo>
                    <a:pt x="300282" y="1260211"/>
                  </a:lnTo>
                  <a:lnTo>
                    <a:pt x="252221" y="1264920"/>
                  </a:lnTo>
                  <a:lnTo>
                    <a:pt x="204161" y="1260211"/>
                  </a:lnTo>
                  <a:lnTo>
                    <a:pt x="159394" y="1246709"/>
                  </a:lnTo>
                  <a:lnTo>
                    <a:pt x="118881" y="1225345"/>
                  </a:lnTo>
                  <a:lnTo>
                    <a:pt x="83581" y="1197054"/>
                  </a:lnTo>
                  <a:lnTo>
                    <a:pt x="54455" y="1162768"/>
                  </a:lnTo>
                  <a:lnTo>
                    <a:pt x="32462" y="1123420"/>
                  </a:lnTo>
                  <a:lnTo>
                    <a:pt x="18562" y="1079943"/>
                  </a:lnTo>
                  <a:lnTo>
                    <a:pt x="13715" y="1033272"/>
                  </a:lnTo>
                  <a:close/>
                </a:path>
                <a:path w="490854" h="2714625">
                  <a:moveTo>
                    <a:pt x="13715" y="1782317"/>
                  </a:moveTo>
                  <a:lnTo>
                    <a:pt x="18562" y="1735467"/>
                  </a:lnTo>
                  <a:lnTo>
                    <a:pt x="32462" y="1691836"/>
                  </a:lnTo>
                  <a:lnTo>
                    <a:pt x="54455" y="1652357"/>
                  </a:lnTo>
                  <a:lnTo>
                    <a:pt x="83581" y="1617964"/>
                  </a:lnTo>
                  <a:lnTo>
                    <a:pt x="118881" y="1589589"/>
                  </a:lnTo>
                  <a:lnTo>
                    <a:pt x="159394" y="1568166"/>
                  </a:lnTo>
                  <a:lnTo>
                    <a:pt x="204161" y="1554628"/>
                  </a:lnTo>
                  <a:lnTo>
                    <a:pt x="252221" y="1549908"/>
                  </a:lnTo>
                  <a:lnTo>
                    <a:pt x="300282" y="1554628"/>
                  </a:lnTo>
                  <a:lnTo>
                    <a:pt x="345049" y="1568166"/>
                  </a:lnTo>
                  <a:lnTo>
                    <a:pt x="385562" y="1589589"/>
                  </a:lnTo>
                  <a:lnTo>
                    <a:pt x="420862" y="1617964"/>
                  </a:lnTo>
                  <a:lnTo>
                    <a:pt x="449988" y="1652357"/>
                  </a:lnTo>
                  <a:lnTo>
                    <a:pt x="471981" y="1691836"/>
                  </a:lnTo>
                  <a:lnTo>
                    <a:pt x="485881" y="1735467"/>
                  </a:lnTo>
                  <a:lnTo>
                    <a:pt x="490727" y="1782317"/>
                  </a:lnTo>
                  <a:lnTo>
                    <a:pt x="485881" y="1829168"/>
                  </a:lnTo>
                  <a:lnTo>
                    <a:pt x="471981" y="1872799"/>
                  </a:lnTo>
                  <a:lnTo>
                    <a:pt x="449988" y="1912278"/>
                  </a:lnTo>
                  <a:lnTo>
                    <a:pt x="420862" y="1946671"/>
                  </a:lnTo>
                  <a:lnTo>
                    <a:pt x="385562" y="1975046"/>
                  </a:lnTo>
                  <a:lnTo>
                    <a:pt x="345049" y="1996469"/>
                  </a:lnTo>
                  <a:lnTo>
                    <a:pt x="300282" y="2010007"/>
                  </a:lnTo>
                  <a:lnTo>
                    <a:pt x="252221" y="2014727"/>
                  </a:lnTo>
                  <a:lnTo>
                    <a:pt x="204161" y="2010007"/>
                  </a:lnTo>
                  <a:lnTo>
                    <a:pt x="159394" y="1996469"/>
                  </a:lnTo>
                  <a:lnTo>
                    <a:pt x="118881" y="1975046"/>
                  </a:lnTo>
                  <a:lnTo>
                    <a:pt x="83581" y="1946671"/>
                  </a:lnTo>
                  <a:lnTo>
                    <a:pt x="54455" y="1912278"/>
                  </a:lnTo>
                  <a:lnTo>
                    <a:pt x="32462" y="1872799"/>
                  </a:lnTo>
                  <a:lnTo>
                    <a:pt x="18562" y="1829168"/>
                  </a:lnTo>
                  <a:lnTo>
                    <a:pt x="13715" y="1782317"/>
                  </a:lnTo>
                  <a:close/>
                </a:path>
                <a:path w="490854" h="2714625">
                  <a:moveTo>
                    <a:pt x="13715" y="2481834"/>
                  </a:moveTo>
                  <a:lnTo>
                    <a:pt x="18562" y="2434983"/>
                  </a:lnTo>
                  <a:lnTo>
                    <a:pt x="32462" y="2391352"/>
                  </a:lnTo>
                  <a:lnTo>
                    <a:pt x="54455" y="2351873"/>
                  </a:lnTo>
                  <a:lnTo>
                    <a:pt x="83581" y="2317480"/>
                  </a:lnTo>
                  <a:lnTo>
                    <a:pt x="118881" y="2289105"/>
                  </a:lnTo>
                  <a:lnTo>
                    <a:pt x="159394" y="2267682"/>
                  </a:lnTo>
                  <a:lnTo>
                    <a:pt x="204161" y="2254144"/>
                  </a:lnTo>
                  <a:lnTo>
                    <a:pt x="252221" y="2249424"/>
                  </a:lnTo>
                  <a:lnTo>
                    <a:pt x="300282" y="2254144"/>
                  </a:lnTo>
                  <a:lnTo>
                    <a:pt x="345049" y="2267682"/>
                  </a:lnTo>
                  <a:lnTo>
                    <a:pt x="385562" y="2289105"/>
                  </a:lnTo>
                  <a:lnTo>
                    <a:pt x="420862" y="2317480"/>
                  </a:lnTo>
                  <a:lnTo>
                    <a:pt x="449988" y="2351873"/>
                  </a:lnTo>
                  <a:lnTo>
                    <a:pt x="471981" y="2391352"/>
                  </a:lnTo>
                  <a:lnTo>
                    <a:pt x="485881" y="2434983"/>
                  </a:lnTo>
                  <a:lnTo>
                    <a:pt x="490727" y="2481834"/>
                  </a:lnTo>
                  <a:lnTo>
                    <a:pt x="485881" y="2528684"/>
                  </a:lnTo>
                  <a:lnTo>
                    <a:pt x="471981" y="2572315"/>
                  </a:lnTo>
                  <a:lnTo>
                    <a:pt x="449988" y="2611794"/>
                  </a:lnTo>
                  <a:lnTo>
                    <a:pt x="420862" y="2646187"/>
                  </a:lnTo>
                  <a:lnTo>
                    <a:pt x="385562" y="2674562"/>
                  </a:lnTo>
                  <a:lnTo>
                    <a:pt x="345049" y="2695985"/>
                  </a:lnTo>
                  <a:lnTo>
                    <a:pt x="300282" y="2709523"/>
                  </a:lnTo>
                  <a:lnTo>
                    <a:pt x="252221" y="2714244"/>
                  </a:lnTo>
                  <a:lnTo>
                    <a:pt x="204161" y="2709523"/>
                  </a:lnTo>
                  <a:lnTo>
                    <a:pt x="159394" y="2695985"/>
                  </a:lnTo>
                  <a:lnTo>
                    <a:pt x="118881" y="2674562"/>
                  </a:lnTo>
                  <a:lnTo>
                    <a:pt x="83581" y="2646187"/>
                  </a:lnTo>
                  <a:lnTo>
                    <a:pt x="54455" y="2611794"/>
                  </a:lnTo>
                  <a:lnTo>
                    <a:pt x="32462" y="2572315"/>
                  </a:lnTo>
                  <a:lnTo>
                    <a:pt x="18562" y="2528684"/>
                  </a:lnTo>
                  <a:lnTo>
                    <a:pt x="13715" y="2481834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761" y="2393441"/>
              <a:ext cx="483234" cy="1165860"/>
            </a:xfrm>
            <a:custGeom>
              <a:avLst/>
              <a:gdLst/>
              <a:ahLst/>
              <a:cxnLst/>
              <a:rect l="l" t="t" r="r" b="b"/>
              <a:pathLst>
                <a:path w="483234" h="1165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5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5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4" h="1165860">
                  <a:moveTo>
                    <a:pt x="6096" y="933450"/>
                  </a:moveTo>
                  <a:lnTo>
                    <a:pt x="10942" y="886599"/>
                  </a:lnTo>
                  <a:lnTo>
                    <a:pt x="24842" y="842968"/>
                  </a:lnTo>
                  <a:lnTo>
                    <a:pt x="46835" y="803489"/>
                  </a:lnTo>
                  <a:lnTo>
                    <a:pt x="75961" y="769096"/>
                  </a:lnTo>
                  <a:lnTo>
                    <a:pt x="111261" y="740721"/>
                  </a:lnTo>
                  <a:lnTo>
                    <a:pt x="151774" y="719298"/>
                  </a:lnTo>
                  <a:lnTo>
                    <a:pt x="196541" y="705760"/>
                  </a:lnTo>
                  <a:lnTo>
                    <a:pt x="244601" y="701040"/>
                  </a:lnTo>
                  <a:lnTo>
                    <a:pt x="292662" y="705760"/>
                  </a:lnTo>
                  <a:lnTo>
                    <a:pt x="337429" y="719298"/>
                  </a:lnTo>
                  <a:lnTo>
                    <a:pt x="377942" y="740721"/>
                  </a:lnTo>
                  <a:lnTo>
                    <a:pt x="413242" y="769096"/>
                  </a:lnTo>
                  <a:lnTo>
                    <a:pt x="442368" y="803489"/>
                  </a:lnTo>
                  <a:lnTo>
                    <a:pt x="464361" y="842968"/>
                  </a:lnTo>
                  <a:lnTo>
                    <a:pt x="478261" y="886599"/>
                  </a:lnTo>
                  <a:lnTo>
                    <a:pt x="483108" y="933450"/>
                  </a:lnTo>
                  <a:lnTo>
                    <a:pt x="478261" y="980300"/>
                  </a:lnTo>
                  <a:lnTo>
                    <a:pt x="464361" y="1023931"/>
                  </a:lnTo>
                  <a:lnTo>
                    <a:pt x="442368" y="1063410"/>
                  </a:lnTo>
                  <a:lnTo>
                    <a:pt x="413242" y="1097803"/>
                  </a:lnTo>
                  <a:lnTo>
                    <a:pt x="377942" y="1126178"/>
                  </a:lnTo>
                  <a:lnTo>
                    <a:pt x="337429" y="1147601"/>
                  </a:lnTo>
                  <a:lnTo>
                    <a:pt x="292662" y="1161139"/>
                  </a:lnTo>
                  <a:lnTo>
                    <a:pt x="244601" y="1165860"/>
                  </a:lnTo>
                  <a:lnTo>
                    <a:pt x="196541" y="1161139"/>
                  </a:lnTo>
                  <a:lnTo>
                    <a:pt x="151774" y="1147601"/>
                  </a:lnTo>
                  <a:lnTo>
                    <a:pt x="111261" y="1126178"/>
                  </a:lnTo>
                  <a:lnTo>
                    <a:pt x="75961" y="1097803"/>
                  </a:lnTo>
                  <a:lnTo>
                    <a:pt x="46835" y="1063410"/>
                  </a:lnTo>
                  <a:lnTo>
                    <a:pt x="24842" y="1023931"/>
                  </a:lnTo>
                  <a:lnTo>
                    <a:pt x="10942" y="980300"/>
                  </a:lnTo>
                  <a:lnTo>
                    <a:pt x="6096" y="9334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1714" y="1759457"/>
              <a:ext cx="1473200" cy="2282825"/>
            </a:xfrm>
            <a:custGeom>
              <a:avLst/>
              <a:gdLst/>
              <a:ahLst/>
              <a:cxnLst/>
              <a:rect l="l" t="t" r="r" b="b"/>
              <a:pathLst>
                <a:path w="1473200" h="2282825">
                  <a:moveTo>
                    <a:pt x="1472819" y="2102866"/>
                  </a:moveTo>
                  <a:lnTo>
                    <a:pt x="1461617" y="2059051"/>
                  </a:lnTo>
                  <a:lnTo>
                    <a:pt x="1451737" y="2020316"/>
                  </a:lnTo>
                  <a:lnTo>
                    <a:pt x="1432928" y="2036597"/>
                  </a:lnTo>
                  <a:lnTo>
                    <a:pt x="1428877" y="2029841"/>
                  </a:lnTo>
                  <a:lnTo>
                    <a:pt x="1424241" y="2037130"/>
                  </a:lnTo>
                  <a:lnTo>
                    <a:pt x="1417154" y="2028952"/>
                  </a:lnTo>
                  <a:lnTo>
                    <a:pt x="1417154" y="2048319"/>
                  </a:lnTo>
                  <a:lnTo>
                    <a:pt x="1414411" y="2052637"/>
                  </a:lnTo>
                  <a:lnTo>
                    <a:pt x="1410728" y="2055812"/>
                  </a:lnTo>
                  <a:lnTo>
                    <a:pt x="844804" y="1696110"/>
                  </a:lnTo>
                  <a:lnTo>
                    <a:pt x="1069492" y="1646885"/>
                  </a:lnTo>
                  <a:lnTo>
                    <a:pt x="1417154" y="2048319"/>
                  </a:lnTo>
                  <a:lnTo>
                    <a:pt x="1417154" y="2028952"/>
                  </a:lnTo>
                  <a:lnTo>
                    <a:pt x="1083627" y="1643799"/>
                  </a:lnTo>
                  <a:lnTo>
                    <a:pt x="1329347" y="1589963"/>
                  </a:lnTo>
                  <a:lnTo>
                    <a:pt x="1336167" y="1620901"/>
                  </a:lnTo>
                  <a:lnTo>
                    <a:pt x="1393317" y="1574800"/>
                  </a:lnTo>
                  <a:lnTo>
                    <a:pt x="1402461" y="1567434"/>
                  </a:lnTo>
                  <a:lnTo>
                    <a:pt x="1402092" y="1567345"/>
                  </a:lnTo>
                  <a:lnTo>
                    <a:pt x="1402969" y="1567180"/>
                  </a:lnTo>
                  <a:lnTo>
                    <a:pt x="1387271" y="1531620"/>
                  </a:lnTo>
                  <a:lnTo>
                    <a:pt x="1368552" y="1489202"/>
                  </a:lnTo>
                  <a:lnTo>
                    <a:pt x="1348270" y="1513662"/>
                  </a:lnTo>
                  <a:lnTo>
                    <a:pt x="1336954" y="1504289"/>
                  </a:lnTo>
                  <a:lnTo>
                    <a:pt x="1336954" y="1520812"/>
                  </a:lnTo>
                  <a:lnTo>
                    <a:pt x="1334147" y="1530692"/>
                  </a:lnTo>
                  <a:lnTo>
                    <a:pt x="1327137" y="1539163"/>
                  </a:lnTo>
                  <a:lnTo>
                    <a:pt x="1324089" y="1538300"/>
                  </a:lnTo>
                  <a:lnTo>
                    <a:pt x="1324089" y="1566087"/>
                  </a:lnTo>
                  <a:lnTo>
                    <a:pt x="1320469" y="1578851"/>
                  </a:lnTo>
                  <a:lnTo>
                    <a:pt x="1074115" y="1632813"/>
                  </a:lnTo>
                  <a:lnTo>
                    <a:pt x="1059992" y="1616506"/>
                  </a:lnTo>
                  <a:lnTo>
                    <a:pt x="1059992" y="1635912"/>
                  </a:lnTo>
                  <a:lnTo>
                    <a:pt x="829525" y="1686394"/>
                  </a:lnTo>
                  <a:lnTo>
                    <a:pt x="811847" y="1675168"/>
                  </a:lnTo>
                  <a:lnTo>
                    <a:pt x="811847" y="1690268"/>
                  </a:lnTo>
                  <a:lnTo>
                    <a:pt x="42024" y="1858899"/>
                  </a:lnTo>
                  <a:lnTo>
                    <a:pt x="542950" y="1519313"/>
                  </a:lnTo>
                  <a:lnTo>
                    <a:pt x="811847" y="1690268"/>
                  </a:lnTo>
                  <a:lnTo>
                    <a:pt x="811847" y="1675168"/>
                  </a:lnTo>
                  <a:lnTo>
                    <a:pt x="554431" y="1511528"/>
                  </a:lnTo>
                  <a:lnTo>
                    <a:pt x="740371" y="1385481"/>
                  </a:lnTo>
                  <a:lnTo>
                    <a:pt x="876681" y="1424228"/>
                  </a:lnTo>
                  <a:lnTo>
                    <a:pt x="1059992" y="1635912"/>
                  </a:lnTo>
                  <a:lnTo>
                    <a:pt x="1059992" y="1616506"/>
                  </a:lnTo>
                  <a:lnTo>
                    <a:pt x="899007" y="1430578"/>
                  </a:lnTo>
                  <a:lnTo>
                    <a:pt x="1320660" y="1550492"/>
                  </a:lnTo>
                  <a:lnTo>
                    <a:pt x="1324089" y="1566087"/>
                  </a:lnTo>
                  <a:lnTo>
                    <a:pt x="1324089" y="1538300"/>
                  </a:lnTo>
                  <a:lnTo>
                    <a:pt x="883869" y="1413090"/>
                  </a:lnTo>
                  <a:lnTo>
                    <a:pt x="861529" y="1387297"/>
                  </a:lnTo>
                  <a:lnTo>
                    <a:pt x="861529" y="1406740"/>
                  </a:lnTo>
                  <a:lnTo>
                    <a:pt x="754075" y="1376184"/>
                  </a:lnTo>
                  <a:lnTo>
                    <a:pt x="805103" y="1341602"/>
                  </a:lnTo>
                  <a:lnTo>
                    <a:pt x="861529" y="1406740"/>
                  </a:lnTo>
                  <a:lnTo>
                    <a:pt x="861529" y="1387297"/>
                  </a:lnTo>
                  <a:lnTo>
                    <a:pt x="815721" y="1334401"/>
                  </a:lnTo>
                  <a:lnTo>
                    <a:pt x="978852" y="1223810"/>
                  </a:lnTo>
                  <a:lnTo>
                    <a:pt x="1336954" y="1520812"/>
                  </a:lnTo>
                  <a:lnTo>
                    <a:pt x="1336954" y="1504289"/>
                  </a:lnTo>
                  <a:lnTo>
                    <a:pt x="989799" y="1216393"/>
                  </a:lnTo>
                  <a:lnTo>
                    <a:pt x="1329626" y="986015"/>
                  </a:lnTo>
                  <a:lnTo>
                    <a:pt x="1347470" y="1012317"/>
                  </a:lnTo>
                  <a:lnTo>
                    <a:pt x="1372095" y="968375"/>
                  </a:lnTo>
                  <a:lnTo>
                    <a:pt x="1389126" y="938022"/>
                  </a:lnTo>
                  <a:lnTo>
                    <a:pt x="1304671" y="949198"/>
                  </a:lnTo>
                  <a:lnTo>
                    <a:pt x="1322489" y="975499"/>
                  </a:lnTo>
                  <a:lnTo>
                    <a:pt x="979614" y="1207935"/>
                  </a:lnTo>
                  <a:lnTo>
                    <a:pt x="968667" y="1198867"/>
                  </a:lnTo>
                  <a:lnTo>
                    <a:pt x="968667" y="1215364"/>
                  </a:lnTo>
                  <a:lnTo>
                    <a:pt x="807339" y="1324724"/>
                  </a:lnTo>
                  <a:lnTo>
                    <a:pt x="796721" y="1312468"/>
                  </a:lnTo>
                  <a:lnTo>
                    <a:pt x="796721" y="1331925"/>
                  </a:lnTo>
                  <a:lnTo>
                    <a:pt x="738111" y="1371650"/>
                  </a:lnTo>
                  <a:lnTo>
                    <a:pt x="724420" y="1367764"/>
                  </a:lnTo>
                  <a:lnTo>
                    <a:pt x="724420" y="1380934"/>
                  </a:lnTo>
                  <a:lnTo>
                    <a:pt x="542734" y="1504099"/>
                  </a:lnTo>
                  <a:lnTo>
                    <a:pt x="531266" y="1496809"/>
                  </a:lnTo>
                  <a:lnTo>
                    <a:pt x="531266" y="1511884"/>
                  </a:lnTo>
                  <a:lnTo>
                    <a:pt x="39408" y="1845310"/>
                  </a:lnTo>
                  <a:lnTo>
                    <a:pt x="380695" y="1416151"/>
                  </a:lnTo>
                  <a:lnTo>
                    <a:pt x="531266" y="1511884"/>
                  </a:lnTo>
                  <a:lnTo>
                    <a:pt x="531266" y="1496809"/>
                  </a:lnTo>
                  <a:lnTo>
                    <a:pt x="388645" y="1406144"/>
                  </a:lnTo>
                  <a:lnTo>
                    <a:pt x="466928" y="1307706"/>
                  </a:lnTo>
                  <a:lnTo>
                    <a:pt x="724420" y="1380934"/>
                  </a:lnTo>
                  <a:lnTo>
                    <a:pt x="724420" y="1367764"/>
                  </a:lnTo>
                  <a:lnTo>
                    <a:pt x="475488" y="1296949"/>
                  </a:lnTo>
                  <a:lnTo>
                    <a:pt x="614768" y="1121803"/>
                  </a:lnTo>
                  <a:lnTo>
                    <a:pt x="796721" y="1331925"/>
                  </a:lnTo>
                  <a:lnTo>
                    <a:pt x="796721" y="1312468"/>
                  </a:lnTo>
                  <a:lnTo>
                    <a:pt x="622846" y="1111656"/>
                  </a:lnTo>
                  <a:lnTo>
                    <a:pt x="710603" y="1001306"/>
                  </a:lnTo>
                  <a:lnTo>
                    <a:pt x="968667" y="1215364"/>
                  </a:lnTo>
                  <a:lnTo>
                    <a:pt x="968667" y="1198867"/>
                  </a:lnTo>
                  <a:lnTo>
                    <a:pt x="722858" y="994994"/>
                  </a:lnTo>
                  <a:lnTo>
                    <a:pt x="1330591" y="842314"/>
                  </a:lnTo>
                  <a:lnTo>
                    <a:pt x="1338326" y="873125"/>
                  </a:lnTo>
                  <a:lnTo>
                    <a:pt x="1392161" y="826897"/>
                  </a:lnTo>
                  <a:lnTo>
                    <a:pt x="1401648" y="818756"/>
                  </a:lnTo>
                  <a:lnTo>
                    <a:pt x="1402969" y="818515"/>
                  </a:lnTo>
                  <a:lnTo>
                    <a:pt x="1402461" y="818057"/>
                  </a:lnTo>
                  <a:lnTo>
                    <a:pt x="1402969" y="817626"/>
                  </a:lnTo>
                  <a:lnTo>
                    <a:pt x="1401711" y="817359"/>
                  </a:lnTo>
                  <a:lnTo>
                    <a:pt x="1390269" y="806704"/>
                  </a:lnTo>
                  <a:lnTo>
                    <a:pt x="1340612" y="760476"/>
                  </a:lnTo>
                  <a:lnTo>
                    <a:pt x="1331595" y="790943"/>
                  </a:lnTo>
                  <a:lnTo>
                    <a:pt x="1324076" y="788746"/>
                  </a:lnTo>
                  <a:lnTo>
                    <a:pt x="1324076" y="816368"/>
                  </a:lnTo>
                  <a:lnTo>
                    <a:pt x="1319453" y="832040"/>
                  </a:lnTo>
                  <a:lnTo>
                    <a:pt x="726795" y="980935"/>
                  </a:lnTo>
                  <a:lnTo>
                    <a:pt x="955281" y="693610"/>
                  </a:lnTo>
                  <a:lnTo>
                    <a:pt x="1320177" y="800836"/>
                  </a:lnTo>
                  <a:lnTo>
                    <a:pt x="1324076" y="816368"/>
                  </a:lnTo>
                  <a:lnTo>
                    <a:pt x="1324076" y="788746"/>
                  </a:lnTo>
                  <a:lnTo>
                    <a:pt x="963815" y="682891"/>
                  </a:lnTo>
                  <a:lnTo>
                    <a:pt x="1346644" y="201498"/>
                  </a:lnTo>
                  <a:lnTo>
                    <a:pt x="1371473" y="221234"/>
                  </a:lnTo>
                  <a:lnTo>
                    <a:pt x="1379435" y="183642"/>
                  </a:lnTo>
                  <a:lnTo>
                    <a:pt x="1389126" y="137922"/>
                  </a:lnTo>
                  <a:lnTo>
                    <a:pt x="1311910" y="173863"/>
                  </a:lnTo>
                  <a:lnTo>
                    <a:pt x="1336738" y="193624"/>
                  </a:lnTo>
                  <a:lnTo>
                    <a:pt x="950709" y="679030"/>
                  </a:lnTo>
                  <a:lnTo>
                    <a:pt x="942187" y="676529"/>
                  </a:lnTo>
                  <a:lnTo>
                    <a:pt x="942187" y="689762"/>
                  </a:lnTo>
                  <a:lnTo>
                    <a:pt x="708748" y="983310"/>
                  </a:lnTo>
                  <a:lnTo>
                    <a:pt x="695515" y="972337"/>
                  </a:lnTo>
                  <a:lnTo>
                    <a:pt x="695515" y="988783"/>
                  </a:lnTo>
                  <a:lnTo>
                    <a:pt x="693585" y="989279"/>
                  </a:lnTo>
                  <a:lnTo>
                    <a:pt x="693585" y="1002360"/>
                  </a:lnTo>
                  <a:lnTo>
                    <a:pt x="614413" y="1101928"/>
                  </a:lnTo>
                  <a:lnTo>
                    <a:pt x="606348" y="1092619"/>
                  </a:lnTo>
                  <a:lnTo>
                    <a:pt x="606348" y="1112075"/>
                  </a:lnTo>
                  <a:lnTo>
                    <a:pt x="462305" y="1293202"/>
                  </a:lnTo>
                  <a:lnTo>
                    <a:pt x="453745" y="1290777"/>
                  </a:lnTo>
                  <a:lnTo>
                    <a:pt x="453745" y="1303959"/>
                  </a:lnTo>
                  <a:lnTo>
                    <a:pt x="377913" y="1399324"/>
                  </a:lnTo>
                  <a:lnTo>
                    <a:pt x="45008" y="1187704"/>
                  </a:lnTo>
                  <a:lnTo>
                    <a:pt x="453745" y="1303959"/>
                  </a:lnTo>
                  <a:lnTo>
                    <a:pt x="453745" y="1290777"/>
                  </a:lnTo>
                  <a:lnTo>
                    <a:pt x="27813" y="1169619"/>
                  </a:lnTo>
                  <a:lnTo>
                    <a:pt x="543902" y="1039952"/>
                  </a:lnTo>
                  <a:lnTo>
                    <a:pt x="606348" y="1112075"/>
                  </a:lnTo>
                  <a:lnTo>
                    <a:pt x="606348" y="1092619"/>
                  </a:lnTo>
                  <a:lnTo>
                    <a:pt x="557758" y="1036485"/>
                  </a:lnTo>
                  <a:lnTo>
                    <a:pt x="693585" y="1002360"/>
                  </a:lnTo>
                  <a:lnTo>
                    <a:pt x="693585" y="989279"/>
                  </a:lnTo>
                  <a:lnTo>
                    <a:pt x="548449" y="1025728"/>
                  </a:lnTo>
                  <a:lnTo>
                    <a:pt x="534606" y="1009751"/>
                  </a:lnTo>
                  <a:lnTo>
                    <a:pt x="534606" y="1029208"/>
                  </a:lnTo>
                  <a:lnTo>
                    <a:pt x="30518" y="1155852"/>
                  </a:lnTo>
                  <a:lnTo>
                    <a:pt x="387146" y="858926"/>
                  </a:lnTo>
                  <a:lnTo>
                    <a:pt x="534606" y="1029208"/>
                  </a:lnTo>
                  <a:lnTo>
                    <a:pt x="534606" y="1009751"/>
                  </a:lnTo>
                  <a:lnTo>
                    <a:pt x="396951" y="850760"/>
                  </a:lnTo>
                  <a:lnTo>
                    <a:pt x="462915" y="795845"/>
                  </a:lnTo>
                  <a:lnTo>
                    <a:pt x="695515" y="988783"/>
                  </a:lnTo>
                  <a:lnTo>
                    <a:pt x="695515" y="972337"/>
                  </a:lnTo>
                  <a:lnTo>
                    <a:pt x="472795" y="787603"/>
                  </a:lnTo>
                  <a:lnTo>
                    <a:pt x="682117" y="613333"/>
                  </a:lnTo>
                  <a:lnTo>
                    <a:pt x="942187" y="689762"/>
                  </a:lnTo>
                  <a:lnTo>
                    <a:pt x="942187" y="676529"/>
                  </a:lnTo>
                  <a:lnTo>
                    <a:pt x="693864" y="603554"/>
                  </a:lnTo>
                  <a:lnTo>
                    <a:pt x="1335151" y="69608"/>
                  </a:lnTo>
                  <a:lnTo>
                    <a:pt x="1355471" y="93980"/>
                  </a:lnTo>
                  <a:lnTo>
                    <a:pt x="1373987" y="51689"/>
                  </a:lnTo>
                  <a:lnTo>
                    <a:pt x="1389634" y="16002"/>
                  </a:lnTo>
                  <a:lnTo>
                    <a:pt x="1323606" y="3378"/>
                  </a:lnTo>
                  <a:lnTo>
                    <a:pt x="1323606" y="62674"/>
                  </a:lnTo>
                  <a:lnTo>
                    <a:pt x="679170" y="599236"/>
                  </a:lnTo>
                  <a:lnTo>
                    <a:pt x="667423" y="595795"/>
                  </a:lnTo>
                  <a:lnTo>
                    <a:pt x="667423" y="609015"/>
                  </a:lnTo>
                  <a:lnTo>
                    <a:pt x="462838" y="779348"/>
                  </a:lnTo>
                  <a:lnTo>
                    <a:pt x="452958" y="771156"/>
                  </a:lnTo>
                  <a:lnTo>
                    <a:pt x="452958" y="787590"/>
                  </a:lnTo>
                  <a:lnTo>
                    <a:pt x="388620" y="841146"/>
                  </a:lnTo>
                  <a:lnTo>
                    <a:pt x="60020" y="461657"/>
                  </a:lnTo>
                  <a:lnTo>
                    <a:pt x="452958" y="787590"/>
                  </a:lnTo>
                  <a:lnTo>
                    <a:pt x="452958" y="771156"/>
                  </a:lnTo>
                  <a:lnTo>
                    <a:pt x="32486" y="422427"/>
                  </a:lnTo>
                  <a:lnTo>
                    <a:pt x="667423" y="609015"/>
                  </a:lnTo>
                  <a:lnTo>
                    <a:pt x="667423" y="595795"/>
                  </a:lnTo>
                  <a:lnTo>
                    <a:pt x="26441" y="407416"/>
                  </a:lnTo>
                  <a:lnTo>
                    <a:pt x="1313853" y="44030"/>
                  </a:lnTo>
                  <a:lnTo>
                    <a:pt x="1320647" y="52184"/>
                  </a:lnTo>
                  <a:lnTo>
                    <a:pt x="1323606" y="62674"/>
                  </a:lnTo>
                  <a:lnTo>
                    <a:pt x="1323606" y="3378"/>
                  </a:lnTo>
                  <a:lnTo>
                    <a:pt x="1305941" y="0"/>
                  </a:lnTo>
                  <a:lnTo>
                    <a:pt x="1314577" y="30657"/>
                  </a:lnTo>
                  <a:lnTo>
                    <a:pt x="3048" y="400812"/>
                  </a:lnTo>
                  <a:lnTo>
                    <a:pt x="4927" y="407289"/>
                  </a:lnTo>
                  <a:lnTo>
                    <a:pt x="4800" y="407695"/>
                  </a:lnTo>
                  <a:lnTo>
                    <a:pt x="0" y="411861"/>
                  </a:lnTo>
                  <a:lnTo>
                    <a:pt x="378815" y="849312"/>
                  </a:lnTo>
                  <a:lnTo>
                    <a:pt x="762" y="1164082"/>
                  </a:lnTo>
                  <a:lnTo>
                    <a:pt x="4864" y="1169035"/>
                  </a:lnTo>
                  <a:lnTo>
                    <a:pt x="4927" y="1169314"/>
                  </a:lnTo>
                  <a:lnTo>
                    <a:pt x="4813" y="1169682"/>
                  </a:lnTo>
                  <a:lnTo>
                    <a:pt x="1397" y="1175004"/>
                  </a:lnTo>
                  <a:lnTo>
                    <a:pt x="369963" y="1409319"/>
                  </a:lnTo>
                  <a:lnTo>
                    <a:pt x="5969" y="1867027"/>
                  </a:lnTo>
                  <a:lnTo>
                    <a:pt x="8978" y="1869427"/>
                  </a:lnTo>
                  <a:lnTo>
                    <a:pt x="10896" y="1872310"/>
                  </a:lnTo>
                  <a:lnTo>
                    <a:pt x="9144" y="1878330"/>
                  </a:lnTo>
                  <a:lnTo>
                    <a:pt x="1327315" y="2252294"/>
                  </a:lnTo>
                  <a:lnTo>
                    <a:pt x="1318641" y="2282825"/>
                  </a:lnTo>
                  <a:lnTo>
                    <a:pt x="1402461" y="2267077"/>
                  </a:lnTo>
                  <a:lnTo>
                    <a:pt x="1390078" y="2255774"/>
                  </a:lnTo>
                  <a:lnTo>
                    <a:pt x="1339469" y="2209546"/>
                  </a:lnTo>
                  <a:lnTo>
                    <a:pt x="1330782" y="2240115"/>
                  </a:lnTo>
                  <a:lnTo>
                    <a:pt x="37033" y="1873046"/>
                  </a:lnTo>
                  <a:lnTo>
                    <a:pt x="827125" y="1699983"/>
                  </a:lnTo>
                  <a:lnTo>
                    <a:pt x="1400644" y="2064550"/>
                  </a:lnTo>
                  <a:lnTo>
                    <a:pt x="1394079" y="2070227"/>
                  </a:lnTo>
                  <a:lnTo>
                    <a:pt x="1401343" y="2073249"/>
                  </a:lnTo>
                  <a:lnTo>
                    <a:pt x="1388110" y="2094103"/>
                  </a:lnTo>
                  <a:lnTo>
                    <a:pt x="1472819" y="210286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800" y="1744090"/>
              <a:ext cx="5154930" cy="2261235"/>
            </a:xfrm>
            <a:custGeom>
              <a:avLst/>
              <a:gdLst/>
              <a:ahLst/>
              <a:cxnLst/>
              <a:rect l="l" t="t" r="r" b="b"/>
              <a:pathLst>
                <a:path w="5154930" h="2261235">
                  <a:moveTo>
                    <a:pt x="478409" y="427482"/>
                  </a:moveTo>
                  <a:lnTo>
                    <a:pt x="426085" y="427482"/>
                  </a:lnTo>
                  <a:lnTo>
                    <a:pt x="413423" y="427482"/>
                  </a:lnTo>
                  <a:lnTo>
                    <a:pt x="413004" y="459105"/>
                  </a:lnTo>
                  <a:lnTo>
                    <a:pt x="478409" y="427482"/>
                  </a:lnTo>
                  <a:close/>
                </a:path>
                <a:path w="5154930" h="2261235">
                  <a:moveTo>
                    <a:pt x="489712" y="422021"/>
                  </a:moveTo>
                  <a:lnTo>
                    <a:pt x="414020" y="382905"/>
                  </a:lnTo>
                  <a:lnTo>
                    <a:pt x="413588" y="414604"/>
                  </a:lnTo>
                  <a:lnTo>
                    <a:pt x="26035" y="409067"/>
                  </a:lnTo>
                  <a:lnTo>
                    <a:pt x="25781" y="421767"/>
                  </a:lnTo>
                  <a:lnTo>
                    <a:pt x="413423" y="427304"/>
                  </a:lnTo>
                  <a:lnTo>
                    <a:pt x="426085" y="427304"/>
                  </a:lnTo>
                  <a:lnTo>
                    <a:pt x="478777" y="427304"/>
                  </a:lnTo>
                  <a:lnTo>
                    <a:pt x="489712" y="422021"/>
                  </a:lnTo>
                  <a:close/>
                </a:path>
                <a:path w="5154930" h="2261235">
                  <a:moveTo>
                    <a:pt x="490347" y="1185037"/>
                  </a:moveTo>
                  <a:lnTo>
                    <a:pt x="477647" y="1178687"/>
                  </a:lnTo>
                  <a:lnTo>
                    <a:pt x="414147" y="1146937"/>
                  </a:lnTo>
                  <a:lnTo>
                    <a:pt x="414147" y="1178687"/>
                  </a:lnTo>
                  <a:lnTo>
                    <a:pt x="0" y="1178687"/>
                  </a:lnTo>
                  <a:lnTo>
                    <a:pt x="0" y="1191387"/>
                  </a:lnTo>
                  <a:lnTo>
                    <a:pt x="414147" y="1191387"/>
                  </a:lnTo>
                  <a:lnTo>
                    <a:pt x="414147" y="1223137"/>
                  </a:lnTo>
                  <a:lnTo>
                    <a:pt x="477647" y="1191387"/>
                  </a:lnTo>
                  <a:lnTo>
                    <a:pt x="490347" y="1185037"/>
                  </a:lnTo>
                  <a:close/>
                </a:path>
                <a:path w="5154930" h="2261235">
                  <a:moveTo>
                    <a:pt x="496316" y="1887601"/>
                  </a:moveTo>
                  <a:lnTo>
                    <a:pt x="483616" y="1881251"/>
                  </a:lnTo>
                  <a:lnTo>
                    <a:pt x="420116" y="1849501"/>
                  </a:lnTo>
                  <a:lnTo>
                    <a:pt x="420116" y="1881251"/>
                  </a:lnTo>
                  <a:lnTo>
                    <a:pt x="25908" y="1881251"/>
                  </a:lnTo>
                  <a:lnTo>
                    <a:pt x="25908" y="1893951"/>
                  </a:lnTo>
                  <a:lnTo>
                    <a:pt x="420116" y="1893951"/>
                  </a:lnTo>
                  <a:lnTo>
                    <a:pt x="420116" y="1925701"/>
                  </a:lnTo>
                  <a:lnTo>
                    <a:pt x="483616" y="1893951"/>
                  </a:lnTo>
                  <a:lnTo>
                    <a:pt x="496316" y="1887601"/>
                  </a:lnTo>
                  <a:close/>
                </a:path>
                <a:path w="5154930" h="2261235">
                  <a:moveTo>
                    <a:pt x="4274566" y="1556004"/>
                  </a:moveTo>
                  <a:lnTo>
                    <a:pt x="4262120" y="1513840"/>
                  </a:lnTo>
                  <a:lnTo>
                    <a:pt x="4250436" y="1474216"/>
                  </a:lnTo>
                  <a:lnTo>
                    <a:pt x="4228985" y="1494205"/>
                  </a:lnTo>
                  <a:lnTo>
                    <a:pt x="4223639" y="1486789"/>
                  </a:lnTo>
                  <a:lnTo>
                    <a:pt x="4221886" y="1490129"/>
                  </a:lnTo>
                  <a:lnTo>
                    <a:pt x="4215612" y="1483398"/>
                  </a:lnTo>
                  <a:lnTo>
                    <a:pt x="4215612" y="1502117"/>
                  </a:lnTo>
                  <a:lnTo>
                    <a:pt x="4210951" y="1510995"/>
                  </a:lnTo>
                  <a:lnTo>
                    <a:pt x="4207522" y="1514208"/>
                  </a:lnTo>
                  <a:lnTo>
                    <a:pt x="4197350" y="1508899"/>
                  </a:lnTo>
                  <a:lnTo>
                    <a:pt x="4197350" y="1523199"/>
                  </a:lnTo>
                  <a:lnTo>
                    <a:pt x="4197350" y="1523682"/>
                  </a:lnTo>
                  <a:lnTo>
                    <a:pt x="4194683" y="1526159"/>
                  </a:lnTo>
                  <a:lnTo>
                    <a:pt x="4197350" y="1527162"/>
                  </a:lnTo>
                  <a:lnTo>
                    <a:pt x="4197350" y="1537004"/>
                  </a:lnTo>
                  <a:lnTo>
                    <a:pt x="4197350" y="1573098"/>
                  </a:lnTo>
                  <a:lnTo>
                    <a:pt x="4197350" y="1585544"/>
                  </a:lnTo>
                  <a:lnTo>
                    <a:pt x="2881782" y="2228608"/>
                  </a:lnTo>
                  <a:lnTo>
                    <a:pt x="3624402" y="1561719"/>
                  </a:lnTo>
                  <a:lnTo>
                    <a:pt x="4191800" y="1561719"/>
                  </a:lnTo>
                  <a:lnTo>
                    <a:pt x="4197350" y="1573098"/>
                  </a:lnTo>
                  <a:lnTo>
                    <a:pt x="4197350" y="1537004"/>
                  </a:lnTo>
                  <a:lnTo>
                    <a:pt x="4191050" y="1549019"/>
                  </a:lnTo>
                  <a:lnTo>
                    <a:pt x="3638550" y="1549019"/>
                  </a:lnTo>
                  <a:lnTo>
                    <a:pt x="3862425" y="1347978"/>
                  </a:lnTo>
                  <a:lnTo>
                    <a:pt x="4197350" y="1523199"/>
                  </a:lnTo>
                  <a:lnTo>
                    <a:pt x="4197350" y="1508899"/>
                  </a:lnTo>
                  <a:lnTo>
                    <a:pt x="3872471" y="1338948"/>
                  </a:lnTo>
                  <a:lnTo>
                    <a:pt x="3976535" y="1245501"/>
                  </a:lnTo>
                  <a:lnTo>
                    <a:pt x="4215612" y="1502117"/>
                  </a:lnTo>
                  <a:lnTo>
                    <a:pt x="4215612" y="1483398"/>
                  </a:lnTo>
                  <a:lnTo>
                    <a:pt x="3986022" y="1236980"/>
                  </a:lnTo>
                  <a:lnTo>
                    <a:pt x="4214368" y="1031925"/>
                  </a:lnTo>
                  <a:lnTo>
                    <a:pt x="4235577" y="1055497"/>
                  </a:lnTo>
                  <a:lnTo>
                    <a:pt x="4251947" y="1013968"/>
                  </a:lnTo>
                  <a:lnTo>
                    <a:pt x="4266819" y="976249"/>
                  </a:lnTo>
                  <a:lnTo>
                    <a:pt x="4184650" y="998855"/>
                  </a:lnTo>
                  <a:lnTo>
                    <a:pt x="4205897" y="1022489"/>
                  </a:lnTo>
                  <a:lnTo>
                    <a:pt x="3977386" y="1227709"/>
                  </a:lnTo>
                  <a:lnTo>
                    <a:pt x="3967899" y="1217536"/>
                  </a:lnTo>
                  <a:lnTo>
                    <a:pt x="3967899" y="1236230"/>
                  </a:lnTo>
                  <a:lnTo>
                    <a:pt x="3860508" y="1332687"/>
                  </a:lnTo>
                  <a:lnTo>
                    <a:pt x="3850449" y="1327429"/>
                  </a:lnTo>
                  <a:lnTo>
                    <a:pt x="3850449" y="1341716"/>
                  </a:lnTo>
                  <a:lnTo>
                    <a:pt x="3619627" y="1549019"/>
                  </a:lnTo>
                  <a:lnTo>
                    <a:pt x="2869006" y="1549019"/>
                  </a:lnTo>
                  <a:lnTo>
                    <a:pt x="3578339" y="1199337"/>
                  </a:lnTo>
                  <a:lnTo>
                    <a:pt x="3850449" y="1341716"/>
                  </a:lnTo>
                  <a:lnTo>
                    <a:pt x="3850449" y="1327429"/>
                  </a:lnTo>
                  <a:lnTo>
                    <a:pt x="3592372" y="1192415"/>
                  </a:lnTo>
                  <a:lnTo>
                    <a:pt x="3821747" y="1079334"/>
                  </a:lnTo>
                  <a:lnTo>
                    <a:pt x="3967899" y="1236230"/>
                  </a:lnTo>
                  <a:lnTo>
                    <a:pt x="3967899" y="1217536"/>
                  </a:lnTo>
                  <a:lnTo>
                    <a:pt x="3833685" y="1073454"/>
                  </a:lnTo>
                  <a:lnTo>
                    <a:pt x="4201363" y="892187"/>
                  </a:lnTo>
                  <a:lnTo>
                    <a:pt x="4215384" y="920623"/>
                  </a:lnTo>
                  <a:lnTo>
                    <a:pt x="4249864" y="875157"/>
                  </a:lnTo>
                  <a:lnTo>
                    <a:pt x="4266069" y="853795"/>
                  </a:lnTo>
                  <a:lnTo>
                    <a:pt x="4266717" y="853490"/>
                  </a:lnTo>
                  <a:lnTo>
                    <a:pt x="4267962" y="853567"/>
                  </a:lnTo>
                  <a:lnTo>
                    <a:pt x="4250588" y="826770"/>
                  </a:lnTo>
                  <a:lnTo>
                    <a:pt x="4221607" y="782066"/>
                  </a:lnTo>
                  <a:lnTo>
                    <a:pt x="4205478" y="809409"/>
                  </a:lnTo>
                  <a:lnTo>
                    <a:pt x="4191787" y="801344"/>
                  </a:lnTo>
                  <a:lnTo>
                    <a:pt x="4191787" y="816013"/>
                  </a:lnTo>
                  <a:lnTo>
                    <a:pt x="4191216" y="833564"/>
                  </a:lnTo>
                  <a:lnTo>
                    <a:pt x="4190098" y="835469"/>
                  </a:lnTo>
                  <a:lnTo>
                    <a:pt x="4190098" y="869302"/>
                  </a:lnTo>
                  <a:lnTo>
                    <a:pt x="4189641" y="883793"/>
                  </a:lnTo>
                  <a:lnTo>
                    <a:pt x="3824655" y="1063752"/>
                  </a:lnTo>
                  <a:lnTo>
                    <a:pt x="3812705" y="1050925"/>
                  </a:lnTo>
                  <a:lnTo>
                    <a:pt x="3812705" y="1069644"/>
                  </a:lnTo>
                  <a:lnTo>
                    <a:pt x="3578479" y="1185138"/>
                  </a:lnTo>
                  <a:lnTo>
                    <a:pt x="2869717" y="814349"/>
                  </a:lnTo>
                  <a:lnTo>
                    <a:pt x="3596944" y="838022"/>
                  </a:lnTo>
                  <a:lnTo>
                    <a:pt x="3812705" y="1069644"/>
                  </a:lnTo>
                  <a:lnTo>
                    <a:pt x="3812705" y="1050925"/>
                  </a:lnTo>
                  <a:lnTo>
                    <a:pt x="3614928" y="838619"/>
                  </a:lnTo>
                  <a:lnTo>
                    <a:pt x="4184104" y="857148"/>
                  </a:lnTo>
                  <a:lnTo>
                    <a:pt x="4190098" y="869302"/>
                  </a:lnTo>
                  <a:lnTo>
                    <a:pt x="4190098" y="835469"/>
                  </a:lnTo>
                  <a:lnTo>
                    <a:pt x="4184789" y="844461"/>
                  </a:lnTo>
                  <a:lnTo>
                    <a:pt x="3602710" y="825500"/>
                  </a:lnTo>
                  <a:lnTo>
                    <a:pt x="2864586" y="33172"/>
                  </a:lnTo>
                  <a:lnTo>
                    <a:pt x="4191787" y="816013"/>
                  </a:lnTo>
                  <a:lnTo>
                    <a:pt x="4191787" y="801344"/>
                  </a:lnTo>
                  <a:lnTo>
                    <a:pt x="2833243" y="0"/>
                  </a:lnTo>
                  <a:lnTo>
                    <a:pt x="2830068" y="5461"/>
                  </a:lnTo>
                  <a:lnTo>
                    <a:pt x="2825369" y="9779"/>
                  </a:lnTo>
                  <a:lnTo>
                    <a:pt x="3584740" y="824915"/>
                  </a:lnTo>
                  <a:lnTo>
                    <a:pt x="2842514" y="800735"/>
                  </a:lnTo>
                  <a:lnTo>
                    <a:pt x="2842260" y="807085"/>
                  </a:lnTo>
                  <a:lnTo>
                    <a:pt x="2839339" y="812673"/>
                  </a:lnTo>
                  <a:lnTo>
                    <a:pt x="3564445" y="1192060"/>
                  </a:lnTo>
                  <a:lnTo>
                    <a:pt x="2839466" y="1549527"/>
                  </a:lnTo>
                  <a:lnTo>
                    <a:pt x="2842260" y="1555178"/>
                  </a:lnTo>
                  <a:lnTo>
                    <a:pt x="2842260" y="1561719"/>
                  </a:lnTo>
                  <a:lnTo>
                    <a:pt x="3605479" y="1561719"/>
                  </a:lnTo>
                  <a:lnTo>
                    <a:pt x="2840431" y="2248827"/>
                  </a:lnTo>
                  <a:lnTo>
                    <a:pt x="2839466" y="2249297"/>
                  </a:lnTo>
                  <a:lnTo>
                    <a:pt x="2839593" y="2249576"/>
                  </a:lnTo>
                  <a:lnTo>
                    <a:pt x="2838069" y="2250948"/>
                  </a:lnTo>
                  <a:lnTo>
                    <a:pt x="2842945" y="2256421"/>
                  </a:lnTo>
                  <a:lnTo>
                    <a:pt x="2845054" y="2260727"/>
                  </a:lnTo>
                  <a:lnTo>
                    <a:pt x="2846260" y="2260142"/>
                  </a:lnTo>
                  <a:lnTo>
                    <a:pt x="2846451" y="2260346"/>
                  </a:lnTo>
                  <a:lnTo>
                    <a:pt x="2847187" y="2259685"/>
                  </a:lnTo>
                  <a:lnTo>
                    <a:pt x="4207776" y="1594485"/>
                  </a:lnTo>
                  <a:lnTo>
                    <a:pt x="4221734" y="1623060"/>
                  </a:lnTo>
                  <a:lnTo>
                    <a:pt x="4256532" y="1577594"/>
                  </a:lnTo>
                  <a:lnTo>
                    <a:pt x="4273156" y="1555877"/>
                  </a:lnTo>
                  <a:lnTo>
                    <a:pt x="4273550" y="1555877"/>
                  </a:lnTo>
                  <a:lnTo>
                    <a:pt x="4273347" y="1555623"/>
                  </a:lnTo>
                  <a:lnTo>
                    <a:pt x="4274566" y="1556004"/>
                  </a:lnTo>
                  <a:close/>
                </a:path>
                <a:path w="5154930" h="2261235">
                  <a:moveTo>
                    <a:pt x="5141722" y="880237"/>
                  </a:moveTo>
                  <a:lnTo>
                    <a:pt x="5129022" y="873887"/>
                  </a:lnTo>
                  <a:lnTo>
                    <a:pt x="5065522" y="842137"/>
                  </a:lnTo>
                  <a:lnTo>
                    <a:pt x="5065522" y="873887"/>
                  </a:lnTo>
                  <a:lnTo>
                    <a:pt x="4744199" y="873887"/>
                  </a:lnTo>
                  <a:lnTo>
                    <a:pt x="4744199" y="886587"/>
                  </a:lnTo>
                  <a:lnTo>
                    <a:pt x="5065522" y="886587"/>
                  </a:lnTo>
                  <a:lnTo>
                    <a:pt x="5065522" y="918337"/>
                  </a:lnTo>
                  <a:lnTo>
                    <a:pt x="5129022" y="886587"/>
                  </a:lnTo>
                  <a:lnTo>
                    <a:pt x="5141722" y="880237"/>
                  </a:lnTo>
                  <a:close/>
                </a:path>
                <a:path w="5154930" h="2261235">
                  <a:moveTo>
                    <a:pt x="5154549" y="1582801"/>
                  </a:moveTo>
                  <a:lnTo>
                    <a:pt x="5141849" y="1576451"/>
                  </a:lnTo>
                  <a:lnTo>
                    <a:pt x="5078349" y="1544701"/>
                  </a:lnTo>
                  <a:lnTo>
                    <a:pt x="5078349" y="1576451"/>
                  </a:lnTo>
                  <a:lnTo>
                    <a:pt x="4750295" y="1576451"/>
                  </a:lnTo>
                  <a:lnTo>
                    <a:pt x="4750295" y="1589151"/>
                  </a:lnTo>
                  <a:lnTo>
                    <a:pt x="5078349" y="1589151"/>
                  </a:lnTo>
                  <a:lnTo>
                    <a:pt x="5078349" y="1620901"/>
                  </a:lnTo>
                  <a:lnTo>
                    <a:pt x="5141849" y="1589151"/>
                  </a:lnTo>
                  <a:lnTo>
                    <a:pt x="5154549" y="158280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24299" y="4696778"/>
            <a:ext cx="156362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Input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5572606" y="4696778"/>
            <a:ext cx="16757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Hidden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81034" y="4667567"/>
            <a:ext cx="16148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Output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79914" y="2636583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89439" y="3314763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2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6462" y="1857312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6275" y="2208721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0.5</a:t>
            </a:r>
            <a:endParaRPr sz="1400">
              <a:latin typeface="Carlito"/>
              <a:cs typeface="Carlito"/>
            </a:endParaRPr>
          </a:p>
          <a:p>
            <a:pPr marL="78740">
              <a:lnSpc>
                <a:spcPts val="2110"/>
              </a:lnSpc>
            </a:pPr>
            <a:r>
              <a:rPr sz="2000" b="1" spc="-50" dirty="0">
                <a:solidFill>
                  <a:srgbClr val="C00000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78740">
              <a:lnSpc>
                <a:spcPct val="100000"/>
              </a:lnSpc>
            </a:pPr>
            <a:r>
              <a:rPr sz="2000" b="1" spc="-50" dirty="0">
                <a:solidFill>
                  <a:srgbClr val="C00000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3387" y="3905186"/>
            <a:ext cx="52717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0.25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96910" y="2020380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16722" y="2371408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  <a:p>
            <a:pPr marL="27940">
              <a:lnSpc>
                <a:spcPts val="223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27940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08595" y="3816794"/>
            <a:ext cx="47243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0.15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42128" y="5034090"/>
            <a:ext cx="318770" cy="923925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spc="-5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800" spc="-5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1632" y="2143187"/>
            <a:ext cx="77813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1</a:t>
            </a:r>
            <a:r>
              <a:rPr sz="1600" b="1" spc="-20" dirty="0">
                <a:latin typeface="Carlito"/>
                <a:cs typeface="Carlito"/>
              </a:rPr>
              <a:t>=1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69181" y="2918015"/>
            <a:ext cx="741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2</a:t>
            </a:r>
            <a:r>
              <a:rPr sz="1600" b="1" spc="-20" dirty="0">
                <a:latin typeface="Carlito"/>
                <a:cs typeface="Carlito"/>
              </a:rPr>
              <a:t>=0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15282" y="3633990"/>
            <a:ext cx="69545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3</a:t>
            </a:r>
            <a:r>
              <a:rPr sz="1600" b="1" spc="-20" dirty="0">
                <a:latin typeface="Carlito"/>
                <a:cs typeface="Carlito"/>
              </a:rPr>
              <a:t>=1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63893" y="5034090"/>
            <a:ext cx="775970" cy="1199515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rlito"/>
                <a:cs typeface="Carlito"/>
              </a:rPr>
              <a:t>0.668</a:t>
            </a: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0.912</a:t>
            </a: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0.102</a:t>
            </a: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0.471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5295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Forward</a:t>
            </a:r>
            <a:r>
              <a:rPr spc="-120" dirty="0"/>
              <a:t> </a:t>
            </a:r>
            <a:r>
              <a:rPr spc="-40" dirty="0"/>
              <a:t>Pass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531874"/>
            <a:ext cx="5154930" cy="2740025"/>
            <a:chOff x="1828800" y="1531874"/>
            <a:chExt cx="5154930" cy="2740025"/>
          </a:xfrm>
        </p:grpSpPr>
        <p:sp>
          <p:nvSpPr>
            <p:cNvPr id="4" name="object 4"/>
            <p:cNvSpPr/>
            <p:nvPr/>
          </p:nvSpPr>
          <p:spPr>
            <a:xfrm>
              <a:off x="2320290" y="1936242"/>
              <a:ext cx="483234" cy="1927860"/>
            </a:xfrm>
            <a:custGeom>
              <a:avLst/>
              <a:gdLst/>
              <a:ahLst/>
              <a:cxnLst/>
              <a:rect l="l" t="t" r="r" b="b"/>
              <a:pathLst>
                <a:path w="483235" h="1927860">
                  <a:moveTo>
                    <a:pt x="0" y="231648"/>
                  </a:moveTo>
                  <a:lnTo>
                    <a:pt x="4846" y="184976"/>
                  </a:lnTo>
                  <a:lnTo>
                    <a:pt x="18746" y="141499"/>
                  </a:lnTo>
                  <a:lnTo>
                    <a:pt x="40739" y="102151"/>
                  </a:lnTo>
                  <a:lnTo>
                    <a:pt x="69865" y="67865"/>
                  </a:lnTo>
                  <a:lnTo>
                    <a:pt x="105165" y="39574"/>
                  </a:lnTo>
                  <a:lnTo>
                    <a:pt x="145678" y="18210"/>
                  </a:lnTo>
                  <a:lnTo>
                    <a:pt x="190445" y="4708"/>
                  </a:lnTo>
                  <a:lnTo>
                    <a:pt x="238506" y="0"/>
                  </a:lnTo>
                  <a:lnTo>
                    <a:pt x="286566" y="4708"/>
                  </a:lnTo>
                  <a:lnTo>
                    <a:pt x="331333" y="18210"/>
                  </a:lnTo>
                  <a:lnTo>
                    <a:pt x="371846" y="39574"/>
                  </a:lnTo>
                  <a:lnTo>
                    <a:pt x="407146" y="67865"/>
                  </a:lnTo>
                  <a:lnTo>
                    <a:pt x="436272" y="102151"/>
                  </a:lnTo>
                  <a:lnTo>
                    <a:pt x="458265" y="141499"/>
                  </a:lnTo>
                  <a:lnTo>
                    <a:pt x="472165" y="184976"/>
                  </a:lnTo>
                  <a:lnTo>
                    <a:pt x="477012" y="231648"/>
                  </a:lnTo>
                  <a:lnTo>
                    <a:pt x="472165" y="278319"/>
                  </a:lnTo>
                  <a:lnTo>
                    <a:pt x="458265" y="321796"/>
                  </a:lnTo>
                  <a:lnTo>
                    <a:pt x="436272" y="361144"/>
                  </a:lnTo>
                  <a:lnTo>
                    <a:pt x="407146" y="395430"/>
                  </a:lnTo>
                  <a:lnTo>
                    <a:pt x="371846" y="423721"/>
                  </a:lnTo>
                  <a:lnTo>
                    <a:pt x="331333" y="445085"/>
                  </a:lnTo>
                  <a:lnTo>
                    <a:pt x="286566" y="458587"/>
                  </a:lnTo>
                  <a:lnTo>
                    <a:pt x="238506" y="463296"/>
                  </a:lnTo>
                  <a:lnTo>
                    <a:pt x="190445" y="458587"/>
                  </a:lnTo>
                  <a:lnTo>
                    <a:pt x="145678" y="445085"/>
                  </a:lnTo>
                  <a:lnTo>
                    <a:pt x="105165" y="423721"/>
                  </a:lnTo>
                  <a:lnTo>
                    <a:pt x="69865" y="395430"/>
                  </a:lnTo>
                  <a:lnTo>
                    <a:pt x="40739" y="361144"/>
                  </a:lnTo>
                  <a:lnTo>
                    <a:pt x="18746" y="321796"/>
                  </a:lnTo>
                  <a:lnTo>
                    <a:pt x="4846" y="278319"/>
                  </a:lnTo>
                  <a:lnTo>
                    <a:pt x="0" y="231648"/>
                  </a:lnTo>
                  <a:close/>
                </a:path>
                <a:path w="483235" h="1927860">
                  <a:moveTo>
                    <a:pt x="0" y="993648"/>
                  </a:moveTo>
                  <a:lnTo>
                    <a:pt x="4846" y="946976"/>
                  </a:lnTo>
                  <a:lnTo>
                    <a:pt x="18746" y="903499"/>
                  </a:lnTo>
                  <a:lnTo>
                    <a:pt x="40739" y="864151"/>
                  </a:lnTo>
                  <a:lnTo>
                    <a:pt x="69865" y="829865"/>
                  </a:lnTo>
                  <a:lnTo>
                    <a:pt x="105165" y="801574"/>
                  </a:lnTo>
                  <a:lnTo>
                    <a:pt x="145678" y="780210"/>
                  </a:lnTo>
                  <a:lnTo>
                    <a:pt x="190445" y="766708"/>
                  </a:lnTo>
                  <a:lnTo>
                    <a:pt x="238506" y="762000"/>
                  </a:lnTo>
                  <a:lnTo>
                    <a:pt x="286566" y="766708"/>
                  </a:lnTo>
                  <a:lnTo>
                    <a:pt x="331333" y="780210"/>
                  </a:lnTo>
                  <a:lnTo>
                    <a:pt x="371846" y="801574"/>
                  </a:lnTo>
                  <a:lnTo>
                    <a:pt x="407146" y="829865"/>
                  </a:lnTo>
                  <a:lnTo>
                    <a:pt x="436272" y="864151"/>
                  </a:lnTo>
                  <a:lnTo>
                    <a:pt x="458265" y="903499"/>
                  </a:lnTo>
                  <a:lnTo>
                    <a:pt x="472165" y="946976"/>
                  </a:lnTo>
                  <a:lnTo>
                    <a:pt x="477012" y="993648"/>
                  </a:lnTo>
                  <a:lnTo>
                    <a:pt x="472165" y="1040319"/>
                  </a:lnTo>
                  <a:lnTo>
                    <a:pt x="458265" y="1083796"/>
                  </a:lnTo>
                  <a:lnTo>
                    <a:pt x="436272" y="1123144"/>
                  </a:lnTo>
                  <a:lnTo>
                    <a:pt x="407146" y="1157430"/>
                  </a:lnTo>
                  <a:lnTo>
                    <a:pt x="371846" y="1185721"/>
                  </a:lnTo>
                  <a:lnTo>
                    <a:pt x="331333" y="1207085"/>
                  </a:lnTo>
                  <a:lnTo>
                    <a:pt x="286566" y="1220587"/>
                  </a:lnTo>
                  <a:lnTo>
                    <a:pt x="238506" y="1225296"/>
                  </a:lnTo>
                  <a:lnTo>
                    <a:pt x="190445" y="1220587"/>
                  </a:lnTo>
                  <a:lnTo>
                    <a:pt x="145678" y="1207085"/>
                  </a:lnTo>
                  <a:lnTo>
                    <a:pt x="105165" y="1185721"/>
                  </a:lnTo>
                  <a:lnTo>
                    <a:pt x="69865" y="1157430"/>
                  </a:lnTo>
                  <a:lnTo>
                    <a:pt x="40739" y="1123144"/>
                  </a:lnTo>
                  <a:lnTo>
                    <a:pt x="18746" y="1083796"/>
                  </a:lnTo>
                  <a:lnTo>
                    <a:pt x="4846" y="1040319"/>
                  </a:lnTo>
                  <a:lnTo>
                    <a:pt x="0" y="993648"/>
                  </a:lnTo>
                  <a:close/>
                </a:path>
                <a:path w="483235" h="1927860">
                  <a:moveTo>
                    <a:pt x="6096" y="1695450"/>
                  </a:moveTo>
                  <a:lnTo>
                    <a:pt x="10942" y="1648599"/>
                  </a:lnTo>
                  <a:lnTo>
                    <a:pt x="24842" y="1604968"/>
                  </a:lnTo>
                  <a:lnTo>
                    <a:pt x="46835" y="1565489"/>
                  </a:lnTo>
                  <a:lnTo>
                    <a:pt x="75961" y="1531096"/>
                  </a:lnTo>
                  <a:lnTo>
                    <a:pt x="111261" y="1502721"/>
                  </a:lnTo>
                  <a:lnTo>
                    <a:pt x="151774" y="1481298"/>
                  </a:lnTo>
                  <a:lnTo>
                    <a:pt x="196541" y="1467760"/>
                  </a:lnTo>
                  <a:lnTo>
                    <a:pt x="244602" y="1463040"/>
                  </a:lnTo>
                  <a:lnTo>
                    <a:pt x="292662" y="1467760"/>
                  </a:lnTo>
                  <a:lnTo>
                    <a:pt x="337429" y="1481298"/>
                  </a:lnTo>
                  <a:lnTo>
                    <a:pt x="377942" y="1502721"/>
                  </a:lnTo>
                  <a:lnTo>
                    <a:pt x="413242" y="1531096"/>
                  </a:lnTo>
                  <a:lnTo>
                    <a:pt x="442368" y="1565489"/>
                  </a:lnTo>
                  <a:lnTo>
                    <a:pt x="464361" y="1604968"/>
                  </a:lnTo>
                  <a:lnTo>
                    <a:pt x="478261" y="1648599"/>
                  </a:lnTo>
                  <a:lnTo>
                    <a:pt x="483108" y="1695450"/>
                  </a:lnTo>
                  <a:lnTo>
                    <a:pt x="478261" y="1742300"/>
                  </a:lnTo>
                  <a:lnTo>
                    <a:pt x="464361" y="1785931"/>
                  </a:lnTo>
                  <a:lnTo>
                    <a:pt x="442368" y="1825410"/>
                  </a:lnTo>
                  <a:lnTo>
                    <a:pt x="413242" y="1859803"/>
                  </a:lnTo>
                  <a:lnTo>
                    <a:pt x="377942" y="1888178"/>
                  </a:lnTo>
                  <a:lnTo>
                    <a:pt x="337429" y="1909601"/>
                  </a:lnTo>
                  <a:lnTo>
                    <a:pt x="292662" y="1923139"/>
                  </a:lnTo>
                  <a:lnTo>
                    <a:pt x="244602" y="1927860"/>
                  </a:lnTo>
                  <a:lnTo>
                    <a:pt x="196541" y="1923139"/>
                  </a:lnTo>
                  <a:lnTo>
                    <a:pt x="151774" y="1909601"/>
                  </a:lnTo>
                  <a:lnTo>
                    <a:pt x="111261" y="1888178"/>
                  </a:lnTo>
                  <a:lnTo>
                    <a:pt x="75961" y="1859803"/>
                  </a:lnTo>
                  <a:lnTo>
                    <a:pt x="46835" y="1825410"/>
                  </a:lnTo>
                  <a:lnTo>
                    <a:pt x="24842" y="1785931"/>
                  </a:lnTo>
                  <a:lnTo>
                    <a:pt x="10942" y="1742300"/>
                  </a:lnTo>
                  <a:lnTo>
                    <a:pt x="6096" y="1695450"/>
                  </a:lnTo>
                  <a:close/>
                </a:path>
              </a:pathLst>
            </a:custGeom>
            <a:ln w="34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1094" y="1544574"/>
              <a:ext cx="2399030" cy="2714625"/>
            </a:xfrm>
            <a:custGeom>
              <a:avLst/>
              <a:gdLst/>
              <a:ahLst/>
              <a:cxnLst/>
              <a:rect l="l" t="t" r="r" b="b"/>
              <a:pathLst>
                <a:path w="2399029" h="2714625">
                  <a:moveTo>
                    <a:pt x="0" y="231648"/>
                  </a:moveTo>
                  <a:lnTo>
                    <a:pt x="4858" y="184976"/>
                  </a:lnTo>
                  <a:lnTo>
                    <a:pt x="18794" y="141499"/>
                  </a:lnTo>
                  <a:lnTo>
                    <a:pt x="40846" y="102151"/>
                  </a:lnTo>
                  <a:lnTo>
                    <a:pt x="70056" y="67865"/>
                  </a:lnTo>
                  <a:lnTo>
                    <a:pt x="105463" y="39574"/>
                  </a:lnTo>
                  <a:lnTo>
                    <a:pt x="146107" y="18210"/>
                  </a:lnTo>
                  <a:lnTo>
                    <a:pt x="191029" y="4708"/>
                  </a:lnTo>
                  <a:lnTo>
                    <a:pt x="239267" y="0"/>
                  </a:lnTo>
                  <a:lnTo>
                    <a:pt x="287506" y="4708"/>
                  </a:lnTo>
                  <a:lnTo>
                    <a:pt x="332428" y="18210"/>
                  </a:lnTo>
                  <a:lnTo>
                    <a:pt x="373072" y="39574"/>
                  </a:lnTo>
                  <a:lnTo>
                    <a:pt x="408479" y="67865"/>
                  </a:lnTo>
                  <a:lnTo>
                    <a:pt x="437689" y="102151"/>
                  </a:lnTo>
                  <a:lnTo>
                    <a:pt x="459741" y="141499"/>
                  </a:lnTo>
                  <a:lnTo>
                    <a:pt x="473677" y="184976"/>
                  </a:lnTo>
                  <a:lnTo>
                    <a:pt x="478535" y="231648"/>
                  </a:lnTo>
                  <a:lnTo>
                    <a:pt x="473677" y="278319"/>
                  </a:lnTo>
                  <a:lnTo>
                    <a:pt x="459741" y="321796"/>
                  </a:lnTo>
                  <a:lnTo>
                    <a:pt x="437689" y="361144"/>
                  </a:lnTo>
                  <a:lnTo>
                    <a:pt x="408479" y="395430"/>
                  </a:lnTo>
                  <a:lnTo>
                    <a:pt x="373072" y="423721"/>
                  </a:lnTo>
                  <a:lnTo>
                    <a:pt x="332428" y="445085"/>
                  </a:lnTo>
                  <a:lnTo>
                    <a:pt x="287506" y="458587"/>
                  </a:lnTo>
                  <a:lnTo>
                    <a:pt x="239267" y="463296"/>
                  </a:lnTo>
                  <a:lnTo>
                    <a:pt x="191029" y="458587"/>
                  </a:lnTo>
                  <a:lnTo>
                    <a:pt x="146107" y="445085"/>
                  </a:lnTo>
                  <a:lnTo>
                    <a:pt x="105463" y="423721"/>
                  </a:lnTo>
                  <a:lnTo>
                    <a:pt x="70056" y="395430"/>
                  </a:lnTo>
                  <a:lnTo>
                    <a:pt x="40846" y="361144"/>
                  </a:lnTo>
                  <a:lnTo>
                    <a:pt x="18794" y="321796"/>
                  </a:lnTo>
                  <a:lnTo>
                    <a:pt x="4858" y="278319"/>
                  </a:lnTo>
                  <a:lnTo>
                    <a:pt x="0" y="231648"/>
                  </a:lnTo>
                  <a:close/>
                </a:path>
                <a:path w="2399029" h="2714625">
                  <a:moveTo>
                    <a:pt x="13715" y="1033272"/>
                  </a:moveTo>
                  <a:lnTo>
                    <a:pt x="18562" y="986600"/>
                  </a:lnTo>
                  <a:lnTo>
                    <a:pt x="32462" y="943123"/>
                  </a:lnTo>
                  <a:lnTo>
                    <a:pt x="54455" y="903775"/>
                  </a:lnTo>
                  <a:lnTo>
                    <a:pt x="83581" y="869489"/>
                  </a:lnTo>
                  <a:lnTo>
                    <a:pt x="118881" y="841198"/>
                  </a:lnTo>
                  <a:lnTo>
                    <a:pt x="159394" y="819834"/>
                  </a:lnTo>
                  <a:lnTo>
                    <a:pt x="204161" y="806332"/>
                  </a:lnTo>
                  <a:lnTo>
                    <a:pt x="252221" y="801624"/>
                  </a:lnTo>
                  <a:lnTo>
                    <a:pt x="300282" y="806332"/>
                  </a:lnTo>
                  <a:lnTo>
                    <a:pt x="345049" y="819834"/>
                  </a:lnTo>
                  <a:lnTo>
                    <a:pt x="385562" y="841198"/>
                  </a:lnTo>
                  <a:lnTo>
                    <a:pt x="420862" y="869489"/>
                  </a:lnTo>
                  <a:lnTo>
                    <a:pt x="449988" y="903775"/>
                  </a:lnTo>
                  <a:lnTo>
                    <a:pt x="471981" y="943123"/>
                  </a:lnTo>
                  <a:lnTo>
                    <a:pt x="485881" y="986600"/>
                  </a:lnTo>
                  <a:lnTo>
                    <a:pt x="490727" y="1033272"/>
                  </a:lnTo>
                  <a:lnTo>
                    <a:pt x="485881" y="1079943"/>
                  </a:lnTo>
                  <a:lnTo>
                    <a:pt x="471981" y="1123420"/>
                  </a:lnTo>
                  <a:lnTo>
                    <a:pt x="449988" y="1162768"/>
                  </a:lnTo>
                  <a:lnTo>
                    <a:pt x="420862" y="1197054"/>
                  </a:lnTo>
                  <a:lnTo>
                    <a:pt x="385562" y="1225345"/>
                  </a:lnTo>
                  <a:lnTo>
                    <a:pt x="345049" y="1246709"/>
                  </a:lnTo>
                  <a:lnTo>
                    <a:pt x="300282" y="1260211"/>
                  </a:lnTo>
                  <a:lnTo>
                    <a:pt x="252221" y="1264920"/>
                  </a:lnTo>
                  <a:lnTo>
                    <a:pt x="204161" y="1260211"/>
                  </a:lnTo>
                  <a:lnTo>
                    <a:pt x="159394" y="1246709"/>
                  </a:lnTo>
                  <a:lnTo>
                    <a:pt x="118881" y="1225345"/>
                  </a:lnTo>
                  <a:lnTo>
                    <a:pt x="83581" y="1197054"/>
                  </a:lnTo>
                  <a:lnTo>
                    <a:pt x="54455" y="1162768"/>
                  </a:lnTo>
                  <a:lnTo>
                    <a:pt x="32462" y="1123420"/>
                  </a:lnTo>
                  <a:lnTo>
                    <a:pt x="18562" y="1079943"/>
                  </a:lnTo>
                  <a:lnTo>
                    <a:pt x="13715" y="1033272"/>
                  </a:lnTo>
                  <a:close/>
                </a:path>
                <a:path w="2399029" h="2714625">
                  <a:moveTo>
                    <a:pt x="13715" y="1782317"/>
                  </a:moveTo>
                  <a:lnTo>
                    <a:pt x="18562" y="1735467"/>
                  </a:lnTo>
                  <a:lnTo>
                    <a:pt x="32462" y="1691836"/>
                  </a:lnTo>
                  <a:lnTo>
                    <a:pt x="54455" y="1652357"/>
                  </a:lnTo>
                  <a:lnTo>
                    <a:pt x="83581" y="1617964"/>
                  </a:lnTo>
                  <a:lnTo>
                    <a:pt x="118881" y="1589589"/>
                  </a:lnTo>
                  <a:lnTo>
                    <a:pt x="159394" y="1568166"/>
                  </a:lnTo>
                  <a:lnTo>
                    <a:pt x="204161" y="1554628"/>
                  </a:lnTo>
                  <a:lnTo>
                    <a:pt x="252221" y="1549908"/>
                  </a:lnTo>
                  <a:lnTo>
                    <a:pt x="300282" y="1554628"/>
                  </a:lnTo>
                  <a:lnTo>
                    <a:pt x="345049" y="1568166"/>
                  </a:lnTo>
                  <a:lnTo>
                    <a:pt x="385562" y="1589589"/>
                  </a:lnTo>
                  <a:lnTo>
                    <a:pt x="420862" y="1617964"/>
                  </a:lnTo>
                  <a:lnTo>
                    <a:pt x="449988" y="1652357"/>
                  </a:lnTo>
                  <a:lnTo>
                    <a:pt x="471981" y="1691836"/>
                  </a:lnTo>
                  <a:lnTo>
                    <a:pt x="485881" y="1735467"/>
                  </a:lnTo>
                  <a:lnTo>
                    <a:pt x="490727" y="1782317"/>
                  </a:lnTo>
                  <a:lnTo>
                    <a:pt x="485881" y="1829168"/>
                  </a:lnTo>
                  <a:lnTo>
                    <a:pt x="471981" y="1872799"/>
                  </a:lnTo>
                  <a:lnTo>
                    <a:pt x="449988" y="1912278"/>
                  </a:lnTo>
                  <a:lnTo>
                    <a:pt x="420862" y="1946671"/>
                  </a:lnTo>
                  <a:lnTo>
                    <a:pt x="385562" y="1975046"/>
                  </a:lnTo>
                  <a:lnTo>
                    <a:pt x="345049" y="1996469"/>
                  </a:lnTo>
                  <a:lnTo>
                    <a:pt x="300282" y="2010007"/>
                  </a:lnTo>
                  <a:lnTo>
                    <a:pt x="252221" y="2014727"/>
                  </a:lnTo>
                  <a:lnTo>
                    <a:pt x="204161" y="2010007"/>
                  </a:lnTo>
                  <a:lnTo>
                    <a:pt x="159394" y="1996469"/>
                  </a:lnTo>
                  <a:lnTo>
                    <a:pt x="118881" y="1975046"/>
                  </a:lnTo>
                  <a:lnTo>
                    <a:pt x="83581" y="1946671"/>
                  </a:lnTo>
                  <a:lnTo>
                    <a:pt x="54455" y="1912278"/>
                  </a:lnTo>
                  <a:lnTo>
                    <a:pt x="32462" y="1872799"/>
                  </a:lnTo>
                  <a:lnTo>
                    <a:pt x="18562" y="1829168"/>
                  </a:lnTo>
                  <a:lnTo>
                    <a:pt x="13715" y="1782317"/>
                  </a:lnTo>
                  <a:close/>
                </a:path>
                <a:path w="2399029" h="2714625">
                  <a:moveTo>
                    <a:pt x="13715" y="2481834"/>
                  </a:moveTo>
                  <a:lnTo>
                    <a:pt x="18562" y="2434983"/>
                  </a:lnTo>
                  <a:lnTo>
                    <a:pt x="32462" y="2391352"/>
                  </a:lnTo>
                  <a:lnTo>
                    <a:pt x="54455" y="2351873"/>
                  </a:lnTo>
                  <a:lnTo>
                    <a:pt x="83581" y="2317480"/>
                  </a:lnTo>
                  <a:lnTo>
                    <a:pt x="118881" y="2289105"/>
                  </a:lnTo>
                  <a:lnTo>
                    <a:pt x="159394" y="2267682"/>
                  </a:lnTo>
                  <a:lnTo>
                    <a:pt x="204161" y="2254144"/>
                  </a:lnTo>
                  <a:lnTo>
                    <a:pt x="252221" y="2249424"/>
                  </a:lnTo>
                  <a:lnTo>
                    <a:pt x="300282" y="2254144"/>
                  </a:lnTo>
                  <a:lnTo>
                    <a:pt x="345049" y="2267682"/>
                  </a:lnTo>
                  <a:lnTo>
                    <a:pt x="385562" y="2289105"/>
                  </a:lnTo>
                  <a:lnTo>
                    <a:pt x="420862" y="2317480"/>
                  </a:lnTo>
                  <a:lnTo>
                    <a:pt x="449988" y="2351873"/>
                  </a:lnTo>
                  <a:lnTo>
                    <a:pt x="471981" y="2391352"/>
                  </a:lnTo>
                  <a:lnTo>
                    <a:pt x="485881" y="2434983"/>
                  </a:lnTo>
                  <a:lnTo>
                    <a:pt x="490727" y="2481834"/>
                  </a:lnTo>
                  <a:lnTo>
                    <a:pt x="485881" y="2528684"/>
                  </a:lnTo>
                  <a:lnTo>
                    <a:pt x="471981" y="2572315"/>
                  </a:lnTo>
                  <a:lnTo>
                    <a:pt x="449988" y="2611794"/>
                  </a:lnTo>
                  <a:lnTo>
                    <a:pt x="420862" y="2646187"/>
                  </a:lnTo>
                  <a:lnTo>
                    <a:pt x="385562" y="2674562"/>
                  </a:lnTo>
                  <a:lnTo>
                    <a:pt x="345049" y="2695985"/>
                  </a:lnTo>
                  <a:lnTo>
                    <a:pt x="300282" y="2709523"/>
                  </a:lnTo>
                  <a:lnTo>
                    <a:pt x="252221" y="2714244"/>
                  </a:lnTo>
                  <a:lnTo>
                    <a:pt x="204161" y="2709523"/>
                  </a:lnTo>
                  <a:lnTo>
                    <a:pt x="159394" y="2695985"/>
                  </a:lnTo>
                  <a:lnTo>
                    <a:pt x="118881" y="2674562"/>
                  </a:lnTo>
                  <a:lnTo>
                    <a:pt x="83581" y="2646187"/>
                  </a:lnTo>
                  <a:lnTo>
                    <a:pt x="54455" y="2611794"/>
                  </a:lnTo>
                  <a:lnTo>
                    <a:pt x="32462" y="2572315"/>
                  </a:lnTo>
                  <a:lnTo>
                    <a:pt x="18562" y="2528684"/>
                  </a:lnTo>
                  <a:lnTo>
                    <a:pt x="13715" y="2481834"/>
                  </a:lnTo>
                  <a:close/>
                </a:path>
                <a:path w="2399029" h="2714625">
                  <a:moveTo>
                    <a:pt x="1915667" y="1080515"/>
                  </a:moveTo>
                  <a:lnTo>
                    <a:pt x="1920514" y="1033844"/>
                  </a:lnTo>
                  <a:lnTo>
                    <a:pt x="1934414" y="990367"/>
                  </a:lnTo>
                  <a:lnTo>
                    <a:pt x="1956407" y="951019"/>
                  </a:lnTo>
                  <a:lnTo>
                    <a:pt x="1985533" y="916733"/>
                  </a:lnTo>
                  <a:lnTo>
                    <a:pt x="2020833" y="888442"/>
                  </a:lnTo>
                  <a:lnTo>
                    <a:pt x="2061346" y="867078"/>
                  </a:lnTo>
                  <a:lnTo>
                    <a:pt x="2106113" y="853576"/>
                  </a:lnTo>
                  <a:lnTo>
                    <a:pt x="2154173" y="848867"/>
                  </a:lnTo>
                  <a:lnTo>
                    <a:pt x="2202234" y="853576"/>
                  </a:lnTo>
                  <a:lnTo>
                    <a:pt x="2247001" y="867078"/>
                  </a:lnTo>
                  <a:lnTo>
                    <a:pt x="2287514" y="888442"/>
                  </a:lnTo>
                  <a:lnTo>
                    <a:pt x="2322814" y="916733"/>
                  </a:lnTo>
                  <a:lnTo>
                    <a:pt x="2351940" y="951019"/>
                  </a:lnTo>
                  <a:lnTo>
                    <a:pt x="2373933" y="990367"/>
                  </a:lnTo>
                  <a:lnTo>
                    <a:pt x="2387833" y="1033844"/>
                  </a:lnTo>
                  <a:lnTo>
                    <a:pt x="2392679" y="1080515"/>
                  </a:lnTo>
                  <a:lnTo>
                    <a:pt x="2387833" y="1127187"/>
                  </a:lnTo>
                  <a:lnTo>
                    <a:pt x="2373933" y="1170664"/>
                  </a:lnTo>
                  <a:lnTo>
                    <a:pt x="2351940" y="1210012"/>
                  </a:lnTo>
                  <a:lnTo>
                    <a:pt x="2322814" y="1244298"/>
                  </a:lnTo>
                  <a:lnTo>
                    <a:pt x="2287514" y="1272589"/>
                  </a:lnTo>
                  <a:lnTo>
                    <a:pt x="2247001" y="1293953"/>
                  </a:lnTo>
                  <a:lnTo>
                    <a:pt x="2202234" y="1307455"/>
                  </a:lnTo>
                  <a:lnTo>
                    <a:pt x="2154173" y="1312164"/>
                  </a:lnTo>
                  <a:lnTo>
                    <a:pt x="2106113" y="1307455"/>
                  </a:lnTo>
                  <a:lnTo>
                    <a:pt x="2061346" y="1293953"/>
                  </a:lnTo>
                  <a:lnTo>
                    <a:pt x="2020833" y="1272589"/>
                  </a:lnTo>
                  <a:lnTo>
                    <a:pt x="1985533" y="1244298"/>
                  </a:lnTo>
                  <a:lnTo>
                    <a:pt x="1956407" y="1210012"/>
                  </a:lnTo>
                  <a:lnTo>
                    <a:pt x="1934414" y="1170664"/>
                  </a:lnTo>
                  <a:lnTo>
                    <a:pt x="1920514" y="1127187"/>
                  </a:lnTo>
                  <a:lnTo>
                    <a:pt x="1915667" y="1080515"/>
                  </a:lnTo>
                  <a:close/>
                </a:path>
                <a:path w="2399029" h="2714625">
                  <a:moveTo>
                    <a:pt x="1921764" y="1782317"/>
                  </a:moveTo>
                  <a:lnTo>
                    <a:pt x="1926610" y="1735467"/>
                  </a:lnTo>
                  <a:lnTo>
                    <a:pt x="1940510" y="1691836"/>
                  </a:lnTo>
                  <a:lnTo>
                    <a:pt x="1962503" y="1652357"/>
                  </a:lnTo>
                  <a:lnTo>
                    <a:pt x="1991629" y="1617964"/>
                  </a:lnTo>
                  <a:lnTo>
                    <a:pt x="2026929" y="1589589"/>
                  </a:lnTo>
                  <a:lnTo>
                    <a:pt x="2067442" y="1568166"/>
                  </a:lnTo>
                  <a:lnTo>
                    <a:pt x="2112209" y="1554628"/>
                  </a:lnTo>
                  <a:lnTo>
                    <a:pt x="2160269" y="1549908"/>
                  </a:lnTo>
                  <a:lnTo>
                    <a:pt x="2208330" y="1554628"/>
                  </a:lnTo>
                  <a:lnTo>
                    <a:pt x="2253097" y="1568166"/>
                  </a:lnTo>
                  <a:lnTo>
                    <a:pt x="2293610" y="1589589"/>
                  </a:lnTo>
                  <a:lnTo>
                    <a:pt x="2328910" y="1617964"/>
                  </a:lnTo>
                  <a:lnTo>
                    <a:pt x="2358036" y="1652357"/>
                  </a:lnTo>
                  <a:lnTo>
                    <a:pt x="2380029" y="1691836"/>
                  </a:lnTo>
                  <a:lnTo>
                    <a:pt x="2393929" y="1735467"/>
                  </a:lnTo>
                  <a:lnTo>
                    <a:pt x="2398776" y="1782317"/>
                  </a:lnTo>
                  <a:lnTo>
                    <a:pt x="2393929" y="1829168"/>
                  </a:lnTo>
                  <a:lnTo>
                    <a:pt x="2380029" y="1872799"/>
                  </a:lnTo>
                  <a:lnTo>
                    <a:pt x="2358036" y="1912278"/>
                  </a:lnTo>
                  <a:lnTo>
                    <a:pt x="2328910" y="1946671"/>
                  </a:lnTo>
                  <a:lnTo>
                    <a:pt x="2293610" y="1975046"/>
                  </a:lnTo>
                  <a:lnTo>
                    <a:pt x="2253097" y="1996469"/>
                  </a:lnTo>
                  <a:lnTo>
                    <a:pt x="2208330" y="2010007"/>
                  </a:lnTo>
                  <a:lnTo>
                    <a:pt x="2160269" y="2014727"/>
                  </a:lnTo>
                  <a:lnTo>
                    <a:pt x="2112209" y="2010007"/>
                  </a:lnTo>
                  <a:lnTo>
                    <a:pt x="2067442" y="1996469"/>
                  </a:lnTo>
                  <a:lnTo>
                    <a:pt x="2026929" y="1975046"/>
                  </a:lnTo>
                  <a:lnTo>
                    <a:pt x="1991629" y="1946671"/>
                  </a:lnTo>
                  <a:lnTo>
                    <a:pt x="1962503" y="1912278"/>
                  </a:lnTo>
                  <a:lnTo>
                    <a:pt x="1940510" y="1872799"/>
                  </a:lnTo>
                  <a:lnTo>
                    <a:pt x="1926610" y="1829168"/>
                  </a:lnTo>
                  <a:lnTo>
                    <a:pt x="1921764" y="1782317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1714" y="1759457"/>
              <a:ext cx="1473200" cy="2282825"/>
            </a:xfrm>
            <a:custGeom>
              <a:avLst/>
              <a:gdLst/>
              <a:ahLst/>
              <a:cxnLst/>
              <a:rect l="l" t="t" r="r" b="b"/>
              <a:pathLst>
                <a:path w="1473200" h="2282825">
                  <a:moveTo>
                    <a:pt x="1472819" y="2102866"/>
                  </a:moveTo>
                  <a:lnTo>
                    <a:pt x="1461617" y="2059051"/>
                  </a:lnTo>
                  <a:lnTo>
                    <a:pt x="1451737" y="2020316"/>
                  </a:lnTo>
                  <a:lnTo>
                    <a:pt x="1432928" y="2036597"/>
                  </a:lnTo>
                  <a:lnTo>
                    <a:pt x="1428877" y="2029841"/>
                  </a:lnTo>
                  <a:lnTo>
                    <a:pt x="1424241" y="2037130"/>
                  </a:lnTo>
                  <a:lnTo>
                    <a:pt x="1417154" y="2028952"/>
                  </a:lnTo>
                  <a:lnTo>
                    <a:pt x="1417154" y="2048319"/>
                  </a:lnTo>
                  <a:lnTo>
                    <a:pt x="1414411" y="2052637"/>
                  </a:lnTo>
                  <a:lnTo>
                    <a:pt x="1410728" y="2055812"/>
                  </a:lnTo>
                  <a:lnTo>
                    <a:pt x="844804" y="1696110"/>
                  </a:lnTo>
                  <a:lnTo>
                    <a:pt x="1069492" y="1646885"/>
                  </a:lnTo>
                  <a:lnTo>
                    <a:pt x="1417154" y="2048319"/>
                  </a:lnTo>
                  <a:lnTo>
                    <a:pt x="1417154" y="2028952"/>
                  </a:lnTo>
                  <a:lnTo>
                    <a:pt x="1083627" y="1643799"/>
                  </a:lnTo>
                  <a:lnTo>
                    <a:pt x="1329347" y="1589963"/>
                  </a:lnTo>
                  <a:lnTo>
                    <a:pt x="1336167" y="1620901"/>
                  </a:lnTo>
                  <a:lnTo>
                    <a:pt x="1393317" y="1574800"/>
                  </a:lnTo>
                  <a:lnTo>
                    <a:pt x="1402461" y="1567434"/>
                  </a:lnTo>
                  <a:lnTo>
                    <a:pt x="1402092" y="1567345"/>
                  </a:lnTo>
                  <a:lnTo>
                    <a:pt x="1402969" y="1567180"/>
                  </a:lnTo>
                  <a:lnTo>
                    <a:pt x="1387271" y="1531620"/>
                  </a:lnTo>
                  <a:lnTo>
                    <a:pt x="1368552" y="1489202"/>
                  </a:lnTo>
                  <a:lnTo>
                    <a:pt x="1348270" y="1513662"/>
                  </a:lnTo>
                  <a:lnTo>
                    <a:pt x="1336954" y="1504289"/>
                  </a:lnTo>
                  <a:lnTo>
                    <a:pt x="1336954" y="1520812"/>
                  </a:lnTo>
                  <a:lnTo>
                    <a:pt x="1334147" y="1530692"/>
                  </a:lnTo>
                  <a:lnTo>
                    <a:pt x="1327137" y="1539163"/>
                  </a:lnTo>
                  <a:lnTo>
                    <a:pt x="1324089" y="1538300"/>
                  </a:lnTo>
                  <a:lnTo>
                    <a:pt x="1324089" y="1566087"/>
                  </a:lnTo>
                  <a:lnTo>
                    <a:pt x="1320469" y="1578851"/>
                  </a:lnTo>
                  <a:lnTo>
                    <a:pt x="1074115" y="1632813"/>
                  </a:lnTo>
                  <a:lnTo>
                    <a:pt x="1059992" y="1616506"/>
                  </a:lnTo>
                  <a:lnTo>
                    <a:pt x="1059992" y="1635912"/>
                  </a:lnTo>
                  <a:lnTo>
                    <a:pt x="829525" y="1686394"/>
                  </a:lnTo>
                  <a:lnTo>
                    <a:pt x="811847" y="1675168"/>
                  </a:lnTo>
                  <a:lnTo>
                    <a:pt x="811847" y="1690268"/>
                  </a:lnTo>
                  <a:lnTo>
                    <a:pt x="42024" y="1858899"/>
                  </a:lnTo>
                  <a:lnTo>
                    <a:pt x="542950" y="1519313"/>
                  </a:lnTo>
                  <a:lnTo>
                    <a:pt x="811847" y="1690268"/>
                  </a:lnTo>
                  <a:lnTo>
                    <a:pt x="811847" y="1675168"/>
                  </a:lnTo>
                  <a:lnTo>
                    <a:pt x="554431" y="1511528"/>
                  </a:lnTo>
                  <a:lnTo>
                    <a:pt x="740371" y="1385481"/>
                  </a:lnTo>
                  <a:lnTo>
                    <a:pt x="876681" y="1424228"/>
                  </a:lnTo>
                  <a:lnTo>
                    <a:pt x="1059992" y="1635912"/>
                  </a:lnTo>
                  <a:lnTo>
                    <a:pt x="1059992" y="1616506"/>
                  </a:lnTo>
                  <a:lnTo>
                    <a:pt x="899007" y="1430578"/>
                  </a:lnTo>
                  <a:lnTo>
                    <a:pt x="1320660" y="1550492"/>
                  </a:lnTo>
                  <a:lnTo>
                    <a:pt x="1324089" y="1566087"/>
                  </a:lnTo>
                  <a:lnTo>
                    <a:pt x="1324089" y="1538300"/>
                  </a:lnTo>
                  <a:lnTo>
                    <a:pt x="883869" y="1413090"/>
                  </a:lnTo>
                  <a:lnTo>
                    <a:pt x="861529" y="1387297"/>
                  </a:lnTo>
                  <a:lnTo>
                    <a:pt x="861529" y="1406740"/>
                  </a:lnTo>
                  <a:lnTo>
                    <a:pt x="754075" y="1376184"/>
                  </a:lnTo>
                  <a:lnTo>
                    <a:pt x="805103" y="1341602"/>
                  </a:lnTo>
                  <a:lnTo>
                    <a:pt x="861529" y="1406740"/>
                  </a:lnTo>
                  <a:lnTo>
                    <a:pt x="861529" y="1387297"/>
                  </a:lnTo>
                  <a:lnTo>
                    <a:pt x="815721" y="1334401"/>
                  </a:lnTo>
                  <a:lnTo>
                    <a:pt x="978852" y="1223810"/>
                  </a:lnTo>
                  <a:lnTo>
                    <a:pt x="1336954" y="1520812"/>
                  </a:lnTo>
                  <a:lnTo>
                    <a:pt x="1336954" y="1504289"/>
                  </a:lnTo>
                  <a:lnTo>
                    <a:pt x="989799" y="1216393"/>
                  </a:lnTo>
                  <a:lnTo>
                    <a:pt x="1329626" y="986015"/>
                  </a:lnTo>
                  <a:lnTo>
                    <a:pt x="1347470" y="1012317"/>
                  </a:lnTo>
                  <a:lnTo>
                    <a:pt x="1372095" y="968375"/>
                  </a:lnTo>
                  <a:lnTo>
                    <a:pt x="1389126" y="938022"/>
                  </a:lnTo>
                  <a:lnTo>
                    <a:pt x="1304671" y="949198"/>
                  </a:lnTo>
                  <a:lnTo>
                    <a:pt x="1322489" y="975499"/>
                  </a:lnTo>
                  <a:lnTo>
                    <a:pt x="979614" y="1207935"/>
                  </a:lnTo>
                  <a:lnTo>
                    <a:pt x="968667" y="1198867"/>
                  </a:lnTo>
                  <a:lnTo>
                    <a:pt x="968667" y="1215364"/>
                  </a:lnTo>
                  <a:lnTo>
                    <a:pt x="807339" y="1324724"/>
                  </a:lnTo>
                  <a:lnTo>
                    <a:pt x="796721" y="1312468"/>
                  </a:lnTo>
                  <a:lnTo>
                    <a:pt x="796721" y="1331925"/>
                  </a:lnTo>
                  <a:lnTo>
                    <a:pt x="738111" y="1371650"/>
                  </a:lnTo>
                  <a:lnTo>
                    <a:pt x="724420" y="1367764"/>
                  </a:lnTo>
                  <a:lnTo>
                    <a:pt x="724420" y="1380934"/>
                  </a:lnTo>
                  <a:lnTo>
                    <a:pt x="542734" y="1504099"/>
                  </a:lnTo>
                  <a:lnTo>
                    <a:pt x="531266" y="1496809"/>
                  </a:lnTo>
                  <a:lnTo>
                    <a:pt x="531266" y="1511884"/>
                  </a:lnTo>
                  <a:lnTo>
                    <a:pt x="39408" y="1845310"/>
                  </a:lnTo>
                  <a:lnTo>
                    <a:pt x="380695" y="1416151"/>
                  </a:lnTo>
                  <a:lnTo>
                    <a:pt x="531266" y="1511884"/>
                  </a:lnTo>
                  <a:lnTo>
                    <a:pt x="531266" y="1496809"/>
                  </a:lnTo>
                  <a:lnTo>
                    <a:pt x="388645" y="1406144"/>
                  </a:lnTo>
                  <a:lnTo>
                    <a:pt x="466928" y="1307706"/>
                  </a:lnTo>
                  <a:lnTo>
                    <a:pt x="724420" y="1380934"/>
                  </a:lnTo>
                  <a:lnTo>
                    <a:pt x="724420" y="1367764"/>
                  </a:lnTo>
                  <a:lnTo>
                    <a:pt x="475488" y="1296949"/>
                  </a:lnTo>
                  <a:lnTo>
                    <a:pt x="614768" y="1121803"/>
                  </a:lnTo>
                  <a:lnTo>
                    <a:pt x="796721" y="1331925"/>
                  </a:lnTo>
                  <a:lnTo>
                    <a:pt x="796721" y="1312468"/>
                  </a:lnTo>
                  <a:lnTo>
                    <a:pt x="622846" y="1111656"/>
                  </a:lnTo>
                  <a:lnTo>
                    <a:pt x="710603" y="1001306"/>
                  </a:lnTo>
                  <a:lnTo>
                    <a:pt x="968667" y="1215364"/>
                  </a:lnTo>
                  <a:lnTo>
                    <a:pt x="968667" y="1198867"/>
                  </a:lnTo>
                  <a:lnTo>
                    <a:pt x="722858" y="994994"/>
                  </a:lnTo>
                  <a:lnTo>
                    <a:pt x="1330591" y="842314"/>
                  </a:lnTo>
                  <a:lnTo>
                    <a:pt x="1338326" y="873125"/>
                  </a:lnTo>
                  <a:lnTo>
                    <a:pt x="1392161" y="826897"/>
                  </a:lnTo>
                  <a:lnTo>
                    <a:pt x="1401648" y="818756"/>
                  </a:lnTo>
                  <a:lnTo>
                    <a:pt x="1402969" y="818515"/>
                  </a:lnTo>
                  <a:lnTo>
                    <a:pt x="1402461" y="818057"/>
                  </a:lnTo>
                  <a:lnTo>
                    <a:pt x="1402969" y="817626"/>
                  </a:lnTo>
                  <a:lnTo>
                    <a:pt x="1401711" y="817359"/>
                  </a:lnTo>
                  <a:lnTo>
                    <a:pt x="1390269" y="806704"/>
                  </a:lnTo>
                  <a:lnTo>
                    <a:pt x="1340612" y="760476"/>
                  </a:lnTo>
                  <a:lnTo>
                    <a:pt x="1331595" y="790943"/>
                  </a:lnTo>
                  <a:lnTo>
                    <a:pt x="1324076" y="788746"/>
                  </a:lnTo>
                  <a:lnTo>
                    <a:pt x="1324076" y="816368"/>
                  </a:lnTo>
                  <a:lnTo>
                    <a:pt x="1319453" y="832040"/>
                  </a:lnTo>
                  <a:lnTo>
                    <a:pt x="726795" y="980935"/>
                  </a:lnTo>
                  <a:lnTo>
                    <a:pt x="955281" y="693610"/>
                  </a:lnTo>
                  <a:lnTo>
                    <a:pt x="1320177" y="800836"/>
                  </a:lnTo>
                  <a:lnTo>
                    <a:pt x="1324076" y="816368"/>
                  </a:lnTo>
                  <a:lnTo>
                    <a:pt x="1324076" y="788746"/>
                  </a:lnTo>
                  <a:lnTo>
                    <a:pt x="963815" y="682891"/>
                  </a:lnTo>
                  <a:lnTo>
                    <a:pt x="1346644" y="201498"/>
                  </a:lnTo>
                  <a:lnTo>
                    <a:pt x="1371473" y="221234"/>
                  </a:lnTo>
                  <a:lnTo>
                    <a:pt x="1379435" y="183642"/>
                  </a:lnTo>
                  <a:lnTo>
                    <a:pt x="1389126" y="137922"/>
                  </a:lnTo>
                  <a:lnTo>
                    <a:pt x="1311910" y="173863"/>
                  </a:lnTo>
                  <a:lnTo>
                    <a:pt x="1336738" y="193624"/>
                  </a:lnTo>
                  <a:lnTo>
                    <a:pt x="950709" y="679030"/>
                  </a:lnTo>
                  <a:lnTo>
                    <a:pt x="942187" y="676529"/>
                  </a:lnTo>
                  <a:lnTo>
                    <a:pt x="942187" y="689762"/>
                  </a:lnTo>
                  <a:lnTo>
                    <a:pt x="708748" y="983310"/>
                  </a:lnTo>
                  <a:lnTo>
                    <a:pt x="695515" y="972337"/>
                  </a:lnTo>
                  <a:lnTo>
                    <a:pt x="695515" y="988783"/>
                  </a:lnTo>
                  <a:lnTo>
                    <a:pt x="693585" y="989279"/>
                  </a:lnTo>
                  <a:lnTo>
                    <a:pt x="693585" y="1002360"/>
                  </a:lnTo>
                  <a:lnTo>
                    <a:pt x="614413" y="1101928"/>
                  </a:lnTo>
                  <a:lnTo>
                    <a:pt x="606348" y="1092619"/>
                  </a:lnTo>
                  <a:lnTo>
                    <a:pt x="606348" y="1112075"/>
                  </a:lnTo>
                  <a:lnTo>
                    <a:pt x="462305" y="1293202"/>
                  </a:lnTo>
                  <a:lnTo>
                    <a:pt x="453745" y="1290777"/>
                  </a:lnTo>
                  <a:lnTo>
                    <a:pt x="453745" y="1303959"/>
                  </a:lnTo>
                  <a:lnTo>
                    <a:pt x="377913" y="1399324"/>
                  </a:lnTo>
                  <a:lnTo>
                    <a:pt x="45008" y="1187704"/>
                  </a:lnTo>
                  <a:lnTo>
                    <a:pt x="453745" y="1303959"/>
                  </a:lnTo>
                  <a:lnTo>
                    <a:pt x="453745" y="1290777"/>
                  </a:lnTo>
                  <a:lnTo>
                    <a:pt x="27813" y="1169619"/>
                  </a:lnTo>
                  <a:lnTo>
                    <a:pt x="543902" y="1039952"/>
                  </a:lnTo>
                  <a:lnTo>
                    <a:pt x="606348" y="1112075"/>
                  </a:lnTo>
                  <a:lnTo>
                    <a:pt x="606348" y="1092619"/>
                  </a:lnTo>
                  <a:lnTo>
                    <a:pt x="557758" y="1036485"/>
                  </a:lnTo>
                  <a:lnTo>
                    <a:pt x="693585" y="1002360"/>
                  </a:lnTo>
                  <a:lnTo>
                    <a:pt x="693585" y="989279"/>
                  </a:lnTo>
                  <a:lnTo>
                    <a:pt x="548449" y="1025728"/>
                  </a:lnTo>
                  <a:lnTo>
                    <a:pt x="534606" y="1009751"/>
                  </a:lnTo>
                  <a:lnTo>
                    <a:pt x="534606" y="1029208"/>
                  </a:lnTo>
                  <a:lnTo>
                    <a:pt x="30518" y="1155852"/>
                  </a:lnTo>
                  <a:lnTo>
                    <a:pt x="387146" y="858926"/>
                  </a:lnTo>
                  <a:lnTo>
                    <a:pt x="534606" y="1029208"/>
                  </a:lnTo>
                  <a:lnTo>
                    <a:pt x="534606" y="1009751"/>
                  </a:lnTo>
                  <a:lnTo>
                    <a:pt x="396951" y="850760"/>
                  </a:lnTo>
                  <a:lnTo>
                    <a:pt x="462915" y="795845"/>
                  </a:lnTo>
                  <a:lnTo>
                    <a:pt x="695515" y="988783"/>
                  </a:lnTo>
                  <a:lnTo>
                    <a:pt x="695515" y="972337"/>
                  </a:lnTo>
                  <a:lnTo>
                    <a:pt x="472795" y="787603"/>
                  </a:lnTo>
                  <a:lnTo>
                    <a:pt x="682117" y="613333"/>
                  </a:lnTo>
                  <a:lnTo>
                    <a:pt x="942187" y="689762"/>
                  </a:lnTo>
                  <a:lnTo>
                    <a:pt x="942187" y="676529"/>
                  </a:lnTo>
                  <a:lnTo>
                    <a:pt x="693864" y="603554"/>
                  </a:lnTo>
                  <a:lnTo>
                    <a:pt x="1335151" y="69608"/>
                  </a:lnTo>
                  <a:lnTo>
                    <a:pt x="1355471" y="93980"/>
                  </a:lnTo>
                  <a:lnTo>
                    <a:pt x="1373987" y="51689"/>
                  </a:lnTo>
                  <a:lnTo>
                    <a:pt x="1389634" y="16002"/>
                  </a:lnTo>
                  <a:lnTo>
                    <a:pt x="1323606" y="3378"/>
                  </a:lnTo>
                  <a:lnTo>
                    <a:pt x="1323606" y="62674"/>
                  </a:lnTo>
                  <a:lnTo>
                    <a:pt x="679170" y="599236"/>
                  </a:lnTo>
                  <a:lnTo>
                    <a:pt x="667423" y="595795"/>
                  </a:lnTo>
                  <a:lnTo>
                    <a:pt x="667423" y="609015"/>
                  </a:lnTo>
                  <a:lnTo>
                    <a:pt x="462838" y="779348"/>
                  </a:lnTo>
                  <a:lnTo>
                    <a:pt x="452958" y="771156"/>
                  </a:lnTo>
                  <a:lnTo>
                    <a:pt x="452958" y="787590"/>
                  </a:lnTo>
                  <a:lnTo>
                    <a:pt x="388620" y="841146"/>
                  </a:lnTo>
                  <a:lnTo>
                    <a:pt x="60020" y="461657"/>
                  </a:lnTo>
                  <a:lnTo>
                    <a:pt x="452958" y="787590"/>
                  </a:lnTo>
                  <a:lnTo>
                    <a:pt x="452958" y="771156"/>
                  </a:lnTo>
                  <a:lnTo>
                    <a:pt x="32486" y="422427"/>
                  </a:lnTo>
                  <a:lnTo>
                    <a:pt x="667423" y="609015"/>
                  </a:lnTo>
                  <a:lnTo>
                    <a:pt x="667423" y="595795"/>
                  </a:lnTo>
                  <a:lnTo>
                    <a:pt x="26441" y="407416"/>
                  </a:lnTo>
                  <a:lnTo>
                    <a:pt x="1313853" y="44030"/>
                  </a:lnTo>
                  <a:lnTo>
                    <a:pt x="1320647" y="52184"/>
                  </a:lnTo>
                  <a:lnTo>
                    <a:pt x="1323606" y="62674"/>
                  </a:lnTo>
                  <a:lnTo>
                    <a:pt x="1323606" y="3378"/>
                  </a:lnTo>
                  <a:lnTo>
                    <a:pt x="1305941" y="0"/>
                  </a:lnTo>
                  <a:lnTo>
                    <a:pt x="1314577" y="30657"/>
                  </a:lnTo>
                  <a:lnTo>
                    <a:pt x="3048" y="400812"/>
                  </a:lnTo>
                  <a:lnTo>
                    <a:pt x="4927" y="407289"/>
                  </a:lnTo>
                  <a:lnTo>
                    <a:pt x="4800" y="407695"/>
                  </a:lnTo>
                  <a:lnTo>
                    <a:pt x="0" y="411861"/>
                  </a:lnTo>
                  <a:lnTo>
                    <a:pt x="378815" y="849312"/>
                  </a:lnTo>
                  <a:lnTo>
                    <a:pt x="762" y="1164082"/>
                  </a:lnTo>
                  <a:lnTo>
                    <a:pt x="4864" y="1169035"/>
                  </a:lnTo>
                  <a:lnTo>
                    <a:pt x="4927" y="1169314"/>
                  </a:lnTo>
                  <a:lnTo>
                    <a:pt x="4813" y="1169682"/>
                  </a:lnTo>
                  <a:lnTo>
                    <a:pt x="1397" y="1175004"/>
                  </a:lnTo>
                  <a:lnTo>
                    <a:pt x="369963" y="1409319"/>
                  </a:lnTo>
                  <a:lnTo>
                    <a:pt x="5969" y="1867027"/>
                  </a:lnTo>
                  <a:lnTo>
                    <a:pt x="8978" y="1869427"/>
                  </a:lnTo>
                  <a:lnTo>
                    <a:pt x="10896" y="1872310"/>
                  </a:lnTo>
                  <a:lnTo>
                    <a:pt x="9144" y="1878330"/>
                  </a:lnTo>
                  <a:lnTo>
                    <a:pt x="1327315" y="2252294"/>
                  </a:lnTo>
                  <a:lnTo>
                    <a:pt x="1318641" y="2282825"/>
                  </a:lnTo>
                  <a:lnTo>
                    <a:pt x="1402461" y="2267077"/>
                  </a:lnTo>
                  <a:lnTo>
                    <a:pt x="1390078" y="2255774"/>
                  </a:lnTo>
                  <a:lnTo>
                    <a:pt x="1339469" y="2209546"/>
                  </a:lnTo>
                  <a:lnTo>
                    <a:pt x="1330782" y="2240115"/>
                  </a:lnTo>
                  <a:lnTo>
                    <a:pt x="37033" y="1873046"/>
                  </a:lnTo>
                  <a:lnTo>
                    <a:pt x="827125" y="1699983"/>
                  </a:lnTo>
                  <a:lnTo>
                    <a:pt x="1400644" y="2064550"/>
                  </a:lnTo>
                  <a:lnTo>
                    <a:pt x="1394079" y="2070227"/>
                  </a:lnTo>
                  <a:lnTo>
                    <a:pt x="1401343" y="2073249"/>
                  </a:lnTo>
                  <a:lnTo>
                    <a:pt x="1388110" y="2094103"/>
                  </a:lnTo>
                  <a:lnTo>
                    <a:pt x="1472819" y="2102866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54169" y="1744090"/>
              <a:ext cx="1449705" cy="2261235"/>
            </a:xfrm>
            <a:custGeom>
              <a:avLst/>
              <a:gdLst/>
              <a:ahLst/>
              <a:cxnLst/>
              <a:rect l="l" t="t" r="r" b="b"/>
              <a:pathLst>
                <a:path w="1449704" h="2261235">
                  <a:moveTo>
                    <a:pt x="1449197" y="1556004"/>
                  </a:moveTo>
                  <a:lnTo>
                    <a:pt x="1436751" y="1513840"/>
                  </a:lnTo>
                  <a:lnTo>
                    <a:pt x="1425067" y="1474216"/>
                  </a:lnTo>
                  <a:lnTo>
                    <a:pt x="1403616" y="1494205"/>
                  </a:lnTo>
                  <a:lnTo>
                    <a:pt x="1398270" y="1486789"/>
                  </a:lnTo>
                  <a:lnTo>
                    <a:pt x="1396517" y="1490129"/>
                  </a:lnTo>
                  <a:lnTo>
                    <a:pt x="1390243" y="1483398"/>
                  </a:lnTo>
                  <a:lnTo>
                    <a:pt x="1390243" y="1502117"/>
                  </a:lnTo>
                  <a:lnTo>
                    <a:pt x="1385582" y="1510995"/>
                  </a:lnTo>
                  <a:lnTo>
                    <a:pt x="1382153" y="1514208"/>
                  </a:lnTo>
                  <a:lnTo>
                    <a:pt x="1371981" y="1508899"/>
                  </a:lnTo>
                  <a:lnTo>
                    <a:pt x="1371981" y="1523199"/>
                  </a:lnTo>
                  <a:lnTo>
                    <a:pt x="1371981" y="1523682"/>
                  </a:lnTo>
                  <a:lnTo>
                    <a:pt x="1369314" y="1526159"/>
                  </a:lnTo>
                  <a:lnTo>
                    <a:pt x="1371981" y="1527162"/>
                  </a:lnTo>
                  <a:lnTo>
                    <a:pt x="1371981" y="1537004"/>
                  </a:lnTo>
                  <a:lnTo>
                    <a:pt x="1371981" y="1573098"/>
                  </a:lnTo>
                  <a:lnTo>
                    <a:pt x="1371981" y="1585544"/>
                  </a:lnTo>
                  <a:lnTo>
                    <a:pt x="56413" y="2228608"/>
                  </a:lnTo>
                  <a:lnTo>
                    <a:pt x="799033" y="1561719"/>
                  </a:lnTo>
                  <a:lnTo>
                    <a:pt x="1366431" y="1561719"/>
                  </a:lnTo>
                  <a:lnTo>
                    <a:pt x="1371981" y="1573098"/>
                  </a:lnTo>
                  <a:lnTo>
                    <a:pt x="1371981" y="1537004"/>
                  </a:lnTo>
                  <a:lnTo>
                    <a:pt x="1365681" y="1549019"/>
                  </a:lnTo>
                  <a:lnTo>
                    <a:pt x="813181" y="1549019"/>
                  </a:lnTo>
                  <a:lnTo>
                    <a:pt x="1037056" y="1347978"/>
                  </a:lnTo>
                  <a:lnTo>
                    <a:pt x="1371981" y="1523199"/>
                  </a:lnTo>
                  <a:lnTo>
                    <a:pt x="1371981" y="1508899"/>
                  </a:lnTo>
                  <a:lnTo>
                    <a:pt x="1047102" y="1338948"/>
                  </a:lnTo>
                  <a:lnTo>
                    <a:pt x="1151166" y="1245501"/>
                  </a:lnTo>
                  <a:lnTo>
                    <a:pt x="1390243" y="1502117"/>
                  </a:lnTo>
                  <a:lnTo>
                    <a:pt x="1390243" y="1483398"/>
                  </a:lnTo>
                  <a:lnTo>
                    <a:pt x="1160653" y="1236980"/>
                  </a:lnTo>
                  <a:lnTo>
                    <a:pt x="1388999" y="1031925"/>
                  </a:lnTo>
                  <a:lnTo>
                    <a:pt x="1410208" y="1055497"/>
                  </a:lnTo>
                  <a:lnTo>
                    <a:pt x="1426578" y="1013968"/>
                  </a:lnTo>
                  <a:lnTo>
                    <a:pt x="1441450" y="976249"/>
                  </a:lnTo>
                  <a:lnTo>
                    <a:pt x="1359281" y="998855"/>
                  </a:lnTo>
                  <a:lnTo>
                    <a:pt x="1380528" y="1022489"/>
                  </a:lnTo>
                  <a:lnTo>
                    <a:pt x="1152017" y="1227709"/>
                  </a:lnTo>
                  <a:lnTo>
                    <a:pt x="1142530" y="1217536"/>
                  </a:lnTo>
                  <a:lnTo>
                    <a:pt x="1142530" y="1236230"/>
                  </a:lnTo>
                  <a:lnTo>
                    <a:pt x="1035138" y="1332687"/>
                  </a:lnTo>
                  <a:lnTo>
                    <a:pt x="1025080" y="1327429"/>
                  </a:lnTo>
                  <a:lnTo>
                    <a:pt x="1025080" y="1341716"/>
                  </a:lnTo>
                  <a:lnTo>
                    <a:pt x="794258" y="1549019"/>
                  </a:lnTo>
                  <a:lnTo>
                    <a:pt x="43637" y="1549019"/>
                  </a:lnTo>
                  <a:lnTo>
                    <a:pt x="752970" y="1199337"/>
                  </a:lnTo>
                  <a:lnTo>
                    <a:pt x="1025080" y="1341716"/>
                  </a:lnTo>
                  <a:lnTo>
                    <a:pt x="1025080" y="1327429"/>
                  </a:lnTo>
                  <a:lnTo>
                    <a:pt x="767003" y="1192415"/>
                  </a:lnTo>
                  <a:lnTo>
                    <a:pt x="996378" y="1079334"/>
                  </a:lnTo>
                  <a:lnTo>
                    <a:pt x="1142530" y="1236230"/>
                  </a:lnTo>
                  <a:lnTo>
                    <a:pt x="1142530" y="1217536"/>
                  </a:lnTo>
                  <a:lnTo>
                    <a:pt x="1008316" y="1073454"/>
                  </a:lnTo>
                  <a:lnTo>
                    <a:pt x="1375994" y="892187"/>
                  </a:lnTo>
                  <a:lnTo>
                    <a:pt x="1390015" y="920623"/>
                  </a:lnTo>
                  <a:lnTo>
                    <a:pt x="1424495" y="875157"/>
                  </a:lnTo>
                  <a:lnTo>
                    <a:pt x="1440700" y="853795"/>
                  </a:lnTo>
                  <a:lnTo>
                    <a:pt x="1441348" y="853490"/>
                  </a:lnTo>
                  <a:lnTo>
                    <a:pt x="1442593" y="853567"/>
                  </a:lnTo>
                  <a:lnTo>
                    <a:pt x="1425219" y="826770"/>
                  </a:lnTo>
                  <a:lnTo>
                    <a:pt x="1396238" y="782066"/>
                  </a:lnTo>
                  <a:lnTo>
                    <a:pt x="1380109" y="809409"/>
                  </a:lnTo>
                  <a:lnTo>
                    <a:pt x="1366418" y="801344"/>
                  </a:lnTo>
                  <a:lnTo>
                    <a:pt x="1366418" y="816013"/>
                  </a:lnTo>
                  <a:lnTo>
                    <a:pt x="1365846" y="833564"/>
                  </a:lnTo>
                  <a:lnTo>
                    <a:pt x="1364729" y="835469"/>
                  </a:lnTo>
                  <a:lnTo>
                    <a:pt x="1364729" y="869302"/>
                  </a:lnTo>
                  <a:lnTo>
                    <a:pt x="1364272" y="883793"/>
                  </a:lnTo>
                  <a:lnTo>
                    <a:pt x="999286" y="1063752"/>
                  </a:lnTo>
                  <a:lnTo>
                    <a:pt x="987336" y="1050925"/>
                  </a:lnTo>
                  <a:lnTo>
                    <a:pt x="987336" y="1069644"/>
                  </a:lnTo>
                  <a:lnTo>
                    <a:pt x="753110" y="1185138"/>
                  </a:lnTo>
                  <a:lnTo>
                    <a:pt x="44348" y="814349"/>
                  </a:lnTo>
                  <a:lnTo>
                    <a:pt x="771575" y="838022"/>
                  </a:lnTo>
                  <a:lnTo>
                    <a:pt x="987336" y="1069644"/>
                  </a:lnTo>
                  <a:lnTo>
                    <a:pt x="987336" y="1050925"/>
                  </a:lnTo>
                  <a:lnTo>
                    <a:pt x="789559" y="838619"/>
                  </a:lnTo>
                  <a:lnTo>
                    <a:pt x="1358734" y="857148"/>
                  </a:lnTo>
                  <a:lnTo>
                    <a:pt x="1364729" y="869302"/>
                  </a:lnTo>
                  <a:lnTo>
                    <a:pt x="1364729" y="835469"/>
                  </a:lnTo>
                  <a:lnTo>
                    <a:pt x="1359420" y="844461"/>
                  </a:lnTo>
                  <a:lnTo>
                    <a:pt x="777341" y="825500"/>
                  </a:lnTo>
                  <a:lnTo>
                    <a:pt x="39217" y="33172"/>
                  </a:lnTo>
                  <a:lnTo>
                    <a:pt x="1366418" y="816013"/>
                  </a:lnTo>
                  <a:lnTo>
                    <a:pt x="1366418" y="801344"/>
                  </a:lnTo>
                  <a:lnTo>
                    <a:pt x="7874" y="0"/>
                  </a:lnTo>
                  <a:lnTo>
                    <a:pt x="4699" y="5461"/>
                  </a:lnTo>
                  <a:lnTo>
                    <a:pt x="0" y="9779"/>
                  </a:lnTo>
                  <a:lnTo>
                    <a:pt x="759371" y="824915"/>
                  </a:lnTo>
                  <a:lnTo>
                    <a:pt x="17145" y="800735"/>
                  </a:lnTo>
                  <a:lnTo>
                    <a:pt x="16891" y="807085"/>
                  </a:lnTo>
                  <a:lnTo>
                    <a:pt x="13970" y="812673"/>
                  </a:lnTo>
                  <a:lnTo>
                    <a:pt x="739076" y="1192060"/>
                  </a:lnTo>
                  <a:lnTo>
                    <a:pt x="14097" y="1549527"/>
                  </a:lnTo>
                  <a:lnTo>
                    <a:pt x="16891" y="1555178"/>
                  </a:lnTo>
                  <a:lnTo>
                    <a:pt x="16891" y="1561719"/>
                  </a:lnTo>
                  <a:lnTo>
                    <a:pt x="780110" y="1561719"/>
                  </a:lnTo>
                  <a:lnTo>
                    <a:pt x="15062" y="2248827"/>
                  </a:lnTo>
                  <a:lnTo>
                    <a:pt x="14097" y="2249297"/>
                  </a:lnTo>
                  <a:lnTo>
                    <a:pt x="14224" y="2249576"/>
                  </a:lnTo>
                  <a:lnTo>
                    <a:pt x="12700" y="2250948"/>
                  </a:lnTo>
                  <a:lnTo>
                    <a:pt x="17576" y="2256421"/>
                  </a:lnTo>
                  <a:lnTo>
                    <a:pt x="19685" y="2260727"/>
                  </a:lnTo>
                  <a:lnTo>
                    <a:pt x="20891" y="2260142"/>
                  </a:lnTo>
                  <a:lnTo>
                    <a:pt x="21082" y="2260346"/>
                  </a:lnTo>
                  <a:lnTo>
                    <a:pt x="21818" y="2259685"/>
                  </a:lnTo>
                  <a:lnTo>
                    <a:pt x="1382407" y="1594485"/>
                  </a:lnTo>
                  <a:lnTo>
                    <a:pt x="1396365" y="1623060"/>
                  </a:lnTo>
                  <a:lnTo>
                    <a:pt x="1431163" y="1577594"/>
                  </a:lnTo>
                  <a:lnTo>
                    <a:pt x="1447787" y="1555877"/>
                  </a:lnTo>
                  <a:lnTo>
                    <a:pt x="1448181" y="1555877"/>
                  </a:lnTo>
                  <a:lnTo>
                    <a:pt x="1447977" y="1555623"/>
                  </a:lnTo>
                  <a:lnTo>
                    <a:pt x="1449197" y="155600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800" y="2126995"/>
              <a:ext cx="496570" cy="1543050"/>
            </a:xfrm>
            <a:custGeom>
              <a:avLst/>
              <a:gdLst/>
              <a:ahLst/>
              <a:cxnLst/>
              <a:rect l="l" t="t" r="r" b="b"/>
              <a:pathLst>
                <a:path w="496569" h="1543050">
                  <a:moveTo>
                    <a:pt x="478409" y="44577"/>
                  </a:moveTo>
                  <a:lnTo>
                    <a:pt x="426085" y="44577"/>
                  </a:lnTo>
                  <a:lnTo>
                    <a:pt x="413423" y="44577"/>
                  </a:lnTo>
                  <a:lnTo>
                    <a:pt x="413004" y="76200"/>
                  </a:lnTo>
                  <a:lnTo>
                    <a:pt x="478409" y="44577"/>
                  </a:lnTo>
                  <a:close/>
                </a:path>
                <a:path w="496569" h="1543050">
                  <a:moveTo>
                    <a:pt x="489712" y="39116"/>
                  </a:moveTo>
                  <a:lnTo>
                    <a:pt x="414020" y="0"/>
                  </a:lnTo>
                  <a:lnTo>
                    <a:pt x="413588" y="31699"/>
                  </a:lnTo>
                  <a:lnTo>
                    <a:pt x="26035" y="26162"/>
                  </a:lnTo>
                  <a:lnTo>
                    <a:pt x="25781" y="38862"/>
                  </a:lnTo>
                  <a:lnTo>
                    <a:pt x="413423" y="44399"/>
                  </a:lnTo>
                  <a:lnTo>
                    <a:pt x="426085" y="44399"/>
                  </a:lnTo>
                  <a:lnTo>
                    <a:pt x="478777" y="44399"/>
                  </a:lnTo>
                  <a:lnTo>
                    <a:pt x="489712" y="39116"/>
                  </a:lnTo>
                  <a:close/>
                </a:path>
                <a:path w="496569" h="1543050">
                  <a:moveTo>
                    <a:pt x="490347" y="802132"/>
                  </a:moveTo>
                  <a:lnTo>
                    <a:pt x="477647" y="795782"/>
                  </a:lnTo>
                  <a:lnTo>
                    <a:pt x="414147" y="764032"/>
                  </a:lnTo>
                  <a:lnTo>
                    <a:pt x="414147" y="795782"/>
                  </a:lnTo>
                  <a:lnTo>
                    <a:pt x="0" y="795782"/>
                  </a:lnTo>
                  <a:lnTo>
                    <a:pt x="0" y="808482"/>
                  </a:lnTo>
                  <a:lnTo>
                    <a:pt x="414147" y="808482"/>
                  </a:lnTo>
                  <a:lnTo>
                    <a:pt x="414147" y="840232"/>
                  </a:lnTo>
                  <a:lnTo>
                    <a:pt x="477647" y="808482"/>
                  </a:lnTo>
                  <a:lnTo>
                    <a:pt x="490347" y="802132"/>
                  </a:lnTo>
                  <a:close/>
                </a:path>
                <a:path w="496569" h="1543050">
                  <a:moveTo>
                    <a:pt x="496316" y="1504696"/>
                  </a:moveTo>
                  <a:lnTo>
                    <a:pt x="483616" y="1498346"/>
                  </a:lnTo>
                  <a:lnTo>
                    <a:pt x="420116" y="1466596"/>
                  </a:lnTo>
                  <a:lnTo>
                    <a:pt x="420116" y="1498346"/>
                  </a:lnTo>
                  <a:lnTo>
                    <a:pt x="25908" y="1498346"/>
                  </a:lnTo>
                  <a:lnTo>
                    <a:pt x="25908" y="1511046"/>
                  </a:lnTo>
                  <a:lnTo>
                    <a:pt x="420116" y="1511046"/>
                  </a:lnTo>
                  <a:lnTo>
                    <a:pt x="420116" y="1542796"/>
                  </a:lnTo>
                  <a:lnTo>
                    <a:pt x="483616" y="1511046"/>
                  </a:lnTo>
                  <a:lnTo>
                    <a:pt x="496316" y="150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72999" y="2586227"/>
              <a:ext cx="410845" cy="779145"/>
            </a:xfrm>
            <a:custGeom>
              <a:avLst/>
              <a:gdLst/>
              <a:ahLst/>
              <a:cxnLst/>
              <a:rect l="l" t="t" r="r" b="b"/>
              <a:pathLst>
                <a:path w="410845" h="779145">
                  <a:moveTo>
                    <a:pt x="397522" y="38100"/>
                  </a:moveTo>
                  <a:lnTo>
                    <a:pt x="384822" y="31750"/>
                  </a:lnTo>
                  <a:lnTo>
                    <a:pt x="321322" y="0"/>
                  </a:lnTo>
                  <a:lnTo>
                    <a:pt x="32132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1322" y="44450"/>
                  </a:lnTo>
                  <a:lnTo>
                    <a:pt x="321322" y="76200"/>
                  </a:lnTo>
                  <a:lnTo>
                    <a:pt x="384822" y="44450"/>
                  </a:lnTo>
                  <a:lnTo>
                    <a:pt x="397522" y="38100"/>
                  </a:lnTo>
                  <a:close/>
                </a:path>
                <a:path w="410845" h="779145">
                  <a:moveTo>
                    <a:pt x="410349" y="740664"/>
                  </a:moveTo>
                  <a:lnTo>
                    <a:pt x="397649" y="734314"/>
                  </a:lnTo>
                  <a:lnTo>
                    <a:pt x="334149" y="702564"/>
                  </a:lnTo>
                  <a:lnTo>
                    <a:pt x="334149" y="734314"/>
                  </a:lnTo>
                  <a:lnTo>
                    <a:pt x="6096" y="734314"/>
                  </a:lnTo>
                  <a:lnTo>
                    <a:pt x="6096" y="747014"/>
                  </a:lnTo>
                  <a:lnTo>
                    <a:pt x="334149" y="747014"/>
                  </a:lnTo>
                  <a:lnTo>
                    <a:pt x="334149" y="778764"/>
                  </a:lnTo>
                  <a:lnTo>
                    <a:pt x="397649" y="747014"/>
                  </a:lnTo>
                  <a:lnTo>
                    <a:pt x="410349" y="74066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07794" y="4537964"/>
            <a:ext cx="1067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Input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3856101" y="4537964"/>
            <a:ext cx="1243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Hidden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4529" y="4508754"/>
            <a:ext cx="1238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Output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63409" y="247776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72934" y="3155949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rlito"/>
                <a:cs typeface="Carlito"/>
              </a:rPr>
              <a:t>y</a:t>
            </a:r>
            <a:r>
              <a:rPr sz="1575" spc="-37" baseline="-21164" dirty="0">
                <a:latin typeface="Carlito"/>
                <a:cs typeface="Carlito"/>
              </a:rPr>
              <a:t>2</a:t>
            </a:r>
            <a:endParaRPr sz="1575" baseline="-21164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19957" y="1698498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39770" y="2049907"/>
            <a:ext cx="251460" cy="77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0.5</a:t>
            </a:r>
            <a:endParaRPr sz="1400">
              <a:latin typeface="Carlito"/>
              <a:cs typeface="Carlito"/>
            </a:endParaRPr>
          </a:p>
          <a:p>
            <a:pPr marL="78740">
              <a:lnSpc>
                <a:spcPts val="2110"/>
              </a:lnSpc>
            </a:pPr>
            <a:r>
              <a:rPr sz="2000" b="1" spc="-50" dirty="0">
                <a:solidFill>
                  <a:srgbClr val="C00000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78740">
              <a:lnSpc>
                <a:spcPct val="100000"/>
              </a:lnSpc>
            </a:pPr>
            <a:r>
              <a:rPr sz="2000" b="1" spc="-50" dirty="0">
                <a:solidFill>
                  <a:srgbClr val="C00000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46882" y="3746372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0.25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80405" y="1861566"/>
            <a:ext cx="25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00217" y="2212594"/>
            <a:ext cx="251460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0.2</a:t>
            </a:r>
            <a:endParaRPr sz="1400">
              <a:latin typeface="Carlito"/>
              <a:cs typeface="Carlito"/>
            </a:endParaRPr>
          </a:p>
          <a:p>
            <a:pPr marL="27940">
              <a:lnSpc>
                <a:spcPts val="223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27940">
              <a:lnSpc>
                <a:spcPct val="100000"/>
              </a:lnSpc>
            </a:pPr>
            <a:r>
              <a:rPr sz="2000" spc="-5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2090" y="3657980"/>
            <a:ext cx="342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0.15</a:t>
            </a:r>
            <a:endParaRPr sz="1400">
              <a:latin typeface="Carlito"/>
              <a:cs typeface="Carlito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320861" y="4858511"/>
          <a:ext cx="4321809" cy="1214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0.668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0.812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R="11430" algn="ctr">
                        <a:lnSpc>
                          <a:spcPts val="1955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55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0.912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25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0.151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B w="9525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R="11430" algn="ctr">
                        <a:lnSpc>
                          <a:spcPts val="1775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B w="952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775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0.102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C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C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71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0.471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B w="952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405127" y="1984374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1</a:t>
            </a:r>
            <a:r>
              <a:rPr sz="1600" b="1" spc="-20" dirty="0">
                <a:latin typeface="Carlito"/>
                <a:cs typeface="Carlito"/>
              </a:rPr>
              <a:t>=1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2677" y="2759201"/>
            <a:ext cx="459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2</a:t>
            </a:r>
            <a:r>
              <a:rPr sz="1600" b="1" spc="-20" dirty="0">
                <a:latin typeface="Carlito"/>
                <a:cs typeface="Carlito"/>
              </a:rPr>
              <a:t>=0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8777" y="3475177"/>
            <a:ext cx="459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X</a:t>
            </a:r>
            <a:r>
              <a:rPr sz="1575" b="1" spc="-30" baseline="-21164" dirty="0">
                <a:latin typeface="Carlito"/>
                <a:cs typeface="Carlito"/>
              </a:rPr>
              <a:t>3</a:t>
            </a:r>
            <a:r>
              <a:rPr sz="1600" b="1" spc="-20" dirty="0">
                <a:latin typeface="Carlito"/>
                <a:cs typeface="Carlito"/>
              </a:rPr>
              <a:t>=1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86573" y="2474721"/>
            <a:ext cx="54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0.812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86573" y="3142310"/>
            <a:ext cx="548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0.151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9884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15584</TotalTime>
  <Words>2730</Words>
  <Application>Microsoft Office PowerPoint</Application>
  <PresentationFormat>Widescreen</PresentationFormat>
  <Paragraphs>1621</Paragraphs>
  <Slides>73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Malgun Gothic</vt:lpstr>
      <vt:lpstr>Arial</vt:lpstr>
      <vt:lpstr>Arial MT</vt:lpstr>
      <vt:lpstr>Calibri</vt:lpstr>
      <vt:lpstr>Calibri Light</vt:lpstr>
      <vt:lpstr>Cambria Math</vt:lpstr>
      <vt:lpstr>Carlito</vt:lpstr>
      <vt:lpstr>FreeSerif</vt:lpstr>
      <vt:lpstr>Tahoma</vt:lpstr>
      <vt:lpstr>Times New Roman</vt:lpstr>
      <vt:lpstr>Trebuchet MS</vt:lpstr>
      <vt:lpstr>Office Theme</vt:lpstr>
      <vt:lpstr>PowerPoint Presentation</vt:lpstr>
      <vt:lpstr>What is Multilayer Perceptron NN?</vt:lpstr>
      <vt:lpstr>Multilayer Perceptron</vt:lpstr>
      <vt:lpstr>Multilayer Perceptron</vt:lpstr>
      <vt:lpstr>Forward Pass</vt:lpstr>
      <vt:lpstr>Forward Pass</vt:lpstr>
      <vt:lpstr>Forward Pass</vt:lpstr>
      <vt:lpstr>Forward Pass</vt:lpstr>
      <vt:lpstr>Forward Pass</vt:lpstr>
      <vt:lpstr>Weight Matrix</vt:lpstr>
      <vt:lpstr>Forward Pass</vt:lpstr>
      <vt:lpstr>Forward Pass</vt:lpstr>
      <vt:lpstr>Forward Pass</vt:lpstr>
      <vt:lpstr>Forward Pass</vt:lpstr>
      <vt:lpstr>Forward Pass</vt:lpstr>
      <vt:lpstr>PowerPoint Presentation</vt:lpstr>
      <vt:lpstr>PowerPoint Presentation</vt:lpstr>
      <vt:lpstr>What are the parameters?</vt:lpstr>
      <vt:lpstr>What are the parameters?</vt:lpstr>
      <vt:lpstr>PowerPoint Presentation</vt:lpstr>
      <vt:lpstr>PowerPoint Presentation</vt:lpstr>
      <vt:lpstr>WRONG  0.151</vt:lpstr>
      <vt:lpstr>Why there is an error in prediction?</vt:lpstr>
      <vt:lpstr>PowerPoint Presentation</vt:lpstr>
      <vt:lpstr>Backpropagation Through Time</vt:lpstr>
      <vt:lpstr>Backpropagation Through Time Minimize the Loss function</vt:lpstr>
      <vt:lpstr>Backpropagation Through Time Minimize the Loss function</vt:lpstr>
      <vt:lpstr>Backpropagation Through Time Minimize the Loss function </vt:lpstr>
      <vt:lpstr>Backpropagation Through Time</vt:lpstr>
      <vt:lpstr>Backpropagation Through Time</vt:lpstr>
      <vt:lpstr>Backpropagation Through Time</vt:lpstr>
      <vt:lpstr>Backpropagation Through Time</vt:lpstr>
      <vt:lpstr>How are the Derivatives performed         Loss function</vt:lpstr>
      <vt:lpstr>How are the Derivatives performed Loss function</vt:lpstr>
      <vt:lpstr>How are the Derivatives performed Loss function </vt:lpstr>
      <vt:lpstr>How are the Derivatives performed         Loss function</vt:lpstr>
      <vt:lpstr>Backpropagation</vt:lpstr>
      <vt:lpstr>We may have multiple layers.</vt:lpstr>
      <vt:lpstr>We may have multiple layers</vt:lpstr>
      <vt:lpstr>We may have multiple layers</vt:lpstr>
      <vt:lpstr>PowerPoint Presentation</vt:lpstr>
      <vt:lpstr>Two Commonly used Loss Functions are</vt:lpstr>
      <vt:lpstr>Mean Square Error (MSE)</vt:lpstr>
      <vt:lpstr>Mean Square Error (MSE)</vt:lpstr>
      <vt:lpstr>Mean Square Errors</vt:lpstr>
      <vt:lpstr>Mean Square Errors</vt:lpstr>
      <vt:lpstr>Mean Square Errors</vt:lpstr>
      <vt:lpstr>Mean Square Errors</vt:lpstr>
      <vt:lpstr>Let us illustrate with a toy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Functions</vt:lpstr>
      <vt:lpstr>Activation Functions</vt:lpstr>
      <vt:lpstr>Linear</vt:lpstr>
      <vt:lpstr>Linear</vt:lpstr>
      <vt:lpstr>Linear</vt:lpstr>
      <vt:lpstr>Non-Linear</vt:lpstr>
      <vt:lpstr>Sigmoid Activation Functions (Logistics)</vt:lpstr>
      <vt:lpstr>Tanh Activation Function</vt:lpstr>
      <vt:lpstr>Rectified Linear Unit(ReLU)</vt:lpstr>
      <vt:lpstr>Leaky-ReLU</vt:lpstr>
      <vt:lpstr>Parameterized-ReLU</vt:lpstr>
      <vt:lpstr>Exponential Linear Unit (ELU)</vt:lpstr>
      <vt:lpstr>Complete Chain</vt:lpstr>
      <vt:lpstr>Deep Network</vt:lpstr>
      <vt:lpstr>Deep Network - Vanishing/Exploding Gradient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pds</dc:title>
  <dc:creator>pds</dc:creator>
  <cp:lastModifiedBy>Gde</cp:lastModifiedBy>
  <cp:revision>87</cp:revision>
  <dcterms:created xsi:type="dcterms:W3CDTF">2024-07-11T17:06:45Z</dcterms:created>
  <dcterms:modified xsi:type="dcterms:W3CDTF">2024-11-20T08:43:40Z</dcterms:modified>
</cp:coreProperties>
</file>