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80" r:id="rId2"/>
    <p:sldId id="278" r:id="rId3"/>
    <p:sldId id="279" r:id="rId4"/>
  </p:sldIdLst>
  <p:sldSz cx="18288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A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76" autoAdjust="0"/>
    <p:restoredTop sz="95280" autoAdjust="0"/>
  </p:normalViewPr>
  <p:slideViewPr>
    <p:cSldViewPr snapToGrid="0">
      <p:cViewPr>
        <p:scale>
          <a:sx n="60" d="100"/>
          <a:sy n="60" d="100"/>
        </p:scale>
        <p:origin x="42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DF89F-52F8-4F03-87EB-19BAA8A560B9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875A6-9D03-4636-B619-E0857D04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77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https://medium.com/buildpiper/simplifying-containerization-with-docker-run-command-2f74e114f42a</a:t>
            </a:r>
          </a:p>
          <a:p>
            <a:endParaRPr lang="en-US" dirty="0" smtClean="0"/>
          </a:p>
          <a:p>
            <a:r>
              <a:rPr lang="en-US" dirty="0" smtClean="0"/>
              <a:t>https://github.com/IBA-Group-IT/IoT-data-simulator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https://www.bevywise.com/blog/docker-mqtt-broker-easy-service-manageability/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773BF-E5C9-44BF-B19B-39EF1F9037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81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496484"/>
            <a:ext cx="13716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802717"/>
            <a:ext cx="13716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FAC7-9529-4A9A-BF85-B7BA5F258E30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15F7-53E5-4A62-8A83-FD482F75C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55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FAC7-9529-4A9A-BF85-B7BA5F258E30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15F7-53E5-4A62-8A83-FD482F75C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486834"/>
            <a:ext cx="394335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486834"/>
            <a:ext cx="11601450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FAC7-9529-4A9A-BF85-B7BA5F258E30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15F7-53E5-4A62-8A83-FD482F75C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4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FAC7-9529-4A9A-BF85-B7BA5F258E30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15F7-53E5-4A62-8A83-FD482F75C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00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279652"/>
            <a:ext cx="157734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119285"/>
            <a:ext cx="157734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FAC7-9529-4A9A-BF85-B7BA5F258E30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15F7-53E5-4A62-8A83-FD482F75C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4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434167"/>
            <a:ext cx="77724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434167"/>
            <a:ext cx="77724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FAC7-9529-4A9A-BF85-B7BA5F258E30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15F7-53E5-4A62-8A83-FD482F75C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32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486834"/>
            <a:ext cx="157734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241551"/>
            <a:ext cx="7736681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340100"/>
            <a:ext cx="7736681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241551"/>
            <a:ext cx="7774782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340100"/>
            <a:ext cx="7774782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FAC7-9529-4A9A-BF85-B7BA5F258E30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15F7-53E5-4A62-8A83-FD482F75C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7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FAC7-9529-4A9A-BF85-B7BA5F258E30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15F7-53E5-4A62-8A83-FD482F75C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FAC7-9529-4A9A-BF85-B7BA5F258E30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15F7-53E5-4A62-8A83-FD482F75C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4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316567"/>
            <a:ext cx="92583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43200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FAC7-9529-4A9A-BF85-B7BA5F258E30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15F7-53E5-4A62-8A83-FD482F75C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0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316567"/>
            <a:ext cx="92583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43200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FAC7-9529-4A9A-BF85-B7BA5F258E30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15F7-53E5-4A62-8A83-FD482F75C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5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486834"/>
            <a:ext cx="157734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434167"/>
            <a:ext cx="157734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8475134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AFAC7-9529-4A9A-BF85-B7BA5F258E30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8475134"/>
            <a:ext cx="6172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8475134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515F7-53E5-4A62-8A83-FD482F75C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33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5855" y="1"/>
            <a:ext cx="7073900" cy="45085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509896" y="2394432"/>
            <a:ext cx="6405817" cy="2572917"/>
            <a:chOff x="89638" y="359621"/>
            <a:chExt cx="4804363" cy="192968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5105" y="1881965"/>
              <a:ext cx="3104181" cy="263526"/>
            </a:xfrm>
            <a:prstGeom prst="rect">
              <a:avLst/>
            </a:prstGeom>
          </p:spPr>
        </p:pic>
        <p:sp>
          <p:nvSpPr>
            <p:cNvPr id="7" name="Title 4">
              <a:extLst>
                <a:ext uri="{FF2B5EF4-FFF2-40B4-BE49-F238E27FC236}">
                  <a16:creationId xmlns:a16="http://schemas.microsoft.com/office/drawing/2014/main" id="{27228BAE-048B-681E-DD8D-BD96B22560E0}"/>
                </a:ext>
              </a:extLst>
            </p:cNvPr>
            <p:cNvSpPr txBox="1">
              <a:spLocks/>
            </p:cNvSpPr>
            <p:nvPr/>
          </p:nvSpPr>
          <p:spPr>
            <a:xfrm>
              <a:off x="89638" y="1389204"/>
              <a:ext cx="4804363" cy="900105"/>
            </a:xfrm>
            <a:prstGeom prst="rect">
              <a:avLst/>
            </a:prstGeom>
          </p:spPr>
          <p:txBody>
            <a:bodyPr vert="horz" lIns="121920" tIns="60960" rIns="121920" bIns="60960" rtlCol="0" anchor="b">
              <a:normAutofit fontScale="97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US" sz="5333" dirty="0">
                  <a:solidFill>
                    <a:schemeClr val="accent1">
                      <a:lumMod val="75000"/>
                    </a:schemeClr>
                  </a:solidFill>
                </a:rPr>
                <a:t>Computer </a:t>
              </a:r>
              <a:r>
                <a:rPr lang="en-US" sz="5333" dirty="0">
                  <a:solidFill>
                    <a:srgbClr val="00B0F0"/>
                  </a:solidFill>
                </a:rPr>
                <a:t>Vision</a:t>
              </a:r>
              <a:endParaRPr lang="en-US" sz="5333" dirty="0">
                <a:solidFill>
                  <a:srgbClr val="00B0F0"/>
                </a:solidFill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AABCB87-2ECC-4C03-B5BB-6EE11C8A4485}"/>
                </a:ext>
              </a:extLst>
            </p:cNvPr>
            <p:cNvGrpSpPr/>
            <p:nvPr/>
          </p:nvGrpSpPr>
          <p:grpSpPr>
            <a:xfrm>
              <a:off x="89638" y="359621"/>
              <a:ext cx="3064025" cy="1516520"/>
              <a:chOff x="4853562" y="1589418"/>
              <a:chExt cx="2609520" cy="1291565"/>
            </a:xfrm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03546B24-FABC-4B2A-A80F-B03654D56A7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4853562" y="1589418"/>
                <a:ext cx="2232248" cy="1202698"/>
              </a:xfrm>
              <a:custGeom>
                <a:avLst/>
                <a:gdLst/>
                <a:ahLst/>
                <a:cxnLst/>
                <a:rect l="l" t="t" r="r" b="b"/>
                <a:pathLst>
                  <a:path w="1872168" h="1008693">
                    <a:moveTo>
                      <a:pt x="699542" y="162"/>
                    </a:moveTo>
                    <a:cubicBezTo>
                      <a:pt x="683169" y="534"/>
                      <a:pt x="666273" y="1556"/>
                      <a:pt x="648845" y="3291"/>
                    </a:cubicBezTo>
                    <a:cubicBezTo>
                      <a:pt x="357120" y="49686"/>
                      <a:pt x="273885" y="284789"/>
                      <a:pt x="274981" y="413694"/>
                    </a:cubicBezTo>
                    <a:cubicBezTo>
                      <a:pt x="4451" y="471904"/>
                      <a:pt x="-11347" y="662854"/>
                      <a:pt x="4101" y="753457"/>
                    </a:cubicBezTo>
                    <a:cubicBezTo>
                      <a:pt x="42383" y="946818"/>
                      <a:pt x="296257" y="1004273"/>
                      <a:pt x="384912" y="1005378"/>
                    </a:cubicBezTo>
                    <a:lnTo>
                      <a:pt x="1507196" y="1008693"/>
                    </a:lnTo>
                    <a:cubicBezTo>
                      <a:pt x="1646895" y="1000406"/>
                      <a:pt x="1746295" y="947371"/>
                      <a:pt x="1825546" y="854557"/>
                    </a:cubicBezTo>
                    <a:cubicBezTo>
                      <a:pt x="1897410" y="760086"/>
                      <a:pt x="1873973" y="626012"/>
                      <a:pt x="1836613" y="558208"/>
                    </a:cubicBezTo>
                    <a:cubicBezTo>
                      <a:pt x="1808089" y="509360"/>
                      <a:pt x="1675919" y="402617"/>
                      <a:pt x="1507617" y="430504"/>
                    </a:cubicBezTo>
                    <a:cubicBezTo>
                      <a:pt x="1525469" y="335682"/>
                      <a:pt x="1477961" y="244522"/>
                      <a:pt x="1398003" y="206286"/>
                    </a:cubicBezTo>
                    <a:cubicBezTo>
                      <a:pt x="1299806" y="153261"/>
                      <a:pt x="1182195" y="177294"/>
                      <a:pt x="1108176" y="215068"/>
                    </a:cubicBezTo>
                    <a:cubicBezTo>
                      <a:pt x="1072916" y="135306"/>
                      <a:pt x="945134" y="-5422"/>
                      <a:pt x="699542" y="1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4801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02E1A011-CDEA-4BBC-B725-C88AF5464891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230834" y="1678285"/>
                <a:ext cx="2232248" cy="1202698"/>
              </a:xfrm>
              <a:custGeom>
                <a:avLst/>
                <a:gdLst/>
                <a:ahLst/>
                <a:cxnLst/>
                <a:rect l="l" t="t" r="r" b="b"/>
                <a:pathLst>
                  <a:path w="1872168" h="1008693">
                    <a:moveTo>
                      <a:pt x="699542" y="162"/>
                    </a:moveTo>
                    <a:cubicBezTo>
                      <a:pt x="683169" y="534"/>
                      <a:pt x="666273" y="1556"/>
                      <a:pt x="648845" y="3291"/>
                    </a:cubicBezTo>
                    <a:cubicBezTo>
                      <a:pt x="357120" y="49686"/>
                      <a:pt x="273885" y="284789"/>
                      <a:pt x="274981" y="413694"/>
                    </a:cubicBezTo>
                    <a:cubicBezTo>
                      <a:pt x="4451" y="471904"/>
                      <a:pt x="-11347" y="662854"/>
                      <a:pt x="4101" y="753457"/>
                    </a:cubicBezTo>
                    <a:cubicBezTo>
                      <a:pt x="42383" y="946818"/>
                      <a:pt x="296257" y="1004273"/>
                      <a:pt x="384912" y="1005378"/>
                    </a:cubicBezTo>
                    <a:lnTo>
                      <a:pt x="1507196" y="1008693"/>
                    </a:lnTo>
                    <a:cubicBezTo>
                      <a:pt x="1646895" y="1000406"/>
                      <a:pt x="1746295" y="947371"/>
                      <a:pt x="1825546" y="854557"/>
                    </a:cubicBezTo>
                    <a:cubicBezTo>
                      <a:pt x="1897410" y="760086"/>
                      <a:pt x="1873973" y="626012"/>
                      <a:pt x="1836613" y="558208"/>
                    </a:cubicBezTo>
                    <a:cubicBezTo>
                      <a:pt x="1808089" y="509360"/>
                      <a:pt x="1675919" y="402617"/>
                      <a:pt x="1507617" y="430504"/>
                    </a:cubicBezTo>
                    <a:cubicBezTo>
                      <a:pt x="1525469" y="335682"/>
                      <a:pt x="1477961" y="244522"/>
                      <a:pt x="1398003" y="206286"/>
                    </a:cubicBezTo>
                    <a:cubicBezTo>
                      <a:pt x="1299806" y="153261"/>
                      <a:pt x="1182195" y="177294"/>
                      <a:pt x="1108176" y="215068"/>
                    </a:cubicBezTo>
                    <a:cubicBezTo>
                      <a:pt x="1072916" y="135306"/>
                      <a:pt x="945134" y="-5422"/>
                      <a:pt x="699542" y="1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480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B8BC7BC-BF58-402E-9A69-AA9226DE7CAA}"/>
                </a:ext>
              </a:extLst>
            </p:cNvPr>
            <p:cNvGrpSpPr/>
            <p:nvPr/>
          </p:nvGrpSpPr>
          <p:grpSpPr>
            <a:xfrm>
              <a:off x="1176068" y="503243"/>
              <a:ext cx="1334145" cy="620384"/>
              <a:chOff x="7439031" y="1585639"/>
              <a:chExt cx="2143740" cy="996849"/>
            </a:xfrm>
            <a:solidFill>
              <a:schemeClr val="accent6"/>
            </a:solidFill>
          </p:grpSpPr>
          <p:sp>
            <p:nvSpPr>
              <p:cNvPr id="11" name="Freeform: Shape 66">
                <a:extLst>
                  <a:ext uri="{FF2B5EF4-FFF2-40B4-BE49-F238E27FC236}">
                    <a16:creationId xmlns:a16="http://schemas.microsoft.com/office/drawing/2014/main" id="{2A081543-B9FF-49B1-8EEF-ABDF5438EDCD}"/>
                  </a:ext>
                </a:extLst>
              </p:cNvPr>
              <p:cNvSpPr/>
              <p:nvPr/>
            </p:nvSpPr>
            <p:spPr>
              <a:xfrm>
                <a:off x="7439031" y="1585639"/>
                <a:ext cx="2143740" cy="996849"/>
              </a:xfrm>
              <a:custGeom>
                <a:avLst/>
                <a:gdLst/>
                <a:ahLst/>
                <a:cxnLst/>
                <a:rect l="l" t="t" r="r" b="b"/>
                <a:pathLst>
                  <a:path w="1862733" h="866179">
                    <a:moveTo>
                      <a:pt x="794147" y="204787"/>
                    </a:moveTo>
                    <a:cubicBezTo>
                      <a:pt x="745605" y="204787"/>
                      <a:pt x="701637" y="218416"/>
                      <a:pt x="662244" y="245673"/>
                    </a:cubicBezTo>
                    <a:cubicBezTo>
                      <a:pt x="622851" y="272930"/>
                      <a:pt x="594798" y="309240"/>
                      <a:pt x="578086" y="354601"/>
                    </a:cubicBezTo>
                    <a:cubicBezTo>
                      <a:pt x="568536" y="380467"/>
                      <a:pt x="563761" y="406729"/>
                      <a:pt x="563761" y="433387"/>
                    </a:cubicBezTo>
                    <a:cubicBezTo>
                      <a:pt x="563761" y="488299"/>
                      <a:pt x="582064" y="537440"/>
                      <a:pt x="618670" y="580811"/>
                    </a:cubicBezTo>
                    <a:cubicBezTo>
                      <a:pt x="664031" y="634532"/>
                      <a:pt x="722524" y="661392"/>
                      <a:pt x="794147" y="661392"/>
                    </a:cubicBezTo>
                    <a:cubicBezTo>
                      <a:pt x="865771" y="661392"/>
                      <a:pt x="924462" y="634733"/>
                      <a:pt x="970220" y="581415"/>
                    </a:cubicBezTo>
                    <a:cubicBezTo>
                      <a:pt x="1006826" y="538838"/>
                      <a:pt x="1025128" y="489496"/>
                      <a:pt x="1025128" y="433387"/>
                    </a:cubicBezTo>
                    <a:cubicBezTo>
                      <a:pt x="1025128" y="376088"/>
                      <a:pt x="1006826" y="326547"/>
                      <a:pt x="970220" y="284764"/>
                    </a:cubicBezTo>
                    <a:cubicBezTo>
                      <a:pt x="923265" y="231446"/>
                      <a:pt x="864574" y="204787"/>
                      <a:pt x="794147" y="204787"/>
                    </a:cubicBezTo>
                    <a:close/>
                    <a:moveTo>
                      <a:pt x="1304330" y="24408"/>
                    </a:moveTo>
                    <a:lnTo>
                      <a:pt x="1862733" y="24408"/>
                    </a:lnTo>
                    <a:lnTo>
                      <a:pt x="1862733" y="200620"/>
                    </a:lnTo>
                    <a:lnTo>
                      <a:pt x="1687711" y="200620"/>
                    </a:lnTo>
                    <a:lnTo>
                      <a:pt x="1687711" y="837009"/>
                    </a:lnTo>
                    <a:lnTo>
                      <a:pt x="1476375" y="837009"/>
                    </a:lnTo>
                    <a:lnTo>
                      <a:pt x="1476375" y="200620"/>
                    </a:lnTo>
                    <a:lnTo>
                      <a:pt x="1304330" y="200620"/>
                    </a:lnTo>
                    <a:close/>
                    <a:moveTo>
                      <a:pt x="0" y="24408"/>
                    </a:moveTo>
                    <a:lnTo>
                      <a:pt x="211336" y="24408"/>
                    </a:lnTo>
                    <a:lnTo>
                      <a:pt x="211336" y="837009"/>
                    </a:lnTo>
                    <a:lnTo>
                      <a:pt x="0" y="837009"/>
                    </a:lnTo>
                    <a:close/>
                    <a:moveTo>
                      <a:pt x="794147" y="0"/>
                    </a:moveTo>
                    <a:cubicBezTo>
                      <a:pt x="937022" y="0"/>
                      <a:pt x="1050330" y="47426"/>
                      <a:pt x="1134071" y="142280"/>
                    </a:cubicBezTo>
                    <a:cubicBezTo>
                      <a:pt x="1207493" y="225623"/>
                      <a:pt x="1244204" y="322659"/>
                      <a:pt x="1244204" y="433387"/>
                    </a:cubicBezTo>
                    <a:cubicBezTo>
                      <a:pt x="1244204" y="543719"/>
                      <a:pt x="1207493" y="640556"/>
                      <a:pt x="1134071" y="723900"/>
                    </a:cubicBezTo>
                    <a:cubicBezTo>
                      <a:pt x="1050330" y="818753"/>
                      <a:pt x="937022" y="866179"/>
                      <a:pt x="794147" y="866179"/>
                    </a:cubicBezTo>
                    <a:cubicBezTo>
                      <a:pt x="651669" y="866179"/>
                      <a:pt x="538560" y="818753"/>
                      <a:pt x="454819" y="723900"/>
                    </a:cubicBezTo>
                    <a:cubicBezTo>
                      <a:pt x="381397" y="640556"/>
                      <a:pt x="344686" y="543719"/>
                      <a:pt x="344686" y="433387"/>
                    </a:cubicBezTo>
                    <a:cubicBezTo>
                      <a:pt x="344686" y="382984"/>
                      <a:pt x="354608" y="331291"/>
                      <a:pt x="374452" y="278308"/>
                    </a:cubicBezTo>
                    <a:cubicBezTo>
                      <a:pt x="394296" y="225326"/>
                      <a:pt x="420886" y="179983"/>
                      <a:pt x="454224" y="142280"/>
                    </a:cubicBezTo>
                    <a:cubicBezTo>
                      <a:pt x="537964" y="47426"/>
                      <a:pt x="651272" y="0"/>
                      <a:pt x="79414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2" name="Freeform: Shape 67">
                <a:extLst>
                  <a:ext uri="{FF2B5EF4-FFF2-40B4-BE49-F238E27FC236}">
                    <a16:creationId xmlns:a16="http://schemas.microsoft.com/office/drawing/2014/main" id="{275D1FAA-C13F-4A6B-BA37-7704CFB7ADCD}"/>
                  </a:ext>
                </a:extLst>
              </p:cNvPr>
              <p:cNvSpPr/>
              <p:nvPr/>
            </p:nvSpPr>
            <p:spPr>
              <a:xfrm>
                <a:off x="8174174" y="1963600"/>
                <a:ext cx="443936" cy="326799"/>
              </a:xfrm>
              <a:custGeom>
                <a:avLst/>
                <a:gdLst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2788485 w 3738080"/>
                  <a:gd name="connsiteY5" fmla="*/ 1841061 h 2751770"/>
                  <a:gd name="connsiteX6" fmla="*/ 2632248 w 3738080"/>
                  <a:gd name="connsiteY6" fmla="*/ 1992174 h 2751770"/>
                  <a:gd name="connsiteX7" fmla="*/ 2624294 w 3738080"/>
                  <a:gd name="connsiteY7" fmla="*/ 1992174 h 2751770"/>
                  <a:gd name="connsiteX8" fmla="*/ 1858846 w 3738080"/>
                  <a:gd name="connsiteY8" fmla="*/ 1306247 h 2751770"/>
                  <a:gd name="connsiteX9" fmla="*/ 2645621 w 3738080"/>
                  <a:gd name="connsiteY9" fmla="*/ 1504218 h 2751770"/>
                  <a:gd name="connsiteX10" fmla="*/ 2795575 w 3738080"/>
                  <a:gd name="connsiteY10" fmla="*/ 1757331 h 2751770"/>
                  <a:gd name="connsiteX11" fmla="*/ 2539052 w 3738080"/>
                  <a:gd name="connsiteY11" fmla="*/ 1841672 h 2751770"/>
                  <a:gd name="connsiteX12" fmla="*/ 1353947 w 3738080"/>
                  <a:gd name="connsiteY12" fmla="*/ 1778974 h 2751770"/>
                  <a:gd name="connsiteX13" fmla="*/ 982333 w 3738080"/>
                  <a:gd name="connsiteY13" fmla="*/ 1780833 h 2751770"/>
                  <a:gd name="connsiteX14" fmla="*/ 966756 w 3738080"/>
                  <a:gd name="connsiteY14" fmla="*/ 1667407 h 2751770"/>
                  <a:gd name="connsiteX15" fmla="*/ 1217540 w 3738080"/>
                  <a:gd name="connsiteY15" fmla="*/ 1445700 h 2751770"/>
                  <a:gd name="connsiteX16" fmla="*/ 1858846 w 3738080"/>
                  <a:gd name="connsiteY16" fmla="*/ 1306247 h 2751770"/>
                  <a:gd name="connsiteX17" fmla="*/ 1828129 w 3738080"/>
                  <a:gd name="connsiteY17" fmla="*/ 650059 h 2751770"/>
                  <a:gd name="connsiteX18" fmla="*/ 3108200 w 3738080"/>
                  <a:gd name="connsiteY18" fmla="*/ 1008980 h 2751770"/>
                  <a:gd name="connsiteX19" fmla="*/ 3258155 w 3738080"/>
                  <a:gd name="connsiteY19" fmla="*/ 1319033 h 2751770"/>
                  <a:gd name="connsiteX20" fmla="*/ 2937692 w 3738080"/>
                  <a:gd name="connsiteY20" fmla="*/ 1304637 h 2751770"/>
                  <a:gd name="connsiteX21" fmla="*/ 763561 w 3738080"/>
                  <a:gd name="connsiteY21" fmla="*/ 1325535 h 2751770"/>
                  <a:gd name="connsiteX22" fmla="*/ 464412 w 3738080"/>
                  <a:gd name="connsiteY22" fmla="*/ 1278813 h 2751770"/>
                  <a:gd name="connsiteX23" fmla="*/ 450482 w 3738080"/>
                  <a:gd name="connsiteY23" fmla="*/ 1202928 h 2751770"/>
                  <a:gd name="connsiteX24" fmla="*/ 622892 w 3738080"/>
                  <a:gd name="connsiteY24" fmla="*/ 1008979 h 2751770"/>
                  <a:gd name="connsiteX25" fmla="*/ 1828129 w 3738080"/>
                  <a:gd name="connsiteY25" fmla="*/ 650059 h 2751770"/>
                  <a:gd name="connsiteX26" fmla="*/ 1764313 w 3738080"/>
                  <a:gd name="connsiteY26" fmla="*/ 591 h 2751770"/>
                  <a:gd name="connsiteX27" fmla="*/ 3559697 w 3738080"/>
                  <a:gd name="connsiteY27" fmla="*/ 547180 h 2751770"/>
                  <a:gd name="connsiteX28" fmla="*/ 3709650 w 3738080"/>
                  <a:gd name="connsiteY28" fmla="*/ 882310 h 2751770"/>
                  <a:gd name="connsiteX29" fmla="*/ 3367875 w 3738080"/>
                  <a:gd name="connsiteY29" fmla="*/ 834477 h 2751770"/>
                  <a:gd name="connsiteX30" fmla="*/ 318417 w 3738080"/>
                  <a:gd name="connsiteY30" fmla="*/ 884635 h 2751770"/>
                  <a:gd name="connsiteX31" fmla="*/ 19267 w 3738080"/>
                  <a:gd name="connsiteY31" fmla="*/ 846272 h 2751770"/>
                  <a:gd name="connsiteX32" fmla="*/ 275 w 3738080"/>
                  <a:gd name="connsiteY32" fmla="*/ 760137 h 2751770"/>
                  <a:gd name="connsiteX33" fmla="*/ 173484 w 3738080"/>
                  <a:gd name="connsiteY33" fmla="*/ 547180 h 2751770"/>
                  <a:gd name="connsiteX34" fmla="*/ 1764313 w 3738080"/>
                  <a:gd name="connsiteY34" fmla="*/ 591 h 2751770"/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2624294 w 3738080"/>
                  <a:gd name="connsiteY5" fmla="*/ 1992174 h 2751770"/>
                  <a:gd name="connsiteX6" fmla="*/ 2632248 w 3738080"/>
                  <a:gd name="connsiteY6" fmla="*/ 1992174 h 2751770"/>
                  <a:gd name="connsiteX7" fmla="*/ 2624294 w 3738080"/>
                  <a:gd name="connsiteY7" fmla="*/ 1992174 h 2751770"/>
                  <a:gd name="connsiteX8" fmla="*/ 1858846 w 3738080"/>
                  <a:gd name="connsiteY8" fmla="*/ 1306247 h 2751770"/>
                  <a:gd name="connsiteX9" fmla="*/ 2645621 w 3738080"/>
                  <a:gd name="connsiteY9" fmla="*/ 1504218 h 2751770"/>
                  <a:gd name="connsiteX10" fmla="*/ 2795575 w 3738080"/>
                  <a:gd name="connsiteY10" fmla="*/ 1757331 h 2751770"/>
                  <a:gd name="connsiteX11" fmla="*/ 2539052 w 3738080"/>
                  <a:gd name="connsiteY11" fmla="*/ 1841672 h 2751770"/>
                  <a:gd name="connsiteX12" fmla="*/ 1353947 w 3738080"/>
                  <a:gd name="connsiteY12" fmla="*/ 1778974 h 2751770"/>
                  <a:gd name="connsiteX13" fmla="*/ 982333 w 3738080"/>
                  <a:gd name="connsiteY13" fmla="*/ 1780833 h 2751770"/>
                  <a:gd name="connsiteX14" fmla="*/ 966756 w 3738080"/>
                  <a:gd name="connsiteY14" fmla="*/ 1667407 h 2751770"/>
                  <a:gd name="connsiteX15" fmla="*/ 1217540 w 3738080"/>
                  <a:gd name="connsiteY15" fmla="*/ 1445700 h 2751770"/>
                  <a:gd name="connsiteX16" fmla="*/ 1858846 w 3738080"/>
                  <a:gd name="connsiteY16" fmla="*/ 1306247 h 2751770"/>
                  <a:gd name="connsiteX17" fmla="*/ 1828129 w 3738080"/>
                  <a:gd name="connsiteY17" fmla="*/ 650059 h 2751770"/>
                  <a:gd name="connsiteX18" fmla="*/ 3108200 w 3738080"/>
                  <a:gd name="connsiteY18" fmla="*/ 1008980 h 2751770"/>
                  <a:gd name="connsiteX19" fmla="*/ 3258155 w 3738080"/>
                  <a:gd name="connsiteY19" fmla="*/ 1319033 h 2751770"/>
                  <a:gd name="connsiteX20" fmla="*/ 2937692 w 3738080"/>
                  <a:gd name="connsiteY20" fmla="*/ 1304637 h 2751770"/>
                  <a:gd name="connsiteX21" fmla="*/ 763561 w 3738080"/>
                  <a:gd name="connsiteY21" fmla="*/ 1325535 h 2751770"/>
                  <a:gd name="connsiteX22" fmla="*/ 464412 w 3738080"/>
                  <a:gd name="connsiteY22" fmla="*/ 1278813 h 2751770"/>
                  <a:gd name="connsiteX23" fmla="*/ 450482 w 3738080"/>
                  <a:gd name="connsiteY23" fmla="*/ 1202928 h 2751770"/>
                  <a:gd name="connsiteX24" fmla="*/ 622892 w 3738080"/>
                  <a:gd name="connsiteY24" fmla="*/ 1008979 h 2751770"/>
                  <a:gd name="connsiteX25" fmla="*/ 1828129 w 3738080"/>
                  <a:gd name="connsiteY25" fmla="*/ 650059 h 2751770"/>
                  <a:gd name="connsiteX26" fmla="*/ 1764313 w 3738080"/>
                  <a:gd name="connsiteY26" fmla="*/ 591 h 2751770"/>
                  <a:gd name="connsiteX27" fmla="*/ 3559697 w 3738080"/>
                  <a:gd name="connsiteY27" fmla="*/ 547180 h 2751770"/>
                  <a:gd name="connsiteX28" fmla="*/ 3709650 w 3738080"/>
                  <a:gd name="connsiteY28" fmla="*/ 882310 h 2751770"/>
                  <a:gd name="connsiteX29" fmla="*/ 3367875 w 3738080"/>
                  <a:gd name="connsiteY29" fmla="*/ 834477 h 2751770"/>
                  <a:gd name="connsiteX30" fmla="*/ 318417 w 3738080"/>
                  <a:gd name="connsiteY30" fmla="*/ 884635 h 2751770"/>
                  <a:gd name="connsiteX31" fmla="*/ 19267 w 3738080"/>
                  <a:gd name="connsiteY31" fmla="*/ 846272 h 2751770"/>
                  <a:gd name="connsiteX32" fmla="*/ 275 w 3738080"/>
                  <a:gd name="connsiteY32" fmla="*/ 760137 h 2751770"/>
                  <a:gd name="connsiteX33" fmla="*/ 173484 w 3738080"/>
                  <a:gd name="connsiteY33" fmla="*/ 547180 h 2751770"/>
                  <a:gd name="connsiteX34" fmla="*/ 1764313 w 3738080"/>
                  <a:gd name="connsiteY34" fmla="*/ 591 h 2751770"/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1858846 w 3738080"/>
                  <a:gd name="connsiteY5" fmla="*/ 1306247 h 2751770"/>
                  <a:gd name="connsiteX6" fmla="*/ 2645621 w 3738080"/>
                  <a:gd name="connsiteY6" fmla="*/ 1504218 h 2751770"/>
                  <a:gd name="connsiteX7" fmla="*/ 2795575 w 3738080"/>
                  <a:gd name="connsiteY7" fmla="*/ 1757331 h 2751770"/>
                  <a:gd name="connsiteX8" fmla="*/ 2539052 w 3738080"/>
                  <a:gd name="connsiteY8" fmla="*/ 1841672 h 2751770"/>
                  <a:gd name="connsiteX9" fmla="*/ 1353947 w 3738080"/>
                  <a:gd name="connsiteY9" fmla="*/ 1778974 h 2751770"/>
                  <a:gd name="connsiteX10" fmla="*/ 982333 w 3738080"/>
                  <a:gd name="connsiteY10" fmla="*/ 1780833 h 2751770"/>
                  <a:gd name="connsiteX11" fmla="*/ 966756 w 3738080"/>
                  <a:gd name="connsiteY11" fmla="*/ 1667407 h 2751770"/>
                  <a:gd name="connsiteX12" fmla="*/ 1217540 w 3738080"/>
                  <a:gd name="connsiteY12" fmla="*/ 1445700 h 2751770"/>
                  <a:gd name="connsiteX13" fmla="*/ 1858846 w 3738080"/>
                  <a:gd name="connsiteY13" fmla="*/ 1306247 h 2751770"/>
                  <a:gd name="connsiteX14" fmla="*/ 1828129 w 3738080"/>
                  <a:gd name="connsiteY14" fmla="*/ 650059 h 2751770"/>
                  <a:gd name="connsiteX15" fmla="*/ 3108200 w 3738080"/>
                  <a:gd name="connsiteY15" fmla="*/ 1008980 h 2751770"/>
                  <a:gd name="connsiteX16" fmla="*/ 3258155 w 3738080"/>
                  <a:gd name="connsiteY16" fmla="*/ 1319033 h 2751770"/>
                  <a:gd name="connsiteX17" fmla="*/ 2937692 w 3738080"/>
                  <a:gd name="connsiteY17" fmla="*/ 1304637 h 2751770"/>
                  <a:gd name="connsiteX18" fmla="*/ 763561 w 3738080"/>
                  <a:gd name="connsiteY18" fmla="*/ 1325535 h 2751770"/>
                  <a:gd name="connsiteX19" fmla="*/ 464412 w 3738080"/>
                  <a:gd name="connsiteY19" fmla="*/ 1278813 h 2751770"/>
                  <a:gd name="connsiteX20" fmla="*/ 450482 w 3738080"/>
                  <a:gd name="connsiteY20" fmla="*/ 1202928 h 2751770"/>
                  <a:gd name="connsiteX21" fmla="*/ 622892 w 3738080"/>
                  <a:gd name="connsiteY21" fmla="*/ 1008979 h 2751770"/>
                  <a:gd name="connsiteX22" fmla="*/ 1828129 w 3738080"/>
                  <a:gd name="connsiteY22" fmla="*/ 650059 h 2751770"/>
                  <a:gd name="connsiteX23" fmla="*/ 1764313 w 3738080"/>
                  <a:gd name="connsiteY23" fmla="*/ 591 h 2751770"/>
                  <a:gd name="connsiteX24" fmla="*/ 3559697 w 3738080"/>
                  <a:gd name="connsiteY24" fmla="*/ 547180 h 2751770"/>
                  <a:gd name="connsiteX25" fmla="*/ 3709650 w 3738080"/>
                  <a:gd name="connsiteY25" fmla="*/ 882310 h 2751770"/>
                  <a:gd name="connsiteX26" fmla="*/ 3367875 w 3738080"/>
                  <a:gd name="connsiteY26" fmla="*/ 834477 h 2751770"/>
                  <a:gd name="connsiteX27" fmla="*/ 318417 w 3738080"/>
                  <a:gd name="connsiteY27" fmla="*/ 884635 h 2751770"/>
                  <a:gd name="connsiteX28" fmla="*/ 19267 w 3738080"/>
                  <a:gd name="connsiteY28" fmla="*/ 846272 h 2751770"/>
                  <a:gd name="connsiteX29" fmla="*/ 275 w 3738080"/>
                  <a:gd name="connsiteY29" fmla="*/ 760137 h 2751770"/>
                  <a:gd name="connsiteX30" fmla="*/ 173484 w 3738080"/>
                  <a:gd name="connsiteY30" fmla="*/ 547180 h 2751770"/>
                  <a:gd name="connsiteX31" fmla="*/ 1764313 w 3738080"/>
                  <a:gd name="connsiteY31" fmla="*/ 591 h 2751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738080" h="2751770">
                    <a:moveTo>
                      <a:pt x="1869041" y="1997576"/>
                    </a:moveTo>
                    <a:cubicBezTo>
                      <a:pt x="2077306" y="1997576"/>
                      <a:pt x="2246138" y="2166408"/>
                      <a:pt x="2246138" y="2374673"/>
                    </a:cubicBezTo>
                    <a:cubicBezTo>
                      <a:pt x="2246138" y="2582938"/>
                      <a:pt x="2077306" y="2751770"/>
                      <a:pt x="1869041" y="2751770"/>
                    </a:cubicBezTo>
                    <a:cubicBezTo>
                      <a:pt x="1660776" y="2751770"/>
                      <a:pt x="1491944" y="2582938"/>
                      <a:pt x="1491944" y="2374673"/>
                    </a:cubicBezTo>
                    <a:cubicBezTo>
                      <a:pt x="1491944" y="2166408"/>
                      <a:pt x="1660776" y="1997576"/>
                      <a:pt x="1869041" y="1997576"/>
                    </a:cubicBezTo>
                    <a:close/>
                    <a:moveTo>
                      <a:pt x="1858846" y="1306247"/>
                    </a:moveTo>
                    <a:cubicBezTo>
                      <a:pt x="2165924" y="1301758"/>
                      <a:pt x="2404940" y="1399722"/>
                      <a:pt x="2645621" y="1504218"/>
                    </a:cubicBezTo>
                    <a:cubicBezTo>
                      <a:pt x="2813424" y="1597955"/>
                      <a:pt x="2823993" y="1678797"/>
                      <a:pt x="2795575" y="1757331"/>
                    </a:cubicBezTo>
                    <a:cubicBezTo>
                      <a:pt x="2761471" y="1842158"/>
                      <a:pt x="2685239" y="1908552"/>
                      <a:pt x="2539052" y="1841672"/>
                    </a:cubicBezTo>
                    <a:cubicBezTo>
                      <a:pt x="2347207" y="1684231"/>
                      <a:pt x="1733351" y="1556050"/>
                      <a:pt x="1353947" y="1778974"/>
                    </a:cubicBezTo>
                    <a:cubicBezTo>
                      <a:pt x="1250080" y="1855218"/>
                      <a:pt x="1037749" y="1915097"/>
                      <a:pt x="982333" y="1780833"/>
                    </a:cubicBezTo>
                    <a:cubicBezTo>
                      <a:pt x="968480" y="1736637"/>
                      <a:pt x="963386" y="1699601"/>
                      <a:pt x="966756" y="1667407"/>
                    </a:cubicBezTo>
                    <a:cubicBezTo>
                      <a:pt x="976866" y="1570822"/>
                      <a:pt x="1063141" y="1517802"/>
                      <a:pt x="1217540" y="1445700"/>
                    </a:cubicBezTo>
                    <a:cubicBezTo>
                      <a:pt x="1465851" y="1348519"/>
                      <a:pt x="1674601" y="1308942"/>
                      <a:pt x="1858846" y="1306247"/>
                    </a:cubicBezTo>
                    <a:close/>
                    <a:moveTo>
                      <a:pt x="1828129" y="650059"/>
                    </a:moveTo>
                    <a:cubicBezTo>
                      <a:pt x="2445754" y="646836"/>
                      <a:pt x="2937662" y="894034"/>
                      <a:pt x="3108200" y="1008980"/>
                    </a:cubicBezTo>
                    <a:cubicBezTo>
                      <a:pt x="3228810" y="1075858"/>
                      <a:pt x="3343409" y="1171509"/>
                      <a:pt x="3258155" y="1319033"/>
                    </a:cubicBezTo>
                    <a:cubicBezTo>
                      <a:pt x="3134282" y="1435449"/>
                      <a:pt x="3057301" y="1393031"/>
                      <a:pt x="2937692" y="1304637"/>
                    </a:cubicBezTo>
                    <a:cubicBezTo>
                      <a:pt x="2647778" y="1191783"/>
                      <a:pt x="2008321" y="619142"/>
                      <a:pt x="763561" y="1325535"/>
                    </a:cubicBezTo>
                    <a:cubicBezTo>
                      <a:pt x="621636" y="1425852"/>
                      <a:pt x="511304" y="1376178"/>
                      <a:pt x="464412" y="1278813"/>
                    </a:cubicBezTo>
                    <a:cubicBezTo>
                      <a:pt x="452398" y="1252494"/>
                      <a:pt x="448110" y="1227223"/>
                      <a:pt x="450482" y="1202928"/>
                    </a:cubicBezTo>
                    <a:cubicBezTo>
                      <a:pt x="457599" y="1130049"/>
                      <a:pt x="524660" y="1065987"/>
                      <a:pt x="622892" y="1008979"/>
                    </a:cubicBezTo>
                    <a:cubicBezTo>
                      <a:pt x="1041721" y="744082"/>
                      <a:pt x="1457554" y="651995"/>
                      <a:pt x="1828129" y="650059"/>
                    </a:cubicBezTo>
                    <a:close/>
                    <a:moveTo>
                      <a:pt x="1764313" y="591"/>
                    </a:moveTo>
                    <a:cubicBezTo>
                      <a:pt x="2430887" y="-13278"/>
                      <a:pt x="3056659" y="218017"/>
                      <a:pt x="3559697" y="547180"/>
                    </a:cubicBezTo>
                    <a:cubicBezTo>
                      <a:pt x="3671781" y="597338"/>
                      <a:pt x="3794905" y="759863"/>
                      <a:pt x="3709650" y="882310"/>
                    </a:cubicBezTo>
                    <a:cubicBezTo>
                      <a:pt x="3594303" y="984791"/>
                      <a:pt x="3449118" y="907547"/>
                      <a:pt x="3367875" y="834477"/>
                    </a:cubicBezTo>
                    <a:cubicBezTo>
                      <a:pt x="3193985" y="725799"/>
                      <a:pt x="1920315" y="-235561"/>
                      <a:pt x="318417" y="884635"/>
                    </a:cubicBezTo>
                    <a:cubicBezTo>
                      <a:pt x="189280" y="993311"/>
                      <a:pt x="70419" y="922739"/>
                      <a:pt x="19267" y="846272"/>
                    </a:cubicBezTo>
                    <a:cubicBezTo>
                      <a:pt x="4410" y="817516"/>
                      <a:pt x="-1388" y="788500"/>
                      <a:pt x="275" y="760137"/>
                    </a:cubicBezTo>
                    <a:cubicBezTo>
                      <a:pt x="5260" y="675044"/>
                      <a:pt x="77384" y="595829"/>
                      <a:pt x="173484" y="547180"/>
                    </a:cubicBezTo>
                    <a:cubicBezTo>
                      <a:pt x="702741" y="170471"/>
                      <a:pt x="1245868" y="11376"/>
                      <a:pt x="1764313" y="591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</p:grpSp>
        <p:sp>
          <p:nvSpPr>
            <p:cNvPr id="10" name="Subtitle 2">
              <a:extLst>
                <a:ext uri="{FF2B5EF4-FFF2-40B4-BE49-F238E27FC236}">
                  <a16:creationId xmlns:a16="http://schemas.microsoft.com/office/drawing/2014/main" id="{53858C97-DA2F-8866-47CC-CDF4077BBF9D}"/>
                </a:ext>
              </a:extLst>
            </p:cNvPr>
            <p:cNvSpPr txBox="1">
              <a:spLocks/>
            </p:cNvSpPr>
            <p:nvPr/>
          </p:nvSpPr>
          <p:spPr>
            <a:xfrm>
              <a:off x="1560697" y="757061"/>
              <a:ext cx="729275" cy="203382"/>
            </a:xfrm>
            <a:prstGeom prst="rect">
              <a:avLst/>
            </a:prstGeom>
          </p:spPr>
          <p:txBody>
            <a:bodyPr vert="horz" lIns="121920" tIns="60960" rIns="121920" bIns="6096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133" dirty="0">
                  <a:solidFill>
                    <a:srgbClr val="7030A0"/>
                  </a:solidFill>
                </a:rPr>
                <a:t>PDS</a:t>
              </a:r>
              <a:endParaRPr lang="en-US" sz="2133" dirty="0">
                <a:solidFill>
                  <a:srgbClr val="7030A0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10913013" y="8600437"/>
            <a:ext cx="66317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https://www.youtube.com/@AmelOline/videos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178131" y="8290278"/>
            <a:ext cx="4093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https://github.com/siagianp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481087" y="8635565"/>
            <a:ext cx="94319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</a:t>
            </a:r>
            <a:r>
              <a:rPr lang="en-US" sz="2400" dirty="0"/>
              <a:t>://github.com/amelcharolinesgn2/IoT_simulator-mqtt-NodeRed</a:t>
            </a:r>
            <a:endParaRPr lang="en-US" sz="2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324" y="3519462"/>
            <a:ext cx="594781" cy="84781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8485" y="3540581"/>
            <a:ext cx="817855" cy="77696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0060" y="3519461"/>
            <a:ext cx="799549" cy="770072"/>
          </a:xfrm>
          <a:prstGeom prst="rect">
            <a:avLst/>
          </a:prstGeom>
        </p:spPr>
      </p:pic>
      <p:sp>
        <p:nvSpPr>
          <p:cNvPr id="21" name="Subtitle 2"/>
          <p:cNvSpPr txBox="1">
            <a:spLocks/>
          </p:cNvSpPr>
          <p:nvPr/>
        </p:nvSpPr>
        <p:spPr>
          <a:xfrm>
            <a:off x="5201103" y="5045290"/>
            <a:ext cx="7050251" cy="694767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b="1" dirty="0">
                <a:solidFill>
                  <a:srgbClr val="002060"/>
                </a:solidFill>
              </a:rPr>
              <a:t>Chapter 5-1: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3209600" y="5654945"/>
            <a:ext cx="14020800" cy="1767417"/>
          </a:xfrm>
          <a:prstGeom prst="rect">
            <a:avLst/>
          </a:prstGeom>
        </p:spPr>
        <p:txBody>
          <a:bodyPr vert="horz" lIns="121920" tIns="60960" rIns="121920" bIns="6096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Artificial</a:t>
            </a:r>
            <a:r>
              <a:rPr lang="en-US" sz="8000" dirty="0"/>
              <a:t> </a:t>
            </a:r>
            <a:r>
              <a:rPr lang="en-US" altLang="zh-TW" sz="8000" dirty="0">
                <a:solidFill>
                  <a:srgbClr val="00B0F0"/>
                </a:solidFill>
              </a:rPr>
              <a:t>Neural Network</a:t>
            </a:r>
            <a:endParaRPr lang="en-US" sz="8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21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C8FF68A3-A604-47F9-9FB4-B5A3958A859F}"/>
              </a:ext>
            </a:extLst>
          </p:cNvPr>
          <p:cNvSpPr/>
          <p:nvPr/>
        </p:nvSpPr>
        <p:spPr>
          <a:xfrm>
            <a:off x="4399270" y="643678"/>
            <a:ext cx="1139685" cy="356151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210" name="Rectangle: Rounded Corners 209">
            <a:extLst>
              <a:ext uri="{FF2B5EF4-FFF2-40B4-BE49-F238E27FC236}">
                <a16:creationId xmlns:a16="http://schemas.microsoft.com/office/drawing/2014/main" id="{0F15F4D5-1A10-495D-B830-E32C3A1FF6ED}"/>
              </a:ext>
            </a:extLst>
          </p:cNvPr>
          <p:cNvSpPr/>
          <p:nvPr/>
        </p:nvSpPr>
        <p:spPr>
          <a:xfrm>
            <a:off x="4399270" y="1384141"/>
            <a:ext cx="1139685" cy="35615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Conv2d</a:t>
            </a:r>
          </a:p>
        </p:txBody>
      </p:sp>
      <p:sp>
        <p:nvSpPr>
          <p:cNvPr id="213" name="Rectangle: Rounded Corners 212">
            <a:extLst>
              <a:ext uri="{FF2B5EF4-FFF2-40B4-BE49-F238E27FC236}">
                <a16:creationId xmlns:a16="http://schemas.microsoft.com/office/drawing/2014/main" id="{ACE85482-518E-4C83-A099-F6315BD2065C}"/>
              </a:ext>
            </a:extLst>
          </p:cNvPr>
          <p:cNvSpPr/>
          <p:nvPr/>
        </p:nvSpPr>
        <p:spPr>
          <a:xfrm>
            <a:off x="4399270" y="1754723"/>
            <a:ext cx="1139685" cy="356151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214" name="Rectangle: Rounded Corners 213">
            <a:extLst>
              <a:ext uri="{FF2B5EF4-FFF2-40B4-BE49-F238E27FC236}">
                <a16:creationId xmlns:a16="http://schemas.microsoft.com/office/drawing/2014/main" id="{B082E4E5-409B-42E0-8294-484DFB93A1F3}"/>
              </a:ext>
            </a:extLst>
          </p:cNvPr>
          <p:cNvSpPr/>
          <p:nvPr/>
        </p:nvSpPr>
        <p:spPr>
          <a:xfrm>
            <a:off x="4399270" y="2699056"/>
            <a:ext cx="1139685" cy="35615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Conv2d</a:t>
            </a:r>
          </a:p>
        </p:txBody>
      </p:sp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id="{D73EDF36-5D2E-4314-BB63-9B6D9D9F7239}"/>
              </a:ext>
            </a:extLst>
          </p:cNvPr>
          <p:cNvSpPr/>
          <p:nvPr/>
        </p:nvSpPr>
        <p:spPr>
          <a:xfrm>
            <a:off x="4399267" y="3760041"/>
            <a:ext cx="1139685" cy="35615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Conv2d</a:t>
            </a: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507D79F9-6FF3-414A-B2FF-88C366ADE1BF}"/>
              </a:ext>
            </a:extLst>
          </p:cNvPr>
          <p:cNvSpPr/>
          <p:nvPr/>
        </p:nvSpPr>
        <p:spPr>
          <a:xfrm>
            <a:off x="4710694" y="4362800"/>
            <a:ext cx="516835" cy="5433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DD708349-A028-4D19-92AD-FEBFB59F6A7E}"/>
              </a:ext>
            </a:extLst>
          </p:cNvPr>
          <p:cNvCxnSpPr>
            <a:stCxn id="204" idx="2"/>
            <a:endCxn id="210" idx="0"/>
          </p:cNvCxnSpPr>
          <p:nvPr/>
        </p:nvCxnSpPr>
        <p:spPr>
          <a:xfrm>
            <a:off x="4969113" y="999829"/>
            <a:ext cx="0" cy="3843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08BAE18F-93BF-46B0-8634-7D702D44A8F9}"/>
              </a:ext>
            </a:extLst>
          </p:cNvPr>
          <p:cNvCxnSpPr>
            <a:stCxn id="213" idx="2"/>
            <a:endCxn id="214" idx="0"/>
          </p:cNvCxnSpPr>
          <p:nvPr/>
        </p:nvCxnSpPr>
        <p:spPr>
          <a:xfrm>
            <a:off x="4969113" y="2110874"/>
            <a:ext cx="0" cy="5881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ACFC7C84-2C6D-464A-9624-0669FEACED34}"/>
              </a:ext>
            </a:extLst>
          </p:cNvPr>
          <p:cNvCxnSpPr>
            <a:cxnSpLocks/>
            <a:stCxn id="221" idx="2"/>
            <a:endCxn id="222" idx="0"/>
          </p:cNvCxnSpPr>
          <p:nvPr/>
        </p:nvCxnSpPr>
        <p:spPr>
          <a:xfrm>
            <a:off x="4969110" y="4116192"/>
            <a:ext cx="2" cy="2466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nector: Elbow 248">
            <a:extLst>
              <a:ext uri="{FF2B5EF4-FFF2-40B4-BE49-F238E27FC236}">
                <a16:creationId xmlns:a16="http://schemas.microsoft.com/office/drawing/2014/main" id="{762AB6AF-DE33-4D23-B516-0811225FC04B}"/>
              </a:ext>
            </a:extLst>
          </p:cNvPr>
          <p:cNvCxnSpPr>
            <a:cxnSpLocks/>
            <a:endCxn id="222" idx="6"/>
          </p:cNvCxnSpPr>
          <p:nvPr/>
        </p:nvCxnSpPr>
        <p:spPr>
          <a:xfrm rot="16200000" flipH="1">
            <a:off x="3997033" y="3403977"/>
            <a:ext cx="2202574" cy="258418"/>
          </a:xfrm>
          <a:prstGeom prst="bentConnector4">
            <a:avLst>
              <a:gd name="adj1" fmla="val -1674"/>
              <a:gd name="adj2" fmla="val 29733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645DBE7F-9288-4C8F-8051-C80697F12090}"/>
              </a:ext>
            </a:extLst>
          </p:cNvPr>
          <p:cNvSpPr/>
          <p:nvPr/>
        </p:nvSpPr>
        <p:spPr>
          <a:xfrm>
            <a:off x="4399266" y="7039913"/>
            <a:ext cx="1127707" cy="35615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Conv2d</a:t>
            </a:r>
          </a:p>
        </p:txBody>
      </p: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0C74C7A0-BF1A-483B-9B5A-C554488799F9}"/>
              </a:ext>
            </a:extLst>
          </p:cNvPr>
          <p:cNvCxnSpPr>
            <a:cxnSpLocks/>
            <a:stCxn id="222" idx="4"/>
          </p:cNvCxnSpPr>
          <p:nvPr/>
        </p:nvCxnSpPr>
        <p:spPr>
          <a:xfrm>
            <a:off x="4969112" y="4906145"/>
            <a:ext cx="0" cy="3611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Oval 285">
            <a:extLst>
              <a:ext uri="{FF2B5EF4-FFF2-40B4-BE49-F238E27FC236}">
                <a16:creationId xmlns:a16="http://schemas.microsoft.com/office/drawing/2014/main" id="{53D9AF49-9205-47E2-A728-BC3BB3D3859B}"/>
              </a:ext>
            </a:extLst>
          </p:cNvPr>
          <p:cNvSpPr/>
          <p:nvPr/>
        </p:nvSpPr>
        <p:spPr>
          <a:xfrm>
            <a:off x="4710691" y="7674634"/>
            <a:ext cx="516835" cy="5433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4C95F27-DB8E-4069-912B-962B8C2D8796}"/>
              </a:ext>
            </a:extLst>
          </p:cNvPr>
          <p:cNvCxnSpPr>
            <a:cxnSpLocks/>
            <a:endCxn id="286" idx="6"/>
          </p:cNvCxnSpPr>
          <p:nvPr/>
        </p:nvCxnSpPr>
        <p:spPr>
          <a:xfrm rot="16200000" flipH="1">
            <a:off x="3830763" y="6549544"/>
            <a:ext cx="2535111" cy="258414"/>
          </a:xfrm>
          <a:prstGeom prst="bentConnector4">
            <a:avLst>
              <a:gd name="adj1" fmla="val -15865"/>
              <a:gd name="adj2" fmla="val 308978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13308CD-E8F4-47E1-BEDE-7EE3CE268D19}"/>
              </a:ext>
            </a:extLst>
          </p:cNvPr>
          <p:cNvCxnSpPr>
            <a:cxnSpLocks/>
            <a:stCxn id="267" idx="2"/>
            <a:endCxn id="286" idx="0"/>
          </p:cNvCxnSpPr>
          <p:nvPr/>
        </p:nvCxnSpPr>
        <p:spPr>
          <a:xfrm>
            <a:off x="4963120" y="7396064"/>
            <a:ext cx="5989" cy="2785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Oval 316">
            <a:extLst>
              <a:ext uri="{FF2B5EF4-FFF2-40B4-BE49-F238E27FC236}">
                <a16:creationId xmlns:a16="http://schemas.microsoft.com/office/drawing/2014/main" id="{73A44A03-5AF4-4721-8D1E-D972F549D3CD}"/>
              </a:ext>
            </a:extLst>
          </p:cNvPr>
          <p:cNvSpPr/>
          <p:nvPr/>
        </p:nvSpPr>
        <p:spPr>
          <a:xfrm>
            <a:off x="7409512" y="4332233"/>
            <a:ext cx="516835" cy="5433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25AF5F07-A402-4F8A-BCC2-C376BADC85B0}"/>
              </a:ext>
            </a:extLst>
          </p:cNvPr>
          <p:cNvCxnSpPr>
            <a:cxnSpLocks/>
            <a:endCxn id="317" idx="0"/>
          </p:cNvCxnSpPr>
          <p:nvPr/>
        </p:nvCxnSpPr>
        <p:spPr>
          <a:xfrm flipH="1">
            <a:off x="7667930" y="3781403"/>
            <a:ext cx="3685" cy="5508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ectangle: Rounded Corners 329">
            <a:extLst>
              <a:ext uri="{FF2B5EF4-FFF2-40B4-BE49-F238E27FC236}">
                <a16:creationId xmlns:a16="http://schemas.microsoft.com/office/drawing/2014/main" id="{BBDE74E3-CB0D-44B8-B25A-631466FA990F}"/>
              </a:ext>
            </a:extLst>
          </p:cNvPr>
          <p:cNvSpPr/>
          <p:nvPr/>
        </p:nvSpPr>
        <p:spPr>
          <a:xfrm>
            <a:off x="6846797" y="5359379"/>
            <a:ext cx="1641102" cy="543345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MaxPooling2D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C0EAE23-810E-4C21-ADF8-365A7888B650}"/>
              </a:ext>
            </a:extLst>
          </p:cNvPr>
          <p:cNvCxnSpPr>
            <a:cxnSpLocks/>
            <a:endCxn id="317" idx="6"/>
          </p:cNvCxnSpPr>
          <p:nvPr/>
        </p:nvCxnSpPr>
        <p:spPr>
          <a:xfrm rot="16200000" flipH="1">
            <a:off x="6375599" y="3053158"/>
            <a:ext cx="2846766" cy="254730"/>
          </a:xfrm>
          <a:prstGeom prst="bentConnector4">
            <a:avLst>
              <a:gd name="adj1" fmla="val -7623"/>
              <a:gd name="adj2" fmla="val 31344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2B83576-1180-4A83-83B0-8C1661617FA0}"/>
              </a:ext>
            </a:extLst>
          </p:cNvPr>
          <p:cNvCxnSpPr>
            <a:stCxn id="317" idx="4"/>
            <a:endCxn id="330" idx="0"/>
          </p:cNvCxnSpPr>
          <p:nvPr/>
        </p:nvCxnSpPr>
        <p:spPr>
          <a:xfrm rot="5400000">
            <a:off x="7425739" y="5117187"/>
            <a:ext cx="483801" cy="582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B983BAB5-A87B-4491-B62E-7B42D1CF79E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63037" y="3178178"/>
            <a:ext cx="5922870" cy="2696045"/>
          </a:xfrm>
          <a:prstGeom prst="bentConnector5">
            <a:avLst>
              <a:gd name="adj1" fmla="val -16337"/>
              <a:gd name="adj2" fmla="val 50000"/>
              <a:gd name="adj3" fmla="val 105228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008F63E7-BB19-4624-9CC6-1AD9C723C402}"/>
              </a:ext>
            </a:extLst>
          </p:cNvPr>
          <p:cNvSpPr/>
          <p:nvPr/>
        </p:nvSpPr>
        <p:spPr>
          <a:xfrm>
            <a:off x="12777665" y="6379196"/>
            <a:ext cx="1139685" cy="356151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Flatten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0AEB5161-C780-433B-978F-033785EB348A}"/>
              </a:ext>
            </a:extLst>
          </p:cNvPr>
          <p:cNvSpPr/>
          <p:nvPr/>
        </p:nvSpPr>
        <p:spPr>
          <a:xfrm>
            <a:off x="12786209" y="7090916"/>
            <a:ext cx="1139685" cy="356151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4303FD80-20BE-470E-897B-5494F90B3625}"/>
              </a:ext>
            </a:extLst>
          </p:cNvPr>
          <p:cNvSpPr/>
          <p:nvPr/>
        </p:nvSpPr>
        <p:spPr>
          <a:xfrm>
            <a:off x="12781937" y="6735056"/>
            <a:ext cx="1139685" cy="356151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6C229BA4-DDD7-4233-894F-6AD5A7F76919}"/>
              </a:ext>
            </a:extLst>
          </p:cNvPr>
          <p:cNvSpPr/>
          <p:nvPr/>
        </p:nvSpPr>
        <p:spPr>
          <a:xfrm>
            <a:off x="12777126" y="7444435"/>
            <a:ext cx="1139685" cy="35615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Dropout</a:t>
            </a: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9C5B7DB1-13E5-4C0E-A2F4-67192125E166}"/>
              </a:ext>
            </a:extLst>
          </p:cNvPr>
          <p:cNvSpPr/>
          <p:nvPr/>
        </p:nvSpPr>
        <p:spPr>
          <a:xfrm>
            <a:off x="12777126" y="7800295"/>
            <a:ext cx="1139685" cy="356151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Sigmoid</a:t>
            </a: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6379E2E9-1919-43AA-AF82-CAB16F67AEB4}"/>
              </a:ext>
            </a:extLst>
          </p:cNvPr>
          <p:cNvSpPr/>
          <p:nvPr/>
        </p:nvSpPr>
        <p:spPr>
          <a:xfrm>
            <a:off x="12661038" y="8417744"/>
            <a:ext cx="1371860" cy="445005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Predictions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D90BF59-A329-401B-A738-98E8B1573450}"/>
              </a:ext>
            </a:extLst>
          </p:cNvPr>
          <p:cNvCxnSpPr>
            <a:stCxn id="161" idx="2"/>
            <a:endCxn id="167" idx="0"/>
          </p:cNvCxnSpPr>
          <p:nvPr/>
        </p:nvCxnSpPr>
        <p:spPr>
          <a:xfrm flipH="1">
            <a:off x="13346968" y="8156446"/>
            <a:ext cx="1" cy="26129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483C9321-3A24-4A65-BBE1-557F52591859}"/>
              </a:ext>
            </a:extLst>
          </p:cNvPr>
          <p:cNvSpPr/>
          <p:nvPr/>
        </p:nvSpPr>
        <p:spPr>
          <a:xfrm>
            <a:off x="4399443" y="3055208"/>
            <a:ext cx="1139685" cy="356151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ReLU</a:t>
            </a:r>
            <a:endParaRPr lang="en-US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EBB03036-52B0-4F3B-9D8A-3918F0759B57}"/>
              </a:ext>
            </a:extLst>
          </p:cNvPr>
          <p:cNvSpPr/>
          <p:nvPr/>
        </p:nvSpPr>
        <p:spPr>
          <a:xfrm>
            <a:off x="4399267" y="3405269"/>
            <a:ext cx="1139685" cy="35615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Dropout</a:t>
            </a:r>
            <a:endParaRPr lang="en-US" dirty="0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E4365D17-59C8-42D8-8198-7764927F253E}"/>
              </a:ext>
            </a:extLst>
          </p:cNvPr>
          <p:cNvSpPr/>
          <p:nvPr/>
        </p:nvSpPr>
        <p:spPr>
          <a:xfrm>
            <a:off x="4403538" y="5615949"/>
            <a:ext cx="1139685" cy="35615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Dropout</a:t>
            </a:r>
            <a:endParaRPr lang="en-US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D42475D1-1E8E-4FC2-B144-8BD2EDA9E087}"/>
              </a:ext>
            </a:extLst>
          </p:cNvPr>
          <p:cNvSpPr/>
          <p:nvPr/>
        </p:nvSpPr>
        <p:spPr>
          <a:xfrm>
            <a:off x="4403535" y="6676934"/>
            <a:ext cx="1139685" cy="35615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Dropout</a:t>
            </a:r>
            <a:endParaRPr lang="en-US" dirty="0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74BE0284-49F4-4D17-B69E-AB5929615E64}"/>
              </a:ext>
            </a:extLst>
          </p:cNvPr>
          <p:cNvSpPr/>
          <p:nvPr/>
        </p:nvSpPr>
        <p:spPr>
          <a:xfrm>
            <a:off x="4403711" y="5972101"/>
            <a:ext cx="1139685" cy="35615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Conv2d</a:t>
            </a:r>
            <a:endParaRPr lang="en-US" dirty="0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DB499BB-C59E-4E55-9019-1444A2A797BF}"/>
              </a:ext>
            </a:extLst>
          </p:cNvPr>
          <p:cNvSpPr/>
          <p:nvPr/>
        </p:nvSpPr>
        <p:spPr>
          <a:xfrm>
            <a:off x="4403535" y="6322162"/>
            <a:ext cx="1139685" cy="356151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ReLU</a:t>
            </a:r>
            <a:endParaRPr lang="en-US" dirty="0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E32EF967-E037-4E8C-AC06-E6598AB49E31}"/>
              </a:ext>
            </a:extLst>
          </p:cNvPr>
          <p:cNvSpPr/>
          <p:nvPr/>
        </p:nvSpPr>
        <p:spPr>
          <a:xfrm>
            <a:off x="4403534" y="5248107"/>
            <a:ext cx="1139685" cy="356151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ReLU</a:t>
            </a:r>
            <a:endParaRPr lang="en-US" dirty="0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4E68B5D0-25F0-4400-ADB4-A6A9417B3FB1}"/>
              </a:ext>
            </a:extLst>
          </p:cNvPr>
          <p:cNvSpPr/>
          <p:nvPr/>
        </p:nvSpPr>
        <p:spPr>
          <a:xfrm>
            <a:off x="7094080" y="3553857"/>
            <a:ext cx="1107295" cy="35615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Conv2d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ECAAF053-3D46-41E4-AC05-39DE9E0135A8}"/>
              </a:ext>
            </a:extLst>
          </p:cNvPr>
          <p:cNvSpPr/>
          <p:nvPr/>
        </p:nvSpPr>
        <p:spPr>
          <a:xfrm>
            <a:off x="7077940" y="2129893"/>
            <a:ext cx="1139685" cy="35615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Dropout</a:t>
            </a:r>
            <a:endParaRPr lang="en-US" dirty="0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A32D4600-77C5-4221-9F08-3CADFF57AE85}"/>
              </a:ext>
            </a:extLst>
          </p:cNvPr>
          <p:cNvSpPr/>
          <p:nvPr/>
        </p:nvSpPr>
        <p:spPr>
          <a:xfrm>
            <a:off x="7077937" y="3190878"/>
            <a:ext cx="1139685" cy="35615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Dropout</a:t>
            </a:r>
            <a:endParaRPr lang="en-US" dirty="0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B6D922A6-59A1-43DE-A1D7-7F5F2BAF1CB4}"/>
              </a:ext>
            </a:extLst>
          </p:cNvPr>
          <p:cNvSpPr/>
          <p:nvPr/>
        </p:nvSpPr>
        <p:spPr>
          <a:xfrm>
            <a:off x="7078113" y="2486045"/>
            <a:ext cx="1139685" cy="35615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Conv2d</a:t>
            </a:r>
            <a:endParaRPr lang="en-US" dirty="0"/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FE00565B-7961-42B3-9586-34A37FE8E6CE}"/>
              </a:ext>
            </a:extLst>
          </p:cNvPr>
          <p:cNvSpPr/>
          <p:nvPr/>
        </p:nvSpPr>
        <p:spPr>
          <a:xfrm>
            <a:off x="7077937" y="2836106"/>
            <a:ext cx="1139685" cy="356151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ReLU</a:t>
            </a:r>
            <a:endParaRPr lang="en-US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8C9D07FF-86F7-4FF9-91FC-27BB0B5ACCAB}"/>
              </a:ext>
            </a:extLst>
          </p:cNvPr>
          <p:cNvSpPr/>
          <p:nvPr/>
        </p:nvSpPr>
        <p:spPr>
          <a:xfrm>
            <a:off x="7077936" y="1762051"/>
            <a:ext cx="1139685" cy="356151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ReLU</a:t>
            </a:r>
            <a:endParaRPr lang="en-US" dirty="0"/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F461188C-A0FE-4C04-BDCD-B935618397C6}"/>
              </a:ext>
            </a:extLst>
          </p:cNvPr>
          <p:cNvSpPr/>
          <p:nvPr/>
        </p:nvSpPr>
        <p:spPr>
          <a:xfrm>
            <a:off x="7142545" y="7131485"/>
            <a:ext cx="1123438" cy="35615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Conv2d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B9EAC635-52D7-4A22-8714-0777438057E7}"/>
              </a:ext>
            </a:extLst>
          </p:cNvPr>
          <p:cNvSpPr/>
          <p:nvPr/>
        </p:nvSpPr>
        <p:spPr>
          <a:xfrm>
            <a:off x="7142545" y="6768506"/>
            <a:ext cx="1139685" cy="35615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Dropout</a:t>
            </a:r>
            <a:endParaRPr lang="en-US" dirty="0"/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D1A7A3CC-E29E-48CF-B331-DD1A82FCC13E}"/>
              </a:ext>
            </a:extLst>
          </p:cNvPr>
          <p:cNvSpPr/>
          <p:nvPr/>
        </p:nvSpPr>
        <p:spPr>
          <a:xfrm>
            <a:off x="7142545" y="6413734"/>
            <a:ext cx="1139685" cy="356151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ReLU</a:t>
            </a:r>
            <a:endParaRPr lang="en-US" dirty="0"/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D4F661CE-D801-45AC-94D6-06847FE4FC24}"/>
              </a:ext>
            </a:extLst>
          </p:cNvPr>
          <p:cNvCxnSpPr>
            <a:cxnSpLocks/>
            <a:stCxn id="286" idx="4"/>
            <a:endCxn id="124" idx="0"/>
          </p:cNvCxnSpPr>
          <p:nvPr/>
        </p:nvCxnSpPr>
        <p:spPr>
          <a:xfrm rot="5400000" flipH="1" flipV="1">
            <a:off x="3080480" y="3650680"/>
            <a:ext cx="6455928" cy="2678670"/>
          </a:xfrm>
          <a:prstGeom prst="bentConnector5">
            <a:avLst>
              <a:gd name="adj1" fmla="val -3541"/>
              <a:gd name="adj2" fmla="val 48076"/>
              <a:gd name="adj3" fmla="val 103541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151EBA88-FD50-4E9B-8EE6-CAD7274E63CF}"/>
              </a:ext>
            </a:extLst>
          </p:cNvPr>
          <p:cNvCxnSpPr/>
          <p:nvPr/>
        </p:nvCxnSpPr>
        <p:spPr>
          <a:xfrm rot="5400000">
            <a:off x="7451770" y="6149885"/>
            <a:ext cx="483801" cy="582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6EB05781-49A4-4359-BA88-0839AE367F0F}"/>
              </a:ext>
            </a:extLst>
          </p:cNvPr>
          <p:cNvSpPr/>
          <p:nvPr/>
        </p:nvSpPr>
        <p:spPr>
          <a:xfrm>
            <a:off x="9839315" y="3368453"/>
            <a:ext cx="1139685" cy="35615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Conv2d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8E2402BC-993A-417F-BF73-C8F00C0FE138}"/>
              </a:ext>
            </a:extLst>
          </p:cNvPr>
          <p:cNvSpPr/>
          <p:nvPr/>
        </p:nvSpPr>
        <p:spPr>
          <a:xfrm>
            <a:off x="9823175" y="1944489"/>
            <a:ext cx="1139685" cy="35615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Dropout</a:t>
            </a:r>
            <a:endParaRPr lang="en-US" dirty="0"/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B9174BD5-8EA1-4AA5-A178-22AA40FAFD03}"/>
              </a:ext>
            </a:extLst>
          </p:cNvPr>
          <p:cNvSpPr/>
          <p:nvPr/>
        </p:nvSpPr>
        <p:spPr>
          <a:xfrm>
            <a:off x="9823172" y="3005474"/>
            <a:ext cx="1139685" cy="35615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Dropout</a:t>
            </a:r>
            <a:endParaRPr lang="en-US" dirty="0"/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D635063C-2E0D-4BBA-905A-58454EC318C2}"/>
              </a:ext>
            </a:extLst>
          </p:cNvPr>
          <p:cNvSpPr/>
          <p:nvPr/>
        </p:nvSpPr>
        <p:spPr>
          <a:xfrm>
            <a:off x="9823348" y="2300641"/>
            <a:ext cx="1139685" cy="35615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Conv2d</a:t>
            </a:r>
            <a:endParaRPr lang="en-US" dirty="0"/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BC01D1BC-CCFA-4828-B9B1-71E84CEDEC6C}"/>
              </a:ext>
            </a:extLst>
          </p:cNvPr>
          <p:cNvSpPr/>
          <p:nvPr/>
        </p:nvSpPr>
        <p:spPr>
          <a:xfrm>
            <a:off x="9823172" y="2650702"/>
            <a:ext cx="1139685" cy="356151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ReLU</a:t>
            </a:r>
            <a:endParaRPr lang="en-US" dirty="0"/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AC2CCB1B-9138-46D7-9EBE-B5A45B48D943}"/>
              </a:ext>
            </a:extLst>
          </p:cNvPr>
          <p:cNvSpPr/>
          <p:nvPr/>
        </p:nvSpPr>
        <p:spPr>
          <a:xfrm>
            <a:off x="9823171" y="1576647"/>
            <a:ext cx="1139685" cy="356151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ReLU</a:t>
            </a:r>
            <a:endParaRPr lang="en-US" dirty="0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4E0EE6B7-95A0-4667-94F2-BBB0E2041975}"/>
              </a:ext>
            </a:extLst>
          </p:cNvPr>
          <p:cNvSpPr/>
          <p:nvPr/>
        </p:nvSpPr>
        <p:spPr>
          <a:xfrm>
            <a:off x="10154155" y="4120002"/>
            <a:ext cx="516835" cy="5433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5413BA2F-B191-4042-B126-3B271049CD6F}"/>
              </a:ext>
            </a:extLst>
          </p:cNvPr>
          <p:cNvCxnSpPr>
            <a:cxnSpLocks/>
            <a:stCxn id="138" idx="2"/>
            <a:endCxn id="146" idx="0"/>
          </p:cNvCxnSpPr>
          <p:nvPr/>
        </p:nvCxnSpPr>
        <p:spPr>
          <a:xfrm>
            <a:off x="10409158" y="3724604"/>
            <a:ext cx="3415" cy="39539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1A0CF06C-FF71-4A89-B1C9-A3AB41B30ED7}"/>
              </a:ext>
            </a:extLst>
          </p:cNvPr>
          <p:cNvCxnSpPr>
            <a:cxnSpLocks/>
            <a:stCxn id="143" idx="0"/>
            <a:endCxn id="146" idx="6"/>
          </p:cNvCxnSpPr>
          <p:nvPr/>
        </p:nvCxnSpPr>
        <p:spPr>
          <a:xfrm rot="16200000" flipH="1">
            <a:off x="9124488" y="2845173"/>
            <a:ext cx="2815028" cy="277976"/>
          </a:xfrm>
          <a:prstGeom prst="bentConnector4">
            <a:avLst>
              <a:gd name="adj1" fmla="val -11410"/>
              <a:gd name="adj2" fmla="val 287234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9EA5FDAD-0981-4D0A-95BF-977BE5D2F586}"/>
              </a:ext>
            </a:extLst>
          </p:cNvPr>
          <p:cNvCxnSpPr>
            <a:stCxn id="146" idx="4"/>
          </p:cNvCxnSpPr>
          <p:nvPr/>
        </p:nvCxnSpPr>
        <p:spPr>
          <a:xfrm rot="5400000">
            <a:off x="10170382" y="4904956"/>
            <a:ext cx="483801" cy="582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D593E083-1E90-4DBC-864A-CB91C0578488}"/>
              </a:ext>
            </a:extLst>
          </p:cNvPr>
          <p:cNvSpPr/>
          <p:nvPr/>
        </p:nvSpPr>
        <p:spPr>
          <a:xfrm>
            <a:off x="9863470" y="6912495"/>
            <a:ext cx="1139685" cy="35615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Conv2d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359164A1-3461-44EE-A491-4F4C625AFE2B}"/>
              </a:ext>
            </a:extLst>
          </p:cNvPr>
          <p:cNvSpPr/>
          <p:nvPr/>
        </p:nvSpPr>
        <p:spPr>
          <a:xfrm>
            <a:off x="9847330" y="5488531"/>
            <a:ext cx="1139685" cy="35615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Dropout</a:t>
            </a: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CAD36C7D-D46F-476A-9EE7-5CB803E2B201}"/>
              </a:ext>
            </a:extLst>
          </p:cNvPr>
          <p:cNvSpPr/>
          <p:nvPr/>
        </p:nvSpPr>
        <p:spPr>
          <a:xfrm>
            <a:off x="9847327" y="6549516"/>
            <a:ext cx="1139685" cy="35615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Dropout</a:t>
            </a:r>
            <a:endParaRPr lang="en-US" dirty="0"/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F23A51F0-417D-4732-89C6-92CFB915FDFC}"/>
              </a:ext>
            </a:extLst>
          </p:cNvPr>
          <p:cNvSpPr/>
          <p:nvPr/>
        </p:nvSpPr>
        <p:spPr>
          <a:xfrm>
            <a:off x="9847503" y="5844683"/>
            <a:ext cx="1139685" cy="35615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Conv2d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795E12AC-7995-4540-B30D-09E7B6428671}"/>
              </a:ext>
            </a:extLst>
          </p:cNvPr>
          <p:cNvSpPr/>
          <p:nvPr/>
        </p:nvSpPr>
        <p:spPr>
          <a:xfrm>
            <a:off x="9847327" y="6194744"/>
            <a:ext cx="1139685" cy="356151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ReLU</a:t>
            </a:r>
            <a:endParaRPr lang="en-US" dirty="0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997EE356-7FA0-47B0-81BB-0A1118C5DAC4}"/>
              </a:ext>
            </a:extLst>
          </p:cNvPr>
          <p:cNvSpPr/>
          <p:nvPr/>
        </p:nvSpPr>
        <p:spPr>
          <a:xfrm>
            <a:off x="9847326" y="5120689"/>
            <a:ext cx="1139685" cy="356151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ReLU</a:t>
            </a:r>
            <a:endParaRPr lang="en-US" dirty="0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B32268BD-8DD3-434D-A205-1F28A4B5778B}"/>
              </a:ext>
            </a:extLst>
          </p:cNvPr>
          <p:cNvSpPr/>
          <p:nvPr/>
        </p:nvSpPr>
        <p:spPr>
          <a:xfrm>
            <a:off x="10178310" y="7664044"/>
            <a:ext cx="516835" cy="5433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081DFA1-413D-4D0F-803C-CF554B1E35C3}"/>
              </a:ext>
            </a:extLst>
          </p:cNvPr>
          <p:cNvCxnSpPr>
            <a:cxnSpLocks/>
            <a:stCxn id="158" idx="2"/>
            <a:endCxn id="166" idx="0"/>
          </p:cNvCxnSpPr>
          <p:nvPr/>
        </p:nvCxnSpPr>
        <p:spPr>
          <a:xfrm>
            <a:off x="10433313" y="7268646"/>
            <a:ext cx="3415" cy="39539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58C8143F-30E3-4C9C-85A3-435AD40BE7AA}"/>
              </a:ext>
            </a:extLst>
          </p:cNvPr>
          <p:cNvCxnSpPr>
            <a:cxnSpLocks/>
            <a:stCxn id="165" idx="0"/>
            <a:endCxn id="166" idx="6"/>
          </p:cNvCxnSpPr>
          <p:nvPr/>
        </p:nvCxnSpPr>
        <p:spPr>
          <a:xfrm rot="16200000" flipH="1">
            <a:off x="9148643" y="6389215"/>
            <a:ext cx="2815028" cy="277976"/>
          </a:xfrm>
          <a:prstGeom prst="bentConnector4">
            <a:avLst>
              <a:gd name="adj1" fmla="val -11410"/>
              <a:gd name="adj2" fmla="val 287234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5AFF850A-4031-40E9-9904-8470CA000A49}"/>
              </a:ext>
            </a:extLst>
          </p:cNvPr>
          <p:cNvSpPr/>
          <p:nvPr/>
        </p:nvSpPr>
        <p:spPr>
          <a:xfrm>
            <a:off x="13034013" y="4324904"/>
            <a:ext cx="516835" cy="5433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35E252E9-B88B-4AE6-BDD0-E5D342421822}"/>
              </a:ext>
            </a:extLst>
          </p:cNvPr>
          <p:cNvSpPr/>
          <p:nvPr/>
        </p:nvSpPr>
        <p:spPr>
          <a:xfrm>
            <a:off x="12471298" y="5352050"/>
            <a:ext cx="1641102" cy="543345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MaxPooling2D</a:t>
            </a:r>
          </a:p>
        </p:txBody>
      </p: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86D1723D-795B-498D-B2EF-792FD9B676D9}"/>
              </a:ext>
            </a:extLst>
          </p:cNvPr>
          <p:cNvCxnSpPr>
            <a:cxnSpLocks/>
            <a:endCxn id="171" idx="6"/>
          </p:cNvCxnSpPr>
          <p:nvPr/>
        </p:nvCxnSpPr>
        <p:spPr>
          <a:xfrm rot="16200000" flipH="1">
            <a:off x="12000100" y="3045829"/>
            <a:ext cx="2846766" cy="254730"/>
          </a:xfrm>
          <a:prstGeom prst="bentConnector4">
            <a:avLst>
              <a:gd name="adj1" fmla="val -8029"/>
              <a:gd name="adj2" fmla="val 31344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192A9175-E653-4616-9575-AE2ED0806FA4}"/>
              </a:ext>
            </a:extLst>
          </p:cNvPr>
          <p:cNvCxnSpPr>
            <a:stCxn id="171" idx="4"/>
            <a:endCxn id="172" idx="0"/>
          </p:cNvCxnSpPr>
          <p:nvPr/>
        </p:nvCxnSpPr>
        <p:spPr>
          <a:xfrm rot="5400000">
            <a:off x="13050240" y="5109858"/>
            <a:ext cx="483801" cy="582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9BAF3F01-F88F-46A7-B456-D60D9CC1F515}"/>
              </a:ext>
            </a:extLst>
          </p:cNvPr>
          <p:cNvSpPr/>
          <p:nvPr/>
        </p:nvSpPr>
        <p:spPr>
          <a:xfrm>
            <a:off x="12718581" y="3546528"/>
            <a:ext cx="1107295" cy="35615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Conv2d</a:t>
            </a:r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7119C1CC-0376-4E95-8DC1-97DB1C3328D0}"/>
              </a:ext>
            </a:extLst>
          </p:cNvPr>
          <p:cNvSpPr/>
          <p:nvPr/>
        </p:nvSpPr>
        <p:spPr>
          <a:xfrm>
            <a:off x="12702441" y="2122564"/>
            <a:ext cx="1139685" cy="35615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Dropout</a:t>
            </a:r>
            <a:endParaRPr lang="en-US" dirty="0"/>
          </a:p>
        </p:txBody>
      </p: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2236D874-0584-4D7F-AE3E-4BDBE5E136DE}"/>
              </a:ext>
            </a:extLst>
          </p:cNvPr>
          <p:cNvSpPr/>
          <p:nvPr/>
        </p:nvSpPr>
        <p:spPr>
          <a:xfrm>
            <a:off x="12702438" y="3183549"/>
            <a:ext cx="1139685" cy="35615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Dropout</a:t>
            </a:r>
            <a:endParaRPr lang="en-US" dirty="0"/>
          </a:p>
        </p:txBody>
      </p:sp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id="{6B8E43F6-F1F9-4CEB-8E60-7F7CA75FA4AD}"/>
              </a:ext>
            </a:extLst>
          </p:cNvPr>
          <p:cNvSpPr/>
          <p:nvPr/>
        </p:nvSpPr>
        <p:spPr>
          <a:xfrm>
            <a:off x="12702614" y="2478716"/>
            <a:ext cx="1139685" cy="35615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Conv2d</a:t>
            </a:r>
            <a:endParaRPr lang="en-US" dirty="0"/>
          </a:p>
        </p:txBody>
      </p: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87E69BBB-0BE5-4724-8E06-F5CCC2263F45}"/>
              </a:ext>
            </a:extLst>
          </p:cNvPr>
          <p:cNvSpPr/>
          <p:nvPr/>
        </p:nvSpPr>
        <p:spPr>
          <a:xfrm>
            <a:off x="12702438" y="2828777"/>
            <a:ext cx="1139685" cy="356151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ReLU</a:t>
            </a:r>
            <a:endParaRPr lang="en-US" dirty="0"/>
          </a:p>
        </p:txBody>
      </p:sp>
      <p:sp>
        <p:nvSpPr>
          <p:cNvPr id="180" name="Rectangle: Rounded Corners 179">
            <a:extLst>
              <a:ext uri="{FF2B5EF4-FFF2-40B4-BE49-F238E27FC236}">
                <a16:creationId xmlns:a16="http://schemas.microsoft.com/office/drawing/2014/main" id="{5F9E70A5-3BA6-46D0-9934-EEBB0E17F527}"/>
              </a:ext>
            </a:extLst>
          </p:cNvPr>
          <p:cNvSpPr/>
          <p:nvPr/>
        </p:nvSpPr>
        <p:spPr>
          <a:xfrm>
            <a:off x="12702437" y="1754722"/>
            <a:ext cx="1139685" cy="356151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ReLU</a:t>
            </a:r>
            <a:endParaRPr lang="en-US" dirty="0"/>
          </a:p>
        </p:txBody>
      </p:sp>
      <p:cxnSp>
        <p:nvCxnSpPr>
          <p:cNvPr id="181" name="Connector: Elbow 180">
            <a:extLst>
              <a:ext uri="{FF2B5EF4-FFF2-40B4-BE49-F238E27FC236}">
                <a16:creationId xmlns:a16="http://schemas.microsoft.com/office/drawing/2014/main" id="{946E73D1-9C03-4874-955B-4B48B25195B5}"/>
              </a:ext>
            </a:extLst>
          </p:cNvPr>
          <p:cNvCxnSpPr>
            <a:cxnSpLocks/>
            <a:stCxn id="166" idx="4"/>
            <a:endCxn id="180" idx="0"/>
          </p:cNvCxnSpPr>
          <p:nvPr/>
        </p:nvCxnSpPr>
        <p:spPr>
          <a:xfrm rot="5400000" flipH="1" flipV="1">
            <a:off x="8628170" y="3563280"/>
            <a:ext cx="6452667" cy="2835552"/>
          </a:xfrm>
          <a:prstGeom prst="bentConnector5">
            <a:avLst>
              <a:gd name="adj1" fmla="val -3543"/>
              <a:gd name="adj2" fmla="val 47366"/>
              <a:gd name="adj3" fmla="val 103543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5E2E12BE-5049-4CBF-BB4D-A64B3E59AB70}"/>
              </a:ext>
            </a:extLst>
          </p:cNvPr>
          <p:cNvCxnSpPr/>
          <p:nvPr/>
        </p:nvCxnSpPr>
        <p:spPr>
          <a:xfrm rot="5400000">
            <a:off x="13076271" y="6142556"/>
            <a:ext cx="483801" cy="582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0EAED99-2B1B-4A83-AD60-F9E492CC832E}"/>
              </a:ext>
            </a:extLst>
          </p:cNvPr>
          <p:cNvCxnSpPr>
            <a:cxnSpLocks/>
          </p:cNvCxnSpPr>
          <p:nvPr/>
        </p:nvCxnSpPr>
        <p:spPr>
          <a:xfrm>
            <a:off x="13280420" y="3923223"/>
            <a:ext cx="3415" cy="39539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642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92275" y="463877"/>
            <a:ext cx="5305425" cy="3381375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3442805" y="2259701"/>
            <a:ext cx="4804363" cy="1929688"/>
            <a:chOff x="89638" y="359621"/>
            <a:chExt cx="4804363" cy="1929688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105" y="1881965"/>
              <a:ext cx="3104181" cy="263526"/>
            </a:xfrm>
            <a:prstGeom prst="rect">
              <a:avLst/>
            </a:prstGeom>
          </p:spPr>
        </p:pic>
        <p:sp>
          <p:nvSpPr>
            <p:cNvPr id="29" name="Title 4">
              <a:extLst>
                <a:ext uri="{FF2B5EF4-FFF2-40B4-BE49-F238E27FC236}">
                  <a16:creationId xmlns:a16="http://schemas.microsoft.com/office/drawing/2014/main" id="{27228BAE-048B-681E-DD8D-BD96B22560E0}"/>
                </a:ext>
              </a:extLst>
            </p:cNvPr>
            <p:cNvSpPr txBox="1">
              <a:spLocks/>
            </p:cNvSpPr>
            <p:nvPr/>
          </p:nvSpPr>
          <p:spPr>
            <a:xfrm>
              <a:off x="89638" y="1389204"/>
              <a:ext cx="4804363" cy="90010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US" sz="4000" dirty="0" smtClean="0">
                  <a:solidFill>
                    <a:schemeClr val="accent1">
                      <a:lumMod val="75000"/>
                    </a:schemeClr>
                  </a:solidFill>
                </a:rPr>
                <a:t>Computer </a:t>
              </a:r>
              <a:r>
                <a:rPr lang="en-US" sz="4000" dirty="0" smtClean="0">
                  <a:solidFill>
                    <a:srgbClr val="00B0F0"/>
                  </a:solidFill>
                </a:rPr>
                <a:t>Vision</a:t>
              </a:r>
              <a:endParaRPr lang="en-US" sz="4000" dirty="0">
                <a:solidFill>
                  <a:srgbClr val="00B0F0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AABCB87-2ECC-4C03-B5BB-6EE11C8A4485}"/>
                </a:ext>
              </a:extLst>
            </p:cNvPr>
            <p:cNvGrpSpPr/>
            <p:nvPr/>
          </p:nvGrpSpPr>
          <p:grpSpPr>
            <a:xfrm>
              <a:off x="89638" y="359621"/>
              <a:ext cx="3064025" cy="1516520"/>
              <a:chOff x="4853562" y="1589418"/>
              <a:chExt cx="2609520" cy="1291565"/>
            </a:xfrm>
          </p:grpSpPr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03546B24-FABC-4B2A-A80F-B03654D56A7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4853562" y="1589418"/>
                <a:ext cx="2232248" cy="1202698"/>
              </a:xfrm>
              <a:custGeom>
                <a:avLst/>
                <a:gdLst/>
                <a:ahLst/>
                <a:cxnLst/>
                <a:rect l="l" t="t" r="r" b="b"/>
                <a:pathLst>
                  <a:path w="1872168" h="1008693">
                    <a:moveTo>
                      <a:pt x="699542" y="162"/>
                    </a:moveTo>
                    <a:cubicBezTo>
                      <a:pt x="683169" y="534"/>
                      <a:pt x="666273" y="1556"/>
                      <a:pt x="648845" y="3291"/>
                    </a:cubicBezTo>
                    <a:cubicBezTo>
                      <a:pt x="357120" y="49686"/>
                      <a:pt x="273885" y="284789"/>
                      <a:pt x="274981" y="413694"/>
                    </a:cubicBezTo>
                    <a:cubicBezTo>
                      <a:pt x="4451" y="471904"/>
                      <a:pt x="-11347" y="662854"/>
                      <a:pt x="4101" y="753457"/>
                    </a:cubicBezTo>
                    <a:cubicBezTo>
                      <a:pt x="42383" y="946818"/>
                      <a:pt x="296257" y="1004273"/>
                      <a:pt x="384912" y="1005378"/>
                    </a:cubicBezTo>
                    <a:lnTo>
                      <a:pt x="1507196" y="1008693"/>
                    </a:lnTo>
                    <a:cubicBezTo>
                      <a:pt x="1646895" y="1000406"/>
                      <a:pt x="1746295" y="947371"/>
                      <a:pt x="1825546" y="854557"/>
                    </a:cubicBezTo>
                    <a:cubicBezTo>
                      <a:pt x="1897410" y="760086"/>
                      <a:pt x="1873973" y="626012"/>
                      <a:pt x="1836613" y="558208"/>
                    </a:cubicBezTo>
                    <a:cubicBezTo>
                      <a:pt x="1808089" y="509360"/>
                      <a:pt x="1675919" y="402617"/>
                      <a:pt x="1507617" y="430504"/>
                    </a:cubicBezTo>
                    <a:cubicBezTo>
                      <a:pt x="1525469" y="335682"/>
                      <a:pt x="1477961" y="244522"/>
                      <a:pt x="1398003" y="206286"/>
                    </a:cubicBezTo>
                    <a:cubicBezTo>
                      <a:pt x="1299806" y="153261"/>
                      <a:pt x="1182195" y="177294"/>
                      <a:pt x="1108176" y="215068"/>
                    </a:cubicBezTo>
                    <a:cubicBezTo>
                      <a:pt x="1072916" y="135306"/>
                      <a:pt x="945134" y="-5422"/>
                      <a:pt x="699542" y="1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601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02E1A011-CDEA-4BBC-B725-C88AF5464891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230834" y="1678285"/>
                <a:ext cx="2232248" cy="1202698"/>
              </a:xfrm>
              <a:custGeom>
                <a:avLst/>
                <a:gdLst/>
                <a:ahLst/>
                <a:cxnLst/>
                <a:rect l="l" t="t" r="r" b="b"/>
                <a:pathLst>
                  <a:path w="1872168" h="1008693">
                    <a:moveTo>
                      <a:pt x="699542" y="162"/>
                    </a:moveTo>
                    <a:cubicBezTo>
                      <a:pt x="683169" y="534"/>
                      <a:pt x="666273" y="1556"/>
                      <a:pt x="648845" y="3291"/>
                    </a:cubicBezTo>
                    <a:cubicBezTo>
                      <a:pt x="357120" y="49686"/>
                      <a:pt x="273885" y="284789"/>
                      <a:pt x="274981" y="413694"/>
                    </a:cubicBezTo>
                    <a:cubicBezTo>
                      <a:pt x="4451" y="471904"/>
                      <a:pt x="-11347" y="662854"/>
                      <a:pt x="4101" y="753457"/>
                    </a:cubicBezTo>
                    <a:cubicBezTo>
                      <a:pt x="42383" y="946818"/>
                      <a:pt x="296257" y="1004273"/>
                      <a:pt x="384912" y="1005378"/>
                    </a:cubicBezTo>
                    <a:lnTo>
                      <a:pt x="1507196" y="1008693"/>
                    </a:lnTo>
                    <a:cubicBezTo>
                      <a:pt x="1646895" y="1000406"/>
                      <a:pt x="1746295" y="947371"/>
                      <a:pt x="1825546" y="854557"/>
                    </a:cubicBezTo>
                    <a:cubicBezTo>
                      <a:pt x="1897410" y="760086"/>
                      <a:pt x="1873973" y="626012"/>
                      <a:pt x="1836613" y="558208"/>
                    </a:cubicBezTo>
                    <a:cubicBezTo>
                      <a:pt x="1808089" y="509360"/>
                      <a:pt x="1675919" y="402617"/>
                      <a:pt x="1507617" y="430504"/>
                    </a:cubicBezTo>
                    <a:cubicBezTo>
                      <a:pt x="1525469" y="335682"/>
                      <a:pt x="1477961" y="244522"/>
                      <a:pt x="1398003" y="206286"/>
                    </a:cubicBezTo>
                    <a:cubicBezTo>
                      <a:pt x="1299806" y="153261"/>
                      <a:pt x="1182195" y="177294"/>
                      <a:pt x="1108176" y="215068"/>
                    </a:cubicBezTo>
                    <a:cubicBezTo>
                      <a:pt x="1072916" y="135306"/>
                      <a:pt x="945134" y="-5422"/>
                      <a:pt x="699542" y="1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60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B8BC7BC-BF58-402E-9A69-AA9226DE7CAA}"/>
                </a:ext>
              </a:extLst>
            </p:cNvPr>
            <p:cNvGrpSpPr/>
            <p:nvPr/>
          </p:nvGrpSpPr>
          <p:grpSpPr>
            <a:xfrm>
              <a:off x="1176068" y="503243"/>
              <a:ext cx="1334145" cy="620384"/>
              <a:chOff x="7439031" y="1585639"/>
              <a:chExt cx="2143740" cy="996849"/>
            </a:xfrm>
            <a:solidFill>
              <a:schemeClr val="accent6"/>
            </a:solidFill>
          </p:grpSpPr>
          <p:sp>
            <p:nvSpPr>
              <p:cNvPr id="35" name="Freeform: Shape 66">
                <a:extLst>
                  <a:ext uri="{FF2B5EF4-FFF2-40B4-BE49-F238E27FC236}">
                    <a16:creationId xmlns:a16="http://schemas.microsoft.com/office/drawing/2014/main" id="{2A081543-B9FF-49B1-8EEF-ABDF5438EDCD}"/>
                  </a:ext>
                </a:extLst>
              </p:cNvPr>
              <p:cNvSpPr/>
              <p:nvPr/>
            </p:nvSpPr>
            <p:spPr>
              <a:xfrm>
                <a:off x="7439031" y="1585639"/>
                <a:ext cx="2143740" cy="996849"/>
              </a:xfrm>
              <a:custGeom>
                <a:avLst/>
                <a:gdLst/>
                <a:ahLst/>
                <a:cxnLst/>
                <a:rect l="l" t="t" r="r" b="b"/>
                <a:pathLst>
                  <a:path w="1862733" h="866179">
                    <a:moveTo>
                      <a:pt x="794147" y="204787"/>
                    </a:moveTo>
                    <a:cubicBezTo>
                      <a:pt x="745605" y="204787"/>
                      <a:pt x="701637" y="218416"/>
                      <a:pt x="662244" y="245673"/>
                    </a:cubicBezTo>
                    <a:cubicBezTo>
                      <a:pt x="622851" y="272930"/>
                      <a:pt x="594798" y="309240"/>
                      <a:pt x="578086" y="354601"/>
                    </a:cubicBezTo>
                    <a:cubicBezTo>
                      <a:pt x="568536" y="380467"/>
                      <a:pt x="563761" y="406729"/>
                      <a:pt x="563761" y="433387"/>
                    </a:cubicBezTo>
                    <a:cubicBezTo>
                      <a:pt x="563761" y="488299"/>
                      <a:pt x="582064" y="537440"/>
                      <a:pt x="618670" y="580811"/>
                    </a:cubicBezTo>
                    <a:cubicBezTo>
                      <a:pt x="664031" y="634532"/>
                      <a:pt x="722524" y="661392"/>
                      <a:pt x="794147" y="661392"/>
                    </a:cubicBezTo>
                    <a:cubicBezTo>
                      <a:pt x="865771" y="661392"/>
                      <a:pt x="924462" y="634733"/>
                      <a:pt x="970220" y="581415"/>
                    </a:cubicBezTo>
                    <a:cubicBezTo>
                      <a:pt x="1006826" y="538838"/>
                      <a:pt x="1025128" y="489496"/>
                      <a:pt x="1025128" y="433387"/>
                    </a:cubicBezTo>
                    <a:cubicBezTo>
                      <a:pt x="1025128" y="376088"/>
                      <a:pt x="1006826" y="326547"/>
                      <a:pt x="970220" y="284764"/>
                    </a:cubicBezTo>
                    <a:cubicBezTo>
                      <a:pt x="923265" y="231446"/>
                      <a:pt x="864574" y="204787"/>
                      <a:pt x="794147" y="204787"/>
                    </a:cubicBezTo>
                    <a:close/>
                    <a:moveTo>
                      <a:pt x="1304330" y="24408"/>
                    </a:moveTo>
                    <a:lnTo>
                      <a:pt x="1862733" y="24408"/>
                    </a:lnTo>
                    <a:lnTo>
                      <a:pt x="1862733" y="200620"/>
                    </a:lnTo>
                    <a:lnTo>
                      <a:pt x="1687711" y="200620"/>
                    </a:lnTo>
                    <a:lnTo>
                      <a:pt x="1687711" y="837009"/>
                    </a:lnTo>
                    <a:lnTo>
                      <a:pt x="1476375" y="837009"/>
                    </a:lnTo>
                    <a:lnTo>
                      <a:pt x="1476375" y="200620"/>
                    </a:lnTo>
                    <a:lnTo>
                      <a:pt x="1304330" y="200620"/>
                    </a:lnTo>
                    <a:close/>
                    <a:moveTo>
                      <a:pt x="0" y="24408"/>
                    </a:moveTo>
                    <a:lnTo>
                      <a:pt x="211336" y="24408"/>
                    </a:lnTo>
                    <a:lnTo>
                      <a:pt x="211336" y="837009"/>
                    </a:lnTo>
                    <a:lnTo>
                      <a:pt x="0" y="837009"/>
                    </a:lnTo>
                    <a:close/>
                    <a:moveTo>
                      <a:pt x="794147" y="0"/>
                    </a:moveTo>
                    <a:cubicBezTo>
                      <a:pt x="937022" y="0"/>
                      <a:pt x="1050330" y="47426"/>
                      <a:pt x="1134071" y="142280"/>
                    </a:cubicBezTo>
                    <a:cubicBezTo>
                      <a:pt x="1207493" y="225623"/>
                      <a:pt x="1244204" y="322659"/>
                      <a:pt x="1244204" y="433387"/>
                    </a:cubicBezTo>
                    <a:cubicBezTo>
                      <a:pt x="1244204" y="543719"/>
                      <a:pt x="1207493" y="640556"/>
                      <a:pt x="1134071" y="723900"/>
                    </a:cubicBezTo>
                    <a:cubicBezTo>
                      <a:pt x="1050330" y="818753"/>
                      <a:pt x="937022" y="866179"/>
                      <a:pt x="794147" y="866179"/>
                    </a:cubicBezTo>
                    <a:cubicBezTo>
                      <a:pt x="651669" y="866179"/>
                      <a:pt x="538560" y="818753"/>
                      <a:pt x="454819" y="723900"/>
                    </a:cubicBezTo>
                    <a:cubicBezTo>
                      <a:pt x="381397" y="640556"/>
                      <a:pt x="344686" y="543719"/>
                      <a:pt x="344686" y="433387"/>
                    </a:cubicBezTo>
                    <a:cubicBezTo>
                      <a:pt x="344686" y="382984"/>
                      <a:pt x="354608" y="331291"/>
                      <a:pt x="374452" y="278308"/>
                    </a:cubicBezTo>
                    <a:cubicBezTo>
                      <a:pt x="394296" y="225326"/>
                      <a:pt x="420886" y="179983"/>
                      <a:pt x="454224" y="142280"/>
                    </a:cubicBezTo>
                    <a:cubicBezTo>
                      <a:pt x="537964" y="47426"/>
                      <a:pt x="651272" y="0"/>
                      <a:pt x="79414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36" name="Freeform: Shape 67">
                <a:extLst>
                  <a:ext uri="{FF2B5EF4-FFF2-40B4-BE49-F238E27FC236}">
                    <a16:creationId xmlns:a16="http://schemas.microsoft.com/office/drawing/2014/main" id="{275D1FAA-C13F-4A6B-BA37-7704CFB7ADCD}"/>
                  </a:ext>
                </a:extLst>
              </p:cNvPr>
              <p:cNvSpPr/>
              <p:nvPr/>
            </p:nvSpPr>
            <p:spPr>
              <a:xfrm>
                <a:off x="8174174" y="1963600"/>
                <a:ext cx="443936" cy="326799"/>
              </a:xfrm>
              <a:custGeom>
                <a:avLst/>
                <a:gdLst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2788485 w 3738080"/>
                  <a:gd name="connsiteY5" fmla="*/ 1841061 h 2751770"/>
                  <a:gd name="connsiteX6" fmla="*/ 2632248 w 3738080"/>
                  <a:gd name="connsiteY6" fmla="*/ 1992174 h 2751770"/>
                  <a:gd name="connsiteX7" fmla="*/ 2624294 w 3738080"/>
                  <a:gd name="connsiteY7" fmla="*/ 1992174 h 2751770"/>
                  <a:gd name="connsiteX8" fmla="*/ 1858846 w 3738080"/>
                  <a:gd name="connsiteY8" fmla="*/ 1306247 h 2751770"/>
                  <a:gd name="connsiteX9" fmla="*/ 2645621 w 3738080"/>
                  <a:gd name="connsiteY9" fmla="*/ 1504218 h 2751770"/>
                  <a:gd name="connsiteX10" fmla="*/ 2795575 w 3738080"/>
                  <a:gd name="connsiteY10" fmla="*/ 1757331 h 2751770"/>
                  <a:gd name="connsiteX11" fmla="*/ 2539052 w 3738080"/>
                  <a:gd name="connsiteY11" fmla="*/ 1841672 h 2751770"/>
                  <a:gd name="connsiteX12" fmla="*/ 1353947 w 3738080"/>
                  <a:gd name="connsiteY12" fmla="*/ 1778974 h 2751770"/>
                  <a:gd name="connsiteX13" fmla="*/ 982333 w 3738080"/>
                  <a:gd name="connsiteY13" fmla="*/ 1780833 h 2751770"/>
                  <a:gd name="connsiteX14" fmla="*/ 966756 w 3738080"/>
                  <a:gd name="connsiteY14" fmla="*/ 1667407 h 2751770"/>
                  <a:gd name="connsiteX15" fmla="*/ 1217540 w 3738080"/>
                  <a:gd name="connsiteY15" fmla="*/ 1445700 h 2751770"/>
                  <a:gd name="connsiteX16" fmla="*/ 1858846 w 3738080"/>
                  <a:gd name="connsiteY16" fmla="*/ 1306247 h 2751770"/>
                  <a:gd name="connsiteX17" fmla="*/ 1828129 w 3738080"/>
                  <a:gd name="connsiteY17" fmla="*/ 650059 h 2751770"/>
                  <a:gd name="connsiteX18" fmla="*/ 3108200 w 3738080"/>
                  <a:gd name="connsiteY18" fmla="*/ 1008980 h 2751770"/>
                  <a:gd name="connsiteX19" fmla="*/ 3258155 w 3738080"/>
                  <a:gd name="connsiteY19" fmla="*/ 1319033 h 2751770"/>
                  <a:gd name="connsiteX20" fmla="*/ 2937692 w 3738080"/>
                  <a:gd name="connsiteY20" fmla="*/ 1304637 h 2751770"/>
                  <a:gd name="connsiteX21" fmla="*/ 763561 w 3738080"/>
                  <a:gd name="connsiteY21" fmla="*/ 1325535 h 2751770"/>
                  <a:gd name="connsiteX22" fmla="*/ 464412 w 3738080"/>
                  <a:gd name="connsiteY22" fmla="*/ 1278813 h 2751770"/>
                  <a:gd name="connsiteX23" fmla="*/ 450482 w 3738080"/>
                  <a:gd name="connsiteY23" fmla="*/ 1202928 h 2751770"/>
                  <a:gd name="connsiteX24" fmla="*/ 622892 w 3738080"/>
                  <a:gd name="connsiteY24" fmla="*/ 1008979 h 2751770"/>
                  <a:gd name="connsiteX25" fmla="*/ 1828129 w 3738080"/>
                  <a:gd name="connsiteY25" fmla="*/ 650059 h 2751770"/>
                  <a:gd name="connsiteX26" fmla="*/ 1764313 w 3738080"/>
                  <a:gd name="connsiteY26" fmla="*/ 591 h 2751770"/>
                  <a:gd name="connsiteX27" fmla="*/ 3559697 w 3738080"/>
                  <a:gd name="connsiteY27" fmla="*/ 547180 h 2751770"/>
                  <a:gd name="connsiteX28" fmla="*/ 3709650 w 3738080"/>
                  <a:gd name="connsiteY28" fmla="*/ 882310 h 2751770"/>
                  <a:gd name="connsiteX29" fmla="*/ 3367875 w 3738080"/>
                  <a:gd name="connsiteY29" fmla="*/ 834477 h 2751770"/>
                  <a:gd name="connsiteX30" fmla="*/ 318417 w 3738080"/>
                  <a:gd name="connsiteY30" fmla="*/ 884635 h 2751770"/>
                  <a:gd name="connsiteX31" fmla="*/ 19267 w 3738080"/>
                  <a:gd name="connsiteY31" fmla="*/ 846272 h 2751770"/>
                  <a:gd name="connsiteX32" fmla="*/ 275 w 3738080"/>
                  <a:gd name="connsiteY32" fmla="*/ 760137 h 2751770"/>
                  <a:gd name="connsiteX33" fmla="*/ 173484 w 3738080"/>
                  <a:gd name="connsiteY33" fmla="*/ 547180 h 2751770"/>
                  <a:gd name="connsiteX34" fmla="*/ 1764313 w 3738080"/>
                  <a:gd name="connsiteY34" fmla="*/ 591 h 2751770"/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2624294 w 3738080"/>
                  <a:gd name="connsiteY5" fmla="*/ 1992174 h 2751770"/>
                  <a:gd name="connsiteX6" fmla="*/ 2632248 w 3738080"/>
                  <a:gd name="connsiteY6" fmla="*/ 1992174 h 2751770"/>
                  <a:gd name="connsiteX7" fmla="*/ 2624294 w 3738080"/>
                  <a:gd name="connsiteY7" fmla="*/ 1992174 h 2751770"/>
                  <a:gd name="connsiteX8" fmla="*/ 1858846 w 3738080"/>
                  <a:gd name="connsiteY8" fmla="*/ 1306247 h 2751770"/>
                  <a:gd name="connsiteX9" fmla="*/ 2645621 w 3738080"/>
                  <a:gd name="connsiteY9" fmla="*/ 1504218 h 2751770"/>
                  <a:gd name="connsiteX10" fmla="*/ 2795575 w 3738080"/>
                  <a:gd name="connsiteY10" fmla="*/ 1757331 h 2751770"/>
                  <a:gd name="connsiteX11" fmla="*/ 2539052 w 3738080"/>
                  <a:gd name="connsiteY11" fmla="*/ 1841672 h 2751770"/>
                  <a:gd name="connsiteX12" fmla="*/ 1353947 w 3738080"/>
                  <a:gd name="connsiteY12" fmla="*/ 1778974 h 2751770"/>
                  <a:gd name="connsiteX13" fmla="*/ 982333 w 3738080"/>
                  <a:gd name="connsiteY13" fmla="*/ 1780833 h 2751770"/>
                  <a:gd name="connsiteX14" fmla="*/ 966756 w 3738080"/>
                  <a:gd name="connsiteY14" fmla="*/ 1667407 h 2751770"/>
                  <a:gd name="connsiteX15" fmla="*/ 1217540 w 3738080"/>
                  <a:gd name="connsiteY15" fmla="*/ 1445700 h 2751770"/>
                  <a:gd name="connsiteX16" fmla="*/ 1858846 w 3738080"/>
                  <a:gd name="connsiteY16" fmla="*/ 1306247 h 2751770"/>
                  <a:gd name="connsiteX17" fmla="*/ 1828129 w 3738080"/>
                  <a:gd name="connsiteY17" fmla="*/ 650059 h 2751770"/>
                  <a:gd name="connsiteX18" fmla="*/ 3108200 w 3738080"/>
                  <a:gd name="connsiteY18" fmla="*/ 1008980 h 2751770"/>
                  <a:gd name="connsiteX19" fmla="*/ 3258155 w 3738080"/>
                  <a:gd name="connsiteY19" fmla="*/ 1319033 h 2751770"/>
                  <a:gd name="connsiteX20" fmla="*/ 2937692 w 3738080"/>
                  <a:gd name="connsiteY20" fmla="*/ 1304637 h 2751770"/>
                  <a:gd name="connsiteX21" fmla="*/ 763561 w 3738080"/>
                  <a:gd name="connsiteY21" fmla="*/ 1325535 h 2751770"/>
                  <a:gd name="connsiteX22" fmla="*/ 464412 w 3738080"/>
                  <a:gd name="connsiteY22" fmla="*/ 1278813 h 2751770"/>
                  <a:gd name="connsiteX23" fmla="*/ 450482 w 3738080"/>
                  <a:gd name="connsiteY23" fmla="*/ 1202928 h 2751770"/>
                  <a:gd name="connsiteX24" fmla="*/ 622892 w 3738080"/>
                  <a:gd name="connsiteY24" fmla="*/ 1008979 h 2751770"/>
                  <a:gd name="connsiteX25" fmla="*/ 1828129 w 3738080"/>
                  <a:gd name="connsiteY25" fmla="*/ 650059 h 2751770"/>
                  <a:gd name="connsiteX26" fmla="*/ 1764313 w 3738080"/>
                  <a:gd name="connsiteY26" fmla="*/ 591 h 2751770"/>
                  <a:gd name="connsiteX27" fmla="*/ 3559697 w 3738080"/>
                  <a:gd name="connsiteY27" fmla="*/ 547180 h 2751770"/>
                  <a:gd name="connsiteX28" fmla="*/ 3709650 w 3738080"/>
                  <a:gd name="connsiteY28" fmla="*/ 882310 h 2751770"/>
                  <a:gd name="connsiteX29" fmla="*/ 3367875 w 3738080"/>
                  <a:gd name="connsiteY29" fmla="*/ 834477 h 2751770"/>
                  <a:gd name="connsiteX30" fmla="*/ 318417 w 3738080"/>
                  <a:gd name="connsiteY30" fmla="*/ 884635 h 2751770"/>
                  <a:gd name="connsiteX31" fmla="*/ 19267 w 3738080"/>
                  <a:gd name="connsiteY31" fmla="*/ 846272 h 2751770"/>
                  <a:gd name="connsiteX32" fmla="*/ 275 w 3738080"/>
                  <a:gd name="connsiteY32" fmla="*/ 760137 h 2751770"/>
                  <a:gd name="connsiteX33" fmla="*/ 173484 w 3738080"/>
                  <a:gd name="connsiteY33" fmla="*/ 547180 h 2751770"/>
                  <a:gd name="connsiteX34" fmla="*/ 1764313 w 3738080"/>
                  <a:gd name="connsiteY34" fmla="*/ 591 h 2751770"/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1858846 w 3738080"/>
                  <a:gd name="connsiteY5" fmla="*/ 1306247 h 2751770"/>
                  <a:gd name="connsiteX6" fmla="*/ 2645621 w 3738080"/>
                  <a:gd name="connsiteY6" fmla="*/ 1504218 h 2751770"/>
                  <a:gd name="connsiteX7" fmla="*/ 2795575 w 3738080"/>
                  <a:gd name="connsiteY7" fmla="*/ 1757331 h 2751770"/>
                  <a:gd name="connsiteX8" fmla="*/ 2539052 w 3738080"/>
                  <a:gd name="connsiteY8" fmla="*/ 1841672 h 2751770"/>
                  <a:gd name="connsiteX9" fmla="*/ 1353947 w 3738080"/>
                  <a:gd name="connsiteY9" fmla="*/ 1778974 h 2751770"/>
                  <a:gd name="connsiteX10" fmla="*/ 982333 w 3738080"/>
                  <a:gd name="connsiteY10" fmla="*/ 1780833 h 2751770"/>
                  <a:gd name="connsiteX11" fmla="*/ 966756 w 3738080"/>
                  <a:gd name="connsiteY11" fmla="*/ 1667407 h 2751770"/>
                  <a:gd name="connsiteX12" fmla="*/ 1217540 w 3738080"/>
                  <a:gd name="connsiteY12" fmla="*/ 1445700 h 2751770"/>
                  <a:gd name="connsiteX13" fmla="*/ 1858846 w 3738080"/>
                  <a:gd name="connsiteY13" fmla="*/ 1306247 h 2751770"/>
                  <a:gd name="connsiteX14" fmla="*/ 1828129 w 3738080"/>
                  <a:gd name="connsiteY14" fmla="*/ 650059 h 2751770"/>
                  <a:gd name="connsiteX15" fmla="*/ 3108200 w 3738080"/>
                  <a:gd name="connsiteY15" fmla="*/ 1008980 h 2751770"/>
                  <a:gd name="connsiteX16" fmla="*/ 3258155 w 3738080"/>
                  <a:gd name="connsiteY16" fmla="*/ 1319033 h 2751770"/>
                  <a:gd name="connsiteX17" fmla="*/ 2937692 w 3738080"/>
                  <a:gd name="connsiteY17" fmla="*/ 1304637 h 2751770"/>
                  <a:gd name="connsiteX18" fmla="*/ 763561 w 3738080"/>
                  <a:gd name="connsiteY18" fmla="*/ 1325535 h 2751770"/>
                  <a:gd name="connsiteX19" fmla="*/ 464412 w 3738080"/>
                  <a:gd name="connsiteY19" fmla="*/ 1278813 h 2751770"/>
                  <a:gd name="connsiteX20" fmla="*/ 450482 w 3738080"/>
                  <a:gd name="connsiteY20" fmla="*/ 1202928 h 2751770"/>
                  <a:gd name="connsiteX21" fmla="*/ 622892 w 3738080"/>
                  <a:gd name="connsiteY21" fmla="*/ 1008979 h 2751770"/>
                  <a:gd name="connsiteX22" fmla="*/ 1828129 w 3738080"/>
                  <a:gd name="connsiteY22" fmla="*/ 650059 h 2751770"/>
                  <a:gd name="connsiteX23" fmla="*/ 1764313 w 3738080"/>
                  <a:gd name="connsiteY23" fmla="*/ 591 h 2751770"/>
                  <a:gd name="connsiteX24" fmla="*/ 3559697 w 3738080"/>
                  <a:gd name="connsiteY24" fmla="*/ 547180 h 2751770"/>
                  <a:gd name="connsiteX25" fmla="*/ 3709650 w 3738080"/>
                  <a:gd name="connsiteY25" fmla="*/ 882310 h 2751770"/>
                  <a:gd name="connsiteX26" fmla="*/ 3367875 w 3738080"/>
                  <a:gd name="connsiteY26" fmla="*/ 834477 h 2751770"/>
                  <a:gd name="connsiteX27" fmla="*/ 318417 w 3738080"/>
                  <a:gd name="connsiteY27" fmla="*/ 884635 h 2751770"/>
                  <a:gd name="connsiteX28" fmla="*/ 19267 w 3738080"/>
                  <a:gd name="connsiteY28" fmla="*/ 846272 h 2751770"/>
                  <a:gd name="connsiteX29" fmla="*/ 275 w 3738080"/>
                  <a:gd name="connsiteY29" fmla="*/ 760137 h 2751770"/>
                  <a:gd name="connsiteX30" fmla="*/ 173484 w 3738080"/>
                  <a:gd name="connsiteY30" fmla="*/ 547180 h 2751770"/>
                  <a:gd name="connsiteX31" fmla="*/ 1764313 w 3738080"/>
                  <a:gd name="connsiteY31" fmla="*/ 591 h 2751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738080" h="2751770">
                    <a:moveTo>
                      <a:pt x="1869041" y="1997576"/>
                    </a:moveTo>
                    <a:cubicBezTo>
                      <a:pt x="2077306" y="1997576"/>
                      <a:pt x="2246138" y="2166408"/>
                      <a:pt x="2246138" y="2374673"/>
                    </a:cubicBezTo>
                    <a:cubicBezTo>
                      <a:pt x="2246138" y="2582938"/>
                      <a:pt x="2077306" y="2751770"/>
                      <a:pt x="1869041" y="2751770"/>
                    </a:cubicBezTo>
                    <a:cubicBezTo>
                      <a:pt x="1660776" y="2751770"/>
                      <a:pt x="1491944" y="2582938"/>
                      <a:pt x="1491944" y="2374673"/>
                    </a:cubicBezTo>
                    <a:cubicBezTo>
                      <a:pt x="1491944" y="2166408"/>
                      <a:pt x="1660776" y="1997576"/>
                      <a:pt x="1869041" y="1997576"/>
                    </a:cubicBezTo>
                    <a:close/>
                    <a:moveTo>
                      <a:pt x="1858846" y="1306247"/>
                    </a:moveTo>
                    <a:cubicBezTo>
                      <a:pt x="2165924" y="1301758"/>
                      <a:pt x="2404940" y="1399722"/>
                      <a:pt x="2645621" y="1504218"/>
                    </a:cubicBezTo>
                    <a:cubicBezTo>
                      <a:pt x="2813424" y="1597955"/>
                      <a:pt x="2823993" y="1678797"/>
                      <a:pt x="2795575" y="1757331"/>
                    </a:cubicBezTo>
                    <a:cubicBezTo>
                      <a:pt x="2761471" y="1842158"/>
                      <a:pt x="2685239" y="1908552"/>
                      <a:pt x="2539052" y="1841672"/>
                    </a:cubicBezTo>
                    <a:cubicBezTo>
                      <a:pt x="2347207" y="1684231"/>
                      <a:pt x="1733351" y="1556050"/>
                      <a:pt x="1353947" y="1778974"/>
                    </a:cubicBezTo>
                    <a:cubicBezTo>
                      <a:pt x="1250080" y="1855218"/>
                      <a:pt x="1037749" y="1915097"/>
                      <a:pt x="982333" y="1780833"/>
                    </a:cubicBezTo>
                    <a:cubicBezTo>
                      <a:pt x="968480" y="1736637"/>
                      <a:pt x="963386" y="1699601"/>
                      <a:pt x="966756" y="1667407"/>
                    </a:cubicBezTo>
                    <a:cubicBezTo>
                      <a:pt x="976866" y="1570822"/>
                      <a:pt x="1063141" y="1517802"/>
                      <a:pt x="1217540" y="1445700"/>
                    </a:cubicBezTo>
                    <a:cubicBezTo>
                      <a:pt x="1465851" y="1348519"/>
                      <a:pt x="1674601" y="1308942"/>
                      <a:pt x="1858846" y="1306247"/>
                    </a:cubicBezTo>
                    <a:close/>
                    <a:moveTo>
                      <a:pt x="1828129" y="650059"/>
                    </a:moveTo>
                    <a:cubicBezTo>
                      <a:pt x="2445754" y="646836"/>
                      <a:pt x="2937662" y="894034"/>
                      <a:pt x="3108200" y="1008980"/>
                    </a:cubicBezTo>
                    <a:cubicBezTo>
                      <a:pt x="3228810" y="1075858"/>
                      <a:pt x="3343409" y="1171509"/>
                      <a:pt x="3258155" y="1319033"/>
                    </a:cubicBezTo>
                    <a:cubicBezTo>
                      <a:pt x="3134282" y="1435449"/>
                      <a:pt x="3057301" y="1393031"/>
                      <a:pt x="2937692" y="1304637"/>
                    </a:cubicBezTo>
                    <a:cubicBezTo>
                      <a:pt x="2647778" y="1191783"/>
                      <a:pt x="2008321" y="619142"/>
                      <a:pt x="763561" y="1325535"/>
                    </a:cubicBezTo>
                    <a:cubicBezTo>
                      <a:pt x="621636" y="1425852"/>
                      <a:pt x="511304" y="1376178"/>
                      <a:pt x="464412" y="1278813"/>
                    </a:cubicBezTo>
                    <a:cubicBezTo>
                      <a:pt x="452398" y="1252494"/>
                      <a:pt x="448110" y="1227223"/>
                      <a:pt x="450482" y="1202928"/>
                    </a:cubicBezTo>
                    <a:cubicBezTo>
                      <a:pt x="457599" y="1130049"/>
                      <a:pt x="524660" y="1065987"/>
                      <a:pt x="622892" y="1008979"/>
                    </a:cubicBezTo>
                    <a:cubicBezTo>
                      <a:pt x="1041721" y="744082"/>
                      <a:pt x="1457554" y="651995"/>
                      <a:pt x="1828129" y="650059"/>
                    </a:cubicBezTo>
                    <a:close/>
                    <a:moveTo>
                      <a:pt x="1764313" y="591"/>
                    </a:moveTo>
                    <a:cubicBezTo>
                      <a:pt x="2430887" y="-13278"/>
                      <a:pt x="3056659" y="218017"/>
                      <a:pt x="3559697" y="547180"/>
                    </a:cubicBezTo>
                    <a:cubicBezTo>
                      <a:pt x="3671781" y="597338"/>
                      <a:pt x="3794905" y="759863"/>
                      <a:pt x="3709650" y="882310"/>
                    </a:cubicBezTo>
                    <a:cubicBezTo>
                      <a:pt x="3594303" y="984791"/>
                      <a:pt x="3449118" y="907547"/>
                      <a:pt x="3367875" y="834477"/>
                    </a:cubicBezTo>
                    <a:cubicBezTo>
                      <a:pt x="3193985" y="725799"/>
                      <a:pt x="1920315" y="-235561"/>
                      <a:pt x="318417" y="884635"/>
                    </a:cubicBezTo>
                    <a:cubicBezTo>
                      <a:pt x="189280" y="993311"/>
                      <a:pt x="70419" y="922739"/>
                      <a:pt x="19267" y="846272"/>
                    </a:cubicBezTo>
                    <a:cubicBezTo>
                      <a:pt x="4410" y="817516"/>
                      <a:pt x="-1388" y="788500"/>
                      <a:pt x="275" y="760137"/>
                    </a:cubicBezTo>
                    <a:cubicBezTo>
                      <a:pt x="5260" y="675044"/>
                      <a:pt x="77384" y="595829"/>
                      <a:pt x="173484" y="547180"/>
                    </a:cubicBezTo>
                    <a:cubicBezTo>
                      <a:pt x="702741" y="170471"/>
                      <a:pt x="1245868" y="11376"/>
                      <a:pt x="1764313" y="591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32" name="Subtitle 2">
              <a:extLst>
                <a:ext uri="{FF2B5EF4-FFF2-40B4-BE49-F238E27FC236}">
                  <a16:creationId xmlns:a16="http://schemas.microsoft.com/office/drawing/2014/main" id="{53858C97-DA2F-8866-47CC-CDF4077BBF9D}"/>
                </a:ext>
              </a:extLst>
            </p:cNvPr>
            <p:cNvSpPr txBox="1">
              <a:spLocks/>
            </p:cNvSpPr>
            <p:nvPr/>
          </p:nvSpPr>
          <p:spPr>
            <a:xfrm>
              <a:off x="1560697" y="757061"/>
              <a:ext cx="729275" cy="20338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 smtClean="0">
                  <a:solidFill>
                    <a:srgbClr val="7030A0"/>
                  </a:solidFill>
                </a:rPr>
                <a:t>PDS</a:t>
              </a:r>
              <a:endParaRPr lang="en-US" sz="1600" dirty="0">
                <a:solidFill>
                  <a:srgbClr val="7030A0"/>
                </a:solidFill>
              </a:endParaRPr>
            </a:p>
          </p:txBody>
        </p:sp>
        <p:sp>
          <p:nvSpPr>
            <p:cNvPr id="33" name="Title 4">
              <a:extLst>
                <a:ext uri="{FF2B5EF4-FFF2-40B4-BE49-F238E27FC236}">
                  <a16:creationId xmlns:a16="http://schemas.microsoft.com/office/drawing/2014/main" id="{27228BAE-048B-681E-DD8D-BD96B22560E0}"/>
                </a:ext>
              </a:extLst>
            </p:cNvPr>
            <p:cNvSpPr txBox="1">
              <a:spLocks/>
            </p:cNvSpPr>
            <p:nvPr/>
          </p:nvSpPr>
          <p:spPr>
            <a:xfrm>
              <a:off x="750193" y="1314680"/>
              <a:ext cx="938689" cy="470538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US" sz="2800" dirty="0" smtClean="0">
                  <a:solidFill>
                    <a:schemeClr val="accent5">
                      <a:lumMod val="50000"/>
                    </a:schemeClr>
                  </a:solidFill>
                </a:rPr>
                <a:t>SDN</a:t>
              </a:r>
              <a:endParaRPr lang="en-US" sz="2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34" name="Title 4">
              <a:extLst>
                <a:ext uri="{FF2B5EF4-FFF2-40B4-BE49-F238E27FC236}">
                  <a16:creationId xmlns:a16="http://schemas.microsoft.com/office/drawing/2014/main" id="{27228BAE-048B-681E-DD8D-BD96B22560E0}"/>
                </a:ext>
              </a:extLst>
            </p:cNvPr>
            <p:cNvSpPr txBox="1">
              <a:spLocks/>
            </p:cNvSpPr>
            <p:nvPr/>
          </p:nvSpPr>
          <p:spPr>
            <a:xfrm>
              <a:off x="1449719" y="1352665"/>
              <a:ext cx="928870" cy="58122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US" sz="2800" dirty="0" smtClean="0">
                  <a:solidFill>
                    <a:schemeClr val="accent1">
                      <a:lumMod val="75000"/>
                    </a:schemeClr>
                  </a:solidFill>
                </a:rPr>
                <a:t>NFV</a:t>
              </a:r>
              <a:endParaRPr lang="en-US" sz="2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8899950" y="4773818"/>
            <a:ext cx="3715871" cy="1325563"/>
          </a:xfrm>
        </p:spPr>
        <p:txBody>
          <a:bodyPr/>
          <a:lstStyle/>
          <a:p>
            <a:r>
              <a:rPr lang="en-US" altLang="en-US" dirty="0"/>
              <a:t>Thank you!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13185882" y="8574034"/>
            <a:ext cx="49737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https://www.youtube.com/@AmelOline/videos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4983378" y="8204702"/>
            <a:ext cx="30704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https://github.com/siagianp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899950" y="5590636"/>
            <a:ext cx="3357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Thank you For being a great class!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66388" y="8623922"/>
            <a:ext cx="7073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</a:t>
            </a:r>
            <a:r>
              <a:rPr lang="en-US" dirty="0" smtClean="0"/>
              <a:t>://github.com/amelcharolinesgn2/IoT_simulator-mqtt-NodeRed</a:t>
            </a:r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4952" y="3161383"/>
            <a:ext cx="446086" cy="635863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7572" y="3177222"/>
            <a:ext cx="613391" cy="58272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4551" y="3161383"/>
            <a:ext cx="599662" cy="57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13790</TotalTime>
  <Words>112</Words>
  <Application>Microsoft Office PowerPoint</Application>
  <PresentationFormat>Custom</PresentationFormat>
  <Paragraphs>77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Malgun Gothic</vt:lpstr>
      <vt:lpstr>Arial</vt:lpstr>
      <vt:lpstr>Calibri</vt:lpstr>
      <vt:lpstr>Calibri Light</vt:lpstr>
      <vt:lpstr>新細明體</vt:lpstr>
      <vt:lpstr>Office Theme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Relu</dc:title>
  <dc:creator>pds</dc:creator>
  <cp:lastModifiedBy>Gde</cp:lastModifiedBy>
  <cp:revision>285</cp:revision>
  <dcterms:created xsi:type="dcterms:W3CDTF">2016-10-27T01:02:21Z</dcterms:created>
  <dcterms:modified xsi:type="dcterms:W3CDTF">2024-11-19T07:52:33Z</dcterms:modified>
</cp:coreProperties>
</file>