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>
        <p:scale>
          <a:sx n="75" d="100"/>
          <a:sy n="75" d="100"/>
        </p:scale>
        <p:origin x="32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49C9-746C-4BCA-977E-423279A5F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1988D-F932-4174-913A-2E8B3DD8E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A89A-93AA-4447-96C3-C7D3E130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3AAE-D128-4F2C-B736-6B021697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79E1-8AB7-4568-B51B-3B9E81DC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8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772A-386C-4E24-A6F3-7C1A409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29D3-A1E7-4DB0-B084-6E79F7BE4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6510C-652B-4AFE-82CF-0C786E54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A119E-0CEC-4D0E-9C63-2C3D27ED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8ECF-548E-4C1A-B417-CC1C1055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9E32F-FA20-48BD-81A1-8DF2364BD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8090-7391-491F-BE1F-8ED1C0A8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718F-0B9F-4DFD-8135-465274C0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BD1D-14A3-4C94-AD20-6F576675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37F1-5259-4653-97C3-FFAFFB85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4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4545-F621-4F2C-8C82-FF9D985A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B374-F898-4578-8BA1-C8F89623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796A-E0CE-48C2-BAC0-187174CB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8055-A97D-4B45-AF48-F28521D1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CB83-B519-42A5-B834-5F548626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0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5D2A-552B-4226-85EE-726C156E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C68EC-DC40-4174-AB8D-12A281FD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EC193-BEE9-4F1B-B44D-A74A1A29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C2F7-32C9-48E4-9FA5-910E00ED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49BF-BF5C-465A-92F5-B2D9D605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6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FDC3-32CE-4A0E-AD49-EE1EEF3B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3C5E-6E6B-44FE-AAD7-DDF2E8A0B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7C158-3770-43FA-A8E5-9270FFD95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C008C-FF67-4FF1-965F-B2A005C1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021B8-63F8-46D5-AE3F-5BDCF53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56D2-AA67-4616-9BDE-6D806D7E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1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6F0A-D681-4ED8-8721-B5562305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05C4-CC04-4008-B958-E14C4745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5411D-D26F-4172-A937-61CF6A9B2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DBFF6-4E5E-4D50-917D-981BB2BE7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E35BB-0454-4925-9977-16F2D1663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1B4E4-A562-4D15-9405-84575446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E5795-C912-4390-9FCB-42CA65A7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3428E-1B3E-4F8D-92A3-9527BFDF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2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2908-884B-40F2-8317-663F49DF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C8BA1-00C2-42E1-8425-11EBDF98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314EA-CFB1-49B5-A8B7-151634D5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72F1-F908-4B51-A97C-128C6D85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2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8272D-DC94-4822-B8CF-3AACD580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061B4-20CE-4B09-9155-0C77055A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40209-1A7A-4B6D-AA71-5CD01E0C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448E-7F23-41B7-BF13-A28B60AE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78C3-9F74-4F6B-B5BA-941C4EC8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2C139-F1E6-427E-9BFF-01918608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54A30-66A0-4BF9-B9E8-FF8ACEEF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5FAE-D7C6-4D9F-9D4A-21A1C349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6B4E-6F00-4E24-BD41-06F20C52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CDE8-32FE-4220-B3F6-817D1AC6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1D1CE-D10B-4551-A1D0-3CED4B6D5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7CD95-5F31-4537-9DF0-09DB45228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D879E-9F96-4FF3-9D39-59BC1344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97EEB-D6DA-4830-AC74-A75EA5D5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91699-400F-4CC5-BEBE-506A2F72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85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3A1E3-6528-41DC-8B1B-F5E11974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4562-051F-40D9-833C-3B49818B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59F2-3CFC-43CE-BCEB-B684BE9FA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FE65-1E84-47E3-9AE2-4363B6D10583}" type="datetimeFigureOut">
              <a:rPr lang="en-GB" smtClean="0"/>
              <a:t>27/12/2017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D600-9677-4AA5-A28F-2D6694579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D552-D1B7-419D-B30E-10A7D4868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27FC-6A77-4BF6-9DB9-02308FD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1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61A1E5-66B7-497A-9D58-62D899AB1102}"/>
              </a:ext>
            </a:extLst>
          </p:cNvPr>
          <p:cNvSpPr/>
          <p:nvPr/>
        </p:nvSpPr>
        <p:spPr>
          <a:xfrm>
            <a:off x="8009681" y="1035935"/>
            <a:ext cx="1441048" cy="804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0B604-9980-4478-8EE4-E0B84EEF7F1F}"/>
              </a:ext>
            </a:extLst>
          </p:cNvPr>
          <p:cNvSpPr txBox="1"/>
          <p:nvPr/>
        </p:nvSpPr>
        <p:spPr>
          <a:xfrm>
            <a:off x="8437945" y="1253488"/>
            <a:ext cx="65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1D387-5AE1-4B64-88B5-660430D9904E}"/>
              </a:ext>
            </a:extLst>
          </p:cNvPr>
          <p:cNvSpPr/>
          <p:nvPr/>
        </p:nvSpPr>
        <p:spPr>
          <a:xfrm>
            <a:off x="6074779" y="1035934"/>
            <a:ext cx="1441048" cy="804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37639-8972-41C0-ABEC-A55AEBB04664}"/>
              </a:ext>
            </a:extLst>
          </p:cNvPr>
          <p:cNvSpPr txBox="1"/>
          <p:nvPr/>
        </p:nvSpPr>
        <p:spPr>
          <a:xfrm>
            <a:off x="6557059" y="1253488"/>
            <a:ext cx="58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H(s)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3D719E-F908-4E69-AE66-AEEFCD340379}"/>
              </a:ext>
            </a:extLst>
          </p:cNvPr>
          <p:cNvGrpSpPr/>
          <p:nvPr/>
        </p:nvGrpSpPr>
        <p:grpSpPr>
          <a:xfrm>
            <a:off x="2769500" y="1195616"/>
            <a:ext cx="527355" cy="519513"/>
            <a:chOff x="2702019" y="1320043"/>
            <a:chExt cx="527355" cy="51951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FE997BE-271B-401A-9F93-7FDB2DC6439D}"/>
                </a:ext>
              </a:extLst>
            </p:cNvPr>
            <p:cNvSpPr/>
            <p:nvPr/>
          </p:nvSpPr>
          <p:spPr>
            <a:xfrm>
              <a:off x="2760600" y="1320043"/>
              <a:ext cx="468774" cy="491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8F3DD-AB89-4D93-A262-4156B6A2C8E3}"/>
                </a:ext>
              </a:extLst>
            </p:cNvPr>
            <p:cNvSpPr txBox="1"/>
            <p:nvPr/>
          </p:nvSpPr>
          <p:spPr>
            <a:xfrm>
              <a:off x="2702019" y="137592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ym typeface="Symbol" panose="05050102010706020507" pitchFamily="18" charset="2"/>
                </a:rPr>
                <a:t>+</a:t>
              </a:r>
              <a:endParaRPr lang="en-GB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EEF86A-EF21-4738-8779-76F3B4966CD4}"/>
                </a:ext>
              </a:extLst>
            </p:cNvPr>
            <p:cNvSpPr txBox="1"/>
            <p:nvPr/>
          </p:nvSpPr>
          <p:spPr>
            <a:xfrm>
              <a:off x="2878238" y="1439446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ym typeface="Symbol" panose="05050102010706020507" pitchFamily="18" charset="2"/>
                </a:rPr>
                <a:t>-</a:t>
              </a:r>
              <a:endParaRPr lang="en-GB" sz="20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974C90-22B2-4073-9BEF-F7F6BEBC7267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7515827" y="1438154"/>
            <a:ext cx="4938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D19BE-09A1-46EF-A47B-BAC9706DB29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450729" y="1438155"/>
            <a:ext cx="14121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18EA5F1-561D-438A-A793-71FD4C998E46}"/>
              </a:ext>
            </a:extLst>
          </p:cNvPr>
          <p:cNvSpPr/>
          <p:nvPr/>
        </p:nvSpPr>
        <p:spPr>
          <a:xfrm>
            <a:off x="3942144" y="1035934"/>
            <a:ext cx="1441048" cy="804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C68B8-F2A0-4D0F-9BC6-A57D81E4920F}"/>
              </a:ext>
            </a:extLst>
          </p:cNvPr>
          <p:cNvSpPr txBox="1"/>
          <p:nvPr/>
        </p:nvSpPr>
        <p:spPr>
          <a:xfrm>
            <a:off x="4411735" y="1266885"/>
            <a:ext cx="54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0D9A7E-4BAC-4069-891D-906AC9DE4FB2}"/>
              </a:ext>
            </a:extLst>
          </p:cNvPr>
          <p:cNvCxnSpPr>
            <a:stCxn id="22" idx="3"/>
            <a:endCxn id="9" idx="1"/>
          </p:cNvCxnSpPr>
          <p:nvPr/>
        </p:nvCxnSpPr>
        <p:spPr>
          <a:xfrm>
            <a:off x="5383192" y="1438154"/>
            <a:ext cx="691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EF4CB5-638F-4C5D-9B25-A497A29F60E1}"/>
              </a:ext>
            </a:extLst>
          </p:cNvPr>
          <p:cNvCxnSpPr>
            <a:stCxn id="11" idx="6"/>
            <a:endCxn id="22" idx="1"/>
          </p:cNvCxnSpPr>
          <p:nvPr/>
        </p:nvCxnSpPr>
        <p:spPr>
          <a:xfrm flipV="1">
            <a:off x="3296855" y="1438154"/>
            <a:ext cx="645289" cy="3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B93FEB-C44A-4DBD-BBDE-16BCC8DF6A0D}"/>
              </a:ext>
            </a:extLst>
          </p:cNvPr>
          <p:cNvCxnSpPr/>
          <p:nvPr/>
        </p:nvCxnSpPr>
        <p:spPr>
          <a:xfrm>
            <a:off x="10116273" y="1438154"/>
            <a:ext cx="0" cy="1200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577938-A716-43D0-9E52-EFE97FB43188}"/>
              </a:ext>
            </a:extLst>
          </p:cNvPr>
          <p:cNvCxnSpPr>
            <a:cxnSpLocks/>
          </p:cNvCxnSpPr>
          <p:nvPr/>
        </p:nvCxnSpPr>
        <p:spPr>
          <a:xfrm flipH="1" flipV="1">
            <a:off x="3077326" y="2637215"/>
            <a:ext cx="705631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C20751-4909-440F-9129-51A77EC996C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077326" y="1715129"/>
            <a:ext cx="0" cy="949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204C8C-F47C-415C-920E-CF312695FA2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481303" y="1451551"/>
            <a:ext cx="12881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9AE5E10-4180-4531-8313-BEB6256FC1F8}"/>
              </a:ext>
            </a:extLst>
          </p:cNvPr>
          <p:cNvSpPr txBox="1"/>
          <p:nvPr/>
        </p:nvSpPr>
        <p:spPr>
          <a:xfrm>
            <a:off x="1936544" y="960978"/>
            <a:ext cx="7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ym typeface="Symbol" panose="05050102010706020507" pitchFamily="18" charset="2"/>
              </a:rPr>
              <a:t></a:t>
            </a:r>
            <a:r>
              <a:rPr lang="en-GB" sz="2400" baseline="-25000" dirty="0">
                <a:sym typeface="Symbol" panose="05050102010706020507" pitchFamily="18" charset="2"/>
              </a:rPr>
              <a:t>ref</a:t>
            </a:r>
            <a:endParaRPr lang="en-GB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630459-FA81-4C16-84C0-F6FDA112E725}"/>
              </a:ext>
            </a:extLst>
          </p:cNvPr>
          <p:cNvSpPr txBox="1"/>
          <p:nvPr/>
        </p:nvSpPr>
        <p:spPr>
          <a:xfrm>
            <a:off x="9758091" y="946768"/>
            <a:ext cx="7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ym typeface="Symbol" panose="05050102010706020507" pitchFamily="18" charset="2"/>
              </a:rPr>
              <a:t></a:t>
            </a:r>
            <a:endParaRPr lang="en-GB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A29D78-7C5A-4A77-88E2-01B9B25816E0}"/>
              </a:ext>
            </a:extLst>
          </p:cNvPr>
          <p:cNvSpPr txBox="1"/>
          <p:nvPr/>
        </p:nvSpPr>
        <p:spPr>
          <a:xfrm>
            <a:off x="7570497" y="989886"/>
            <a:ext cx="7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ym typeface="Symbol" panose="05050102010706020507" pitchFamily="18" charset="2"/>
              </a:rPr>
              <a:t></a:t>
            </a:r>
            <a:endParaRPr lang="en-GB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D0EFD3-F0B9-4C72-8043-B16C1F4F1863}"/>
              </a:ext>
            </a:extLst>
          </p:cNvPr>
          <p:cNvSpPr txBox="1"/>
          <p:nvPr/>
        </p:nvSpPr>
        <p:spPr>
          <a:xfrm>
            <a:off x="5513076" y="974676"/>
            <a:ext cx="7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ym typeface="Symbol" panose="05050102010706020507" pitchFamily="18" charset="2"/>
              </a:rPr>
              <a:t></a:t>
            </a:r>
            <a:r>
              <a:rPr lang="en-GB" sz="2400" baseline="-25000" dirty="0">
                <a:sym typeface="Symbol" panose="05050102010706020507" pitchFamily="18" charset="2"/>
              </a:rPr>
              <a:t>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879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 Han wei</dc:creator>
  <cp:lastModifiedBy>Sia Han wei</cp:lastModifiedBy>
  <cp:revision>2</cp:revision>
  <dcterms:created xsi:type="dcterms:W3CDTF">2017-12-27T00:34:10Z</dcterms:created>
  <dcterms:modified xsi:type="dcterms:W3CDTF">2017-12-27T00:38:11Z</dcterms:modified>
</cp:coreProperties>
</file>