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31" r:id="rId6"/>
    <p:sldId id="343" r:id="rId7"/>
    <p:sldId id="345" r:id="rId8"/>
    <p:sldId id="328" r:id="rId9"/>
    <p:sldId id="348" r:id="rId10"/>
    <p:sldId id="268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79" d="100"/>
          <a:sy n="79" d="100"/>
        </p:scale>
        <p:origin x="102" y="870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6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2022.  4.  26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[6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안성인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한병엽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업무분장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서로 다른 회사에 재직하여 카카오톡을 이용해 연락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서로 </a:t>
            </a:r>
            <a:r>
              <a:rPr lang="ko-KR" altLang="en-US" sz="1600" dirty="0" err="1">
                <a:latin typeface="+mn-ea"/>
              </a:rPr>
              <a:t>파이썬을</a:t>
            </a:r>
            <a:r>
              <a:rPr lang="ko-KR" altLang="en-US" sz="1600" dirty="0">
                <a:latin typeface="+mn-ea"/>
              </a:rPr>
              <a:t> 다뤄본 경험이 높지 않아 사내 동료를 활용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학과 노트북을 대여하여 </a:t>
            </a:r>
            <a:r>
              <a:rPr lang="en-US" altLang="ko-KR" sz="1600" dirty="0">
                <a:latin typeface="+mn-ea"/>
              </a:rPr>
              <a:t>GPU </a:t>
            </a:r>
            <a:r>
              <a:rPr lang="ko-KR" altLang="en-US" sz="1600" dirty="0">
                <a:latin typeface="+mn-ea"/>
              </a:rPr>
              <a:t>환경 세팅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구글 </a:t>
            </a:r>
            <a:r>
              <a:rPr lang="ko-KR" altLang="en-US" sz="1600" dirty="0" err="1">
                <a:latin typeface="+mn-ea"/>
              </a:rPr>
              <a:t>코랩</a:t>
            </a:r>
            <a:r>
              <a:rPr lang="ko-KR" altLang="en-US" sz="1600" dirty="0">
                <a:latin typeface="+mn-ea"/>
              </a:rPr>
              <a:t> 추가 활용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38843"/>
              </p:ext>
            </p:extLst>
          </p:nvPr>
        </p:nvGraphicFramePr>
        <p:xfrm>
          <a:off x="1095534" y="3280811"/>
          <a:ext cx="7004858" cy="226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안성인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코딩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데이터 증량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결과 분석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한병엽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코딩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GPU </a:t>
                      </a:r>
                      <a:r>
                        <a:rPr lang="ko-KR" altLang="en-US" sz="1400" dirty="0"/>
                        <a:t>개발환경 세팅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결과발표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 dirty="0" err="1">
                <a:latin typeface="+mn-ea"/>
              </a:rPr>
              <a:t>전처리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A94CA5-0302-4344-93C9-BC6D340C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5" y="1979429"/>
            <a:ext cx="4045974" cy="3106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61D595-799E-4957-9781-EA7A2DD2B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851" y="2232116"/>
            <a:ext cx="4628453" cy="256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구성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473077" y="1667215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전체</a:t>
              </a:r>
              <a:endParaRPr lang="en-US" altLang="ko-KR" sz="1200"/>
            </a:p>
            <a:p>
              <a:pPr algn="ctr"/>
              <a:r>
                <a:rPr lang="en-US" altLang="ko-KR" sz="1200"/>
                <a:t>811,457 (100%)</a:t>
              </a:r>
              <a:endParaRPr lang="ko-KR" altLang="en-US" sz="12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 Label</a:t>
              </a:r>
            </a:p>
            <a:p>
              <a:pPr algn="ctr"/>
              <a:r>
                <a:rPr lang="en-US" altLang="ko-KR" sz="1200"/>
                <a:t>172,950 (21.3%)</a:t>
              </a:r>
              <a:endParaRPr lang="ko-KR" altLang="en-US" sz="12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Without Label</a:t>
              </a:r>
            </a:p>
            <a:p>
              <a:pPr algn="ctr"/>
              <a:r>
                <a:rPr lang="en-US" altLang="ko-KR" sz="1200"/>
                <a:t>638,507 (78.7%)</a:t>
              </a:r>
              <a:endParaRPr lang="ko-KR" altLang="en-US" sz="12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None</a:t>
              </a:r>
            </a:p>
            <a:p>
              <a:pPr algn="ctr"/>
              <a:r>
                <a:rPr lang="en-US" altLang="ko-KR" sz="1200"/>
                <a:t>147,431</a:t>
              </a:r>
            </a:p>
            <a:p>
              <a:pPr algn="ctr"/>
              <a:r>
                <a:rPr lang="en-US" altLang="ko-KR" sz="1200"/>
                <a:t>(18.17%)</a:t>
              </a:r>
              <a:endParaRPr lang="ko-KR" altLang="en-US" sz="12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Center</a:t>
              </a:r>
            </a:p>
            <a:p>
              <a:pPr algn="ctr"/>
              <a:r>
                <a:rPr lang="en-US" altLang="ko-KR" sz="1200"/>
                <a:t>4,294 </a:t>
              </a:r>
            </a:p>
            <a:p>
              <a:pPr algn="ctr"/>
              <a:r>
                <a:rPr lang="en-US" altLang="ko-KR" sz="1200"/>
                <a:t>(0.53%)</a:t>
              </a:r>
              <a:endParaRPr lang="ko-KR" altLang="en-US" sz="12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Donut</a:t>
              </a:r>
            </a:p>
            <a:p>
              <a:pPr algn="ctr"/>
              <a:r>
                <a:rPr lang="en-US" altLang="ko-KR" sz="1200"/>
                <a:t>555</a:t>
              </a:r>
            </a:p>
            <a:p>
              <a:pPr algn="ctr"/>
              <a:r>
                <a:rPr lang="en-US" altLang="ko-KR" sz="1200"/>
                <a:t> (0.07%)</a:t>
              </a:r>
              <a:endParaRPr lang="ko-KR" altLang="en-US" sz="1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Edge-Loc</a:t>
              </a:r>
            </a:p>
            <a:p>
              <a:pPr algn="ctr"/>
              <a:r>
                <a:rPr lang="en-US" altLang="ko-KR" sz="1200"/>
                <a:t>5189</a:t>
              </a:r>
            </a:p>
            <a:p>
              <a:pPr algn="ctr"/>
              <a:r>
                <a:rPr lang="en-US" altLang="ko-KR" sz="1200"/>
                <a:t> (0.64%)</a:t>
              </a:r>
              <a:endParaRPr lang="ko-KR" altLang="en-US" sz="12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Edge-Ring</a:t>
              </a:r>
            </a:p>
            <a:p>
              <a:pPr algn="ctr"/>
              <a:r>
                <a:rPr lang="en-US" altLang="ko-KR" sz="1200"/>
                <a:t>9680</a:t>
              </a:r>
            </a:p>
            <a:p>
              <a:pPr algn="ctr"/>
              <a:r>
                <a:rPr lang="en-US" altLang="ko-KR" sz="1200"/>
                <a:t> (1.19%)</a:t>
              </a:r>
              <a:endParaRPr lang="ko-KR" altLang="en-US" sz="12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Local</a:t>
              </a:r>
            </a:p>
            <a:p>
              <a:pPr algn="ctr"/>
              <a:r>
                <a:rPr lang="en-US" altLang="ko-KR" sz="1200"/>
                <a:t>3593</a:t>
              </a:r>
            </a:p>
            <a:p>
              <a:pPr algn="ctr"/>
              <a:r>
                <a:rPr lang="en-US" altLang="ko-KR" sz="1200"/>
                <a:t> (0.44%)</a:t>
              </a:r>
              <a:endParaRPr lang="ko-KR" altLang="en-US" sz="12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Random</a:t>
              </a:r>
            </a:p>
            <a:p>
              <a:pPr algn="ctr"/>
              <a:r>
                <a:rPr lang="en-US" altLang="ko-KR" sz="1200"/>
                <a:t>866</a:t>
              </a:r>
            </a:p>
            <a:p>
              <a:pPr algn="ctr"/>
              <a:r>
                <a:rPr lang="en-US" altLang="ko-KR" sz="1200"/>
                <a:t> (0.11%)</a:t>
              </a:r>
              <a:endParaRPr lang="ko-KR" altLang="en-US" sz="12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Scratch</a:t>
              </a:r>
            </a:p>
            <a:p>
              <a:pPr algn="ctr"/>
              <a:r>
                <a:rPr lang="en-US" altLang="ko-KR" sz="1200"/>
                <a:t>1193</a:t>
              </a:r>
            </a:p>
            <a:p>
              <a:pPr algn="ctr"/>
              <a:r>
                <a:rPr lang="en-US" altLang="ko-KR" sz="1200"/>
                <a:t> (0.15%)</a:t>
              </a:r>
              <a:endParaRPr lang="ko-KR" altLang="en-US" sz="12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Near-full</a:t>
              </a:r>
            </a:p>
            <a:p>
              <a:pPr algn="ctr"/>
              <a:r>
                <a:rPr lang="en-US" altLang="ko-KR" sz="1200"/>
                <a:t>149</a:t>
              </a:r>
            </a:p>
            <a:p>
              <a:pPr algn="ctr"/>
              <a:r>
                <a:rPr lang="en-US" altLang="ko-KR" sz="1200"/>
                <a:t> (0.02%)</a:t>
              </a:r>
              <a:endParaRPr lang="ko-KR" altLang="en-US" sz="120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725BE5-8A44-4E42-80B3-6FE209DF21B0}"/>
              </a:ext>
            </a:extLst>
          </p:cNvPr>
          <p:cNvSpPr/>
          <p:nvPr/>
        </p:nvSpPr>
        <p:spPr>
          <a:xfrm>
            <a:off x="471477" y="5471116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None</a:t>
            </a:r>
          </a:p>
          <a:p>
            <a:pPr algn="ctr"/>
            <a:r>
              <a:rPr lang="en-US" altLang="ko-KR" sz="1200" dirty="0"/>
              <a:t>10,489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75BCD5-7322-4AE5-A7C7-1A503C31A115}"/>
              </a:ext>
            </a:extLst>
          </p:cNvPr>
          <p:cNvSpPr/>
          <p:nvPr/>
        </p:nvSpPr>
        <p:spPr>
          <a:xfrm>
            <a:off x="1407849" y="546643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Center</a:t>
            </a:r>
          </a:p>
          <a:p>
            <a:pPr algn="ctr"/>
            <a:r>
              <a:rPr lang="en-US" altLang="ko-KR" sz="1200" dirty="0"/>
              <a:t>10,170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4FD96A-6EAB-4BA1-A0DA-F3E28B01FA3E}"/>
              </a:ext>
            </a:extLst>
          </p:cNvPr>
          <p:cNvSpPr/>
          <p:nvPr/>
        </p:nvSpPr>
        <p:spPr>
          <a:xfrm>
            <a:off x="2344223" y="5471116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Donut</a:t>
            </a:r>
          </a:p>
          <a:p>
            <a:pPr algn="ctr"/>
            <a:r>
              <a:rPr lang="en-US" altLang="ko-KR" sz="1200" dirty="0"/>
              <a:t>10,002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9BD496-6551-42B9-BF19-314406D97D25}"/>
              </a:ext>
            </a:extLst>
          </p:cNvPr>
          <p:cNvSpPr/>
          <p:nvPr/>
        </p:nvSpPr>
        <p:spPr>
          <a:xfrm>
            <a:off x="3280597" y="546774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Edge-Loc</a:t>
            </a:r>
          </a:p>
          <a:p>
            <a:pPr algn="ctr"/>
            <a:r>
              <a:rPr lang="en-US" altLang="ko-KR" sz="1200" dirty="0"/>
              <a:t>10,360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CAFA2EF-2241-4684-B679-59244F8BBDB7}"/>
              </a:ext>
            </a:extLst>
          </p:cNvPr>
          <p:cNvSpPr/>
          <p:nvPr/>
        </p:nvSpPr>
        <p:spPr>
          <a:xfrm>
            <a:off x="4216970" y="5466439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Edge-Ring</a:t>
            </a:r>
          </a:p>
          <a:p>
            <a:pPr algn="ctr"/>
            <a:r>
              <a:rPr lang="en-US" altLang="ko-KR" sz="1200" dirty="0"/>
              <a:t>10,044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A4772CB-ADC4-4080-AD02-4095AB42F6E8}"/>
              </a:ext>
            </a:extLst>
          </p:cNvPr>
          <p:cNvSpPr/>
          <p:nvPr/>
        </p:nvSpPr>
        <p:spPr>
          <a:xfrm>
            <a:off x="5189843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Local</a:t>
            </a:r>
          </a:p>
          <a:p>
            <a:pPr algn="ctr"/>
            <a:r>
              <a:rPr lang="en-US" altLang="ko-KR" sz="1200" dirty="0"/>
              <a:t>10,395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9E3B37-9FD6-4342-84D4-C2D73477DD12}"/>
              </a:ext>
            </a:extLst>
          </p:cNvPr>
          <p:cNvSpPr/>
          <p:nvPr/>
        </p:nvSpPr>
        <p:spPr>
          <a:xfrm>
            <a:off x="613006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Random</a:t>
            </a:r>
          </a:p>
          <a:p>
            <a:pPr algn="ctr"/>
            <a:r>
              <a:rPr lang="en-US" altLang="ko-KR" sz="1200" dirty="0"/>
              <a:t>10,138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983987-8493-498B-A4FA-4CE332AEFCEB}"/>
              </a:ext>
            </a:extLst>
          </p:cNvPr>
          <p:cNvSpPr/>
          <p:nvPr/>
        </p:nvSpPr>
        <p:spPr>
          <a:xfrm>
            <a:off x="7071103" y="546126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Scratch</a:t>
            </a:r>
          </a:p>
          <a:p>
            <a:pPr algn="ctr"/>
            <a:r>
              <a:rPr lang="en-US" altLang="ko-KR" sz="1200" dirty="0"/>
              <a:t>10,080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5D8092-A609-474E-9298-0C605965DF67}"/>
              </a:ext>
            </a:extLst>
          </p:cNvPr>
          <p:cNvSpPr/>
          <p:nvPr/>
        </p:nvSpPr>
        <p:spPr>
          <a:xfrm>
            <a:off x="800747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Near-full</a:t>
            </a:r>
          </a:p>
          <a:p>
            <a:pPr algn="ctr"/>
            <a:r>
              <a:rPr lang="en-US" altLang="ko-KR" sz="1200" dirty="0"/>
              <a:t>10,032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50F43-23DF-476A-8F78-476498FD90DE}"/>
              </a:ext>
            </a:extLst>
          </p:cNvPr>
          <p:cNvSpPr txBox="1"/>
          <p:nvPr/>
        </p:nvSpPr>
        <p:spPr>
          <a:xfrm>
            <a:off x="4891371" y="3984013"/>
            <a:ext cx="1558670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endParaRPr lang="en-US" altLang="ko-KR" sz="1200" b="1" kern="0" spc="-5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좌우 대칭</a:t>
            </a:r>
            <a:endParaRPr lang="en-US" altLang="ko-KR" sz="1200" b="1" kern="0" spc="-5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수평</a:t>
            </a:r>
            <a:r>
              <a:rPr lang="en-US" altLang="ko-KR" sz="1200" b="1" kern="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수직</a:t>
            </a: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  <a:endParaRPr lang="ko-KR" altLang="en-US" sz="14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280A43-2B46-42D1-9A5D-8806FD9C6BC3}"/>
              </a:ext>
            </a:extLst>
          </p:cNvPr>
          <p:cNvSpPr txBox="1"/>
          <p:nvPr/>
        </p:nvSpPr>
        <p:spPr>
          <a:xfrm>
            <a:off x="6423371" y="4008178"/>
            <a:ext cx="1295463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전단 범위</a:t>
            </a:r>
            <a:endParaRPr lang="en-US" altLang="ko-KR" sz="1200" b="1" kern="0" spc="-5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채널 이동 </a:t>
            </a:r>
            <a:endParaRPr lang="en-US" altLang="ko-KR" sz="1200" b="1" kern="0" spc="-5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en-US" altLang="ko-KR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spc="-5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endParaRPr lang="ko-KR" altLang="en-US" sz="14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D06FE47F-F297-4ECA-A305-60FCD516B5A0}"/>
              </a:ext>
            </a:extLst>
          </p:cNvPr>
          <p:cNvSpPr/>
          <p:nvPr/>
        </p:nvSpPr>
        <p:spPr>
          <a:xfrm rot="5400000">
            <a:off x="4475991" y="1141840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0C3DAB0D-3DE7-4BF3-80A2-D14DFCFAC309}"/>
              </a:ext>
            </a:extLst>
          </p:cNvPr>
          <p:cNvSpPr/>
          <p:nvPr/>
        </p:nvSpPr>
        <p:spPr>
          <a:xfrm>
            <a:off x="4407077" y="3971706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9B523-1946-4148-95E7-520457EB8704}"/>
              </a:ext>
            </a:extLst>
          </p:cNvPr>
          <p:cNvSpPr txBox="1"/>
          <p:nvPr/>
        </p:nvSpPr>
        <p:spPr>
          <a:xfrm>
            <a:off x="3116366" y="6124280"/>
            <a:ext cx="404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55 :</a:t>
            </a:r>
            <a:r>
              <a:rPr lang="ko-KR" altLang="en-US" dirty="0"/>
              <a:t> </a:t>
            </a:r>
            <a:r>
              <a:rPr lang="en-US" altLang="ko-KR" dirty="0"/>
              <a:t>25 :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3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</a:t>
            </a:r>
            <a:r>
              <a:rPr lang="en-US" altLang="ko-KR" sz="1600" dirty="0">
                <a:latin typeface="+mn-ea"/>
              </a:rPr>
              <a:t>(HW) PC </a:t>
            </a:r>
            <a:r>
              <a:rPr lang="ko-KR" altLang="en-US" sz="1600" dirty="0">
                <a:latin typeface="+mn-ea"/>
              </a:rPr>
              <a:t>사양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학습시간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: </a:t>
            </a: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 11</a:t>
            </a:r>
            <a:r>
              <a:rPr lang="en-US" altLang="ko-KR" sz="1600" kern="0" spc="-50" baseline="30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Gen Core™</a:t>
            </a: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CPU i7-1165G7 @ 2.80GHz</a:t>
            </a:r>
            <a:b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RAM : 16GB</a:t>
            </a:r>
            <a:b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GPU : 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GTX 11650 </a:t>
            </a:r>
            <a:r>
              <a:rPr lang="en-US" altLang="ko-KR" sz="1600" kern="0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with Max-Q Design 4GB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err="1">
                <a:latin typeface="+mn-ea"/>
              </a:rPr>
              <a:t>하이퍼파라미터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	epoch</a:t>
            </a:r>
            <a:r>
              <a:rPr lang="ko-KR" altLang="en-US" sz="1600" dirty="0">
                <a:latin typeface="+mn-ea"/>
              </a:rPr>
              <a:t>수 </a:t>
            </a:r>
            <a:r>
              <a:rPr lang="en-US" altLang="ko-KR" sz="1600" dirty="0">
                <a:latin typeface="+mn-ea"/>
              </a:rPr>
              <a:t>: 100 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	batch size : 32 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	optimizer : Adam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학습 중 알게 된 내용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	</a:t>
            </a:r>
            <a:r>
              <a:rPr lang="ko-KR" altLang="en-US" sz="1600" dirty="0">
                <a:latin typeface="+mn-ea"/>
              </a:rPr>
              <a:t>고성능 하드웨어가 높은 </a:t>
            </a:r>
            <a:r>
              <a:rPr lang="ko-KR" altLang="en-US" sz="1600" dirty="0" err="1">
                <a:latin typeface="+mn-ea"/>
              </a:rPr>
              <a:t>학습률을</a:t>
            </a:r>
            <a:r>
              <a:rPr lang="ko-KR" altLang="en-US" sz="1600" dirty="0">
                <a:latin typeface="+mn-ea"/>
              </a:rPr>
              <a:t> 좌우 함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CA707-FC06-46E1-9281-21736FA2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6" y="4091669"/>
            <a:ext cx="2716500" cy="217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C380E4-C1C9-4F27-8053-3210F6C4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95" y="4044179"/>
            <a:ext cx="2654217" cy="217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580AD4F-5F95-4BCF-B290-335F9D58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71" y="4066698"/>
            <a:ext cx="2716499" cy="217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1B6C99-394A-4E9A-9D11-C8F695A23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16" y="1433146"/>
            <a:ext cx="7380312" cy="23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3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9279</TotalTime>
  <Words>199</Words>
  <Application>Microsoft Office PowerPoint</Application>
  <PresentationFormat>화면 슬라이드 쇼(4:3)</PresentationFormat>
  <Paragraphs>105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378</cp:revision>
  <cp:lastPrinted>2019-09-16T00:28:29Z</cp:lastPrinted>
  <dcterms:created xsi:type="dcterms:W3CDTF">2017-03-29T07:13:25Z</dcterms:created>
  <dcterms:modified xsi:type="dcterms:W3CDTF">2023-04-26T10:32:39Z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