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61" r:id="rId7"/>
    <p:sldId id="260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69E36E-728F-4B79-BBD6-A00C72EA8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115FF-53DF-4791-A127-8A6D32CD8E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54BE-3FCB-4F69-A327-C586C2A74082}" type="datetime1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00E04-11B8-4819-BABD-0EB82B38F6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D8B12-C8C8-4ECD-AD5A-280D228275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96A43-096E-47B8-B368-9AB51FCC2E7C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2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B9961-C215-41F5-A0B5-7820D242AC6A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2D40-96F8-42D1-BD55-6FBF3437335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9833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42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0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544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B2D40-96F8-42D1-BD55-6FBF34373352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92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C44543-2BFD-4AE1-AE32-3659A5F0E5D9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00EF47-87EC-4523-B319-80FBE591EA04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57B83-0419-4AD5-B7E9-9BD8A99B09CE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1194E-4288-47CB-8B4C-A21B2CB6B33B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7FF8FFD-7D68-4CDA-8308-797CB8372304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2FD10-54B3-4327-A3A7-68D22C5CF7F1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918A7-6F27-4F25-B815-4436B3BA0638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844B8-0E7B-4DB4-9FA1-58B91043B0AF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1DE3E-2E2D-4228-9B94-5ADBB8A70A38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BF0545D-E114-48BE-9158-00DCA097ACF9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E3CF6-AD98-47B5-8C0D-CCA5CAD218C8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C34546-2ADC-4A0F-87D3-01F3E1CDBD76}" type="datetime1">
              <a:rPr lang="ko-KR" altLang="en-US" noProof="0" smtClean="0"/>
              <a:t>2022-03-29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디지털 연결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6000" dirty="0" smtClean="0">
                <a:solidFill>
                  <a:schemeClr val="bg1"/>
                </a:solidFill>
              </a:rPr>
              <a:t>현업 문제</a:t>
            </a:r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</a:rPr>
              <a:t>해결을 위한 규칙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>
                <a:solidFill>
                  <a:srgbClr val="7CEBFF"/>
                </a:solidFill>
              </a:rPr>
              <a:t>2022254004 </a:t>
            </a:r>
            <a:r>
              <a:rPr lang="ko-KR" altLang="en-US" dirty="0" smtClean="0">
                <a:solidFill>
                  <a:srgbClr val="7CEBFF"/>
                </a:solidFill>
              </a:rPr>
              <a:t>안성인</a:t>
            </a:r>
            <a:endParaRPr lang="ko-KR" alt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자율도별</a:t>
            </a:r>
            <a:r>
              <a:rPr lang="ko-KR" altLang="en-US" dirty="0" smtClean="0"/>
              <a:t> 맵 설정 화면 규칙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78539" cy="3633047"/>
          </a:xfrm>
        </p:spPr>
        <p:txBody>
          <a:bodyPr>
            <a:no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dirty="0"/>
              <a:t>. </a:t>
            </a:r>
            <a:r>
              <a:rPr lang="ko-KR" altLang="en-US" sz="1400" dirty="0"/>
              <a:t>해당페이지에 들어오면 해당 로봇의 </a:t>
            </a:r>
            <a:r>
              <a:rPr lang="ko-KR" altLang="en-US" sz="1400" dirty="0" err="1"/>
              <a:t>실내여부가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거짓이면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스카이뷰</a:t>
            </a:r>
            <a:r>
              <a:rPr lang="ko-KR" altLang="en-US" sz="1400" dirty="0" smtClean="0"/>
              <a:t> 지도를 화면에 </a:t>
            </a:r>
            <a:r>
              <a:rPr lang="ko-KR" altLang="en-US" sz="1400" dirty="0"/>
              <a:t>표시한다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해당 로봇의 </a:t>
            </a:r>
            <a:r>
              <a:rPr lang="ko-KR" altLang="en-US" sz="1400" dirty="0" err="1"/>
              <a:t>실내여부가</a:t>
            </a:r>
            <a:r>
              <a:rPr lang="ko-KR" altLang="en-US" sz="1400" dirty="0"/>
              <a:t> 참이면 직접 만든 실내용 </a:t>
            </a:r>
            <a:r>
              <a:rPr lang="ko-KR" altLang="en-US" sz="1400" dirty="0" err="1" smtClean="0"/>
              <a:t>타일지도를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화면에 </a:t>
            </a:r>
            <a:r>
              <a:rPr lang="ko-KR" altLang="en-US" sz="1400" dirty="0"/>
              <a:t>표시한다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지도 원점에 로봇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배치한다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로봇 </a:t>
            </a:r>
            <a:r>
              <a:rPr lang="ko-KR" altLang="en-US" sz="1400" dirty="0" err="1"/>
              <a:t>마커</a:t>
            </a:r>
            <a:r>
              <a:rPr lang="ko-KR" altLang="en-US" sz="1400" dirty="0"/>
              <a:t> 아래에는 로봇의 이름이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로봇 </a:t>
            </a:r>
            <a:r>
              <a:rPr lang="ko-KR" altLang="en-US" sz="1400" dirty="0" err="1"/>
              <a:t>마커</a:t>
            </a:r>
            <a:r>
              <a:rPr lang="ko-KR" altLang="en-US" sz="1400" dirty="0"/>
              <a:t> 위에는 로봇의 잔여 </a:t>
            </a:r>
            <a:r>
              <a:rPr lang="ko-KR" altLang="en-US" sz="1400" dirty="0" err="1"/>
              <a:t>배터리양이</a:t>
            </a:r>
            <a:r>
              <a:rPr lang="ko-KR" altLang="en-US" sz="1400" dirty="0"/>
              <a:t> 바 </a:t>
            </a:r>
            <a:r>
              <a:rPr lang="ko-KR" altLang="en-US" sz="1400" dirty="0" smtClean="0"/>
              <a:t>형태로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퍼센티지만큼 </a:t>
            </a:r>
            <a:r>
              <a:rPr lang="ko-KR" altLang="en-US" sz="1400" dirty="0"/>
              <a:t>색을 채워서 표시된다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잔여 </a:t>
            </a:r>
            <a:r>
              <a:rPr lang="ko-KR" altLang="en-US" sz="1400" dirty="0" err="1"/>
              <a:t>배터리양이</a:t>
            </a:r>
            <a:r>
              <a:rPr lang="ko-KR" altLang="en-US" sz="1400" dirty="0"/>
              <a:t> </a:t>
            </a:r>
            <a:r>
              <a:rPr lang="en-US" altLang="ko-KR" sz="1400" dirty="0"/>
              <a:t>10% </a:t>
            </a:r>
            <a:r>
              <a:rPr lang="ko-KR" altLang="en-US" sz="1400" dirty="0"/>
              <a:t>미만일 때는 빨간색으로 표시된다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잔여 </a:t>
            </a:r>
            <a:r>
              <a:rPr lang="ko-KR" altLang="en-US" sz="1400" dirty="0" err="1"/>
              <a:t>배터리양이</a:t>
            </a:r>
            <a:r>
              <a:rPr lang="ko-KR" altLang="en-US" sz="1400" dirty="0"/>
              <a:t> </a:t>
            </a:r>
            <a:r>
              <a:rPr lang="en-US" altLang="ko-KR" sz="1400" dirty="0"/>
              <a:t>25% </a:t>
            </a:r>
            <a:r>
              <a:rPr lang="ko-KR" altLang="en-US" sz="1400" dirty="0"/>
              <a:t>미만일 때는 노란색으로 표시된다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8. </a:t>
            </a:r>
            <a:r>
              <a:rPr lang="ko-KR" altLang="en-US" sz="1400" dirty="0"/>
              <a:t>잔여 </a:t>
            </a:r>
            <a:r>
              <a:rPr lang="ko-KR" altLang="en-US" sz="1400" dirty="0" err="1"/>
              <a:t>배터리양이</a:t>
            </a:r>
            <a:r>
              <a:rPr lang="ko-KR" altLang="en-US" sz="1400" dirty="0"/>
              <a:t> </a:t>
            </a:r>
            <a:r>
              <a:rPr lang="en-US" altLang="ko-KR" sz="1400" dirty="0"/>
              <a:t>80% </a:t>
            </a:r>
            <a:r>
              <a:rPr lang="ko-KR" altLang="en-US" sz="1400" dirty="0"/>
              <a:t>미만일 때는 파란색으로 표시된다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3229" y="2228003"/>
            <a:ext cx="5517580" cy="3633047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9. </a:t>
            </a:r>
            <a:r>
              <a:rPr lang="ko-KR" altLang="en-US" sz="1400" dirty="0"/>
              <a:t>잔여 </a:t>
            </a:r>
            <a:r>
              <a:rPr lang="ko-KR" altLang="en-US" sz="1400" dirty="0" err="1"/>
              <a:t>배터리양이</a:t>
            </a:r>
            <a:r>
              <a:rPr lang="ko-KR" altLang="en-US" sz="1400" dirty="0"/>
              <a:t> </a:t>
            </a:r>
            <a:r>
              <a:rPr lang="en-US" altLang="ko-KR" sz="1400" dirty="0"/>
              <a:t>80% </a:t>
            </a:r>
            <a:r>
              <a:rPr lang="ko-KR" altLang="en-US" sz="1400" dirty="0"/>
              <a:t>이상일 때는 녹색으로 표시된다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10.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드래그하면 드래그한만큼 지도 원점을 옮긴다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11. </a:t>
            </a:r>
            <a:r>
              <a:rPr lang="ko-KR" altLang="en-US" sz="1400" dirty="0"/>
              <a:t>지도 원점 버튼을 누르면 현재 로봇의 위치를 </a:t>
            </a:r>
            <a:r>
              <a:rPr lang="ko-KR" altLang="en-US" sz="1400" dirty="0" smtClean="0"/>
              <a:t>원점으로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맵을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되돌린다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12. </a:t>
            </a:r>
            <a:r>
              <a:rPr lang="ko-KR" altLang="en-US" sz="1400" dirty="0"/>
              <a:t>맵 위에서 스크롤을 내리면 마우스 위치를 기준으로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더 넓은 범위까지 표시한다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13. </a:t>
            </a:r>
            <a:r>
              <a:rPr lang="ko-KR" altLang="en-US" sz="1400" dirty="0"/>
              <a:t>맵 위에서 스크롤을 올리면 마우스 위치를 기준으로 </a:t>
            </a:r>
            <a:r>
              <a:rPr lang="ko-KR" altLang="en-US" sz="1400" dirty="0" err="1"/>
              <a:t>맵을</a:t>
            </a:r>
            <a:r>
              <a:rPr lang="ko-KR" altLang="en-US" sz="1400" dirty="0"/>
              <a:t> 더 좁은 범위를 세밀하게 표시한다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14.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하나만 찍을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15.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여러 개 찍을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16.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2, 3</a:t>
            </a:r>
            <a:r>
              <a:rPr lang="ko-KR" altLang="en-US" sz="1400" dirty="0"/>
              <a:t>일 때는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생성하지 않는다</a:t>
            </a:r>
            <a:r>
              <a:rPr lang="en-US" altLang="ko-KR" sz="14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 smtClean="0"/>
              <a:t>자율도별</a:t>
            </a:r>
            <a:r>
              <a:rPr lang="ko-KR" altLang="en-US" dirty="0" smtClean="0"/>
              <a:t> 맵 설정 화면 규칙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2" y="2460760"/>
            <a:ext cx="5753106" cy="3633047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17.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마커가</a:t>
            </a:r>
            <a:r>
              <a:rPr lang="ko-KR" altLang="en-US" sz="1400" dirty="0"/>
              <a:t> 생성되는 </a:t>
            </a:r>
            <a:r>
              <a:rPr lang="ko-KR" altLang="en-US" sz="1400" dirty="0" smtClean="0"/>
              <a:t>순서대로 선으로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연결한다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18.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맵에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찍으면 해당 </a:t>
            </a:r>
            <a:r>
              <a:rPr lang="ko-KR" altLang="en-US" sz="1400" dirty="0" smtClean="0"/>
              <a:t>지점까지 수행할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작업을 선택할 창을 </a:t>
            </a:r>
            <a:r>
              <a:rPr lang="ko-KR" altLang="en-US" sz="1400" dirty="0"/>
              <a:t>띄운다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19. </a:t>
            </a:r>
            <a:r>
              <a:rPr lang="ko-KR" altLang="en-US" sz="1400" dirty="0"/>
              <a:t>작업선택창에서 이동을 누를 경우 기존 마지막 </a:t>
            </a:r>
            <a:r>
              <a:rPr lang="ko-KR" altLang="en-US" sz="1400" dirty="0" err="1" smtClean="0"/>
              <a:t>마커에서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새로 </a:t>
            </a:r>
            <a:r>
              <a:rPr lang="ko-KR" altLang="en-US" sz="1400" dirty="0"/>
              <a:t>생성한 </a:t>
            </a:r>
            <a:r>
              <a:rPr lang="ko-KR" altLang="en-US" sz="1400" dirty="0" err="1"/>
              <a:t>마커까지</a:t>
            </a:r>
            <a:r>
              <a:rPr lang="ko-KR" altLang="en-US" sz="1400" dirty="0"/>
              <a:t> 파란 선으로 연결한다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20. </a:t>
            </a:r>
            <a:r>
              <a:rPr lang="ko-KR" altLang="en-US" sz="1400" dirty="0"/>
              <a:t>작업 선택창에서 방역을 누를 경우 기존 마지막 </a:t>
            </a:r>
            <a:r>
              <a:rPr lang="ko-KR" altLang="en-US" sz="1400" dirty="0" err="1" smtClean="0"/>
              <a:t>마커에서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새로 </a:t>
            </a:r>
            <a:r>
              <a:rPr lang="ko-KR" altLang="en-US" sz="1400" dirty="0"/>
              <a:t>생성한 </a:t>
            </a:r>
            <a:r>
              <a:rPr lang="ko-KR" altLang="en-US" sz="1400" dirty="0" err="1"/>
              <a:t>마커까지</a:t>
            </a:r>
            <a:r>
              <a:rPr lang="ko-KR" altLang="en-US" sz="1400" dirty="0"/>
              <a:t> 붉은 선으로 연결한다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21. </a:t>
            </a:r>
            <a:r>
              <a:rPr lang="ko-KR" altLang="en-US" sz="1400" dirty="0"/>
              <a:t>마지막 지점 삭제 버튼을 클릭하면 가장 마지막에 </a:t>
            </a:r>
            <a:r>
              <a:rPr lang="ko-KR" altLang="en-US" sz="1400" dirty="0" smtClean="0"/>
              <a:t>생성한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마커까지의</a:t>
            </a:r>
            <a:r>
              <a:rPr lang="ko-KR" altLang="en-US" sz="1400" dirty="0" smtClean="0"/>
              <a:t> 라인과 </a:t>
            </a:r>
            <a:r>
              <a:rPr lang="ko-KR" altLang="en-US" sz="1400" dirty="0" err="1" smtClean="0"/>
              <a:t>마커를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삭제한다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22. </a:t>
            </a:r>
            <a:r>
              <a:rPr lang="ko-KR" altLang="en-US" sz="1400" dirty="0"/>
              <a:t>모든 지점 삭제 버튼을 클릭하면 모든 포인트 </a:t>
            </a:r>
            <a:r>
              <a:rPr lang="ko-KR" altLang="en-US" sz="1400" dirty="0" err="1"/>
              <a:t>마커와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연결선을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삭제한다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23.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생성하면 모든 지점 삭제 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아래에 </a:t>
            </a:r>
            <a:r>
              <a:rPr lang="ko-KR" altLang="en-US" sz="1400" dirty="0" err="1" smtClean="0"/>
              <a:t>이동버튼이</a:t>
            </a:r>
            <a:r>
              <a:rPr lang="ko-KR" altLang="en-US" sz="1400" dirty="0" smtClean="0"/>
              <a:t> 보이도록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24.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마커를</a:t>
            </a:r>
            <a:r>
              <a:rPr lang="ko-KR" altLang="en-US" sz="1400" dirty="0"/>
              <a:t> 하나 생성한 뒤 </a:t>
            </a:r>
            <a:r>
              <a:rPr lang="ko-KR" altLang="en-US" sz="1400" dirty="0" err="1"/>
              <a:t>자율도를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변경하면 해당 포인트 </a:t>
            </a:r>
            <a:r>
              <a:rPr lang="ko-KR" altLang="en-US" sz="1400" dirty="0" err="1" smtClean="0"/>
              <a:t>마커까지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파란 선으로 연결한다</a:t>
            </a:r>
            <a:r>
              <a:rPr lang="en-US" altLang="ko-KR" sz="1400" dirty="0"/>
              <a:t>.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ko-KR" sz="1400" dirty="0" smtClean="0"/>
              <a:t>25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자율도를</a:t>
            </a:r>
            <a:r>
              <a:rPr lang="ko-KR" altLang="en-US" sz="1400" dirty="0"/>
              <a:t> </a:t>
            </a:r>
            <a:r>
              <a:rPr lang="en-US" altLang="ko-KR" sz="1400" dirty="0"/>
              <a:t>2, 3</a:t>
            </a:r>
            <a:r>
              <a:rPr lang="ko-KR" altLang="en-US" sz="1400" dirty="0"/>
              <a:t>으로 변경하면 모든 포인트 </a:t>
            </a:r>
            <a:r>
              <a:rPr lang="ko-KR" altLang="en-US" sz="1400" dirty="0" err="1"/>
              <a:t>마커와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연결선을 삭제한다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26. </a:t>
            </a:r>
            <a:r>
              <a:rPr lang="ko-KR" altLang="en-US" sz="1400" dirty="0" err="1"/>
              <a:t>자율도가</a:t>
            </a:r>
            <a:r>
              <a:rPr lang="ko-KR" altLang="en-US" sz="1400" dirty="0"/>
              <a:t> </a:t>
            </a:r>
            <a:r>
              <a:rPr lang="en-US" altLang="ko-KR" sz="1400" dirty="0"/>
              <a:t>2, 3</a:t>
            </a:r>
            <a:r>
              <a:rPr lang="ko-KR" altLang="en-US" sz="1400" dirty="0"/>
              <a:t>일 때는 시작</a:t>
            </a:r>
            <a:r>
              <a:rPr lang="en-US" altLang="ko-KR" sz="1400" dirty="0"/>
              <a:t>, </a:t>
            </a:r>
            <a:r>
              <a:rPr lang="ko-KR" altLang="en-US" sz="1400" dirty="0"/>
              <a:t>정지 버튼을 비활성화한다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27. </a:t>
            </a:r>
            <a:r>
              <a:rPr lang="ko-KR" altLang="en-US" sz="1400" dirty="0"/>
              <a:t>시작 버튼이 활성화되면 정지 버튼을 비활성화한다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28. </a:t>
            </a:r>
            <a:r>
              <a:rPr lang="ko-KR" altLang="en-US" sz="1400" dirty="0"/>
              <a:t>맵 상에 수행할 작업이 하나 이상 있을 때 로봇에 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명령을 전달한다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29. </a:t>
            </a:r>
            <a:r>
              <a:rPr lang="ko-KR" altLang="en-US" sz="1400" dirty="0"/>
              <a:t>로봇의 작동 상태가 이동중이거나 </a:t>
            </a:r>
            <a:r>
              <a:rPr lang="ko-KR" altLang="en-US" sz="1400" dirty="0" err="1"/>
              <a:t>방역중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충전중일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해당 </a:t>
            </a:r>
            <a:r>
              <a:rPr lang="ko-KR" altLang="en-US" sz="1400" dirty="0"/>
              <a:t>작동상태 문구의 색을 바꾼다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30. 1</a:t>
            </a:r>
            <a:r>
              <a:rPr lang="ko-KR" altLang="en-US" sz="1400" dirty="0"/>
              <a:t>초마다 한번씩 로봇의 데이터를 받아 화면의 </a:t>
            </a:r>
            <a:r>
              <a:rPr lang="ko-KR" altLang="en-US" sz="1400" dirty="0" smtClean="0"/>
              <a:t>데이터를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수정한다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31. </a:t>
            </a:r>
            <a:r>
              <a:rPr lang="ko-KR" altLang="en-US" sz="1400" dirty="0"/>
              <a:t>로봇의 작동 상태가 대기중이 아닐 때는 정지 </a:t>
            </a:r>
            <a:r>
              <a:rPr lang="ko-KR" altLang="en-US" sz="1400" dirty="0" smtClean="0"/>
              <a:t>버튼이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활성화되고 시작 버튼이 </a:t>
            </a:r>
            <a:r>
              <a:rPr lang="ko-KR" altLang="en-US" sz="1400" dirty="0" err="1" smtClean="0"/>
              <a:t>비활성화된다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32. </a:t>
            </a:r>
            <a:r>
              <a:rPr lang="ko-KR" altLang="en-US" sz="1400" dirty="0"/>
              <a:t>로봇의 작동 상태가 대기중이 아닐 때는 </a:t>
            </a:r>
            <a:r>
              <a:rPr lang="ko-KR" altLang="en-US" sz="1400" dirty="0" err="1"/>
              <a:t>마커</a:t>
            </a:r>
            <a:r>
              <a:rPr lang="ko-KR" altLang="en-US" sz="1400" dirty="0"/>
              <a:t> 생성 </a:t>
            </a:r>
            <a:r>
              <a:rPr lang="ko-KR" altLang="en-US" sz="1400" dirty="0" smtClean="0"/>
              <a:t>및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삭제 이벤트와 </a:t>
            </a:r>
            <a:r>
              <a:rPr lang="ko-KR" altLang="en-US" sz="1400" dirty="0"/>
              <a:t>관련이 있는 모든 기능을 </a:t>
            </a:r>
            <a:r>
              <a:rPr lang="en-US" altLang="ko-KR" sz="1400" dirty="0"/>
              <a:t>Lock </a:t>
            </a:r>
            <a:r>
              <a:rPr lang="ko-KR" altLang="en-US" sz="1400" dirty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256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cap="none" dirty="0" smtClean="0">
                <a:solidFill>
                  <a:schemeClr val="bg2"/>
                </a:solidFill>
              </a:rPr>
              <a:t>충북대 산업인공지능학과</a:t>
            </a:r>
            <a:endParaRPr lang="en-US" altLang="ko-KR" cap="none" dirty="0" smtClean="0">
              <a:solidFill>
                <a:schemeClr val="bg2"/>
              </a:solidFill>
            </a:endParaRPr>
          </a:p>
          <a:p>
            <a:pPr rtl="0"/>
            <a:r>
              <a:rPr lang="en-US" altLang="ko-KR" cap="none" dirty="0" smtClean="0">
                <a:solidFill>
                  <a:schemeClr val="bg2"/>
                </a:solidFill>
              </a:rPr>
              <a:t>2022254004 </a:t>
            </a:r>
            <a:r>
              <a:rPr lang="ko-KR" altLang="en-US" cap="none" dirty="0" smtClean="0">
                <a:solidFill>
                  <a:schemeClr val="bg2"/>
                </a:solidFill>
              </a:rPr>
              <a:t>안성인</a:t>
            </a:r>
            <a:endParaRPr lang="en-US" altLang="ko-KR" cap="none" dirty="0" smtClean="0">
              <a:solidFill>
                <a:schemeClr val="bg2"/>
              </a:solidFill>
            </a:endParaRPr>
          </a:p>
          <a:p>
            <a:pPr rtl="0"/>
            <a:r>
              <a:rPr lang="en-US" altLang="ko-KR" cap="none" dirty="0" smtClean="0">
                <a:solidFill>
                  <a:schemeClr val="bg2"/>
                </a:solidFill>
              </a:rPr>
              <a:t>siahn0919@gmail.com</a:t>
            </a:r>
            <a:endParaRPr lang="en-US" altLang="ko-KR" cap="none" dirty="0">
              <a:solidFill>
                <a:schemeClr val="bg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분할 디자인</Template>
  <TotalTime>0</TotalTime>
  <Words>132</Words>
  <Application>Microsoft Office PowerPoint</Application>
  <PresentationFormat>와이드스크린</PresentationFormat>
  <Paragraphs>44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Wingdings 2</vt:lpstr>
      <vt:lpstr>분할</vt:lpstr>
      <vt:lpstr>현업 문제 해결을 위한 규칙</vt:lpstr>
      <vt:lpstr>자율도별 맵 설정 화면 규칙(1/2)</vt:lpstr>
      <vt:lpstr>자율도별 맵 설정 화면 규칙(2/2)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2022-03-29T07:40:01Z</dcterms:created>
  <dcterms:modified xsi:type="dcterms:W3CDTF">2022-03-29T07:55:45Z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