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autoCompressPictures="0">
  <p:sldMasterIdLst>
    <p:sldMasterId id="214748368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00" d="100"/>
          <a:sy n="100" d="100"/>
        </p:scale>
        <p:origin x="372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E7554BE-3FCB-4F69-A327-C586C2A74082}" type="datetime1">
              <a:rPr lang="ko-KR" altLang="en-US"/>
              <a:pPr lvl="0">
                <a:defRPr/>
              </a:pPr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2596A43-096E-47B8-B368-9AB51FCC2E7C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36B9961-C215-41F5-A0B5-7820D242AC6A}" type="datetime1">
              <a:rPr lang="ko-KR" altLang="en-US"/>
              <a:pPr lvl="0">
                <a:defRPr/>
              </a:pPr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EAB2D40-96F8-42D1-BD55-6FBF34373352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j-lt"/>
              </a:rPr>
              <a:t/>
            </a:r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AB2D40-96F8-42D1-BD55-6FBF34373352}" type="slidenum">
              <a:rPr lang="en-US" altLang="ko-KR">
                <a:latin typeface="+mj-lt"/>
              </a:rPr>
              <a:pPr lvl="0">
                <a:defRPr/>
              </a:pPr>
              <a:t>1</a:t>
            </a:fld>
            <a:endParaRPr lang="ko-KR" altLang="en-US">
              <a:latin typeface="+mj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j-lt"/>
              </a:rPr>
              <a:t/>
            </a:r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AB2D40-96F8-42D1-BD55-6FBF34373352}" type="slidenum">
              <a:rPr lang="en-US" altLang="ko-KR">
                <a:latin typeface="+mj-lt"/>
              </a:rPr>
              <a:pPr lvl="0">
                <a:defRPr/>
              </a:pPr>
              <a:t>2</a:t>
            </a:fld>
            <a:endParaRPr lang="ko-KR" altLang="en-US">
              <a:latin typeface="+mj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j-lt"/>
              </a:rPr>
              <a:t/>
            </a:r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AB2D40-96F8-42D1-BD55-6FBF34373352}" type="slidenum">
              <a:rPr lang="en-US" altLang="ko-KR">
                <a:latin typeface="+mj-lt"/>
              </a:rPr>
              <a:pPr lvl="0">
                <a:defRPr/>
              </a:pPr>
              <a:t>3</a:t>
            </a:fld>
            <a:endParaRPr lang="en-US" altLang="ko-KR">
              <a:latin typeface="+mj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C44543-2BFD-4AE1-AE32-3659A5F0E5D9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0EF47-87EC-4523-B319-80FBE591EA04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57B83-0419-4AD5-B7E9-9BD8A99B09CE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A1194E-4288-47CB-8B4C-A21B2CB6B33B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7FF8FFD-7D68-4CDA-8308-797CB8372304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2FD10-54B3-4327-A3A7-68D22C5CF7F1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918A7-6F27-4F25-B815-4436B3BA0638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844B8-0E7B-4DB4-9FA1-58B91043B0AF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1DE3E-2E2D-4228-9B94-5ADBB8A70A38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BF0545D-E114-48BE-9158-00DCA097ACF9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E3CF6-AD98-47B5-8C0D-CCA5CAD218C8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C34546-2ADC-4A0F-87D3-01F3E1CDBD76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직사각형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7" name="그림 6" descr="디지털 연결"/>
          <p:cNvPicPr>
            <a:picLocks noChangeAspect="1"/>
          </p:cNvPicPr>
          <p:nvPr/>
        </p:nvPicPr>
        <p:blipFill rotWithShape="1">
          <a:blip r:embed="rId3"/>
          <a:srcRect l="13270" t="9090" r="35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그룹 16"/>
          <p:cNvGrpSpPr>
            <a:grpSpLocks noGrp="1" noSelect="1" noChangeAspect="1" noMove="1" noResize="1"/>
          </p:cNvGrpSpPr>
          <p:nvPr/>
        </p:nvGrpSpPr>
        <p:grpSpPr>
          <a:xfrm rot="0"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직사각형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2" name="직사각형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pPr rtl="0">
              <a:defRPr/>
            </a:pPr>
            <a:r>
              <a:rPr lang="ko-KR" altLang="en-US" sz="6000">
                <a:solidFill>
                  <a:schemeClr val="bg1"/>
                </a:solidFill>
              </a:rPr>
              <a:t>현업 데이터를 이용한 회귀모델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pPr rtl="0">
              <a:defRPr/>
            </a:pPr>
            <a:r>
              <a:rPr lang="en-US" altLang="ko-KR">
                <a:solidFill>
                  <a:srgbClr val="7cebff"/>
                </a:solidFill>
              </a:rPr>
              <a:t>2022254004 </a:t>
            </a:r>
            <a:r>
              <a:rPr lang="ko-KR" altLang="en-US">
                <a:solidFill>
                  <a:srgbClr val="7cebff"/>
                </a:solidFill>
              </a:rPr>
              <a:t>안성인</a:t>
            </a:r>
            <a:endParaRPr lang="ko-KR" altLang="en-US">
              <a:solidFill>
                <a:srgbClr val="7ceb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>현업 데이터</a:t>
            </a:r>
            <a:r>
              <a:rPr lang="en-US" altLang="ko-KR"/>
              <a:t>(</a:t>
            </a:r>
            <a:r>
              <a:rPr lang="ko-KR" altLang="en-US"/>
              <a:t>산업안전</a:t>
            </a:r>
            <a:r>
              <a:rPr lang="en-US" altLang="ko-KR"/>
              <a:t>:</a:t>
            </a:r>
            <a:r>
              <a:rPr lang="ko-KR" altLang="en-US"/>
              <a:t> 여러 센서 데이터를 이용한 공기질 추론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4885811" cy="3633047"/>
          </a:xfrm>
        </p:spPr>
        <p:txBody>
          <a:bodyPr>
            <a:noAutofit/>
          </a:bodyPr>
          <a:lstStyle/>
          <a:p>
            <a:pPr marL="0" lvl="0" indent="0">
              <a:buNone/>
              <a:defRPr/>
            </a:pPr>
            <a:r>
              <a:rPr lang="ko-KR" altLang="en-US" sz="2200"/>
              <a:t>현재 회사 내 산업안전 관련하여</a:t>
            </a:r>
            <a:br>
              <a:rPr lang="ko-KR" altLang="en-US" sz="2200"/>
            </a:br>
            <a:r>
              <a:rPr lang="ko-KR" altLang="en-US" sz="2200"/>
              <a:t>진행 중인 사업의 데이터를 이용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→ 해당 공기질을 계산하는 계산식을</a:t>
            </a:r>
            <a:br>
              <a:rPr lang="ko-KR" altLang="en-US" sz="2200"/>
            </a:br>
            <a:r>
              <a:rPr lang="ko-KR" altLang="en-US" sz="2200"/>
              <a:t>   이용하지 않고 검증 데이터 투입시</a:t>
            </a:r>
            <a:br>
              <a:rPr lang="ko-KR" altLang="en-US" sz="2200"/>
            </a:br>
            <a:r>
              <a:rPr lang="ko-KR" altLang="en-US" sz="2200"/>
              <a:t>   공기질을 알아내는 학습을 할 예정</a:t>
            </a:r>
            <a:endParaRPr lang="ko-KR" altLang="en-US" sz="22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 l="14140" t="9230" r="37120" b="10180"/>
          <a:stretch>
            <a:fillRect/>
          </a:stretch>
        </p:blipFill>
        <p:spPr>
          <a:xfrm>
            <a:off x="5557212" y="4119343"/>
            <a:ext cx="6226787" cy="251281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62999" y="1928221"/>
            <a:ext cx="6059411" cy="2076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디지털 숫자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solidFill>
                  <a:srgbClr val="FFFFFF"/>
                </a:solidFill>
              </a:rPr>
              <a:t>감사합니다</a:t>
            </a:r>
            <a:r>
              <a:rPr lang="en-US" altLang="ko-KR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cap="none" dirty="0" smtClean="0">
                <a:solidFill>
                  <a:schemeClr val="bg2"/>
                </a:solidFill>
              </a:rPr>
              <a:t>충북대 산업인공지능학과</a:t>
            </a:r>
            <a:endParaRPr lang="en-US" altLang="ko-KR" cap="none" dirty="0" smtClean="0">
              <a:solidFill>
                <a:schemeClr val="bg2"/>
              </a:solidFill>
            </a:endParaRPr>
          </a:p>
          <a:p>
            <a:pPr rtl="0"/>
            <a:r>
              <a:rPr lang="en-US" altLang="ko-KR" cap="none" dirty="0" smtClean="0">
                <a:solidFill>
                  <a:schemeClr val="bg2"/>
                </a:solidFill>
              </a:rPr>
              <a:t>2022254004 </a:t>
            </a:r>
            <a:r>
              <a:rPr lang="ko-KR" altLang="en-US" cap="none" dirty="0" smtClean="0">
                <a:solidFill>
                  <a:schemeClr val="bg2"/>
                </a:solidFill>
              </a:rPr>
              <a:t>안성인</a:t>
            </a:r>
            <a:endParaRPr lang="en-US" altLang="ko-KR" cap="none" dirty="0" smtClean="0">
              <a:solidFill>
                <a:schemeClr val="bg2"/>
              </a:solidFill>
            </a:endParaRPr>
          </a:p>
          <a:p>
            <a:pPr rtl="0"/>
            <a:r>
              <a:rPr lang="en-US" altLang="ko-KR" cap="none" dirty="0" smtClean="0">
                <a:solidFill>
                  <a:schemeClr val="bg2"/>
                </a:solidFill>
              </a:rPr>
              <a:t>siahn0919@gmail.com</a:t>
            </a:r>
            <a:endParaRPr lang="en-US" altLang="ko-KR" cap="none" dirty="0">
              <a:solidFill>
                <a:schemeClr val="bg2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</ep:Words>
  <ep:PresentationFormat>와이드스크린</ep:PresentationFormat>
  <ep:Paragraphs>9</ep:Paragraphs>
  <ep:Slides>3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분할</vt:lpstr>
      <vt:lpstr>현업 데이터를 이용한 회귀모델</vt:lpstr>
      <vt:lpstr>현업 데이터(산업안전: 여러 센서 데이터를 이용한 공기질 추론)</vt:lpstr>
      <vt:lpstr>감사합니다!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2022-03-29T07:40:01.000</dcterms:created>
  <cp:lastModifiedBy>admin</cp:lastModifiedBy>
  <dcterms:modified xsi:type="dcterms:W3CDTF">2022-05-10T08:35:00.490</dcterms:modified>
  <cp:revision>7</cp:revision>
  <cp:version/>
</cp:coreProperties>
</file>