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0" r:id="rId4"/>
    <p:sldId id="271" r:id="rId5"/>
    <p:sldId id="272" r:id="rId6"/>
    <p:sldId id="26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6" r:id="rId18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AD98FB-488D-4280-9187-36B2BC171D30}" type="datetime1">
              <a:rPr lang="ko-KR" altLang="en-US" smtClean="0">
                <a:latin typeface="+mn-ea"/>
              </a:rPr>
              <a:t>2022-04-05</a:t>
            </a:fld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ko-KR" smtClean="0">
                <a:latin typeface="+mn-ea"/>
              </a:rPr>
              <a:t>‹#›</a:t>
            </a:fld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397745C1-A948-4857-A6FE-C71E07FE2CC6}" type="datetime1">
              <a:rPr lang="ko-KR" altLang="en-US" smtClean="0"/>
              <a:t>2022-04-05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01F2A70B-78F2-4DCF-B53B-C990D2FAFB8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12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70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86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21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116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618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405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616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72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92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08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271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25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19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603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25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>
                <a:latin typeface="+mn-ea"/>
                <a:ea typeface="+mn-ea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256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8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9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0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1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2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3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4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5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6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7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8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9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0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1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2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3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4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5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6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7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8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9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0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1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2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3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4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5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6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7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8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9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0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1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2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3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4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5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6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7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8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9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0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1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2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3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4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5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6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7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8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9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0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1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2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3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4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5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6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7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8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9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0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1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2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3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4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5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6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7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8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9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0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1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2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3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4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5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6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7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8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9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0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1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2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3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4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5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6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7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8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9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0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1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2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3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4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5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6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7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8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9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0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1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2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3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4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5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6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7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8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9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0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1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2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3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4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5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6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7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8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9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자유형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C25414-962D-4126-95A3-600CB1D50962}" type="datetime1">
              <a:rPr lang="ko-KR" altLang="en-US" smtClean="0"/>
              <a:t>2022-04-05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AAAF4-B023-4F11-8BC4-40E184001277}" type="datetime1">
              <a:rPr lang="ko-KR" altLang="en-US" noProof="0" smtClean="0"/>
              <a:t>2022-04-05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>
                <a:latin typeface="+mn-ea"/>
                <a:ea typeface="+mn-ea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6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  <a:lvl2pPr marL="548640">
              <a:defRPr>
                <a:latin typeface="+mn-ea"/>
                <a:ea typeface="+mn-ea"/>
              </a:defRPr>
            </a:lvl2pPr>
            <a:lvl3pPr marL="777240">
              <a:defRPr>
                <a:latin typeface="+mn-ea"/>
                <a:ea typeface="+mn-ea"/>
              </a:defRPr>
            </a:lvl3pPr>
            <a:lvl4pPr marL="1005840">
              <a:defRPr>
                <a:latin typeface="+mn-ea"/>
                <a:ea typeface="+mn-ea"/>
              </a:defRPr>
            </a:lvl4pPr>
            <a:lvl5pPr marL="1234440">
              <a:defRPr>
                <a:latin typeface="+mn-ea"/>
                <a:ea typeface="+mn-ea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E260582E-7A65-437C-8D28-2CCA48D478B1}" type="datetime1">
              <a:rPr lang="ko-KR" altLang="en-US" smtClean="0"/>
              <a:t>2022-04-05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255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7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8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9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0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1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2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3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4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5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6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7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8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9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0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1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2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3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4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5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6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7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8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9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0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1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2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3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4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5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6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7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8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9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0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1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2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3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4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5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6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7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8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9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0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1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2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3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4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5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6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7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8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9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0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1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2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3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4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5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6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7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8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9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0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1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2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3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4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5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6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7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8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9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0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1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2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3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4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5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6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7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8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9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0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1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2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3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4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5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6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7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8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9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0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1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2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3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4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5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6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7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8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9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0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1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2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3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4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5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6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7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8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9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0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1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2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3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4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5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6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7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8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5352F-80AB-4FF1-AE87-04B0FB46C4A6}" type="datetime1">
              <a:rPr lang="ko-KR" altLang="en-US" smtClean="0"/>
              <a:t>2022-04-05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58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F1417D-47F7-4294-BC60-C922E66DDC5E}" type="datetime1">
              <a:rPr lang="ko-KR" altLang="en-US" smtClean="0"/>
              <a:t>2022-04-05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60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자유형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3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4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7608D-1C69-4016-8D0F-BF9CD95494C5}" type="datetime1">
              <a:rPr lang="ko-KR" altLang="en-US" smtClean="0"/>
              <a:t>2022-04-05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85" name="내용 개체 틀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56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8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9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D8DD6-5756-4386-AA2C-4FE3FAD46F08}" type="datetime1">
              <a:rPr lang="ko-KR" altLang="en-US" smtClean="0"/>
              <a:t>2022-04-05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703DB-376B-4877-9DFC-673EAE81E438}" type="datetime1">
              <a:rPr lang="ko-KR" altLang="en-US" smtClean="0"/>
              <a:t>2022-04-05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grpSp>
        <p:nvGrpSpPr>
          <p:cNvPr id="615" name="틀" descr="상자 그래픽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그룹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그룹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그룹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그룹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그룹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그룹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9038E-9B6B-453E-BFC0-BB741C130533}" type="datetime1">
              <a:rPr lang="ko-KR" altLang="en-US" smtClean="0"/>
              <a:t>2022-04-05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en-US" altLang="ko-KR" dirty="0"/>
          </a:p>
        </p:txBody>
      </p:sp>
      <p:grpSp>
        <p:nvGrpSpPr>
          <p:cNvPr id="614" name="틀" descr="상자 그래픽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그룹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그룹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자유형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그룹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자유형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그룹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그룹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자유형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그룹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자유형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66A3C-CD7B-41E4-AAC8-8FEE9D856C7D}" type="datetime1">
              <a:rPr lang="ko-KR" altLang="en-US" smtClean="0"/>
              <a:t>2022-04-05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B858D52-AA5F-4806-9C6F-D2E4C47ECC08}" type="datetime1">
              <a:rPr lang="ko-KR" altLang="en-US" noProof="0" smtClean="0"/>
              <a:t>2022-04-05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76072" indent="-27432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4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33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2618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4904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규칙 기반 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smtClean="0"/>
              <a:t>(</a:t>
            </a:r>
            <a:r>
              <a:rPr lang="ko-KR" altLang="en-US" sz="3600" dirty="0" smtClean="0"/>
              <a:t>현업 관련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로봇 사용자 생성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충북대학교 대학원 산업인공지능학과</a:t>
            </a:r>
            <a:endParaRPr lang="en-US" altLang="ko-KR" dirty="0" smtClean="0"/>
          </a:p>
          <a:p>
            <a:pPr rtl="0"/>
            <a:r>
              <a:rPr lang="en-US" altLang="ko-KR" dirty="0" smtClean="0"/>
              <a:t>2022254004 </a:t>
            </a:r>
            <a:r>
              <a:rPr lang="ko-KR" altLang="en-US" dirty="0" smtClean="0"/>
              <a:t>안성인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세부 </a:t>
            </a:r>
            <a:r>
              <a:rPr lang="ko-KR" altLang="en-US" dirty="0" err="1"/>
              <a:t>규칙별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구현 코드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en-US" altLang="ko-KR" dirty="0" err="1" smtClean="0"/>
              <a:t>Input_offTel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사무실전화번호를 </a:t>
            </a:r>
            <a:r>
              <a:rPr lang="ko-KR" altLang="en-US" dirty="0"/>
              <a:t>규칙에 따라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br>
              <a:rPr lang="en-US" altLang="ko-KR" dirty="0"/>
            </a:br>
            <a:r>
              <a:rPr lang="ko-KR" altLang="en-US" dirty="0"/>
              <a:t>규칙 </a:t>
            </a:r>
            <a:r>
              <a:rPr lang="en-US" altLang="ko-KR" dirty="0" smtClean="0"/>
              <a:t>12 </a:t>
            </a:r>
            <a:r>
              <a:rPr lang="ko-KR" altLang="en-US" dirty="0"/>
              <a:t>사용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 smtClean="0"/>
              <a:t>Input_mbtl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이동전화번호를 </a:t>
            </a:r>
            <a:r>
              <a:rPr lang="ko-KR" altLang="en-US" dirty="0"/>
              <a:t>규칙에 따라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br>
              <a:rPr lang="en-US" altLang="ko-KR" dirty="0"/>
            </a:br>
            <a:r>
              <a:rPr lang="ko-KR" altLang="en-US" dirty="0"/>
              <a:t>규칙 </a:t>
            </a:r>
            <a:r>
              <a:rPr lang="en-US" altLang="ko-KR" dirty="0" smtClean="0"/>
              <a:t>13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1905000"/>
            <a:ext cx="5480992" cy="45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세부 </a:t>
            </a:r>
            <a:r>
              <a:rPr lang="ko-KR" altLang="en-US" dirty="0" err="1"/>
              <a:t>규칙별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구현 코드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en-US" altLang="ko-KR" dirty="0" err="1" smtClean="0"/>
              <a:t>Input_email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이메일을</a:t>
            </a:r>
            <a:r>
              <a:rPr lang="ko-KR" altLang="en-US" dirty="0" smtClean="0"/>
              <a:t> </a:t>
            </a:r>
            <a:r>
              <a:rPr lang="ko-KR" altLang="en-US" dirty="0"/>
              <a:t>규칙에 따라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br>
              <a:rPr lang="en-US" altLang="ko-KR" dirty="0"/>
            </a:br>
            <a:r>
              <a:rPr lang="ko-KR" altLang="en-US" dirty="0"/>
              <a:t>규칙 </a:t>
            </a:r>
            <a:r>
              <a:rPr lang="en-US" altLang="ko-KR" dirty="0" smtClean="0"/>
              <a:t>14 </a:t>
            </a:r>
            <a:r>
              <a:rPr lang="ko-KR" altLang="en-US" dirty="0"/>
              <a:t>사용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 smtClean="0"/>
              <a:t>select_zone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 smtClean="0"/>
              <a:t>관리구역을</a:t>
            </a:r>
            <a:r>
              <a:rPr lang="ko-KR" altLang="en-US" dirty="0" smtClean="0"/>
              <a:t> </a:t>
            </a:r>
            <a:r>
              <a:rPr lang="ko-KR" altLang="en-US" dirty="0"/>
              <a:t>규칙에 따라 </a:t>
            </a:r>
            <a:r>
              <a:rPr lang="ko-KR" altLang="en-US" dirty="0" err="1" smtClean="0"/>
              <a:t>선택받는</a:t>
            </a:r>
            <a:r>
              <a:rPr lang="ko-KR" altLang="en-US" dirty="0" smtClean="0"/>
              <a:t> </a:t>
            </a:r>
            <a:r>
              <a:rPr lang="en-US" altLang="ko-KR" dirty="0"/>
              <a:t>function</a:t>
            </a:r>
            <a:br>
              <a:rPr lang="en-US" altLang="ko-KR" dirty="0"/>
            </a:br>
            <a:r>
              <a:rPr lang="ko-KR" altLang="en-US" dirty="0"/>
              <a:t>규칙 </a:t>
            </a:r>
            <a:r>
              <a:rPr lang="en-US" altLang="ko-KR" dirty="0" smtClean="0"/>
              <a:t>21~24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1905000"/>
            <a:ext cx="5553000" cy="47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세부 </a:t>
            </a:r>
            <a:r>
              <a:rPr lang="ko-KR" altLang="en-US" dirty="0" err="1"/>
              <a:t>규칙별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구현 코드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en-US" altLang="ko-KR" dirty="0" err="1" smtClean="0"/>
              <a:t>select_userType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사용자유형을 </a:t>
            </a:r>
            <a:r>
              <a:rPr lang="ko-KR" altLang="en-US" dirty="0"/>
              <a:t>규칙에 따라 </a:t>
            </a:r>
            <a:r>
              <a:rPr lang="ko-KR" altLang="en-US" dirty="0" err="1" smtClean="0"/>
              <a:t>선택받는</a:t>
            </a:r>
            <a:r>
              <a:rPr lang="ko-KR" altLang="en-US" dirty="0" smtClean="0"/>
              <a:t> </a:t>
            </a:r>
            <a:r>
              <a:rPr lang="en-US" altLang="ko-KR" dirty="0"/>
              <a:t>function</a:t>
            </a:r>
            <a:br>
              <a:rPr lang="en-US" altLang="ko-KR" dirty="0"/>
            </a:br>
            <a:r>
              <a:rPr lang="ko-KR" altLang="en-US" dirty="0"/>
              <a:t>규칙 </a:t>
            </a:r>
            <a:r>
              <a:rPr lang="en-US" altLang="ko-KR" dirty="0" smtClean="0"/>
              <a:t>15~18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1905000"/>
            <a:ext cx="5182049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세부 </a:t>
            </a:r>
            <a:r>
              <a:rPr lang="ko-KR" altLang="en-US" dirty="0" err="1"/>
              <a:t>규칙별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구현 코드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en-US" altLang="ko-KR" dirty="0" err="1" smtClean="0"/>
              <a:t>Select_menu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메뉴권한을</a:t>
            </a:r>
            <a:r>
              <a:rPr lang="ko-KR" altLang="en-US" dirty="0" smtClean="0"/>
              <a:t> </a:t>
            </a:r>
            <a:r>
              <a:rPr lang="ko-KR" altLang="en-US" dirty="0"/>
              <a:t>규칙에 따라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br>
              <a:rPr lang="en-US" altLang="ko-KR" dirty="0"/>
            </a:br>
            <a:r>
              <a:rPr lang="ko-KR" altLang="en-US" dirty="0"/>
              <a:t>규칙 </a:t>
            </a:r>
            <a:r>
              <a:rPr lang="en-US" altLang="ko-KR" dirty="0" smtClean="0"/>
              <a:t>19~20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1905000"/>
            <a:ext cx="5408984" cy="451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세부 </a:t>
            </a:r>
            <a:r>
              <a:rPr lang="ko-KR" altLang="en-US" dirty="0" err="1"/>
              <a:t>규칙별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구현 코드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en-US" altLang="ko-KR" dirty="0" err="1" smtClean="0"/>
              <a:t>Select_robot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사용로봇을</a:t>
            </a:r>
            <a:r>
              <a:rPr lang="ko-KR" altLang="en-US" dirty="0" smtClean="0"/>
              <a:t> </a:t>
            </a:r>
            <a:r>
              <a:rPr lang="ko-KR" altLang="en-US" dirty="0"/>
              <a:t>규칙에 따라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br>
              <a:rPr lang="en-US" altLang="ko-KR" dirty="0"/>
            </a:br>
            <a:r>
              <a:rPr lang="ko-KR" altLang="en-US" dirty="0"/>
              <a:t>규칙 </a:t>
            </a:r>
            <a:r>
              <a:rPr lang="en-US" altLang="ko-KR" dirty="0" smtClean="0"/>
              <a:t>25~26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1905000"/>
            <a:ext cx="5408984" cy="467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세부 </a:t>
            </a:r>
            <a:r>
              <a:rPr lang="ko-KR" altLang="en-US" dirty="0" err="1"/>
              <a:t>규칙별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구현 코드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en-US" altLang="ko-KR" dirty="0" err="1" smtClean="0"/>
              <a:t>Show_data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입력정보조회를 </a:t>
            </a:r>
            <a:r>
              <a:rPr lang="ko-KR" altLang="en-US" dirty="0"/>
              <a:t>규칙에 따라 </a:t>
            </a:r>
            <a:r>
              <a:rPr lang="ko-KR" altLang="en-US" dirty="0" smtClean="0"/>
              <a:t>수행하는 </a:t>
            </a:r>
            <a:r>
              <a:rPr lang="en-US" altLang="ko-KR" dirty="0"/>
              <a:t>function</a:t>
            </a:r>
            <a:br>
              <a:rPr lang="en-US" altLang="ko-KR" dirty="0"/>
            </a:br>
            <a:r>
              <a:rPr lang="ko-KR" altLang="en-US" dirty="0"/>
              <a:t>규칙 </a:t>
            </a:r>
            <a:r>
              <a:rPr lang="en-US" altLang="ko-KR" dirty="0" smtClean="0"/>
              <a:t>27~30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1905000"/>
            <a:ext cx="5336976" cy="46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4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/>
              <a:t>결과 화면 캡쳐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1772817"/>
            <a:ext cx="1195332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6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이상 발표를 마칩니다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충북대학교 대학원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산업인공지능학과</a:t>
            </a:r>
            <a:endParaRPr lang="en-US" altLang="ko-KR" dirty="0" smtClean="0"/>
          </a:p>
          <a:p>
            <a:pPr rtl="0"/>
            <a:r>
              <a:rPr lang="en-US" altLang="ko-KR" dirty="0" smtClean="0"/>
              <a:t>2022254004</a:t>
            </a:r>
          </a:p>
          <a:p>
            <a:pPr rtl="0"/>
            <a:r>
              <a:rPr lang="ko-KR" altLang="en-US" dirty="0" smtClean="0"/>
              <a:t>안성인</a:t>
            </a:r>
            <a:endParaRPr lang="en-US" altLang="ko-KR" dirty="0" smtClean="0"/>
          </a:p>
          <a:p>
            <a:pPr rtl="0"/>
            <a:r>
              <a:rPr lang="en-US" altLang="ko-KR" dirty="0" smtClean="0"/>
              <a:t>siahn0919@gmail.com</a:t>
            </a:r>
            <a:endParaRPr lang="ko-KR" altLang="en-US" dirty="0"/>
          </a:p>
        </p:txBody>
      </p:sp>
      <p:pic>
        <p:nvPicPr>
          <p:cNvPr id="1028" name="Picture 4" descr="Colored Pencils Text Thank You Stock Illustration - Illustration of  preschool, green: 430555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9"/>
          <a:stretch/>
        </p:blipFill>
        <p:spPr bwMode="auto">
          <a:xfrm>
            <a:off x="1629916" y="1772815"/>
            <a:ext cx="5948127" cy="424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개요</a:t>
            </a:r>
            <a:endParaRPr lang="ko-KR" altLang="en-US" dirty="0" smtClean="0"/>
          </a:p>
          <a:p>
            <a:pPr rtl="0"/>
            <a:r>
              <a:rPr lang="ko-KR" altLang="en-US" dirty="0" smtClean="0"/>
              <a:t>규칙 정의</a:t>
            </a:r>
            <a:endParaRPr lang="en-US" altLang="ko-KR" dirty="0" smtClean="0"/>
          </a:p>
          <a:p>
            <a:pPr rtl="0"/>
            <a:r>
              <a:rPr lang="ko-KR" altLang="en-US" dirty="0" err="1" smtClean="0"/>
              <a:t>규칙별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구현 코드</a:t>
            </a:r>
            <a:endParaRPr lang="en-US" altLang="ko-KR" dirty="0" smtClean="0"/>
          </a:p>
          <a:p>
            <a:r>
              <a:rPr lang="ko-KR" altLang="en-US" dirty="0"/>
              <a:t>결과 화면 캡쳐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현업에서 작업 중인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로봇 통합 관제 시스템의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로봇 </a:t>
            </a:r>
            <a:r>
              <a:rPr lang="ko-KR" altLang="en-US" dirty="0" smtClean="0"/>
              <a:t>사용자 등록 기능에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대한 규칙 정의 및 코드 구현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규칙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(1/2)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-1" y="1772816"/>
            <a:ext cx="12188825" cy="4896544"/>
          </a:xfrm>
        </p:spPr>
        <p:txBody>
          <a:bodyPr numCol="3" rtlCol="0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선택한다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/>
              <a:t>then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입력받는다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패스워드를 선택한다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then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패스워드를 </a:t>
            </a:r>
            <a:r>
              <a:rPr lang="ko-KR" altLang="en-US" sz="2000" dirty="0" err="1" smtClean="0"/>
              <a:t>입력받는다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사용자명을 선택한다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then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사용자명을 </a:t>
            </a:r>
            <a:r>
              <a:rPr lang="ko-KR" altLang="en-US" sz="2000" dirty="0" err="1" smtClean="0"/>
              <a:t>입력받는다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사무실전화번호를 </a:t>
            </a:r>
            <a:r>
              <a:rPr lang="ko-KR" altLang="en-US" sz="2000" dirty="0"/>
              <a:t>선택한다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then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사무실전화번호를 </a:t>
            </a:r>
            <a:r>
              <a:rPr lang="ko-KR" altLang="en-US" sz="2000" dirty="0" err="1"/>
              <a:t>입력받는다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이동전화번호를 </a:t>
            </a:r>
            <a:r>
              <a:rPr lang="ko-KR" altLang="en-US" sz="2000" dirty="0"/>
              <a:t>선택한다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then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이동전화번호를 </a:t>
            </a:r>
            <a:r>
              <a:rPr lang="ko-KR" altLang="en-US" sz="2000" dirty="0" err="1"/>
              <a:t>입력받는다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이메일을 </a:t>
            </a:r>
            <a:r>
              <a:rPr lang="ko-KR" altLang="en-US" sz="2000" dirty="0"/>
              <a:t>선택한다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then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이메일을 </a:t>
            </a:r>
            <a:r>
              <a:rPr lang="ko-KR" altLang="en-US" sz="2000" dirty="0" err="1"/>
              <a:t>입력받는다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관리구역을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선택한다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smtClean="0"/>
              <a:t>then </a:t>
            </a:r>
            <a:r>
              <a:rPr lang="ko-KR" altLang="en-US" sz="2000" dirty="0" err="1" smtClean="0"/>
              <a:t>관리구역을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입력받는다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사용자유형을 </a:t>
            </a:r>
            <a:r>
              <a:rPr lang="ko-KR" altLang="en-US" sz="2000" dirty="0"/>
              <a:t>선택한다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then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사용자유형을 </a:t>
            </a:r>
            <a:r>
              <a:rPr lang="ko-KR" altLang="en-US" sz="2000" dirty="0" err="1"/>
              <a:t>입력받는다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 smtClean="0"/>
              <a:t>if 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ID </a:t>
            </a:r>
            <a:r>
              <a:rPr lang="ko-KR" altLang="en-US" sz="2000" dirty="0" err="1" smtClean="0"/>
              <a:t>입력값이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글자가 넘는다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or 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ID </a:t>
            </a:r>
            <a:r>
              <a:rPr lang="ko-KR" altLang="en-US" sz="2000" dirty="0" err="1" smtClean="0"/>
              <a:t>입력값이</a:t>
            </a:r>
            <a:r>
              <a:rPr lang="ko-KR" altLang="en-US" sz="2000" dirty="0" smtClean="0"/>
              <a:t> 없다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then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다시 </a:t>
            </a:r>
            <a:r>
              <a:rPr lang="ko-KR" altLang="en-US" sz="2000" dirty="0" err="1"/>
              <a:t>입력받는다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패스워드 </a:t>
            </a:r>
            <a:r>
              <a:rPr lang="ko-KR" altLang="en-US" sz="2000" dirty="0" err="1" smtClean="0"/>
              <a:t>입력값이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글자가 넘는다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/>
              <a:t>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패스워드 </a:t>
            </a:r>
            <a:r>
              <a:rPr lang="ko-KR" altLang="en-US" sz="2000" dirty="0" err="1" smtClean="0"/>
              <a:t>입력값이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글자 미만이다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/>
              <a:t>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패스워드 </a:t>
            </a:r>
            <a:r>
              <a:rPr lang="ko-KR" altLang="en-US" sz="2000" dirty="0" err="1" smtClean="0"/>
              <a:t>입력값이</a:t>
            </a:r>
            <a:r>
              <a:rPr lang="ko-KR" altLang="en-US" sz="2000" dirty="0" smtClean="0"/>
              <a:t> 없다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Then </a:t>
            </a:r>
            <a:r>
              <a:rPr lang="ko-KR" altLang="en-US" sz="2000" dirty="0" smtClean="0"/>
              <a:t>패스워드를 다시 </a:t>
            </a:r>
            <a:r>
              <a:rPr lang="ko-KR" altLang="en-US" sz="2000" dirty="0" err="1"/>
              <a:t>입력받는다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사용자명 </a:t>
            </a:r>
            <a:r>
              <a:rPr lang="ko-KR" altLang="en-US" sz="2000" dirty="0" err="1" smtClean="0"/>
              <a:t>입력값이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글자가 넘는다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/>
              <a:t>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사용자명 </a:t>
            </a:r>
            <a:r>
              <a:rPr lang="ko-KR" altLang="en-US" sz="2000" dirty="0" err="1" smtClean="0"/>
              <a:t>입력값이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글자 미만이다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/>
              <a:t>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사용자명 </a:t>
            </a:r>
            <a:r>
              <a:rPr lang="ko-KR" altLang="en-US" sz="2000" dirty="0" err="1" smtClean="0"/>
              <a:t>입력값이</a:t>
            </a:r>
            <a:r>
              <a:rPr lang="ko-KR" altLang="en-US" sz="2000" dirty="0" smtClean="0"/>
              <a:t> 없다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then </a:t>
            </a:r>
            <a:r>
              <a:rPr lang="ko-KR" altLang="en-US" sz="2000" dirty="0" smtClean="0"/>
              <a:t>사용자명을 다시 </a:t>
            </a:r>
            <a:r>
              <a:rPr lang="ko-KR" altLang="en-US" sz="2000" dirty="0" err="1"/>
              <a:t>입력받는다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사무실전화번호 </a:t>
            </a:r>
            <a:r>
              <a:rPr lang="ko-KR" altLang="en-US" sz="2000" dirty="0" err="1" smtClean="0"/>
              <a:t>입력값이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국번</a:t>
            </a:r>
            <a:r>
              <a:rPr lang="en-US" altLang="ko-KR" sz="2000" dirty="0" smtClean="0"/>
              <a:t>)-XXXX-XXXX(X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0~9</a:t>
            </a:r>
            <a:r>
              <a:rPr lang="ko-KR" altLang="en-US" sz="2000" dirty="0" smtClean="0"/>
              <a:t>의 숫자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형식이 아니다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/>
              <a:t>or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사무실전화번호 </a:t>
            </a:r>
            <a:r>
              <a:rPr lang="ko-KR" altLang="en-US" sz="2000" dirty="0" err="1"/>
              <a:t>입력값이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국번</a:t>
            </a:r>
            <a:r>
              <a:rPr lang="en-US" altLang="ko-KR" sz="2000" dirty="0"/>
              <a:t>)-</a:t>
            </a:r>
            <a:r>
              <a:rPr lang="en-US" altLang="ko-KR" sz="2000" dirty="0" smtClean="0"/>
              <a:t>XXX-XXXX(X</a:t>
            </a:r>
            <a:r>
              <a:rPr lang="ko-KR" altLang="en-US" sz="2000" dirty="0"/>
              <a:t>는 </a:t>
            </a:r>
            <a:r>
              <a:rPr lang="en-US" altLang="ko-KR" sz="2000" dirty="0"/>
              <a:t>0~9</a:t>
            </a:r>
            <a:r>
              <a:rPr lang="ko-KR" altLang="en-US" sz="2000" dirty="0"/>
              <a:t>의 숫자</a:t>
            </a:r>
            <a:r>
              <a:rPr lang="en-US" altLang="ko-KR" sz="2000" dirty="0"/>
              <a:t>) </a:t>
            </a:r>
            <a:r>
              <a:rPr lang="ko-KR" altLang="en-US" sz="2000" dirty="0"/>
              <a:t>형식이 아니다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then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사무실전화번호를 다시 </a:t>
            </a:r>
            <a:r>
              <a:rPr lang="ko-KR" altLang="en-US" sz="2000" dirty="0" err="1"/>
              <a:t>입력받는다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이동전화번호 </a:t>
            </a:r>
            <a:r>
              <a:rPr lang="ko-KR" altLang="en-US" sz="2000" dirty="0" err="1"/>
              <a:t>입력값이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(01X)-XXXX-XXXX</a:t>
            </a:r>
            <a:br>
              <a:rPr lang="en-US" altLang="ko-KR" sz="2000" dirty="0" smtClean="0"/>
            </a:br>
            <a:r>
              <a:rPr lang="en-US" altLang="ko-KR" sz="2000" dirty="0" smtClean="0"/>
              <a:t>   (</a:t>
            </a:r>
            <a:r>
              <a:rPr lang="en-US" altLang="ko-KR" sz="2000" dirty="0"/>
              <a:t>X</a:t>
            </a:r>
            <a:r>
              <a:rPr lang="ko-KR" altLang="en-US" sz="2000" dirty="0"/>
              <a:t>는 </a:t>
            </a:r>
            <a:r>
              <a:rPr lang="en-US" altLang="ko-KR" sz="2000" dirty="0"/>
              <a:t>0~9</a:t>
            </a:r>
            <a:r>
              <a:rPr lang="ko-KR" altLang="en-US" sz="2000" dirty="0"/>
              <a:t>의 숫자</a:t>
            </a:r>
            <a:r>
              <a:rPr lang="en-US" altLang="ko-KR" sz="2000" dirty="0"/>
              <a:t>) </a:t>
            </a:r>
            <a:r>
              <a:rPr lang="ko-KR" altLang="en-US" sz="2000" dirty="0"/>
              <a:t>형식이 아니다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/>
              <a:t>or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이동전화번호 </a:t>
            </a:r>
            <a:r>
              <a:rPr lang="ko-KR" altLang="en-US" sz="2000" dirty="0" err="1"/>
              <a:t>입력값이</a:t>
            </a:r>
            <a:r>
              <a:rPr lang="ko-KR" altLang="en-US" sz="2000" dirty="0"/>
              <a:t> </a:t>
            </a:r>
            <a:r>
              <a:rPr lang="en-US" altLang="ko-KR" sz="2000" dirty="0"/>
              <a:t>(01X)-</a:t>
            </a:r>
            <a:r>
              <a:rPr lang="en-US" altLang="ko-KR" sz="2000" dirty="0" smtClean="0"/>
              <a:t>XXX-XXXX</a:t>
            </a:r>
            <a:br>
              <a:rPr lang="en-US" altLang="ko-KR" sz="2000" dirty="0" smtClean="0"/>
            </a:br>
            <a:r>
              <a:rPr lang="en-US" altLang="ko-KR" sz="2000" dirty="0" smtClean="0"/>
              <a:t>    (X</a:t>
            </a:r>
            <a:r>
              <a:rPr lang="ko-KR" altLang="en-US" sz="2000" dirty="0"/>
              <a:t>는 </a:t>
            </a:r>
            <a:r>
              <a:rPr lang="en-US" altLang="ko-KR" sz="2000" dirty="0"/>
              <a:t>0~9</a:t>
            </a:r>
            <a:r>
              <a:rPr lang="ko-KR" altLang="en-US" sz="2000" dirty="0"/>
              <a:t>의 숫자</a:t>
            </a:r>
            <a:r>
              <a:rPr lang="en-US" altLang="ko-KR" sz="2000" dirty="0"/>
              <a:t>) </a:t>
            </a:r>
            <a:r>
              <a:rPr lang="ko-KR" altLang="en-US" sz="2000" dirty="0"/>
              <a:t>형식이 아니다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then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사용자명을 </a:t>
            </a:r>
            <a:r>
              <a:rPr lang="ko-KR" altLang="en-US" sz="2000" dirty="0" err="1"/>
              <a:t>입력받는다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이메일 </a:t>
            </a:r>
            <a:r>
              <a:rPr lang="ko-KR" altLang="en-US" sz="2000" dirty="0" err="1" smtClean="0"/>
              <a:t>입력값이</a:t>
            </a:r>
            <a:r>
              <a:rPr lang="ko-KR" altLang="en-US" sz="2000" dirty="0" smtClean="0"/>
              <a:t> 아이디</a:t>
            </a:r>
            <a:r>
              <a:rPr lang="en-US" altLang="ko-KR" sz="2000" dirty="0" smtClean="0"/>
              <a:t>@</a:t>
            </a:r>
            <a:r>
              <a:rPr lang="ko-KR" altLang="en-US" sz="2000" dirty="0" smtClean="0"/>
              <a:t>도메인 양식을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 따르지 않는다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/>
              <a:t>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이메일 </a:t>
            </a:r>
            <a:r>
              <a:rPr lang="ko-KR" altLang="en-US" sz="2000" dirty="0" err="1" smtClean="0"/>
              <a:t>입력값</a:t>
            </a:r>
            <a:r>
              <a:rPr lang="ko-KR" altLang="en-US" sz="2000" dirty="0" smtClean="0"/>
              <a:t> 중 아이디의 값이 영문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대소문자와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연결부호</a:t>
            </a:r>
            <a:r>
              <a:rPr lang="en-US" altLang="ko-KR" sz="2000" dirty="0" smtClean="0"/>
              <a:t>(-_.)</a:t>
            </a:r>
            <a:r>
              <a:rPr lang="ko-KR" altLang="en-US" sz="2000" dirty="0" smtClean="0"/>
              <a:t>을 제회한 값이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ko-KR" altLang="en-US" sz="2000" dirty="0" smtClean="0"/>
              <a:t> 포함되어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/>
              <a:t>or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이메일 </a:t>
            </a:r>
            <a:r>
              <a:rPr lang="ko-KR" altLang="en-US" sz="2000" dirty="0" err="1"/>
              <a:t>입력값</a:t>
            </a:r>
            <a:r>
              <a:rPr lang="ko-KR" altLang="en-US" sz="2000" dirty="0"/>
              <a:t> 중 </a:t>
            </a:r>
            <a:r>
              <a:rPr lang="ko-KR" altLang="en-US" sz="2000" dirty="0" smtClean="0"/>
              <a:t>도메인의 </a:t>
            </a:r>
            <a:r>
              <a:rPr lang="ko-KR" altLang="en-US" sz="2000" dirty="0"/>
              <a:t>값이 </a:t>
            </a:r>
            <a:r>
              <a:rPr lang="ko-KR" altLang="en-US" sz="2000" dirty="0" smtClean="0"/>
              <a:t>영문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대소문자와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연결부호</a:t>
            </a:r>
            <a:r>
              <a:rPr lang="en-US" altLang="ko-KR" sz="2000" dirty="0"/>
              <a:t>(-_.)</a:t>
            </a:r>
            <a:r>
              <a:rPr lang="ko-KR" altLang="en-US" sz="2000" dirty="0"/>
              <a:t>을 제회한 </a:t>
            </a:r>
            <a:r>
              <a:rPr lang="ko-KR" altLang="en-US" sz="2000" dirty="0" smtClean="0"/>
              <a:t>값이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포함되어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/>
              <a:t>or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이메일 </a:t>
            </a:r>
            <a:r>
              <a:rPr lang="ko-KR" altLang="en-US" sz="2000" dirty="0" err="1"/>
              <a:t>입력값</a:t>
            </a:r>
            <a:r>
              <a:rPr lang="ko-KR" altLang="en-US" sz="2000" dirty="0"/>
              <a:t> 중 </a:t>
            </a:r>
            <a:r>
              <a:rPr lang="ko-KR" altLang="en-US" sz="2000" dirty="0" smtClean="0"/>
              <a:t>도메인의 값 중 마지막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ko-KR" altLang="en-US" sz="2000" dirty="0" smtClean="0"/>
              <a:t> 마침표가 들어간 뒤 영문대소문자로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2~3</a:t>
            </a:r>
            <a:r>
              <a:rPr lang="ko-KR" altLang="en-US" sz="2000" dirty="0" smtClean="0"/>
              <a:t>글자로 구성되어 있지 않다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smtClean="0"/>
              <a:t>Then </a:t>
            </a:r>
            <a:r>
              <a:rPr lang="ko-KR" altLang="en-US" sz="2000" dirty="0" smtClean="0"/>
              <a:t>이메일을 다시 </a:t>
            </a:r>
            <a:r>
              <a:rPr lang="ko-KR" altLang="en-US" sz="2000" dirty="0" err="1"/>
              <a:t>입력받는다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사용자유형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선택시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관리자</a:t>
            </a:r>
            <a:r>
              <a:rPr lang="en-US" altLang="ko-KR" sz="2000" dirty="0" smtClean="0"/>
              <a:t>＇</a:t>
            </a:r>
            <a:r>
              <a:rPr lang="ko-KR" altLang="en-US" sz="2000" dirty="0" smtClean="0"/>
              <a:t>를 선택한다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then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관리자용 기능을 사용할 수 있는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</a:t>
            </a:r>
            <a:r>
              <a:rPr lang="ko-KR" altLang="en-US" sz="2000" dirty="0" smtClean="0"/>
              <a:t> 권한이 생성된다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6302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규칙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(2/2)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1" y="1905000"/>
            <a:ext cx="12188824" cy="4953000"/>
          </a:xfrm>
        </p:spPr>
        <p:txBody>
          <a:bodyPr numCol="3" rtlCol="0"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16"/>
            </a:pPr>
            <a:r>
              <a:rPr lang="en-US" altLang="ko-KR" sz="1400" dirty="0"/>
              <a:t>if </a:t>
            </a:r>
            <a:r>
              <a:rPr lang="ko-KR" altLang="en-US" sz="1400" dirty="0" err="1"/>
              <a:t>사용자유형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선택시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개발자</a:t>
            </a:r>
            <a:r>
              <a:rPr lang="en-US" altLang="ko-KR" sz="1400" dirty="0" smtClean="0"/>
              <a:t>＇</a:t>
            </a:r>
            <a:r>
              <a:rPr lang="ko-KR" altLang="en-US" sz="1400" dirty="0"/>
              <a:t>를 선택한다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then </a:t>
            </a:r>
            <a:r>
              <a:rPr lang="ko-KR" altLang="en-US" sz="1400" dirty="0" smtClean="0"/>
              <a:t>개발자용 </a:t>
            </a:r>
            <a:r>
              <a:rPr lang="ko-KR" altLang="en-US" sz="1400" dirty="0"/>
              <a:t>기능을 사용할 수 있는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</a:t>
            </a:r>
            <a:r>
              <a:rPr lang="ko-KR" altLang="en-US" sz="1400" dirty="0"/>
              <a:t> 권한이 생성된다</a:t>
            </a:r>
            <a:r>
              <a:rPr lang="en-US" altLang="ko-KR" sz="1400" dirty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16"/>
            </a:pPr>
            <a:r>
              <a:rPr lang="en-US" altLang="ko-KR" sz="1400" dirty="0"/>
              <a:t>if </a:t>
            </a:r>
            <a:r>
              <a:rPr lang="ko-KR" altLang="en-US" sz="1400" dirty="0" err="1"/>
              <a:t>사용자유형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선택시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관찰자</a:t>
            </a:r>
            <a:r>
              <a:rPr lang="en-US" altLang="ko-KR" sz="1400" dirty="0" smtClean="0"/>
              <a:t>＇</a:t>
            </a:r>
            <a:r>
              <a:rPr lang="ko-KR" altLang="en-US" sz="1400" dirty="0"/>
              <a:t>를 선택한다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then </a:t>
            </a:r>
            <a:r>
              <a:rPr lang="ko-KR" altLang="en-US" sz="1400" dirty="0" err="1" smtClean="0"/>
              <a:t>관찰자용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기능을 사용할 수 있는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</a:t>
            </a:r>
            <a:r>
              <a:rPr lang="ko-KR" altLang="en-US" sz="1400" dirty="0"/>
              <a:t> 권한이 생성된다</a:t>
            </a:r>
            <a:r>
              <a:rPr lang="en-US" altLang="ko-KR" sz="1400" dirty="0"/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16"/>
            </a:pPr>
            <a:r>
              <a:rPr lang="en-US" altLang="ko-KR" sz="1400" dirty="0"/>
              <a:t>if </a:t>
            </a:r>
            <a:r>
              <a:rPr lang="ko-KR" altLang="en-US" sz="1400" dirty="0" err="1"/>
              <a:t>사용자유형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선택시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일반 사용자</a:t>
            </a:r>
            <a:r>
              <a:rPr lang="en-US" altLang="ko-KR" sz="1400" dirty="0" smtClean="0"/>
              <a:t>＇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선택한다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smtClean="0"/>
              <a:t>Then </a:t>
            </a:r>
            <a:r>
              <a:rPr lang="ko-KR" altLang="en-US" sz="1400" dirty="0" smtClean="0"/>
              <a:t>일반 사용자용 </a:t>
            </a:r>
            <a:r>
              <a:rPr lang="ko-KR" altLang="en-US" sz="1400" dirty="0"/>
              <a:t>기능을 사용할 </a:t>
            </a:r>
            <a:r>
              <a:rPr lang="ko-KR" altLang="en-US" sz="1400" dirty="0" smtClean="0"/>
              <a:t>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       있는 권한이 </a:t>
            </a:r>
            <a:r>
              <a:rPr lang="ko-KR" altLang="en-US" sz="1400" dirty="0"/>
              <a:t>생성된다</a:t>
            </a:r>
            <a:r>
              <a:rPr lang="en-US" altLang="ko-KR" sz="14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r>
              <a:rPr lang="en-US" altLang="ko-KR" sz="1300" dirty="0" smtClean="0"/>
              <a:t>If </a:t>
            </a:r>
            <a:r>
              <a:rPr lang="ko-KR" altLang="en-US" sz="1300" dirty="0" err="1" smtClean="0"/>
              <a:t>메뉴권한을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선택한다</a:t>
            </a:r>
            <a:r>
              <a:rPr lang="en-US" altLang="ko-KR" sz="1300" dirty="0" smtClean="0"/>
              <a:t>.</a:t>
            </a:r>
            <a:br>
              <a:rPr lang="en-US" altLang="ko-KR" sz="1300" dirty="0" smtClean="0"/>
            </a:br>
            <a:r>
              <a:rPr lang="en-US" altLang="ko-KR" sz="1300" dirty="0" smtClean="0"/>
              <a:t>And </a:t>
            </a:r>
            <a:r>
              <a:rPr lang="ko-KR" altLang="en-US" sz="1300" dirty="0" smtClean="0"/>
              <a:t>사용자유형을 선택하지 않았다</a:t>
            </a:r>
            <a:r>
              <a:rPr lang="en-US" altLang="ko-KR" sz="1300" dirty="0" smtClean="0"/>
              <a:t>.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>then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사용자유형을 먼저 선택하게 한다</a:t>
            </a:r>
            <a:r>
              <a:rPr lang="en-US" altLang="ko-KR" sz="1300" dirty="0" smtClean="0"/>
              <a:t>.</a:t>
            </a:r>
            <a:endParaRPr lang="en-US" altLang="ko-KR" sz="13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r>
              <a:rPr lang="en-US" altLang="ko-KR" sz="1300" dirty="0"/>
              <a:t>If </a:t>
            </a:r>
            <a:r>
              <a:rPr lang="ko-KR" altLang="en-US" sz="1300" dirty="0" err="1"/>
              <a:t>메뉴권한을</a:t>
            </a:r>
            <a:r>
              <a:rPr lang="ko-KR" altLang="en-US" sz="1300" dirty="0"/>
              <a:t> 선택한다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en-US" altLang="ko-KR" sz="1300" dirty="0"/>
              <a:t>And </a:t>
            </a:r>
            <a:r>
              <a:rPr lang="ko-KR" altLang="en-US" sz="1300" dirty="0"/>
              <a:t>사용자유형을 </a:t>
            </a:r>
            <a:r>
              <a:rPr lang="ko-KR" altLang="en-US" sz="1300" dirty="0" smtClean="0"/>
              <a:t>이미 선택했다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en-US" altLang="ko-KR" sz="1300" dirty="0" smtClean="0"/>
              <a:t>Then </a:t>
            </a:r>
            <a:r>
              <a:rPr lang="ko-KR" altLang="en-US" sz="1300" dirty="0" smtClean="0"/>
              <a:t>사용자유형에 맞는 </a:t>
            </a:r>
            <a:r>
              <a:rPr lang="ko-KR" altLang="en-US" sz="1300" dirty="0" err="1" smtClean="0"/>
              <a:t>메뉴권한</a:t>
            </a:r>
            <a:r>
              <a:rPr lang="ko-KR" altLang="en-US" sz="1300" dirty="0" smtClean="0"/>
              <a:t> 리스트 중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ko-KR" altLang="en-US" sz="1300" dirty="0" smtClean="0"/>
              <a:t>다중선택값을 </a:t>
            </a:r>
            <a:r>
              <a:rPr lang="ko-KR" altLang="en-US" sz="1300" dirty="0" err="1" smtClean="0"/>
              <a:t>입력받는다</a:t>
            </a:r>
            <a:r>
              <a:rPr lang="en-US" altLang="ko-KR" sz="1300" dirty="0" smtClean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r>
              <a:rPr lang="en-US" altLang="ko-KR" sz="1300" dirty="0"/>
              <a:t>If </a:t>
            </a:r>
            <a:r>
              <a:rPr lang="ko-KR" altLang="en-US" sz="1300" dirty="0" smtClean="0"/>
              <a:t>관리구역 </a:t>
            </a:r>
            <a:r>
              <a:rPr lang="ko-KR" altLang="en-US" sz="1300" dirty="0" err="1" smtClean="0"/>
              <a:t>선택시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‘A</a:t>
            </a:r>
            <a:r>
              <a:rPr lang="ko-KR" altLang="en-US" sz="1300" dirty="0" smtClean="0"/>
              <a:t>구역</a:t>
            </a:r>
            <a:r>
              <a:rPr lang="en-US" altLang="ko-KR" sz="1300" dirty="0" smtClean="0"/>
              <a:t>＇</a:t>
            </a:r>
            <a:r>
              <a:rPr lang="ko-KR" altLang="en-US" sz="1300" dirty="0" smtClean="0"/>
              <a:t>을 </a:t>
            </a:r>
            <a:r>
              <a:rPr lang="ko-KR" altLang="en-US" sz="1300" dirty="0"/>
              <a:t>선택한다</a:t>
            </a:r>
            <a:r>
              <a:rPr lang="en-US" altLang="ko-KR" sz="1300" dirty="0" smtClean="0"/>
              <a:t>.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 smtClean="0"/>
              <a:t>Then A</a:t>
            </a:r>
            <a:r>
              <a:rPr lang="ko-KR" altLang="en-US" sz="1300" dirty="0" smtClean="0"/>
              <a:t>구역의 로봇을 관리할 수 있는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1300" dirty="0" smtClean="0"/>
              <a:t>      </a:t>
            </a:r>
            <a:r>
              <a:rPr lang="ko-KR" altLang="en-US" sz="1300" dirty="0" smtClean="0"/>
              <a:t> 권한이 생성된다</a:t>
            </a:r>
            <a:r>
              <a:rPr lang="en-US" altLang="ko-KR" sz="1300" dirty="0" smtClean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r>
              <a:rPr lang="en-US" altLang="ko-KR" sz="1300" dirty="0" smtClean="0"/>
              <a:t>If </a:t>
            </a:r>
            <a:r>
              <a:rPr lang="ko-KR" altLang="en-US" sz="1300" dirty="0"/>
              <a:t>관리구역 </a:t>
            </a:r>
            <a:r>
              <a:rPr lang="ko-KR" altLang="en-US" sz="1300" dirty="0" err="1"/>
              <a:t>선택시</a:t>
            </a:r>
            <a:r>
              <a:rPr lang="ko-KR" altLang="en-US" sz="1300" dirty="0"/>
              <a:t> </a:t>
            </a:r>
            <a:r>
              <a:rPr lang="en-US" altLang="ko-KR" sz="1300" dirty="0" smtClean="0"/>
              <a:t>‘B</a:t>
            </a:r>
            <a:r>
              <a:rPr lang="ko-KR" altLang="en-US" sz="1300" dirty="0" smtClean="0"/>
              <a:t>구역</a:t>
            </a:r>
            <a:r>
              <a:rPr lang="en-US" altLang="ko-KR" sz="1300" dirty="0" smtClean="0"/>
              <a:t>’</a:t>
            </a:r>
            <a:r>
              <a:rPr lang="ko-KR" altLang="en-US" sz="1300" dirty="0" smtClean="0"/>
              <a:t>을 </a:t>
            </a:r>
            <a:r>
              <a:rPr lang="ko-KR" altLang="en-US" sz="1300" dirty="0"/>
              <a:t>선택한다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en-US" altLang="ko-KR" sz="1300" dirty="0"/>
              <a:t>Then </a:t>
            </a:r>
            <a:r>
              <a:rPr lang="en-US" altLang="ko-KR" sz="1300" dirty="0" smtClean="0"/>
              <a:t>B</a:t>
            </a:r>
            <a:r>
              <a:rPr lang="ko-KR" altLang="en-US" sz="1300" dirty="0" smtClean="0"/>
              <a:t>구역의 </a:t>
            </a:r>
            <a:r>
              <a:rPr lang="ko-KR" altLang="en-US" sz="1300" dirty="0"/>
              <a:t>로봇을 관리할 수 있는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>      </a:t>
            </a:r>
            <a:r>
              <a:rPr lang="ko-KR" altLang="en-US" sz="1300" dirty="0"/>
              <a:t> 권한이 생성된다</a:t>
            </a:r>
            <a:r>
              <a:rPr lang="en-US" altLang="ko-KR" sz="13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r>
              <a:rPr lang="en-US" altLang="ko-KR" sz="1300" dirty="0"/>
              <a:t>If </a:t>
            </a:r>
            <a:r>
              <a:rPr lang="ko-KR" altLang="en-US" sz="1300" dirty="0"/>
              <a:t>관리구역 </a:t>
            </a:r>
            <a:r>
              <a:rPr lang="ko-KR" altLang="en-US" sz="1300" dirty="0" err="1"/>
              <a:t>선택시</a:t>
            </a:r>
            <a:r>
              <a:rPr lang="ko-KR" altLang="en-US" sz="1300" dirty="0"/>
              <a:t> </a:t>
            </a:r>
            <a:r>
              <a:rPr lang="en-US" altLang="ko-KR" sz="1300" dirty="0" smtClean="0"/>
              <a:t>‘C</a:t>
            </a:r>
            <a:r>
              <a:rPr lang="ko-KR" altLang="en-US" sz="1300" dirty="0" smtClean="0"/>
              <a:t>구역</a:t>
            </a:r>
            <a:r>
              <a:rPr lang="en-US" altLang="ko-KR" sz="1300" dirty="0"/>
              <a:t>＇</a:t>
            </a:r>
            <a:r>
              <a:rPr lang="ko-KR" altLang="en-US" sz="1300" dirty="0"/>
              <a:t>을 선택한다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en-US" altLang="ko-KR" sz="1300" dirty="0"/>
              <a:t>Then </a:t>
            </a:r>
            <a:r>
              <a:rPr lang="en-US" altLang="ko-KR" sz="1300" dirty="0" smtClean="0"/>
              <a:t>C</a:t>
            </a:r>
            <a:r>
              <a:rPr lang="ko-KR" altLang="en-US" sz="1300" dirty="0" smtClean="0"/>
              <a:t>구역의 </a:t>
            </a:r>
            <a:r>
              <a:rPr lang="ko-KR" altLang="en-US" sz="1300" dirty="0"/>
              <a:t>로봇을 관리할 수 있는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>      </a:t>
            </a:r>
            <a:r>
              <a:rPr lang="ko-KR" altLang="en-US" sz="1300" dirty="0"/>
              <a:t> 권한이 생성된다</a:t>
            </a:r>
            <a:r>
              <a:rPr lang="en-US" altLang="ko-KR" sz="1300" dirty="0" smtClean="0"/>
              <a:t>.</a:t>
            </a:r>
            <a:endParaRPr lang="en-US" altLang="ko-KR" sz="13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r>
              <a:rPr lang="en-US" altLang="ko-KR" sz="1300" dirty="0"/>
              <a:t>If </a:t>
            </a:r>
            <a:r>
              <a:rPr lang="ko-KR" altLang="en-US" sz="1300" dirty="0"/>
              <a:t>관리구역 </a:t>
            </a:r>
            <a:r>
              <a:rPr lang="ko-KR" altLang="en-US" sz="1300" dirty="0" err="1"/>
              <a:t>선택시</a:t>
            </a:r>
            <a:r>
              <a:rPr lang="ko-KR" altLang="en-US" sz="1300" dirty="0"/>
              <a:t> </a:t>
            </a:r>
            <a:r>
              <a:rPr lang="en-US" altLang="ko-KR" sz="1300" dirty="0" smtClean="0"/>
              <a:t>‘D</a:t>
            </a:r>
            <a:r>
              <a:rPr lang="ko-KR" altLang="en-US" sz="1300" dirty="0" smtClean="0"/>
              <a:t>구역</a:t>
            </a:r>
            <a:r>
              <a:rPr lang="en-US" altLang="ko-KR" sz="1300" dirty="0"/>
              <a:t>＇</a:t>
            </a:r>
            <a:r>
              <a:rPr lang="ko-KR" altLang="en-US" sz="1300" dirty="0"/>
              <a:t>을 선택한다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en-US" altLang="ko-KR" sz="1300" dirty="0"/>
              <a:t>Then </a:t>
            </a:r>
            <a:r>
              <a:rPr lang="en-US" altLang="ko-KR" sz="1300" dirty="0" smtClean="0"/>
              <a:t>D</a:t>
            </a:r>
            <a:r>
              <a:rPr lang="ko-KR" altLang="en-US" sz="1300" dirty="0" smtClean="0"/>
              <a:t>구역의 </a:t>
            </a:r>
            <a:r>
              <a:rPr lang="ko-KR" altLang="en-US" sz="1300" dirty="0"/>
              <a:t>로봇을 관리할 수 있는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/>
              <a:t>      </a:t>
            </a:r>
            <a:r>
              <a:rPr lang="ko-KR" altLang="en-US" sz="1300" dirty="0"/>
              <a:t> 권한이 생성된다</a:t>
            </a:r>
            <a:r>
              <a:rPr lang="en-US" altLang="ko-KR" sz="13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r>
              <a:rPr lang="en-US" altLang="ko-KR" sz="1300" dirty="0" smtClean="0"/>
              <a:t>if </a:t>
            </a:r>
            <a:r>
              <a:rPr lang="ko-KR" altLang="en-US" sz="1300" dirty="0" err="1" smtClean="0"/>
              <a:t>사용로봇을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선택한다</a:t>
            </a:r>
            <a:r>
              <a:rPr lang="en-US" altLang="ko-KR" sz="1300" dirty="0" smtClean="0"/>
              <a:t>.</a:t>
            </a:r>
            <a:br>
              <a:rPr lang="en-US" altLang="ko-KR" sz="1300" dirty="0" smtClean="0"/>
            </a:br>
            <a:r>
              <a:rPr lang="en-US" altLang="ko-KR" sz="1300" dirty="0" smtClean="0"/>
              <a:t>And </a:t>
            </a:r>
            <a:r>
              <a:rPr lang="ko-KR" altLang="en-US" sz="1300" dirty="0" err="1" smtClean="0"/>
              <a:t>관리구역을</a:t>
            </a:r>
            <a:r>
              <a:rPr lang="ko-KR" altLang="en-US" sz="1300" dirty="0" smtClean="0"/>
              <a:t> 선택하지 않았다</a:t>
            </a:r>
            <a:r>
              <a:rPr lang="en-US" altLang="ko-KR" sz="1300" dirty="0" smtClean="0"/>
              <a:t>.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 smtClean="0"/>
              <a:t>Then </a:t>
            </a:r>
            <a:r>
              <a:rPr lang="ko-KR" altLang="en-US" sz="1300" dirty="0" err="1" smtClean="0"/>
              <a:t>관리구역을</a:t>
            </a:r>
            <a:r>
              <a:rPr lang="ko-KR" altLang="en-US" sz="1300" dirty="0" smtClean="0"/>
              <a:t> 먼저 선택하게 한다</a:t>
            </a:r>
            <a:r>
              <a:rPr lang="en-US" altLang="ko-KR" sz="1300" dirty="0" smtClean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endParaRPr lang="en-US" altLang="ko-KR" sz="13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endParaRPr lang="en-US" altLang="ko-KR" sz="13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r>
              <a:rPr lang="en-US" altLang="ko-KR" sz="1300" dirty="0" smtClean="0"/>
              <a:t>if </a:t>
            </a:r>
            <a:r>
              <a:rPr lang="ko-KR" altLang="en-US" sz="1300" dirty="0" err="1" smtClean="0"/>
              <a:t>사용로봇을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선택한다</a:t>
            </a:r>
            <a:r>
              <a:rPr lang="en-US" altLang="ko-KR" sz="1300" dirty="0" smtClean="0"/>
              <a:t>.</a:t>
            </a:r>
            <a:br>
              <a:rPr lang="en-US" altLang="ko-KR" sz="1300" dirty="0" smtClean="0"/>
            </a:br>
            <a:r>
              <a:rPr lang="en-US" altLang="ko-KR" sz="1300" dirty="0" smtClean="0"/>
              <a:t>And </a:t>
            </a:r>
            <a:r>
              <a:rPr lang="ko-KR" altLang="en-US" sz="1300" dirty="0" err="1" smtClean="0"/>
              <a:t>관리구역을</a:t>
            </a:r>
            <a:r>
              <a:rPr lang="ko-KR" altLang="en-US" sz="1300" dirty="0" smtClean="0"/>
              <a:t> 이미 선택했다</a:t>
            </a:r>
            <a:r>
              <a:rPr lang="en-US" altLang="ko-KR" sz="1300" dirty="0" smtClean="0"/>
              <a:t>.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 smtClean="0"/>
              <a:t>Then </a:t>
            </a:r>
            <a:r>
              <a:rPr lang="ko-KR" altLang="en-US" sz="1300" dirty="0" err="1" smtClean="0"/>
              <a:t>관리구역에</a:t>
            </a:r>
            <a:r>
              <a:rPr lang="ko-KR" altLang="en-US" sz="1300" dirty="0" smtClean="0"/>
              <a:t> 맞는 </a:t>
            </a:r>
            <a:r>
              <a:rPr lang="ko-KR" altLang="en-US" sz="1300" dirty="0" err="1" smtClean="0"/>
              <a:t>사용로봇</a:t>
            </a:r>
            <a:r>
              <a:rPr lang="ko-KR" altLang="en-US" sz="1300" dirty="0" smtClean="0"/>
              <a:t> 리스트 중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ko-KR" altLang="en-US" sz="1300" dirty="0" smtClean="0"/>
              <a:t>다중선택값을 </a:t>
            </a:r>
            <a:r>
              <a:rPr lang="ko-KR" altLang="en-US" sz="1300" dirty="0" err="1" smtClean="0"/>
              <a:t>입력받는다</a:t>
            </a:r>
            <a:r>
              <a:rPr lang="en-US" altLang="ko-KR" sz="1300" dirty="0" smtClean="0"/>
              <a:t>.</a:t>
            </a:r>
            <a:endParaRPr lang="en-US" altLang="ko-KR" sz="13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r>
              <a:rPr lang="en-US" altLang="ko-KR" sz="1300" dirty="0" smtClean="0"/>
              <a:t>If </a:t>
            </a:r>
            <a:r>
              <a:rPr lang="ko-KR" altLang="en-US" sz="1300" dirty="0" smtClean="0"/>
              <a:t>입력정보조회를 선택한다</a:t>
            </a:r>
            <a:r>
              <a:rPr lang="en-US" altLang="ko-KR" sz="1300" dirty="0" smtClean="0"/>
              <a:t>.</a:t>
            </a:r>
            <a:br>
              <a:rPr lang="en-US" altLang="ko-KR" sz="1300" dirty="0" smtClean="0"/>
            </a:br>
            <a:r>
              <a:rPr lang="en-US" altLang="ko-KR" sz="1300" dirty="0" smtClean="0"/>
              <a:t>And </a:t>
            </a:r>
            <a:r>
              <a:rPr lang="ko-KR" altLang="en-US" sz="1300" dirty="0" smtClean="0"/>
              <a:t>사용자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를 </a:t>
            </a:r>
            <a:r>
              <a:rPr lang="ko-KR" altLang="en-US" sz="1300" dirty="0" err="1" smtClean="0"/>
              <a:t>입력받지</a:t>
            </a:r>
            <a:r>
              <a:rPr lang="ko-KR" altLang="en-US" sz="1300" dirty="0" smtClean="0"/>
              <a:t> 않았다</a:t>
            </a:r>
            <a:r>
              <a:rPr lang="en-US" altLang="ko-KR" sz="1300" dirty="0" smtClean="0"/>
              <a:t>.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 smtClean="0"/>
              <a:t>Then </a:t>
            </a:r>
            <a:r>
              <a:rPr lang="ko-KR" altLang="en-US" sz="1300" dirty="0" smtClean="0"/>
              <a:t>사용자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를 </a:t>
            </a:r>
            <a:r>
              <a:rPr lang="ko-KR" altLang="en-US" sz="1300" dirty="0" err="1"/>
              <a:t>입력받는다</a:t>
            </a:r>
            <a:r>
              <a:rPr lang="en-US" altLang="ko-KR" sz="13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r>
              <a:rPr lang="en-US" altLang="ko-KR" sz="1300" dirty="0" smtClean="0"/>
              <a:t>If </a:t>
            </a:r>
            <a:r>
              <a:rPr lang="ko-KR" altLang="en-US" sz="1300" dirty="0" smtClean="0"/>
              <a:t>입력정보조회을 </a:t>
            </a:r>
            <a:r>
              <a:rPr lang="ko-KR" altLang="en-US" sz="1300" dirty="0"/>
              <a:t>선택한다</a:t>
            </a:r>
            <a:r>
              <a:rPr lang="en-US" altLang="ko-KR" sz="1300" dirty="0" smtClean="0"/>
              <a:t>.</a:t>
            </a:r>
            <a:br>
              <a:rPr lang="en-US" altLang="ko-KR" sz="1300" dirty="0" smtClean="0"/>
            </a:br>
            <a:r>
              <a:rPr lang="en-US" altLang="ko-KR" sz="1300" dirty="0" smtClean="0"/>
              <a:t>And </a:t>
            </a:r>
            <a:r>
              <a:rPr lang="ko-KR" altLang="en-US" sz="1300" dirty="0" smtClean="0"/>
              <a:t>패스워드를 </a:t>
            </a:r>
            <a:r>
              <a:rPr lang="ko-KR" altLang="en-US" sz="1300" dirty="0" err="1" smtClean="0"/>
              <a:t>입력받지</a:t>
            </a:r>
            <a:r>
              <a:rPr lang="ko-KR" altLang="en-US" sz="1300" dirty="0" smtClean="0"/>
              <a:t> 않았다</a:t>
            </a:r>
            <a:r>
              <a:rPr lang="en-US" altLang="ko-KR" sz="1300" dirty="0" smtClean="0"/>
              <a:t>.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 smtClean="0"/>
              <a:t>Then </a:t>
            </a:r>
            <a:r>
              <a:rPr lang="ko-KR" altLang="en-US" sz="1300" dirty="0" smtClean="0"/>
              <a:t>패스워드를 </a:t>
            </a:r>
            <a:r>
              <a:rPr lang="ko-KR" altLang="en-US" sz="1300" dirty="0" err="1"/>
              <a:t>입력받는다</a:t>
            </a:r>
            <a:r>
              <a:rPr lang="en-US" altLang="ko-KR" sz="13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r>
              <a:rPr lang="en-US" altLang="ko-KR" sz="1300" dirty="0" smtClean="0"/>
              <a:t>If </a:t>
            </a:r>
            <a:r>
              <a:rPr lang="ko-KR" altLang="en-US" sz="1300" dirty="0" smtClean="0"/>
              <a:t>입력정보조회를 </a:t>
            </a:r>
            <a:r>
              <a:rPr lang="ko-KR" altLang="en-US" sz="1300" dirty="0"/>
              <a:t>선택한다</a:t>
            </a:r>
            <a:r>
              <a:rPr lang="en-US" altLang="ko-KR" sz="1300" dirty="0" smtClean="0"/>
              <a:t>.</a:t>
            </a:r>
            <a:br>
              <a:rPr lang="en-US" altLang="ko-KR" sz="1300" dirty="0" smtClean="0"/>
            </a:br>
            <a:r>
              <a:rPr lang="en-US" altLang="ko-KR" sz="1300" dirty="0" smtClean="0"/>
              <a:t>And </a:t>
            </a:r>
            <a:r>
              <a:rPr lang="ko-KR" altLang="en-US" sz="1300" dirty="0" smtClean="0"/>
              <a:t>사용자명을 </a:t>
            </a:r>
            <a:r>
              <a:rPr lang="ko-KR" altLang="en-US" sz="1300" dirty="0" err="1" smtClean="0"/>
              <a:t>입력받지</a:t>
            </a:r>
            <a:r>
              <a:rPr lang="ko-KR" altLang="en-US" sz="1300" dirty="0" smtClean="0"/>
              <a:t> 않았다</a:t>
            </a:r>
            <a:r>
              <a:rPr lang="en-US" altLang="ko-KR" sz="1300" dirty="0" smtClean="0"/>
              <a:t>.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 smtClean="0"/>
              <a:t>Then </a:t>
            </a:r>
            <a:r>
              <a:rPr lang="ko-KR" altLang="en-US" sz="1300" dirty="0"/>
              <a:t>사용자명을 </a:t>
            </a:r>
            <a:r>
              <a:rPr lang="ko-KR" altLang="en-US" sz="1300" dirty="0" err="1"/>
              <a:t>입력받는다</a:t>
            </a:r>
            <a:r>
              <a:rPr lang="en-US" altLang="ko-KR" sz="13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6"/>
            </a:pPr>
            <a:r>
              <a:rPr lang="en-US" altLang="ko-KR" sz="1300" dirty="0" smtClean="0"/>
              <a:t>If </a:t>
            </a:r>
            <a:r>
              <a:rPr lang="ko-KR" altLang="en-US" sz="1300" dirty="0" smtClean="0"/>
              <a:t>입력정보조회을 </a:t>
            </a:r>
            <a:r>
              <a:rPr lang="ko-KR" altLang="en-US" sz="1300" dirty="0"/>
              <a:t>선택한다</a:t>
            </a:r>
            <a:r>
              <a:rPr lang="en-US" altLang="ko-KR" sz="1300" dirty="0" smtClean="0"/>
              <a:t>.</a:t>
            </a:r>
            <a:br>
              <a:rPr lang="en-US" altLang="ko-KR" sz="1300" dirty="0" smtClean="0"/>
            </a:br>
            <a:r>
              <a:rPr lang="en-US" altLang="ko-KR" sz="1300" dirty="0" smtClean="0"/>
              <a:t>And </a:t>
            </a:r>
            <a:r>
              <a:rPr lang="ko-KR" altLang="en-US" sz="1300" dirty="0" smtClean="0"/>
              <a:t>사용자</a:t>
            </a:r>
            <a:r>
              <a:rPr lang="en-US" altLang="ko-KR" sz="1300" dirty="0" smtClean="0"/>
              <a:t>ID, </a:t>
            </a:r>
            <a:r>
              <a:rPr lang="ko-KR" altLang="en-US" sz="1300" dirty="0" smtClean="0"/>
              <a:t>패스워드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사용자명을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1300" dirty="0" smtClean="0"/>
              <a:t>      </a:t>
            </a:r>
            <a:r>
              <a:rPr lang="ko-KR" altLang="en-US" sz="1300" dirty="0" smtClean="0"/>
              <a:t>이미 </a:t>
            </a:r>
            <a:r>
              <a:rPr lang="ko-KR" altLang="en-US" sz="1300" dirty="0" err="1" smtClean="0"/>
              <a:t>입력받았다</a:t>
            </a:r>
            <a:r>
              <a:rPr lang="en-US" altLang="ko-KR" sz="1300" dirty="0" smtClean="0"/>
              <a:t>.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 smtClean="0"/>
              <a:t>Then </a:t>
            </a:r>
            <a:r>
              <a:rPr lang="ko-KR" altLang="en-US" sz="1300" dirty="0" smtClean="0"/>
              <a:t>지금까지 업데이트된 사용자 정보를 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1300" dirty="0" smtClean="0"/>
              <a:t>       </a:t>
            </a:r>
            <a:r>
              <a:rPr lang="ko-KR" altLang="en-US" sz="1300" dirty="0" smtClean="0"/>
              <a:t>조회한다</a:t>
            </a:r>
            <a:r>
              <a:rPr lang="en-US" altLang="ko-KR" sz="1300" dirty="0" smtClean="0"/>
              <a:t>.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6726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세부 </a:t>
            </a:r>
            <a:r>
              <a:rPr lang="ko-KR" altLang="en-US" dirty="0" err="1"/>
              <a:t>규칙별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구현 코드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ko-KR" dirty="0" err="1" smtClean="0"/>
              <a:t>Main_select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작업을 선택하여 해당 작업을 수행하기 위해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받는 </a:t>
            </a:r>
            <a:r>
              <a:rPr lang="en-US" altLang="ko-KR" dirty="0" smtClean="0"/>
              <a:t>function</a:t>
            </a:r>
            <a:br>
              <a:rPr lang="en-US" altLang="ko-KR" dirty="0" smtClean="0"/>
            </a:br>
            <a:r>
              <a:rPr lang="ko-KR" altLang="en-US" dirty="0" smtClean="0"/>
              <a:t>규칙 </a:t>
            </a:r>
            <a:r>
              <a:rPr lang="en-US" altLang="ko-KR" dirty="0" smtClean="0"/>
              <a:t>1 ~ 8 </a:t>
            </a:r>
            <a:r>
              <a:rPr lang="ko-KR" altLang="en-US" dirty="0" smtClean="0"/>
              <a:t>등 작업 </a:t>
            </a:r>
            <a:r>
              <a:rPr lang="ko-KR" altLang="en-US" dirty="0" err="1" smtClean="0"/>
              <a:t>선택용</a:t>
            </a:r>
            <a:r>
              <a:rPr lang="ko-KR" altLang="en-US" dirty="0" smtClean="0"/>
              <a:t> 규칙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 받는 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사용</a:t>
            </a:r>
            <a:endParaRPr lang="ko-KR" altLang="en-US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1905000"/>
            <a:ext cx="5883150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세부 </a:t>
            </a:r>
            <a:r>
              <a:rPr lang="ko-KR" altLang="en-US" dirty="0" err="1"/>
              <a:t>규칙별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구현 코드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en-US" altLang="ko-KR" dirty="0" err="1" smtClean="0"/>
              <a:t>Input_data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선택된 작업을 수행하여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받는 </a:t>
            </a:r>
            <a:r>
              <a:rPr lang="en-US" altLang="ko-KR" dirty="0" smtClean="0"/>
              <a:t>function</a:t>
            </a:r>
            <a:br>
              <a:rPr lang="en-US" altLang="ko-KR" dirty="0" smtClean="0"/>
            </a:br>
            <a:r>
              <a:rPr lang="ko-KR" altLang="en-US" dirty="0"/>
              <a:t>규칙 </a:t>
            </a:r>
            <a:r>
              <a:rPr lang="en-US" altLang="ko-KR" dirty="0"/>
              <a:t>1 ~ 8 </a:t>
            </a:r>
            <a:r>
              <a:rPr lang="ko-KR" altLang="en-US" dirty="0"/>
              <a:t>등 작업 </a:t>
            </a:r>
            <a:r>
              <a:rPr lang="ko-KR" altLang="en-US" dirty="0" err="1"/>
              <a:t>선택용</a:t>
            </a:r>
            <a:r>
              <a:rPr lang="ko-KR" altLang="en-US" dirty="0"/>
              <a:t>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 후 연결 부분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1905000"/>
            <a:ext cx="5004759" cy="47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세부 </a:t>
            </a:r>
            <a:r>
              <a:rPr lang="ko-KR" altLang="en-US" dirty="0" err="1"/>
              <a:t>규칙별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구현 코드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ko-KR" dirty="0" err="1" smtClean="0"/>
              <a:t>Input_id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ko-KR" altLang="en-US" dirty="0" smtClean="0"/>
              <a:t> 규칙에 따라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규칙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rtl="0"/>
            <a:r>
              <a:rPr lang="en-US" altLang="ko-KR" dirty="0" err="1" smtClean="0"/>
              <a:t>Input_pw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패스워드를 규칙에 따라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</a:t>
            </a:r>
            <a:br>
              <a:rPr lang="en-US" altLang="ko-KR" dirty="0" smtClean="0"/>
            </a:br>
            <a:r>
              <a:rPr lang="ko-KR" altLang="en-US" dirty="0" smtClean="0"/>
              <a:t>규칙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1905000"/>
            <a:ext cx="5264968" cy="46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세부 </a:t>
            </a:r>
            <a:r>
              <a:rPr lang="ko-KR" altLang="en-US" dirty="0" err="1"/>
              <a:t>규칙별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구현 코드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en-US" altLang="ko-KR" dirty="0" err="1" smtClean="0"/>
              <a:t>Input_nm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사용자명을 규칙에 따라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</a:t>
            </a:r>
            <a:br>
              <a:rPr lang="en-US" altLang="ko-KR" dirty="0" smtClean="0"/>
            </a:br>
            <a:r>
              <a:rPr lang="ko-KR" altLang="en-US" dirty="0" smtClean="0"/>
              <a:t>규칙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사용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1905000"/>
            <a:ext cx="4290432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칠판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0_TF02804846_TF02804846.potx" id="{5D58C5C8-DCD8-4683-8F80-2727C2154D0F}" vid="{5606BD10-093D-48AD-B740-AC65385F8422}"/>
    </a:ext>
  </a:extLst>
</a:theme>
</file>

<file path=ppt/theme/theme2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칠판 교육 프레젠테이션(와이드스크린)</Template>
  <TotalTime>99</TotalTime>
  <Words>205</Words>
  <Application>Microsoft Office PowerPoint</Application>
  <PresentationFormat>사용자 지정</PresentationFormat>
  <Paragraphs>91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Consolas</vt:lpstr>
      <vt:lpstr>Corbel</vt:lpstr>
      <vt:lpstr>칠판 16x9</vt:lpstr>
      <vt:lpstr>규칙 기반 시스템 (현업 관련 : 로봇 사용자 생성)</vt:lpstr>
      <vt:lpstr>목차</vt:lpstr>
      <vt:lpstr>개요</vt:lpstr>
      <vt:lpstr>규칙 정의(1/2)</vt:lpstr>
      <vt:lpstr>규칙 정의(2/2)</vt:lpstr>
      <vt:lpstr>세부 규칙별 python 구현 코드</vt:lpstr>
      <vt:lpstr>세부 규칙별 python 구현 코드</vt:lpstr>
      <vt:lpstr>세부 규칙별 python 구현 코드</vt:lpstr>
      <vt:lpstr>세부 규칙별 python 구현 코드</vt:lpstr>
      <vt:lpstr>세부 규칙별 python 구현 코드</vt:lpstr>
      <vt:lpstr>세부 규칙별 python 구현 코드</vt:lpstr>
      <vt:lpstr>세부 규칙별 python 구현 코드</vt:lpstr>
      <vt:lpstr>세부 규칙별 python 구현 코드</vt:lpstr>
      <vt:lpstr>세부 규칙별 python 구현 코드</vt:lpstr>
      <vt:lpstr>세부 규칙별 python 구현 코드</vt:lpstr>
      <vt:lpstr>결과 화면 캡쳐</vt:lpstr>
      <vt:lpstr>이상 발표를 마칩니다.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규칙 기반 시스템 (현업 관련 : 로봇 사용자 생성)</dc:title>
  <dc:creator>siahn</dc:creator>
  <cp:lastModifiedBy>siahn</cp:lastModifiedBy>
  <cp:revision>12</cp:revision>
  <dcterms:created xsi:type="dcterms:W3CDTF">2022-04-05T06:17:35Z</dcterms:created>
  <dcterms:modified xsi:type="dcterms:W3CDTF">2022-04-05T07:57:11Z</dcterms:modified>
</cp:coreProperties>
</file>