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449" r:id="rId5"/>
    <p:sldId id="1032" r:id="rId6"/>
    <p:sldId id="1057" r:id="rId7"/>
    <p:sldId id="1058" r:id="rId8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146" d="100"/>
          <a:sy n="146" d="100"/>
        </p:scale>
        <p:origin x="270" y="132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김철수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(202200000)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879005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04/17(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히스토그램을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3F185D-BF69-AC3E-33DC-6A2BF2D5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6" y="1421022"/>
            <a:ext cx="5071998" cy="477666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91AAAE-96DA-C058-48A0-D3D396713BF1}"/>
              </a:ext>
            </a:extLst>
          </p:cNvPr>
          <p:cNvSpPr/>
          <p:nvPr/>
        </p:nvSpPr>
        <p:spPr bwMode="auto">
          <a:xfrm>
            <a:off x="1383980" y="4059007"/>
            <a:ext cx="6210070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0000" marR="0" indent="-1800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※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코딩을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통해 해결해야 하는 문제의 경우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설명과 함께 코드와 결과값을 이 예시처럼 꼭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‘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붙여넣기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’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하시기 바랍니다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.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별도 제출 없음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43276</TotalTime>
  <Words>426</Words>
  <Application>Microsoft Office PowerPoint</Application>
  <PresentationFormat>화면 슬라이드 쇼(4:3)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Corbel</vt:lpstr>
      <vt:lpstr>Wingdings</vt:lpstr>
      <vt:lpstr>1_Default Design</vt:lpstr>
      <vt:lpstr>PowerPoint 프레젠테이션</vt:lpstr>
      <vt:lpstr>Predicting Software Reselling Profits</vt:lpstr>
      <vt:lpstr>Predicting Software Reselling Profits</vt:lpstr>
      <vt:lpstr>Predicting Software Reselling Profits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Lee Kwang-yon</cp:lastModifiedBy>
  <cp:revision>3199</cp:revision>
  <cp:lastPrinted>2006-07-05T10:01:35Z</cp:lastPrinted>
  <dcterms:created xsi:type="dcterms:W3CDTF">2004-08-18T11:28:05Z</dcterms:created>
  <dcterms:modified xsi:type="dcterms:W3CDTF">2023-04-10T07:04:58Z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