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2" r:id="rId9"/>
    <p:sldId id="263" r:id="rId10"/>
    <p:sldId id="261" r:id="rId11"/>
    <p:sldId id="260" r:id="rId12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91" autoAdjust="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9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08/layout/VerticalCurvedList" loCatId="list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ko-KR" altLang="en-U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프로젝트 선정</a:t>
          </a:r>
          <a:endParaRPr lang="ko-KR" alt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ko-KR" altLang="en-U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데이터 수집</a:t>
          </a:r>
          <a:endParaRPr lang="ko-KR" alt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ko-KR" altLang="en-U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소스 코드 진행</a:t>
          </a:r>
          <a:endParaRPr lang="ko-KR" alt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CC35EC0-29A8-4C6F-953F-95CFE864AD5B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ko-KR" altLang="en-U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추가 보완 사항</a:t>
          </a:r>
          <a:endParaRPr lang="ko-KR" alt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D357631-DDA3-4156-887A-26CE47AE017D}" type="parTrans" cxnId="{96F954DE-9D7A-44D0-88A9-45A39B0C012B}">
      <dgm:prSet/>
      <dgm:spPr/>
      <dgm:t>
        <a:bodyPr/>
        <a:lstStyle/>
        <a:p>
          <a:pPr latinLnBrk="1"/>
          <a:endParaRPr lang="ko-KR" altLang="en-US"/>
        </a:p>
      </dgm:t>
    </dgm:pt>
    <dgm:pt modelId="{6850005F-89A9-4231-8FFE-24A08212014D}" type="sibTrans" cxnId="{96F954DE-9D7A-44D0-88A9-45A39B0C012B}">
      <dgm:prSet/>
      <dgm:spPr/>
      <dgm:t>
        <a:bodyPr/>
        <a:lstStyle/>
        <a:p>
          <a:pPr latinLnBrk="1"/>
          <a:endParaRPr lang="ko-KR" altLang="en-US"/>
        </a:p>
      </dgm:t>
    </dgm:pt>
    <dgm:pt modelId="{9EF03382-1C33-4154-B002-DC3934BF07F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ko-KR" altLang="en-U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결과 양상</a:t>
          </a:r>
          <a:endParaRPr lang="ko-KR" alt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822B2C9-982E-4F83-AEDC-20774785DFD0}" type="parTrans" cxnId="{5E436DAB-95B4-4C93-A842-B435F94033DC}">
      <dgm:prSet/>
      <dgm:spPr/>
      <dgm:t>
        <a:bodyPr/>
        <a:lstStyle/>
        <a:p>
          <a:pPr latinLnBrk="1"/>
          <a:endParaRPr lang="ko-KR" altLang="en-US"/>
        </a:p>
      </dgm:t>
    </dgm:pt>
    <dgm:pt modelId="{EF74BDE1-F516-4FE3-AC6C-4FF032C2DAA3}" type="sibTrans" cxnId="{5E436DAB-95B4-4C93-A842-B435F94033DC}">
      <dgm:prSet/>
      <dgm:spPr/>
      <dgm:t>
        <a:bodyPr/>
        <a:lstStyle/>
        <a:p>
          <a:pPr latinLnBrk="1"/>
          <a:endParaRPr lang="ko-KR" altLang="en-US"/>
        </a:p>
      </dgm:t>
    </dgm:pt>
    <dgm:pt modelId="{E245484A-F1BF-4F22-BC85-00B09E44B135}" type="pres">
      <dgm:prSet presAssocID="{E1B432F4-5FDB-4518-9272-2F3934AC6AA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7A0F6B-9E11-4745-99CB-C66014C320D6}" type="pres">
      <dgm:prSet presAssocID="{E1B432F4-5FDB-4518-9272-2F3934AC6AA2}" presName="Name1" presStyleCnt="0"/>
      <dgm:spPr/>
    </dgm:pt>
    <dgm:pt modelId="{70941554-0872-4B46-AC24-342095FB95DA}" type="pres">
      <dgm:prSet presAssocID="{E1B432F4-5FDB-4518-9272-2F3934AC6AA2}" presName="cycle" presStyleCnt="0"/>
      <dgm:spPr/>
    </dgm:pt>
    <dgm:pt modelId="{E060A4BF-805E-43FB-BBC4-2E34AB43AD87}" type="pres">
      <dgm:prSet presAssocID="{E1B432F4-5FDB-4518-9272-2F3934AC6AA2}" presName="srcNode" presStyleLbl="node1" presStyleIdx="0" presStyleCnt="5"/>
      <dgm:spPr/>
    </dgm:pt>
    <dgm:pt modelId="{29B0E967-5404-44D8-A3F4-236920CF0CBD}" type="pres">
      <dgm:prSet presAssocID="{E1B432F4-5FDB-4518-9272-2F3934AC6AA2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FA5AAB83-C93C-4ED0-9FF4-5F7AF6FDE564}" type="pres">
      <dgm:prSet presAssocID="{E1B432F4-5FDB-4518-9272-2F3934AC6AA2}" presName="extraNode" presStyleLbl="node1" presStyleIdx="0" presStyleCnt="5"/>
      <dgm:spPr/>
    </dgm:pt>
    <dgm:pt modelId="{CB04899F-2FC8-4446-A7F6-492BDE6A5965}" type="pres">
      <dgm:prSet presAssocID="{E1B432F4-5FDB-4518-9272-2F3934AC6AA2}" presName="dstNode" presStyleLbl="node1" presStyleIdx="0" presStyleCnt="5"/>
      <dgm:spPr/>
    </dgm:pt>
    <dgm:pt modelId="{CEF4451A-5BC6-4C06-A906-4E189943B3F7}" type="pres">
      <dgm:prSet presAssocID="{B633A646-2062-4841-AF18-847B074C6716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8BBEC8-0A5F-42A0-91B5-55621CD38773}" type="pres">
      <dgm:prSet presAssocID="{B633A646-2062-4841-AF18-847B074C6716}" presName="accent_1" presStyleCnt="0"/>
      <dgm:spPr/>
    </dgm:pt>
    <dgm:pt modelId="{E7604931-1E19-4B7A-9111-42C896C96DDE}" type="pres">
      <dgm:prSet presAssocID="{B633A646-2062-4841-AF18-847B074C6716}" presName="accentRepeatNode" presStyleLbl="solidFgAcc1" presStyleIdx="0" presStyleCnt="5"/>
      <dgm:spPr/>
    </dgm:pt>
    <dgm:pt modelId="{DB2BF0E0-2848-4358-9935-A2FE58A4CB80}" type="pres">
      <dgm:prSet presAssocID="{14BC708E-A0A1-4102-88E4-E75128B4E51E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0053BC-159B-45B8-B30A-CFEAD2B5E165}" type="pres">
      <dgm:prSet presAssocID="{14BC708E-A0A1-4102-88E4-E75128B4E51E}" presName="accent_2" presStyleCnt="0"/>
      <dgm:spPr/>
    </dgm:pt>
    <dgm:pt modelId="{35D42A58-561A-4466-ABBF-1E409D646D7B}" type="pres">
      <dgm:prSet presAssocID="{14BC708E-A0A1-4102-88E4-E75128B4E51E}" presName="accentRepeatNode" presStyleLbl="solidFgAcc1" presStyleIdx="1" presStyleCnt="5"/>
      <dgm:spPr/>
    </dgm:pt>
    <dgm:pt modelId="{D7AC5598-DB08-4C9B-93A3-234D9F8366A7}" type="pres">
      <dgm:prSet presAssocID="{C6D21269-399B-4BA2-8621-C7B9DA1E1B8F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B35963-6F33-499C-94CD-C209A1D10A44}" type="pres">
      <dgm:prSet presAssocID="{C6D21269-399B-4BA2-8621-C7B9DA1E1B8F}" presName="accent_3" presStyleCnt="0"/>
      <dgm:spPr/>
    </dgm:pt>
    <dgm:pt modelId="{2190A17C-B52E-4B81-BF13-A8F269FAF4A0}" type="pres">
      <dgm:prSet presAssocID="{C6D21269-399B-4BA2-8621-C7B9DA1E1B8F}" presName="accentRepeatNode" presStyleLbl="solidFgAcc1" presStyleIdx="2" presStyleCnt="5"/>
      <dgm:spPr/>
    </dgm:pt>
    <dgm:pt modelId="{233E5233-0BE6-459B-A9CF-4A76BB441518}" type="pres">
      <dgm:prSet presAssocID="{9EF03382-1C33-4154-B002-DC3934BF07F6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DA0098-E76A-4ED7-971D-09184713155B}" type="pres">
      <dgm:prSet presAssocID="{9EF03382-1C33-4154-B002-DC3934BF07F6}" presName="accent_4" presStyleCnt="0"/>
      <dgm:spPr/>
    </dgm:pt>
    <dgm:pt modelId="{7516C5AF-A7F9-40B4-809C-26E5CF85C564}" type="pres">
      <dgm:prSet presAssocID="{9EF03382-1C33-4154-B002-DC3934BF07F6}" presName="accentRepeatNode" presStyleLbl="solidFgAcc1" presStyleIdx="3" presStyleCnt="5"/>
      <dgm:spPr/>
    </dgm:pt>
    <dgm:pt modelId="{8A5FBA40-A3FD-42CC-8A38-90F450CE7AAA}" type="pres">
      <dgm:prSet presAssocID="{9CC35EC0-29A8-4C6F-953F-95CFE864AD5B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5A79FD-136E-4E80-A460-8CEEB6127502}" type="pres">
      <dgm:prSet presAssocID="{9CC35EC0-29A8-4C6F-953F-95CFE864AD5B}" presName="accent_5" presStyleCnt="0"/>
      <dgm:spPr/>
    </dgm:pt>
    <dgm:pt modelId="{962E0E26-E5DE-43D8-B679-5D8FA1B1DC02}" type="pres">
      <dgm:prSet presAssocID="{9CC35EC0-29A8-4C6F-953F-95CFE864AD5B}" presName="accentRepeatNode" presStyleLbl="solidFgAcc1" presStyleIdx="4" presStyleCnt="5"/>
      <dgm:spPr/>
    </dgm:pt>
  </dgm:ptLst>
  <dgm:cxnLst>
    <dgm:cxn modelId="{EB8280B6-9A45-4481-A46E-1EEFD8CA4EEB}" type="presOf" srcId="{9EF03382-1C33-4154-B002-DC3934BF07F6}" destId="{233E5233-0BE6-459B-A9CF-4A76BB441518}" srcOrd="0" destOrd="0" presId="urn:microsoft.com/office/officeart/2008/layout/VerticalCurve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5E436DAB-95B4-4C93-A842-B435F94033DC}" srcId="{E1B432F4-5FDB-4518-9272-2F3934AC6AA2}" destId="{9EF03382-1C33-4154-B002-DC3934BF07F6}" srcOrd="3" destOrd="0" parTransId="{E822B2C9-982E-4F83-AEDC-20774785DFD0}" sibTransId="{EF74BDE1-F516-4FE3-AC6C-4FF032C2DAA3}"/>
    <dgm:cxn modelId="{61262E3C-2C17-4CF6-8ADC-EEB3FE4153E2}" type="presOf" srcId="{1397C75F-5FD8-4120-9A24-A246D042942B}" destId="{29B0E967-5404-44D8-A3F4-236920CF0CBD}" srcOrd="0" destOrd="0" presId="urn:microsoft.com/office/officeart/2008/layout/VerticalCurvedList"/>
    <dgm:cxn modelId="{96F954DE-9D7A-44D0-88A9-45A39B0C012B}" srcId="{E1B432F4-5FDB-4518-9272-2F3934AC6AA2}" destId="{9CC35EC0-29A8-4C6F-953F-95CFE864AD5B}" srcOrd="4" destOrd="0" parTransId="{FD357631-DDA3-4156-887A-26CE47AE017D}" sibTransId="{6850005F-89A9-4231-8FFE-24A08212014D}"/>
    <dgm:cxn modelId="{61A042E2-DCD9-45FE-9608-505517403965}" type="presOf" srcId="{C6D21269-399B-4BA2-8621-C7B9DA1E1B8F}" destId="{D7AC5598-DB08-4C9B-93A3-234D9F8366A7}" srcOrd="0" destOrd="0" presId="urn:microsoft.com/office/officeart/2008/layout/VerticalCurvedList"/>
    <dgm:cxn modelId="{60CCCA17-3707-4877-A8ED-A44ABB2924B6}" type="presOf" srcId="{E1B432F4-5FDB-4518-9272-2F3934AC6AA2}" destId="{E245484A-F1BF-4F22-BC85-00B09E44B135}" srcOrd="0" destOrd="0" presId="urn:microsoft.com/office/officeart/2008/layout/VerticalCurvedList"/>
    <dgm:cxn modelId="{54A8B424-D540-47A0-8315-300D20530C5B}" type="presOf" srcId="{14BC708E-A0A1-4102-88E4-E75128B4E51E}" destId="{DB2BF0E0-2848-4358-9935-A2FE58A4CB80}" srcOrd="0" destOrd="0" presId="urn:microsoft.com/office/officeart/2008/layout/VerticalCurvedList"/>
    <dgm:cxn modelId="{D2207990-B128-4011-AECC-30ED37E881CB}" type="presOf" srcId="{9CC35EC0-29A8-4C6F-953F-95CFE864AD5B}" destId="{8A5FBA40-A3FD-42CC-8A38-90F450CE7AAA}" srcOrd="0" destOrd="0" presId="urn:microsoft.com/office/officeart/2008/layout/VerticalCurvedList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C0DB0008-4AF3-4DE9-94BC-1433F9CAE030}" type="presOf" srcId="{B633A646-2062-4841-AF18-847B074C6716}" destId="{CEF4451A-5BC6-4C06-A906-4E189943B3F7}" srcOrd="0" destOrd="0" presId="urn:microsoft.com/office/officeart/2008/layout/VerticalCurve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DD4DF465-11FE-4737-B019-1E3EDD06AA4B}" type="presParOf" srcId="{E245484A-F1BF-4F22-BC85-00B09E44B135}" destId="{0C7A0F6B-9E11-4745-99CB-C66014C320D6}" srcOrd="0" destOrd="0" presId="urn:microsoft.com/office/officeart/2008/layout/VerticalCurvedList"/>
    <dgm:cxn modelId="{3C49ADD4-2CF7-4FAF-ACF1-652714A01DF3}" type="presParOf" srcId="{0C7A0F6B-9E11-4745-99CB-C66014C320D6}" destId="{70941554-0872-4B46-AC24-342095FB95DA}" srcOrd="0" destOrd="0" presId="urn:microsoft.com/office/officeart/2008/layout/VerticalCurvedList"/>
    <dgm:cxn modelId="{EBF35AB0-FE13-4D04-B1DD-A5F7038732F3}" type="presParOf" srcId="{70941554-0872-4B46-AC24-342095FB95DA}" destId="{E060A4BF-805E-43FB-BBC4-2E34AB43AD87}" srcOrd="0" destOrd="0" presId="urn:microsoft.com/office/officeart/2008/layout/VerticalCurvedList"/>
    <dgm:cxn modelId="{5022326F-1F22-403E-9924-30C85E3E79D8}" type="presParOf" srcId="{70941554-0872-4B46-AC24-342095FB95DA}" destId="{29B0E967-5404-44D8-A3F4-236920CF0CBD}" srcOrd="1" destOrd="0" presId="urn:microsoft.com/office/officeart/2008/layout/VerticalCurvedList"/>
    <dgm:cxn modelId="{4D3D1366-57DD-426C-8BC5-D3325190A6C5}" type="presParOf" srcId="{70941554-0872-4B46-AC24-342095FB95DA}" destId="{FA5AAB83-C93C-4ED0-9FF4-5F7AF6FDE564}" srcOrd="2" destOrd="0" presId="urn:microsoft.com/office/officeart/2008/layout/VerticalCurvedList"/>
    <dgm:cxn modelId="{16B2C512-D502-4890-88E3-A88CA081F00F}" type="presParOf" srcId="{70941554-0872-4B46-AC24-342095FB95DA}" destId="{CB04899F-2FC8-4446-A7F6-492BDE6A5965}" srcOrd="3" destOrd="0" presId="urn:microsoft.com/office/officeart/2008/layout/VerticalCurvedList"/>
    <dgm:cxn modelId="{F75C2CCE-C0CC-4E4D-B6F5-94E3280019C4}" type="presParOf" srcId="{0C7A0F6B-9E11-4745-99CB-C66014C320D6}" destId="{CEF4451A-5BC6-4C06-A906-4E189943B3F7}" srcOrd="1" destOrd="0" presId="urn:microsoft.com/office/officeart/2008/layout/VerticalCurvedList"/>
    <dgm:cxn modelId="{5F90A1ED-36FC-405E-86BA-D313A8330A81}" type="presParOf" srcId="{0C7A0F6B-9E11-4745-99CB-C66014C320D6}" destId="{1D8BBEC8-0A5F-42A0-91B5-55621CD38773}" srcOrd="2" destOrd="0" presId="urn:microsoft.com/office/officeart/2008/layout/VerticalCurvedList"/>
    <dgm:cxn modelId="{0F4917C9-C1A0-457F-8920-B7B3BB18E65B}" type="presParOf" srcId="{1D8BBEC8-0A5F-42A0-91B5-55621CD38773}" destId="{E7604931-1E19-4B7A-9111-42C896C96DDE}" srcOrd="0" destOrd="0" presId="urn:microsoft.com/office/officeart/2008/layout/VerticalCurvedList"/>
    <dgm:cxn modelId="{DD8AB6C2-610C-4CA4-93A4-9AE14A90BDDB}" type="presParOf" srcId="{0C7A0F6B-9E11-4745-99CB-C66014C320D6}" destId="{DB2BF0E0-2848-4358-9935-A2FE58A4CB80}" srcOrd="3" destOrd="0" presId="urn:microsoft.com/office/officeart/2008/layout/VerticalCurvedList"/>
    <dgm:cxn modelId="{1E79A9EB-68B2-4A7A-99DB-C2E708225832}" type="presParOf" srcId="{0C7A0F6B-9E11-4745-99CB-C66014C320D6}" destId="{080053BC-159B-45B8-B30A-CFEAD2B5E165}" srcOrd="4" destOrd="0" presId="urn:microsoft.com/office/officeart/2008/layout/VerticalCurvedList"/>
    <dgm:cxn modelId="{3C3CE89C-C18C-4647-90F7-F975C4831558}" type="presParOf" srcId="{080053BC-159B-45B8-B30A-CFEAD2B5E165}" destId="{35D42A58-561A-4466-ABBF-1E409D646D7B}" srcOrd="0" destOrd="0" presId="urn:microsoft.com/office/officeart/2008/layout/VerticalCurvedList"/>
    <dgm:cxn modelId="{1DBB2197-7957-481B-A19F-D17102FBB537}" type="presParOf" srcId="{0C7A0F6B-9E11-4745-99CB-C66014C320D6}" destId="{D7AC5598-DB08-4C9B-93A3-234D9F8366A7}" srcOrd="5" destOrd="0" presId="urn:microsoft.com/office/officeart/2008/layout/VerticalCurvedList"/>
    <dgm:cxn modelId="{9E851FD5-AD53-4631-99BD-E94B62CC49AE}" type="presParOf" srcId="{0C7A0F6B-9E11-4745-99CB-C66014C320D6}" destId="{BDB35963-6F33-499C-94CD-C209A1D10A44}" srcOrd="6" destOrd="0" presId="urn:microsoft.com/office/officeart/2008/layout/VerticalCurvedList"/>
    <dgm:cxn modelId="{904A095C-5D03-4614-8EEA-05A55FBD19F6}" type="presParOf" srcId="{BDB35963-6F33-499C-94CD-C209A1D10A44}" destId="{2190A17C-B52E-4B81-BF13-A8F269FAF4A0}" srcOrd="0" destOrd="0" presId="urn:microsoft.com/office/officeart/2008/layout/VerticalCurvedList"/>
    <dgm:cxn modelId="{5182403D-80A9-4F6B-9436-CE622F51DAA4}" type="presParOf" srcId="{0C7A0F6B-9E11-4745-99CB-C66014C320D6}" destId="{233E5233-0BE6-459B-A9CF-4A76BB441518}" srcOrd="7" destOrd="0" presId="urn:microsoft.com/office/officeart/2008/layout/VerticalCurvedList"/>
    <dgm:cxn modelId="{0C2958AF-D9A8-498B-9C56-D06A6F3AEF97}" type="presParOf" srcId="{0C7A0F6B-9E11-4745-99CB-C66014C320D6}" destId="{DFDA0098-E76A-4ED7-971D-09184713155B}" srcOrd="8" destOrd="0" presId="urn:microsoft.com/office/officeart/2008/layout/VerticalCurvedList"/>
    <dgm:cxn modelId="{F5449964-4FF1-4F00-AD89-67537C6BF5FD}" type="presParOf" srcId="{DFDA0098-E76A-4ED7-971D-09184713155B}" destId="{7516C5AF-A7F9-40B4-809C-26E5CF85C564}" srcOrd="0" destOrd="0" presId="urn:microsoft.com/office/officeart/2008/layout/VerticalCurvedList"/>
    <dgm:cxn modelId="{120610C3-37BC-4ECE-96EE-580988BBF91F}" type="presParOf" srcId="{0C7A0F6B-9E11-4745-99CB-C66014C320D6}" destId="{8A5FBA40-A3FD-42CC-8A38-90F450CE7AAA}" srcOrd="9" destOrd="0" presId="urn:microsoft.com/office/officeart/2008/layout/VerticalCurvedList"/>
    <dgm:cxn modelId="{60D25CB3-205C-47ED-9E03-6C1E1519A83C}" type="presParOf" srcId="{0C7A0F6B-9E11-4745-99CB-C66014C320D6}" destId="{135A79FD-136E-4E80-A460-8CEEB6127502}" srcOrd="10" destOrd="0" presId="urn:microsoft.com/office/officeart/2008/layout/VerticalCurvedList"/>
    <dgm:cxn modelId="{4EBA2076-A9BB-4EB0-8270-A73F41CAF6FA}" type="presParOf" srcId="{135A79FD-136E-4E80-A460-8CEEB6127502}" destId="{962E0E26-E5DE-43D8-B679-5D8FA1B1DC0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0E967-5404-44D8-A3F4-236920CF0CBD}">
      <dsp:nvSpPr>
        <dsp:cNvPr id="0" name=""/>
        <dsp:cNvSpPr/>
      </dsp:nvSpPr>
      <dsp:spPr>
        <a:xfrm>
          <a:off x="-5571397" y="-852947"/>
          <a:ext cx="6633494" cy="6633494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F4451A-5BC6-4C06-A906-4E189943B3F7}">
      <dsp:nvSpPr>
        <dsp:cNvPr id="0" name=""/>
        <dsp:cNvSpPr/>
      </dsp:nvSpPr>
      <dsp:spPr>
        <a:xfrm>
          <a:off x="464340" y="307876"/>
          <a:ext cx="5073883" cy="61614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9067" tIns="55880" rIns="55880" bIns="55880" numCol="1" spcCol="1270" rtlCol="0" anchor="ctr" anchorCtr="0">
          <a:noAutofit/>
        </a:bodyPr>
        <a:lstStyle/>
        <a:p>
          <a:pPr lvl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프로젝트 선정</a:t>
          </a:r>
          <a:endParaRPr lang="ko-KR" altLang="en-US" sz="22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64340" y="307876"/>
        <a:ext cx="5073883" cy="616147"/>
      </dsp:txXfrm>
    </dsp:sp>
    <dsp:sp modelId="{E7604931-1E19-4B7A-9111-42C896C96DDE}">
      <dsp:nvSpPr>
        <dsp:cNvPr id="0" name=""/>
        <dsp:cNvSpPr/>
      </dsp:nvSpPr>
      <dsp:spPr>
        <a:xfrm>
          <a:off x="79248" y="230858"/>
          <a:ext cx="770183" cy="7701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2BF0E0-2848-4358-9935-A2FE58A4CB80}">
      <dsp:nvSpPr>
        <dsp:cNvPr id="0" name=""/>
        <dsp:cNvSpPr/>
      </dsp:nvSpPr>
      <dsp:spPr>
        <a:xfrm>
          <a:off x="905853" y="1231801"/>
          <a:ext cx="4632370" cy="61614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9067" tIns="55880" rIns="55880" bIns="55880" numCol="1" spcCol="1270" rtlCol="0" anchor="ctr" anchorCtr="0">
          <a:noAutofit/>
        </a:bodyPr>
        <a:lstStyle/>
        <a:p>
          <a:pPr lvl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데이터 수집</a:t>
          </a:r>
          <a:endParaRPr lang="ko-KR" altLang="en-US" sz="22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905853" y="1231801"/>
        <a:ext cx="4632370" cy="616147"/>
      </dsp:txXfrm>
    </dsp:sp>
    <dsp:sp modelId="{35D42A58-561A-4466-ABBF-1E409D646D7B}">
      <dsp:nvSpPr>
        <dsp:cNvPr id="0" name=""/>
        <dsp:cNvSpPr/>
      </dsp:nvSpPr>
      <dsp:spPr>
        <a:xfrm>
          <a:off x="520761" y="1154783"/>
          <a:ext cx="770183" cy="7701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AC5598-DB08-4C9B-93A3-234D9F8366A7}">
      <dsp:nvSpPr>
        <dsp:cNvPr id="0" name=""/>
        <dsp:cNvSpPr/>
      </dsp:nvSpPr>
      <dsp:spPr>
        <a:xfrm>
          <a:off x="1041362" y="2155726"/>
          <a:ext cx="4496861" cy="61614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9067" tIns="55880" rIns="55880" bIns="55880" numCol="1" spcCol="1270" rtlCol="0" anchor="ctr" anchorCtr="0">
          <a:noAutofit/>
        </a:bodyPr>
        <a:lstStyle/>
        <a:p>
          <a:pPr lvl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소스 코드 진행</a:t>
          </a:r>
          <a:endParaRPr lang="ko-KR" altLang="en-US" sz="22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041362" y="2155726"/>
        <a:ext cx="4496861" cy="616147"/>
      </dsp:txXfrm>
    </dsp:sp>
    <dsp:sp modelId="{2190A17C-B52E-4B81-BF13-A8F269FAF4A0}">
      <dsp:nvSpPr>
        <dsp:cNvPr id="0" name=""/>
        <dsp:cNvSpPr/>
      </dsp:nvSpPr>
      <dsp:spPr>
        <a:xfrm>
          <a:off x="656270" y="2078708"/>
          <a:ext cx="770183" cy="7701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3E5233-0BE6-459B-A9CF-4A76BB441518}">
      <dsp:nvSpPr>
        <dsp:cNvPr id="0" name=""/>
        <dsp:cNvSpPr/>
      </dsp:nvSpPr>
      <dsp:spPr>
        <a:xfrm>
          <a:off x="905853" y="3079651"/>
          <a:ext cx="4632370" cy="6161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9067" tIns="55880" rIns="55880" bIns="55880" numCol="1" spcCol="1270" rtlCol="0" anchor="ctr" anchorCtr="0">
          <a:noAutofit/>
        </a:bodyPr>
        <a:lstStyle/>
        <a:p>
          <a:pPr lvl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결과 양상</a:t>
          </a:r>
          <a:endParaRPr lang="ko-KR" altLang="en-US" sz="22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905853" y="3079651"/>
        <a:ext cx="4632370" cy="616147"/>
      </dsp:txXfrm>
    </dsp:sp>
    <dsp:sp modelId="{7516C5AF-A7F9-40B4-809C-26E5CF85C564}">
      <dsp:nvSpPr>
        <dsp:cNvPr id="0" name=""/>
        <dsp:cNvSpPr/>
      </dsp:nvSpPr>
      <dsp:spPr>
        <a:xfrm>
          <a:off x="520761" y="3002633"/>
          <a:ext cx="770183" cy="7701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5FBA40-A3FD-42CC-8A38-90F450CE7AAA}">
      <dsp:nvSpPr>
        <dsp:cNvPr id="0" name=""/>
        <dsp:cNvSpPr/>
      </dsp:nvSpPr>
      <dsp:spPr>
        <a:xfrm>
          <a:off x="464340" y="4003576"/>
          <a:ext cx="5073883" cy="61614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9067" tIns="55880" rIns="55880" bIns="55880" numCol="1" spcCol="1270" rtlCol="0" anchor="ctr" anchorCtr="0">
          <a:noAutofit/>
        </a:bodyPr>
        <a:lstStyle/>
        <a:p>
          <a:pPr lvl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추가 보완 사항</a:t>
          </a:r>
          <a:endParaRPr lang="ko-KR" altLang="en-US" sz="22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64340" y="4003576"/>
        <a:ext cx="5073883" cy="616147"/>
      </dsp:txXfrm>
    </dsp:sp>
    <dsp:sp modelId="{962E0E26-E5DE-43D8-B679-5D8FA1B1DC02}">
      <dsp:nvSpPr>
        <dsp:cNvPr id="0" name=""/>
        <dsp:cNvSpPr/>
      </dsp:nvSpPr>
      <dsp:spPr>
        <a:xfrm>
          <a:off x="79248" y="3926558"/>
          <a:ext cx="770183" cy="7701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A4674-0026-4254-B566-D5127D845351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2022-06-17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1BC3A-4D3A-482D-BA13-FFFA800EC5C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3735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70E2EBD-0768-4EA8-9692-814A01EE72C8}" type="datetime1">
              <a:rPr lang="ko-KR" altLang="en-US" smtClean="0"/>
              <a:pPr/>
              <a:t>2022-06-17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dirty="0"/>
              <a:t>마스터 텍스트 스타일 편집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7C7D95-1B37-4174-AA4B-AD23D9702D4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75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C7D95-1B37-4174-AA4B-AD23D9702D46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55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C7D95-1B37-4174-AA4B-AD23D9702D46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079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C7D95-1B37-4174-AA4B-AD23D9702D46}" type="slidenum">
              <a:rPr lang="en-US" altLang="ko-KR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9523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C7D95-1B37-4174-AA4B-AD23D9702D46}" type="slidenum">
              <a:rPr lang="en-US" altLang="ko-KR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32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C7D95-1B37-4174-AA4B-AD23D9702D46}" type="slidenum">
              <a:rPr lang="en-US" altLang="ko-KR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108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C7D95-1B37-4174-AA4B-AD23D9702D46}" type="slidenum">
              <a:rPr lang="en-US" altLang="ko-KR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1642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C7D95-1B37-4174-AA4B-AD23D9702D46}" type="slidenum">
              <a:rPr lang="en-US" altLang="ko-KR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5701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C7D95-1B37-4174-AA4B-AD23D9702D46}" type="slidenum">
              <a:rPr lang="en-US" altLang="ko-KR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785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9EAED5-2E58-4B5D-8A76-88D115122B78}" type="datetime1">
              <a:rPr lang="ko-KR" altLang="en-US" noProof="0" smtClean="0"/>
              <a:t>2022-06-17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EA6032-5591-4DC1-A8F4-CD460AE7065B}" type="datetime1">
              <a:rPr lang="ko-KR" altLang="en-US" noProof="0" smtClean="0"/>
              <a:t>2022-06-17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74A058-8001-4E70-9042-B8BEB94A0E43}" type="datetime1">
              <a:rPr lang="ko-KR" altLang="en-US" noProof="0" smtClean="0"/>
              <a:t>2022-06-17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A08203-3D7D-49B2-859B-EEE6707CE45C}" type="datetime1">
              <a:rPr lang="ko-KR" altLang="en-US" noProof="0" smtClean="0"/>
              <a:t>2022-06-17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CFD5AA-9306-423E-BF91-E1283AF0406F}" type="datetime1">
              <a:rPr lang="ko-KR" altLang="en-US" noProof="0" smtClean="0"/>
              <a:t>2022-06-17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15737E-DEFE-44FF-B7CA-EEED56D6358A}" type="datetime1">
              <a:rPr lang="ko-KR" altLang="en-US" noProof="0" smtClean="0"/>
              <a:t>2022-06-17</a:t>
            </a:fld>
            <a:endParaRPr lang="ko-KR" altLang="en-US" noProof="0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9B5C60-06DC-42D8-8DB7-9F2290249DD7}" type="datetime1">
              <a:rPr lang="ko-KR" altLang="en-US" noProof="0" smtClean="0"/>
              <a:t>2022-06-17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CA4522-9334-481B-BC5A-1D398D083285}" type="datetime1">
              <a:rPr lang="ko-KR" altLang="en-US" noProof="0" smtClean="0"/>
              <a:t>2022-06-17</a:t>
            </a:fld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E33226-5CD7-40CA-9006-9B222876AC81}" type="datetime1">
              <a:rPr lang="ko-KR" altLang="en-US" noProof="0" smtClean="0"/>
              <a:t>2022-06-17</a:t>
            </a:fld>
            <a:endParaRPr lang="ko-KR" altLang="en-US" noProof="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05F4A3-F4D6-4D9E-BC82-F6DDEE77D118}" type="datetime1">
              <a:rPr lang="ko-KR" altLang="en-US" noProof="0" smtClean="0"/>
              <a:t>2022-06-17</a:t>
            </a:fld>
            <a:endParaRPr lang="ko-KR" altLang="en-US" noProof="0" dirty="0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5C8897E3-2DB3-4C4E-9060-7F7F1761376F}" type="datetime1">
              <a:rPr lang="ko-KR" altLang="en-US" noProof="0" smtClean="0"/>
              <a:t>2022-06-17</a:t>
            </a:fld>
            <a:endParaRPr lang="ko-KR" altLang="en-US" noProof="0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3CCC66-62FD-43C4-9C31-28E457564ED4}" type="datetime1">
              <a:rPr lang="ko-KR" altLang="en-US" smtClean="0"/>
              <a:t>2022-06-17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
             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ihub.or.k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ko-KR" altLang="en-US" sz="3000" dirty="0" smtClean="0">
                <a:solidFill>
                  <a:schemeClr val="tx1"/>
                </a:solidFill>
              </a:rPr>
              <a:t>차종 분류 모델</a:t>
            </a:r>
            <a:r>
              <a:rPr lang="en-US" altLang="ko-KR" sz="3000" dirty="0" smtClean="0">
                <a:solidFill>
                  <a:schemeClr val="tx1"/>
                </a:solidFill>
              </a:rPr>
              <a:t/>
            </a:r>
            <a:br>
              <a:rPr lang="en-US" altLang="ko-KR" sz="3000" dirty="0" smtClean="0">
                <a:solidFill>
                  <a:schemeClr val="tx1"/>
                </a:solidFill>
              </a:rPr>
            </a:br>
            <a:r>
              <a:rPr lang="en-US" altLang="ko-KR" sz="3000" cap="none" dirty="0" smtClean="0">
                <a:solidFill>
                  <a:schemeClr val="tx1"/>
                </a:solidFill>
              </a:rPr>
              <a:t>(AI-Hub </a:t>
            </a:r>
            <a:r>
              <a:rPr lang="ko-KR" altLang="en-US" sz="3000" cap="none" dirty="0" smtClean="0">
                <a:solidFill>
                  <a:schemeClr val="tx1"/>
                </a:solidFill>
              </a:rPr>
              <a:t>데이터 이용</a:t>
            </a:r>
            <a:r>
              <a:rPr lang="en-US" altLang="ko-KR" sz="3000" cap="none" dirty="0" smtClean="0">
                <a:solidFill>
                  <a:schemeClr val="tx1"/>
                </a:solidFill>
              </a:rPr>
              <a:t>)</a:t>
            </a:r>
            <a:endParaRPr lang="ko-KR" altLang="en-US" sz="3000" cap="none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</a:pP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2022254004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안성인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금융 거래 번호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 descr="금융 거래 번호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내용 개체 틀 2" descr="아이콘 글머리 기호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1554184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ko-KR" altLang="en-US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선정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710" y="327017"/>
            <a:ext cx="7286158" cy="6182840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회사 관련 프로젝트 중 주행 중 얻은 전면 카메라 영상을 통해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자동차 종류와 신호등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사물을 분류하는 </a:t>
            </a:r>
            <a:r>
              <a:rPr lang="ko-KR" altLang="en-US" dirty="0" err="1" smtClean="0"/>
              <a:t>라벨링</a:t>
            </a:r>
            <a:r>
              <a:rPr lang="ko-KR" altLang="en-US" dirty="0" smtClean="0"/>
              <a:t> 프로젝트가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있었기 때문에 해당 데이터를 이용해 작업할 계획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그러나 전면 카메라 이미지를 전체로 가진 것이 원본 데이터이고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라벨링</a:t>
            </a:r>
            <a:r>
              <a:rPr lang="ko-KR" altLang="en-US" dirty="0" smtClean="0"/>
              <a:t> 데이터는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형태의 파일이라 이미지를 인식하여 분류하는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모델을 만들기에는 어려움이 있다고 판단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회사 관련 프로젝트에서 관련 데이터 수집이 불가능해 </a:t>
            </a:r>
            <a:r>
              <a:rPr lang="en-US" altLang="ko-KR" dirty="0" smtClean="0"/>
              <a:t>AI-Hub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이용해 관련 데이터를 이용해 개발할 계획을 세움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AI-HUB : </a:t>
            </a: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aihub.or.kr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ko-KR" altLang="en-US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693" y="498861"/>
            <a:ext cx="4884591" cy="2930139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31886" y="165420"/>
            <a:ext cx="3506103" cy="48679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2988" y="2841582"/>
            <a:ext cx="6210507" cy="3734241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endCxn id="11" idx="1"/>
          </p:cNvCxnSpPr>
          <p:nvPr/>
        </p:nvCxnSpPr>
        <p:spPr>
          <a:xfrm>
            <a:off x="7572375" y="2495550"/>
            <a:ext cx="1008319" cy="10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8580694" y="2362200"/>
            <a:ext cx="1086612" cy="4793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endCxn id="16" idx="3"/>
          </p:cNvCxnSpPr>
          <p:nvPr/>
        </p:nvCxnSpPr>
        <p:spPr>
          <a:xfrm flipH="1">
            <a:off x="7310286" y="2841582"/>
            <a:ext cx="1813715" cy="65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657975" y="3320964"/>
            <a:ext cx="652311" cy="347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ko-KR" altLang="en-US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 코드 진행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521" y="235277"/>
            <a:ext cx="7332663" cy="20853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20" y="2400300"/>
            <a:ext cx="7332663" cy="406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15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ko-KR" altLang="en-US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양상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31416" y="116242"/>
            <a:ext cx="7383463" cy="38870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416" y="3429000"/>
            <a:ext cx="2081580" cy="32108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9962" y="3429000"/>
            <a:ext cx="2276841" cy="33407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3147" y="1891859"/>
            <a:ext cx="3353153" cy="487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01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ko-KR" altLang="en-US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보완 사항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279" y="1543050"/>
            <a:ext cx="7357145" cy="5243644"/>
          </a:xfrm>
        </p:spPr>
        <p:txBody>
          <a:bodyPr/>
          <a:lstStyle/>
          <a:p>
            <a:r>
              <a:rPr lang="en-US" altLang="ko-KR" dirty="0" err="1" smtClean="0"/>
              <a:t>RegNet</a:t>
            </a:r>
            <a:r>
              <a:rPr lang="ko-KR" altLang="en-US" dirty="0" smtClean="0"/>
              <a:t>을 선정하여 구현해본 이유 </a:t>
            </a:r>
            <a:r>
              <a:rPr lang="en-US" altLang="ko-KR" dirty="0" smtClean="0"/>
              <a:t>: </a:t>
            </a:r>
            <a:r>
              <a:rPr lang="en-US" altLang="ko-KR" dirty="0"/>
              <a:t>GPU</a:t>
            </a:r>
            <a:r>
              <a:rPr lang="ko-KR" altLang="en-US" dirty="0"/>
              <a:t>에서 </a:t>
            </a:r>
            <a:r>
              <a:rPr lang="en-US" altLang="ko-KR" dirty="0"/>
              <a:t>5</a:t>
            </a:r>
            <a:r>
              <a:rPr lang="ko-KR" altLang="en-US" dirty="0"/>
              <a:t>배 빠르게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GPU</a:t>
            </a:r>
            <a:r>
              <a:rPr lang="ko-KR" altLang="en-US" dirty="0" smtClean="0"/>
              <a:t>를 사용하지 못해 </a:t>
            </a:r>
            <a:r>
              <a:rPr lang="en-US" altLang="ko-KR" dirty="0" smtClean="0"/>
              <a:t>243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를 거쳐 학습하여 판단하는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RegNet</a:t>
            </a:r>
            <a:r>
              <a:rPr lang="ko-KR" altLang="en-US" dirty="0" smtClean="0"/>
              <a:t>이 처음 </a:t>
            </a:r>
            <a:r>
              <a:rPr lang="ko-KR" altLang="en-US" dirty="0" err="1" smtClean="0"/>
              <a:t>원하던대로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회 학습을 돌리기에는 너무 많은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메모리와 시간을 소모함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RTX-3050 </a:t>
            </a:r>
            <a:r>
              <a:rPr lang="ko-KR" altLang="en-US" dirty="0" smtClean="0"/>
              <a:t>그래픽카드를 추가한 만큼 </a:t>
            </a:r>
            <a:r>
              <a:rPr lang="en-US" altLang="ko-KR" dirty="0" err="1" smtClean="0"/>
              <a:t>cuda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설정을 완료하여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원하는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회 학습을 돌려 원하는 </a:t>
            </a:r>
            <a:r>
              <a:rPr lang="ko-KR" altLang="en-US" dirty="0" err="1" smtClean="0"/>
              <a:t>학습률이</a:t>
            </a:r>
            <a:r>
              <a:rPr lang="ko-KR" altLang="en-US" dirty="0" smtClean="0"/>
              <a:t> 나오는지 확인해야함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아래쪽 화살표 3"/>
          <p:cNvSpPr/>
          <p:nvPr/>
        </p:nvSpPr>
        <p:spPr>
          <a:xfrm>
            <a:off x="2811589" y="3609975"/>
            <a:ext cx="1914525" cy="733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2811589" y="1971306"/>
            <a:ext cx="1914525" cy="733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058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 descr="금융 정보 숫자를 가리키는 펜을 쥔 손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/>
          <a:lstStyle/>
          <a:p>
            <a:pPr marL="0" indent="0" rtl="0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충북대학교 산업인공지능학과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 rtl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2022254004 </a:t>
            </a:r>
            <a:r>
              <a:rPr lang="ko-KR" altLang="en-US" dirty="0" smtClean="0">
                <a:solidFill>
                  <a:schemeClr val="bg1"/>
                </a:solidFill>
              </a:rPr>
              <a:t>안성인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 rtl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siahn0919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@gmail.com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자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566590_TF66925244" id="{2FAEF310-F5FF-41B2-AF92-F73CDBD16900}" vid="{2EA31E90-D76C-40F8-B4E9-11C2E881C1A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재무 디자인</Template>
  <TotalTime>0</TotalTime>
  <Words>79</Words>
  <Application>Microsoft Office PowerPoint</Application>
  <PresentationFormat>와이드스크린</PresentationFormat>
  <Paragraphs>41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휴먼매직체</vt:lpstr>
      <vt:lpstr>Arial</vt:lpstr>
      <vt:lpstr>Gill Sans MT</vt:lpstr>
      <vt:lpstr>자산</vt:lpstr>
      <vt:lpstr>차종 분류 모델 (AI-Hub 데이터 이용)</vt:lpstr>
      <vt:lpstr>목차</vt:lpstr>
      <vt:lpstr>프로젝트 선정</vt:lpstr>
      <vt:lpstr>데이터 수집</vt:lpstr>
      <vt:lpstr>소스 코드 진행</vt:lpstr>
      <vt:lpstr>결과 양상</vt:lpstr>
      <vt:lpstr>추가 보완 사항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2022-06-17T09:51:41Z</dcterms:created>
  <dcterms:modified xsi:type="dcterms:W3CDTF">2022-06-21T12:52:02Z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