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8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8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8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5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3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9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5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0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0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16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4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76D0-0179-4199-8C44-C678DE44A9D8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C2E5-AE5B-4776-894A-9787774D5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82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8000" y="698501"/>
            <a:ext cx="11303000" cy="194310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各地氣溫變化圖表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組員：李庭宇、陳聲發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05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近年來，地球氣溫節節上升，各地氣候變化劇烈，自然災害的發生也愈來愈頻繁。為此，我們需要統計全球的氣溫變化，以利研究氣溫與各種現象之間的關係。</a:t>
            </a:r>
          </a:p>
        </p:txBody>
      </p:sp>
    </p:spTree>
    <p:extLst>
      <p:ext uri="{BB962C8B-B14F-4D97-AF65-F5344CB8AC3E}">
        <p14:creationId xmlns:p14="http://schemas.microsoft.com/office/powerpoint/2010/main" val="36426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呈現全球近百年來的平均氣溫以及各地的氣溫變化。</a:t>
            </a:r>
          </a:p>
        </p:txBody>
      </p:sp>
    </p:spTree>
    <p:extLst>
      <p:ext uri="{BB962C8B-B14F-4D97-AF65-F5344CB8AC3E}">
        <p14:creationId xmlns:p14="http://schemas.microsoft.com/office/powerpoint/2010/main" val="70806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重要性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可用來研究氣溫的年代際變化以及各種自然現象（如聖嬰現象）和人類活動（如二氧化碳的排放量）對氣溫的影響。除此之外，以數據呈現全球暖化的情形，希望能喚醒人們對此現象的關注。</a:t>
            </a:r>
            <a:endParaRPr lang="zh-TW" altLang="en-US" sz="4400" b="0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91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資料範例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lh5.googleusercontent.com/wCFhIeimFQj4Io2O9CGrjbrhZX1q0lBWhHDIX3kV2rtFM-qnfhYEg7w9PaSkombvEB7wPwNR6427Ec2utlb6Zc-kTkJjUnxPGvA1IJ3tcU6CotI9nhTwRn2y-LmLnqV8MckTZy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091" y="2095500"/>
            <a:ext cx="638629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5" y="2095500"/>
            <a:ext cx="6401704" cy="3695700"/>
          </a:xfrm>
        </p:spPr>
      </p:pic>
    </p:spTree>
    <p:extLst>
      <p:ext uri="{BB962C8B-B14F-4D97-AF65-F5344CB8AC3E}">
        <p14:creationId xmlns:p14="http://schemas.microsoft.com/office/powerpoint/2010/main" val="93532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</TotalTime>
  <Words>133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SimSun</vt:lpstr>
      <vt:lpstr>新細明體</vt:lpstr>
      <vt:lpstr>標楷體</vt:lpstr>
      <vt:lpstr>Arial</vt:lpstr>
      <vt:lpstr>Bookman Old Style</vt:lpstr>
      <vt:lpstr>Rockwell</vt:lpstr>
      <vt:lpstr>Damask</vt:lpstr>
      <vt:lpstr>世界各地氣溫變化圖表</vt:lpstr>
      <vt:lpstr>動機</vt:lpstr>
      <vt:lpstr>目標</vt:lpstr>
      <vt:lpstr>重要性</vt:lpstr>
      <vt:lpstr>資料範例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世界各地氣溫變化圖表</dc:title>
  <dc:creator>SIAHUAT</dc:creator>
  <cp:lastModifiedBy>SIAHUAT</cp:lastModifiedBy>
  <cp:revision>2</cp:revision>
  <dcterms:created xsi:type="dcterms:W3CDTF">2017-05-08T05:45:52Z</dcterms:created>
  <dcterms:modified xsi:type="dcterms:W3CDTF">2017-05-08T05:50:07Z</dcterms:modified>
</cp:coreProperties>
</file>