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BB060E-66C9-46F6-8FE5-78983C4E7B2C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作業二的</a:t>
            </a:r>
            <a:r>
              <a:rPr lang="zh-TW" altLang="en-US" dirty="0" smtClean="0"/>
              <a:t>實作方法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39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圖片的分割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77" y="2131566"/>
            <a:ext cx="7658011" cy="352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2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PC-Cluster</a:t>
            </a:r>
            <a:r>
              <a:rPr lang="zh-TW" altLang="en-US" dirty="0"/>
              <a:t>硬體</a:t>
            </a:r>
            <a:r>
              <a:rPr lang="zh-TW" altLang="en-US" dirty="0" smtClean="0"/>
              <a:t>架構與資料讀取的關係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9" y="1607234"/>
            <a:ext cx="7552723" cy="477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平滑化的運算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11839"/>
              </p:ext>
            </p:extLst>
          </p:nvPr>
        </p:nvGraphicFramePr>
        <p:xfrm>
          <a:off x="1475656" y="2204864"/>
          <a:ext cx="335048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5434643" imgH="5488776" progId="Visio.Drawing.11">
                  <p:embed/>
                </p:oleObj>
              </mc:Choice>
              <mc:Fallback>
                <p:oleObj name="Visio" r:id="rId3" imgW="5434643" imgH="54887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3350488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165442"/>
              </p:ext>
            </p:extLst>
          </p:nvPr>
        </p:nvGraphicFramePr>
        <p:xfrm>
          <a:off x="4932039" y="1916832"/>
          <a:ext cx="368379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5" imgW="5950704" imgH="5944968" progId="Visio.Drawing.11">
                  <p:embed/>
                </p:oleObj>
              </mc:Choice>
              <mc:Fallback>
                <p:oleObj name="Visio" r:id="rId5" imgW="5950704" imgH="594496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39" y="1916832"/>
                        <a:ext cx="3683791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7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資料的傳送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46" y="1412776"/>
            <a:ext cx="4286250" cy="519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8659" y="2564904"/>
            <a:ext cx="356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愈多次的傳送會花費愈多的傳送時間</a:t>
            </a:r>
            <a:r>
              <a:rPr lang="zh-TW" altLang="en-US" dirty="0" smtClean="0">
                <a:solidFill>
                  <a:srgbClr val="FF0000"/>
                </a:solidFill>
                <a:latin typeface="新細明體"/>
                <a:ea typeface="新細明體"/>
              </a:rPr>
              <a:t>，因為每次傳送都要包含信封</a:t>
            </a:r>
            <a:r>
              <a:rPr lang="en-US" altLang="zh-TW" dirty="0" smtClean="0">
                <a:solidFill>
                  <a:srgbClr val="FF0000"/>
                </a:solidFill>
                <a:latin typeface="新細明體"/>
                <a:ea typeface="新細明體"/>
              </a:rPr>
              <a:t>(envelope)</a:t>
            </a:r>
            <a:r>
              <a:rPr lang="zh-TW" altLang="en-US" dirty="0" smtClean="0">
                <a:solidFill>
                  <a:srgbClr val="FF0000"/>
                </a:solidFill>
                <a:latin typeface="新細明體"/>
                <a:ea typeface="新細明體"/>
              </a:rPr>
              <a:t> ，所以此方法會花費很多傳送時間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設定邊界暫存空間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28" y="1393874"/>
            <a:ext cx="4096009" cy="520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平行化流程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61368"/>
            <a:ext cx="2950883" cy="506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9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如果程式執行過久請自行取消。</a:t>
            </a:r>
            <a:endParaRPr lang="en-US" altLang="zh-TW" dirty="0" smtClean="0"/>
          </a:p>
          <a:p>
            <a:r>
              <a:rPr lang="zh-TW" altLang="en-US" dirty="0"/>
              <a:t>此程式在</a:t>
            </a:r>
            <a:r>
              <a:rPr lang="en-US" altLang="zh-TW" dirty="0"/>
              <a:t>16</a:t>
            </a:r>
            <a:r>
              <a:rPr lang="zh-TW" altLang="en-US" dirty="0"/>
              <a:t>個</a:t>
            </a:r>
            <a:r>
              <a:rPr lang="en-US" altLang="zh-TW" dirty="0"/>
              <a:t>process</a:t>
            </a:r>
            <a:r>
              <a:rPr lang="zh-TW" altLang="en-US" dirty="0"/>
              <a:t>之下，大約執行</a:t>
            </a:r>
            <a:r>
              <a:rPr lang="en-US" altLang="zh-TW" dirty="0" smtClean="0"/>
              <a:t>4.3</a:t>
            </a:r>
            <a:r>
              <a:rPr lang="zh-TW" altLang="en-US" dirty="0" smtClean="0"/>
              <a:t>秒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530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</TotalTime>
  <Words>87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夏至</vt:lpstr>
      <vt:lpstr>Visio</vt:lpstr>
      <vt:lpstr>作業二的實作方法</vt:lpstr>
      <vt:lpstr>圖片的分割</vt:lpstr>
      <vt:lpstr>PC-Cluster硬體架構與資料讀取的關係</vt:lpstr>
      <vt:lpstr>平滑化的運算</vt:lpstr>
      <vt:lpstr>資料的傳送</vt:lpstr>
      <vt:lpstr>設定邊界暫存空間</vt:lpstr>
      <vt:lpstr>平行化流程</vt:lpstr>
      <vt:lpstr>注意重點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Alien</dc:creator>
  <cp:lastModifiedBy>Alien</cp:lastModifiedBy>
  <cp:revision>9</cp:revision>
  <dcterms:created xsi:type="dcterms:W3CDTF">2012-04-09T12:37:44Z</dcterms:created>
  <dcterms:modified xsi:type="dcterms:W3CDTF">2014-04-22T13:01:11Z</dcterms:modified>
</cp:coreProperties>
</file>