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15616" y="1988842"/>
            <a:ext cx="6948264" cy="175805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07705" y="4149080"/>
            <a:ext cx="5544616" cy="720080"/>
          </a:xfrm>
        </p:spPr>
        <p:txBody>
          <a:bodyPr>
            <a:normAutofit/>
          </a:bodyPr>
          <a:lstStyle>
            <a:lvl1pPr marL="0" indent="0" algn="ctr">
              <a:buNone/>
              <a:defRPr sz="2100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57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41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085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185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44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681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597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410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71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10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347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137920"/>
            <a:ext cx="9144000" cy="720080"/>
          </a:xfrm>
          <a:prstGeom prst="rect">
            <a:avLst/>
          </a:prstGeom>
          <a:blipFill>
            <a:blip r:embed="rId1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452321" y="6471270"/>
            <a:ext cx="1008112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1pPr>
          </a:lstStyle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563551" y="6489342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</a:defRPr>
            </a:lvl1pPr>
          </a:lstStyle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07094" y="6165304"/>
            <a:ext cx="48890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 smtClean="0"/>
              <a:t>National Cheng Kung University</a:t>
            </a:r>
            <a:endParaRPr lang="zh-TW" altLang="en-US" sz="135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37920"/>
            <a:ext cx="720080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5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Ant 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12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MPI+OpenMP</a:t>
            </a:r>
            <a:r>
              <a:rPr lang="zh-TW" altLang="en-US" dirty="0" smtClean="0"/>
              <a:t>實</a:t>
            </a:r>
            <a:r>
              <a:rPr lang="zh-TW" altLang="en-US" dirty="0" smtClean="0"/>
              <a:t>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，每一台電腦各啟動一個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multi-thread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33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63919"/>
            <a:ext cx="8276326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1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2" y="1598213"/>
            <a:ext cx="7823766" cy="3911883"/>
          </a:xfrm>
        </p:spPr>
      </p:pic>
    </p:spTree>
    <p:extLst>
      <p:ext uri="{BB962C8B-B14F-4D97-AF65-F5344CB8AC3E}">
        <p14:creationId xmlns:p14="http://schemas.microsoft.com/office/powerpoint/2010/main" val="273974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66" y="119270"/>
            <a:ext cx="6678253" cy="59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3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0" y="132466"/>
            <a:ext cx="8750348" cy="589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6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49" y="1686946"/>
            <a:ext cx="7920901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4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4" y="0"/>
            <a:ext cx="8276326" cy="2286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60638"/>
            <a:ext cx="8276326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8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dc.ncl.ac.uk/assets/hilite_graphics/rhjan07g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86" y="1302739"/>
            <a:ext cx="4754829" cy="4374443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Roulette Wheel Selection</a:t>
            </a:r>
            <a:endParaRPr lang="zh-TW" altLang="en-US" dirty="0"/>
          </a:p>
        </p:txBody>
      </p:sp>
      <p:pic>
        <p:nvPicPr>
          <p:cNvPr id="5" name="圖片 4" descr="Darts 3 | Free Vector Graphic Download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667" l="3889" r="947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99" y="3321352"/>
            <a:ext cx="2648691" cy="176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1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Printing the best tour</a:t>
            </a:r>
          </a:p>
        </p:txBody>
      </p:sp>
      <p:pic>
        <p:nvPicPr>
          <p:cNvPr id="983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68413"/>
            <a:ext cx="7948612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8" name="Picture 4" descr="briefcases,buildings,businesses,businessmen,businesspeople,cities,independence,individuality,men,office buildings,offices,people,professionals,silhouettes,successes,suits,trees,wal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076700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7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i-Ye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Chi-Yeh</Template>
  <TotalTime>1557</TotalTime>
  <Words>31</Words>
  <Application>Microsoft Office PowerPoint</Application>
  <PresentationFormat>如螢幕大小 (4:3)</PresentationFormat>
  <Paragraphs>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新細明體</vt:lpstr>
      <vt:lpstr>Arial</vt:lpstr>
      <vt:lpstr>Chi-Yeh</vt:lpstr>
      <vt:lpstr>Ant 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Roulette Wheel Selection</vt:lpstr>
      <vt:lpstr>Printing the best tour</vt:lpstr>
      <vt:lpstr>Homework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Alien</dc:creator>
  <cp:lastModifiedBy>Alien</cp:lastModifiedBy>
  <cp:revision>8</cp:revision>
  <dcterms:created xsi:type="dcterms:W3CDTF">2016-12-19T06:41:59Z</dcterms:created>
  <dcterms:modified xsi:type="dcterms:W3CDTF">2016-12-20T08:39:22Z</dcterms:modified>
</cp:coreProperties>
</file>