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4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18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9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8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A904-6F5B-468B-8A84-16102C5545E1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43E0-C48D-497B-A85C-DEAB7E9C1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57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42529"/>
              </p:ext>
            </p:extLst>
          </p:nvPr>
        </p:nvGraphicFramePr>
        <p:xfrm>
          <a:off x="25400" y="25401"/>
          <a:ext cx="2043954" cy="5314126"/>
        </p:xfrm>
        <a:graphic>
          <a:graphicData uri="http://schemas.openxmlformats.org/drawingml/2006/table">
            <a:tbl>
              <a:tblPr firstRow="1" firstCol="1" bandRow="1"/>
              <a:tblGrid>
                <a:gridCol w="2043954"/>
              </a:tblGrid>
              <a:tr h="1934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MainWindow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scene:QgraphicsScene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itemList:QList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GameItem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*&gt;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playButton:Button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quitButton:Button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text:QGraphicsTectItem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-world:b2world*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index:int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press:bool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started:bool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super:bool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birdie:Bird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-bird[9]:Bird*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-pig[1]:Pig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y:float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initialX:float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initialY:float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++&lt;&lt;explicit&gt;&gt;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MainWindow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parent:QWidget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*=0):void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+~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MainWindow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showEvent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QShowEvent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*): 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eventFilter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QObject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event:QEvent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):bool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closeEvent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QCloseEvent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gameOver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(bool):void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+&lt;&lt;signal&gt;&gt;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quitGame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-&lt;&lt;slot&gt;&gt;QUITSLOT():void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-&lt;&lt;slot&gt;&gt;tick():void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-&lt;&lt;slot&gt;&gt;start():void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-&lt;&lt;slot&gt;&gt;quit():void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-&lt;&lt;slot&gt;&gt;restart():void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94686"/>
              </p:ext>
            </p:extLst>
          </p:nvPr>
        </p:nvGraphicFramePr>
        <p:xfrm>
          <a:off x="2366884" y="25401"/>
          <a:ext cx="2000835" cy="3101253"/>
        </p:xfrm>
        <a:graphic>
          <a:graphicData uri="http://schemas.openxmlformats.org/drawingml/2006/table">
            <a:tbl>
              <a:tblPr firstRow="1" firstCol="1" bandRow="1"/>
              <a:tblGrid>
                <a:gridCol w="2000835"/>
              </a:tblGrid>
              <a:tr h="91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GameItem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g_pixmp:QGraphicsPixmapItem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g_size:QSizeF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#g_world:b2World*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g_worldsize:static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QSizeF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g_windowsize:static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QSizeF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initialX:int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initialY:int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+g_body:b2Body*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+pos:b2Vec2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mappedPoint:QPointF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7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GameItem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(world:b2World*)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+~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GameItem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setGlobalSize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worldsize:QSizeF,windowsize:QSieF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):static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collide()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crack()</a:t>
                      </a:r>
                      <a:r>
                        <a:rPr lang="en-US" altLang="zh-TW" sz="1100" i="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:void</a:t>
                      </a:r>
                      <a:endParaRPr lang="en-US" altLang="zh-TW" sz="1100" i="1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+&lt;&lt;slots&gt;&gt;paint():void</a:t>
                      </a:r>
                      <a:endParaRPr lang="zh-TW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61123"/>
              </p:ext>
            </p:extLst>
          </p:nvPr>
        </p:nvGraphicFramePr>
        <p:xfrm>
          <a:off x="2687595" y="3440633"/>
          <a:ext cx="2198627" cy="937203"/>
        </p:xfrm>
        <a:graphic>
          <a:graphicData uri="http://schemas.openxmlformats.org/drawingml/2006/table">
            <a:tbl>
              <a:tblPr firstRow="1" firstCol="1" bandRow="1"/>
              <a:tblGrid>
                <a:gridCol w="2198627"/>
              </a:tblGrid>
              <a:tr h="1565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Land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+Land(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w:float, h:float,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82248"/>
              </p:ext>
            </p:extLst>
          </p:nvPr>
        </p:nvGraphicFramePr>
        <p:xfrm>
          <a:off x="2178196" y="4510607"/>
          <a:ext cx="2555312" cy="1020518"/>
        </p:xfrm>
        <a:graphic>
          <a:graphicData uri="http://schemas.openxmlformats.org/drawingml/2006/table">
            <a:tbl>
              <a:tblPr firstRow="1" firstCol="1" bandRow="1"/>
              <a:tblGrid>
                <a:gridCol w="2555312"/>
              </a:tblGrid>
              <a:tr h="144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Pig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+bodydef:b2Bodydef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+fixturedef:b2FixtureDef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+Pig(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w:float, h:float,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79786"/>
              </p:ext>
            </p:extLst>
          </p:nvPr>
        </p:nvGraphicFramePr>
        <p:xfrm>
          <a:off x="4690649" y="25401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Wood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+pixmap2:Qpixmap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+Wood(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w:float, h:float,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33915"/>
              </p:ext>
            </p:extLst>
          </p:nvPr>
        </p:nvGraphicFramePr>
        <p:xfrm>
          <a:off x="4690649" y="1016212"/>
          <a:ext cx="2665555" cy="2179320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Bird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+bodydef:b2Bodydef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+fixturedef:b2FixtureDef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xPos:float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yPos:float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+Bird(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i="1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createBody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TW" sz="1100" i="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i="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i="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setLinearVelocity</a:t>
                      </a:r>
                      <a:r>
                        <a:rPr lang="en-US" altLang="zh-TW" sz="1100" i="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(velocity:b2Vec2):void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i="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i="1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superPower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i="1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i="1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height:int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world:b2World, </a:t>
                      </a:r>
                      <a:r>
                        <a:rPr lang="en-US" altLang="zh-TW" sz="1100" i="1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scene:QGraphicsScene</a:t>
                      </a:r>
                      <a:r>
                        <a:rPr lang="en-US" altLang="zh-TW" sz="1100" i="1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*)</a:t>
                      </a:r>
                      <a:r>
                        <a:rPr lang="en-US" altLang="zh-TW" sz="1100" i="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:void</a:t>
                      </a:r>
                      <a:endParaRPr lang="zh-TW" altLang="zh-TW" sz="1100" i="1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89236"/>
              </p:ext>
            </p:extLst>
          </p:nvPr>
        </p:nvGraphicFramePr>
        <p:xfrm>
          <a:off x="7947245" y="27891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BlueBird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naruto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[2]:Bird*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BlueBird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7609"/>
              </p:ext>
            </p:extLst>
          </p:nvPr>
        </p:nvGraphicFramePr>
        <p:xfrm>
          <a:off x="7947245" y="1040245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BlueBird2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naruto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[4]:Bird*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+BlueBird2(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57851"/>
              </p:ext>
            </p:extLst>
          </p:nvPr>
        </p:nvGraphicFramePr>
        <p:xfrm>
          <a:off x="7947244" y="2027944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YellowBird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YellowBird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7523"/>
              </p:ext>
            </p:extLst>
          </p:nvPr>
        </p:nvGraphicFramePr>
        <p:xfrm>
          <a:off x="7947244" y="3110028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YellowBird2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+YellowBird2(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08757"/>
              </p:ext>
            </p:extLst>
          </p:nvPr>
        </p:nvGraphicFramePr>
        <p:xfrm>
          <a:off x="7947243" y="4157443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WhiteBird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egg:Bird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WhiteBird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57994"/>
              </p:ext>
            </p:extLst>
          </p:nvPr>
        </p:nvGraphicFramePr>
        <p:xfrm>
          <a:off x="7947243" y="5239527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WhiteBird2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+egg[7]:Bird*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+WhiteBird2(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96985"/>
              </p:ext>
            </p:extLst>
          </p:nvPr>
        </p:nvGraphicFramePr>
        <p:xfrm>
          <a:off x="1627209" y="5613422"/>
          <a:ext cx="3478192" cy="1164227"/>
        </p:xfrm>
        <a:graphic>
          <a:graphicData uri="http://schemas.openxmlformats.org/drawingml/2006/table">
            <a:tbl>
              <a:tblPr firstRow="1" firstCol="1" bandRow="1"/>
              <a:tblGrid>
                <a:gridCol w="3478192"/>
              </a:tblGrid>
              <a:tr h="1430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Button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text:QGraphicsTextItem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clickPlayer:QMediaPlayer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hoverEnterPlayer:QMediaPlayer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1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mousePressEvent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event:QGraphicsSceneMouseEvent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hoverEnterEvent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event:QGraphicsSceneHoverEvent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hoverLeaveEvent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event:QGraphicsSceneHoverEvent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):void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72753"/>
              </p:ext>
            </p:extLst>
          </p:nvPr>
        </p:nvGraphicFramePr>
        <p:xfrm>
          <a:off x="25400" y="5531125"/>
          <a:ext cx="139427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139427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Score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-score: Integer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+increase(): void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getScore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(): Integer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67429"/>
              </p:ext>
            </p:extLst>
          </p:nvPr>
        </p:nvGraphicFramePr>
        <p:xfrm>
          <a:off x="4986168" y="3563243"/>
          <a:ext cx="2665555" cy="847583"/>
        </p:xfrm>
        <a:graphic>
          <a:graphicData uri="http://schemas.openxmlformats.org/drawingml/2006/table">
            <a:tbl>
              <a:tblPr firstRow="1" firstCol="1" bandRow="1"/>
              <a:tblGrid>
                <a:gridCol w="2665555"/>
              </a:tblGrid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Egg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+Egg(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x:float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y:float,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radius:float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timer:Qtimer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pixmap:Qpixmap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, world:b2World*,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kern="100" baseline="0" dirty="0" err="1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scene:QQGraphicsScene</a:t>
                      </a:r>
                      <a:r>
                        <a:rPr lang="en-US" altLang="zh-TW" sz="1100" kern="100" baseline="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等腰三角形 19"/>
          <p:cNvSpPr/>
          <p:nvPr/>
        </p:nvSpPr>
        <p:spPr>
          <a:xfrm>
            <a:off x="2352404" y="3111500"/>
            <a:ext cx="174896" cy="15318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987904" y="3162300"/>
            <a:ext cx="174896" cy="15318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肘形接點 29"/>
          <p:cNvCxnSpPr>
            <a:endCxn id="20" idx="3"/>
          </p:cNvCxnSpPr>
          <p:nvPr/>
        </p:nvCxnSpPr>
        <p:spPr>
          <a:xfrm rot="16200000" flipV="1">
            <a:off x="1822516" y="3882023"/>
            <a:ext cx="1271320" cy="366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7" idx="1"/>
            <a:endCxn id="20" idx="3"/>
          </p:cNvCxnSpPr>
          <p:nvPr/>
        </p:nvCxnSpPr>
        <p:spPr>
          <a:xfrm rot="10800000">
            <a:off x="2439853" y="3264688"/>
            <a:ext cx="247743" cy="6445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5400000" flipH="1" flipV="1">
            <a:off x="6957824" y="3433015"/>
            <a:ext cx="24775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7793133" y="423792"/>
            <a:ext cx="0" cy="48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7816823" y="4237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7816823" y="16175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7829523" y="22779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829523" y="33574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7829523" y="42591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829523" y="53005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7092924" y="3420992"/>
            <a:ext cx="700209" cy="1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4578323" y="385692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554633" y="385692"/>
            <a:ext cx="23690" cy="2929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2406625" y="3296486"/>
            <a:ext cx="2159853" cy="22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4581250" y="1127174"/>
            <a:ext cx="107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429</Words>
  <Application>Microsoft Office PowerPoint</Application>
  <PresentationFormat>寬螢幕</PresentationFormat>
  <Paragraphs>96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PMingLiU</vt:lpstr>
      <vt:lpstr>PMingLiU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SIAHUAT</dc:creator>
  <cp:lastModifiedBy>SIAHUAT</cp:lastModifiedBy>
  <cp:revision>9</cp:revision>
  <dcterms:created xsi:type="dcterms:W3CDTF">2016-06-19T04:38:02Z</dcterms:created>
  <dcterms:modified xsi:type="dcterms:W3CDTF">2016-06-19T06:44:56Z</dcterms:modified>
</cp:coreProperties>
</file>