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3" r:id="rId9"/>
    <p:sldId id="275" r:id="rId10"/>
    <p:sldId id="264" r:id="rId11"/>
    <p:sldId id="277" r:id="rId12"/>
    <p:sldId id="265" r:id="rId13"/>
    <p:sldId id="285" r:id="rId14"/>
    <p:sldId id="279" r:id="rId15"/>
    <p:sldId id="270" r:id="rId16"/>
    <p:sldId id="266" r:id="rId17"/>
    <p:sldId id="283" r:id="rId18"/>
    <p:sldId id="271" r:id="rId19"/>
    <p:sldId id="284" r:id="rId20"/>
    <p:sldId id="274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E5676-5AB2-9045-2E03-23B4B7F54802}" v="3" dt="2023-09-24T07:51:31.406"/>
    <p1510:client id="{9ECBAC39-63E9-620D-9187-4F70886B3B3D}" v="1" dt="2023-09-25T01:47:06.781"/>
    <p1510:client id="{D09C7F1A-8B5A-FF49-8F3D-E678230AECA2}" v="49" dt="2023-09-25T02:43:07.487"/>
    <p1510:client id="{F18974DC-E127-3848-8BD2-6D1AF137ABD1}" v="1839" dt="2023-09-24T17:21:46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WANG ANQI#" userId="S::wang1868@e.ntu.edu.sg::25bc87d3-d3c3-4919-a4fb-e856c31d17c5" providerId="AD" clId="Web-{4F0C3806-B74D-497E-04CE-7A010D3BC54A}"/>
    <pc:docChg chg="addSld delSld modSld">
      <pc:chgData name="#WANG ANQI#" userId="S::wang1868@e.ntu.edu.sg::25bc87d3-d3c3-4919-a4fb-e856c31d17c5" providerId="AD" clId="Web-{4F0C3806-B74D-497E-04CE-7A010D3BC54A}" dt="2023-09-22T07:09:58.850" v="89" actId="14100"/>
      <pc:docMkLst>
        <pc:docMk/>
      </pc:docMkLst>
      <pc:sldChg chg="addSp delSp modSp addAnim delAnim">
        <pc:chgData name="#WANG ANQI#" userId="S::wang1868@e.ntu.edu.sg::25bc87d3-d3c3-4919-a4fb-e856c31d17c5" providerId="AD" clId="Web-{4F0C3806-B74D-497E-04CE-7A010D3BC54A}" dt="2023-09-22T03:25:24.163" v="39"/>
        <pc:sldMkLst>
          <pc:docMk/>
          <pc:sldMk cId="152916249" sldId="262"/>
        </pc:sldMkLst>
        <pc:spChg chg="add del">
          <ac:chgData name="#WANG ANQI#" userId="S::wang1868@e.ntu.edu.sg::25bc87d3-d3c3-4919-a4fb-e856c31d17c5" providerId="AD" clId="Web-{4F0C3806-B74D-497E-04CE-7A010D3BC54A}" dt="2023-09-21T14:33:36.020" v="2"/>
          <ac:spMkLst>
            <pc:docMk/>
            <pc:sldMk cId="152916249" sldId="262"/>
            <ac:spMk id="3" creationId="{0B253935-D905-63A2-800D-544CFC01FC87}"/>
          </ac:spMkLst>
        </pc:spChg>
        <pc:spChg chg="add mod">
          <ac:chgData name="#WANG ANQI#" userId="S::wang1868@e.ntu.edu.sg::25bc87d3-d3c3-4919-a4fb-e856c31d17c5" providerId="AD" clId="Web-{4F0C3806-B74D-497E-04CE-7A010D3BC54A}" dt="2023-09-22T03:21:56.860" v="25" actId="14100"/>
          <ac:spMkLst>
            <pc:docMk/>
            <pc:sldMk cId="152916249" sldId="262"/>
            <ac:spMk id="5" creationId="{3ABD6202-22A8-3EAA-C285-DC467E99C921}"/>
          </ac:spMkLst>
        </pc:spChg>
        <pc:graphicFrameChg chg="add del mod ord modGraphic">
          <ac:chgData name="#WANG ANQI#" userId="S::wang1868@e.ntu.edu.sg::25bc87d3-d3c3-4919-a4fb-e856c31d17c5" providerId="AD" clId="Web-{4F0C3806-B74D-497E-04CE-7A010D3BC54A}" dt="2023-09-22T02:25:25.740" v="3"/>
          <ac:graphicFrameMkLst>
            <pc:docMk/>
            <pc:sldMk cId="152916249" sldId="262"/>
            <ac:graphicFrameMk id="4" creationId="{CAD1BE3E-5F39-4C1E-A675-E4E41F0323C7}"/>
          </ac:graphicFrameMkLst>
        </pc:graphicFrameChg>
        <pc:picChg chg="add mod">
          <ac:chgData name="#WANG ANQI#" userId="S::wang1868@e.ntu.edu.sg::25bc87d3-d3c3-4919-a4fb-e856c31d17c5" providerId="AD" clId="Web-{4F0C3806-B74D-497E-04CE-7A010D3BC54A}" dt="2023-09-22T03:22:11.344" v="27" actId="1076"/>
          <ac:picMkLst>
            <pc:docMk/>
            <pc:sldMk cId="152916249" sldId="262"/>
            <ac:picMk id="3" creationId="{A7F2FCE5-B6B3-69EC-46DF-7D41EF0BC8F9}"/>
          </ac:picMkLst>
        </pc:picChg>
        <pc:picChg chg="add mod">
          <ac:chgData name="#WANG ANQI#" userId="S::wang1868@e.ntu.edu.sg::25bc87d3-d3c3-4919-a4fb-e856c31d17c5" providerId="AD" clId="Web-{4F0C3806-B74D-497E-04CE-7A010D3BC54A}" dt="2023-09-22T03:23:37.832" v="34" actId="1076"/>
          <ac:picMkLst>
            <pc:docMk/>
            <pc:sldMk cId="152916249" sldId="262"/>
            <ac:picMk id="4" creationId="{A8AF500C-0FF2-A0D9-83A7-62A4BB95B4B9}"/>
          </ac:picMkLst>
        </pc:picChg>
      </pc:sldChg>
      <pc:sldChg chg="addSp delSp modSp">
        <pc:chgData name="#WANG ANQI#" userId="S::wang1868@e.ntu.edu.sg::25bc87d3-d3c3-4919-a4fb-e856c31d17c5" providerId="AD" clId="Web-{4F0C3806-B74D-497E-04CE-7A010D3BC54A}" dt="2023-09-22T06:39:21.756" v="86" actId="14100"/>
        <pc:sldMkLst>
          <pc:docMk/>
          <pc:sldMk cId="1882557134" sldId="263"/>
        </pc:sldMkLst>
        <pc:spChg chg="del">
          <ac:chgData name="#WANG ANQI#" userId="S::wang1868@e.ntu.edu.sg::25bc87d3-d3c3-4919-a4fb-e856c31d17c5" providerId="AD" clId="Web-{4F0C3806-B74D-497E-04CE-7A010D3BC54A}" dt="2023-09-22T03:35:27.698" v="40"/>
          <ac:spMkLst>
            <pc:docMk/>
            <pc:sldMk cId="1882557134" sldId="263"/>
            <ac:spMk id="3" creationId="{F88EC018-3D07-7CA3-EC5B-A33523E6F12D}"/>
          </ac:spMkLst>
        </pc:spChg>
        <pc:picChg chg="add mod">
          <ac:chgData name="#WANG ANQI#" userId="S::wang1868@e.ntu.edu.sg::25bc87d3-d3c3-4919-a4fb-e856c31d17c5" providerId="AD" clId="Web-{4F0C3806-B74D-497E-04CE-7A010D3BC54A}" dt="2023-09-22T06:39:14.880" v="83" actId="14100"/>
          <ac:picMkLst>
            <pc:docMk/>
            <pc:sldMk cId="1882557134" sldId="263"/>
            <ac:picMk id="3" creationId="{00FF98E9-97AD-6358-2F17-7E42F559992C}"/>
          </ac:picMkLst>
        </pc:picChg>
        <pc:picChg chg="add mod ord">
          <ac:chgData name="#WANG ANQI#" userId="S::wang1868@e.ntu.edu.sg::25bc87d3-d3c3-4919-a4fb-e856c31d17c5" providerId="AD" clId="Web-{4F0C3806-B74D-497E-04CE-7A010D3BC54A}" dt="2023-09-22T06:39:21.756" v="86" actId="14100"/>
          <ac:picMkLst>
            <pc:docMk/>
            <pc:sldMk cId="1882557134" sldId="263"/>
            <ac:picMk id="4" creationId="{7D8C2BF1-B5E5-C68F-8FCD-4BDAAA5248AD}"/>
          </ac:picMkLst>
        </pc:picChg>
      </pc:sldChg>
      <pc:sldChg chg="addSp delSp modSp">
        <pc:chgData name="#WANG ANQI#" userId="S::wang1868@e.ntu.edu.sg::25bc87d3-d3c3-4919-a4fb-e856c31d17c5" providerId="AD" clId="Web-{4F0C3806-B74D-497E-04CE-7A010D3BC54A}" dt="2023-09-22T07:09:58.850" v="89" actId="14100"/>
        <pc:sldMkLst>
          <pc:docMk/>
          <pc:sldMk cId="3747564519" sldId="264"/>
        </pc:sldMkLst>
        <pc:spChg chg="del">
          <ac:chgData name="#WANG ANQI#" userId="S::wang1868@e.ntu.edu.sg::25bc87d3-d3c3-4919-a4fb-e856c31d17c5" providerId="AD" clId="Web-{4F0C3806-B74D-497E-04CE-7A010D3BC54A}" dt="2023-09-22T05:08:58.117" v="56"/>
          <ac:spMkLst>
            <pc:docMk/>
            <pc:sldMk cId="3747564519" sldId="264"/>
            <ac:spMk id="3" creationId="{9C6F10C1-1BAB-CC65-C800-E60364996137}"/>
          </ac:spMkLst>
        </pc:spChg>
        <pc:picChg chg="add mod ord">
          <ac:chgData name="#WANG ANQI#" userId="S::wang1868@e.ntu.edu.sg::25bc87d3-d3c3-4919-a4fb-e856c31d17c5" providerId="AD" clId="Web-{4F0C3806-B74D-497E-04CE-7A010D3BC54A}" dt="2023-09-22T07:09:58.850" v="89" actId="14100"/>
          <ac:picMkLst>
            <pc:docMk/>
            <pc:sldMk cId="3747564519" sldId="264"/>
            <ac:picMk id="4" creationId="{DC12ECA9-4D09-8DB0-78B2-01AE8600FCDF}"/>
          </ac:picMkLst>
        </pc:picChg>
      </pc:sldChg>
      <pc:sldChg chg="addSp delSp modSp new addAnim delAnim">
        <pc:chgData name="#WANG ANQI#" userId="S::wang1868@e.ntu.edu.sg::25bc87d3-d3c3-4919-a4fb-e856c31d17c5" providerId="AD" clId="Web-{4F0C3806-B74D-497E-04CE-7A010D3BC54A}" dt="2023-09-22T03:40:29.145" v="55"/>
        <pc:sldMkLst>
          <pc:docMk/>
          <pc:sldMk cId="3062820642" sldId="275"/>
        </pc:sldMkLst>
        <pc:spChg chg="del">
          <ac:chgData name="#WANG ANQI#" userId="S::wang1868@e.ntu.edu.sg::25bc87d3-d3c3-4919-a4fb-e856c31d17c5" providerId="AD" clId="Web-{4F0C3806-B74D-497E-04CE-7A010D3BC54A}" dt="2023-09-22T03:39:46.394" v="45"/>
          <ac:spMkLst>
            <pc:docMk/>
            <pc:sldMk cId="3062820642" sldId="275"/>
            <ac:spMk id="2" creationId="{6B0B5AA4-E735-7192-1163-BC22385C3318}"/>
          </ac:spMkLst>
        </pc:spChg>
        <pc:spChg chg="del">
          <ac:chgData name="#WANG ANQI#" userId="S::wang1868@e.ntu.edu.sg::25bc87d3-d3c3-4919-a4fb-e856c31d17c5" providerId="AD" clId="Web-{4F0C3806-B74D-497E-04CE-7A010D3BC54A}" dt="2023-09-22T03:39:37.737" v="43"/>
          <ac:spMkLst>
            <pc:docMk/>
            <pc:sldMk cId="3062820642" sldId="275"/>
            <ac:spMk id="3" creationId="{01069D8C-3C22-B1EE-E38E-1DD3A21497EC}"/>
          </ac:spMkLst>
        </pc:spChg>
        <pc:spChg chg="add mod">
          <ac:chgData name="#WANG ANQI#" userId="S::wang1868@e.ntu.edu.sg::25bc87d3-d3c3-4919-a4fb-e856c31d17c5" providerId="AD" clId="Web-{4F0C3806-B74D-497E-04CE-7A010D3BC54A}" dt="2023-09-22T03:40:21.489" v="53"/>
          <ac:spMkLst>
            <pc:docMk/>
            <pc:sldMk cId="3062820642" sldId="275"/>
            <ac:spMk id="5" creationId="{EDDE09DA-8575-AE98-FE19-BEF0663149D5}"/>
          </ac:spMkLst>
        </pc:spChg>
        <pc:picChg chg="add mod ord">
          <ac:chgData name="#WANG ANQI#" userId="S::wang1868@e.ntu.edu.sg::25bc87d3-d3c3-4919-a4fb-e856c31d17c5" providerId="AD" clId="Web-{4F0C3806-B74D-497E-04CE-7A010D3BC54A}" dt="2023-09-22T03:39:49.707" v="46" actId="14100"/>
          <ac:picMkLst>
            <pc:docMk/>
            <pc:sldMk cId="3062820642" sldId="275"/>
            <ac:picMk id="4" creationId="{73104533-BCAF-AF67-8AE2-1FBCCD0BA168}"/>
          </ac:picMkLst>
        </pc:picChg>
      </pc:sldChg>
      <pc:sldChg chg="addSp delSp modSp new del">
        <pc:chgData name="#WANG ANQI#" userId="S::wang1868@e.ntu.edu.sg::25bc87d3-d3c3-4919-a4fb-e856c31d17c5" providerId="AD" clId="Web-{4F0C3806-B74D-497E-04CE-7A010D3BC54A}" dt="2023-09-22T05:20:48.942" v="64"/>
        <pc:sldMkLst>
          <pc:docMk/>
          <pc:sldMk cId="2694689575" sldId="276"/>
        </pc:sldMkLst>
        <pc:spChg chg="del">
          <ac:chgData name="#WANG ANQI#" userId="S::wang1868@e.ntu.edu.sg::25bc87d3-d3c3-4919-a4fb-e856c31d17c5" providerId="AD" clId="Web-{4F0C3806-B74D-497E-04CE-7A010D3BC54A}" dt="2023-09-22T05:20:29.847" v="60"/>
          <ac:spMkLst>
            <pc:docMk/>
            <pc:sldMk cId="2694689575" sldId="276"/>
            <ac:spMk id="2" creationId="{1543843D-2FEC-F09A-D2E2-FFABA432F2AE}"/>
          </ac:spMkLst>
        </pc:spChg>
        <pc:spChg chg="del">
          <ac:chgData name="#WANG ANQI#" userId="S::wang1868@e.ntu.edu.sg::25bc87d3-d3c3-4919-a4fb-e856c31d17c5" providerId="AD" clId="Web-{4F0C3806-B74D-497E-04CE-7A010D3BC54A}" dt="2023-09-22T05:20:27.878" v="59"/>
          <ac:spMkLst>
            <pc:docMk/>
            <pc:sldMk cId="2694689575" sldId="276"/>
            <ac:spMk id="3" creationId="{C8C18A44-6B49-0876-955E-273144330EDC}"/>
          </ac:spMkLst>
        </pc:spChg>
        <pc:spChg chg="add mod">
          <ac:chgData name="#WANG ANQI#" userId="S::wang1868@e.ntu.edu.sg::25bc87d3-d3c3-4919-a4fb-e856c31d17c5" providerId="AD" clId="Web-{4F0C3806-B74D-497E-04CE-7A010D3BC54A}" dt="2023-09-22T05:20:35.300" v="62"/>
          <ac:spMkLst>
            <pc:docMk/>
            <pc:sldMk cId="2694689575" sldId="276"/>
            <ac:spMk id="6" creationId="{F9A51246-A769-95F5-5950-15CBA666518B}"/>
          </ac:spMkLst>
        </pc:spChg>
        <pc:picChg chg="add del mod ord">
          <ac:chgData name="#WANG ANQI#" userId="S::wang1868@e.ntu.edu.sg::25bc87d3-d3c3-4919-a4fb-e856c31d17c5" providerId="AD" clId="Web-{4F0C3806-B74D-497E-04CE-7A010D3BC54A}" dt="2023-09-22T05:20:35.300" v="62"/>
          <ac:picMkLst>
            <pc:docMk/>
            <pc:sldMk cId="2694689575" sldId="276"/>
            <ac:picMk id="4" creationId="{46FC07C6-2BD4-367A-C494-EADEF5AE23BE}"/>
          </ac:picMkLst>
        </pc:picChg>
      </pc:sldChg>
      <pc:sldChg chg="addSp delSp modSp add replId addAnim delAnim">
        <pc:chgData name="#WANG ANQI#" userId="S::wang1868@e.ntu.edu.sg::25bc87d3-d3c3-4919-a4fb-e856c31d17c5" providerId="AD" clId="Web-{4F0C3806-B74D-497E-04CE-7A010D3BC54A}" dt="2023-09-22T05:22:37.602" v="75"/>
        <pc:sldMkLst>
          <pc:docMk/>
          <pc:sldMk cId="1713029762" sldId="277"/>
        </pc:sldMkLst>
        <pc:spChg chg="add mod">
          <ac:chgData name="#WANG ANQI#" userId="S::wang1868@e.ntu.edu.sg::25bc87d3-d3c3-4919-a4fb-e856c31d17c5" providerId="AD" clId="Web-{4F0C3806-B74D-497E-04CE-7A010D3BC54A}" dt="2023-09-22T05:21:46.163" v="68" actId="14100"/>
          <ac:spMkLst>
            <pc:docMk/>
            <pc:sldMk cId="1713029762" sldId="277"/>
            <ac:spMk id="2" creationId="{C57FE42E-E927-989A-0B5C-D0ADB49C0806}"/>
          </ac:spMkLst>
        </pc:spChg>
        <pc:spChg chg="add mod">
          <ac:chgData name="#WANG ANQI#" userId="S::wang1868@e.ntu.edu.sg::25bc87d3-d3c3-4919-a4fb-e856c31d17c5" providerId="AD" clId="Web-{4F0C3806-B74D-497E-04CE-7A010D3BC54A}" dt="2023-09-22T05:22:06.429" v="70"/>
          <ac:spMkLst>
            <pc:docMk/>
            <pc:sldMk cId="1713029762" sldId="277"/>
            <ac:spMk id="3" creationId="{82F0B275-7F5C-7F02-789E-1F9C9C6ABCAB}"/>
          </ac:spMkLst>
        </pc:spChg>
        <pc:spChg chg="del">
          <ac:chgData name="#WANG ANQI#" userId="S::wang1868@e.ntu.edu.sg::25bc87d3-d3c3-4919-a4fb-e856c31d17c5" providerId="AD" clId="Web-{4F0C3806-B74D-497E-04CE-7A010D3BC54A}" dt="2023-09-22T05:20:52.098" v="65"/>
          <ac:spMkLst>
            <pc:docMk/>
            <pc:sldMk cId="1713029762" sldId="277"/>
            <ac:spMk id="5" creationId="{EDDE09DA-8575-AE98-FE19-BEF0663149D5}"/>
          </ac:spMkLst>
        </pc:spChg>
        <pc:spChg chg="add mod">
          <ac:chgData name="#WANG ANQI#" userId="S::wang1868@e.ntu.edu.sg::25bc87d3-d3c3-4919-a4fb-e856c31d17c5" providerId="AD" clId="Web-{4F0C3806-B74D-497E-04CE-7A010D3BC54A}" dt="2023-09-22T05:22:19.601" v="72"/>
          <ac:spMkLst>
            <pc:docMk/>
            <pc:sldMk cId="1713029762" sldId="277"/>
            <ac:spMk id="6" creationId="{1F947F5D-4975-E307-64A6-25D714E49A5F}"/>
          </ac:spMkLst>
        </pc:spChg>
      </pc:sldChg>
    </pc:docChg>
  </pc:docChgLst>
  <pc:docChgLst>
    <pc:chgData name="#SIAH YEE LONG#" userId="S::ysiah001@e.ntu.edu.sg::5ad9c389-3e31-4c9c-ab9c-faad89eac7a0" providerId="AD" clId="Web-{9C3529E6-F941-4AFE-DD96-233D97D4B756}"/>
    <pc:docChg chg="addSld delSld modSld">
      <pc:chgData name="#SIAH YEE LONG#" userId="S::ysiah001@e.ntu.edu.sg::5ad9c389-3e31-4c9c-ab9c-faad89eac7a0" providerId="AD" clId="Web-{9C3529E6-F941-4AFE-DD96-233D97D4B756}" dt="2023-09-12T13:38:22.950" v="338" actId="20577"/>
      <pc:docMkLst>
        <pc:docMk/>
      </pc:docMkLst>
      <pc:sldChg chg="modSp new mod modShow">
        <pc:chgData name="#SIAH YEE LONG#" userId="S::ysiah001@e.ntu.edu.sg::5ad9c389-3e31-4c9c-ab9c-faad89eac7a0" providerId="AD" clId="Web-{9C3529E6-F941-4AFE-DD96-233D97D4B756}" dt="2023-09-12T13:38:22.950" v="338" actId="20577"/>
        <pc:sldMkLst>
          <pc:docMk/>
          <pc:sldMk cId="1364535236" sldId="257"/>
        </pc:sldMkLst>
        <pc:spChg chg="mod">
          <ac:chgData name="#SIAH YEE LONG#" userId="S::ysiah001@e.ntu.edu.sg::5ad9c389-3e31-4c9c-ab9c-faad89eac7a0" providerId="AD" clId="Web-{9C3529E6-F941-4AFE-DD96-233D97D4B756}" dt="2023-09-12T13:04:00.851" v="3" actId="20577"/>
          <ac:spMkLst>
            <pc:docMk/>
            <pc:sldMk cId="1364535236" sldId="257"/>
            <ac:spMk id="2" creationId="{56C97083-9533-7AF1-73CE-A4DE4FCF2A0C}"/>
          </ac:spMkLst>
        </pc:spChg>
        <pc:spChg chg="mod">
          <ac:chgData name="#SIAH YEE LONG#" userId="S::ysiah001@e.ntu.edu.sg::5ad9c389-3e31-4c9c-ab9c-faad89eac7a0" providerId="AD" clId="Web-{9C3529E6-F941-4AFE-DD96-233D97D4B756}" dt="2023-09-12T13:38:22.950" v="338" actId="20577"/>
          <ac:spMkLst>
            <pc:docMk/>
            <pc:sldMk cId="1364535236" sldId="257"/>
            <ac:spMk id="3" creationId="{82FDE1BB-F55D-F356-8353-F4E71F3061E5}"/>
          </ac:spMkLst>
        </pc:spChg>
      </pc:sldChg>
      <pc:sldChg chg="new del mod modShow">
        <pc:chgData name="#SIAH YEE LONG#" userId="S::ysiah001@e.ntu.edu.sg::5ad9c389-3e31-4c9c-ab9c-faad89eac7a0" providerId="AD" clId="Web-{9C3529E6-F941-4AFE-DD96-233D97D4B756}" dt="2023-09-12T13:27:21.694" v="272"/>
        <pc:sldMkLst>
          <pc:docMk/>
          <pc:sldMk cId="1969956717" sldId="258"/>
        </pc:sldMkLst>
      </pc:sldChg>
    </pc:docChg>
  </pc:docChgLst>
  <pc:docChgLst>
    <pc:chgData name="#SIAH YEE LONG#" userId="S::ysiah001@e.ntu.edu.sg::5ad9c389-3e31-4c9c-ab9c-faad89eac7a0" providerId="AD" clId="Web-{4E1D9888-D3A3-CF79-43A5-BE05D395EF94}"/>
    <pc:docChg chg="modSld">
      <pc:chgData name="#SIAH YEE LONG#" userId="S::ysiah001@e.ntu.edu.sg::5ad9c389-3e31-4c9c-ab9c-faad89eac7a0" providerId="AD" clId="Web-{4E1D9888-D3A3-CF79-43A5-BE05D395EF94}" dt="2023-09-22T09:14:01.781" v="39" actId="20577"/>
      <pc:docMkLst>
        <pc:docMk/>
      </pc:docMkLst>
      <pc:sldChg chg="modSp">
        <pc:chgData name="#SIAH YEE LONG#" userId="S::ysiah001@e.ntu.edu.sg::5ad9c389-3e31-4c9c-ab9c-faad89eac7a0" providerId="AD" clId="Web-{4E1D9888-D3A3-CF79-43A5-BE05D395EF94}" dt="2023-09-22T09:14:01.781" v="39" actId="20577"/>
        <pc:sldMkLst>
          <pc:docMk/>
          <pc:sldMk cId="378345865" sldId="259"/>
        </pc:sldMkLst>
        <pc:spChg chg="mod">
          <ac:chgData name="#SIAH YEE LONG#" userId="S::ysiah001@e.ntu.edu.sg::5ad9c389-3e31-4c9c-ab9c-faad89eac7a0" providerId="AD" clId="Web-{4E1D9888-D3A3-CF79-43A5-BE05D395EF94}" dt="2023-09-22T09:14:01.781" v="39" actId="20577"/>
          <ac:spMkLst>
            <pc:docMk/>
            <pc:sldMk cId="378345865" sldId="259"/>
            <ac:spMk id="2" creationId="{63CFFDA8-CF6D-504D-2A9F-88F8E5C46088}"/>
          </ac:spMkLst>
        </pc:spChg>
      </pc:sldChg>
      <pc:sldChg chg="modSp">
        <pc:chgData name="#SIAH YEE LONG#" userId="S::ysiah001@e.ntu.edu.sg::5ad9c389-3e31-4c9c-ab9c-faad89eac7a0" providerId="AD" clId="Web-{4E1D9888-D3A3-CF79-43A5-BE05D395EF94}" dt="2023-09-22T09:13:52.594" v="20" actId="20577"/>
        <pc:sldMkLst>
          <pc:docMk/>
          <pc:sldMk cId="4166927865" sldId="269"/>
        </pc:sldMkLst>
        <pc:spChg chg="mod">
          <ac:chgData name="#SIAH YEE LONG#" userId="S::ysiah001@e.ntu.edu.sg::5ad9c389-3e31-4c9c-ab9c-faad89eac7a0" providerId="AD" clId="Web-{4E1D9888-D3A3-CF79-43A5-BE05D395EF94}" dt="2023-09-22T09:13:52.594" v="20" actId="20577"/>
          <ac:spMkLst>
            <pc:docMk/>
            <pc:sldMk cId="4166927865" sldId="269"/>
            <ac:spMk id="2" creationId="{63CFFDA8-CF6D-504D-2A9F-88F8E5C46088}"/>
          </ac:spMkLst>
        </pc:spChg>
      </pc:sldChg>
    </pc:docChg>
  </pc:docChgLst>
  <pc:docChgLst>
    <pc:chgData name="#WANG ANQI#" userId="25bc87d3-d3c3-4919-a4fb-e856c31d17c5" providerId="ADAL" clId="{A6BC8B49-AC3C-2F46-A133-5CEEB932F334}"/>
    <pc:docChg chg="modSld">
      <pc:chgData name="#WANG ANQI#" userId="25bc87d3-d3c3-4919-a4fb-e856c31d17c5" providerId="ADAL" clId="{A6BC8B49-AC3C-2F46-A133-5CEEB932F334}" dt="2023-09-22T09:11:01.120" v="0" actId="20577"/>
      <pc:docMkLst>
        <pc:docMk/>
      </pc:docMkLst>
      <pc:sldChg chg="modSp">
        <pc:chgData name="#WANG ANQI#" userId="25bc87d3-d3c3-4919-a4fb-e856c31d17c5" providerId="ADAL" clId="{A6BC8B49-AC3C-2F46-A133-5CEEB932F334}" dt="2023-09-22T09:11:01.120" v="0" actId="20577"/>
        <pc:sldMkLst>
          <pc:docMk/>
          <pc:sldMk cId="152916249" sldId="262"/>
        </pc:sldMkLst>
        <pc:spChg chg="mod">
          <ac:chgData name="#WANG ANQI#" userId="25bc87d3-d3c3-4919-a4fb-e856c31d17c5" providerId="ADAL" clId="{A6BC8B49-AC3C-2F46-A133-5CEEB932F334}" dt="2023-09-22T09:11:01.120" v="0" actId="20577"/>
          <ac:spMkLst>
            <pc:docMk/>
            <pc:sldMk cId="152916249" sldId="262"/>
            <ac:spMk id="5" creationId="{3ABD6202-22A8-3EAA-C285-DC467E99C921}"/>
          </ac:spMkLst>
        </pc:spChg>
      </pc:sldChg>
    </pc:docChg>
  </pc:docChgLst>
  <pc:docChgLst>
    <pc:chgData name="#SIAH YEE LONG#" userId="S::ysiah001@e.ntu.edu.sg::5ad9c389-3e31-4c9c-ab9c-faad89eac7a0" providerId="AD" clId="Web-{2E0E5676-5AB2-9045-2E03-23B4B7F54802}"/>
    <pc:docChg chg="modSld">
      <pc:chgData name="#SIAH YEE LONG#" userId="S::ysiah001@e.ntu.edu.sg::5ad9c389-3e31-4c9c-ab9c-faad89eac7a0" providerId="AD" clId="Web-{2E0E5676-5AB2-9045-2E03-23B4B7F54802}" dt="2023-09-24T07:51:31.406" v="2" actId="1076"/>
      <pc:docMkLst>
        <pc:docMk/>
      </pc:docMkLst>
      <pc:sldChg chg="delSp modSp">
        <pc:chgData name="#SIAH YEE LONG#" userId="S::ysiah001@e.ntu.edu.sg::5ad9c389-3e31-4c9c-ab9c-faad89eac7a0" providerId="AD" clId="Web-{2E0E5676-5AB2-9045-2E03-23B4B7F54802}" dt="2023-09-24T07:51:31.406" v="2" actId="1076"/>
        <pc:sldMkLst>
          <pc:docMk/>
          <pc:sldMk cId="109857222" sldId="256"/>
        </pc:sldMkLst>
        <pc:spChg chg="mod">
          <ac:chgData name="#SIAH YEE LONG#" userId="S::ysiah001@e.ntu.edu.sg::5ad9c389-3e31-4c9c-ab9c-faad89eac7a0" providerId="AD" clId="Web-{2E0E5676-5AB2-9045-2E03-23B4B7F54802}" dt="2023-09-24T07:51:31.406" v="2" actId="1076"/>
          <ac:spMkLst>
            <pc:docMk/>
            <pc:sldMk cId="109857222" sldId="256"/>
            <ac:spMk id="2" creationId="{00000000-0000-0000-0000-000000000000}"/>
          </ac:spMkLst>
        </pc:spChg>
        <pc:picChg chg="del">
          <ac:chgData name="#SIAH YEE LONG#" userId="S::ysiah001@e.ntu.edu.sg::5ad9c389-3e31-4c9c-ab9c-faad89eac7a0" providerId="AD" clId="Web-{2E0E5676-5AB2-9045-2E03-23B4B7F54802}" dt="2023-09-24T07:51:28.938" v="0"/>
          <ac:picMkLst>
            <pc:docMk/>
            <pc:sldMk cId="109857222" sldId="256"/>
            <ac:picMk id="26" creationId="{80E05701-4666-5ED0-A05B-CAC10781B9AC}"/>
          </ac:picMkLst>
        </pc:picChg>
      </pc:sldChg>
    </pc:docChg>
  </pc:docChgLst>
  <pc:docChgLst>
    <pc:chgData name="#MATTHEW HENG YU JIE#" userId="37c49123-99a8-4e09-9037-a257dee94e99" providerId="ADAL" clId="{F18974DC-E127-3848-8BD2-6D1AF137ABD1}"/>
    <pc:docChg chg="undo custSel addSld delSld modSld sldOrd modMainMaster">
      <pc:chgData name="#MATTHEW HENG YU JIE#" userId="37c49123-99a8-4e09-9037-a257dee94e99" providerId="ADAL" clId="{F18974DC-E127-3848-8BD2-6D1AF137ABD1}" dt="2023-09-24T17:55:54.755" v="3814" actId="20577"/>
      <pc:docMkLst>
        <pc:docMk/>
      </pc:docMkLst>
      <pc:sldChg chg="addSp delSp delDesignElem">
        <pc:chgData name="#MATTHEW HENG YU JIE#" userId="37c49123-99a8-4e09-9037-a257dee94e99" providerId="ADAL" clId="{F18974DC-E127-3848-8BD2-6D1AF137ABD1}" dt="2023-09-24T16:36:13.247" v="2644"/>
        <pc:sldMkLst>
          <pc:docMk/>
          <pc:sldMk cId="109857222" sldId="256"/>
        </pc:sldMkLst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109857222" sldId="256"/>
            <ac:spMk id="1031" creationId="{71B2258F-86CA-4D4D-8270-BC05FCDEBFB3}"/>
          </ac:spMkLst>
        </pc:spChg>
      </pc:sldChg>
      <pc:sldChg chg="modSp mod">
        <pc:chgData name="#MATTHEW HENG YU JIE#" userId="37c49123-99a8-4e09-9037-a257dee94e99" providerId="ADAL" clId="{F18974DC-E127-3848-8BD2-6D1AF137ABD1}" dt="2023-09-24T16:36:49.341" v="2646"/>
        <pc:sldMkLst>
          <pc:docMk/>
          <pc:sldMk cId="3981861645" sldId="258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981861645" sldId="258"/>
            <ac:spMk id="2" creationId="{CD9ABC60-8516-336A-D459-B8A7D68AF3B7}"/>
          </ac:spMkLst>
        </pc:spChg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981861645" sldId="258"/>
            <ac:spMk id="3" creationId="{5D9E19F3-AFE0-FDF5-8B39-A5F095EC3673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378345865" sldId="259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78345865" sldId="259"/>
            <ac:spMk id="2" creationId="{63CFFDA8-CF6D-504D-2A9F-88F8E5C46088}"/>
          </ac:spMkLst>
        </pc:spChg>
      </pc:sldChg>
      <pc:sldChg chg="modSp mod">
        <pc:chgData name="#MATTHEW HENG YU JIE#" userId="37c49123-99a8-4e09-9037-a257dee94e99" providerId="ADAL" clId="{F18974DC-E127-3848-8BD2-6D1AF137ABD1}" dt="2023-09-24T16:36:49.341" v="2646"/>
        <pc:sldMkLst>
          <pc:docMk/>
          <pc:sldMk cId="1875069168" sldId="260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1875069168" sldId="260"/>
            <ac:spMk id="2" creationId="{90807B8A-CAD9-DAE6-4511-615447A34357}"/>
          </ac:spMkLst>
        </pc:spChg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1875069168" sldId="260"/>
            <ac:spMk id="3" creationId="{81E8A07E-144F-3711-69AA-B2D9B5327DCF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2482290493" sldId="261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2482290493" sldId="261"/>
            <ac:spMk id="2" creationId="{0323FA9A-DF9F-7E29-E3D6-7C7C79D3EDFF}"/>
          </ac:spMkLst>
        </pc:spChg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2482290493" sldId="261"/>
            <ac:spMk id="3" creationId="{3BEB0325-14F1-64BD-A35C-48EA6E5D92D4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152916249" sldId="262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152916249" sldId="262"/>
            <ac:spMk id="2" creationId="{C5D50E06-D4F4-4F0E-0F2F-E4264A566B79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1882557134" sldId="263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1882557134" sldId="263"/>
            <ac:spMk id="2" creationId="{11C17D19-5BFA-D9F0-6DC1-002F323ADD54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3747564519" sldId="264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747564519" sldId="264"/>
            <ac:spMk id="2" creationId="{30EA7B94-FF54-289C-66C8-CD2963E400B6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436052224" sldId="265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436052224" sldId="265"/>
            <ac:spMk id="2" creationId="{1BEE7E06-E20A-85A4-BF2A-0950D6C46D4A}"/>
          </ac:spMkLst>
        </pc:spChg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436052224" sldId="265"/>
            <ac:spMk id="3" creationId="{8FAAB628-94DB-DE5A-4079-048CEDCF5881}"/>
          </ac:spMkLst>
        </pc:spChg>
      </pc:sldChg>
      <pc:sldChg chg="addSp delSp modSp mod ord delDesignElem">
        <pc:chgData name="#MATTHEW HENG YU JIE#" userId="37c49123-99a8-4e09-9037-a257dee94e99" providerId="ADAL" clId="{F18974DC-E127-3848-8BD2-6D1AF137ABD1}" dt="2023-09-24T17:09:39.760" v="3719" actId="1076"/>
        <pc:sldMkLst>
          <pc:docMk/>
          <pc:sldMk cId="594963421" sldId="266"/>
        </pc:sldMkLst>
        <pc:spChg chg="mod">
          <ac:chgData name="#MATTHEW HENG YU JIE#" userId="37c49123-99a8-4e09-9037-a257dee94e99" providerId="ADAL" clId="{F18974DC-E127-3848-8BD2-6D1AF137ABD1}" dt="2023-09-24T16:01:53.278" v="1963"/>
          <ac:spMkLst>
            <pc:docMk/>
            <pc:sldMk cId="594963421" sldId="266"/>
            <ac:spMk id="2" creationId="{2B821B66-1F49-9BC3-6E7A-3DC184358FC9}"/>
          </ac:spMkLst>
        </pc:spChg>
        <pc:spChg chg="add mod">
          <ac:chgData name="#MATTHEW HENG YU JIE#" userId="37c49123-99a8-4e09-9037-a257dee94e99" providerId="ADAL" clId="{F18974DC-E127-3848-8BD2-6D1AF137ABD1}" dt="2023-09-24T17:09:35.902" v="3718"/>
          <ac:spMkLst>
            <pc:docMk/>
            <pc:sldMk cId="594963421" sldId="266"/>
            <ac:spMk id="3" creationId="{D9952B1E-002D-5B37-2F45-825EC164D80A}"/>
          </ac:spMkLst>
        </pc:spChg>
        <pc:spChg chg="del">
          <ac:chgData name="#MATTHEW HENG YU JIE#" userId="37c49123-99a8-4e09-9037-a257dee94e99" providerId="ADAL" clId="{F18974DC-E127-3848-8BD2-6D1AF137ABD1}" dt="2023-09-24T15:08:25.936" v="1597" actId="26606"/>
          <ac:spMkLst>
            <pc:docMk/>
            <pc:sldMk cId="594963421" sldId="266"/>
            <ac:spMk id="25" creationId="{D4771268-CB57-404A-9271-370EB28F6090}"/>
          </ac:spMkLst>
        </pc:spChg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594963421" sldId="266"/>
            <ac:spMk id="30" creationId="{53F29798-D584-4792-9B62-3F5F5C36D619}"/>
          </ac:spMkLst>
        </pc:spChg>
        <pc:picChg chg="mod">
          <ac:chgData name="#MATTHEW HENG YU JIE#" userId="37c49123-99a8-4e09-9037-a257dee94e99" providerId="ADAL" clId="{F18974DC-E127-3848-8BD2-6D1AF137ABD1}" dt="2023-09-24T17:09:39.760" v="3719" actId="1076"/>
          <ac:picMkLst>
            <pc:docMk/>
            <pc:sldMk cId="594963421" sldId="266"/>
            <ac:picMk id="7" creationId="{B2044866-4BA3-48F1-0DB8-329F3AB44E3E}"/>
          </ac:picMkLst>
        </pc:picChg>
      </pc:sldChg>
      <pc:sldChg chg="addSp delSp modSp del mod ord setBg delDesignElem">
        <pc:chgData name="#MATTHEW HENG YU JIE#" userId="37c49123-99a8-4e09-9037-a257dee94e99" providerId="ADAL" clId="{F18974DC-E127-3848-8BD2-6D1AF137ABD1}" dt="2023-09-24T17:00:24.657" v="3671" actId="2696"/>
        <pc:sldMkLst>
          <pc:docMk/>
          <pc:sldMk cId="2056575962" sldId="267"/>
        </pc:sldMkLst>
        <pc:spChg chg="mod">
          <ac:chgData name="#MATTHEW HENG YU JIE#" userId="37c49123-99a8-4e09-9037-a257dee94e99" providerId="ADAL" clId="{F18974DC-E127-3848-8BD2-6D1AF137ABD1}" dt="2023-09-24T15:51:24.528" v="1895" actId="20577"/>
          <ac:spMkLst>
            <pc:docMk/>
            <pc:sldMk cId="2056575962" sldId="267"/>
            <ac:spMk id="2" creationId="{0157401E-BC96-51AE-130F-E790078A9F57}"/>
          </ac:spMkLst>
        </pc:spChg>
        <pc:spChg chg="del">
          <ac:chgData name="#MATTHEW HENG YU JIE#" userId="37c49123-99a8-4e09-9037-a257dee94e99" providerId="ADAL" clId="{F18974DC-E127-3848-8BD2-6D1AF137ABD1}" dt="2023-09-21T15:34:15.464" v="517"/>
          <ac:spMkLst>
            <pc:docMk/>
            <pc:sldMk cId="2056575962" sldId="267"/>
            <ac:spMk id="3" creationId="{01D839A9-53AA-917C-904C-EA7C69C0562B}"/>
          </ac:spMkLst>
        </pc:spChg>
        <pc:spChg chg="add del mod">
          <ac:chgData name="#MATTHEW HENG YU JIE#" userId="37c49123-99a8-4e09-9037-a257dee94e99" providerId="ADAL" clId="{F18974DC-E127-3848-8BD2-6D1AF137ABD1}" dt="2023-09-22T04:24:32.785" v="1307" actId="478"/>
          <ac:spMkLst>
            <pc:docMk/>
            <pc:sldMk cId="2056575962" sldId="267"/>
            <ac:spMk id="6" creationId="{1337D418-F280-9155-0A95-985A5D3F6F21}"/>
          </ac:spMkLst>
        </pc:spChg>
        <pc:spChg chg="add del mod">
          <ac:chgData name="#MATTHEW HENG YU JIE#" userId="37c49123-99a8-4e09-9037-a257dee94e99" providerId="ADAL" clId="{F18974DC-E127-3848-8BD2-6D1AF137ABD1}" dt="2023-09-24T15:51:19.890" v="1892" actId="478"/>
          <ac:spMkLst>
            <pc:docMk/>
            <pc:sldMk cId="2056575962" sldId="267"/>
            <ac:spMk id="8" creationId="{4688391D-D287-0F40-7FD3-91BE2F602DAB}"/>
          </ac:spMkLst>
        </pc:spChg>
        <pc:spChg chg="add del">
          <ac:chgData name="#MATTHEW HENG YU JIE#" userId="37c49123-99a8-4e09-9037-a257dee94e99" providerId="ADAL" clId="{F18974DC-E127-3848-8BD2-6D1AF137ABD1}" dt="2023-09-21T17:26:24.690" v="727" actId="26606"/>
          <ac:spMkLst>
            <pc:docMk/>
            <pc:sldMk cId="2056575962" sldId="267"/>
            <ac:spMk id="9" creationId="{81D377EB-C9D2-4ED0-86A6-740A297E3EAC}"/>
          </ac:spMkLst>
        </pc:spChg>
        <pc:spChg chg="add del">
          <ac:chgData name="#MATTHEW HENG YU JIE#" userId="37c49123-99a8-4e09-9037-a257dee94e99" providerId="ADAL" clId="{F18974DC-E127-3848-8BD2-6D1AF137ABD1}" dt="2023-09-21T17:26:24.690" v="727" actId="26606"/>
          <ac:spMkLst>
            <pc:docMk/>
            <pc:sldMk cId="2056575962" sldId="267"/>
            <ac:spMk id="11" creationId="{066346BE-FDB4-4772-A696-0719490ABD64}"/>
          </ac:spMkLst>
        </pc:spChg>
        <pc:spChg chg="add del">
          <ac:chgData name="#MATTHEW HENG YU JIE#" userId="37c49123-99a8-4e09-9037-a257dee94e99" providerId="ADAL" clId="{F18974DC-E127-3848-8BD2-6D1AF137ABD1}" dt="2023-09-21T17:26:24.690" v="727" actId="26606"/>
          <ac:spMkLst>
            <pc:docMk/>
            <pc:sldMk cId="2056575962" sldId="267"/>
            <ac:spMk id="13" creationId="{FB92FFCE-0C90-454E-AA25-D4EE9A6C39C5}"/>
          </ac:spMkLst>
        </pc:spChg>
        <pc:spChg chg="add del">
          <ac:chgData name="#MATTHEW HENG YU JIE#" userId="37c49123-99a8-4e09-9037-a257dee94e99" providerId="ADAL" clId="{F18974DC-E127-3848-8BD2-6D1AF137ABD1}" dt="2023-09-21T17:26:26.605" v="730" actId="26606"/>
          <ac:spMkLst>
            <pc:docMk/>
            <pc:sldMk cId="2056575962" sldId="267"/>
            <ac:spMk id="18" creationId="{345A976A-8DE3-4B67-B94B-2044FDD12899}"/>
          </ac:spMkLst>
        </pc:spChg>
        <pc:spChg chg="add del">
          <ac:chgData name="#MATTHEW HENG YU JIE#" userId="37c49123-99a8-4e09-9037-a257dee94e99" providerId="ADAL" clId="{F18974DC-E127-3848-8BD2-6D1AF137ABD1}" dt="2023-09-21T17:26:26.605" v="730" actId="26606"/>
          <ac:spMkLst>
            <pc:docMk/>
            <pc:sldMk cId="2056575962" sldId="267"/>
            <ac:spMk id="24" creationId="{6EAAA1B9-2DDB-49C9-A037-A523D2F13C15}"/>
          </ac:spMkLst>
        </pc:spChg>
        <pc:spChg chg="add del">
          <ac:chgData name="#MATTHEW HENG YU JIE#" userId="37c49123-99a8-4e09-9037-a257dee94e99" providerId="ADAL" clId="{F18974DC-E127-3848-8BD2-6D1AF137ABD1}" dt="2023-09-21T17:26:31.044" v="733" actId="26606"/>
          <ac:spMkLst>
            <pc:docMk/>
            <pc:sldMk cId="2056575962" sldId="267"/>
            <ac:spMk id="27" creationId="{81D377EB-C9D2-4ED0-86A6-740A297E3EAC}"/>
          </ac:spMkLst>
        </pc:spChg>
        <pc:spChg chg="add del">
          <ac:chgData name="#MATTHEW HENG YU JIE#" userId="37c49123-99a8-4e09-9037-a257dee94e99" providerId="ADAL" clId="{F18974DC-E127-3848-8BD2-6D1AF137ABD1}" dt="2023-09-21T17:26:31.044" v="733" actId="26606"/>
          <ac:spMkLst>
            <pc:docMk/>
            <pc:sldMk cId="2056575962" sldId="267"/>
            <ac:spMk id="28" creationId="{066346BE-FDB4-4772-A696-0719490ABD64}"/>
          </ac:spMkLst>
        </pc:spChg>
        <pc:spChg chg="add del">
          <ac:chgData name="#MATTHEW HENG YU JIE#" userId="37c49123-99a8-4e09-9037-a257dee94e99" providerId="ADAL" clId="{F18974DC-E127-3848-8BD2-6D1AF137ABD1}" dt="2023-09-21T17:26:31.044" v="733" actId="26606"/>
          <ac:spMkLst>
            <pc:docMk/>
            <pc:sldMk cId="2056575962" sldId="267"/>
            <ac:spMk id="29" creationId="{FB92FFCE-0C90-454E-AA25-D4EE9A6C39C5}"/>
          </ac:spMkLst>
        </pc:spChg>
        <pc:spChg chg="add del">
          <ac:chgData name="#MATTHEW HENG YU JIE#" userId="37c49123-99a8-4e09-9037-a257dee94e99" providerId="ADAL" clId="{F18974DC-E127-3848-8BD2-6D1AF137ABD1}" dt="2023-09-21T17:26:33.747" v="736" actId="26606"/>
          <ac:spMkLst>
            <pc:docMk/>
            <pc:sldMk cId="2056575962" sldId="267"/>
            <ac:spMk id="31" creationId="{5D11FD0E-2D27-4A5A-949D-222E61ECBCC3}"/>
          </ac:spMkLst>
        </pc:spChg>
        <pc:spChg chg="add del">
          <ac:chgData name="#MATTHEW HENG YU JIE#" userId="37c49123-99a8-4e09-9037-a257dee94e99" providerId="ADAL" clId="{F18974DC-E127-3848-8BD2-6D1AF137ABD1}" dt="2023-09-21T17:26:33.747" v="736" actId="26606"/>
          <ac:spMkLst>
            <pc:docMk/>
            <pc:sldMk cId="2056575962" sldId="267"/>
            <ac:spMk id="32" creationId="{1BC8109F-B452-45EE-8BB3-65433C039601}"/>
          </ac:spMkLst>
        </pc:spChg>
        <pc:spChg chg="add del">
          <ac:chgData name="#MATTHEW HENG YU JIE#" userId="37c49123-99a8-4e09-9037-a257dee94e99" providerId="ADAL" clId="{F18974DC-E127-3848-8BD2-6D1AF137ABD1}" dt="2023-09-21T17:26:36.125" v="739" actId="26606"/>
          <ac:spMkLst>
            <pc:docMk/>
            <pc:sldMk cId="2056575962" sldId="267"/>
            <ac:spMk id="34" creationId="{345A976A-8DE3-4B67-B94B-2044FDD12899}"/>
          </ac:spMkLst>
        </pc:spChg>
        <pc:spChg chg="add del">
          <ac:chgData name="#MATTHEW HENG YU JIE#" userId="37c49123-99a8-4e09-9037-a257dee94e99" providerId="ADAL" clId="{F18974DC-E127-3848-8BD2-6D1AF137ABD1}" dt="2023-09-21T17:26:36.125" v="739" actId="26606"/>
          <ac:spMkLst>
            <pc:docMk/>
            <pc:sldMk cId="2056575962" sldId="267"/>
            <ac:spMk id="35" creationId="{6EAAA1B9-2DDB-49C9-A037-A523D2F13C15}"/>
          </ac:spMkLst>
        </pc:spChg>
        <pc:spChg chg="add del">
          <ac:chgData name="#MATTHEW HENG YU JIE#" userId="37c49123-99a8-4e09-9037-a257dee94e99" providerId="ADAL" clId="{F18974DC-E127-3848-8BD2-6D1AF137ABD1}" dt="2023-09-21T17:26:44.922" v="742" actId="26606"/>
          <ac:spMkLst>
            <pc:docMk/>
            <pc:sldMk cId="2056575962" sldId="267"/>
            <ac:spMk id="39" creationId="{7DA1F35B-C8F7-4A5A-9339-7DA4D785B300}"/>
          </ac:spMkLst>
        </pc:spChg>
        <pc:spChg chg="add del">
          <ac:chgData name="#MATTHEW HENG YU JIE#" userId="37c49123-99a8-4e09-9037-a257dee94e99" providerId="ADAL" clId="{F18974DC-E127-3848-8BD2-6D1AF137ABD1}" dt="2023-09-21T17:26:44.922" v="742" actId="26606"/>
          <ac:spMkLst>
            <pc:docMk/>
            <pc:sldMk cId="2056575962" sldId="267"/>
            <ac:spMk id="40" creationId="{B2D4AD41-40DA-4A81-92F5-B6E3BA1ED82A}"/>
          </ac:spMkLst>
        </pc:spChg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2056575962" sldId="267"/>
            <ac:spMk id="42" creationId="{955A2079-FA98-4876-80F0-72364A7D2EA4}"/>
          </ac:spMkLst>
        </pc:spChg>
        <pc:grpChg chg="add del">
          <ac:chgData name="#MATTHEW HENG YU JIE#" userId="37c49123-99a8-4e09-9037-a257dee94e99" providerId="ADAL" clId="{F18974DC-E127-3848-8BD2-6D1AF137ABD1}" dt="2023-09-21T17:26:26.605" v="730" actId="26606"/>
          <ac:grpSpMkLst>
            <pc:docMk/>
            <pc:sldMk cId="2056575962" sldId="267"/>
            <ac:grpSpMk id="19" creationId="{08701F99-7E4C-4B92-A4B5-307CDFB7A4DE}"/>
          </ac:grpSpMkLst>
        </pc:grpChg>
        <pc:grpChg chg="add del">
          <ac:chgData name="#MATTHEW HENG YU JIE#" userId="37c49123-99a8-4e09-9037-a257dee94e99" providerId="ADAL" clId="{F18974DC-E127-3848-8BD2-6D1AF137ABD1}" dt="2023-09-21T17:26:26.605" v="730" actId="26606"/>
          <ac:grpSpMkLst>
            <pc:docMk/>
            <pc:sldMk cId="2056575962" sldId="267"/>
            <ac:grpSpMk id="25" creationId="{B441F8D5-EBCE-4FB9-91A9-3425971C1F99}"/>
          </ac:grpSpMkLst>
        </pc:grpChg>
        <pc:grpChg chg="add del">
          <ac:chgData name="#MATTHEW HENG YU JIE#" userId="37c49123-99a8-4e09-9037-a257dee94e99" providerId="ADAL" clId="{F18974DC-E127-3848-8BD2-6D1AF137ABD1}" dt="2023-09-21T17:26:36.125" v="739" actId="26606"/>
          <ac:grpSpMkLst>
            <pc:docMk/>
            <pc:sldMk cId="2056575962" sldId="267"/>
            <ac:grpSpMk id="36" creationId="{B441F8D5-EBCE-4FB9-91A9-3425971C1F99}"/>
          </ac:grpSpMkLst>
        </pc:grpChg>
        <pc:grpChg chg="add del">
          <ac:chgData name="#MATTHEW HENG YU JIE#" userId="37c49123-99a8-4e09-9037-a257dee94e99" providerId="ADAL" clId="{F18974DC-E127-3848-8BD2-6D1AF137ABD1}" dt="2023-09-21T17:26:36.125" v="739" actId="26606"/>
          <ac:grpSpMkLst>
            <pc:docMk/>
            <pc:sldMk cId="2056575962" sldId="267"/>
            <ac:grpSpMk id="37" creationId="{08701F99-7E4C-4B92-A4B5-307CDFB7A4DE}"/>
          </ac:grpSpMkLst>
        </pc:grpChg>
        <pc:graphicFrameChg chg="add del mod">
          <ac:chgData name="#MATTHEW HENG YU JIE#" userId="37c49123-99a8-4e09-9037-a257dee94e99" providerId="ADAL" clId="{F18974DC-E127-3848-8BD2-6D1AF137ABD1}" dt="2023-09-22T04:24:25.331" v="1303" actId="478"/>
          <ac:graphicFrameMkLst>
            <pc:docMk/>
            <pc:sldMk cId="2056575962" sldId="267"/>
            <ac:graphicFrameMk id="4" creationId="{1CE1A587-24C2-E5F2-79F6-9F148EFFAA48}"/>
          </ac:graphicFrameMkLst>
        </pc:graphicFrameChg>
        <pc:graphicFrameChg chg="add mod">
          <ac:chgData name="#MATTHEW HENG YU JIE#" userId="37c49123-99a8-4e09-9037-a257dee94e99" providerId="ADAL" clId="{F18974DC-E127-3848-8BD2-6D1AF137ABD1}" dt="2023-09-22T04:25:11.055" v="1355" actId="1076"/>
          <ac:graphicFrameMkLst>
            <pc:docMk/>
            <pc:sldMk cId="2056575962" sldId="267"/>
            <ac:graphicFrameMk id="7" creationId="{1CE1A587-24C2-E5F2-79F6-9F148EFFAA48}"/>
          </ac:graphicFrameMkLst>
        </pc:graphicFrameChg>
      </pc:sldChg>
      <pc:sldChg chg="modSp del mod">
        <pc:chgData name="#MATTHEW HENG YU JIE#" userId="37c49123-99a8-4e09-9037-a257dee94e99" providerId="ADAL" clId="{F18974DC-E127-3848-8BD2-6D1AF137ABD1}" dt="2023-09-22T03:12:49.692" v="1287" actId="2696"/>
        <pc:sldMkLst>
          <pc:docMk/>
          <pc:sldMk cId="2538695809" sldId="268"/>
        </pc:sldMkLst>
        <pc:spChg chg="mod">
          <ac:chgData name="#MATTHEW HENG YU JIE#" userId="37c49123-99a8-4e09-9037-a257dee94e99" providerId="ADAL" clId="{F18974DC-E127-3848-8BD2-6D1AF137ABD1}" dt="2023-09-21T17:32:14.628" v="852" actId="20577"/>
          <ac:spMkLst>
            <pc:docMk/>
            <pc:sldMk cId="2538695809" sldId="268"/>
            <ac:spMk id="2" creationId="{33AA5015-0B43-4DDF-CC02-07201B1D4BE7}"/>
          </ac:spMkLst>
        </pc:spChg>
      </pc:sldChg>
      <pc:sldChg chg="modSp">
        <pc:chgData name="#MATTHEW HENG YU JIE#" userId="37c49123-99a8-4e09-9037-a257dee94e99" providerId="ADAL" clId="{F18974DC-E127-3848-8BD2-6D1AF137ABD1}" dt="2023-09-24T16:36:49.341" v="2646"/>
        <pc:sldMkLst>
          <pc:docMk/>
          <pc:sldMk cId="4166927865" sldId="269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4166927865" sldId="269"/>
            <ac:spMk id="2" creationId="{63CFFDA8-CF6D-504D-2A9F-88F8E5C46088}"/>
          </ac:spMkLst>
        </pc:spChg>
      </pc:sldChg>
      <pc:sldChg chg="addSp delSp modSp new mod setBg delAnim modAnim">
        <pc:chgData name="#MATTHEW HENG YU JIE#" userId="37c49123-99a8-4e09-9037-a257dee94e99" providerId="ADAL" clId="{F18974DC-E127-3848-8BD2-6D1AF137ABD1}" dt="2023-09-24T17:03:40.810" v="3717"/>
        <pc:sldMkLst>
          <pc:docMk/>
          <pc:sldMk cId="1101312473" sldId="270"/>
        </pc:sldMkLst>
        <pc:spChg chg="mod">
          <ac:chgData name="#MATTHEW HENG YU JIE#" userId="37c49123-99a8-4e09-9037-a257dee94e99" providerId="ADAL" clId="{F18974DC-E127-3848-8BD2-6D1AF137ABD1}" dt="2023-09-24T17:02:55.772" v="3713" actId="1076"/>
          <ac:spMkLst>
            <pc:docMk/>
            <pc:sldMk cId="1101312473" sldId="270"/>
            <ac:spMk id="2" creationId="{8690B4FE-71E7-79EE-69BD-87D3106F1016}"/>
          </ac:spMkLst>
        </pc:spChg>
        <pc:spChg chg="del">
          <ac:chgData name="#MATTHEW HENG YU JIE#" userId="37c49123-99a8-4e09-9037-a257dee94e99" providerId="ADAL" clId="{F18974DC-E127-3848-8BD2-6D1AF137ABD1}" dt="2023-09-21T08:30:11.751" v="66" actId="478"/>
          <ac:spMkLst>
            <pc:docMk/>
            <pc:sldMk cId="1101312473" sldId="270"/>
            <ac:spMk id="3" creationId="{C512A218-38BE-F12C-F615-355AE274B550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5" creationId="{4A401F2E-F032-6B7C-7AC2-F6AA0DBF2876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6" creationId="{BE01B950-42BE-A29F-60B9-18E91983B5DF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7" creationId="{D5DE1287-145D-E47C-0B8C-12D61CA2BF30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8" creationId="{722D93B0-F04B-1C48-C390-F4E2547978FD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9" creationId="{8777006E-4278-B4A3-D4F9-C776B0B8DA59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0" creationId="{BB06A5F4-E7C8-37B1-5B89-E0EB1F4CF09B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1" creationId="{C4D188C0-CD00-4722-22B0-E4893CD5409A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2" creationId="{63B3B0E1-7CB8-851D-6E6D-B505A915A228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3" creationId="{0A886899-0562-47E7-6795-28B101D4A926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4" creationId="{13E974A2-53F4-56E1-5AB7-A013994C02E8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5" creationId="{1A3A817D-E3DA-707A-0D9E-4FA9D2B3AE38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6" creationId="{00A132EE-AE88-8844-1C88-9B0140479CC3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7" creationId="{244E4017-7192-A35F-C033-F659ACE2787C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18" creationId="{C5328A44-BDA2-849D-B4C5-8BE91D60A7F1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33" creationId="{90A22FB8-D52C-C5B5-038B-500CE1619357}"/>
          </ac:spMkLst>
        </pc:spChg>
        <pc:spChg chg="add del mod">
          <ac:chgData name="#MATTHEW HENG YU JIE#" userId="37c49123-99a8-4e09-9037-a257dee94e99" providerId="ADAL" clId="{F18974DC-E127-3848-8BD2-6D1AF137ABD1}" dt="2023-09-21T08:36:50.362" v="76" actId="478"/>
          <ac:spMkLst>
            <pc:docMk/>
            <pc:sldMk cId="1101312473" sldId="270"/>
            <ac:spMk id="34" creationId="{97D46F32-DFF5-EBAB-5CFC-8E0933E84355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49" creationId="{C79CD525-D9DE-3172-629B-F879E9B4AE11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0" creationId="{F40F0E09-17C3-7CB9-8122-D5A8446FB5D0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1" creationId="{B34FED36-62B2-4646-CF54-0E95486528B5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2" creationId="{2E5E3B69-03F1-35DE-FF80-2E1A0A0ACAB3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3" creationId="{5ACCF86D-6834-0551-F715-CB5A6D77B122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4" creationId="{C5E89E22-0451-0493-8EE1-2BDAC9725285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5" creationId="{2891A6FF-4BBB-2093-7041-33E8068CB2E4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6" creationId="{C55FE752-5461-016B-D367-62635F46B165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7" creationId="{D60F372F-5C6D-C7A6-9739-DDD289805258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8" creationId="{8D4DD9B4-4525-11CA-1329-A812C313CE4A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59" creationId="{736EA02E-7695-D10D-A801-A48F359C2A7C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60" creationId="{A1BE466B-D254-8FDC-614B-C1903740C565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61" creationId="{19C749A1-EA87-4A57-43AA-F92BF5F536A3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62" creationId="{85C47660-B1B2-04B8-05EB-0A5A940B006A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63" creationId="{C48FEBE3-45A7-459D-8572-0A005BD73BDB}"/>
          </ac:spMkLst>
        </pc:spChg>
        <pc:spChg chg="add del mod">
          <ac:chgData name="#MATTHEW HENG YU JIE#" userId="37c49123-99a8-4e09-9037-a257dee94e99" providerId="ADAL" clId="{F18974DC-E127-3848-8BD2-6D1AF137ABD1}" dt="2023-09-21T08:46:13.085" v="238" actId="478"/>
          <ac:spMkLst>
            <pc:docMk/>
            <pc:sldMk cId="1101312473" sldId="270"/>
            <ac:spMk id="78" creationId="{031F3FFD-7194-FB4E-7D86-953130A225BE}"/>
          </ac:spMkLst>
        </pc:spChg>
        <pc:spChg chg="add del mod">
          <ac:chgData name="#MATTHEW HENG YU JIE#" userId="37c49123-99a8-4e09-9037-a257dee94e99" providerId="ADAL" clId="{F18974DC-E127-3848-8BD2-6D1AF137ABD1}" dt="2023-09-21T08:46:56.051" v="244" actId="478"/>
          <ac:spMkLst>
            <pc:docMk/>
            <pc:sldMk cId="1101312473" sldId="270"/>
            <ac:spMk id="79" creationId="{593327C3-DB48-C295-7D1A-38B2C9F12510}"/>
          </ac:spMkLst>
        </pc:spChg>
        <pc:spChg chg="add del mod">
          <ac:chgData name="#MATTHEW HENG YU JIE#" userId="37c49123-99a8-4e09-9037-a257dee94e99" providerId="ADAL" clId="{F18974DC-E127-3848-8BD2-6D1AF137ABD1}" dt="2023-09-21T08:39:31.134" v="146"/>
          <ac:spMkLst>
            <pc:docMk/>
            <pc:sldMk cId="1101312473" sldId="270"/>
            <ac:spMk id="94" creationId="{45E60536-F992-FB4C-3E02-10F93E926E2B}"/>
          </ac:spMkLst>
        </pc:spChg>
        <pc:spChg chg="add mod">
          <ac:chgData name="#MATTHEW HENG YU JIE#" userId="37c49123-99a8-4e09-9037-a257dee94e99" providerId="ADAL" clId="{F18974DC-E127-3848-8BD2-6D1AF137ABD1}" dt="2023-09-21T09:05:31.735" v="424" actId="1076"/>
          <ac:spMkLst>
            <pc:docMk/>
            <pc:sldMk cId="1101312473" sldId="270"/>
            <ac:spMk id="95" creationId="{EE41038F-0902-FE61-731E-8CAA2F34C77D}"/>
          </ac:spMkLst>
        </pc:spChg>
        <pc:spChg chg="add mod">
          <ac:chgData name="#MATTHEW HENG YU JIE#" userId="37c49123-99a8-4e09-9037-a257dee94e99" providerId="ADAL" clId="{F18974DC-E127-3848-8BD2-6D1AF137ABD1}" dt="2023-09-21T09:03:40.520" v="367" actId="1076"/>
          <ac:spMkLst>
            <pc:docMk/>
            <pc:sldMk cId="1101312473" sldId="270"/>
            <ac:spMk id="96" creationId="{4EC29600-3847-5FE3-36ED-70480FA7B441}"/>
          </ac:spMkLst>
        </pc:spChg>
        <pc:spChg chg="add del mod">
          <ac:chgData name="#MATTHEW HENG YU JIE#" userId="37c49123-99a8-4e09-9037-a257dee94e99" providerId="ADAL" clId="{F18974DC-E127-3848-8BD2-6D1AF137ABD1}" dt="2023-09-21T08:47:35.026" v="250" actId="478"/>
          <ac:spMkLst>
            <pc:docMk/>
            <pc:sldMk cId="1101312473" sldId="270"/>
            <ac:spMk id="97" creationId="{B50ED065-D8F3-B65D-B944-6EE9A9A96F61}"/>
          </ac:spMkLst>
        </pc:spChg>
        <pc:spChg chg="add del">
          <ac:chgData name="#MATTHEW HENG YU JIE#" userId="37c49123-99a8-4e09-9037-a257dee94e99" providerId="ADAL" clId="{F18974DC-E127-3848-8BD2-6D1AF137ABD1}" dt="2023-09-21T08:48:02.387" v="252" actId="478"/>
          <ac:spMkLst>
            <pc:docMk/>
            <pc:sldMk cId="1101312473" sldId="270"/>
            <ac:spMk id="98" creationId="{2FAAC56B-45F7-FAD2-E425-EBC29C3824A6}"/>
          </ac:spMkLst>
        </pc:spChg>
        <pc:spChg chg="add mod">
          <ac:chgData name="#MATTHEW HENG YU JIE#" userId="37c49123-99a8-4e09-9037-a257dee94e99" providerId="ADAL" clId="{F18974DC-E127-3848-8BD2-6D1AF137ABD1}" dt="2023-09-21T09:05:51.131" v="426" actId="1076"/>
          <ac:spMkLst>
            <pc:docMk/>
            <pc:sldMk cId="1101312473" sldId="270"/>
            <ac:spMk id="99" creationId="{87C2F894-69D9-B44B-CF83-B6FEC4DA39CB}"/>
          </ac:spMkLst>
        </pc:spChg>
        <pc:spChg chg="add mod">
          <ac:chgData name="#MATTHEW HENG YU JIE#" userId="37c49123-99a8-4e09-9037-a257dee94e99" providerId="ADAL" clId="{F18974DC-E127-3848-8BD2-6D1AF137ABD1}" dt="2023-09-21T09:05:23.015" v="422" actId="122"/>
          <ac:spMkLst>
            <pc:docMk/>
            <pc:sldMk cId="1101312473" sldId="270"/>
            <ac:spMk id="100" creationId="{7F0BF031-6C73-3E56-B05D-F3A895557EFF}"/>
          </ac:spMkLst>
        </pc:spChg>
        <pc:spChg chg="add mod">
          <ac:chgData name="#MATTHEW HENG YU JIE#" userId="37c49123-99a8-4e09-9037-a257dee94e99" providerId="ADAL" clId="{F18974DC-E127-3848-8BD2-6D1AF137ABD1}" dt="2023-09-21T09:05:42.802" v="425" actId="208"/>
          <ac:spMkLst>
            <pc:docMk/>
            <pc:sldMk cId="1101312473" sldId="270"/>
            <ac:spMk id="101" creationId="{0ED922E5-D2BC-17BF-2788-6F958BCB4D9F}"/>
          </ac:spMkLst>
        </pc:spChg>
        <pc:spChg chg="add mod">
          <ac:chgData name="#MATTHEW HENG YU JIE#" userId="37c49123-99a8-4e09-9037-a257dee94e99" providerId="ADAL" clId="{F18974DC-E127-3848-8BD2-6D1AF137ABD1}" dt="2023-09-24T15:20:17.324" v="1889" actId="1076"/>
          <ac:spMkLst>
            <pc:docMk/>
            <pc:sldMk cId="1101312473" sldId="270"/>
            <ac:spMk id="102" creationId="{5FCC2E92-A598-4147-1B96-A0CE994B4FC0}"/>
          </ac:spMkLst>
        </pc:spChg>
        <pc:spChg chg="add mod">
          <ac:chgData name="#MATTHEW HENG YU JIE#" userId="37c49123-99a8-4e09-9037-a257dee94e99" providerId="ADAL" clId="{F18974DC-E127-3848-8BD2-6D1AF137ABD1}" dt="2023-09-24T17:03:09.703" v="3714" actId="164"/>
          <ac:spMkLst>
            <pc:docMk/>
            <pc:sldMk cId="1101312473" sldId="270"/>
            <ac:spMk id="103" creationId="{E00AD980-E9BC-272F-D131-F28E82B49F24}"/>
          </ac:spMkLst>
        </pc:spChg>
        <pc:spChg chg="add mod">
          <ac:chgData name="#MATTHEW HENG YU JIE#" userId="37c49123-99a8-4e09-9037-a257dee94e99" providerId="ADAL" clId="{F18974DC-E127-3848-8BD2-6D1AF137ABD1}" dt="2023-09-24T17:03:09.703" v="3714" actId="164"/>
          <ac:spMkLst>
            <pc:docMk/>
            <pc:sldMk cId="1101312473" sldId="270"/>
            <ac:spMk id="104" creationId="{932D52BD-B518-607B-1F05-A1B493CAB5E5}"/>
          </ac:spMkLst>
        </pc:spChg>
        <pc:grpChg chg="add mod">
          <ac:chgData name="#MATTHEW HENG YU JIE#" userId="37c49123-99a8-4e09-9037-a257dee94e99" providerId="ADAL" clId="{F18974DC-E127-3848-8BD2-6D1AF137ABD1}" dt="2023-09-24T17:03:09.703" v="3714" actId="164"/>
          <ac:grpSpMkLst>
            <pc:docMk/>
            <pc:sldMk cId="1101312473" sldId="270"/>
            <ac:grpSpMk id="105" creationId="{027FC44A-A130-8F4F-FB12-A638ED5ED159}"/>
          </ac:grpSpMkLst>
        </pc:grpChg>
        <pc:graphicFrameChg chg="add del mod">
          <ac:chgData name="#MATTHEW HENG YU JIE#" userId="37c49123-99a8-4e09-9037-a257dee94e99" providerId="ADAL" clId="{F18974DC-E127-3848-8BD2-6D1AF137ABD1}" dt="2023-09-21T08:36:37.242" v="72" actId="478"/>
          <ac:graphicFrameMkLst>
            <pc:docMk/>
            <pc:sldMk cId="1101312473" sldId="270"/>
            <ac:graphicFrameMk id="4" creationId="{1F139152-BB03-3D6A-83D2-7D9351333900}"/>
          </ac:graphicFrameMkLst>
        </pc:graphicFrame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19" creationId="{0ADD16B9-72A9-A007-C870-BAE87DD45B06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0" creationId="{F05AF93E-6286-BAA3-E84A-F0383C7C8B49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1" creationId="{65A6928C-FB30-54E9-54F7-A048A86DF408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2" creationId="{F738FA35-5F88-6A23-8EA5-CE5F978022AB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3" creationId="{7D7A48ED-FB7E-B974-99DA-29135BE3CFC1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4" creationId="{B1E1696D-6CF5-CFFE-BD10-345A82B20499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5" creationId="{51DF1790-165F-7A59-B7DB-1D5DCEEEA31E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6" creationId="{7F00F960-1818-4F05-9EE8-3F612F31BA67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7" creationId="{197F2531-AA2B-AA97-044A-66842FDB4B7C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8" creationId="{8055D53C-F993-777C-7994-6BD30BE139E0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29" creationId="{A8993953-43B7-540C-A41B-2FC96735EA61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0" creationId="{142E33DB-BA2D-1250-080A-B04E4E704F1E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1" creationId="{C6BEAB91-BD77-6C5F-558A-D52123BF1E21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2" creationId="{FD87E912-9F4C-79B9-2B29-CCAF4DD467C7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5" creationId="{8083E992-A97E-802A-734E-29491BA3A49A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6" creationId="{FF9BD9CF-3790-BB70-125F-023B8A36BC9A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7" creationId="{0FC0BBE2-467F-3BA6-652F-17A89BCAE3E4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8" creationId="{290FE773-8890-F46F-EBFE-35CBE489A489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39" creationId="{169DF14F-EED3-5BFC-E386-C99D4C8385A0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0" creationId="{4CC1103A-C53E-8F80-781D-9631BC85B2BA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1" creationId="{98AF621B-D73E-55C6-1E9A-77DB686D7463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2" creationId="{30477EAA-E051-1FBC-A14E-F0ED102DC8BE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3" creationId="{D6148725-68E3-C254-667B-3DA496F19E03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4" creationId="{CFBF162C-502F-2CC7-2029-3FA0AC743784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5" creationId="{33530E7F-DFAE-099D-6A12-7331C67124FF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6" creationId="{C8ACCDF4-EA16-3429-F302-4DDBCCDD5EBE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7" creationId="{D017AA23-3CD0-BB17-DAC8-E7459B4CD245}"/>
          </ac:cxnSpMkLst>
        </pc:cxnChg>
        <pc:cxnChg chg="add del mod">
          <ac:chgData name="#MATTHEW HENG YU JIE#" userId="37c49123-99a8-4e09-9037-a257dee94e99" providerId="ADAL" clId="{F18974DC-E127-3848-8BD2-6D1AF137ABD1}" dt="2023-09-21T08:36:50.362" v="76" actId="478"/>
          <ac:cxnSpMkLst>
            <pc:docMk/>
            <pc:sldMk cId="1101312473" sldId="270"/>
            <ac:cxnSpMk id="48" creationId="{74D9A147-11A5-498F-1316-9C6940D82E99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4" creationId="{DB30231B-8735-C473-657C-B1E352B5260D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5" creationId="{BE5AF9AD-2174-6225-437E-74555D596381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6" creationId="{B50E16E1-AD58-6F1E-FB47-816FB71E3858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7" creationId="{2A8CC577-AE97-9CB5-8E3B-9DC7C38E6CC5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8" creationId="{F4B44168-1D16-8620-7812-EC3303EE66A8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69" creationId="{13389807-6C66-E9A9-9BFB-0667E442CB9C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0" creationId="{A8D17AAE-A45B-D223-4EB7-3D78AFFC3BB1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1" creationId="{BCD5FC69-1722-ED8B-BC15-91572FB4407D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2" creationId="{F52FE3CD-3405-3207-DB87-9D0E5DAB2C7B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3" creationId="{50A8C04F-23DA-B153-E6D0-6727F16DD0E8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4" creationId="{726F7FA6-D7DD-7B81-F2E5-00206024A26B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5" creationId="{2CEFEC95-CB98-A2CD-C289-A4A824A695FE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6" creationId="{E08B0C51-5C72-0667-4AE6-2058C89D8E9A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77" creationId="{EF6BF62E-05C1-49DE-9F0B-FD50D7475F47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0" creationId="{0452546C-6FE9-6388-410F-5FF84FD4FACF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1" creationId="{760D553B-E96D-2CEC-5469-91F816521FF8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2" creationId="{43E4448F-6EB4-A3D3-DA38-D2F36BEC8363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3" creationId="{8B44CA0F-38C9-D368-73D1-A87EBC18D64B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4" creationId="{9E5D42E3-61EE-B872-EA21-07DD53A10C95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5" creationId="{951B4DE0-2CE5-5BAD-5A17-5EF5CE1B38D4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6" creationId="{9035C9C7-8FA7-6F07-A9AE-989867B2E7A5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7" creationId="{6F2FC51B-8EDC-F703-95DF-41C79C0B23ED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8" creationId="{2F150FE0-D323-1472-2DA3-3A141AC240B6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89" creationId="{8A9E5CC8-73D2-877B-E493-9A23FF8A9620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90" creationId="{694D9EF3-96F6-0C5B-B2D2-FBE1E103DE43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91" creationId="{763DDA8E-B2AC-B826-4166-DFD332440E87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92" creationId="{7A8162BE-61D6-2AB7-9C61-025150B825F9}"/>
          </ac:cxnSpMkLst>
        </pc:cxnChg>
        <pc:cxnChg chg="add mod">
          <ac:chgData name="#MATTHEW HENG YU JIE#" userId="37c49123-99a8-4e09-9037-a257dee94e99" providerId="ADAL" clId="{F18974DC-E127-3848-8BD2-6D1AF137ABD1}" dt="2023-09-21T09:03:40.520" v="367" actId="1076"/>
          <ac:cxnSpMkLst>
            <pc:docMk/>
            <pc:sldMk cId="1101312473" sldId="270"/>
            <ac:cxnSpMk id="93" creationId="{93A08152-F628-82B7-FA29-5313448676E0}"/>
          </ac:cxnSpMkLst>
        </pc:cxnChg>
      </pc:sldChg>
      <pc:sldChg chg="add del ord">
        <pc:chgData name="#MATTHEW HENG YU JIE#" userId="37c49123-99a8-4e09-9037-a257dee94e99" providerId="ADAL" clId="{F18974DC-E127-3848-8BD2-6D1AF137ABD1}" dt="2023-09-21T15:38:46.976" v="585" actId="2696"/>
        <pc:sldMkLst>
          <pc:docMk/>
          <pc:sldMk cId="1972509601" sldId="271"/>
        </pc:sldMkLst>
      </pc:sldChg>
      <pc:sldChg chg="addSp delSp modSp new mod setBg delDesignElem">
        <pc:chgData name="#MATTHEW HENG YU JIE#" userId="37c49123-99a8-4e09-9037-a257dee94e99" providerId="ADAL" clId="{F18974DC-E127-3848-8BD2-6D1AF137ABD1}" dt="2023-09-24T16:40:10.811" v="3141"/>
        <pc:sldMkLst>
          <pc:docMk/>
          <pc:sldMk cId="4163739229" sldId="271"/>
        </pc:sldMkLst>
        <pc:spChg chg="mod">
          <ac:chgData name="#MATTHEW HENG YU JIE#" userId="37c49123-99a8-4e09-9037-a257dee94e99" providerId="ADAL" clId="{F18974DC-E127-3848-8BD2-6D1AF137ABD1}" dt="2023-09-24T16:16:24.259" v="2276" actId="14100"/>
          <ac:spMkLst>
            <pc:docMk/>
            <pc:sldMk cId="4163739229" sldId="271"/>
            <ac:spMk id="2" creationId="{2A20DF0E-7798-D756-3803-8C01AB447F55}"/>
          </ac:spMkLst>
        </pc:spChg>
        <pc:spChg chg="del">
          <ac:chgData name="#MATTHEW HENG YU JIE#" userId="37c49123-99a8-4e09-9037-a257dee94e99" providerId="ADAL" clId="{F18974DC-E127-3848-8BD2-6D1AF137ABD1}" dt="2023-09-21T17:23:29.451" v="632"/>
          <ac:spMkLst>
            <pc:docMk/>
            <pc:sldMk cId="4163739229" sldId="271"/>
            <ac:spMk id="3" creationId="{1645E7D3-7973-517D-37E5-60627D4BB2C1}"/>
          </ac:spMkLst>
        </pc:spChg>
        <pc:spChg chg="add del mod">
          <ac:chgData name="#MATTHEW HENG YU JIE#" userId="37c49123-99a8-4e09-9037-a257dee94e99" providerId="ADAL" clId="{F18974DC-E127-3848-8BD2-6D1AF137ABD1}" dt="2023-09-22T04:18:05.477" v="1297" actId="478"/>
          <ac:spMkLst>
            <pc:docMk/>
            <pc:sldMk cId="4163739229" sldId="271"/>
            <ac:spMk id="7" creationId="{0E7FFC5B-C479-79C0-8D5D-2725251868F9}"/>
          </ac:spMkLst>
        </pc:spChg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4163739229" sldId="271"/>
            <ac:spMk id="9" creationId="{6C4028FD-8BAA-4A19-BFDE-594D991B7552}"/>
          </ac:spMkLst>
        </pc:spChg>
        <pc:spChg chg="add mod">
          <ac:chgData name="#MATTHEW HENG YU JIE#" userId="37c49123-99a8-4e09-9037-a257dee94e99" providerId="ADAL" clId="{F18974DC-E127-3848-8BD2-6D1AF137ABD1}" dt="2023-09-24T16:32:07.400" v="2609" actId="207"/>
          <ac:spMkLst>
            <pc:docMk/>
            <pc:sldMk cId="4163739229" sldId="271"/>
            <ac:spMk id="10" creationId="{E8942368-C93B-FFE1-71F1-BACC3E121388}"/>
          </ac:spMkLst>
        </pc:spChg>
        <pc:spChg chg="add mod">
          <ac:chgData name="#MATTHEW HENG YU JIE#" userId="37c49123-99a8-4e09-9037-a257dee94e99" providerId="ADAL" clId="{F18974DC-E127-3848-8BD2-6D1AF137ABD1}" dt="2023-09-24T16:32:11.687" v="2610" actId="207"/>
          <ac:spMkLst>
            <pc:docMk/>
            <pc:sldMk cId="4163739229" sldId="271"/>
            <ac:spMk id="11" creationId="{99D8360C-CD4C-3E4D-89C3-CCCD1EB1D873}"/>
          </ac:spMkLst>
        </pc:spChg>
        <pc:spChg chg="add mod">
          <ac:chgData name="#MATTHEW HENG YU JIE#" userId="37c49123-99a8-4e09-9037-a257dee94e99" providerId="ADAL" clId="{F18974DC-E127-3848-8BD2-6D1AF137ABD1}" dt="2023-09-24T16:33:32.229" v="2618" actId="13822"/>
          <ac:spMkLst>
            <pc:docMk/>
            <pc:sldMk cId="4163739229" sldId="271"/>
            <ac:spMk id="12" creationId="{03B3C43D-786B-8A3A-805E-C49FF338EBCB}"/>
          </ac:spMkLst>
        </pc:spChg>
        <pc:spChg chg="add mod topLvl">
          <ac:chgData name="#MATTHEW HENG YU JIE#" userId="37c49123-99a8-4e09-9037-a257dee94e99" providerId="ADAL" clId="{F18974DC-E127-3848-8BD2-6D1AF137ABD1}" dt="2023-09-24T16:25:00.823" v="2426" actId="164"/>
          <ac:spMkLst>
            <pc:docMk/>
            <pc:sldMk cId="4163739229" sldId="271"/>
            <ac:spMk id="33" creationId="{C5EECB47-A148-206D-99CE-4EFA6BEF1F0F}"/>
          </ac:spMkLst>
        </pc:spChg>
        <pc:spChg chg="add mod topLvl">
          <ac:chgData name="#MATTHEW HENG YU JIE#" userId="37c49123-99a8-4e09-9037-a257dee94e99" providerId="ADAL" clId="{F18974DC-E127-3848-8BD2-6D1AF137ABD1}" dt="2023-09-24T16:25:00.823" v="2426" actId="164"/>
          <ac:spMkLst>
            <pc:docMk/>
            <pc:sldMk cId="4163739229" sldId="271"/>
            <ac:spMk id="34" creationId="{B627FAA8-9317-4233-5FE0-4FF4CAFA436F}"/>
          </ac:spMkLst>
        </pc:spChg>
        <pc:spChg chg="add mod topLvl">
          <ac:chgData name="#MATTHEW HENG YU JIE#" userId="37c49123-99a8-4e09-9037-a257dee94e99" providerId="ADAL" clId="{F18974DC-E127-3848-8BD2-6D1AF137ABD1}" dt="2023-09-24T16:25:00.823" v="2426" actId="164"/>
          <ac:spMkLst>
            <pc:docMk/>
            <pc:sldMk cId="4163739229" sldId="271"/>
            <ac:spMk id="35" creationId="{5FC6CAF1-435B-E07E-EB54-46FF9159A39D}"/>
          </ac:spMkLst>
        </pc:spChg>
        <pc:spChg chg="add mod">
          <ac:chgData name="#MATTHEW HENG YU JIE#" userId="37c49123-99a8-4e09-9037-a257dee94e99" providerId="ADAL" clId="{F18974DC-E127-3848-8BD2-6D1AF137ABD1}" dt="2023-09-24T16:25:00.823" v="2426" actId="164"/>
          <ac:spMkLst>
            <pc:docMk/>
            <pc:sldMk cId="4163739229" sldId="271"/>
            <ac:spMk id="37" creationId="{DA987EBE-EE1D-0517-1C91-9FA8222B122A}"/>
          </ac:spMkLst>
        </pc:spChg>
        <pc:spChg chg="add del mod">
          <ac:chgData name="#MATTHEW HENG YU JIE#" userId="37c49123-99a8-4e09-9037-a257dee94e99" providerId="ADAL" clId="{F18974DC-E127-3848-8BD2-6D1AF137ABD1}" dt="2023-09-24T16:29:52.640" v="2560" actId="478"/>
          <ac:spMkLst>
            <pc:docMk/>
            <pc:sldMk cId="4163739229" sldId="271"/>
            <ac:spMk id="38" creationId="{40D2DBBC-4B07-38BB-76E6-92BF9879058F}"/>
          </ac:spMkLst>
        </pc:spChg>
        <pc:spChg chg="add del mod">
          <ac:chgData name="#MATTHEW HENG YU JIE#" userId="37c49123-99a8-4e09-9037-a257dee94e99" providerId="ADAL" clId="{F18974DC-E127-3848-8BD2-6D1AF137ABD1}" dt="2023-09-24T16:29:50.802" v="2559" actId="478"/>
          <ac:spMkLst>
            <pc:docMk/>
            <pc:sldMk cId="4163739229" sldId="271"/>
            <ac:spMk id="39" creationId="{C68BD998-FF98-9FED-327B-5EF817945886}"/>
          </ac:spMkLst>
        </pc:spChg>
        <pc:spChg chg="mod">
          <ac:chgData name="#MATTHEW HENG YU JIE#" userId="37c49123-99a8-4e09-9037-a257dee94e99" providerId="ADAL" clId="{F18974DC-E127-3848-8BD2-6D1AF137ABD1}" dt="2023-09-24T16:25:18.805" v="2429"/>
          <ac:spMkLst>
            <pc:docMk/>
            <pc:sldMk cId="4163739229" sldId="271"/>
            <ac:spMk id="42" creationId="{D798493B-946D-15DF-1183-BA29A3F23A48}"/>
          </ac:spMkLst>
        </pc:spChg>
        <pc:spChg chg="mod">
          <ac:chgData name="#MATTHEW HENG YU JIE#" userId="37c49123-99a8-4e09-9037-a257dee94e99" providerId="ADAL" clId="{F18974DC-E127-3848-8BD2-6D1AF137ABD1}" dt="2023-09-24T16:25:18.805" v="2429"/>
          <ac:spMkLst>
            <pc:docMk/>
            <pc:sldMk cId="4163739229" sldId="271"/>
            <ac:spMk id="43" creationId="{1DAD5F36-744E-9EE7-246D-920E2B1570B0}"/>
          </ac:spMkLst>
        </pc:spChg>
        <pc:spChg chg="mod">
          <ac:chgData name="#MATTHEW HENG YU JIE#" userId="37c49123-99a8-4e09-9037-a257dee94e99" providerId="ADAL" clId="{F18974DC-E127-3848-8BD2-6D1AF137ABD1}" dt="2023-09-24T16:25:18.805" v="2429"/>
          <ac:spMkLst>
            <pc:docMk/>
            <pc:sldMk cId="4163739229" sldId="271"/>
            <ac:spMk id="44" creationId="{77FFD123-0315-636E-9A35-C264EE1A06AE}"/>
          </ac:spMkLst>
        </pc:spChg>
        <pc:spChg chg="mod">
          <ac:chgData name="#MATTHEW HENG YU JIE#" userId="37c49123-99a8-4e09-9037-a257dee94e99" providerId="ADAL" clId="{F18974DC-E127-3848-8BD2-6D1AF137ABD1}" dt="2023-09-24T16:25:18.805" v="2429"/>
          <ac:spMkLst>
            <pc:docMk/>
            <pc:sldMk cId="4163739229" sldId="271"/>
            <ac:spMk id="45" creationId="{4310B6F4-E8E5-18C3-638B-C87930FAF670}"/>
          </ac:spMkLst>
        </pc:spChg>
        <pc:spChg chg="mod">
          <ac:chgData name="#MATTHEW HENG YU JIE#" userId="37c49123-99a8-4e09-9037-a257dee94e99" providerId="ADAL" clId="{F18974DC-E127-3848-8BD2-6D1AF137ABD1}" dt="2023-09-24T16:25:19.254" v="2430"/>
          <ac:spMkLst>
            <pc:docMk/>
            <pc:sldMk cId="4163739229" sldId="271"/>
            <ac:spMk id="47" creationId="{86736889-5900-754F-C75F-C1C4CF8CDFEF}"/>
          </ac:spMkLst>
        </pc:spChg>
        <pc:spChg chg="mod">
          <ac:chgData name="#MATTHEW HENG YU JIE#" userId="37c49123-99a8-4e09-9037-a257dee94e99" providerId="ADAL" clId="{F18974DC-E127-3848-8BD2-6D1AF137ABD1}" dt="2023-09-24T16:25:19.254" v="2430"/>
          <ac:spMkLst>
            <pc:docMk/>
            <pc:sldMk cId="4163739229" sldId="271"/>
            <ac:spMk id="48" creationId="{4CDAE31D-1FA3-5826-19B9-DBBF20A932DD}"/>
          </ac:spMkLst>
        </pc:spChg>
        <pc:spChg chg="mod">
          <ac:chgData name="#MATTHEW HENG YU JIE#" userId="37c49123-99a8-4e09-9037-a257dee94e99" providerId="ADAL" clId="{F18974DC-E127-3848-8BD2-6D1AF137ABD1}" dt="2023-09-24T16:25:19.254" v="2430"/>
          <ac:spMkLst>
            <pc:docMk/>
            <pc:sldMk cId="4163739229" sldId="271"/>
            <ac:spMk id="49" creationId="{46869002-8CCA-D5DA-6CC4-B4934563E2F3}"/>
          </ac:spMkLst>
        </pc:spChg>
        <pc:spChg chg="mod">
          <ac:chgData name="#MATTHEW HENG YU JIE#" userId="37c49123-99a8-4e09-9037-a257dee94e99" providerId="ADAL" clId="{F18974DC-E127-3848-8BD2-6D1AF137ABD1}" dt="2023-09-24T16:25:19.254" v="2430"/>
          <ac:spMkLst>
            <pc:docMk/>
            <pc:sldMk cId="4163739229" sldId="271"/>
            <ac:spMk id="50" creationId="{F073D8C6-6E1E-31BA-0708-1CC4CAA1CE42}"/>
          </ac:spMkLst>
        </pc:spChg>
        <pc:spChg chg="add mod">
          <ac:chgData name="#MATTHEW HENG YU JIE#" userId="37c49123-99a8-4e09-9037-a257dee94e99" providerId="ADAL" clId="{F18974DC-E127-3848-8BD2-6D1AF137ABD1}" dt="2023-09-24T16:28:41.750" v="2493" actId="1076"/>
          <ac:spMkLst>
            <pc:docMk/>
            <pc:sldMk cId="4163739229" sldId="271"/>
            <ac:spMk id="51" creationId="{633D4FCB-BCF6-ACF3-AE4D-5147AE873B3D}"/>
          </ac:spMkLst>
        </pc:spChg>
        <pc:spChg chg="add mod">
          <ac:chgData name="#MATTHEW HENG YU JIE#" userId="37c49123-99a8-4e09-9037-a257dee94e99" providerId="ADAL" clId="{F18974DC-E127-3848-8BD2-6D1AF137ABD1}" dt="2023-09-24T16:28:13.744" v="2481" actId="14100"/>
          <ac:spMkLst>
            <pc:docMk/>
            <pc:sldMk cId="4163739229" sldId="271"/>
            <ac:spMk id="52" creationId="{6A0B0260-F10E-AC66-2F39-BF0B09C480AD}"/>
          </ac:spMkLst>
        </pc:spChg>
        <pc:spChg chg="add mod">
          <ac:chgData name="#MATTHEW HENG YU JIE#" userId="37c49123-99a8-4e09-9037-a257dee94e99" providerId="ADAL" clId="{F18974DC-E127-3848-8BD2-6D1AF137ABD1}" dt="2023-09-24T16:28:37.466" v="2492" actId="1076"/>
          <ac:spMkLst>
            <pc:docMk/>
            <pc:sldMk cId="4163739229" sldId="271"/>
            <ac:spMk id="53" creationId="{739FC6EC-1A75-9631-0A5A-7C4B9693F9B9}"/>
          </ac:spMkLst>
        </pc:spChg>
        <pc:grpChg chg="add del mod">
          <ac:chgData name="#MATTHEW HENG YU JIE#" userId="37c49123-99a8-4e09-9037-a257dee94e99" providerId="ADAL" clId="{F18974DC-E127-3848-8BD2-6D1AF137ABD1}" dt="2023-09-24T16:23:54.032" v="2417" actId="165"/>
          <ac:grpSpMkLst>
            <pc:docMk/>
            <pc:sldMk cId="4163739229" sldId="271"/>
            <ac:grpSpMk id="36" creationId="{E63CD60B-49E8-9204-3B37-62464ABA7C42}"/>
          </ac:grpSpMkLst>
        </pc:grpChg>
        <pc:grpChg chg="add mod">
          <ac:chgData name="#MATTHEW HENG YU JIE#" userId="37c49123-99a8-4e09-9037-a257dee94e99" providerId="ADAL" clId="{F18974DC-E127-3848-8BD2-6D1AF137ABD1}" dt="2023-09-24T16:28:49.843" v="2494" actId="14100"/>
          <ac:grpSpMkLst>
            <pc:docMk/>
            <pc:sldMk cId="4163739229" sldId="271"/>
            <ac:grpSpMk id="40" creationId="{3B888B10-37CC-3B1E-0712-07ADC7B03E1A}"/>
          </ac:grpSpMkLst>
        </pc:grpChg>
        <pc:grpChg chg="add mod">
          <ac:chgData name="#MATTHEW HENG YU JIE#" userId="37c49123-99a8-4e09-9037-a257dee94e99" providerId="ADAL" clId="{F18974DC-E127-3848-8BD2-6D1AF137ABD1}" dt="2023-09-24T16:26:10.973" v="2439" actId="14100"/>
          <ac:grpSpMkLst>
            <pc:docMk/>
            <pc:sldMk cId="4163739229" sldId="271"/>
            <ac:grpSpMk id="41" creationId="{A5A2066E-261C-8756-DA25-111A625A3199}"/>
          </ac:grpSpMkLst>
        </pc:grpChg>
        <pc:grpChg chg="add mod">
          <ac:chgData name="#MATTHEW HENG YU JIE#" userId="37c49123-99a8-4e09-9037-a257dee94e99" providerId="ADAL" clId="{F18974DC-E127-3848-8BD2-6D1AF137ABD1}" dt="2023-09-24T16:25:53.213" v="2437" actId="1076"/>
          <ac:grpSpMkLst>
            <pc:docMk/>
            <pc:sldMk cId="4163739229" sldId="271"/>
            <ac:grpSpMk id="46" creationId="{0A1F3936-1070-C9D8-1801-B0CE9C5CDFB8}"/>
          </ac:grpSpMkLst>
        </pc:grpChg>
        <pc:graphicFrameChg chg="add del mod">
          <ac:chgData name="#MATTHEW HENG YU JIE#" userId="37c49123-99a8-4e09-9037-a257dee94e99" providerId="ADAL" clId="{F18974DC-E127-3848-8BD2-6D1AF137ABD1}" dt="2023-09-22T04:17:39.393" v="1292" actId="478"/>
          <ac:graphicFrameMkLst>
            <pc:docMk/>
            <pc:sldMk cId="4163739229" sldId="271"/>
            <ac:graphicFrameMk id="4" creationId="{5C37EF6F-367B-D8BC-60E0-D5F786EB44BC}"/>
          </ac:graphicFrameMkLst>
        </pc:graphicFrameChg>
        <pc:graphicFrameChg chg="add del mod">
          <ac:chgData name="#MATTHEW HENG YU JIE#" userId="37c49123-99a8-4e09-9037-a257dee94e99" providerId="ADAL" clId="{F18974DC-E127-3848-8BD2-6D1AF137ABD1}" dt="2023-09-24T15:56:44.500" v="1910" actId="478"/>
          <ac:graphicFrameMkLst>
            <pc:docMk/>
            <pc:sldMk cId="4163739229" sldId="271"/>
            <ac:graphicFrameMk id="5" creationId="{5C37EF6F-367B-D8BC-60E0-D5F786EB44BC}"/>
          </ac:graphicFrameMkLst>
        </pc:graphicFrameChg>
        <pc:graphicFrameChg chg="add mod">
          <ac:chgData name="#MATTHEW HENG YU JIE#" userId="37c49123-99a8-4e09-9037-a257dee94e99" providerId="ADAL" clId="{F18974DC-E127-3848-8BD2-6D1AF137ABD1}" dt="2023-09-24T16:25:47.021" v="2436" actId="1076"/>
          <ac:graphicFrameMkLst>
            <pc:docMk/>
            <pc:sldMk cId="4163739229" sldId="271"/>
            <ac:graphicFrameMk id="8" creationId="{5C37EF6F-367B-D8BC-60E0-D5F786EB44BC}"/>
          </ac:graphicFrameMkLst>
        </pc:graphicFrameChg>
        <pc:inkChg chg="add del">
          <ac:chgData name="#MATTHEW HENG YU JIE#" userId="37c49123-99a8-4e09-9037-a257dee94e99" providerId="ADAL" clId="{F18974DC-E127-3848-8BD2-6D1AF137ABD1}" dt="2023-09-24T16:20:27.161" v="2389"/>
          <ac:inkMkLst>
            <pc:docMk/>
            <pc:sldMk cId="4163739229" sldId="271"/>
            <ac:inkMk id="13" creationId="{6F8C18B1-CDAF-4E9C-B7CE-5029A54F35F6}"/>
          </ac:inkMkLst>
        </pc:inkChg>
        <pc:inkChg chg="add del">
          <ac:chgData name="#MATTHEW HENG YU JIE#" userId="37c49123-99a8-4e09-9037-a257dee94e99" providerId="ADAL" clId="{F18974DC-E127-3848-8BD2-6D1AF137ABD1}" dt="2023-09-24T16:20:27.162" v="2391"/>
          <ac:inkMkLst>
            <pc:docMk/>
            <pc:sldMk cId="4163739229" sldId="271"/>
            <ac:inkMk id="14" creationId="{DC7995E7-E66B-7D1B-9F07-6158CCA8E81B}"/>
          </ac:inkMkLst>
        </pc:inkChg>
        <pc:inkChg chg="add del">
          <ac:chgData name="#MATTHEW HENG YU JIE#" userId="37c49123-99a8-4e09-9037-a257dee94e99" providerId="ADAL" clId="{F18974DC-E127-3848-8BD2-6D1AF137ABD1}" dt="2023-09-24T16:20:27.164" v="2395"/>
          <ac:inkMkLst>
            <pc:docMk/>
            <pc:sldMk cId="4163739229" sldId="271"/>
            <ac:inkMk id="15" creationId="{E479CAF3-D028-5C0C-C3D6-EEC6CA3C4649}"/>
          </ac:inkMkLst>
        </pc:inkChg>
        <pc:inkChg chg="add del">
          <ac:chgData name="#MATTHEW HENG YU JIE#" userId="37c49123-99a8-4e09-9037-a257dee94e99" providerId="ADAL" clId="{F18974DC-E127-3848-8BD2-6D1AF137ABD1}" dt="2023-09-24T16:20:27.164" v="2397"/>
          <ac:inkMkLst>
            <pc:docMk/>
            <pc:sldMk cId="4163739229" sldId="271"/>
            <ac:inkMk id="16" creationId="{2E3D7433-57D9-333E-4F68-317CA06BFFAA}"/>
          </ac:inkMkLst>
        </pc:inkChg>
        <pc:inkChg chg="add del">
          <ac:chgData name="#MATTHEW HENG YU JIE#" userId="37c49123-99a8-4e09-9037-a257dee94e99" providerId="ADAL" clId="{F18974DC-E127-3848-8BD2-6D1AF137ABD1}" dt="2023-09-24T16:20:27.165" v="2400"/>
          <ac:inkMkLst>
            <pc:docMk/>
            <pc:sldMk cId="4163739229" sldId="271"/>
            <ac:inkMk id="17" creationId="{D8293399-88BD-E016-ADA3-3DDFB0D26A4F}"/>
          </ac:inkMkLst>
        </pc:inkChg>
        <pc:inkChg chg="add del">
          <ac:chgData name="#MATTHEW HENG YU JIE#" userId="37c49123-99a8-4e09-9037-a257dee94e99" providerId="ADAL" clId="{F18974DC-E127-3848-8BD2-6D1AF137ABD1}" dt="2023-09-24T16:20:27.164" v="2396"/>
          <ac:inkMkLst>
            <pc:docMk/>
            <pc:sldMk cId="4163739229" sldId="271"/>
            <ac:inkMk id="18" creationId="{C067241E-51AF-19B1-2DF0-4E28858980E4}"/>
          </ac:inkMkLst>
        </pc:inkChg>
        <pc:inkChg chg="add del">
          <ac:chgData name="#MATTHEW HENG YU JIE#" userId="37c49123-99a8-4e09-9037-a257dee94e99" providerId="ADAL" clId="{F18974DC-E127-3848-8BD2-6D1AF137ABD1}" dt="2023-09-24T16:20:27.159" v="2386"/>
          <ac:inkMkLst>
            <pc:docMk/>
            <pc:sldMk cId="4163739229" sldId="271"/>
            <ac:inkMk id="19" creationId="{C9C6DDDC-173C-3233-1584-24C1614F12EF}"/>
          </ac:inkMkLst>
        </pc:inkChg>
        <pc:inkChg chg="add del">
          <ac:chgData name="#MATTHEW HENG YU JIE#" userId="37c49123-99a8-4e09-9037-a257dee94e99" providerId="ADAL" clId="{F18974DC-E127-3848-8BD2-6D1AF137ABD1}" dt="2023-09-24T16:20:27.162" v="2392"/>
          <ac:inkMkLst>
            <pc:docMk/>
            <pc:sldMk cId="4163739229" sldId="271"/>
            <ac:inkMk id="20" creationId="{30D3F81C-4A98-BFDD-D68D-372AE85CCEBD}"/>
          </ac:inkMkLst>
        </pc:inkChg>
        <pc:inkChg chg="add del">
          <ac:chgData name="#MATTHEW HENG YU JIE#" userId="37c49123-99a8-4e09-9037-a257dee94e99" providerId="ADAL" clId="{F18974DC-E127-3848-8BD2-6D1AF137ABD1}" dt="2023-09-24T16:20:27.165" v="2398"/>
          <ac:inkMkLst>
            <pc:docMk/>
            <pc:sldMk cId="4163739229" sldId="271"/>
            <ac:inkMk id="21" creationId="{064C44F0-824C-897B-4425-5D41C5DF0E54}"/>
          </ac:inkMkLst>
        </pc:inkChg>
        <pc:inkChg chg="add del">
          <ac:chgData name="#MATTHEW HENG YU JIE#" userId="37c49123-99a8-4e09-9037-a257dee94e99" providerId="ADAL" clId="{F18974DC-E127-3848-8BD2-6D1AF137ABD1}" dt="2023-09-24T16:20:27.165" v="2401"/>
          <ac:inkMkLst>
            <pc:docMk/>
            <pc:sldMk cId="4163739229" sldId="271"/>
            <ac:inkMk id="22" creationId="{22C34AA6-F498-9844-86F1-5B6BF850E1CD}"/>
          </ac:inkMkLst>
        </pc:inkChg>
        <pc:inkChg chg="add del">
          <ac:chgData name="#MATTHEW HENG YU JIE#" userId="37c49123-99a8-4e09-9037-a257dee94e99" providerId="ADAL" clId="{F18974DC-E127-3848-8BD2-6D1AF137ABD1}" dt="2023-09-24T16:20:27.162" v="2390"/>
          <ac:inkMkLst>
            <pc:docMk/>
            <pc:sldMk cId="4163739229" sldId="271"/>
            <ac:inkMk id="23" creationId="{EAF971FF-580A-09F7-AA30-E017F7051100}"/>
          </ac:inkMkLst>
        </pc:inkChg>
        <pc:inkChg chg="add del">
          <ac:chgData name="#MATTHEW HENG YU JIE#" userId="37c49123-99a8-4e09-9037-a257dee94e99" providerId="ADAL" clId="{F18974DC-E127-3848-8BD2-6D1AF137ABD1}" dt="2023-09-24T16:20:27.166" v="2402"/>
          <ac:inkMkLst>
            <pc:docMk/>
            <pc:sldMk cId="4163739229" sldId="271"/>
            <ac:inkMk id="24" creationId="{AC5C84AC-3C7C-4F05-C549-F7174DEABCF5}"/>
          </ac:inkMkLst>
        </pc:inkChg>
        <pc:inkChg chg="add del">
          <ac:chgData name="#MATTHEW HENG YU JIE#" userId="37c49123-99a8-4e09-9037-a257dee94e99" providerId="ADAL" clId="{F18974DC-E127-3848-8BD2-6D1AF137ABD1}" dt="2023-09-24T16:20:27.165" v="2399"/>
          <ac:inkMkLst>
            <pc:docMk/>
            <pc:sldMk cId="4163739229" sldId="271"/>
            <ac:inkMk id="25" creationId="{E9BAD97A-EAB5-A755-957F-DA3A6941382E}"/>
          </ac:inkMkLst>
        </pc:inkChg>
        <pc:inkChg chg="add del">
          <ac:chgData name="#MATTHEW HENG YU JIE#" userId="37c49123-99a8-4e09-9037-a257dee94e99" providerId="ADAL" clId="{F18974DC-E127-3848-8BD2-6D1AF137ABD1}" dt="2023-09-24T16:20:27.161" v="2388"/>
          <ac:inkMkLst>
            <pc:docMk/>
            <pc:sldMk cId="4163739229" sldId="271"/>
            <ac:inkMk id="26" creationId="{7C9EEE3C-166F-0371-3F77-D089F39B0AB0}"/>
          </ac:inkMkLst>
        </pc:inkChg>
        <pc:inkChg chg="add del">
          <ac:chgData name="#MATTHEW HENG YU JIE#" userId="37c49123-99a8-4e09-9037-a257dee94e99" providerId="ADAL" clId="{F18974DC-E127-3848-8BD2-6D1AF137ABD1}" dt="2023-09-24T16:20:27.160" v="2387"/>
          <ac:inkMkLst>
            <pc:docMk/>
            <pc:sldMk cId="4163739229" sldId="271"/>
            <ac:inkMk id="27" creationId="{58953EB5-1EC7-B63B-8C1B-A7F9053458CD}"/>
          </ac:inkMkLst>
        </pc:inkChg>
        <pc:inkChg chg="add del">
          <ac:chgData name="#MATTHEW HENG YU JIE#" userId="37c49123-99a8-4e09-9037-a257dee94e99" providerId="ADAL" clId="{F18974DC-E127-3848-8BD2-6D1AF137ABD1}" dt="2023-09-24T16:20:27.166" v="2403"/>
          <ac:inkMkLst>
            <pc:docMk/>
            <pc:sldMk cId="4163739229" sldId="271"/>
            <ac:inkMk id="28" creationId="{51F41D16-8C99-058B-EA5C-E36907E02BFA}"/>
          </ac:inkMkLst>
        </pc:inkChg>
        <pc:inkChg chg="add del">
          <ac:chgData name="#MATTHEW HENG YU JIE#" userId="37c49123-99a8-4e09-9037-a257dee94e99" providerId="ADAL" clId="{F18974DC-E127-3848-8BD2-6D1AF137ABD1}" dt="2023-09-24T16:20:27.163" v="2394"/>
          <ac:inkMkLst>
            <pc:docMk/>
            <pc:sldMk cId="4163739229" sldId="271"/>
            <ac:inkMk id="29" creationId="{B00E2B91-A2AA-85C0-AD27-1FC85F885143}"/>
          </ac:inkMkLst>
        </pc:inkChg>
        <pc:inkChg chg="add del">
          <ac:chgData name="#MATTHEW HENG YU JIE#" userId="37c49123-99a8-4e09-9037-a257dee94e99" providerId="ADAL" clId="{F18974DC-E127-3848-8BD2-6D1AF137ABD1}" dt="2023-09-24T16:20:27.163" v="2393"/>
          <ac:inkMkLst>
            <pc:docMk/>
            <pc:sldMk cId="4163739229" sldId="271"/>
            <ac:inkMk id="30" creationId="{D151426E-C61D-E0D9-33CA-D1689A43931E}"/>
          </ac:inkMkLst>
        </pc:inkChg>
        <pc:cxnChg chg="add del">
          <ac:chgData name="#MATTHEW HENG YU JIE#" userId="37c49123-99a8-4e09-9037-a257dee94e99" providerId="ADAL" clId="{F18974DC-E127-3848-8BD2-6D1AF137ABD1}" dt="2023-09-24T16:22:38.079" v="2405" actId="21"/>
          <ac:cxnSpMkLst>
            <pc:docMk/>
            <pc:sldMk cId="4163739229" sldId="271"/>
            <ac:cxnSpMk id="32" creationId="{FC20E0A9-DC3C-1AD4-A533-D83C0E402EDC}"/>
          </ac:cxnSpMkLst>
        </pc:cxnChg>
      </pc:sldChg>
      <pc:sldChg chg="addSp delSp modSp new del mod setBg delDesignElem">
        <pc:chgData name="#MATTHEW HENG YU JIE#" userId="37c49123-99a8-4e09-9037-a257dee94e99" providerId="ADAL" clId="{F18974DC-E127-3848-8BD2-6D1AF137ABD1}" dt="2023-09-24T16:43:10.734" v="3185" actId="2696"/>
        <pc:sldMkLst>
          <pc:docMk/>
          <pc:sldMk cId="248255110" sldId="272"/>
        </pc:sldMkLst>
        <pc:spChg chg="mod">
          <ac:chgData name="#MATTHEW HENG YU JIE#" userId="37c49123-99a8-4e09-9037-a257dee94e99" providerId="ADAL" clId="{F18974DC-E127-3848-8BD2-6D1AF137ABD1}" dt="2023-09-21T17:39:07.018" v="1105" actId="1076"/>
          <ac:spMkLst>
            <pc:docMk/>
            <pc:sldMk cId="248255110" sldId="272"/>
            <ac:spMk id="2" creationId="{CA94B4A0-81D1-B537-09A6-EB959D930F5F}"/>
          </ac:spMkLst>
        </pc:spChg>
        <pc:spChg chg="del">
          <ac:chgData name="#MATTHEW HENG YU JIE#" userId="37c49123-99a8-4e09-9037-a257dee94e99" providerId="ADAL" clId="{F18974DC-E127-3848-8BD2-6D1AF137ABD1}" dt="2023-09-21T17:25:12.796" v="685"/>
          <ac:spMkLst>
            <pc:docMk/>
            <pc:sldMk cId="248255110" sldId="272"/>
            <ac:spMk id="3" creationId="{14F6881C-5E78-0D28-FEFA-385DED0DE707}"/>
          </ac:spMkLst>
        </pc:spChg>
        <pc:spChg chg="add del mod">
          <ac:chgData name="#MATTHEW HENG YU JIE#" userId="37c49123-99a8-4e09-9037-a257dee94e99" providerId="ADAL" clId="{F18974DC-E127-3848-8BD2-6D1AF137ABD1}" dt="2023-09-21T17:31:17.681" v="790" actId="478"/>
          <ac:spMkLst>
            <pc:docMk/>
            <pc:sldMk cId="248255110" sldId="272"/>
            <ac:spMk id="5" creationId="{C5E17C08-361E-4F8C-17B3-E8DF01DF4692}"/>
          </ac:spMkLst>
        </pc:spChg>
        <pc:spChg chg="add del mod">
          <ac:chgData name="#MATTHEW HENG YU JIE#" userId="37c49123-99a8-4e09-9037-a257dee94e99" providerId="ADAL" clId="{F18974DC-E127-3848-8BD2-6D1AF137ABD1}" dt="2023-09-21T17:31:20.671" v="792" actId="478"/>
          <ac:spMkLst>
            <pc:docMk/>
            <pc:sldMk cId="248255110" sldId="272"/>
            <ac:spMk id="6" creationId="{3904C7B5-8F52-E82A-9606-9217E1A8ECAC}"/>
          </ac:spMkLst>
        </pc:spChg>
        <pc:spChg chg="add del mod">
          <ac:chgData name="#MATTHEW HENG YU JIE#" userId="37c49123-99a8-4e09-9037-a257dee94e99" providerId="ADAL" clId="{F18974DC-E127-3848-8BD2-6D1AF137ABD1}" dt="2023-09-21T17:31:19.534" v="791" actId="478"/>
          <ac:spMkLst>
            <pc:docMk/>
            <pc:sldMk cId="248255110" sldId="272"/>
            <ac:spMk id="7" creationId="{617FD9F5-78F2-C073-2521-D5A1AA0E21C7}"/>
          </ac:spMkLst>
        </pc:spChg>
        <pc:spChg chg="add del">
          <ac:chgData name="#MATTHEW HENG YU JIE#" userId="37c49123-99a8-4e09-9037-a257dee94e99" providerId="ADAL" clId="{F18974DC-E127-3848-8BD2-6D1AF137ABD1}" dt="2023-09-21T17:27:57.883" v="747" actId="26606"/>
          <ac:spMkLst>
            <pc:docMk/>
            <pc:sldMk cId="248255110" sldId="272"/>
            <ac:spMk id="8" creationId="{BD41579C-3030-FE9B-FA0B-8E40F838C4D5}"/>
          </ac:spMkLst>
        </pc:spChg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248255110" sldId="272"/>
            <ac:spMk id="9" creationId="{D4771268-CB57-404A-9271-370EB28F6090}"/>
          </ac:spMkLst>
        </pc:spChg>
        <pc:spChg chg="add del mod">
          <ac:chgData name="#MATTHEW HENG YU JIE#" userId="37c49123-99a8-4e09-9037-a257dee94e99" providerId="ADAL" clId="{F18974DC-E127-3848-8BD2-6D1AF137ABD1}" dt="2023-09-21T17:31:26.821" v="795" actId="478"/>
          <ac:spMkLst>
            <pc:docMk/>
            <pc:sldMk cId="248255110" sldId="272"/>
            <ac:spMk id="10" creationId="{BCFD0882-C78E-9DEF-4662-DA5C3CB63B0C}"/>
          </ac:spMkLst>
        </pc:spChg>
        <pc:spChg chg="add del">
          <ac:chgData name="#MATTHEW HENG YU JIE#" userId="37c49123-99a8-4e09-9037-a257dee94e99" providerId="ADAL" clId="{F18974DC-E127-3848-8BD2-6D1AF137ABD1}" dt="2023-09-21T17:27:57.883" v="747" actId="26606"/>
          <ac:spMkLst>
            <pc:docMk/>
            <pc:sldMk cId="248255110" sldId="272"/>
            <ac:spMk id="11" creationId="{2B97F24A-32CE-4C1C-A50D-3016B394DCFB}"/>
          </ac:spMkLst>
        </pc:spChg>
        <pc:spChg chg="add del mod">
          <ac:chgData name="#MATTHEW HENG YU JIE#" userId="37c49123-99a8-4e09-9037-a257dee94e99" providerId="ADAL" clId="{F18974DC-E127-3848-8BD2-6D1AF137ABD1}" dt="2023-09-21T17:31:21.741" v="793" actId="478"/>
          <ac:spMkLst>
            <pc:docMk/>
            <pc:sldMk cId="248255110" sldId="272"/>
            <ac:spMk id="12" creationId="{130E49A4-A568-87FB-DDE6-7D6776C77853}"/>
          </ac:spMkLst>
        </pc:spChg>
        <pc:spChg chg="add del">
          <ac:chgData name="#MATTHEW HENG YU JIE#" userId="37c49123-99a8-4e09-9037-a257dee94e99" providerId="ADAL" clId="{F18974DC-E127-3848-8BD2-6D1AF137ABD1}" dt="2023-09-21T17:27:57.883" v="747" actId="26606"/>
          <ac:spMkLst>
            <pc:docMk/>
            <pc:sldMk cId="248255110" sldId="272"/>
            <ac:spMk id="13" creationId="{6357EC4F-235E-4222-A36F-C7878ACE37F2}"/>
          </ac:spMkLst>
        </pc:spChg>
        <pc:picChg chg="add mod">
          <ac:chgData name="#MATTHEW HENG YU JIE#" userId="37c49123-99a8-4e09-9037-a257dee94e99" providerId="ADAL" clId="{F18974DC-E127-3848-8BD2-6D1AF137ABD1}" dt="2023-09-21T17:31:32.891" v="796" actId="1076"/>
          <ac:picMkLst>
            <pc:docMk/>
            <pc:sldMk cId="248255110" sldId="272"/>
            <ac:picMk id="4" creationId="{05FF6B52-4E94-A5BA-AD97-757ABF36F716}"/>
          </ac:picMkLst>
        </pc:picChg>
      </pc:sldChg>
      <pc:sldChg chg="addSp delSp modSp new add del mod ord">
        <pc:chgData name="#MATTHEW HENG YU JIE#" userId="37c49123-99a8-4e09-9037-a257dee94e99" providerId="ADAL" clId="{F18974DC-E127-3848-8BD2-6D1AF137ABD1}" dt="2023-09-24T17:00:27.146" v="3672" actId="2696"/>
        <pc:sldMkLst>
          <pc:docMk/>
          <pc:sldMk cId="3741465275" sldId="273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741465275" sldId="273"/>
            <ac:spMk id="2" creationId="{C16E62F0-51A8-12AF-F254-4F6518698984}"/>
          </ac:spMkLst>
        </pc:spChg>
        <pc:spChg chg="del mod">
          <ac:chgData name="#MATTHEW HENG YU JIE#" userId="37c49123-99a8-4e09-9037-a257dee94e99" providerId="ADAL" clId="{F18974DC-E127-3848-8BD2-6D1AF137ABD1}" dt="2023-09-22T04:26:04.856" v="1356" actId="3680"/>
          <ac:spMkLst>
            <pc:docMk/>
            <pc:sldMk cId="3741465275" sldId="273"/>
            <ac:spMk id="3" creationId="{9BCA8D8B-1F40-6FDE-D8D5-EFCA93592AF1}"/>
          </ac:spMkLst>
        </pc:spChg>
        <pc:graphicFrameChg chg="add mod ord modGraphic">
          <ac:chgData name="#MATTHEW HENG YU JIE#" userId="37c49123-99a8-4e09-9037-a257dee94e99" providerId="ADAL" clId="{F18974DC-E127-3848-8BD2-6D1AF137ABD1}" dt="2023-09-24T15:30:53.875" v="1890" actId="207"/>
          <ac:graphicFrameMkLst>
            <pc:docMk/>
            <pc:sldMk cId="3741465275" sldId="273"/>
            <ac:graphicFrameMk id="4" creationId="{733B5CC4-95D6-3CA5-186E-BE8F7BF46DE6}"/>
          </ac:graphicFrameMkLst>
        </pc:graphicFrameChg>
      </pc:sldChg>
      <pc:sldChg chg="addSp delSp modSp new mod ord setBg">
        <pc:chgData name="#MATTHEW HENG YU JIE#" userId="37c49123-99a8-4e09-9037-a257dee94e99" providerId="ADAL" clId="{F18974DC-E127-3848-8BD2-6D1AF137ABD1}" dt="2023-09-24T17:55:54.755" v="3814" actId="20577"/>
        <pc:sldMkLst>
          <pc:docMk/>
          <pc:sldMk cId="3561478143" sldId="274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3561478143" sldId="274"/>
            <ac:spMk id="2" creationId="{CD6C36F0-4917-E688-CB12-BD8C8BD1488F}"/>
          </ac:spMkLst>
        </pc:spChg>
        <pc:spChg chg="del">
          <ac:chgData name="#MATTHEW HENG YU JIE#" userId="37c49123-99a8-4e09-9037-a257dee94e99" providerId="ADAL" clId="{F18974DC-E127-3848-8BD2-6D1AF137ABD1}" dt="2023-09-21T17:35:28.232" v="1020" actId="3680"/>
          <ac:spMkLst>
            <pc:docMk/>
            <pc:sldMk cId="3561478143" sldId="274"/>
            <ac:spMk id="3" creationId="{27BBCBDD-5779-CCC6-F997-F4C4D0B6086B}"/>
          </ac:spMkLst>
        </pc:spChg>
        <pc:spChg chg="add mod">
          <ac:chgData name="#MATTHEW HENG YU JIE#" userId="37c49123-99a8-4e09-9037-a257dee94e99" providerId="ADAL" clId="{F18974DC-E127-3848-8BD2-6D1AF137ABD1}" dt="2023-09-24T17:55:54.755" v="3814" actId="20577"/>
          <ac:spMkLst>
            <pc:docMk/>
            <pc:sldMk cId="3561478143" sldId="274"/>
            <ac:spMk id="5" creationId="{C10DDE4A-3EFF-8909-57EC-75D9B415D414}"/>
          </ac:spMkLst>
        </pc:spChg>
        <pc:graphicFrameChg chg="add mod ord modGraphic">
          <ac:chgData name="#MATTHEW HENG YU JIE#" userId="37c49123-99a8-4e09-9037-a257dee94e99" providerId="ADAL" clId="{F18974DC-E127-3848-8BD2-6D1AF137ABD1}" dt="2023-09-24T16:55:04.570" v="3313" actId="20577"/>
          <ac:graphicFrameMkLst>
            <pc:docMk/>
            <pc:sldMk cId="3561478143" sldId="274"/>
            <ac:graphicFrameMk id="4" creationId="{7F487071-915A-EEEE-EAAA-2979399CBE9C}"/>
          </ac:graphicFrameMkLst>
        </pc:graphicFrameChg>
      </pc:sldChg>
      <pc:sldChg chg="add del">
        <pc:chgData name="#MATTHEW HENG YU JIE#" userId="37c49123-99a8-4e09-9037-a257dee94e99" providerId="ADAL" clId="{F18974DC-E127-3848-8BD2-6D1AF137ABD1}" dt="2023-09-24T15:13:37.047" v="1647" actId="2696"/>
        <pc:sldMkLst>
          <pc:docMk/>
          <pc:sldMk cId="3193877371" sldId="278"/>
        </pc:sldMkLst>
      </pc:sldChg>
      <pc:sldChg chg="addSp delSp modSp new mod ord">
        <pc:chgData name="#MATTHEW HENG YU JIE#" userId="37c49123-99a8-4e09-9037-a257dee94e99" providerId="ADAL" clId="{F18974DC-E127-3848-8BD2-6D1AF137ABD1}" dt="2023-09-24T17:01:12.148" v="3675" actId="20578"/>
        <pc:sldMkLst>
          <pc:docMk/>
          <pc:sldMk cId="1930475250" sldId="279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1930475250" sldId="279"/>
            <ac:spMk id="2" creationId="{54B3AEB3-56C2-393A-2448-45D3B4F10295}"/>
          </ac:spMkLst>
        </pc:spChg>
        <pc:spChg chg="del mod">
          <ac:chgData name="#MATTHEW HENG YU JIE#" userId="37c49123-99a8-4e09-9037-a257dee94e99" providerId="ADAL" clId="{F18974DC-E127-3848-8BD2-6D1AF137ABD1}" dt="2023-09-24T15:11:04.867" v="1636" actId="478"/>
          <ac:spMkLst>
            <pc:docMk/>
            <pc:sldMk cId="1930475250" sldId="279"/>
            <ac:spMk id="3" creationId="{6FC2647B-C1AC-C4F5-A902-06D122EB3BA4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19" creationId="{DF6BE859-732A-573B-A254-9A81D8DE67DD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0" creationId="{06AE59A7-81BE-35B2-BC12-1DA27E903E04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1" creationId="{06B3BA47-FB66-D168-6CA4-AB0925A13FD5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2" creationId="{77D6D0A8-59F5-1722-D5F4-F611A3DB3590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3" creationId="{D28E2893-D72B-F9F9-4031-A32A32161AE0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4" creationId="{5E1A9E08-AFB5-3898-2BAB-93485580746A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5" creationId="{3516431F-BD87-C9DD-CB37-6DFB755BECCF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6" creationId="{A6D1B870-844A-2B9C-514C-72C62B75A8EF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7" creationId="{D73F6443-0B13-BCA3-31C2-DDAE5D77FAB4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8" creationId="{BC8ADA53-AF16-B250-14CA-7C9337A932C2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29" creationId="{8B826731-68FF-6BE1-F0ED-C2AEA3244F8D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0" creationId="{A9CC6225-FDDE-4764-9151-CD7F950BECC5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1" creationId="{C1995596-A9EB-C8CF-C738-0BE985AEFEF6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2" creationId="{5BF8EB77-97DB-21C6-691B-408FCEA7D48A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3" creationId="{81AE41AB-2E53-F1BA-FF83-4EA26A5BB6F5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4" creationId="{CDBA7CB6-0878-F3FB-CFB1-9CAE9FF57A05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5" creationId="{8AAA9B78-DD50-6750-B8F0-DFBAE8AA03DA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6" creationId="{48F6BBED-872F-7982-2C33-E87962614561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7" creationId="{CA3AA4BA-E057-64D9-E1B0-051B6E1CB804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8" creationId="{79A1827E-5B20-B41F-64AF-E13EC8C0D4C6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39" creationId="{DE2B5BB3-6B20-CE0F-06A2-187A9E58511D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0" creationId="{B9AE8D7D-9D42-5C97-5358-DB536C7B39A7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1" creationId="{A2476C55-B32D-A24D-CE07-42F78F2A99DB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2" creationId="{F3E11AD5-73A2-7389-5CBE-9FF34CFC6BF0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3" creationId="{1B4DE0E1-43E7-2309-E114-FF7F4B2B7808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4" creationId="{6256B6C3-C92C-919D-7987-FA33ED3B825B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5" creationId="{B909708E-9056-547E-CCCF-A33A10DFEC45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6" creationId="{DAFB03AB-0BC1-394F-381B-CAB5CE2F1BC8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7" creationId="{F0B36987-B463-1D1C-EEB0-5A809786B807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8" creationId="{D37791DE-D351-C215-DC73-B40C83DE111B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49" creationId="{4BA8672E-83AE-4E52-BD42-054534504252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50" creationId="{6DC86054-7E79-567C-3230-D4D5CE848ACC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51" creationId="{11BED3B8-37A1-4438-4B8B-9BDAE7A368A6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52" creationId="{A26AAD0E-DFD7-1846-7460-2CBA4C87DB33}"/>
          </ac:spMkLst>
        </pc:spChg>
        <pc:spChg chg="mod">
          <ac:chgData name="#MATTHEW HENG YU JIE#" userId="37c49123-99a8-4e09-9037-a257dee94e99" providerId="ADAL" clId="{F18974DC-E127-3848-8BD2-6D1AF137ABD1}" dt="2023-09-24T15:10:30.145" v="1601"/>
          <ac:spMkLst>
            <pc:docMk/>
            <pc:sldMk cId="1930475250" sldId="279"/>
            <ac:spMk id="53" creationId="{C51D7E16-757F-BC7F-E4E0-779D8C63CAA2}"/>
          </ac:spMkLst>
        </pc:spChg>
        <pc:spChg chg="add mod">
          <ac:chgData name="#MATTHEW HENG YU JIE#" userId="37c49123-99a8-4e09-9037-a257dee94e99" providerId="ADAL" clId="{F18974DC-E127-3848-8BD2-6D1AF137ABD1}" dt="2023-09-24T15:11:48.764" v="1646" actId="14100"/>
          <ac:spMkLst>
            <pc:docMk/>
            <pc:sldMk cId="1930475250" sldId="279"/>
            <ac:spMk id="54" creationId="{3C78872A-2482-32EB-CB53-3F32B8C58D35}"/>
          </ac:spMkLst>
        </pc:spChg>
        <pc:grpChg chg="add mod">
          <ac:chgData name="#MATTHEW HENG YU JIE#" userId="37c49123-99a8-4e09-9037-a257dee94e99" providerId="ADAL" clId="{F18974DC-E127-3848-8BD2-6D1AF137ABD1}" dt="2023-09-24T15:11:37.914" v="1644" actId="1076"/>
          <ac:grpSpMkLst>
            <pc:docMk/>
            <pc:sldMk cId="1930475250" sldId="279"/>
            <ac:grpSpMk id="4" creationId="{E547F72E-4514-37C1-968C-55BF94A81570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5" creationId="{34EFE7E3-8E78-FCE8-E727-68966B647418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6" creationId="{CB997E9C-D0C0-8C56-11D6-AB5057E8D266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7" creationId="{E23CF294-901C-87AA-1784-48480673D2E1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8" creationId="{BFEDB107-D334-A9A4-0439-BB89FA736936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9" creationId="{08A4B064-C62A-A636-A7D5-96D5FD60D386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0" creationId="{05BEBEFF-70E6-C73F-0E58-E086B9E2F760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1" creationId="{30ED062A-7ADE-D92D-6882-D619118FC7A7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2" creationId="{6DC74303-C64A-04FA-D1B9-45BDDE425678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3" creationId="{6FCF0268-1826-3D0D-12F7-457575039FD1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4" creationId="{C2E42BC7-6C72-121B-CD13-CBE4E2754620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5" creationId="{5198D20D-45AA-FFCE-8BBA-8E34476DCB8B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6" creationId="{F121882D-67E1-2E8E-D66F-F50ECEEE58A2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7" creationId="{2B2EE5C1-631F-880A-616B-42F286C42328}"/>
          </ac:grpSpMkLst>
        </pc:grpChg>
        <pc:grpChg chg="mod">
          <ac:chgData name="#MATTHEW HENG YU JIE#" userId="37c49123-99a8-4e09-9037-a257dee94e99" providerId="ADAL" clId="{F18974DC-E127-3848-8BD2-6D1AF137ABD1}" dt="2023-09-24T15:10:30.145" v="1601"/>
          <ac:grpSpMkLst>
            <pc:docMk/>
            <pc:sldMk cId="1930475250" sldId="279"/>
            <ac:grpSpMk id="18" creationId="{7961660F-4DC7-F6A1-080C-8BAEC80A2293}"/>
          </ac:grpSpMkLst>
        </pc:grpChg>
      </pc:sldChg>
      <pc:sldChg chg="addSp delSp modSp new del mod">
        <pc:chgData name="#MATTHEW HENG YU JIE#" userId="37c49123-99a8-4e09-9037-a257dee94e99" providerId="ADAL" clId="{F18974DC-E127-3848-8BD2-6D1AF137ABD1}" dt="2023-09-24T17:16:51.745" v="3723" actId="2696"/>
        <pc:sldMkLst>
          <pc:docMk/>
          <pc:sldMk cId="4083651999" sldId="280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4083651999" sldId="280"/>
            <ac:spMk id="2" creationId="{CD0BCF3F-8C5A-1818-6673-A6EC4C8F0196}"/>
          </ac:spMkLst>
        </pc:spChg>
        <pc:spChg chg="del mod">
          <ac:chgData name="#MATTHEW HENG YU JIE#" userId="37c49123-99a8-4e09-9037-a257dee94e99" providerId="ADAL" clId="{F18974DC-E127-3848-8BD2-6D1AF137ABD1}" dt="2023-09-24T15:18:11.205" v="1795" actId="478"/>
          <ac:spMkLst>
            <pc:docMk/>
            <pc:sldMk cId="4083651999" sldId="280"/>
            <ac:spMk id="3" creationId="{9B2FF7D8-200D-E319-9F38-7453A55E2E94}"/>
          </ac:spMkLst>
        </pc:spChg>
        <pc:spChg chg="add del mod">
          <ac:chgData name="#MATTHEW HENG YU JIE#" userId="37c49123-99a8-4e09-9037-a257dee94e99" providerId="ADAL" clId="{F18974DC-E127-3848-8BD2-6D1AF137ABD1}" dt="2023-09-24T15:18:13.429" v="1796" actId="478"/>
          <ac:spMkLst>
            <pc:docMk/>
            <pc:sldMk cId="4083651999" sldId="280"/>
            <ac:spMk id="5" creationId="{8463AA87-1E42-40B4-7B0F-833278F47E35}"/>
          </ac:spMkLst>
        </pc:spChg>
        <pc:spChg chg="add mod">
          <ac:chgData name="#MATTHEW HENG YU JIE#" userId="37c49123-99a8-4e09-9037-a257dee94e99" providerId="ADAL" clId="{F18974DC-E127-3848-8BD2-6D1AF137ABD1}" dt="2023-09-24T15:18:57.462" v="1875" actId="1076"/>
          <ac:spMkLst>
            <pc:docMk/>
            <pc:sldMk cId="4083651999" sldId="280"/>
            <ac:spMk id="6" creationId="{8FA22A1A-E032-5BB5-A997-52437D8E0B33}"/>
          </ac:spMkLst>
        </pc:spChg>
      </pc:sldChg>
      <pc:sldChg chg="modSp add del modNotes">
        <pc:chgData name="#MATTHEW HENG YU JIE#" userId="37c49123-99a8-4e09-9037-a257dee94e99" providerId="ADAL" clId="{F18974DC-E127-3848-8BD2-6D1AF137ABD1}" dt="2023-09-24T17:10:12.970" v="3721" actId="2696"/>
        <pc:sldMkLst>
          <pc:docMk/>
          <pc:sldMk cId="0" sldId="281"/>
        </pc:sldMkLst>
        <pc:spChg chg="mod">
          <ac:chgData name="#MATTHEW HENG YU JIE#" userId="37c49123-99a8-4e09-9037-a257dee94e99" providerId="ADAL" clId="{F18974DC-E127-3848-8BD2-6D1AF137ABD1}" dt="2023-09-24T16:04:00.493" v="1993"/>
          <ac:spMkLst>
            <pc:docMk/>
            <pc:sldMk cId="0" sldId="281"/>
            <ac:spMk id="544" creationId="{00000000-0000-0000-0000-000000000000}"/>
          </ac:spMkLst>
        </pc:spChg>
        <pc:spChg chg="mod">
          <ac:chgData name="#MATTHEW HENG YU JIE#" userId="37c49123-99a8-4e09-9037-a257dee94e99" providerId="ADAL" clId="{F18974DC-E127-3848-8BD2-6D1AF137ABD1}" dt="2023-09-24T16:36:13.247" v="2644"/>
          <ac:spMkLst>
            <pc:docMk/>
            <pc:sldMk cId="0" sldId="281"/>
            <ac:spMk id="545" creationId="{00000000-0000-0000-0000-000000000000}"/>
          </ac:spMkLst>
        </pc:spChg>
      </pc:sldChg>
      <pc:sldChg chg="modSp new del">
        <pc:chgData name="#MATTHEW HENG YU JIE#" userId="37c49123-99a8-4e09-9037-a257dee94e99" providerId="ADAL" clId="{F18974DC-E127-3848-8BD2-6D1AF137ABD1}" dt="2023-09-24T17:10:05.043" v="3720" actId="2696"/>
        <pc:sldMkLst>
          <pc:docMk/>
          <pc:sldMk cId="2658539657" sldId="282"/>
        </pc:sldMkLst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2658539657" sldId="282"/>
            <ac:spMk id="2" creationId="{FC9EDDC0-F51A-0E9D-BD13-D80521D1D919}"/>
          </ac:spMkLst>
        </pc:spChg>
        <pc:spChg chg="mod">
          <ac:chgData name="#MATTHEW HENG YU JIE#" userId="37c49123-99a8-4e09-9037-a257dee94e99" providerId="ADAL" clId="{F18974DC-E127-3848-8BD2-6D1AF137ABD1}" dt="2023-09-24T16:36:49.341" v="2646"/>
          <ac:spMkLst>
            <pc:docMk/>
            <pc:sldMk cId="2658539657" sldId="282"/>
            <ac:spMk id="3" creationId="{260F2EEA-0003-3410-22FA-175933637A3E}"/>
          </ac:spMkLst>
        </pc:spChg>
      </pc:sldChg>
      <pc:sldChg chg="addSp delSp modSp add mod setBg delDesignElem">
        <pc:chgData name="#MATTHEW HENG YU JIE#" userId="37c49123-99a8-4e09-9037-a257dee94e99" providerId="ADAL" clId="{F18974DC-E127-3848-8BD2-6D1AF137ABD1}" dt="2023-09-24T16:39:23.592" v="3054"/>
        <pc:sldMkLst>
          <pc:docMk/>
          <pc:sldMk cId="236645407" sldId="283"/>
        </pc:sldMkLst>
        <pc:spChg chg="del mod">
          <ac:chgData name="#MATTHEW HENG YU JIE#" userId="37c49123-99a8-4e09-9037-a257dee94e99" providerId="ADAL" clId="{F18974DC-E127-3848-8BD2-6D1AF137ABD1}" dt="2023-09-24T16:07:40.289" v="2011" actId="478"/>
          <ac:spMkLst>
            <pc:docMk/>
            <pc:sldMk cId="236645407" sldId="283"/>
            <ac:spMk id="2" creationId="{0157401E-BC96-51AE-130F-E790078A9F57}"/>
          </ac:spMkLst>
        </pc:spChg>
        <pc:spChg chg="add del">
          <ac:chgData name="#MATTHEW HENG YU JIE#" userId="37c49123-99a8-4e09-9037-a257dee94e99" providerId="ADAL" clId="{F18974DC-E127-3848-8BD2-6D1AF137ABD1}" dt="2023-09-24T15:51:36.666" v="1899" actId="478"/>
          <ac:spMkLst>
            <pc:docMk/>
            <pc:sldMk cId="236645407" sldId="283"/>
            <ac:spMk id="4" creationId="{CF669A5C-0A5C-6117-495D-1F85746635B5}"/>
          </ac:spMkLst>
        </pc:spChg>
        <pc:spChg chg="add mod">
          <ac:chgData name="#MATTHEW HENG YU JIE#" userId="37c49123-99a8-4e09-9037-a257dee94e99" providerId="ADAL" clId="{F18974DC-E127-3848-8BD2-6D1AF137ABD1}" dt="2023-09-24T16:07:02.160" v="2004" actId="164"/>
          <ac:spMkLst>
            <pc:docMk/>
            <pc:sldMk cId="236645407" sldId="283"/>
            <ac:spMk id="8" creationId="{FACEC47B-44FA-FBC2-912F-D2A77D86D67D}"/>
          </ac:spMkLst>
        </pc:spChg>
        <pc:spChg chg="add mod">
          <ac:chgData name="#MATTHEW HENG YU JIE#" userId="37c49123-99a8-4e09-9037-a257dee94e99" providerId="ADAL" clId="{F18974DC-E127-3848-8BD2-6D1AF137ABD1}" dt="2023-09-24T16:07:51.591" v="2018" actId="1076"/>
          <ac:spMkLst>
            <pc:docMk/>
            <pc:sldMk cId="236645407" sldId="283"/>
            <ac:spMk id="11" creationId="{79E0EF68-4BA6-626D-319A-04558F48A5F7}"/>
          </ac:spMkLst>
        </pc:spChg>
        <pc:spChg chg="add mod">
          <ac:chgData name="#MATTHEW HENG YU JIE#" userId="37c49123-99a8-4e09-9037-a257dee94e99" providerId="ADAL" clId="{F18974DC-E127-3848-8BD2-6D1AF137ABD1}" dt="2023-09-24T16:33:05.767" v="2615" actId="13822"/>
          <ac:spMkLst>
            <pc:docMk/>
            <pc:sldMk cId="236645407" sldId="283"/>
            <ac:spMk id="12" creationId="{57A40645-29EE-4E12-DBE0-152E11B79425}"/>
          </ac:spMkLst>
        </pc:spChg>
        <pc:spChg chg="add mod">
          <ac:chgData name="#MATTHEW HENG YU JIE#" userId="37c49123-99a8-4e09-9037-a257dee94e99" providerId="ADAL" clId="{F18974DC-E127-3848-8BD2-6D1AF137ABD1}" dt="2023-09-24T16:32:22.607" v="2612" actId="207"/>
          <ac:spMkLst>
            <pc:docMk/>
            <pc:sldMk cId="236645407" sldId="283"/>
            <ac:spMk id="13" creationId="{2765570A-FBB7-0977-441D-299551A7893C}"/>
          </ac:spMkLst>
        </pc:spChg>
        <pc:spChg chg="add mod">
          <ac:chgData name="#MATTHEW HENG YU JIE#" userId="37c49123-99a8-4e09-9037-a257dee94e99" providerId="ADAL" clId="{F18974DC-E127-3848-8BD2-6D1AF137ABD1}" dt="2023-09-24T16:33:21.949" v="2617" actId="13822"/>
          <ac:spMkLst>
            <pc:docMk/>
            <pc:sldMk cId="236645407" sldId="283"/>
            <ac:spMk id="14" creationId="{9F5E849A-FF9F-67C1-429D-67F377C06F73}"/>
          </ac:spMkLst>
        </pc:spChg>
        <pc:spChg chg="add mod">
          <ac:chgData name="#MATTHEW HENG YU JIE#" userId="37c49123-99a8-4e09-9037-a257dee94e99" providerId="ADAL" clId="{F18974DC-E127-3848-8BD2-6D1AF137ABD1}" dt="2023-09-24T16:15:41.282" v="2267" actId="1076"/>
          <ac:spMkLst>
            <pc:docMk/>
            <pc:sldMk cId="236645407" sldId="283"/>
            <ac:spMk id="19" creationId="{601F136B-401C-A706-0235-4721C76CBFF9}"/>
          </ac:spMkLst>
        </pc:spChg>
        <pc:spChg chg="add mod">
          <ac:chgData name="#MATTHEW HENG YU JIE#" userId="37c49123-99a8-4e09-9037-a257dee94e99" providerId="ADAL" clId="{F18974DC-E127-3848-8BD2-6D1AF137ABD1}" dt="2023-09-24T16:15:45.129" v="2268" actId="1076"/>
          <ac:spMkLst>
            <pc:docMk/>
            <pc:sldMk cId="236645407" sldId="283"/>
            <ac:spMk id="20" creationId="{2D91B307-C6DA-9521-F80C-3B0B883B4CE9}"/>
          </ac:spMkLst>
        </pc:spChg>
        <pc:spChg chg="add del">
          <ac:chgData name="#MATTHEW HENG YU JIE#" userId="37c49123-99a8-4e09-9037-a257dee94e99" providerId="ADAL" clId="{F18974DC-E127-3848-8BD2-6D1AF137ABD1}" dt="2023-09-24T16:36:13.247" v="2644"/>
          <ac:spMkLst>
            <pc:docMk/>
            <pc:sldMk cId="236645407" sldId="283"/>
            <ac:spMk id="42" creationId="{955A2079-FA98-4876-80F0-72364A7D2EA4}"/>
          </ac:spMkLst>
        </pc:spChg>
        <pc:grpChg chg="add mod">
          <ac:chgData name="#MATTHEW HENG YU JIE#" userId="37c49123-99a8-4e09-9037-a257dee94e99" providerId="ADAL" clId="{F18974DC-E127-3848-8BD2-6D1AF137ABD1}" dt="2023-09-24T16:30:03.985" v="2561" actId="14100"/>
          <ac:grpSpMkLst>
            <pc:docMk/>
            <pc:sldMk cId="236645407" sldId="283"/>
            <ac:grpSpMk id="9" creationId="{5975EBB9-E699-4619-1D99-BE259260CCB1}"/>
          </ac:grpSpMkLst>
        </pc:grpChg>
        <pc:graphicFrameChg chg="del">
          <ac:chgData name="#MATTHEW HENG YU JIE#" userId="37c49123-99a8-4e09-9037-a257dee94e99" providerId="ADAL" clId="{F18974DC-E127-3848-8BD2-6D1AF137ABD1}" dt="2023-09-24T15:51:30.932" v="1897" actId="478"/>
          <ac:graphicFrameMkLst>
            <pc:docMk/>
            <pc:sldMk cId="236645407" sldId="283"/>
            <ac:graphicFrameMk id="7" creationId="{1CE1A587-24C2-E5F2-79F6-9F148EFFAA48}"/>
          </ac:graphicFrameMkLst>
        </pc:graphicFrameChg>
        <pc:picChg chg="add mod">
          <ac:chgData name="#MATTHEW HENG YU JIE#" userId="37c49123-99a8-4e09-9037-a257dee94e99" providerId="ADAL" clId="{F18974DC-E127-3848-8BD2-6D1AF137ABD1}" dt="2023-09-24T16:07:02.160" v="2004" actId="164"/>
          <ac:picMkLst>
            <pc:docMk/>
            <pc:sldMk cId="236645407" sldId="283"/>
            <ac:picMk id="6" creationId="{DCE1CB24-6A94-F617-7851-EF378841DE5D}"/>
          </ac:picMkLst>
        </pc:picChg>
        <pc:cxnChg chg="add del">
          <ac:chgData name="#MATTHEW HENG YU JIE#" userId="37c49123-99a8-4e09-9037-a257dee94e99" providerId="ADAL" clId="{F18974DC-E127-3848-8BD2-6D1AF137ABD1}" dt="2023-09-24T16:14:09.687" v="2246" actId="11529"/>
          <ac:cxnSpMkLst>
            <pc:docMk/>
            <pc:sldMk cId="236645407" sldId="283"/>
            <ac:cxnSpMk id="16" creationId="{74A5ECB7-FA01-3F08-FE4E-93B318EED977}"/>
          </ac:cxnSpMkLst>
        </pc:cxnChg>
        <pc:cxnChg chg="add del">
          <ac:chgData name="#MATTHEW HENG YU JIE#" userId="37c49123-99a8-4e09-9037-a257dee94e99" providerId="ADAL" clId="{F18974DC-E127-3848-8BD2-6D1AF137ABD1}" dt="2023-09-24T16:14:18.025" v="2248" actId="11529"/>
          <ac:cxnSpMkLst>
            <pc:docMk/>
            <pc:sldMk cId="236645407" sldId="283"/>
            <ac:cxnSpMk id="18" creationId="{062414E3-6913-A09B-4050-F7652BE353EF}"/>
          </ac:cxnSpMkLst>
        </pc:cxnChg>
      </pc:sldChg>
      <pc:sldChg chg="addSp delSp modSp new mod ord setBg">
        <pc:chgData name="#MATTHEW HENG YU JIE#" userId="37c49123-99a8-4e09-9037-a257dee94e99" providerId="ADAL" clId="{F18974DC-E127-3848-8BD2-6D1AF137ABD1}" dt="2023-09-24T16:42:45.464" v="3184" actId="1076"/>
        <pc:sldMkLst>
          <pc:docMk/>
          <pc:sldMk cId="3646128798" sldId="284"/>
        </pc:sldMkLst>
        <pc:spChg chg="del mod">
          <ac:chgData name="#MATTHEW HENG YU JIE#" userId="37c49123-99a8-4e09-9037-a257dee94e99" providerId="ADAL" clId="{F18974DC-E127-3848-8BD2-6D1AF137ABD1}" dt="2023-09-24T16:31:44.064" v="2604" actId="478"/>
          <ac:spMkLst>
            <pc:docMk/>
            <pc:sldMk cId="3646128798" sldId="284"/>
            <ac:spMk id="2" creationId="{3EC0A48A-F487-9F24-0E23-619F33ED7EC4}"/>
          </ac:spMkLst>
        </pc:spChg>
        <pc:spChg chg="del">
          <ac:chgData name="#MATTHEW HENG YU JIE#" userId="37c49123-99a8-4e09-9037-a257dee94e99" providerId="ADAL" clId="{F18974DC-E127-3848-8BD2-6D1AF137ABD1}" dt="2023-09-24T16:30:26.855" v="2564"/>
          <ac:spMkLst>
            <pc:docMk/>
            <pc:sldMk cId="3646128798" sldId="284"/>
            <ac:spMk id="3" creationId="{C400194F-8789-5A39-2423-224290E6A100}"/>
          </ac:spMkLst>
        </pc:spChg>
        <pc:spChg chg="add del mod">
          <ac:chgData name="#MATTHEW HENG YU JIE#" userId="37c49123-99a8-4e09-9037-a257dee94e99" providerId="ADAL" clId="{F18974DC-E127-3848-8BD2-6D1AF137ABD1}" dt="2023-09-24T16:40:44.238" v="3145" actId="478"/>
          <ac:spMkLst>
            <pc:docMk/>
            <pc:sldMk cId="3646128798" sldId="284"/>
            <ac:spMk id="5" creationId="{6FDB89B2-DD91-AFE5-0B72-5DA2E925CE64}"/>
          </ac:spMkLst>
        </pc:spChg>
        <pc:spChg chg="add mod">
          <ac:chgData name="#MATTHEW HENG YU JIE#" userId="37c49123-99a8-4e09-9037-a257dee94e99" providerId="ADAL" clId="{F18974DC-E127-3848-8BD2-6D1AF137ABD1}" dt="2023-09-24T16:42:35.379" v="3183" actId="14100"/>
          <ac:spMkLst>
            <pc:docMk/>
            <pc:sldMk cId="3646128798" sldId="284"/>
            <ac:spMk id="6" creationId="{12562E2E-6552-6007-0837-5A0F96B390B6}"/>
          </ac:spMkLst>
        </pc:spChg>
        <pc:spChg chg="add mod">
          <ac:chgData name="#MATTHEW HENG YU JIE#" userId="37c49123-99a8-4e09-9037-a257dee94e99" providerId="ADAL" clId="{F18974DC-E127-3848-8BD2-6D1AF137ABD1}" dt="2023-09-24T16:42:25.304" v="3182" actId="14100"/>
          <ac:spMkLst>
            <pc:docMk/>
            <pc:sldMk cId="3646128798" sldId="284"/>
            <ac:spMk id="7" creationId="{3E80B7F4-A341-CEA3-4BD1-D14C93B27E79}"/>
          </ac:spMkLst>
        </pc:spChg>
        <pc:spChg chg="add mod">
          <ac:chgData name="#MATTHEW HENG YU JIE#" userId="37c49123-99a8-4e09-9037-a257dee94e99" providerId="ADAL" clId="{F18974DC-E127-3848-8BD2-6D1AF137ABD1}" dt="2023-09-24T16:42:06.377" v="3180" actId="1076"/>
          <ac:spMkLst>
            <pc:docMk/>
            <pc:sldMk cId="3646128798" sldId="284"/>
            <ac:spMk id="8" creationId="{E415A924-B791-4EA9-5FC5-088AD68DF9B9}"/>
          </ac:spMkLst>
        </pc:spChg>
        <pc:spChg chg="add mod">
          <ac:chgData name="#MATTHEW HENG YU JIE#" userId="37c49123-99a8-4e09-9037-a257dee94e99" providerId="ADAL" clId="{F18974DC-E127-3848-8BD2-6D1AF137ABD1}" dt="2023-09-24T16:34:14.217" v="2627" actId="1076"/>
          <ac:spMkLst>
            <pc:docMk/>
            <pc:sldMk cId="3646128798" sldId="284"/>
            <ac:spMk id="9" creationId="{8293C8BB-44FB-9C68-C84D-40331EBCDDB9}"/>
          </ac:spMkLst>
        </pc:spChg>
        <pc:spChg chg="add mod">
          <ac:chgData name="#MATTHEW HENG YU JIE#" userId="37c49123-99a8-4e09-9037-a257dee94e99" providerId="ADAL" clId="{F18974DC-E127-3848-8BD2-6D1AF137ABD1}" dt="2023-09-24T16:34:44.148" v="2633" actId="1076"/>
          <ac:spMkLst>
            <pc:docMk/>
            <pc:sldMk cId="3646128798" sldId="284"/>
            <ac:spMk id="10" creationId="{D140A7FE-BF59-7567-695F-6DA10ABEBC86}"/>
          </ac:spMkLst>
        </pc:spChg>
        <pc:spChg chg="add mod">
          <ac:chgData name="#MATTHEW HENG YU JIE#" userId="37c49123-99a8-4e09-9037-a257dee94e99" providerId="ADAL" clId="{F18974DC-E127-3848-8BD2-6D1AF137ABD1}" dt="2023-09-24T16:42:45.464" v="3184" actId="1076"/>
          <ac:spMkLst>
            <pc:docMk/>
            <pc:sldMk cId="3646128798" sldId="284"/>
            <ac:spMk id="11" creationId="{ECE49351-3FDE-8D96-2F61-64CAA55C8ADE}"/>
          </ac:spMkLst>
        </pc:spChg>
        <pc:picChg chg="add mod">
          <ac:chgData name="#MATTHEW HENG YU JIE#" userId="37c49123-99a8-4e09-9037-a257dee94e99" providerId="ADAL" clId="{F18974DC-E127-3848-8BD2-6D1AF137ABD1}" dt="2023-09-24T16:41:08.791" v="3174" actId="14100"/>
          <ac:picMkLst>
            <pc:docMk/>
            <pc:sldMk cId="3646128798" sldId="284"/>
            <ac:picMk id="4" creationId="{01546821-DA38-EAE8-6276-69C9CB1B205F}"/>
          </ac:picMkLst>
        </pc:picChg>
      </pc:sldChg>
      <pc:sldChg chg="addSp delSp modSp add mod ord setBg addAnim setClrOvrMap">
        <pc:chgData name="#MATTHEW HENG YU JIE#" userId="37c49123-99a8-4e09-9037-a257dee94e99" providerId="ADAL" clId="{F18974DC-E127-3848-8BD2-6D1AF137ABD1}" dt="2023-09-24T17:22:10.146" v="3766" actId="26606"/>
        <pc:sldMkLst>
          <pc:docMk/>
          <pc:sldMk cId="284465161" sldId="285"/>
        </pc:sldMkLst>
        <pc:spChg chg="mod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2" creationId="{00000000-0000-0000-0000-000000000000}"/>
          </ac:spMkLst>
        </pc:spChg>
        <pc:spChg chg="del mod">
          <ac:chgData name="#MATTHEW HENG YU JIE#" userId="37c49123-99a8-4e09-9037-a257dee94e99" providerId="ADAL" clId="{F18974DC-E127-3848-8BD2-6D1AF137ABD1}" dt="2023-09-24T17:21:49.364" v="3762" actId="478"/>
          <ac:spMkLst>
            <pc:docMk/>
            <pc:sldMk cId="284465161" sldId="285"/>
            <ac:spMk id="3" creationId="{00000000-0000-0000-0000-000000000000}"/>
          </ac:spMkLst>
        </pc:spChg>
        <pc:spChg chg="add del mod">
          <ac:chgData name="#MATTHEW HENG YU JIE#" userId="37c49123-99a8-4e09-9037-a257dee94e99" providerId="ADAL" clId="{F18974DC-E127-3848-8BD2-6D1AF137ABD1}" dt="2023-09-24T17:21:51.264" v="3763" actId="478"/>
          <ac:spMkLst>
            <pc:docMk/>
            <pc:sldMk cId="284465161" sldId="285"/>
            <ac:spMk id="5" creationId="{4FA35A0A-D163-7AB1-2D5B-891C5C9328B5}"/>
          </ac:spMkLst>
        </pc:spChg>
        <pc:spChg chg="add del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8" creationId="{71B2258F-86CA-4D4D-8270-BC05FCDEBFB3}"/>
          </ac:spMkLst>
        </pc:spChg>
        <pc:spChg chg="add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13" creationId="{0671A8AE-40A1-4631-A6B8-581AFF065482}"/>
          </ac:spMkLst>
        </pc:spChg>
        <pc:spChg chg="add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15" creationId="{AB58EF07-17C2-48CF-ABB0-EEF1F17CB8F0}"/>
          </ac:spMkLst>
        </pc:spChg>
        <pc:spChg chg="add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17" creationId="{AF2F604E-43BE-4DC3-B983-E071523364F8}"/>
          </ac:spMkLst>
        </pc:spChg>
        <pc:spChg chg="add">
          <ac:chgData name="#MATTHEW HENG YU JIE#" userId="37c49123-99a8-4e09-9037-a257dee94e99" providerId="ADAL" clId="{F18974DC-E127-3848-8BD2-6D1AF137ABD1}" dt="2023-09-24T17:22:10.146" v="3766" actId="26606"/>
          <ac:spMkLst>
            <pc:docMk/>
            <pc:sldMk cId="284465161" sldId="285"/>
            <ac:spMk id="19" creationId="{08C9B587-E65E-4B52-B37C-ABEBB6E87928}"/>
          </ac:spMkLst>
        </pc:spChg>
        <pc:picChg chg="add mod">
          <ac:chgData name="#MATTHEW HENG YU JIE#" userId="37c49123-99a8-4e09-9037-a257dee94e99" providerId="ADAL" clId="{F18974DC-E127-3848-8BD2-6D1AF137ABD1}" dt="2023-09-24T17:22:10.146" v="3766" actId="26606"/>
          <ac:picMkLst>
            <pc:docMk/>
            <pc:sldMk cId="284465161" sldId="285"/>
            <ac:picMk id="4" creationId="{62EA802D-6CD2-56CE-248C-29A4DF7E5B16}"/>
          </ac:picMkLst>
        </pc:picChg>
        <pc:picChg chg="del">
          <ac:chgData name="#MATTHEW HENG YU JIE#" userId="37c49123-99a8-4e09-9037-a257dee94e99" providerId="ADAL" clId="{F18974DC-E127-3848-8BD2-6D1AF137ABD1}" dt="2023-09-24T17:21:46.784" v="3761" actId="478"/>
          <ac:picMkLst>
            <pc:docMk/>
            <pc:sldMk cId="284465161" sldId="285"/>
            <ac:picMk id="1026" creationId="{259F0D68-712B-7CCA-1E0C-1E5715D84F62}"/>
          </ac:picMkLst>
        </pc:picChg>
      </pc:sldChg>
      <pc:sldChg chg="addSp delSp modSp new mod setBg">
        <pc:chgData name="#MATTHEW HENG YU JIE#" userId="37c49123-99a8-4e09-9037-a257dee94e99" providerId="ADAL" clId="{F18974DC-E127-3848-8BD2-6D1AF137ABD1}" dt="2023-09-24T17:21:21.168" v="3738" actId="26606"/>
        <pc:sldMkLst>
          <pc:docMk/>
          <pc:sldMk cId="1013105895" sldId="286"/>
        </pc:sldMkLst>
        <pc:spChg chg="del">
          <ac:chgData name="#MATTHEW HENG YU JIE#" userId="37c49123-99a8-4e09-9037-a257dee94e99" providerId="ADAL" clId="{F18974DC-E127-3848-8BD2-6D1AF137ABD1}" dt="2023-09-24T17:19:58.503" v="3730"/>
          <ac:spMkLst>
            <pc:docMk/>
            <pc:sldMk cId="1013105895" sldId="286"/>
            <ac:spMk id="2" creationId="{6E00840D-8EF8-795C-84DD-E9389003685F}"/>
          </ac:spMkLst>
        </pc:spChg>
        <pc:spChg chg="del">
          <ac:chgData name="#MATTHEW HENG YU JIE#" userId="37c49123-99a8-4e09-9037-a257dee94e99" providerId="ADAL" clId="{F18974DC-E127-3848-8BD2-6D1AF137ABD1}" dt="2023-09-24T17:20:01.794" v="3732" actId="478"/>
          <ac:spMkLst>
            <pc:docMk/>
            <pc:sldMk cId="1013105895" sldId="286"/>
            <ac:spMk id="3" creationId="{8A1C8CD2-A799-CD26-41DF-B1EA281362A3}"/>
          </ac:spMkLst>
        </pc:spChg>
        <pc:spChg chg="add mod">
          <ac:chgData name="#MATTHEW HENG YU JIE#" userId="37c49123-99a8-4e09-9037-a257dee94e99" providerId="ADAL" clId="{F18974DC-E127-3848-8BD2-6D1AF137ABD1}" dt="2023-09-24T17:21:21.168" v="3738" actId="26606"/>
          <ac:spMkLst>
            <pc:docMk/>
            <pc:sldMk cId="1013105895" sldId="286"/>
            <ac:spMk id="4" creationId="{17A3134B-2EBD-A602-12A0-3345F99062A6}"/>
          </ac:spMkLst>
        </pc:spChg>
        <pc:spChg chg="add del">
          <ac:chgData name="#MATTHEW HENG YU JIE#" userId="37c49123-99a8-4e09-9037-a257dee94e99" providerId="ADAL" clId="{F18974DC-E127-3848-8BD2-6D1AF137ABD1}" dt="2023-09-24T17:21:17.689" v="3735" actId="26606"/>
          <ac:spMkLst>
            <pc:docMk/>
            <pc:sldMk cId="1013105895" sldId="286"/>
            <ac:spMk id="9" creationId="{934F1179-B481-4F9E-BCA3-AFB972070F83}"/>
          </ac:spMkLst>
        </pc:spChg>
        <pc:spChg chg="add del">
          <ac:chgData name="#MATTHEW HENG YU JIE#" userId="37c49123-99a8-4e09-9037-a257dee94e99" providerId="ADAL" clId="{F18974DC-E127-3848-8BD2-6D1AF137ABD1}" dt="2023-09-24T17:21:17.689" v="3735" actId="26606"/>
          <ac:spMkLst>
            <pc:docMk/>
            <pc:sldMk cId="1013105895" sldId="286"/>
            <ac:spMk id="11" creationId="{827DC2C4-B485-428A-BF4A-472D2967F47F}"/>
          </ac:spMkLst>
        </pc:spChg>
        <pc:spChg chg="add del">
          <ac:chgData name="#MATTHEW HENG YU JIE#" userId="37c49123-99a8-4e09-9037-a257dee94e99" providerId="ADAL" clId="{F18974DC-E127-3848-8BD2-6D1AF137ABD1}" dt="2023-09-24T17:21:17.689" v="3735" actId="26606"/>
          <ac:spMkLst>
            <pc:docMk/>
            <pc:sldMk cId="1013105895" sldId="286"/>
            <ac:spMk id="13" creationId="{EE04B5EB-F158-4507-90DD-BD23620C7CC9}"/>
          </ac:spMkLst>
        </pc:spChg>
        <pc:spChg chg="add del">
          <ac:chgData name="#MATTHEW HENG YU JIE#" userId="37c49123-99a8-4e09-9037-a257dee94e99" providerId="ADAL" clId="{F18974DC-E127-3848-8BD2-6D1AF137ABD1}" dt="2023-09-24T17:21:21.164" v="3737" actId="26606"/>
          <ac:spMkLst>
            <pc:docMk/>
            <pc:sldMk cId="1013105895" sldId="286"/>
            <ac:spMk id="19" creationId="{A3363022-C969-41E9-8EB2-E4C94908C1FA}"/>
          </ac:spMkLst>
        </pc:spChg>
        <pc:spChg chg="add del">
          <ac:chgData name="#MATTHEW HENG YU JIE#" userId="37c49123-99a8-4e09-9037-a257dee94e99" providerId="ADAL" clId="{F18974DC-E127-3848-8BD2-6D1AF137ABD1}" dt="2023-09-24T17:21:21.164" v="3737" actId="26606"/>
          <ac:spMkLst>
            <pc:docMk/>
            <pc:sldMk cId="1013105895" sldId="286"/>
            <ac:spMk id="20" creationId="{8D1AD6B3-BE88-4CEB-BA17-790657CC4729}"/>
          </ac:spMkLst>
        </pc:spChg>
        <pc:spChg chg="add">
          <ac:chgData name="#MATTHEW HENG YU JIE#" userId="37c49123-99a8-4e09-9037-a257dee94e99" providerId="ADAL" clId="{F18974DC-E127-3848-8BD2-6D1AF137ABD1}" dt="2023-09-24T17:21:21.168" v="3738" actId="26606"/>
          <ac:spMkLst>
            <pc:docMk/>
            <pc:sldMk cId="1013105895" sldId="286"/>
            <ac:spMk id="22" creationId="{4522B21E-B2B9-4C72-9A71-C87EFD137480}"/>
          </ac:spMkLst>
        </pc:spChg>
        <pc:spChg chg="add">
          <ac:chgData name="#MATTHEW HENG YU JIE#" userId="37c49123-99a8-4e09-9037-a257dee94e99" providerId="ADAL" clId="{F18974DC-E127-3848-8BD2-6D1AF137ABD1}" dt="2023-09-24T17:21:21.168" v="3738" actId="26606"/>
          <ac:spMkLst>
            <pc:docMk/>
            <pc:sldMk cId="1013105895" sldId="286"/>
            <ac:spMk id="23" creationId="{5EB7D2A2-F448-44D4-938C-DC84CBCB3B1E}"/>
          </ac:spMkLst>
        </pc:spChg>
        <pc:spChg chg="add">
          <ac:chgData name="#MATTHEW HENG YU JIE#" userId="37c49123-99a8-4e09-9037-a257dee94e99" providerId="ADAL" clId="{F18974DC-E127-3848-8BD2-6D1AF137ABD1}" dt="2023-09-24T17:21:21.168" v="3738" actId="26606"/>
          <ac:spMkLst>
            <pc:docMk/>
            <pc:sldMk cId="1013105895" sldId="286"/>
            <ac:spMk id="24" creationId="{871AEA07-1E14-44B4-8E55-64EF049CD66F}"/>
          </ac:spMkLst>
        </pc:spChg>
        <pc:grpChg chg="add del">
          <ac:chgData name="#MATTHEW HENG YU JIE#" userId="37c49123-99a8-4e09-9037-a257dee94e99" providerId="ADAL" clId="{F18974DC-E127-3848-8BD2-6D1AF137ABD1}" dt="2023-09-24T17:21:21.164" v="3737" actId="26606"/>
          <ac:grpSpMkLst>
            <pc:docMk/>
            <pc:sldMk cId="1013105895" sldId="286"/>
            <ac:grpSpMk id="15" creationId="{89D1390B-7E13-4B4F-9CB2-391063412E54}"/>
          </ac:grpSpMkLst>
        </pc:grpChg>
        <pc:picChg chg="add del">
          <ac:chgData name="#MATTHEW HENG YU JIE#" userId="37c49123-99a8-4e09-9037-a257dee94e99" providerId="ADAL" clId="{F18974DC-E127-3848-8BD2-6D1AF137ABD1}" dt="2023-09-24T17:21:21.164" v="3737" actId="26606"/>
          <ac:picMkLst>
            <pc:docMk/>
            <pc:sldMk cId="1013105895" sldId="286"/>
            <ac:picMk id="8" creationId="{2B21C8AD-5A42-2213-3C33-7EDB56F272F4}"/>
          </ac:picMkLst>
        </pc:picChg>
        <pc:cxnChg chg="add">
          <ac:chgData name="#MATTHEW HENG YU JIE#" userId="37c49123-99a8-4e09-9037-a257dee94e99" providerId="ADAL" clId="{F18974DC-E127-3848-8BD2-6D1AF137ABD1}" dt="2023-09-24T17:21:21.168" v="3738" actId="26606"/>
          <ac:cxnSpMkLst>
            <pc:docMk/>
            <pc:sldMk cId="1013105895" sldId="286"/>
            <ac:cxnSpMk id="25" creationId="{F7C8EA93-3210-4C62-99E9-153C275E3A87}"/>
          </ac:cxnSpMkLst>
        </pc:cxnChg>
      </pc:sldChg>
      <pc:sldMasterChg chg="modSldLayout">
        <pc:chgData name="#MATTHEW HENG YU JIE#" userId="37c49123-99a8-4e09-9037-a257dee94e99" providerId="ADAL" clId="{F18974DC-E127-3848-8BD2-6D1AF137ABD1}" dt="2023-09-24T16:01:31.208" v="1941"/>
        <pc:sldMasterMkLst>
          <pc:docMk/>
          <pc:sldMasterMk cId="9082040" sldId="2147483673"/>
        </pc:sldMasterMkLst>
        <pc:sldLayoutChg chg="addSp delSp">
          <pc:chgData name="#MATTHEW HENG YU JIE#" userId="37c49123-99a8-4e09-9037-a257dee94e99" providerId="ADAL" clId="{F18974DC-E127-3848-8BD2-6D1AF137ABD1}" dt="2023-09-24T16:01:31.208" v="1941"/>
          <pc:sldLayoutMkLst>
            <pc:docMk/>
            <pc:sldMasterMk cId="9082040" sldId="2147483673"/>
            <pc:sldLayoutMk cId="587717528" sldId="2147483691"/>
          </pc:sldLayoutMkLst>
          <pc:cxnChg chg="add del">
            <ac:chgData name="#MATTHEW HENG YU JIE#" userId="37c49123-99a8-4e09-9037-a257dee94e99" providerId="ADAL" clId="{F18974DC-E127-3848-8BD2-6D1AF137ABD1}" dt="2023-09-24T16:01:31.208" v="1941"/>
            <ac:cxnSpMkLst>
              <pc:docMk/>
              <pc:sldMasterMk cId="9082040" sldId="2147483673"/>
              <pc:sldLayoutMk cId="587717528" sldId="2147483691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31.208" v="1941"/>
            <ac:cxnSpMkLst>
              <pc:docMk/>
              <pc:sldMasterMk cId="9082040" sldId="2147483673"/>
              <pc:sldLayoutMk cId="587717528" sldId="2147483691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31.208" v="1941"/>
            <ac:cxnSpMkLst>
              <pc:docMk/>
              <pc:sldMasterMk cId="9082040" sldId="2147483673"/>
              <pc:sldLayoutMk cId="587717528" sldId="2147483691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31.208" v="1941"/>
            <ac:cxnSpMkLst>
              <pc:docMk/>
              <pc:sldMasterMk cId="9082040" sldId="2147483673"/>
              <pc:sldLayoutMk cId="587717528" sldId="2147483691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01:42.210" v="1952"/>
        <pc:sldMasterMkLst>
          <pc:docMk/>
          <pc:sldMasterMk cId="2073542634" sldId="2147483673"/>
        </pc:sldMasterMkLst>
        <pc:sldLayoutChg chg="addSp delSp">
          <pc:chgData name="#MATTHEW HENG YU JIE#" userId="37c49123-99a8-4e09-9037-a257dee94e99" providerId="ADAL" clId="{F18974DC-E127-3848-8BD2-6D1AF137ABD1}" dt="2023-09-24T16:01:42.210" v="1952"/>
          <pc:sldLayoutMkLst>
            <pc:docMk/>
            <pc:sldMasterMk cId="2073542634" sldId="2147483673"/>
            <pc:sldLayoutMk cId="2617274095" sldId="2147483685"/>
          </pc:sldLayoutMkLst>
          <pc:cxnChg chg="add del">
            <ac:chgData name="#MATTHEW HENG YU JIE#" userId="37c49123-99a8-4e09-9037-a257dee94e99" providerId="ADAL" clId="{F18974DC-E127-3848-8BD2-6D1AF137ABD1}" dt="2023-09-24T16:01:42.210" v="1952"/>
            <ac:cxnSpMkLst>
              <pc:docMk/>
              <pc:sldMasterMk cId="2073542634" sldId="2147483673"/>
              <pc:sldLayoutMk cId="2617274095" sldId="2147483685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42.210" v="1952"/>
            <ac:cxnSpMkLst>
              <pc:docMk/>
              <pc:sldMasterMk cId="2073542634" sldId="2147483673"/>
              <pc:sldLayoutMk cId="2617274095" sldId="2147483685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42.210" v="1952"/>
            <ac:cxnSpMkLst>
              <pc:docMk/>
              <pc:sldMasterMk cId="2073542634" sldId="2147483673"/>
              <pc:sldLayoutMk cId="2617274095" sldId="2147483685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42.210" v="1952"/>
            <ac:cxnSpMkLst>
              <pc:docMk/>
              <pc:sldMasterMk cId="2073542634" sldId="2147483673"/>
              <pc:sldLayoutMk cId="2617274095" sldId="2147483685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02:38.445" v="1974"/>
        <pc:sldMasterMkLst>
          <pc:docMk/>
          <pc:sldMasterMk cId="2423988154" sldId="2147483673"/>
        </pc:sldMasterMkLst>
        <pc:sldLayoutChg chg="addSp delSp">
          <pc:chgData name="#MATTHEW HENG YU JIE#" userId="37c49123-99a8-4e09-9037-a257dee94e99" providerId="ADAL" clId="{F18974DC-E127-3848-8BD2-6D1AF137ABD1}" dt="2023-09-24T16:02:38.445" v="1974"/>
          <pc:sldLayoutMkLst>
            <pc:docMk/>
            <pc:sldMasterMk cId="2423988154" sldId="2147483673"/>
            <pc:sldLayoutMk cId="1724980353" sldId="2147483692"/>
          </pc:sldLayoutMkLst>
          <pc:cxnChg chg="add del">
            <ac:chgData name="#MATTHEW HENG YU JIE#" userId="37c49123-99a8-4e09-9037-a257dee94e99" providerId="ADAL" clId="{F18974DC-E127-3848-8BD2-6D1AF137ABD1}" dt="2023-09-24T16:02:38.445" v="1974"/>
            <ac:cxnSpMkLst>
              <pc:docMk/>
              <pc:sldMasterMk cId="2423988154" sldId="2147483673"/>
              <pc:sldLayoutMk cId="1724980353" sldId="2147483692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2:38.445" v="1974"/>
            <ac:cxnSpMkLst>
              <pc:docMk/>
              <pc:sldMasterMk cId="2423988154" sldId="2147483673"/>
              <pc:sldLayoutMk cId="1724980353" sldId="2147483692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2:38.445" v="1974"/>
            <ac:cxnSpMkLst>
              <pc:docMk/>
              <pc:sldMasterMk cId="2423988154" sldId="2147483673"/>
              <pc:sldLayoutMk cId="1724980353" sldId="2147483692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2:38.445" v="1974"/>
            <ac:cxnSpMkLst>
              <pc:docMk/>
              <pc:sldMasterMk cId="2423988154" sldId="2147483673"/>
              <pc:sldLayoutMk cId="1724980353" sldId="2147483692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01:53.278" v="1963"/>
        <pc:sldMasterMkLst>
          <pc:docMk/>
          <pc:sldMasterMk cId="2655947959" sldId="2147483673"/>
        </pc:sldMasterMkLst>
        <pc:sldLayoutChg chg="addSp delSp">
          <pc:chgData name="#MATTHEW HENG YU JIE#" userId="37c49123-99a8-4e09-9037-a257dee94e99" providerId="ADAL" clId="{F18974DC-E127-3848-8BD2-6D1AF137ABD1}" dt="2023-09-24T16:01:53.278" v="1963"/>
          <pc:sldLayoutMkLst>
            <pc:docMk/>
            <pc:sldMasterMk cId="2655947959" sldId="2147483673"/>
            <pc:sldLayoutMk cId="3889381000" sldId="2147483691"/>
          </pc:sldLayoutMkLst>
          <pc:cxnChg chg="add del">
            <ac:chgData name="#MATTHEW HENG YU JIE#" userId="37c49123-99a8-4e09-9037-a257dee94e99" providerId="ADAL" clId="{F18974DC-E127-3848-8BD2-6D1AF137ABD1}" dt="2023-09-24T16:01:53.278" v="1963"/>
            <ac:cxnSpMkLst>
              <pc:docMk/>
              <pc:sldMasterMk cId="2655947959" sldId="2147483673"/>
              <pc:sldLayoutMk cId="3889381000" sldId="2147483691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53.278" v="1963"/>
            <ac:cxnSpMkLst>
              <pc:docMk/>
              <pc:sldMasterMk cId="2655947959" sldId="2147483673"/>
              <pc:sldLayoutMk cId="3889381000" sldId="2147483691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53.278" v="1963"/>
            <ac:cxnSpMkLst>
              <pc:docMk/>
              <pc:sldMasterMk cId="2655947959" sldId="2147483673"/>
              <pc:sldLayoutMk cId="3889381000" sldId="2147483691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53.278" v="1963"/>
            <ac:cxnSpMkLst>
              <pc:docMk/>
              <pc:sldMasterMk cId="2655947959" sldId="2147483673"/>
              <pc:sldLayoutMk cId="3889381000" sldId="2147483691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04:00.493" v="1993"/>
        <pc:sldMasterMkLst>
          <pc:docMk/>
          <pc:sldMasterMk cId="4043860954" sldId="2147483673"/>
        </pc:sldMasterMkLst>
        <pc:sldLayoutChg chg="addSp delSp">
          <pc:chgData name="#MATTHEW HENG YU JIE#" userId="37c49123-99a8-4e09-9037-a257dee94e99" providerId="ADAL" clId="{F18974DC-E127-3848-8BD2-6D1AF137ABD1}" dt="2023-09-24T16:04:00.493" v="1993"/>
          <pc:sldLayoutMkLst>
            <pc:docMk/>
            <pc:sldMasterMk cId="4043860954" sldId="2147483673"/>
            <pc:sldLayoutMk cId="2646582417" sldId="2147483691"/>
          </pc:sldLayoutMkLst>
          <pc:cxnChg chg="add del">
            <ac:chgData name="#MATTHEW HENG YU JIE#" userId="37c49123-99a8-4e09-9037-a257dee94e99" providerId="ADAL" clId="{F18974DC-E127-3848-8BD2-6D1AF137ABD1}" dt="2023-09-24T16:04:00.493" v="1993"/>
            <ac:cxnSpMkLst>
              <pc:docMk/>
              <pc:sldMasterMk cId="4043860954" sldId="2147483673"/>
              <pc:sldLayoutMk cId="2646582417" sldId="2147483691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4:00.493" v="1993"/>
            <ac:cxnSpMkLst>
              <pc:docMk/>
              <pc:sldMasterMk cId="4043860954" sldId="2147483673"/>
              <pc:sldLayoutMk cId="2646582417" sldId="2147483691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4:00.493" v="1993"/>
            <ac:cxnSpMkLst>
              <pc:docMk/>
              <pc:sldMasterMk cId="4043860954" sldId="2147483673"/>
              <pc:sldLayoutMk cId="2646582417" sldId="2147483691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4:00.493" v="1993"/>
            <ac:cxnSpMkLst>
              <pc:docMk/>
              <pc:sldMasterMk cId="4043860954" sldId="2147483673"/>
              <pc:sldLayoutMk cId="2646582417" sldId="2147483691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01:13.250" v="1929"/>
        <pc:sldMasterMkLst>
          <pc:docMk/>
          <pc:sldMasterMk cId="4085264511" sldId="2147483673"/>
        </pc:sldMasterMkLst>
        <pc:sldLayoutChg chg="addSp delSp">
          <pc:chgData name="#MATTHEW HENG YU JIE#" userId="37c49123-99a8-4e09-9037-a257dee94e99" providerId="ADAL" clId="{F18974DC-E127-3848-8BD2-6D1AF137ABD1}" dt="2023-09-24T16:01:13.250" v="1929"/>
          <pc:sldLayoutMkLst>
            <pc:docMk/>
            <pc:sldMasterMk cId="4085264511" sldId="2147483673"/>
            <pc:sldLayoutMk cId="1453642466" sldId="2147483685"/>
          </pc:sldLayoutMkLst>
          <pc:cxnChg chg="add del">
            <ac:chgData name="#MATTHEW HENG YU JIE#" userId="37c49123-99a8-4e09-9037-a257dee94e99" providerId="ADAL" clId="{F18974DC-E127-3848-8BD2-6D1AF137ABD1}" dt="2023-09-24T16:01:13.250" v="1929"/>
            <ac:cxnSpMkLst>
              <pc:docMk/>
              <pc:sldMasterMk cId="4085264511" sldId="2147483673"/>
              <pc:sldLayoutMk cId="1453642466" sldId="2147483685"/>
              <ac:cxnSpMk id="121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13.250" v="1929"/>
            <ac:cxnSpMkLst>
              <pc:docMk/>
              <pc:sldMasterMk cId="4085264511" sldId="2147483673"/>
              <pc:sldLayoutMk cId="1453642466" sldId="2147483685"/>
              <ac:cxnSpMk id="122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13.250" v="1929"/>
            <ac:cxnSpMkLst>
              <pc:docMk/>
              <pc:sldMasterMk cId="4085264511" sldId="2147483673"/>
              <pc:sldLayoutMk cId="1453642466" sldId="2147483685"/>
              <ac:cxnSpMk id="123" creationId="{00000000-0000-0000-0000-000000000000}"/>
            </ac:cxnSpMkLst>
          </pc:cxnChg>
          <pc:cxnChg chg="add del">
            <ac:chgData name="#MATTHEW HENG YU JIE#" userId="37c49123-99a8-4e09-9037-a257dee94e99" providerId="ADAL" clId="{F18974DC-E127-3848-8BD2-6D1AF137ABD1}" dt="2023-09-24T16:01:13.250" v="1929"/>
            <ac:cxnSpMkLst>
              <pc:docMk/>
              <pc:sldMasterMk cId="4085264511" sldId="2147483673"/>
              <pc:sldLayoutMk cId="1453642466" sldId="2147483685"/>
              <ac:cxnSpMk id="124" creationId="{00000000-0000-0000-0000-000000000000}"/>
            </ac:cxnSpMkLst>
          </pc:cxnChg>
        </pc:sldLayoutChg>
      </pc:sldMasterChg>
      <pc:sldMasterChg chg="modSldLayout">
        <pc:chgData name="#MATTHEW HENG YU JIE#" userId="37c49123-99a8-4e09-9037-a257dee94e99" providerId="ADAL" clId="{F18974DC-E127-3848-8BD2-6D1AF137ABD1}" dt="2023-09-24T16:36:13.247" v="2644"/>
        <pc:sldMasterMkLst>
          <pc:docMk/>
          <pc:sldMasterMk cId="4156374267" sldId="2147483673"/>
        </pc:sldMasterMkLst>
        <pc:sldLayoutChg chg="delSp">
          <pc:chgData name="#MATTHEW HENG YU JIE#" userId="37c49123-99a8-4e09-9037-a257dee94e99" providerId="ADAL" clId="{F18974DC-E127-3848-8BD2-6D1AF137ABD1}" dt="2023-09-24T16:36:13.247" v="2644"/>
          <pc:sldLayoutMkLst>
            <pc:docMk/>
            <pc:sldMasterMk cId="4156374267" sldId="2147483673"/>
            <pc:sldLayoutMk cId="680827969" sldId="2147483685"/>
          </pc:sldLayoutMkLst>
          <pc:cxnChg chg="del">
            <ac:chgData name="#MATTHEW HENG YU JIE#" userId="37c49123-99a8-4e09-9037-a257dee94e99" providerId="ADAL" clId="{F18974DC-E127-3848-8BD2-6D1AF137ABD1}" dt="2023-09-24T16:36:13.247" v="2644"/>
            <ac:cxnSpMkLst>
              <pc:docMk/>
              <pc:sldMasterMk cId="4156374267" sldId="2147483673"/>
              <pc:sldLayoutMk cId="680827969" sldId="2147483685"/>
              <ac:cxnSpMk id="121" creationId="{00000000-0000-0000-0000-000000000000}"/>
            </ac:cxnSpMkLst>
          </pc:cxnChg>
          <pc:cxnChg chg="del">
            <ac:chgData name="#MATTHEW HENG YU JIE#" userId="37c49123-99a8-4e09-9037-a257dee94e99" providerId="ADAL" clId="{F18974DC-E127-3848-8BD2-6D1AF137ABD1}" dt="2023-09-24T16:36:13.247" v="2644"/>
            <ac:cxnSpMkLst>
              <pc:docMk/>
              <pc:sldMasterMk cId="4156374267" sldId="2147483673"/>
              <pc:sldLayoutMk cId="680827969" sldId="2147483685"/>
              <ac:cxnSpMk id="122" creationId="{00000000-0000-0000-0000-000000000000}"/>
            </ac:cxnSpMkLst>
          </pc:cxnChg>
          <pc:cxnChg chg="del">
            <ac:chgData name="#MATTHEW HENG YU JIE#" userId="37c49123-99a8-4e09-9037-a257dee94e99" providerId="ADAL" clId="{F18974DC-E127-3848-8BD2-6D1AF137ABD1}" dt="2023-09-24T16:36:13.247" v="2644"/>
            <ac:cxnSpMkLst>
              <pc:docMk/>
              <pc:sldMasterMk cId="4156374267" sldId="2147483673"/>
              <pc:sldLayoutMk cId="680827969" sldId="2147483685"/>
              <ac:cxnSpMk id="123" creationId="{00000000-0000-0000-0000-000000000000}"/>
            </ac:cxnSpMkLst>
          </pc:cxnChg>
          <pc:cxnChg chg="del">
            <ac:chgData name="#MATTHEW HENG YU JIE#" userId="37c49123-99a8-4e09-9037-a257dee94e99" providerId="ADAL" clId="{F18974DC-E127-3848-8BD2-6D1AF137ABD1}" dt="2023-09-24T16:36:13.247" v="2644"/>
            <ac:cxnSpMkLst>
              <pc:docMk/>
              <pc:sldMasterMk cId="4156374267" sldId="2147483673"/>
              <pc:sldLayoutMk cId="680827969" sldId="2147483685"/>
              <ac:cxnSpMk id="124" creationId="{00000000-0000-0000-0000-000000000000}"/>
            </ac:cxnSpMkLst>
          </pc:cxnChg>
        </pc:sldLayoutChg>
      </pc:sldMasterChg>
      <pc:sldMasterChg chg="delSldLayout">
        <pc:chgData name="#MATTHEW HENG YU JIE#" userId="37c49123-99a8-4e09-9037-a257dee94e99" providerId="ADAL" clId="{F18974DC-E127-3848-8BD2-6D1AF137ABD1}" dt="2023-09-24T17:10:12.973" v="3722" actId="2696"/>
        <pc:sldMasterMkLst>
          <pc:docMk/>
          <pc:sldMasterMk cId="2780018786" sldId="2147483699"/>
        </pc:sldMasterMkLst>
        <pc:sldLayoutChg chg="del">
          <pc:chgData name="#MATTHEW HENG YU JIE#" userId="37c49123-99a8-4e09-9037-a257dee94e99" providerId="ADAL" clId="{F18974DC-E127-3848-8BD2-6D1AF137ABD1}" dt="2023-09-24T17:10:12.973" v="3722" actId="2696"/>
          <pc:sldLayoutMkLst>
            <pc:docMk/>
            <pc:sldMasterMk cId="2780018786" sldId="2147483699"/>
            <pc:sldLayoutMk cId="1690472373" sldId="2147483711"/>
          </pc:sldLayoutMkLst>
        </pc:sldLayoutChg>
      </pc:sldMasterChg>
    </pc:docChg>
  </pc:docChgLst>
  <pc:docChgLst>
    <pc:chgData name="#SIAH YEE LONG#" userId="5ad9c389-3e31-4c9c-ab9c-faad89eac7a0" providerId="ADAL" clId="{D09C7F1A-8B5A-FF49-8F3D-E678230AECA2}"/>
    <pc:docChg chg="undo custSel addSld delSld modSld">
      <pc:chgData name="#SIAH YEE LONG#" userId="5ad9c389-3e31-4c9c-ab9c-faad89eac7a0" providerId="ADAL" clId="{D09C7F1A-8B5A-FF49-8F3D-E678230AECA2}" dt="2023-09-25T02:43:07.487" v="1213" actId="1076"/>
      <pc:docMkLst>
        <pc:docMk/>
      </pc:docMkLst>
      <pc:sldChg chg="addSp delSp modSp mod setBg setClrOvrMap">
        <pc:chgData name="#SIAH YEE LONG#" userId="5ad9c389-3e31-4c9c-ab9c-faad89eac7a0" providerId="ADAL" clId="{D09C7F1A-8B5A-FF49-8F3D-E678230AECA2}" dt="2023-09-25T02:43:07.487" v="1213" actId="1076"/>
        <pc:sldMkLst>
          <pc:docMk/>
          <pc:sldMk cId="109857222" sldId="256"/>
        </pc:sldMkLst>
        <pc:spChg chg="mod">
          <ac:chgData name="#SIAH YEE LONG#" userId="5ad9c389-3e31-4c9c-ab9c-faad89eac7a0" providerId="ADAL" clId="{D09C7F1A-8B5A-FF49-8F3D-E678230AECA2}" dt="2023-09-24T07:52:41.882" v="118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#SIAH YEE LONG#" userId="5ad9c389-3e31-4c9c-ab9c-faad89eac7a0" providerId="ADAL" clId="{D09C7F1A-8B5A-FF49-8F3D-E678230AECA2}" dt="2023-09-25T02:43:04.968" v="1211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#SIAH YEE LONG#" userId="5ad9c389-3e31-4c9c-ab9c-faad89eac7a0" providerId="ADAL" clId="{D09C7F1A-8B5A-FF49-8F3D-E678230AECA2}" dt="2023-09-24T07:51:57.739" v="1167" actId="26606"/>
          <ac:spMkLst>
            <pc:docMk/>
            <pc:sldMk cId="109857222" sldId="256"/>
            <ac:spMk id="23" creationId="{AF2F604E-43BE-4DC3-B983-E071523364F8}"/>
          </ac:spMkLst>
        </pc:spChg>
        <pc:spChg chg="del">
          <ac:chgData name="#SIAH YEE LONG#" userId="5ad9c389-3e31-4c9c-ab9c-faad89eac7a0" providerId="ADAL" clId="{D09C7F1A-8B5A-FF49-8F3D-E678230AECA2}" dt="2023-09-24T07:51:57.739" v="1167" actId="26606"/>
          <ac:spMkLst>
            <pc:docMk/>
            <pc:sldMk cId="109857222" sldId="256"/>
            <ac:spMk id="24" creationId="{E91DC736-0EF8-4F87-9146-EBF1D2EE4D3D}"/>
          </ac:spMkLst>
        </pc:spChg>
        <pc:spChg chg="del">
          <ac:chgData name="#SIAH YEE LONG#" userId="5ad9c389-3e31-4c9c-ab9c-faad89eac7a0" providerId="ADAL" clId="{D09C7F1A-8B5A-FF49-8F3D-E678230AECA2}" dt="2023-09-24T07:51:57.739" v="1167" actId="26606"/>
          <ac:spMkLst>
            <pc:docMk/>
            <pc:sldMk cId="109857222" sldId="256"/>
            <ac:spMk id="25" creationId="{08C9B587-E65E-4B52-B37C-ABEBB6E87928}"/>
          </ac:spMkLst>
        </pc:spChg>
        <pc:spChg chg="del">
          <ac:chgData name="#SIAH YEE LONG#" userId="5ad9c389-3e31-4c9c-ab9c-faad89eac7a0" providerId="ADAL" clId="{D09C7F1A-8B5A-FF49-8F3D-E678230AECA2}" dt="2023-09-24T07:51:57.739" v="1167" actId="26606"/>
          <ac:spMkLst>
            <pc:docMk/>
            <pc:sldMk cId="109857222" sldId="256"/>
            <ac:spMk id="27" creationId="{097CD68E-23E3-4007-8847-CD0944C4F7BE}"/>
          </ac:spMkLst>
        </pc:spChg>
        <pc:spChg chg="add">
          <ac:chgData name="#SIAH YEE LONG#" userId="5ad9c389-3e31-4c9c-ab9c-faad89eac7a0" providerId="ADAL" clId="{D09C7F1A-8B5A-FF49-8F3D-E678230AECA2}" dt="2023-09-24T07:51:57.739" v="1167" actId="26606"/>
          <ac:spMkLst>
            <pc:docMk/>
            <pc:sldMk cId="109857222" sldId="256"/>
            <ac:spMk id="1031" creationId="{71B2258F-86CA-4D4D-8270-BC05FCDEBFB3}"/>
          </ac:spMkLst>
        </pc:spChg>
        <pc:picChg chg="add mod ord">
          <ac:chgData name="#SIAH YEE LONG#" userId="5ad9c389-3e31-4c9c-ab9c-faad89eac7a0" providerId="ADAL" clId="{D09C7F1A-8B5A-FF49-8F3D-E678230AECA2}" dt="2023-09-25T02:43:07.487" v="1213" actId="1076"/>
          <ac:picMkLst>
            <pc:docMk/>
            <pc:sldMk cId="109857222" sldId="256"/>
            <ac:picMk id="1026" creationId="{259F0D68-712B-7CCA-1E0C-1E5715D84F62}"/>
          </ac:picMkLst>
        </pc:picChg>
      </pc:sldChg>
      <pc:sldChg chg="del">
        <pc:chgData name="#SIAH YEE LONG#" userId="5ad9c389-3e31-4c9c-ab9c-faad89eac7a0" providerId="ADAL" clId="{D09C7F1A-8B5A-FF49-8F3D-E678230AECA2}" dt="2023-09-24T07:55:06.038" v="1204" actId="2696"/>
        <pc:sldMkLst>
          <pc:docMk/>
          <pc:sldMk cId="1364535236" sldId="257"/>
        </pc:sldMkLst>
      </pc:sldChg>
      <pc:sldChg chg="addSp modSp mod">
        <pc:chgData name="#SIAH YEE LONG#" userId="5ad9c389-3e31-4c9c-ab9c-faad89eac7a0" providerId="ADAL" clId="{D09C7F1A-8B5A-FF49-8F3D-E678230AECA2}" dt="2023-09-24T07:53:34.749" v="1187" actId="14100"/>
        <pc:sldMkLst>
          <pc:docMk/>
          <pc:sldMk cId="3981861645" sldId="258"/>
        </pc:sldMkLst>
        <pc:cxnChg chg="add mod">
          <ac:chgData name="#SIAH YEE LONG#" userId="5ad9c389-3e31-4c9c-ab9c-faad89eac7a0" providerId="ADAL" clId="{D09C7F1A-8B5A-FF49-8F3D-E678230AECA2}" dt="2023-09-24T07:53:34.749" v="1187" actId="14100"/>
          <ac:cxnSpMkLst>
            <pc:docMk/>
            <pc:sldMk cId="3981861645" sldId="258"/>
            <ac:cxnSpMk id="5" creationId="{1417421C-C2E5-1FEA-F262-835127ABAD2C}"/>
          </ac:cxnSpMkLst>
        </pc:cxnChg>
      </pc:sldChg>
      <pc:sldChg chg="addSp delSp modSp mod modAnim">
        <pc:chgData name="#SIAH YEE LONG#" userId="5ad9c389-3e31-4c9c-ab9c-faad89eac7a0" providerId="ADAL" clId="{D09C7F1A-8B5A-FF49-8F3D-E678230AECA2}" dt="2023-09-24T07:53:50.585" v="1195" actId="20577"/>
        <pc:sldMkLst>
          <pc:docMk/>
          <pc:sldMk cId="378345865" sldId="259"/>
        </pc:sldMkLst>
        <pc:spChg chg="mod">
          <ac:chgData name="#SIAH YEE LONG#" userId="5ad9c389-3e31-4c9c-ab9c-faad89eac7a0" providerId="ADAL" clId="{D09C7F1A-8B5A-FF49-8F3D-E678230AECA2}" dt="2023-09-24T07:53:50.585" v="1195" actId="20577"/>
          <ac:spMkLst>
            <pc:docMk/>
            <pc:sldMk cId="378345865" sldId="259"/>
            <ac:spMk id="2" creationId="{63CFFDA8-CF6D-504D-2A9F-88F8E5C46088}"/>
          </ac:spMkLst>
        </pc:spChg>
        <pc:spChg chg="add mod">
          <ac:chgData name="#SIAH YEE LONG#" userId="5ad9c389-3e31-4c9c-ab9c-faad89eac7a0" providerId="ADAL" clId="{D09C7F1A-8B5A-FF49-8F3D-E678230AECA2}" dt="2023-09-14T06:35:10.860" v="86" actId="14100"/>
          <ac:spMkLst>
            <pc:docMk/>
            <pc:sldMk cId="378345865" sldId="259"/>
            <ac:spMk id="3" creationId="{004BB0E5-81C7-4B57-FF7F-B8B9EDDC26D1}"/>
          </ac:spMkLst>
        </pc:spChg>
        <pc:spChg chg="del mod">
          <ac:chgData name="#SIAH YEE LONG#" userId="5ad9c389-3e31-4c9c-ab9c-faad89eac7a0" providerId="ADAL" clId="{D09C7F1A-8B5A-FF49-8F3D-E678230AECA2}" dt="2023-09-14T06:07:28.991" v="4" actId="478"/>
          <ac:spMkLst>
            <pc:docMk/>
            <pc:sldMk cId="378345865" sldId="259"/>
            <ac:spMk id="3" creationId="{11256804-70A0-8D5B-6282-92AEC472FE61}"/>
          </ac:spMkLst>
        </pc:spChg>
        <pc:spChg chg="add del mod">
          <ac:chgData name="#SIAH YEE LONG#" userId="5ad9c389-3e31-4c9c-ab9c-faad89eac7a0" providerId="ADAL" clId="{D09C7F1A-8B5A-FF49-8F3D-E678230AECA2}" dt="2023-09-14T06:35:08.551" v="85" actId="478"/>
          <ac:spMkLst>
            <pc:docMk/>
            <pc:sldMk cId="378345865" sldId="259"/>
            <ac:spMk id="4" creationId="{52EA3DC0-2FA9-A983-C1EB-3C355BAA03D8}"/>
          </ac:spMkLst>
        </pc:spChg>
        <pc:spChg chg="add del mod">
          <ac:chgData name="#SIAH YEE LONG#" userId="5ad9c389-3e31-4c9c-ab9c-faad89eac7a0" providerId="ADAL" clId="{D09C7F1A-8B5A-FF49-8F3D-E678230AECA2}" dt="2023-09-14T06:35:07.980" v="84" actId="478"/>
          <ac:spMkLst>
            <pc:docMk/>
            <pc:sldMk cId="378345865" sldId="259"/>
            <ac:spMk id="5" creationId="{3DB53F2C-D435-EB12-29BA-4E59559C4122}"/>
          </ac:spMkLst>
        </pc:spChg>
        <pc:spChg chg="add del mod">
          <ac:chgData name="#SIAH YEE LONG#" userId="5ad9c389-3e31-4c9c-ab9c-faad89eac7a0" providerId="ADAL" clId="{D09C7F1A-8B5A-FF49-8F3D-E678230AECA2}" dt="2023-09-14T06:10:41.921" v="17" actId="478"/>
          <ac:spMkLst>
            <pc:docMk/>
            <pc:sldMk cId="378345865" sldId="259"/>
            <ac:spMk id="6" creationId="{57222DCC-B9CB-D38A-426A-F99047235E10}"/>
          </ac:spMkLst>
        </pc:spChg>
        <pc:spChg chg="add del mod">
          <ac:chgData name="#SIAH YEE LONG#" userId="5ad9c389-3e31-4c9c-ab9c-faad89eac7a0" providerId="ADAL" clId="{D09C7F1A-8B5A-FF49-8F3D-E678230AECA2}" dt="2023-09-14T06:11:43.156" v="38" actId="478"/>
          <ac:spMkLst>
            <pc:docMk/>
            <pc:sldMk cId="378345865" sldId="259"/>
            <ac:spMk id="7" creationId="{B894BB51-71EC-D6D9-A270-994BD4E9BDF0}"/>
          </ac:spMkLst>
        </pc:spChg>
        <pc:spChg chg="add del mod">
          <ac:chgData name="#SIAH YEE LONG#" userId="5ad9c389-3e31-4c9c-ab9c-faad89eac7a0" providerId="ADAL" clId="{D09C7F1A-8B5A-FF49-8F3D-E678230AECA2}" dt="2023-09-14T06:11:43.156" v="38" actId="478"/>
          <ac:spMkLst>
            <pc:docMk/>
            <pc:sldMk cId="378345865" sldId="259"/>
            <ac:spMk id="8" creationId="{0F057AAC-D932-B8FE-3EC5-83F79D7ED083}"/>
          </ac:spMkLst>
        </pc:spChg>
        <pc:spChg chg="add del mod">
          <ac:chgData name="#SIAH YEE LONG#" userId="5ad9c389-3e31-4c9c-ab9c-faad89eac7a0" providerId="ADAL" clId="{D09C7F1A-8B5A-FF49-8F3D-E678230AECA2}" dt="2023-09-14T06:11:43.156" v="38" actId="478"/>
          <ac:spMkLst>
            <pc:docMk/>
            <pc:sldMk cId="378345865" sldId="259"/>
            <ac:spMk id="9" creationId="{D9A9AE89-BC0E-FD2F-FCCA-7FB864A1F018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10" creationId="{D482E3AC-AAB1-F11C-2F8B-1A1FF1F353EC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11" creationId="{F49F5268-70B7-7381-CC08-D5D5A0A19FFD}"/>
          </ac:spMkLst>
        </pc:spChg>
        <pc:spChg chg="add del mod">
          <ac:chgData name="#SIAH YEE LONG#" userId="5ad9c389-3e31-4c9c-ab9c-faad89eac7a0" providerId="ADAL" clId="{D09C7F1A-8B5A-FF49-8F3D-E678230AECA2}" dt="2023-09-14T06:11:03.347" v="24" actId="478"/>
          <ac:spMkLst>
            <pc:docMk/>
            <pc:sldMk cId="378345865" sldId="259"/>
            <ac:spMk id="12" creationId="{EDD12D69-3651-D573-D0D3-325F8724EDB0}"/>
          </ac:spMkLst>
        </pc:spChg>
        <pc:spChg chg="add del mod">
          <ac:chgData name="#SIAH YEE LONG#" userId="5ad9c389-3e31-4c9c-ab9c-faad89eac7a0" providerId="ADAL" clId="{D09C7F1A-8B5A-FF49-8F3D-E678230AECA2}" dt="2023-09-14T06:11:03.777" v="25" actId="478"/>
          <ac:spMkLst>
            <pc:docMk/>
            <pc:sldMk cId="378345865" sldId="259"/>
            <ac:spMk id="13" creationId="{1AF40918-A4B0-309E-E0BA-09D4DEC0698D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14" creationId="{29B2618F-8188-48D7-9AD4-B64BB64F9E6A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15" creationId="{4DF774CF-8A3C-F7DD-AFF7-9E39E2C27FC7}"/>
          </ac:spMkLst>
        </pc:spChg>
        <pc:spChg chg="add del mod">
          <ac:chgData name="#SIAH YEE LONG#" userId="5ad9c389-3e31-4c9c-ab9c-faad89eac7a0" providerId="ADAL" clId="{D09C7F1A-8B5A-FF49-8F3D-E678230AECA2}" dt="2023-09-14T06:11:41.705" v="37" actId="478"/>
          <ac:spMkLst>
            <pc:docMk/>
            <pc:sldMk cId="378345865" sldId="259"/>
            <ac:spMk id="16" creationId="{E458FD5B-224C-D372-9D14-8D268F1D04AE}"/>
          </ac:spMkLst>
        </pc:spChg>
        <pc:spChg chg="add del mod">
          <ac:chgData name="#SIAH YEE LONG#" userId="5ad9c389-3e31-4c9c-ab9c-faad89eac7a0" providerId="ADAL" clId="{D09C7F1A-8B5A-FF49-8F3D-E678230AECA2}" dt="2023-09-14T06:11:41.705" v="37" actId="478"/>
          <ac:spMkLst>
            <pc:docMk/>
            <pc:sldMk cId="378345865" sldId="259"/>
            <ac:spMk id="17" creationId="{EE14133F-7DDC-55E7-B9A5-5244D769B49D}"/>
          </ac:spMkLst>
        </pc:spChg>
        <pc:spChg chg="add del mod">
          <ac:chgData name="#SIAH YEE LONG#" userId="5ad9c389-3e31-4c9c-ab9c-faad89eac7a0" providerId="ADAL" clId="{D09C7F1A-8B5A-FF49-8F3D-E678230AECA2}" dt="2023-09-14T06:11:41.705" v="37" actId="478"/>
          <ac:spMkLst>
            <pc:docMk/>
            <pc:sldMk cId="378345865" sldId="259"/>
            <ac:spMk id="18" creationId="{3B012959-2A8F-AD12-0A3D-D7307049D135}"/>
          </ac:spMkLst>
        </pc:spChg>
        <pc:spChg chg="add del mod">
          <ac:chgData name="#SIAH YEE LONG#" userId="5ad9c389-3e31-4c9c-ab9c-faad89eac7a0" providerId="ADAL" clId="{D09C7F1A-8B5A-FF49-8F3D-E678230AECA2}" dt="2023-09-14T06:11:22.626" v="32" actId="478"/>
          <ac:spMkLst>
            <pc:docMk/>
            <pc:sldMk cId="378345865" sldId="259"/>
            <ac:spMk id="19" creationId="{4FF01C12-7C35-90A7-7349-37297177BCD7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0" creationId="{BD2FB37A-F4F5-876C-80AC-8D7C7FA7CC8D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1" creationId="{D508F9DB-BDDF-C627-D8EB-A91239ADE675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2" creationId="{C99DDEEA-6641-5944-88FF-2F91DC302F79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3" creationId="{36CD6B6D-E433-31FB-3011-2C1BAB910E05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4" creationId="{E1DC2CFD-40D5-8E9C-4C85-6D504374332B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5" creationId="{DCA782C5-0E74-C777-9ECC-75E31E4D4EA7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6" creationId="{A97D2578-B693-A44D-8212-2432571EB1A4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7" creationId="{FD0819C1-DB9A-EBCF-A68E-EF3696FE043F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28" creationId="{9656F694-2F9A-D24C-8AE2-3F843E6DF2A0}"/>
          </ac:spMkLst>
        </pc:spChg>
        <pc:spChg chg="add del mod">
          <ac:chgData name="#SIAH YEE LONG#" userId="5ad9c389-3e31-4c9c-ab9c-faad89eac7a0" providerId="ADAL" clId="{D09C7F1A-8B5A-FF49-8F3D-E678230AECA2}" dt="2023-09-14T06:12:23.578" v="52" actId="478"/>
          <ac:spMkLst>
            <pc:docMk/>
            <pc:sldMk cId="378345865" sldId="259"/>
            <ac:spMk id="29" creationId="{2CA389AA-BCBA-20D5-6976-6A191981A949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30" creationId="{68DFCBE8-8CA4-9D2C-6DF6-204F2FCDB8D2}"/>
          </ac:spMkLst>
        </pc:spChg>
        <pc:spChg chg="add del mod">
          <ac:chgData name="#SIAH YEE LONG#" userId="5ad9c389-3e31-4c9c-ab9c-faad89eac7a0" providerId="ADAL" clId="{D09C7F1A-8B5A-FF49-8F3D-E678230AECA2}" dt="2023-09-14T06:35:06.898" v="83" actId="478"/>
          <ac:spMkLst>
            <pc:docMk/>
            <pc:sldMk cId="378345865" sldId="259"/>
            <ac:spMk id="31" creationId="{6BB5642F-BDE9-1282-25D8-291E8FFC17B5}"/>
          </ac:spMkLst>
        </pc:spChg>
        <pc:spChg chg="add mod">
          <ac:chgData name="#SIAH YEE LONG#" userId="5ad9c389-3e31-4c9c-ab9c-faad89eac7a0" providerId="ADAL" clId="{D09C7F1A-8B5A-FF49-8F3D-E678230AECA2}" dt="2023-09-14T06:35:39.315" v="103" actId="1076"/>
          <ac:spMkLst>
            <pc:docMk/>
            <pc:sldMk cId="378345865" sldId="259"/>
            <ac:spMk id="48" creationId="{6D8FED1B-8D4A-F905-D169-EBB7620DB5B4}"/>
          </ac:spMkLst>
        </pc:spChg>
        <pc:spChg chg="add del mod">
          <ac:chgData name="#SIAH YEE LONG#" userId="5ad9c389-3e31-4c9c-ab9c-faad89eac7a0" providerId="ADAL" clId="{D09C7F1A-8B5A-FF49-8F3D-E678230AECA2}" dt="2023-09-14T06:35:33.791" v="99" actId="478"/>
          <ac:spMkLst>
            <pc:docMk/>
            <pc:sldMk cId="378345865" sldId="259"/>
            <ac:spMk id="49" creationId="{E833E507-359B-67BF-5197-BCA1820A8470}"/>
          </ac:spMkLst>
        </pc:spChg>
        <pc:spChg chg="add mod">
          <ac:chgData name="#SIAH YEE LONG#" userId="5ad9c389-3e31-4c9c-ab9c-faad89eac7a0" providerId="ADAL" clId="{D09C7F1A-8B5A-FF49-8F3D-E678230AECA2}" dt="2023-09-14T06:35:45.937" v="105" actId="1076"/>
          <ac:spMkLst>
            <pc:docMk/>
            <pc:sldMk cId="378345865" sldId="259"/>
            <ac:spMk id="50" creationId="{34E0C6EE-554C-5C38-94E3-368CBE5BB109}"/>
          </ac:spMkLst>
        </pc:spChg>
        <pc:spChg chg="add mod">
          <ac:chgData name="#SIAH YEE LONG#" userId="5ad9c389-3e31-4c9c-ab9c-faad89eac7a0" providerId="ADAL" clId="{D09C7F1A-8B5A-FF49-8F3D-E678230AECA2}" dt="2023-09-14T06:35:41.300" v="104" actId="1076"/>
          <ac:spMkLst>
            <pc:docMk/>
            <pc:sldMk cId="378345865" sldId="259"/>
            <ac:spMk id="51" creationId="{30C4F3FE-4D07-A20E-A017-53087BDE7CC3}"/>
          </ac:spMkLst>
        </pc:spChg>
        <pc:spChg chg="add mod">
          <ac:chgData name="#SIAH YEE LONG#" userId="5ad9c389-3e31-4c9c-ab9c-faad89eac7a0" providerId="ADAL" clId="{D09C7F1A-8B5A-FF49-8F3D-E678230AECA2}" dt="2023-09-14T06:36:27.472" v="119" actId="14100"/>
          <ac:spMkLst>
            <pc:docMk/>
            <pc:sldMk cId="378345865" sldId="259"/>
            <ac:spMk id="52" creationId="{0B7736A7-4A01-1E50-1DD7-0EC65B6920AD}"/>
          </ac:spMkLst>
        </pc:spChg>
        <pc:spChg chg="add mod">
          <ac:chgData name="#SIAH YEE LONG#" userId="5ad9c389-3e31-4c9c-ab9c-faad89eac7a0" providerId="ADAL" clId="{D09C7F1A-8B5A-FF49-8F3D-E678230AECA2}" dt="2023-09-14T06:36:29.486" v="120" actId="1076"/>
          <ac:spMkLst>
            <pc:docMk/>
            <pc:sldMk cId="378345865" sldId="259"/>
            <ac:spMk id="53" creationId="{6DF62C24-FC7F-4129-B058-5D03F7D46FEF}"/>
          </ac:spMkLst>
        </pc:spChg>
        <pc:spChg chg="add del mod">
          <ac:chgData name="#SIAH YEE LONG#" userId="5ad9c389-3e31-4c9c-ab9c-faad89eac7a0" providerId="ADAL" clId="{D09C7F1A-8B5A-FF49-8F3D-E678230AECA2}" dt="2023-09-14T06:36:04.031" v="114" actId="478"/>
          <ac:spMkLst>
            <pc:docMk/>
            <pc:sldMk cId="378345865" sldId="259"/>
            <ac:spMk id="54" creationId="{F16DA200-2CB1-BCD2-1CB4-4E668EE2D906}"/>
          </ac:spMkLst>
        </pc:spChg>
        <pc:spChg chg="add mod">
          <ac:chgData name="#SIAH YEE LONG#" userId="5ad9c389-3e31-4c9c-ab9c-faad89eac7a0" providerId="ADAL" clId="{D09C7F1A-8B5A-FF49-8F3D-E678230AECA2}" dt="2023-09-14T06:36:27.472" v="119" actId="14100"/>
          <ac:spMkLst>
            <pc:docMk/>
            <pc:sldMk cId="378345865" sldId="259"/>
            <ac:spMk id="55" creationId="{078B2D56-5708-AB9D-9FA3-DA7A06E31126}"/>
          </ac:spMkLst>
        </pc:spChg>
        <pc:spChg chg="add mod">
          <ac:chgData name="#SIAH YEE LONG#" userId="5ad9c389-3e31-4c9c-ab9c-faad89eac7a0" providerId="ADAL" clId="{D09C7F1A-8B5A-FF49-8F3D-E678230AECA2}" dt="2023-09-14T06:36:34.135" v="121" actId="1076"/>
          <ac:spMkLst>
            <pc:docMk/>
            <pc:sldMk cId="378345865" sldId="259"/>
            <ac:spMk id="56" creationId="{760EFBC6-F0FD-C077-7F7A-0DB3026E2A8C}"/>
          </ac:spMkLst>
        </pc:spChg>
        <pc:spChg chg="add mod">
          <ac:chgData name="#SIAH YEE LONG#" userId="5ad9c389-3e31-4c9c-ab9c-faad89eac7a0" providerId="ADAL" clId="{D09C7F1A-8B5A-FF49-8F3D-E678230AECA2}" dt="2023-09-14T06:36:20.322" v="118" actId="1076"/>
          <ac:spMkLst>
            <pc:docMk/>
            <pc:sldMk cId="378345865" sldId="259"/>
            <ac:spMk id="57" creationId="{23C2BDBC-189C-1AC7-73E7-8DD967F2502E}"/>
          </ac:spMkLst>
        </pc:spChg>
        <pc:spChg chg="add mod">
          <ac:chgData name="#SIAH YEE LONG#" userId="5ad9c389-3e31-4c9c-ab9c-faad89eac7a0" providerId="ADAL" clId="{D09C7F1A-8B5A-FF49-8F3D-E678230AECA2}" dt="2023-09-14T06:36:20.322" v="118" actId="1076"/>
          <ac:spMkLst>
            <pc:docMk/>
            <pc:sldMk cId="378345865" sldId="259"/>
            <ac:spMk id="58" creationId="{C488A808-56E2-8C70-E2AC-CE472705726D}"/>
          </ac:spMkLst>
        </pc:spChg>
        <pc:spChg chg="add mod">
          <ac:chgData name="#SIAH YEE LONG#" userId="5ad9c389-3e31-4c9c-ab9c-faad89eac7a0" providerId="ADAL" clId="{D09C7F1A-8B5A-FF49-8F3D-E678230AECA2}" dt="2023-09-14T06:36:20.322" v="118" actId="1076"/>
          <ac:spMkLst>
            <pc:docMk/>
            <pc:sldMk cId="378345865" sldId="259"/>
            <ac:spMk id="59" creationId="{50C97999-C5D7-324D-FA84-0CF96A505C17}"/>
          </ac:spMkLst>
        </pc:spChg>
        <pc:spChg chg="add mod">
          <ac:chgData name="#SIAH YEE LONG#" userId="5ad9c389-3e31-4c9c-ab9c-faad89eac7a0" providerId="ADAL" clId="{D09C7F1A-8B5A-FF49-8F3D-E678230AECA2}" dt="2023-09-14T06:36:36.269" v="122" actId="1076"/>
          <ac:spMkLst>
            <pc:docMk/>
            <pc:sldMk cId="378345865" sldId="259"/>
            <ac:spMk id="60" creationId="{A766EE1D-93F2-11B9-B1D1-48A2672C9EEC}"/>
          </ac:spMkLst>
        </pc:spChg>
        <pc:spChg chg="add mod">
          <ac:chgData name="#SIAH YEE LONG#" userId="5ad9c389-3e31-4c9c-ab9c-faad89eac7a0" providerId="ADAL" clId="{D09C7F1A-8B5A-FF49-8F3D-E678230AECA2}" dt="2023-09-14T06:36:27.472" v="119" actId="14100"/>
          <ac:spMkLst>
            <pc:docMk/>
            <pc:sldMk cId="378345865" sldId="259"/>
            <ac:spMk id="61" creationId="{1500FDAF-847C-E246-5684-28CADB17FB6E}"/>
          </ac:spMkLst>
        </pc:spChg>
        <pc:spChg chg="add mod">
          <ac:chgData name="#SIAH YEE LONG#" userId="5ad9c389-3e31-4c9c-ab9c-faad89eac7a0" providerId="ADAL" clId="{D09C7F1A-8B5A-FF49-8F3D-E678230AECA2}" dt="2023-09-14T06:36:39.194" v="123" actId="1076"/>
          <ac:spMkLst>
            <pc:docMk/>
            <pc:sldMk cId="378345865" sldId="259"/>
            <ac:spMk id="62" creationId="{45CBEA6E-999E-7108-49CC-2FDB3B14EE10}"/>
          </ac:spMkLst>
        </pc:spChg>
        <pc:spChg chg="add mod">
          <ac:chgData name="#SIAH YEE LONG#" userId="5ad9c389-3e31-4c9c-ab9c-faad89eac7a0" providerId="ADAL" clId="{D09C7F1A-8B5A-FF49-8F3D-E678230AECA2}" dt="2023-09-14T06:36:27.472" v="119" actId="14100"/>
          <ac:spMkLst>
            <pc:docMk/>
            <pc:sldMk cId="378345865" sldId="259"/>
            <ac:spMk id="63" creationId="{A16FC3B9-DD58-B7C6-3B87-F707C28C9044}"/>
          </ac:spMkLst>
        </pc:spChg>
        <pc:spChg chg="add mod">
          <ac:chgData name="#SIAH YEE LONG#" userId="5ad9c389-3e31-4c9c-ab9c-faad89eac7a0" providerId="ADAL" clId="{D09C7F1A-8B5A-FF49-8F3D-E678230AECA2}" dt="2023-09-14T06:37:08.454" v="128" actId="1076"/>
          <ac:spMkLst>
            <pc:docMk/>
            <pc:sldMk cId="378345865" sldId="259"/>
            <ac:spMk id="64" creationId="{2C17E3F6-0EEA-5CE9-7E2D-FCD909D5014D}"/>
          </ac:spMkLst>
        </pc:spChg>
        <pc:spChg chg="add mod">
          <ac:chgData name="#SIAH YEE LONG#" userId="5ad9c389-3e31-4c9c-ab9c-faad89eac7a0" providerId="ADAL" clId="{D09C7F1A-8B5A-FF49-8F3D-E678230AECA2}" dt="2023-09-14T06:37:14.048" v="131" actId="1076"/>
          <ac:spMkLst>
            <pc:docMk/>
            <pc:sldMk cId="378345865" sldId="259"/>
            <ac:spMk id="65" creationId="{8EA2AC91-3751-AE6F-2E1B-AFDC5B76C8A3}"/>
          </ac:spMkLst>
        </pc:spChg>
        <pc:spChg chg="add mod">
          <ac:chgData name="#SIAH YEE LONG#" userId="5ad9c389-3e31-4c9c-ab9c-faad89eac7a0" providerId="ADAL" clId="{D09C7F1A-8B5A-FF49-8F3D-E678230AECA2}" dt="2023-09-14T06:37:18.765" v="133" actId="1076"/>
          <ac:spMkLst>
            <pc:docMk/>
            <pc:sldMk cId="378345865" sldId="259"/>
            <ac:spMk id="66" creationId="{CF11C4CF-71E6-C8F8-8172-E6DB592E98EE}"/>
          </ac:spMkLst>
        </pc:spChg>
        <pc:spChg chg="add mod">
          <ac:chgData name="#SIAH YEE LONG#" userId="5ad9c389-3e31-4c9c-ab9c-faad89eac7a0" providerId="ADAL" clId="{D09C7F1A-8B5A-FF49-8F3D-E678230AECA2}" dt="2023-09-14T06:37:18.765" v="133" actId="1076"/>
          <ac:spMkLst>
            <pc:docMk/>
            <pc:sldMk cId="378345865" sldId="259"/>
            <ac:spMk id="67" creationId="{EF813AC6-F9FF-CDF1-4DCE-61AB28A466F0}"/>
          </ac:spMkLst>
        </pc:spChg>
        <pc:spChg chg="add mod">
          <ac:chgData name="#SIAH YEE LONG#" userId="5ad9c389-3e31-4c9c-ab9c-faad89eac7a0" providerId="ADAL" clId="{D09C7F1A-8B5A-FF49-8F3D-E678230AECA2}" dt="2023-09-14T06:37:25.883" v="135" actId="1076"/>
          <ac:spMkLst>
            <pc:docMk/>
            <pc:sldMk cId="378345865" sldId="259"/>
            <ac:spMk id="68" creationId="{9C4FF3D9-AE3A-6D6E-2979-9BC4A552069C}"/>
          </ac:spMkLst>
        </pc:spChg>
        <pc:spChg chg="add mod">
          <ac:chgData name="#SIAH YEE LONG#" userId="5ad9c389-3e31-4c9c-ab9c-faad89eac7a0" providerId="ADAL" clId="{D09C7F1A-8B5A-FF49-8F3D-E678230AECA2}" dt="2023-09-14T06:37:25.883" v="135" actId="1076"/>
          <ac:spMkLst>
            <pc:docMk/>
            <pc:sldMk cId="378345865" sldId="259"/>
            <ac:spMk id="69" creationId="{AA5D8B12-B347-2F77-403F-2135A021BE0C}"/>
          </ac:spMkLst>
        </pc:spChg>
        <pc:spChg chg="add mod">
          <ac:chgData name="#SIAH YEE LONG#" userId="5ad9c389-3e31-4c9c-ab9c-faad89eac7a0" providerId="ADAL" clId="{D09C7F1A-8B5A-FF49-8F3D-E678230AECA2}" dt="2023-09-14T06:37:25.883" v="135" actId="1076"/>
          <ac:spMkLst>
            <pc:docMk/>
            <pc:sldMk cId="378345865" sldId="259"/>
            <ac:spMk id="70" creationId="{DAADE979-6A8A-A12D-4EF6-60FC23360628}"/>
          </ac:spMkLst>
        </pc:spChg>
        <pc:spChg chg="add mod">
          <ac:chgData name="#SIAH YEE LONG#" userId="5ad9c389-3e31-4c9c-ab9c-faad89eac7a0" providerId="ADAL" clId="{D09C7F1A-8B5A-FF49-8F3D-E678230AECA2}" dt="2023-09-14T06:37:25.883" v="135" actId="1076"/>
          <ac:spMkLst>
            <pc:docMk/>
            <pc:sldMk cId="378345865" sldId="259"/>
            <ac:spMk id="71" creationId="{097E3028-B960-62D5-3022-E2365AF917D4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2" creationId="{9A182BAF-F0DC-F22D-54D2-6093FB5B1507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3" creationId="{FB671030-1DC8-B779-DF48-BCB6A33D3844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4" creationId="{382FA84A-846D-158F-A504-B806D1DA1CA0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5" creationId="{1723CD63-9ED1-BB0C-CC62-30D7C0F636FF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6" creationId="{44EB891A-B990-2875-7134-9DF3A9729025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7" creationId="{6965C3C2-10D9-DA69-1EC6-A558CE458566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8" creationId="{F5CBF3EE-1D81-08E2-7D22-9F1D506DA684}"/>
          </ac:spMkLst>
        </pc:spChg>
        <pc:spChg chg="add mod">
          <ac:chgData name="#SIAH YEE LONG#" userId="5ad9c389-3e31-4c9c-ab9c-faad89eac7a0" providerId="ADAL" clId="{D09C7F1A-8B5A-FF49-8F3D-E678230AECA2}" dt="2023-09-14T06:37:37.315" v="139" actId="1076"/>
          <ac:spMkLst>
            <pc:docMk/>
            <pc:sldMk cId="378345865" sldId="259"/>
            <ac:spMk id="79" creationId="{FC0B203B-4415-8DBD-2BCE-9F8B2832FFAB}"/>
          </ac:spMkLst>
        </pc:spChg>
        <pc:spChg chg="add mod">
          <ac:chgData name="#SIAH YEE LONG#" userId="5ad9c389-3e31-4c9c-ab9c-faad89eac7a0" providerId="ADAL" clId="{D09C7F1A-8B5A-FF49-8F3D-E678230AECA2}" dt="2023-09-14T06:42:49.268" v="215" actId="1582"/>
          <ac:spMkLst>
            <pc:docMk/>
            <pc:sldMk cId="378345865" sldId="259"/>
            <ac:spMk id="114" creationId="{27B5B702-AF5B-0A80-1039-078BFA6D423D}"/>
          </ac:spMkLst>
        </pc:spChg>
        <pc:spChg chg="add mod">
          <ac:chgData name="#SIAH YEE LONG#" userId="5ad9c389-3e31-4c9c-ab9c-faad89eac7a0" providerId="ADAL" clId="{D09C7F1A-8B5A-FF49-8F3D-E678230AECA2}" dt="2023-09-14T06:43:09.902" v="237" actId="1076"/>
          <ac:spMkLst>
            <pc:docMk/>
            <pc:sldMk cId="378345865" sldId="259"/>
            <ac:spMk id="115" creationId="{AE071590-7CC4-8EEC-01CF-1AE8F333C1AA}"/>
          </ac:spMkLst>
        </pc:spChg>
        <pc:cxnChg chg="add del mod">
          <ac:chgData name="#SIAH YEE LONG#" userId="5ad9c389-3e31-4c9c-ab9c-faad89eac7a0" providerId="ADAL" clId="{D09C7F1A-8B5A-FF49-8F3D-E678230AECA2}" dt="2023-09-14T06:35:37.087" v="101" actId="478"/>
          <ac:cxnSpMkLst>
            <pc:docMk/>
            <pc:sldMk cId="378345865" sldId="259"/>
            <ac:cxnSpMk id="33" creationId="{7FAAEF5D-0FD1-8C3C-F3CD-C3D07FF84A80}"/>
          </ac:cxnSpMkLst>
        </pc:cxnChg>
        <pc:cxnChg chg="add del mod">
          <ac:chgData name="#SIAH YEE LONG#" userId="5ad9c389-3e31-4c9c-ab9c-faad89eac7a0" providerId="ADAL" clId="{D09C7F1A-8B5A-FF49-8F3D-E678230AECA2}" dt="2023-09-14T06:35:38.023" v="102" actId="478"/>
          <ac:cxnSpMkLst>
            <pc:docMk/>
            <pc:sldMk cId="378345865" sldId="259"/>
            <ac:cxnSpMk id="34" creationId="{EB878644-4A57-C097-3760-4833601DB0C1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36" creationId="{FE0DE4D5-C800-DCD8-15C4-057BACDB56F6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37" creationId="{4D925796-32A1-0780-9D85-545B80007627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38" creationId="{1B399372-D795-870F-CDC9-04D3AFC57D74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39" creationId="{180F848F-67EC-7B14-4593-98BF0EF11DF7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41" creationId="{B644E9BB-D186-23D7-FE02-B679D1BD92AF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43" creationId="{DC835011-435F-EE42-0233-8CC2B2751C87}"/>
          </ac:cxnSpMkLst>
        </pc:cxnChg>
        <pc:cxnChg chg="add del mod">
          <ac:chgData name="#SIAH YEE LONG#" userId="5ad9c389-3e31-4c9c-ab9c-faad89eac7a0" providerId="ADAL" clId="{D09C7F1A-8B5A-FF49-8F3D-E678230AECA2}" dt="2023-09-14T06:35:06.898" v="83" actId="478"/>
          <ac:cxnSpMkLst>
            <pc:docMk/>
            <pc:sldMk cId="378345865" sldId="259"/>
            <ac:cxnSpMk id="46" creationId="{D88E90B0-8876-3836-BE8B-D1650DA042B7}"/>
          </ac:cxnSpMkLst>
        </pc:cxnChg>
        <pc:cxnChg chg="add mod">
          <ac:chgData name="#SIAH YEE LONG#" userId="5ad9c389-3e31-4c9c-ab9c-faad89eac7a0" providerId="ADAL" clId="{D09C7F1A-8B5A-FF49-8F3D-E678230AECA2}" dt="2023-09-14T06:38:07.218" v="145" actId="1582"/>
          <ac:cxnSpMkLst>
            <pc:docMk/>
            <pc:sldMk cId="378345865" sldId="259"/>
            <ac:cxnSpMk id="81" creationId="{7050FBAD-1378-E815-B802-347DC3284758}"/>
          </ac:cxnSpMkLst>
        </pc:cxnChg>
        <pc:cxnChg chg="add del mod">
          <ac:chgData name="#SIAH YEE LONG#" userId="5ad9c389-3e31-4c9c-ab9c-faad89eac7a0" providerId="ADAL" clId="{D09C7F1A-8B5A-FF49-8F3D-E678230AECA2}" dt="2023-09-14T06:38:00.953" v="143" actId="478"/>
          <ac:cxnSpMkLst>
            <pc:docMk/>
            <pc:sldMk cId="378345865" sldId="259"/>
            <ac:cxnSpMk id="83" creationId="{84C9BCCB-2831-F11E-9A8F-59C78F8372A0}"/>
          </ac:cxnSpMkLst>
        </pc:cxnChg>
        <pc:cxnChg chg="add mod">
          <ac:chgData name="#SIAH YEE LONG#" userId="5ad9c389-3e31-4c9c-ab9c-faad89eac7a0" providerId="ADAL" clId="{D09C7F1A-8B5A-FF49-8F3D-E678230AECA2}" dt="2023-09-14T06:38:11.380" v="147" actId="1076"/>
          <ac:cxnSpMkLst>
            <pc:docMk/>
            <pc:sldMk cId="378345865" sldId="259"/>
            <ac:cxnSpMk id="84" creationId="{AF8BAED4-84A8-EA36-BCCB-A11F90D05536}"/>
          </ac:cxnSpMkLst>
        </pc:cxnChg>
        <pc:cxnChg chg="add mod">
          <ac:chgData name="#SIAH YEE LONG#" userId="5ad9c389-3e31-4c9c-ab9c-faad89eac7a0" providerId="ADAL" clId="{D09C7F1A-8B5A-FF49-8F3D-E678230AECA2}" dt="2023-09-14T06:38:14.092" v="149" actId="1076"/>
          <ac:cxnSpMkLst>
            <pc:docMk/>
            <pc:sldMk cId="378345865" sldId="259"/>
            <ac:cxnSpMk id="85" creationId="{E7FC003C-9C4B-2FA3-ECA3-29B761843011}"/>
          </ac:cxnSpMkLst>
        </pc:cxnChg>
        <pc:cxnChg chg="add mod">
          <ac:chgData name="#SIAH YEE LONG#" userId="5ad9c389-3e31-4c9c-ab9c-faad89eac7a0" providerId="ADAL" clId="{D09C7F1A-8B5A-FF49-8F3D-E678230AECA2}" dt="2023-09-14T06:38:16.578" v="151" actId="1076"/>
          <ac:cxnSpMkLst>
            <pc:docMk/>
            <pc:sldMk cId="378345865" sldId="259"/>
            <ac:cxnSpMk id="86" creationId="{98CA4333-5B67-291F-F239-FF9442C813D6}"/>
          </ac:cxnSpMkLst>
        </pc:cxnChg>
        <pc:cxnChg chg="add mod">
          <ac:chgData name="#SIAH YEE LONG#" userId="5ad9c389-3e31-4c9c-ab9c-faad89eac7a0" providerId="ADAL" clId="{D09C7F1A-8B5A-FF49-8F3D-E678230AECA2}" dt="2023-09-14T06:38:19.279" v="153" actId="1076"/>
          <ac:cxnSpMkLst>
            <pc:docMk/>
            <pc:sldMk cId="378345865" sldId="259"/>
            <ac:cxnSpMk id="87" creationId="{5CC163DD-7BF6-58FE-4BEA-7B246E189FE8}"/>
          </ac:cxnSpMkLst>
        </pc:cxnChg>
        <pc:cxnChg chg="add mod">
          <ac:chgData name="#SIAH YEE LONG#" userId="5ad9c389-3e31-4c9c-ab9c-faad89eac7a0" providerId="ADAL" clId="{D09C7F1A-8B5A-FF49-8F3D-E678230AECA2}" dt="2023-09-14T06:38:21.751" v="155" actId="1076"/>
          <ac:cxnSpMkLst>
            <pc:docMk/>
            <pc:sldMk cId="378345865" sldId="259"/>
            <ac:cxnSpMk id="88" creationId="{8D139F16-7CB0-002A-C2A8-B516C5977212}"/>
          </ac:cxnSpMkLst>
        </pc:cxnChg>
        <pc:cxnChg chg="add mod">
          <ac:chgData name="#SIAH YEE LONG#" userId="5ad9c389-3e31-4c9c-ab9c-faad89eac7a0" providerId="ADAL" clId="{D09C7F1A-8B5A-FF49-8F3D-E678230AECA2}" dt="2023-09-14T06:38:24.510" v="157" actId="1076"/>
          <ac:cxnSpMkLst>
            <pc:docMk/>
            <pc:sldMk cId="378345865" sldId="259"/>
            <ac:cxnSpMk id="89" creationId="{983B3D1F-2DB6-1D88-B43A-3FB54379556C}"/>
          </ac:cxnSpMkLst>
        </pc:cxnChg>
        <pc:cxnChg chg="add mod">
          <ac:chgData name="#SIAH YEE LONG#" userId="5ad9c389-3e31-4c9c-ab9c-faad89eac7a0" providerId="ADAL" clId="{D09C7F1A-8B5A-FF49-8F3D-E678230AECA2}" dt="2023-09-14T06:38:28.694" v="159" actId="1076"/>
          <ac:cxnSpMkLst>
            <pc:docMk/>
            <pc:sldMk cId="378345865" sldId="259"/>
            <ac:cxnSpMk id="90" creationId="{9C0B5F8F-DCED-F4B5-9D5E-76AF8A8149C3}"/>
          </ac:cxnSpMkLst>
        </pc:cxnChg>
        <pc:cxnChg chg="add mod">
          <ac:chgData name="#SIAH YEE LONG#" userId="5ad9c389-3e31-4c9c-ab9c-faad89eac7a0" providerId="ADAL" clId="{D09C7F1A-8B5A-FF49-8F3D-E678230AECA2}" dt="2023-09-14T06:38:31.009" v="161" actId="1076"/>
          <ac:cxnSpMkLst>
            <pc:docMk/>
            <pc:sldMk cId="378345865" sldId="259"/>
            <ac:cxnSpMk id="91" creationId="{D9427CB3-0AEB-7E9C-4580-645593AE934D}"/>
          </ac:cxnSpMkLst>
        </pc:cxnChg>
        <pc:cxnChg chg="add mod">
          <ac:chgData name="#SIAH YEE LONG#" userId="5ad9c389-3e31-4c9c-ab9c-faad89eac7a0" providerId="ADAL" clId="{D09C7F1A-8B5A-FF49-8F3D-E678230AECA2}" dt="2023-09-14T06:38:33.872" v="163" actId="1076"/>
          <ac:cxnSpMkLst>
            <pc:docMk/>
            <pc:sldMk cId="378345865" sldId="259"/>
            <ac:cxnSpMk id="92" creationId="{2E3A2961-3C80-7909-E331-CB3805627A1C}"/>
          </ac:cxnSpMkLst>
        </pc:cxnChg>
        <pc:cxnChg chg="add mod">
          <ac:chgData name="#SIAH YEE LONG#" userId="5ad9c389-3e31-4c9c-ab9c-faad89eac7a0" providerId="ADAL" clId="{D09C7F1A-8B5A-FF49-8F3D-E678230AECA2}" dt="2023-09-14T06:38:36.988" v="165" actId="1076"/>
          <ac:cxnSpMkLst>
            <pc:docMk/>
            <pc:sldMk cId="378345865" sldId="259"/>
            <ac:cxnSpMk id="93" creationId="{770C888E-429C-C276-ACEE-F84B31FF4A58}"/>
          </ac:cxnSpMkLst>
        </pc:cxnChg>
        <pc:cxnChg chg="add mod">
          <ac:chgData name="#SIAH YEE LONG#" userId="5ad9c389-3e31-4c9c-ab9c-faad89eac7a0" providerId="ADAL" clId="{D09C7F1A-8B5A-FF49-8F3D-E678230AECA2}" dt="2023-09-14T06:38:45.129" v="170" actId="1076"/>
          <ac:cxnSpMkLst>
            <pc:docMk/>
            <pc:sldMk cId="378345865" sldId="259"/>
            <ac:cxnSpMk id="94" creationId="{A2408F0B-2CD8-DCAC-72E8-C36BC73045ED}"/>
          </ac:cxnSpMkLst>
        </pc:cxnChg>
        <pc:cxnChg chg="add mod">
          <ac:chgData name="#SIAH YEE LONG#" userId="5ad9c389-3e31-4c9c-ab9c-faad89eac7a0" providerId="ADAL" clId="{D09C7F1A-8B5A-FF49-8F3D-E678230AECA2}" dt="2023-09-14T06:38:43.231" v="169" actId="1076"/>
          <ac:cxnSpMkLst>
            <pc:docMk/>
            <pc:sldMk cId="378345865" sldId="259"/>
            <ac:cxnSpMk id="95" creationId="{6102A130-5A78-BBF0-65DE-1B3ECDCFB9A1}"/>
          </ac:cxnSpMkLst>
        </pc:cxnChg>
        <pc:cxnChg chg="add mod">
          <ac:chgData name="#SIAH YEE LONG#" userId="5ad9c389-3e31-4c9c-ab9c-faad89eac7a0" providerId="ADAL" clId="{D09C7F1A-8B5A-FF49-8F3D-E678230AECA2}" dt="2023-09-14T06:38:54.634" v="174" actId="1076"/>
          <ac:cxnSpMkLst>
            <pc:docMk/>
            <pc:sldMk cId="378345865" sldId="259"/>
            <ac:cxnSpMk id="96" creationId="{3D8636A5-3B87-2E0B-815E-741FBFDBE331}"/>
          </ac:cxnSpMkLst>
        </pc:cxnChg>
        <pc:cxnChg chg="add mod">
          <ac:chgData name="#SIAH YEE LONG#" userId="5ad9c389-3e31-4c9c-ab9c-faad89eac7a0" providerId="ADAL" clId="{D09C7F1A-8B5A-FF49-8F3D-E678230AECA2}" dt="2023-09-14T06:38:58.553" v="176" actId="1076"/>
          <ac:cxnSpMkLst>
            <pc:docMk/>
            <pc:sldMk cId="378345865" sldId="259"/>
            <ac:cxnSpMk id="98" creationId="{31F6AE19-7443-012A-3F73-36D5BAD907A0}"/>
          </ac:cxnSpMkLst>
        </pc:cxnChg>
        <pc:cxnChg chg="add mod">
          <ac:chgData name="#SIAH YEE LONG#" userId="5ad9c389-3e31-4c9c-ab9c-faad89eac7a0" providerId="ADAL" clId="{D09C7F1A-8B5A-FF49-8F3D-E678230AECA2}" dt="2023-09-14T06:39:04.851" v="179" actId="1076"/>
          <ac:cxnSpMkLst>
            <pc:docMk/>
            <pc:sldMk cId="378345865" sldId="259"/>
            <ac:cxnSpMk id="99" creationId="{6C6BA509-DAD5-167B-0B8E-A55018E04C30}"/>
          </ac:cxnSpMkLst>
        </pc:cxnChg>
        <pc:cxnChg chg="add mod">
          <ac:chgData name="#SIAH YEE LONG#" userId="5ad9c389-3e31-4c9c-ab9c-faad89eac7a0" providerId="ADAL" clId="{D09C7F1A-8B5A-FF49-8F3D-E678230AECA2}" dt="2023-09-14T06:39:11.130" v="181" actId="1076"/>
          <ac:cxnSpMkLst>
            <pc:docMk/>
            <pc:sldMk cId="378345865" sldId="259"/>
            <ac:cxnSpMk id="100" creationId="{6EFD0E82-B315-1ECD-75B4-05D9E76AC54B}"/>
          </ac:cxnSpMkLst>
        </pc:cxnChg>
        <pc:cxnChg chg="add mod">
          <ac:chgData name="#SIAH YEE LONG#" userId="5ad9c389-3e31-4c9c-ab9c-faad89eac7a0" providerId="ADAL" clId="{D09C7F1A-8B5A-FF49-8F3D-E678230AECA2}" dt="2023-09-14T06:39:14.809" v="183" actId="1076"/>
          <ac:cxnSpMkLst>
            <pc:docMk/>
            <pc:sldMk cId="378345865" sldId="259"/>
            <ac:cxnSpMk id="101" creationId="{80491E08-6E1D-9F4C-D441-3A1E06040F92}"/>
          </ac:cxnSpMkLst>
        </pc:cxnChg>
        <pc:cxnChg chg="add mod">
          <ac:chgData name="#SIAH YEE LONG#" userId="5ad9c389-3e31-4c9c-ab9c-faad89eac7a0" providerId="ADAL" clId="{D09C7F1A-8B5A-FF49-8F3D-E678230AECA2}" dt="2023-09-14T06:39:20.485" v="185" actId="1076"/>
          <ac:cxnSpMkLst>
            <pc:docMk/>
            <pc:sldMk cId="378345865" sldId="259"/>
            <ac:cxnSpMk id="102" creationId="{E8F8D4BD-9214-EDB1-38A2-21B765FB9750}"/>
          </ac:cxnSpMkLst>
        </pc:cxnChg>
        <pc:cxnChg chg="add mod">
          <ac:chgData name="#SIAH YEE LONG#" userId="5ad9c389-3e31-4c9c-ab9c-faad89eac7a0" providerId="ADAL" clId="{D09C7F1A-8B5A-FF49-8F3D-E678230AECA2}" dt="2023-09-14T06:39:24.201" v="187" actId="1076"/>
          <ac:cxnSpMkLst>
            <pc:docMk/>
            <pc:sldMk cId="378345865" sldId="259"/>
            <ac:cxnSpMk id="103" creationId="{CE5E83AB-8F66-5CBD-01CB-710FDF5A33A3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4" creationId="{6F21E6B4-12E1-6617-D5D9-EA4C2198E879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5" creationId="{8CFA00BA-E630-18F8-472F-2F09B9D444BF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6" creationId="{29AD6506-B310-983F-58D7-CDB42CE7847D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7" creationId="{A56CF5E9-6B32-5439-1960-A5ADDEB191CC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8" creationId="{06B38211-836B-658B-2675-FCD50218C111}"/>
          </ac:cxnSpMkLst>
        </pc:cxnChg>
        <pc:cxnChg chg="add mod">
          <ac:chgData name="#SIAH YEE LONG#" userId="5ad9c389-3e31-4c9c-ab9c-faad89eac7a0" providerId="ADAL" clId="{D09C7F1A-8B5A-FF49-8F3D-E678230AECA2}" dt="2023-09-14T06:39:44.119" v="189" actId="1076"/>
          <ac:cxnSpMkLst>
            <pc:docMk/>
            <pc:sldMk cId="378345865" sldId="259"/>
            <ac:cxnSpMk id="109" creationId="{789210CC-1617-4947-A145-8E1C395307BB}"/>
          </ac:cxnSpMkLst>
        </pc:cxnChg>
        <pc:cxnChg chg="add mod">
          <ac:chgData name="#SIAH YEE LONG#" userId="5ad9c389-3e31-4c9c-ab9c-faad89eac7a0" providerId="ADAL" clId="{D09C7F1A-8B5A-FF49-8F3D-E678230AECA2}" dt="2023-09-14T06:39:52.275" v="191" actId="1076"/>
          <ac:cxnSpMkLst>
            <pc:docMk/>
            <pc:sldMk cId="378345865" sldId="259"/>
            <ac:cxnSpMk id="110" creationId="{CD929F6F-E21F-721D-087A-612992E41E74}"/>
          </ac:cxnSpMkLst>
        </pc:cxnChg>
        <pc:cxnChg chg="add mod">
          <ac:chgData name="#SIAH YEE LONG#" userId="5ad9c389-3e31-4c9c-ab9c-faad89eac7a0" providerId="ADAL" clId="{D09C7F1A-8B5A-FF49-8F3D-E678230AECA2}" dt="2023-09-14T06:39:55.875" v="193" actId="1076"/>
          <ac:cxnSpMkLst>
            <pc:docMk/>
            <pc:sldMk cId="378345865" sldId="259"/>
            <ac:cxnSpMk id="111" creationId="{430B4277-A9F8-06C3-1FC2-6C1632F74F7C}"/>
          </ac:cxnSpMkLst>
        </pc:cxnChg>
        <pc:cxnChg chg="add mod">
          <ac:chgData name="#SIAH YEE LONG#" userId="5ad9c389-3e31-4c9c-ab9c-faad89eac7a0" providerId="ADAL" clId="{D09C7F1A-8B5A-FF49-8F3D-E678230AECA2}" dt="2023-09-14T06:40:00.903" v="195" actId="1076"/>
          <ac:cxnSpMkLst>
            <pc:docMk/>
            <pc:sldMk cId="378345865" sldId="259"/>
            <ac:cxnSpMk id="112" creationId="{79DADDA6-B816-D802-33C1-5E56BAE2B74C}"/>
          </ac:cxnSpMkLst>
        </pc:cxnChg>
        <pc:cxnChg chg="add mod">
          <ac:chgData name="#SIAH YEE LONG#" userId="5ad9c389-3e31-4c9c-ab9c-faad89eac7a0" providerId="ADAL" clId="{D09C7F1A-8B5A-FF49-8F3D-E678230AECA2}" dt="2023-09-14T06:40:05.392" v="197" actId="1076"/>
          <ac:cxnSpMkLst>
            <pc:docMk/>
            <pc:sldMk cId="378345865" sldId="259"/>
            <ac:cxnSpMk id="113" creationId="{27B02306-AB06-0C16-8494-6EE204896580}"/>
          </ac:cxnSpMkLst>
        </pc:cxnChg>
        <pc:cxnChg chg="add del mod">
          <ac:chgData name="#SIAH YEE LONG#" userId="5ad9c389-3e31-4c9c-ab9c-faad89eac7a0" providerId="ADAL" clId="{D09C7F1A-8B5A-FF49-8F3D-E678230AECA2}" dt="2023-09-14T06:43:56.353" v="242" actId="478"/>
          <ac:cxnSpMkLst>
            <pc:docMk/>
            <pc:sldMk cId="378345865" sldId="259"/>
            <ac:cxnSpMk id="117" creationId="{50247334-00E5-97E6-E9CB-A9B6F0452A34}"/>
          </ac:cxnSpMkLst>
        </pc:cxnChg>
        <pc:cxnChg chg="add mod">
          <ac:chgData name="#SIAH YEE LONG#" userId="5ad9c389-3e31-4c9c-ab9c-faad89eac7a0" providerId="ADAL" clId="{D09C7F1A-8B5A-FF49-8F3D-E678230AECA2}" dt="2023-09-14T06:45:05.393" v="261" actId="1076"/>
          <ac:cxnSpMkLst>
            <pc:docMk/>
            <pc:sldMk cId="378345865" sldId="259"/>
            <ac:cxnSpMk id="119" creationId="{28A79124-A965-B0A8-5AB7-19068418BF8C}"/>
          </ac:cxnSpMkLst>
        </pc:cxnChg>
        <pc:cxnChg chg="add mod">
          <ac:chgData name="#SIAH YEE LONG#" userId="5ad9c389-3e31-4c9c-ab9c-faad89eac7a0" providerId="ADAL" clId="{D09C7F1A-8B5A-FF49-8F3D-E678230AECA2}" dt="2023-09-14T06:45:02.130" v="259" actId="1076"/>
          <ac:cxnSpMkLst>
            <pc:docMk/>
            <pc:sldMk cId="378345865" sldId="259"/>
            <ac:cxnSpMk id="123" creationId="{1B4BBF5D-5F39-9819-BBB8-F9CC190C03FE}"/>
          </ac:cxnSpMkLst>
        </pc:cxnChg>
        <pc:cxnChg chg="add mod">
          <ac:chgData name="#SIAH YEE LONG#" userId="5ad9c389-3e31-4c9c-ab9c-faad89eac7a0" providerId="ADAL" clId="{D09C7F1A-8B5A-FF49-8F3D-E678230AECA2}" dt="2023-09-14T06:45:03.882" v="260" actId="1076"/>
          <ac:cxnSpMkLst>
            <pc:docMk/>
            <pc:sldMk cId="378345865" sldId="259"/>
            <ac:cxnSpMk id="124" creationId="{DEB326C1-BB41-EB26-654E-5EBF5B6B0F4F}"/>
          </ac:cxnSpMkLst>
        </pc:cxnChg>
        <pc:cxnChg chg="add mod">
          <ac:chgData name="#SIAH YEE LONG#" userId="5ad9c389-3e31-4c9c-ab9c-faad89eac7a0" providerId="ADAL" clId="{D09C7F1A-8B5A-FF49-8F3D-E678230AECA2}" dt="2023-09-14T06:44:49.895" v="258" actId="1076"/>
          <ac:cxnSpMkLst>
            <pc:docMk/>
            <pc:sldMk cId="378345865" sldId="259"/>
            <ac:cxnSpMk id="125" creationId="{3DCF9A0A-0E64-8C68-827C-A3460DB87EEC}"/>
          </ac:cxnSpMkLst>
        </pc:cxnChg>
        <pc:cxnChg chg="add mod">
          <ac:chgData name="#SIAH YEE LONG#" userId="5ad9c389-3e31-4c9c-ab9c-faad89eac7a0" providerId="ADAL" clId="{D09C7F1A-8B5A-FF49-8F3D-E678230AECA2}" dt="2023-09-14T06:45:22.786" v="267" actId="1076"/>
          <ac:cxnSpMkLst>
            <pc:docMk/>
            <pc:sldMk cId="378345865" sldId="259"/>
            <ac:cxnSpMk id="126" creationId="{79122F20-9E76-CB67-198F-54D6F2A28C6F}"/>
          </ac:cxnSpMkLst>
        </pc:cxnChg>
        <pc:cxnChg chg="add mod">
          <ac:chgData name="#SIAH YEE LONG#" userId="5ad9c389-3e31-4c9c-ab9c-faad89eac7a0" providerId="ADAL" clId="{D09C7F1A-8B5A-FF49-8F3D-E678230AECA2}" dt="2023-09-14T06:45:25.870" v="269" actId="1076"/>
          <ac:cxnSpMkLst>
            <pc:docMk/>
            <pc:sldMk cId="378345865" sldId="259"/>
            <ac:cxnSpMk id="129" creationId="{92CC86DF-2B9D-ECA0-2740-FC660FBF1E78}"/>
          </ac:cxnSpMkLst>
        </pc:cxnChg>
        <pc:cxnChg chg="add mod">
          <ac:chgData name="#SIAH YEE LONG#" userId="5ad9c389-3e31-4c9c-ab9c-faad89eac7a0" providerId="ADAL" clId="{D09C7F1A-8B5A-FF49-8F3D-E678230AECA2}" dt="2023-09-14T06:45:30.686" v="271" actId="1076"/>
          <ac:cxnSpMkLst>
            <pc:docMk/>
            <pc:sldMk cId="378345865" sldId="259"/>
            <ac:cxnSpMk id="130" creationId="{CEA05F16-F4C6-8A16-2669-A17B468E0D73}"/>
          </ac:cxnSpMkLst>
        </pc:cxnChg>
        <pc:cxnChg chg="add mod">
          <ac:chgData name="#SIAH YEE LONG#" userId="5ad9c389-3e31-4c9c-ab9c-faad89eac7a0" providerId="ADAL" clId="{D09C7F1A-8B5A-FF49-8F3D-E678230AECA2}" dt="2023-09-14T06:45:35.835" v="273" actId="1076"/>
          <ac:cxnSpMkLst>
            <pc:docMk/>
            <pc:sldMk cId="378345865" sldId="259"/>
            <ac:cxnSpMk id="131" creationId="{F9FF5048-2477-EC12-5832-C6928FD74287}"/>
          </ac:cxnSpMkLst>
        </pc:cxnChg>
        <pc:cxnChg chg="add mod">
          <ac:chgData name="#SIAH YEE LONG#" userId="5ad9c389-3e31-4c9c-ab9c-faad89eac7a0" providerId="ADAL" clId="{D09C7F1A-8B5A-FF49-8F3D-E678230AECA2}" dt="2023-09-14T06:45:41.077" v="275" actId="1076"/>
          <ac:cxnSpMkLst>
            <pc:docMk/>
            <pc:sldMk cId="378345865" sldId="259"/>
            <ac:cxnSpMk id="132" creationId="{C990BEB3-2E53-4B5F-5C2B-22A4C31DFF71}"/>
          </ac:cxnSpMkLst>
        </pc:cxnChg>
        <pc:cxnChg chg="add mod">
          <ac:chgData name="#SIAH YEE LONG#" userId="5ad9c389-3e31-4c9c-ab9c-faad89eac7a0" providerId="ADAL" clId="{D09C7F1A-8B5A-FF49-8F3D-E678230AECA2}" dt="2023-09-14T06:45:41.077" v="275" actId="1076"/>
          <ac:cxnSpMkLst>
            <pc:docMk/>
            <pc:sldMk cId="378345865" sldId="259"/>
            <ac:cxnSpMk id="133" creationId="{4E63B44C-3562-6EB2-8150-91F87CEC9FF5}"/>
          </ac:cxnSpMkLst>
        </pc:cxnChg>
        <pc:cxnChg chg="add mod">
          <ac:chgData name="#SIAH YEE LONG#" userId="5ad9c389-3e31-4c9c-ab9c-faad89eac7a0" providerId="ADAL" clId="{D09C7F1A-8B5A-FF49-8F3D-E678230AECA2}" dt="2023-09-14T06:46:00.812" v="280" actId="1076"/>
          <ac:cxnSpMkLst>
            <pc:docMk/>
            <pc:sldMk cId="378345865" sldId="259"/>
            <ac:cxnSpMk id="134" creationId="{4597F3B6-E1E7-4505-E782-CE7804791E2B}"/>
          </ac:cxnSpMkLst>
        </pc:cxnChg>
        <pc:cxnChg chg="add mod">
          <ac:chgData name="#SIAH YEE LONG#" userId="5ad9c389-3e31-4c9c-ab9c-faad89eac7a0" providerId="ADAL" clId="{D09C7F1A-8B5A-FF49-8F3D-E678230AECA2}" dt="2023-09-14T06:45:59.548" v="279" actId="1076"/>
          <ac:cxnSpMkLst>
            <pc:docMk/>
            <pc:sldMk cId="378345865" sldId="259"/>
            <ac:cxnSpMk id="135" creationId="{8D3D5758-5BD1-1A19-3D14-597B3930AA5A}"/>
          </ac:cxnSpMkLst>
        </pc:cxnChg>
        <pc:cxnChg chg="add mod">
          <ac:chgData name="#SIAH YEE LONG#" userId="5ad9c389-3e31-4c9c-ab9c-faad89eac7a0" providerId="ADAL" clId="{D09C7F1A-8B5A-FF49-8F3D-E678230AECA2}" dt="2023-09-14T06:45:57.459" v="278" actId="1076"/>
          <ac:cxnSpMkLst>
            <pc:docMk/>
            <pc:sldMk cId="378345865" sldId="259"/>
            <ac:cxnSpMk id="136" creationId="{FB8AA380-4333-C3BF-7348-E6F09BDF2BDB}"/>
          </ac:cxnSpMkLst>
        </pc:cxnChg>
        <pc:cxnChg chg="add mod">
          <ac:chgData name="#SIAH YEE LONG#" userId="5ad9c389-3e31-4c9c-ab9c-faad89eac7a0" providerId="ADAL" clId="{D09C7F1A-8B5A-FF49-8F3D-E678230AECA2}" dt="2023-09-14T06:45:57.459" v="278" actId="1076"/>
          <ac:cxnSpMkLst>
            <pc:docMk/>
            <pc:sldMk cId="378345865" sldId="259"/>
            <ac:cxnSpMk id="137" creationId="{965D5B7E-0A23-68E1-F75A-349181D1278C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38" creationId="{5B786225-BC4D-211E-90B1-270B28852BAA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39" creationId="{6398FCEF-3996-EDAF-3C6A-87096ED146BB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0" creationId="{745BC440-EC36-026E-DDB5-C9413A398507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1" creationId="{0A90D0FB-D2C6-BA4C-714D-D40A69A2F758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2" creationId="{9DC1E302-BC10-C04B-0A7D-757CDCF91119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3" creationId="{06C83E06-E335-813E-E600-EA32FDD7FA77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4" creationId="{4B803EFE-FB76-015F-BE1F-FC5183B31F97}"/>
          </ac:cxnSpMkLst>
        </pc:cxnChg>
        <pc:cxnChg chg="add mod">
          <ac:chgData name="#SIAH YEE LONG#" userId="5ad9c389-3e31-4c9c-ab9c-faad89eac7a0" providerId="ADAL" clId="{D09C7F1A-8B5A-FF49-8F3D-E678230AECA2}" dt="2023-09-14T06:46:12.820" v="282" actId="1076"/>
          <ac:cxnSpMkLst>
            <pc:docMk/>
            <pc:sldMk cId="378345865" sldId="259"/>
            <ac:cxnSpMk id="145" creationId="{A7DC2F02-9A95-656C-760D-123CF651F63F}"/>
          </ac:cxnSpMkLst>
        </pc:cxnChg>
        <pc:cxnChg chg="add mod">
          <ac:chgData name="#SIAH YEE LONG#" userId="5ad9c389-3e31-4c9c-ab9c-faad89eac7a0" providerId="ADAL" clId="{D09C7F1A-8B5A-FF49-8F3D-E678230AECA2}" dt="2023-09-14T06:46:23.537" v="284" actId="1076"/>
          <ac:cxnSpMkLst>
            <pc:docMk/>
            <pc:sldMk cId="378345865" sldId="259"/>
            <ac:cxnSpMk id="146" creationId="{0360935F-1479-238D-B0BD-4204CA272BDA}"/>
          </ac:cxnSpMkLst>
        </pc:cxnChg>
        <pc:cxnChg chg="add mod">
          <ac:chgData name="#SIAH YEE LONG#" userId="5ad9c389-3e31-4c9c-ab9c-faad89eac7a0" providerId="ADAL" clId="{D09C7F1A-8B5A-FF49-8F3D-E678230AECA2}" dt="2023-09-14T06:46:26.340" v="285" actId="1076"/>
          <ac:cxnSpMkLst>
            <pc:docMk/>
            <pc:sldMk cId="378345865" sldId="259"/>
            <ac:cxnSpMk id="147" creationId="{908ADF2E-9473-5E3A-9FD2-E75F2221A9C2}"/>
          </ac:cxnSpMkLst>
        </pc:cxnChg>
        <pc:cxnChg chg="add mod">
          <ac:chgData name="#SIAH YEE LONG#" userId="5ad9c389-3e31-4c9c-ab9c-faad89eac7a0" providerId="ADAL" clId="{D09C7F1A-8B5A-FF49-8F3D-E678230AECA2}" dt="2023-09-14T06:46:37.880" v="287" actId="1076"/>
          <ac:cxnSpMkLst>
            <pc:docMk/>
            <pc:sldMk cId="378345865" sldId="259"/>
            <ac:cxnSpMk id="148" creationId="{5A45B8D8-A2B5-5986-709D-03C09D438BD7}"/>
          </ac:cxnSpMkLst>
        </pc:cxnChg>
        <pc:cxnChg chg="add mod">
          <ac:chgData name="#SIAH YEE LONG#" userId="5ad9c389-3e31-4c9c-ab9c-faad89eac7a0" providerId="ADAL" clId="{D09C7F1A-8B5A-FF49-8F3D-E678230AECA2}" dt="2023-09-14T06:46:37.880" v="287" actId="1076"/>
          <ac:cxnSpMkLst>
            <pc:docMk/>
            <pc:sldMk cId="378345865" sldId="259"/>
            <ac:cxnSpMk id="149" creationId="{D1C80F8E-1398-E564-DF4F-15AAAD352958}"/>
          </ac:cxnSpMkLst>
        </pc:cxnChg>
        <pc:cxnChg chg="add mod">
          <ac:chgData name="#SIAH YEE LONG#" userId="5ad9c389-3e31-4c9c-ab9c-faad89eac7a0" providerId="ADAL" clId="{D09C7F1A-8B5A-FF49-8F3D-E678230AECA2}" dt="2023-09-14T06:46:39.816" v="288" actId="1076"/>
          <ac:cxnSpMkLst>
            <pc:docMk/>
            <pc:sldMk cId="378345865" sldId="259"/>
            <ac:cxnSpMk id="150" creationId="{440B1000-6149-20C8-C87D-539DA56B4D99}"/>
          </ac:cxnSpMkLst>
        </pc:cxnChg>
        <pc:cxnChg chg="add mod">
          <ac:chgData name="#SIAH YEE LONG#" userId="5ad9c389-3e31-4c9c-ab9c-faad89eac7a0" providerId="ADAL" clId="{D09C7F1A-8B5A-FF49-8F3D-E678230AECA2}" dt="2023-09-14T06:46:37.880" v="287" actId="1076"/>
          <ac:cxnSpMkLst>
            <pc:docMk/>
            <pc:sldMk cId="378345865" sldId="259"/>
            <ac:cxnSpMk id="151" creationId="{DF7E653E-A258-1F26-126C-CF23DC950D2C}"/>
          </ac:cxnSpMkLst>
        </pc:cxnChg>
        <pc:cxnChg chg="add mod">
          <ac:chgData name="#SIAH YEE LONG#" userId="5ad9c389-3e31-4c9c-ab9c-faad89eac7a0" providerId="ADAL" clId="{D09C7F1A-8B5A-FF49-8F3D-E678230AECA2}" dt="2023-09-14T06:46:46.376" v="290" actId="1076"/>
          <ac:cxnSpMkLst>
            <pc:docMk/>
            <pc:sldMk cId="378345865" sldId="259"/>
            <ac:cxnSpMk id="152" creationId="{3D6E300D-CBD4-0363-D1F4-754E47A8D62C}"/>
          </ac:cxnSpMkLst>
        </pc:cxnChg>
        <pc:cxnChg chg="add mod">
          <ac:chgData name="#SIAH YEE LONG#" userId="5ad9c389-3e31-4c9c-ab9c-faad89eac7a0" providerId="ADAL" clId="{D09C7F1A-8B5A-FF49-8F3D-E678230AECA2}" dt="2023-09-14T06:46:46.376" v="290" actId="1076"/>
          <ac:cxnSpMkLst>
            <pc:docMk/>
            <pc:sldMk cId="378345865" sldId="259"/>
            <ac:cxnSpMk id="153" creationId="{04AF28B9-9342-6718-B069-8E76E1027235}"/>
          </ac:cxnSpMkLst>
        </pc:cxnChg>
      </pc:sldChg>
      <pc:sldChg chg="modSp mod modAnim">
        <pc:chgData name="#SIAH YEE LONG#" userId="5ad9c389-3e31-4c9c-ab9c-faad89eac7a0" providerId="ADAL" clId="{D09C7F1A-8B5A-FF49-8F3D-E678230AECA2}" dt="2023-09-14T07:14:47.754" v="1164"/>
        <pc:sldMkLst>
          <pc:docMk/>
          <pc:sldMk cId="1875069168" sldId="260"/>
        </pc:sldMkLst>
        <pc:spChg chg="mod">
          <ac:chgData name="#SIAH YEE LONG#" userId="5ad9c389-3e31-4c9c-ab9c-faad89eac7a0" providerId="ADAL" clId="{D09C7F1A-8B5A-FF49-8F3D-E678230AECA2}" dt="2023-09-14T07:11:20.907" v="1145" actId="20577"/>
          <ac:spMkLst>
            <pc:docMk/>
            <pc:sldMk cId="1875069168" sldId="260"/>
            <ac:spMk id="3" creationId="{81E8A07E-144F-3711-69AA-B2D9B5327DCF}"/>
          </ac:spMkLst>
        </pc:spChg>
      </pc:sldChg>
      <pc:sldChg chg="delSp add del mod delAnim">
        <pc:chgData name="#SIAH YEE LONG#" userId="5ad9c389-3e31-4c9c-ab9c-faad89eac7a0" providerId="ADAL" clId="{D09C7F1A-8B5A-FF49-8F3D-E678230AECA2}" dt="2023-09-14T06:47:48.487" v="297" actId="2696"/>
        <pc:sldMkLst>
          <pc:docMk/>
          <pc:sldMk cId="2737548323" sldId="269"/>
        </pc:sldMkLst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4" creationId="{2C17E3F6-0EEA-5CE9-7E2D-FCD909D5014D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5" creationId="{8EA2AC91-3751-AE6F-2E1B-AFDC5B76C8A3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6" creationId="{CF11C4CF-71E6-C8F8-8172-E6DB592E98EE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7" creationId="{EF813AC6-F9FF-CDF1-4DCE-61AB28A466F0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8" creationId="{9C4FF3D9-AE3A-6D6E-2979-9BC4A552069C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69" creationId="{AA5D8B12-B347-2F77-403F-2135A021BE0C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0" creationId="{DAADE979-6A8A-A12D-4EF6-60FC23360628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1" creationId="{097E3028-B960-62D5-3022-E2365AF917D4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2" creationId="{9A182BAF-F0DC-F22D-54D2-6093FB5B1507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3" creationId="{FB671030-1DC8-B779-DF48-BCB6A33D3844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4" creationId="{382FA84A-846D-158F-A504-B806D1DA1CA0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5" creationId="{1723CD63-9ED1-BB0C-CC62-30D7C0F636FF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6" creationId="{44EB891A-B990-2875-7134-9DF3A9729025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7" creationId="{6965C3C2-10D9-DA69-1EC6-A558CE458566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8" creationId="{F5CBF3EE-1D81-08E2-7D22-9F1D506DA684}"/>
          </ac:spMkLst>
        </pc:spChg>
        <pc:spChg chg="del">
          <ac:chgData name="#SIAH YEE LONG#" userId="5ad9c389-3e31-4c9c-ab9c-faad89eac7a0" providerId="ADAL" clId="{D09C7F1A-8B5A-FF49-8F3D-E678230AECA2}" dt="2023-09-14T06:41:56.377" v="210" actId="478"/>
          <ac:spMkLst>
            <pc:docMk/>
            <pc:sldMk cId="2737548323" sldId="269"/>
            <ac:spMk id="79" creationId="{FC0B203B-4415-8DBD-2BCE-9F8B2832FFAB}"/>
          </ac:spMkLst>
        </pc:sp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86" creationId="{98CA4333-5B67-291F-F239-FF9442C813D6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87" creationId="{5CC163DD-7BF6-58FE-4BEA-7B246E189FE8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88" creationId="{8D139F16-7CB0-002A-C2A8-B516C5977212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89" creationId="{983B3D1F-2DB6-1D88-B43A-3FB54379556C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92" creationId="{2E3A2961-3C80-7909-E331-CB3805627A1C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93" creationId="{770C888E-429C-C276-ACEE-F84B31FF4A58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94" creationId="{A2408F0B-2CD8-DCAC-72E8-C36BC73045ED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95" creationId="{6102A130-5A78-BBF0-65DE-1B3ECDCFB9A1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0" creationId="{6EFD0E82-B315-1ECD-75B4-05D9E76AC54B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1" creationId="{80491E08-6E1D-9F4C-D441-3A1E06040F92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2" creationId="{E8F8D4BD-9214-EDB1-38A2-21B765FB9750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3" creationId="{CE5E83AB-8F66-5CBD-01CB-710FDF5A33A3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6" creationId="{29AD6506-B310-983F-58D7-CDB42CE7847D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7" creationId="{A56CF5E9-6B32-5439-1960-A5ADDEB191CC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8" creationId="{06B38211-836B-658B-2675-FCD50218C111}"/>
          </ac:cxnSpMkLst>
        </pc:cxnChg>
        <pc:cxnChg chg="del">
          <ac:chgData name="#SIAH YEE LONG#" userId="5ad9c389-3e31-4c9c-ab9c-faad89eac7a0" providerId="ADAL" clId="{D09C7F1A-8B5A-FF49-8F3D-E678230AECA2}" dt="2023-09-14T06:41:56.377" v="210" actId="478"/>
          <ac:cxnSpMkLst>
            <pc:docMk/>
            <pc:sldMk cId="2737548323" sldId="269"/>
            <ac:cxnSpMk id="109" creationId="{789210CC-1617-4947-A145-8E1C395307BB}"/>
          </ac:cxnSpMkLst>
        </pc:cxnChg>
      </pc:sldChg>
      <pc:sldChg chg="delSp modSp add mod delAnim">
        <pc:chgData name="#SIAH YEE LONG#" userId="5ad9c389-3e31-4c9c-ab9c-faad89eac7a0" providerId="ADAL" clId="{D09C7F1A-8B5A-FF49-8F3D-E678230AECA2}" dt="2023-09-24T07:53:54.814" v="1203" actId="20577"/>
        <pc:sldMkLst>
          <pc:docMk/>
          <pc:sldMk cId="4166927865" sldId="269"/>
        </pc:sldMkLst>
        <pc:spChg chg="mod">
          <ac:chgData name="#SIAH YEE LONG#" userId="5ad9c389-3e31-4c9c-ab9c-faad89eac7a0" providerId="ADAL" clId="{D09C7F1A-8B5A-FF49-8F3D-E678230AECA2}" dt="2023-09-24T07:53:54.814" v="1203" actId="20577"/>
          <ac:spMkLst>
            <pc:docMk/>
            <pc:sldMk cId="4166927865" sldId="269"/>
            <ac:spMk id="2" creationId="{63CFFDA8-CF6D-504D-2A9F-88F8E5C46088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4" creationId="{2C17E3F6-0EEA-5CE9-7E2D-FCD909D5014D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5" creationId="{8EA2AC91-3751-AE6F-2E1B-AFDC5B76C8A3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6" creationId="{CF11C4CF-71E6-C8F8-8172-E6DB592E98EE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7" creationId="{EF813AC6-F9FF-CDF1-4DCE-61AB28A466F0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8" creationId="{9C4FF3D9-AE3A-6D6E-2979-9BC4A552069C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69" creationId="{AA5D8B12-B347-2F77-403F-2135A021BE0C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0" creationId="{DAADE979-6A8A-A12D-4EF6-60FC23360628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1" creationId="{097E3028-B960-62D5-3022-E2365AF917D4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2" creationId="{9A182BAF-F0DC-F22D-54D2-6093FB5B1507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3" creationId="{FB671030-1DC8-B779-DF48-BCB6A33D3844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4" creationId="{382FA84A-846D-158F-A504-B806D1DA1CA0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5" creationId="{1723CD63-9ED1-BB0C-CC62-30D7C0F636FF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6" creationId="{44EB891A-B990-2875-7134-9DF3A9729025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7" creationId="{6965C3C2-10D9-DA69-1EC6-A558CE458566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8" creationId="{F5CBF3EE-1D81-08E2-7D22-9F1D506DA684}"/>
          </ac:spMkLst>
        </pc:spChg>
        <pc:spChg chg="del">
          <ac:chgData name="#SIAH YEE LONG#" userId="5ad9c389-3e31-4c9c-ab9c-faad89eac7a0" providerId="ADAL" clId="{D09C7F1A-8B5A-FF49-8F3D-E678230AECA2}" dt="2023-09-14T06:59:25.961" v="433" actId="478"/>
          <ac:spMkLst>
            <pc:docMk/>
            <pc:sldMk cId="4166927865" sldId="269"/>
            <ac:spMk id="79" creationId="{FC0B203B-4415-8DBD-2BCE-9F8B2832FFAB}"/>
          </ac:spMkLst>
        </pc:spChg>
        <pc:spChg chg="mod">
          <ac:chgData name="#SIAH YEE LONG#" userId="5ad9c389-3e31-4c9c-ab9c-faad89eac7a0" providerId="ADAL" clId="{D09C7F1A-8B5A-FF49-8F3D-E678230AECA2}" dt="2023-09-14T06:59:58.981" v="439" actId="14100"/>
          <ac:spMkLst>
            <pc:docMk/>
            <pc:sldMk cId="4166927865" sldId="269"/>
            <ac:spMk id="114" creationId="{27B5B702-AF5B-0A80-1039-078BFA6D423D}"/>
          </ac:spMkLst>
        </pc:spChg>
        <pc:spChg chg="mod">
          <ac:chgData name="#SIAH YEE LONG#" userId="5ad9c389-3e31-4c9c-ab9c-faad89eac7a0" providerId="ADAL" clId="{D09C7F1A-8B5A-FF49-8F3D-E678230AECA2}" dt="2023-09-14T07:00:19.827" v="467" actId="1076"/>
          <ac:spMkLst>
            <pc:docMk/>
            <pc:sldMk cId="4166927865" sldId="269"/>
            <ac:spMk id="115" creationId="{AE071590-7CC4-8EEC-01CF-1AE8F333C1AA}"/>
          </ac:spMkLst>
        </pc:spChg>
        <pc:cxnChg chg="del">
          <ac:chgData name="#SIAH YEE LONG#" userId="5ad9c389-3e31-4c9c-ab9c-faad89eac7a0" providerId="ADAL" clId="{D09C7F1A-8B5A-FF49-8F3D-E678230AECA2}" dt="2023-09-14T06:59:41.489" v="436" actId="478"/>
          <ac:cxnSpMkLst>
            <pc:docMk/>
            <pc:sldMk cId="4166927865" sldId="269"/>
            <ac:cxnSpMk id="86" creationId="{98CA4333-5B67-291F-F239-FF9442C813D6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87" creationId="{5CC163DD-7BF6-58FE-4BEA-7B246E189FE8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88" creationId="{8D139F16-7CB0-002A-C2A8-B516C5977212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89" creationId="{983B3D1F-2DB6-1D88-B43A-3FB54379556C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92" creationId="{2E3A2961-3C80-7909-E331-CB3805627A1C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93" creationId="{770C888E-429C-C276-ACEE-F84B31FF4A58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94" creationId="{A2408F0B-2CD8-DCAC-72E8-C36BC73045ED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95" creationId="{6102A130-5A78-BBF0-65DE-1B3ECDCFB9A1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0" creationId="{6EFD0E82-B315-1ECD-75B4-05D9E76AC54B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1" creationId="{80491E08-6E1D-9F4C-D441-3A1E06040F92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2" creationId="{E8F8D4BD-9214-EDB1-38A2-21B765FB9750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3" creationId="{CE5E83AB-8F66-5CBD-01CB-710FDF5A33A3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6" creationId="{29AD6506-B310-983F-58D7-CDB42CE7847D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7" creationId="{A56CF5E9-6B32-5439-1960-A5ADDEB191CC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8" creationId="{06B38211-836B-658B-2675-FCD50218C111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09" creationId="{789210CC-1617-4947-A145-8E1C395307BB}"/>
          </ac:cxnSpMkLst>
        </pc:cxnChg>
        <pc:cxnChg chg="del">
          <ac:chgData name="#SIAH YEE LONG#" userId="5ad9c389-3e31-4c9c-ab9c-faad89eac7a0" providerId="ADAL" clId="{D09C7F1A-8B5A-FF49-8F3D-E678230AECA2}" dt="2023-09-14T06:59:40.247" v="435" actId="478"/>
          <ac:cxnSpMkLst>
            <pc:docMk/>
            <pc:sldMk cId="4166927865" sldId="269"/>
            <ac:cxnSpMk id="125" creationId="{3DCF9A0A-0E64-8C68-827C-A3460DB87EEC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1" creationId="{F9FF5048-2477-EC12-5832-C6928FD74287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2" creationId="{C990BEB3-2E53-4B5F-5C2B-22A4C31DFF71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3" creationId="{4E63B44C-3562-6EB2-8150-91F87CEC9FF5}"/>
          </ac:cxnSpMkLst>
        </pc:cxnChg>
        <pc:cxnChg chg="del">
          <ac:chgData name="#SIAH YEE LONG#" userId="5ad9c389-3e31-4c9c-ab9c-faad89eac7a0" providerId="ADAL" clId="{D09C7F1A-8B5A-FF49-8F3D-E678230AECA2}" dt="2023-09-14T06:59:25.961" v="433" actId="478"/>
          <ac:cxnSpMkLst>
            <pc:docMk/>
            <pc:sldMk cId="4166927865" sldId="269"/>
            <ac:cxnSpMk id="134" creationId="{4597F3B6-E1E7-4505-E782-CE7804791E2B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5" creationId="{8D3D5758-5BD1-1A19-3D14-597B3930AA5A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6" creationId="{FB8AA380-4333-C3BF-7348-E6F09BDF2BDB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7" creationId="{965D5B7E-0A23-68E1-F75A-349181D1278C}"/>
          </ac:cxnSpMkLst>
        </pc:cxnChg>
        <pc:cxnChg chg="del">
          <ac:chgData name="#SIAH YEE LONG#" userId="5ad9c389-3e31-4c9c-ab9c-faad89eac7a0" providerId="ADAL" clId="{D09C7F1A-8B5A-FF49-8F3D-E678230AECA2}" dt="2023-09-14T06:59:25.961" v="433" actId="478"/>
          <ac:cxnSpMkLst>
            <pc:docMk/>
            <pc:sldMk cId="4166927865" sldId="269"/>
            <ac:cxnSpMk id="138" creationId="{5B786225-BC4D-211E-90B1-270B28852BAA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39" creationId="{6398FCEF-3996-EDAF-3C6A-87096ED146BB}"/>
          </ac:cxnSpMkLst>
        </pc:cxnChg>
        <pc:cxnChg chg="del">
          <ac:chgData name="#SIAH YEE LONG#" userId="5ad9c389-3e31-4c9c-ab9c-faad89eac7a0" providerId="ADAL" clId="{D09C7F1A-8B5A-FF49-8F3D-E678230AECA2}" dt="2023-09-14T06:59:25.961" v="433" actId="478"/>
          <ac:cxnSpMkLst>
            <pc:docMk/>
            <pc:sldMk cId="4166927865" sldId="269"/>
            <ac:cxnSpMk id="140" creationId="{745BC440-EC36-026E-DDB5-C9413A398507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41" creationId="{0A90D0FB-D2C6-BA4C-714D-D40A69A2F758}"/>
          </ac:cxnSpMkLst>
        </pc:cxnChg>
        <pc:cxnChg chg="del">
          <ac:chgData name="#SIAH YEE LONG#" userId="5ad9c389-3e31-4c9c-ab9c-faad89eac7a0" providerId="ADAL" clId="{D09C7F1A-8B5A-FF49-8F3D-E678230AECA2}" dt="2023-09-14T06:59:25.961" v="433" actId="478"/>
          <ac:cxnSpMkLst>
            <pc:docMk/>
            <pc:sldMk cId="4166927865" sldId="269"/>
            <ac:cxnSpMk id="142" creationId="{9DC1E302-BC10-C04B-0A7D-757CDCF91119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43" creationId="{06C83E06-E335-813E-E600-EA32FDD7FA77}"/>
          </ac:cxnSpMkLst>
        </pc:cxnChg>
        <pc:cxnChg chg="del">
          <ac:chgData name="#SIAH YEE LONG#" userId="5ad9c389-3e31-4c9c-ab9c-faad89eac7a0" providerId="ADAL" clId="{D09C7F1A-8B5A-FF49-8F3D-E678230AECA2}" dt="2023-09-14T06:59:25.961" v="433" actId="478"/>
          <ac:cxnSpMkLst>
            <pc:docMk/>
            <pc:sldMk cId="4166927865" sldId="269"/>
            <ac:cxnSpMk id="144" creationId="{4B803EFE-FB76-015F-BE1F-FC5183B31F97}"/>
          </ac:cxnSpMkLst>
        </pc:cxnChg>
        <pc:cxnChg chg="del">
          <ac:chgData name="#SIAH YEE LONG#" userId="5ad9c389-3e31-4c9c-ab9c-faad89eac7a0" providerId="ADAL" clId="{D09C7F1A-8B5A-FF49-8F3D-E678230AECA2}" dt="2023-09-14T06:59:35.282" v="434" actId="478"/>
          <ac:cxnSpMkLst>
            <pc:docMk/>
            <pc:sldMk cId="4166927865" sldId="269"/>
            <ac:cxnSpMk id="145" creationId="{A7DC2F02-9A95-656C-760D-123CF651F63F}"/>
          </ac:cxnSpMkLst>
        </pc:cxnChg>
      </pc:sldChg>
      <pc:sldChg chg="delSp modSp add del mod delAnim modAnim">
        <pc:chgData name="#SIAH YEE LONG#" userId="5ad9c389-3e31-4c9c-ab9c-faad89eac7a0" providerId="ADAL" clId="{D09C7F1A-8B5A-FF49-8F3D-E678230AECA2}" dt="2023-09-14T06:58:46.895" v="431" actId="2696"/>
        <pc:sldMkLst>
          <pc:docMk/>
          <pc:sldMk cId="2620261554" sldId="270"/>
        </pc:sldMkLst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4" creationId="{2C17E3F6-0EEA-5CE9-7E2D-FCD909D5014D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5" creationId="{8EA2AC91-3751-AE6F-2E1B-AFDC5B76C8A3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6" creationId="{CF11C4CF-71E6-C8F8-8172-E6DB592E98EE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7" creationId="{EF813AC6-F9FF-CDF1-4DCE-61AB28A466F0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8" creationId="{9C4FF3D9-AE3A-6D6E-2979-9BC4A552069C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69" creationId="{AA5D8B12-B347-2F77-403F-2135A021BE0C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0" creationId="{DAADE979-6A8A-A12D-4EF6-60FC23360628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1" creationId="{097E3028-B960-62D5-3022-E2365AF917D4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2" creationId="{9A182BAF-F0DC-F22D-54D2-6093FB5B1507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3" creationId="{FB671030-1DC8-B779-DF48-BCB6A33D3844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4" creationId="{382FA84A-846D-158F-A504-B806D1DA1CA0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5" creationId="{1723CD63-9ED1-BB0C-CC62-30D7C0F636FF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6" creationId="{44EB891A-B990-2875-7134-9DF3A9729025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7" creationId="{6965C3C2-10D9-DA69-1EC6-A558CE458566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8" creationId="{F5CBF3EE-1D81-08E2-7D22-9F1D506DA684}"/>
          </ac:spMkLst>
        </pc:spChg>
        <pc:spChg chg="del">
          <ac:chgData name="#SIAH YEE LONG#" userId="5ad9c389-3e31-4c9c-ab9c-faad89eac7a0" providerId="ADAL" clId="{D09C7F1A-8B5A-FF49-8F3D-E678230AECA2}" dt="2023-09-14T06:47:56.948" v="298" actId="478"/>
          <ac:spMkLst>
            <pc:docMk/>
            <pc:sldMk cId="2620261554" sldId="270"/>
            <ac:spMk id="79" creationId="{FC0B203B-4415-8DBD-2BCE-9F8B2832FFAB}"/>
          </ac:spMkLst>
        </pc:spChg>
        <pc:spChg chg="mod">
          <ac:chgData name="#SIAH YEE LONG#" userId="5ad9c389-3e31-4c9c-ab9c-faad89eac7a0" providerId="ADAL" clId="{D09C7F1A-8B5A-FF49-8F3D-E678230AECA2}" dt="2023-09-14T06:48:09.677" v="302" actId="14100"/>
          <ac:spMkLst>
            <pc:docMk/>
            <pc:sldMk cId="2620261554" sldId="270"/>
            <ac:spMk id="114" creationId="{27B5B702-AF5B-0A80-1039-078BFA6D423D}"/>
          </ac:spMkLst>
        </pc:spChg>
        <pc:spChg chg="mod">
          <ac:chgData name="#SIAH YEE LONG#" userId="5ad9c389-3e31-4c9c-ab9c-faad89eac7a0" providerId="ADAL" clId="{D09C7F1A-8B5A-FF49-8F3D-E678230AECA2}" dt="2023-09-14T06:50:40.175" v="348" actId="1076"/>
          <ac:spMkLst>
            <pc:docMk/>
            <pc:sldMk cId="2620261554" sldId="270"/>
            <ac:spMk id="115" creationId="{AE071590-7CC4-8EEC-01CF-1AE8F333C1AA}"/>
          </ac:spMkLst>
        </pc:sp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86" creationId="{98CA4333-5B67-291F-F239-FF9442C813D6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87" creationId="{5CC163DD-7BF6-58FE-4BEA-7B246E189FE8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88" creationId="{8D139F16-7CB0-002A-C2A8-B516C5977212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89" creationId="{983B3D1F-2DB6-1D88-B43A-3FB54379556C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92" creationId="{2E3A2961-3C80-7909-E331-CB3805627A1C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93" creationId="{770C888E-429C-C276-ACEE-F84B31FF4A58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94" creationId="{A2408F0B-2CD8-DCAC-72E8-C36BC73045ED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95" creationId="{6102A130-5A78-BBF0-65DE-1B3ECDCFB9A1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0" creationId="{6EFD0E82-B315-1ECD-75B4-05D9E76AC54B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1" creationId="{80491E08-6E1D-9F4C-D441-3A1E06040F92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2" creationId="{E8F8D4BD-9214-EDB1-38A2-21B765FB9750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3" creationId="{CE5E83AB-8F66-5CBD-01CB-710FDF5A33A3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6" creationId="{29AD6506-B310-983F-58D7-CDB42CE7847D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7" creationId="{A56CF5E9-6B32-5439-1960-A5ADDEB191CC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8" creationId="{06B38211-836B-658B-2675-FCD50218C111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09" creationId="{789210CC-1617-4947-A145-8E1C395307BB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25" creationId="{3DCF9A0A-0E64-8C68-827C-A3460DB87EEC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1" creationId="{F9FF5048-2477-EC12-5832-C6928FD74287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2" creationId="{C990BEB3-2E53-4B5F-5C2B-22A4C31DFF71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3" creationId="{4E63B44C-3562-6EB2-8150-91F87CEC9FF5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4" creationId="{4597F3B6-E1E7-4505-E782-CE7804791E2B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5" creationId="{8D3D5758-5BD1-1A19-3D14-597B3930AA5A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6" creationId="{FB8AA380-4333-C3BF-7348-E6F09BDF2BDB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7" creationId="{965D5B7E-0A23-68E1-F75A-349181D1278C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8" creationId="{5B786225-BC4D-211E-90B1-270B28852BAA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39" creationId="{6398FCEF-3996-EDAF-3C6A-87096ED146BB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0" creationId="{745BC440-EC36-026E-DDB5-C9413A398507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1" creationId="{0A90D0FB-D2C6-BA4C-714D-D40A69A2F758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2" creationId="{9DC1E302-BC10-C04B-0A7D-757CDCF91119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3" creationId="{06C83E06-E335-813E-E600-EA32FDD7FA77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4" creationId="{4B803EFE-FB76-015F-BE1F-FC5183B31F97}"/>
          </ac:cxnSpMkLst>
        </pc:cxnChg>
        <pc:cxnChg chg="del">
          <ac:chgData name="#SIAH YEE LONG#" userId="5ad9c389-3e31-4c9c-ab9c-faad89eac7a0" providerId="ADAL" clId="{D09C7F1A-8B5A-FF49-8F3D-E678230AECA2}" dt="2023-09-14T06:47:56.948" v="298" actId="478"/>
          <ac:cxnSpMkLst>
            <pc:docMk/>
            <pc:sldMk cId="2620261554" sldId="270"/>
            <ac:cxnSpMk id="145" creationId="{A7DC2F02-9A95-656C-760D-123CF651F63F}"/>
          </ac:cxnSpMkLst>
        </pc:cxnChg>
      </pc:sldChg>
    </pc:docChg>
  </pc:docChgLst>
  <pc:docChgLst>
    <pc:chgData name="#SIAH YEE LONG#" userId="S::ysiah001@e.ntu.edu.sg::5ad9c389-3e31-4c9c-ab9c-faad89eac7a0" providerId="AD" clId="Web-{8590D8F3-3189-1EB2-FFFA-371D9576F7D3}"/>
    <pc:docChg chg="addSld delSld modSld">
      <pc:chgData name="#SIAH YEE LONG#" userId="S::ysiah001@e.ntu.edu.sg::5ad9c389-3e31-4c9c-ab9c-faad89eac7a0" providerId="AD" clId="Web-{8590D8F3-3189-1EB2-FFFA-371D9576F7D3}" dt="2023-09-14T06:05:06.625" v="279" actId="20577"/>
      <pc:docMkLst>
        <pc:docMk/>
      </pc:docMkLst>
      <pc:sldChg chg="addSp delSp modSp mod setBg">
        <pc:chgData name="#SIAH YEE LONG#" userId="S::ysiah001@e.ntu.edu.sg::5ad9c389-3e31-4c9c-ab9c-faad89eac7a0" providerId="AD" clId="Web-{8590D8F3-3189-1EB2-FFFA-371D9576F7D3}" dt="2023-09-14T06:01:14.245" v="143" actId="20577"/>
        <pc:sldMkLst>
          <pc:docMk/>
          <pc:sldMk cId="109857222" sldId="256"/>
        </pc:sldMkLst>
        <pc:spChg chg="mod">
          <ac:chgData name="#SIAH YEE LONG#" userId="S::ysiah001@e.ntu.edu.sg::5ad9c389-3e31-4c9c-ab9c-faad89eac7a0" providerId="AD" clId="Web-{8590D8F3-3189-1EB2-FFFA-371D9576F7D3}" dt="2023-09-14T05:59:01.367" v="16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#SIAH YEE LONG#" userId="S::ysiah001@e.ntu.edu.sg::5ad9c389-3e31-4c9c-ab9c-faad89eac7a0" providerId="AD" clId="Web-{8590D8F3-3189-1EB2-FFFA-371D9576F7D3}" dt="2023-09-14T06:01:14.245" v="14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#SIAH YEE LONG#" userId="S::ysiah001@e.ntu.edu.sg::5ad9c389-3e31-4c9c-ab9c-faad89eac7a0" providerId="AD" clId="Web-{8590D8F3-3189-1EB2-FFFA-371D9576F7D3}" dt="2023-09-14T05:58:45.210" v="3"/>
          <ac:spMkLst>
            <pc:docMk/>
            <pc:sldMk cId="109857222" sldId="256"/>
            <ac:spMk id="19" creationId="{42AE77C8-8636-492A-ABA7-1B8730025A08}"/>
          </ac:spMkLst>
        </pc:spChg>
        <pc:spChg chg="add del">
          <ac:chgData name="#SIAH YEE LONG#" userId="S::ysiah001@e.ntu.edu.sg::5ad9c389-3e31-4c9c-ab9c-faad89eac7a0" providerId="AD" clId="Web-{8590D8F3-3189-1EB2-FFFA-371D9576F7D3}" dt="2023-09-14T05:58:45.210" v="3"/>
          <ac:spMkLst>
            <pc:docMk/>
            <pc:sldMk cId="109857222" sldId="256"/>
            <ac:spMk id="21" creationId="{095830D2-F2AE-4DD8-B586-89B0977916FF}"/>
          </ac:spMkLst>
        </pc:spChg>
        <pc:spChg chg="add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23" creationId="{AF2F604E-43BE-4DC3-B983-E071523364F8}"/>
          </ac:spMkLst>
        </pc:spChg>
        <pc:spChg chg="add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24" creationId="{E91DC736-0EF8-4F87-9146-EBF1D2EE4D3D}"/>
          </ac:spMkLst>
        </pc:spChg>
        <pc:spChg chg="add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25" creationId="{08C9B587-E65E-4B52-B37C-ABEBB6E87928}"/>
          </ac:spMkLst>
        </pc:spChg>
        <pc:spChg chg="add">
          <ac:chgData name="#SIAH YEE LONG#" userId="S::ysiah001@e.ntu.edu.sg::5ad9c389-3e31-4c9c-ab9c-faad89eac7a0" providerId="AD" clId="Web-{8590D8F3-3189-1EB2-FFFA-371D9576F7D3}" dt="2023-09-14T05:58:45.226" v="4"/>
          <ac:spMkLst>
            <pc:docMk/>
            <pc:sldMk cId="109857222" sldId="256"/>
            <ac:spMk id="27" creationId="{097CD68E-23E3-4007-8847-CD0944C4F7BE}"/>
          </ac:spMkLst>
        </pc:spChg>
        <pc:picChg chg="add del">
          <ac:chgData name="#SIAH YEE LONG#" userId="S::ysiah001@e.ntu.edu.sg::5ad9c389-3e31-4c9c-ab9c-faad89eac7a0" providerId="AD" clId="Web-{8590D8F3-3189-1EB2-FFFA-371D9576F7D3}" dt="2023-09-14T05:58:15.585" v="1"/>
          <ac:picMkLst>
            <pc:docMk/>
            <pc:sldMk cId="109857222" sldId="256"/>
            <ac:picMk id="5" creationId="{3B18EBEB-C21C-93F0-03B4-9C5D28856D9E}"/>
          </ac:picMkLst>
        </pc:picChg>
        <pc:picChg chg="add del">
          <ac:chgData name="#SIAH YEE LONG#" userId="S::ysiah001@e.ntu.edu.sg::5ad9c389-3e31-4c9c-ab9c-faad89eac7a0" providerId="AD" clId="Web-{8590D8F3-3189-1EB2-FFFA-371D9576F7D3}" dt="2023-09-14T05:58:45.210" v="3"/>
          <ac:picMkLst>
            <pc:docMk/>
            <pc:sldMk cId="109857222" sldId="256"/>
            <ac:picMk id="15" creationId="{A0945E98-4C12-C1BB-C01D-1D1DC9F75A6D}"/>
          </ac:picMkLst>
        </pc:picChg>
        <pc:picChg chg="add">
          <ac:chgData name="#SIAH YEE LONG#" userId="S::ysiah001@e.ntu.edu.sg::5ad9c389-3e31-4c9c-ab9c-faad89eac7a0" providerId="AD" clId="Web-{8590D8F3-3189-1EB2-FFFA-371D9576F7D3}" dt="2023-09-14T05:58:45.226" v="4"/>
          <ac:picMkLst>
            <pc:docMk/>
            <pc:sldMk cId="109857222" sldId="256"/>
            <ac:picMk id="26" creationId="{80E05701-4666-5ED0-A05B-CAC10781B9AC}"/>
          </ac:picMkLst>
        </pc:picChg>
        <pc:cxnChg chg="add del">
          <ac:chgData name="#SIAH YEE LONG#" userId="S::ysiah001@e.ntu.edu.sg::5ad9c389-3e31-4c9c-ab9c-faad89eac7a0" providerId="AD" clId="Web-{8590D8F3-3189-1EB2-FFFA-371D9576F7D3}" dt="2023-09-14T05:58:45.226" v="4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modSp new">
        <pc:chgData name="#SIAH YEE LONG#" userId="S::ysiah001@e.ntu.edu.sg::5ad9c389-3e31-4c9c-ab9c-faad89eac7a0" providerId="AD" clId="Web-{8590D8F3-3189-1EB2-FFFA-371D9576F7D3}" dt="2023-09-14T06:02:24.778" v="199" actId="20577"/>
        <pc:sldMkLst>
          <pc:docMk/>
          <pc:sldMk cId="3981861645" sldId="258"/>
        </pc:sldMkLst>
        <pc:spChg chg="mod">
          <ac:chgData name="#SIAH YEE LONG#" userId="S::ysiah001@e.ntu.edu.sg::5ad9c389-3e31-4c9c-ab9c-faad89eac7a0" providerId="AD" clId="Web-{8590D8F3-3189-1EB2-FFFA-371D9576F7D3}" dt="2023-09-14T05:59:51.056" v="58" actId="20577"/>
          <ac:spMkLst>
            <pc:docMk/>
            <pc:sldMk cId="3981861645" sldId="258"/>
            <ac:spMk id="2" creationId="{CD9ABC60-8516-336A-D459-B8A7D68AF3B7}"/>
          </ac:spMkLst>
        </pc:spChg>
        <pc:spChg chg="mod">
          <ac:chgData name="#SIAH YEE LONG#" userId="S::ysiah001@e.ntu.edu.sg::5ad9c389-3e31-4c9c-ab9c-faad89eac7a0" providerId="AD" clId="Web-{8590D8F3-3189-1EB2-FFFA-371D9576F7D3}" dt="2023-09-14T06:02:24.778" v="199" actId="20577"/>
          <ac:spMkLst>
            <pc:docMk/>
            <pc:sldMk cId="3981861645" sldId="258"/>
            <ac:spMk id="3" creationId="{5D9E19F3-AFE0-FDF5-8B39-A5F095EC3673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2:31.356" v="208" actId="20577"/>
        <pc:sldMkLst>
          <pc:docMk/>
          <pc:sldMk cId="378345865" sldId="259"/>
        </pc:sldMkLst>
        <pc:spChg chg="mod">
          <ac:chgData name="#SIAH YEE LONG#" userId="S::ysiah001@e.ntu.edu.sg::5ad9c389-3e31-4c9c-ab9c-faad89eac7a0" providerId="AD" clId="Web-{8590D8F3-3189-1EB2-FFFA-371D9576F7D3}" dt="2023-09-14T06:02:31.356" v="208" actId="20577"/>
          <ac:spMkLst>
            <pc:docMk/>
            <pc:sldMk cId="378345865" sldId="259"/>
            <ac:spMk id="2" creationId="{63CFFDA8-CF6D-504D-2A9F-88F8E5C46088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2:40.262" v="221" actId="20577"/>
        <pc:sldMkLst>
          <pc:docMk/>
          <pc:sldMk cId="1875069168" sldId="260"/>
        </pc:sldMkLst>
        <pc:spChg chg="mod">
          <ac:chgData name="#SIAH YEE LONG#" userId="S::ysiah001@e.ntu.edu.sg::5ad9c389-3e31-4c9c-ab9c-faad89eac7a0" providerId="AD" clId="Web-{8590D8F3-3189-1EB2-FFFA-371D9576F7D3}" dt="2023-09-14T06:02:40.262" v="221" actId="20577"/>
          <ac:spMkLst>
            <pc:docMk/>
            <pc:sldMk cId="1875069168" sldId="260"/>
            <ac:spMk id="2" creationId="{90807B8A-CAD9-DAE6-4511-615447A34357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3:00.825" v="230" actId="20577"/>
        <pc:sldMkLst>
          <pc:docMk/>
          <pc:sldMk cId="2482290493" sldId="261"/>
        </pc:sldMkLst>
        <pc:spChg chg="mod">
          <ac:chgData name="#SIAH YEE LONG#" userId="S::ysiah001@e.ntu.edu.sg::5ad9c389-3e31-4c9c-ab9c-faad89eac7a0" providerId="AD" clId="Web-{8590D8F3-3189-1EB2-FFFA-371D9576F7D3}" dt="2023-09-14T06:02:46.575" v="226" actId="20577"/>
          <ac:spMkLst>
            <pc:docMk/>
            <pc:sldMk cId="2482290493" sldId="261"/>
            <ac:spMk id="2" creationId="{0323FA9A-DF9F-7E29-E3D6-7C7C79D3EDFF}"/>
          </ac:spMkLst>
        </pc:spChg>
        <pc:spChg chg="mod">
          <ac:chgData name="#SIAH YEE LONG#" userId="S::ysiah001@e.ntu.edu.sg::5ad9c389-3e31-4c9c-ab9c-faad89eac7a0" providerId="AD" clId="Web-{8590D8F3-3189-1EB2-FFFA-371D9576F7D3}" dt="2023-09-14T06:03:00.825" v="230" actId="20577"/>
          <ac:spMkLst>
            <pc:docMk/>
            <pc:sldMk cId="2482290493" sldId="261"/>
            <ac:spMk id="3" creationId="{3BEB0325-14F1-64BD-A35C-48EA6E5D92D4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3:44.639" v="251" actId="20577"/>
        <pc:sldMkLst>
          <pc:docMk/>
          <pc:sldMk cId="152916249" sldId="262"/>
        </pc:sldMkLst>
        <pc:spChg chg="mod">
          <ac:chgData name="#SIAH YEE LONG#" userId="S::ysiah001@e.ntu.edu.sg::5ad9c389-3e31-4c9c-ab9c-faad89eac7a0" providerId="AD" clId="Web-{8590D8F3-3189-1EB2-FFFA-371D9576F7D3}" dt="2023-09-14T06:03:44.639" v="251" actId="20577"/>
          <ac:spMkLst>
            <pc:docMk/>
            <pc:sldMk cId="152916249" sldId="262"/>
            <ac:spMk id="2" creationId="{C5D50E06-D4F4-4F0E-0F2F-E4264A566B79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3:49.576" v="252" actId="20577"/>
        <pc:sldMkLst>
          <pc:docMk/>
          <pc:sldMk cId="1882557134" sldId="263"/>
        </pc:sldMkLst>
        <pc:spChg chg="mod">
          <ac:chgData name="#SIAH YEE LONG#" userId="S::ysiah001@e.ntu.edu.sg::5ad9c389-3e31-4c9c-ab9c-faad89eac7a0" providerId="AD" clId="Web-{8590D8F3-3189-1EB2-FFFA-371D9576F7D3}" dt="2023-09-14T06:03:49.576" v="252" actId="20577"/>
          <ac:spMkLst>
            <pc:docMk/>
            <pc:sldMk cId="1882557134" sldId="263"/>
            <ac:spMk id="2" creationId="{11C17D19-5BFA-D9F0-6DC1-002F323ADD54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3:59.295" v="253" actId="20577"/>
        <pc:sldMkLst>
          <pc:docMk/>
          <pc:sldMk cId="3747564519" sldId="264"/>
        </pc:sldMkLst>
        <pc:spChg chg="mod">
          <ac:chgData name="#SIAH YEE LONG#" userId="S::ysiah001@e.ntu.edu.sg::5ad9c389-3e31-4c9c-ab9c-faad89eac7a0" providerId="AD" clId="Web-{8590D8F3-3189-1EB2-FFFA-371D9576F7D3}" dt="2023-09-14T06:03:59.295" v="253" actId="20577"/>
          <ac:spMkLst>
            <pc:docMk/>
            <pc:sldMk cId="3747564519" sldId="264"/>
            <ac:spMk id="2" creationId="{30EA7B94-FF54-289C-66C8-CD2963E400B6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4:42.578" v="267" actId="20577"/>
        <pc:sldMkLst>
          <pc:docMk/>
          <pc:sldMk cId="436052224" sldId="265"/>
        </pc:sldMkLst>
        <pc:spChg chg="mod">
          <ac:chgData name="#SIAH YEE LONG#" userId="S::ysiah001@e.ntu.edu.sg::5ad9c389-3e31-4c9c-ab9c-faad89eac7a0" providerId="AD" clId="Web-{8590D8F3-3189-1EB2-FFFA-371D9576F7D3}" dt="2023-09-14T06:04:19.874" v="258" actId="20577"/>
          <ac:spMkLst>
            <pc:docMk/>
            <pc:sldMk cId="436052224" sldId="265"/>
            <ac:spMk id="2" creationId="{1BEE7E06-E20A-85A4-BF2A-0950D6C46D4A}"/>
          </ac:spMkLst>
        </pc:spChg>
        <pc:spChg chg="mod">
          <ac:chgData name="#SIAH YEE LONG#" userId="S::ysiah001@e.ntu.edu.sg::5ad9c389-3e31-4c9c-ab9c-faad89eac7a0" providerId="AD" clId="Web-{8590D8F3-3189-1EB2-FFFA-371D9576F7D3}" dt="2023-09-14T06:04:42.578" v="267" actId="20577"/>
          <ac:spMkLst>
            <pc:docMk/>
            <pc:sldMk cId="436052224" sldId="265"/>
            <ac:spMk id="3" creationId="{8FAAB628-94DB-DE5A-4079-048CEDCF5881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4:51.781" v="271" actId="20577"/>
        <pc:sldMkLst>
          <pc:docMk/>
          <pc:sldMk cId="594963421" sldId="266"/>
        </pc:sldMkLst>
        <pc:spChg chg="mod">
          <ac:chgData name="#SIAH YEE LONG#" userId="S::ysiah001@e.ntu.edu.sg::5ad9c389-3e31-4c9c-ab9c-faad89eac7a0" providerId="AD" clId="Web-{8590D8F3-3189-1EB2-FFFA-371D9576F7D3}" dt="2023-09-14T06:04:51.781" v="271" actId="20577"/>
          <ac:spMkLst>
            <pc:docMk/>
            <pc:sldMk cId="594963421" sldId="266"/>
            <ac:spMk id="2" creationId="{2B821B66-1F49-9BC3-6E7A-3DC184358FC9}"/>
          </ac:spMkLst>
        </pc:spChg>
      </pc:sldChg>
      <pc:sldChg chg="modSp new">
        <pc:chgData name="#SIAH YEE LONG#" userId="S::ysiah001@e.ntu.edu.sg::5ad9c389-3e31-4c9c-ab9c-faad89eac7a0" providerId="AD" clId="Web-{8590D8F3-3189-1EB2-FFFA-371D9576F7D3}" dt="2023-09-14T06:05:02.953" v="276" actId="20577"/>
        <pc:sldMkLst>
          <pc:docMk/>
          <pc:sldMk cId="2056575962" sldId="267"/>
        </pc:sldMkLst>
        <pc:spChg chg="mod">
          <ac:chgData name="#SIAH YEE LONG#" userId="S::ysiah001@e.ntu.edu.sg::5ad9c389-3e31-4c9c-ab9c-faad89eac7a0" providerId="AD" clId="Web-{8590D8F3-3189-1EB2-FFFA-371D9576F7D3}" dt="2023-09-14T06:05:02.953" v="276" actId="20577"/>
          <ac:spMkLst>
            <pc:docMk/>
            <pc:sldMk cId="2056575962" sldId="267"/>
            <ac:spMk id="2" creationId="{0157401E-BC96-51AE-130F-E790078A9F57}"/>
          </ac:spMkLst>
        </pc:spChg>
      </pc:sldChg>
      <pc:sldChg chg="modSp add del replId">
        <pc:chgData name="#SIAH YEE LONG#" userId="S::ysiah001@e.ntu.edu.sg::5ad9c389-3e31-4c9c-ab9c-faad89eac7a0" providerId="AD" clId="Web-{8590D8F3-3189-1EB2-FFFA-371D9576F7D3}" dt="2023-09-14T06:03:36.310" v="246"/>
        <pc:sldMkLst>
          <pc:docMk/>
          <pc:sldMk cId="3200780595" sldId="267"/>
        </pc:sldMkLst>
        <pc:spChg chg="mod">
          <ac:chgData name="#SIAH YEE LONG#" userId="S::ysiah001@e.ntu.edu.sg::5ad9c389-3e31-4c9c-ab9c-faad89eac7a0" providerId="AD" clId="Web-{8590D8F3-3189-1EB2-FFFA-371D9576F7D3}" dt="2023-09-14T06:03:27.638" v="245" actId="20577"/>
          <ac:spMkLst>
            <pc:docMk/>
            <pc:sldMk cId="3200780595" sldId="267"/>
            <ac:spMk id="2" creationId="{0323FA9A-DF9F-7E29-E3D6-7C7C79D3EDFF}"/>
          </ac:spMkLst>
        </pc:spChg>
        <pc:spChg chg="mod">
          <ac:chgData name="#SIAH YEE LONG#" userId="S::ysiah001@e.ntu.edu.sg::5ad9c389-3e31-4c9c-ab9c-faad89eac7a0" providerId="AD" clId="Web-{8590D8F3-3189-1EB2-FFFA-371D9576F7D3}" dt="2023-09-14T06:03:09.763" v="234" actId="20577"/>
          <ac:spMkLst>
            <pc:docMk/>
            <pc:sldMk cId="3200780595" sldId="267"/>
            <ac:spMk id="3" creationId="{3BEB0325-14F1-64BD-A35C-48EA6E5D92D4}"/>
          </ac:spMkLst>
        </pc:spChg>
      </pc:sldChg>
      <pc:sldChg chg="add del replId">
        <pc:chgData name="#SIAH YEE LONG#" userId="S::ysiah001@e.ntu.edu.sg::5ad9c389-3e31-4c9c-ab9c-faad89eac7a0" providerId="AD" clId="Web-{8590D8F3-3189-1EB2-FFFA-371D9576F7D3}" dt="2023-09-14T06:03:37.701" v="248"/>
        <pc:sldMkLst>
          <pc:docMk/>
          <pc:sldMk cId="1448189439" sldId="268"/>
        </pc:sldMkLst>
      </pc:sldChg>
      <pc:sldChg chg="modSp new">
        <pc:chgData name="#SIAH YEE LONG#" userId="S::ysiah001@e.ntu.edu.sg::5ad9c389-3e31-4c9c-ab9c-faad89eac7a0" providerId="AD" clId="Web-{8590D8F3-3189-1EB2-FFFA-371D9576F7D3}" dt="2023-09-14T06:05:06.625" v="279" actId="20577"/>
        <pc:sldMkLst>
          <pc:docMk/>
          <pc:sldMk cId="2538695809" sldId="268"/>
        </pc:sldMkLst>
        <pc:spChg chg="mod">
          <ac:chgData name="#SIAH YEE LONG#" userId="S::ysiah001@e.ntu.edu.sg::5ad9c389-3e31-4c9c-ab9c-faad89eac7a0" providerId="AD" clId="Web-{8590D8F3-3189-1EB2-FFFA-371D9576F7D3}" dt="2023-09-14T06:05:06.625" v="279" actId="20577"/>
          <ac:spMkLst>
            <pc:docMk/>
            <pc:sldMk cId="2538695809" sldId="268"/>
            <ac:spMk id="2" creationId="{33AA5015-0B43-4DDF-CC02-07201B1D4BE7}"/>
          </ac:spMkLst>
        </pc:spChg>
      </pc:sldChg>
      <pc:sldChg chg="add del replId">
        <pc:chgData name="#SIAH YEE LONG#" userId="S::ysiah001@e.ntu.edu.sg::5ad9c389-3e31-4c9c-ab9c-faad89eac7a0" providerId="AD" clId="Web-{8590D8F3-3189-1EB2-FFFA-371D9576F7D3}" dt="2023-09-14T06:03:36.873" v="247"/>
        <pc:sldMkLst>
          <pc:docMk/>
          <pc:sldMk cId="3100497000" sldId="269"/>
        </pc:sldMkLst>
      </pc:sldChg>
    </pc:docChg>
  </pc:docChgLst>
  <pc:docChgLst>
    <pc:chgData name="#MATTHEW HENG YU JIE#" userId="S::matt0069@e.ntu.edu.sg::37c49123-99a8-4e09-9037-a257dee94e99" providerId="AD" clId="Web-{083EA84D-67E8-4E22-089D-49770DE7E3A5}"/>
    <pc:docChg chg="modSld">
      <pc:chgData name="#MATTHEW HENG YU JIE#" userId="S::matt0069@e.ntu.edu.sg::37c49123-99a8-4e09-9037-a257dee94e99" providerId="AD" clId="Web-{083EA84D-67E8-4E22-089D-49770DE7E3A5}" dt="2023-09-20T15:24:01.590" v="53" actId="14100"/>
      <pc:docMkLst>
        <pc:docMk/>
      </pc:docMkLst>
      <pc:sldChg chg="addSp delSp modSp">
        <pc:chgData name="#MATTHEW HENG YU JIE#" userId="S::matt0069@e.ntu.edu.sg::37c49123-99a8-4e09-9037-a257dee94e99" providerId="AD" clId="Web-{083EA84D-67E8-4E22-089D-49770DE7E3A5}" dt="2023-09-20T13:59:30.447" v="43"/>
        <pc:sldMkLst>
          <pc:docMk/>
          <pc:sldMk cId="594963421" sldId="266"/>
        </pc:sldMkLst>
        <pc:spChg chg="del">
          <ac:chgData name="#MATTHEW HENG YU JIE#" userId="S::matt0069@e.ntu.edu.sg::37c49123-99a8-4e09-9037-a257dee94e99" providerId="AD" clId="Web-{083EA84D-67E8-4E22-089D-49770DE7E3A5}" dt="2023-09-20T13:48:44.944" v="0"/>
          <ac:spMkLst>
            <pc:docMk/>
            <pc:sldMk cId="594963421" sldId="266"/>
            <ac:spMk id="3" creationId="{4C2D7B18-F405-6597-D71B-D94A6F1AFA23}"/>
          </ac:spMkLst>
        </pc:spChg>
        <pc:spChg chg="add del mod">
          <ac:chgData name="#MATTHEW HENG YU JIE#" userId="S::matt0069@e.ntu.edu.sg::37c49123-99a8-4e09-9037-a257dee94e99" providerId="AD" clId="Web-{083EA84D-67E8-4E22-089D-49770DE7E3A5}" dt="2023-09-20T13:50:00.664" v="7"/>
          <ac:spMkLst>
            <pc:docMk/>
            <pc:sldMk cId="594963421" sldId="266"/>
            <ac:spMk id="6" creationId="{D99CE45D-DF80-4C5C-4912-50FF177D548D}"/>
          </ac:spMkLst>
        </pc:spChg>
        <pc:spChg chg="add del mod">
          <ac:chgData name="#MATTHEW HENG YU JIE#" userId="S::matt0069@e.ntu.edu.sg::37c49123-99a8-4e09-9037-a257dee94e99" providerId="AD" clId="Web-{083EA84D-67E8-4E22-089D-49770DE7E3A5}" dt="2023-09-20T13:53:45.390" v="27"/>
          <ac:spMkLst>
            <pc:docMk/>
            <pc:sldMk cId="594963421" sldId="266"/>
            <ac:spMk id="9" creationId="{D4B80FDD-24B8-648B-DC07-297108A4F568}"/>
          </ac:spMkLst>
        </pc:spChg>
        <pc:spChg chg="add del mod">
          <ac:chgData name="#MATTHEW HENG YU JIE#" userId="S::matt0069@e.ntu.edu.sg::37c49123-99a8-4e09-9037-a257dee94e99" providerId="AD" clId="Web-{083EA84D-67E8-4E22-089D-49770DE7E3A5}" dt="2023-09-20T13:59:30.447" v="43"/>
          <ac:spMkLst>
            <pc:docMk/>
            <pc:sldMk cId="594963421" sldId="266"/>
            <ac:spMk id="13" creationId="{E5549DAC-F9B2-6A66-0CA1-6E48A779EE4E}"/>
          </ac:spMkLst>
        </pc:spChg>
        <pc:graphicFrameChg chg="add del mod ord modGraphic">
          <ac:chgData name="#MATTHEW HENG YU JIE#" userId="S::matt0069@e.ntu.edu.sg::37c49123-99a8-4e09-9037-a257dee94e99" providerId="AD" clId="Web-{083EA84D-67E8-4E22-089D-49770DE7E3A5}" dt="2023-09-20T13:49:39.133" v="6"/>
          <ac:graphicFrameMkLst>
            <pc:docMk/>
            <pc:sldMk cId="594963421" sldId="266"/>
            <ac:graphicFrameMk id="4" creationId="{9F652E89-2907-88FF-1A67-C1C3EE1D74E3}"/>
          </ac:graphicFrameMkLst>
        </pc:graphicFrameChg>
        <pc:graphicFrameChg chg="add del mod ord modGraphic">
          <ac:chgData name="#MATTHEW HENG YU JIE#" userId="S::matt0069@e.ntu.edu.sg::37c49123-99a8-4e09-9037-a257dee94e99" providerId="AD" clId="Web-{083EA84D-67E8-4E22-089D-49770DE7E3A5}" dt="2023-09-20T13:53:31.827" v="26"/>
          <ac:graphicFrameMkLst>
            <pc:docMk/>
            <pc:sldMk cId="594963421" sldId="266"/>
            <ac:graphicFrameMk id="7" creationId="{E8102C1C-4F67-3A3C-E9DD-881C831C0B86}"/>
          </ac:graphicFrameMkLst>
        </pc:graphicFrameChg>
        <pc:graphicFrameChg chg="add del mod ord modGraphic">
          <ac:chgData name="#MATTHEW HENG YU JIE#" userId="S::matt0069@e.ntu.edu.sg::37c49123-99a8-4e09-9037-a257dee94e99" providerId="AD" clId="Web-{083EA84D-67E8-4E22-089D-49770DE7E3A5}" dt="2023-09-20T13:59:19.665" v="42"/>
          <ac:graphicFrameMkLst>
            <pc:docMk/>
            <pc:sldMk cId="594963421" sldId="266"/>
            <ac:graphicFrameMk id="10" creationId="{1EAA8516-3864-EF6B-874C-42BC616F7903}"/>
          </ac:graphicFrameMkLst>
        </pc:graphicFrameChg>
        <pc:picChg chg="add del mod">
          <ac:chgData name="#MATTHEW HENG YU JIE#" userId="S::matt0069@e.ntu.edu.sg::37c49123-99a8-4e09-9037-a257dee94e99" providerId="AD" clId="Web-{083EA84D-67E8-4E22-089D-49770DE7E3A5}" dt="2023-09-20T13:55:15.158" v="41"/>
          <ac:picMkLst>
            <pc:docMk/>
            <pc:sldMk cId="594963421" sldId="266"/>
            <ac:picMk id="11" creationId="{DACAB069-94F1-F0F6-8168-6471250CD60B}"/>
          </ac:picMkLst>
        </pc:picChg>
      </pc:sldChg>
      <pc:sldChg chg="addSp delSp modSp mod setBg">
        <pc:chgData name="#MATTHEW HENG YU JIE#" userId="S::matt0069@e.ntu.edu.sg::37c49123-99a8-4e09-9037-a257dee94e99" providerId="AD" clId="Web-{083EA84D-67E8-4E22-089D-49770DE7E3A5}" dt="2023-09-20T15:24:01.590" v="53" actId="14100"/>
        <pc:sldMkLst>
          <pc:docMk/>
          <pc:sldMk cId="2538695809" sldId="268"/>
        </pc:sldMkLst>
        <pc:spChg chg="mod">
          <ac:chgData name="#MATTHEW HENG YU JIE#" userId="S::matt0069@e.ntu.edu.sg::37c49123-99a8-4e09-9037-a257dee94e99" providerId="AD" clId="Web-{083EA84D-67E8-4E22-089D-49770DE7E3A5}" dt="2023-09-20T15:23:15.776" v="49"/>
          <ac:spMkLst>
            <pc:docMk/>
            <pc:sldMk cId="2538695809" sldId="268"/>
            <ac:spMk id="2" creationId="{33AA5015-0B43-4DDF-CC02-07201B1D4BE7}"/>
          </ac:spMkLst>
        </pc:spChg>
        <pc:spChg chg="del">
          <ac:chgData name="#MATTHEW HENG YU JIE#" userId="S::matt0069@e.ntu.edu.sg::37c49123-99a8-4e09-9037-a257dee94e99" providerId="AD" clId="Web-{083EA84D-67E8-4E22-089D-49770DE7E3A5}" dt="2023-09-20T15:21:34.007" v="44"/>
          <ac:spMkLst>
            <pc:docMk/>
            <pc:sldMk cId="2538695809" sldId="268"/>
            <ac:spMk id="3" creationId="{8ED71B49-7F9A-5196-7BEA-0E44D67E911F}"/>
          </ac:spMkLst>
        </pc:spChg>
        <pc:spChg chg="add del mod">
          <ac:chgData name="#MATTHEW HENG YU JIE#" userId="S::matt0069@e.ntu.edu.sg::37c49123-99a8-4e09-9037-a257dee94e99" providerId="AD" clId="Web-{083EA84D-67E8-4E22-089D-49770DE7E3A5}" dt="2023-09-20T15:23:05.901" v="46"/>
          <ac:spMkLst>
            <pc:docMk/>
            <pc:sldMk cId="2538695809" sldId="268"/>
            <ac:spMk id="6" creationId="{0B1E5789-D76F-21AF-3EBD-D3E2FC7533A7}"/>
          </ac:spMkLst>
        </pc:spChg>
        <pc:spChg chg="add">
          <ac:chgData name="#MATTHEW HENG YU JIE#" userId="S::matt0069@e.ntu.edu.sg::37c49123-99a8-4e09-9037-a257dee94e99" providerId="AD" clId="Web-{083EA84D-67E8-4E22-089D-49770DE7E3A5}" dt="2023-09-20T15:23:15.776" v="49"/>
          <ac:spMkLst>
            <pc:docMk/>
            <pc:sldMk cId="2538695809" sldId="268"/>
            <ac:spMk id="12" creationId="{6753252F-4873-4F63-801D-CC719279A7D5}"/>
          </ac:spMkLst>
        </pc:spChg>
        <pc:spChg chg="add">
          <ac:chgData name="#MATTHEW HENG YU JIE#" userId="S::matt0069@e.ntu.edu.sg::37c49123-99a8-4e09-9037-a257dee94e99" providerId="AD" clId="Web-{083EA84D-67E8-4E22-089D-49770DE7E3A5}" dt="2023-09-20T15:23:15.776" v="49"/>
          <ac:spMkLst>
            <pc:docMk/>
            <pc:sldMk cId="2538695809" sldId="268"/>
            <ac:spMk id="14" creationId="{047C8CCB-F95D-4249-92DD-651249D3535A}"/>
          </ac:spMkLst>
        </pc:spChg>
        <pc:picChg chg="add del mod ord">
          <ac:chgData name="#MATTHEW HENG YU JIE#" userId="S::matt0069@e.ntu.edu.sg::37c49123-99a8-4e09-9037-a257dee94e99" providerId="AD" clId="Web-{083EA84D-67E8-4E22-089D-49770DE7E3A5}" dt="2023-09-20T15:21:38.319" v="45"/>
          <ac:picMkLst>
            <pc:docMk/>
            <pc:sldMk cId="2538695809" sldId="268"/>
            <ac:picMk id="4" creationId="{1CEBFF7E-4C7C-F7B6-4536-61D6B49A420D}"/>
          </ac:picMkLst>
        </pc:picChg>
        <pc:picChg chg="add mod ord">
          <ac:chgData name="#MATTHEW HENG YU JIE#" userId="S::matt0069@e.ntu.edu.sg::37c49123-99a8-4e09-9037-a257dee94e99" providerId="AD" clId="Web-{083EA84D-67E8-4E22-089D-49770DE7E3A5}" dt="2023-09-20T15:24:01.590" v="53" actId="14100"/>
          <ac:picMkLst>
            <pc:docMk/>
            <pc:sldMk cId="2538695809" sldId="268"/>
            <ac:picMk id="7" creationId="{4FAFD9F1-0899-2F55-31D9-1E092B90E8DB}"/>
          </ac:picMkLst>
        </pc:picChg>
      </pc:sldChg>
    </pc:docChg>
  </pc:docChgLst>
  <pc:docChgLst>
    <pc:chgData name="#WANG ANQI#" userId="S::wang1868@e.ntu.edu.sg::25bc87d3-d3c3-4919-a4fb-e856c31d17c5" providerId="AD" clId="Web-{9ECBAC39-63E9-620D-9187-4F70886B3B3D}"/>
    <pc:docChg chg="modSld">
      <pc:chgData name="#WANG ANQI#" userId="S::wang1868@e.ntu.edu.sg::25bc87d3-d3c3-4919-a4fb-e856c31d17c5" providerId="AD" clId="Web-{9ECBAC39-63E9-620D-9187-4F70886B3B3D}" dt="2023-09-25T01:47:06.781" v="0"/>
      <pc:docMkLst>
        <pc:docMk/>
      </pc:docMkLst>
      <pc:sldChg chg="addAnim">
        <pc:chgData name="#WANG ANQI#" userId="S::wang1868@e.ntu.edu.sg::25bc87d3-d3c3-4919-a4fb-e856c31d17c5" providerId="AD" clId="Web-{9ECBAC39-63E9-620D-9187-4F70886B3B3D}" dt="2023-09-25T01:47:06.781" v="0"/>
        <pc:sldMkLst>
          <pc:docMk/>
          <pc:sldMk cId="1882557134" sldId="263"/>
        </pc:sldMkLst>
      </pc:sldChg>
    </pc:docChg>
  </pc:docChgLst>
  <pc:docChgLst>
    <pc:chgData name="#MATTHEW HENG YU JIE#" userId="S::matt0069@e.ntu.edu.sg::37c49123-99a8-4e09-9037-a257dee94e99" providerId="AD" clId="Web-{74EBA091-571C-5D3A-D32A-A7C99E497A2B}"/>
    <pc:docChg chg="modSld">
      <pc:chgData name="#MATTHEW HENG YU JIE#" userId="S::matt0069@e.ntu.edu.sg::37c49123-99a8-4e09-9037-a257dee94e99" providerId="AD" clId="Web-{74EBA091-571C-5D3A-D32A-A7C99E497A2B}" dt="2023-09-20T14:38:34.374" v="33" actId="1076"/>
      <pc:docMkLst>
        <pc:docMk/>
      </pc:docMkLst>
      <pc:sldChg chg="addSp delSp modSp mod setBg addAnim delAnim">
        <pc:chgData name="#MATTHEW HENG YU JIE#" userId="S::matt0069@e.ntu.edu.sg::37c49123-99a8-4e09-9037-a257dee94e99" providerId="AD" clId="Web-{74EBA091-571C-5D3A-D32A-A7C99E497A2B}" dt="2023-09-20T14:38:34.374" v="33" actId="1076"/>
        <pc:sldMkLst>
          <pc:docMk/>
          <pc:sldMk cId="594963421" sldId="266"/>
        </pc:sldMkLst>
        <pc:spChg chg="mod">
          <ac:chgData name="#MATTHEW HENG YU JIE#" userId="S::matt0069@e.ntu.edu.sg::37c49123-99a8-4e09-9037-a257dee94e99" providerId="AD" clId="Web-{74EBA091-571C-5D3A-D32A-A7C99E497A2B}" dt="2023-09-20T14:38:20.827" v="28"/>
          <ac:spMkLst>
            <pc:docMk/>
            <pc:sldMk cId="594963421" sldId="266"/>
            <ac:spMk id="2" creationId="{2B821B66-1F49-9BC3-6E7A-3DC184358FC9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20.827" v="29"/>
          <ac:spMkLst>
            <pc:docMk/>
            <pc:sldMk cId="594963421" sldId="266"/>
            <ac:spMk id="12" creationId="{D4771268-CB57-404A-9271-370EB28F6090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14.749" v="22"/>
          <ac:spMkLst>
            <pc:docMk/>
            <pc:sldMk cId="594963421" sldId="266"/>
            <ac:spMk id="17" creationId="{A4AC5506-6312-4701-8D3C-40187889A947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17.046" v="24"/>
          <ac:spMkLst>
            <pc:docMk/>
            <pc:sldMk cId="594963421" sldId="266"/>
            <ac:spMk id="19" creationId="{047C8CCB-F95D-4249-92DD-651249D3535A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17.046" v="24"/>
          <ac:spMkLst>
            <pc:docMk/>
            <pc:sldMk cId="594963421" sldId="266"/>
            <ac:spMk id="20" creationId="{6753252F-4873-4F63-801D-CC719279A7D5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20.827" v="28"/>
          <ac:spMkLst>
            <pc:docMk/>
            <pc:sldMk cId="594963421" sldId="266"/>
            <ac:spMk id="22" creationId="{16C5FA50-8D52-4617-AF91-5C7B1C8352F1}"/>
          </ac:spMkLst>
        </pc:spChg>
        <pc:spChg chg="add del">
          <ac:chgData name="#MATTHEW HENG YU JIE#" userId="S::matt0069@e.ntu.edu.sg::37c49123-99a8-4e09-9037-a257dee94e99" providerId="AD" clId="Web-{74EBA091-571C-5D3A-D32A-A7C99E497A2B}" dt="2023-09-20T14:38:20.827" v="28"/>
          <ac:spMkLst>
            <pc:docMk/>
            <pc:sldMk cId="594963421" sldId="266"/>
            <ac:spMk id="23" creationId="{E223798C-12AD-4B0C-A50C-D676347D67CF}"/>
          </ac:spMkLst>
        </pc:spChg>
        <pc:spChg chg="add">
          <ac:chgData name="#MATTHEW HENG YU JIE#" userId="S::matt0069@e.ntu.edu.sg::37c49123-99a8-4e09-9037-a257dee94e99" providerId="AD" clId="Web-{74EBA091-571C-5D3A-D32A-A7C99E497A2B}" dt="2023-09-20T14:38:20.827" v="29"/>
          <ac:spMkLst>
            <pc:docMk/>
            <pc:sldMk cId="594963421" sldId="266"/>
            <ac:spMk id="25" creationId="{D4771268-CB57-404A-9271-370EB28F6090}"/>
          </ac:spMkLst>
        </pc:spChg>
        <pc:picChg chg="add del mod">
          <ac:chgData name="#MATTHEW HENG YU JIE#" userId="S::matt0069@e.ntu.edu.sg::37c49123-99a8-4e09-9037-a257dee94e99" providerId="AD" clId="Web-{74EBA091-571C-5D3A-D32A-A7C99E497A2B}" dt="2023-09-20T14:34:25.022" v="1"/>
          <ac:picMkLst>
            <pc:docMk/>
            <pc:sldMk cId="594963421" sldId="266"/>
            <ac:picMk id="3" creationId="{5F897076-811A-A5CE-49F3-B99DF7B31B75}"/>
          </ac:picMkLst>
        </pc:picChg>
        <pc:picChg chg="add del mod">
          <ac:chgData name="#MATTHEW HENG YU JIE#" userId="S::matt0069@e.ntu.edu.sg::37c49123-99a8-4e09-9037-a257dee94e99" providerId="AD" clId="Web-{74EBA091-571C-5D3A-D32A-A7C99E497A2B}" dt="2023-09-20T14:35:03.586" v="7"/>
          <ac:picMkLst>
            <pc:docMk/>
            <pc:sldMk cId="594963421" sldId="266"/>
            <ac:picMk id="4" creationId="{C799ECEC-7A1D-943C-4D73-C63904A86037}"/>
          </ac:picMkLst>
        </pc:picChg>
        <pc:picChg chg="add del mod">
          <ac:chgData name="#MATTHEW HENG YU JIE#" userId="S::matt0069@e.ntu.edu.sg::37c49123-99a8-4e09-9037-a257dee94e99" providerId="AD" clId="Web-{74EBA091-571C-5D3A-D32A-A7C99E497A2B}" dt="2023-09-20T14:35:09.946" v="9"/>
          <ac:picMkLst>
            <pc:docMk/>
            <pc:sldMk cId="594963421" sldId="266"/>
            <ac:picMk id="5" creationId="{A82961CD-D881-3C38-18FB-7DF070C067D5}"/>
          </ac:picMkLst>
        </pc:picChg>
        <pc:picChg chg="add del mod">
          <ac:chgData name="#MATTHEW HENG YU JIE#" userId="S::matt0069@e.ntu.edu.sg::37c49123-99a8-4e09-9037-a257dee94e99" providerId="AD" clId="Web-{74EBA091-571C-5D3A-D32A-A7C99E497A2B}" dt="2023-09-20T14:36:58.153" v="15"/>
          <ac:picMkLst>
            <pc:docMk/>
            <pc:sldMk cId="594963421" sldId="266"/>
            <ac:picMk id="6" creationId="{221D28FE-2A0A-1EAB-B142-5D49A3311CDA}"/>
          </ac:picMkLst>
        </pc:picChg>
        <pc:picChg chg="add mod">
          <ac:chgData name="#MATTHEW HENG YU JIE#" userId="S::matt0069@e.ntu.edu.sg::37c49123-99a8-4e09-9037-a257dee94e99" providerId="AD" clId="Web-{74EBA091-571C-5D3A-D32A-A7C99E497A2B}" dt="2023-09-20T14:38:34.374" v="33" actId="1076"/>
          <ac:picMkLst>
            <pc:docMk/>
            <pc:sldMk cId="594963421" sldId="266"/>
            <ac:picMk id="7" creationId="{B2044866-4BA3-48F1-0DB8-329F3AB44E3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tthewheng\Documents\SCSE_Y2S2\SC2001\KeyComps_ci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Theoretical Worse</a:t>
            </a:r>
            <a:r>
              <a:rPr lang="en-GB" baseline="0"/>
              <a:t>, Theoretical Best, Empirical Key Comparision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Sheet1!$A$112</c:f>
              <c:strCache>
                <c:ptCount val="1"/>
                <c:pt idx="0">
                  <c:v>Theoretical Worse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Sheet1!$B$112:$BH$112</c:f>
              <c:numCache>
                <c:formatCode>General</c:formatCode>
                <c:ptCount val="59"/>
                <c:pt idx="0">
                  <c:v>142877.1237954945</c:v>
                </c:pt>
                <c:pt idx="1">
                  <c:v>142877.1237954945</c:v>
                </c:pt>
                <c:pt idx="2">
                  <c:v>147027.49878828292</c:v>
                </c:pt>
                <c:pt idx="3">
                  <c:v>152877.1237954945</c:v>
                </c:pt>
                <c:pt idx="4">
                  <c:v>159657.84284662089</c:v>
                </c:pt>
                <c:pt idx="5">
                  <c:v>167027.49878828294</c:v>
                </c:pt>
                <c:pt idx="6">
                  <c:v>174803.57457491846</c:v>
                </c:pt>
                <c:pt idx="7">
                  <c:v>182877.1237954945</c:v>
                </c:pt>
                <c:pt idx="8">
                  <c:v>191177.87378107139</c:v>
                </c:pt>
                <c:pt idx="9">
                  <c:v>199657.84284662089</c:v>
                </c:pt>
                <c:pt idx="10">
                  <c:v>208282.80760912152</c:v>
                </c:pt>
                <c:pt idx="11">
                  <c:v>217027.49878828294</c:v>
                </c:pt>
                <c:pt idx="12">
                  <c:v>225872.72661408357</c:v>
                </c:pt>
                <c:pt idx="13">
                  <c:v>234803.57457491846</c:v>
                </c:pt>
                <c:pt idx="14">
                  <c:v>243808.21783940931</c:v>
                </c:pt>
                <c:pt idx="15">
                  <c:v>252877.1237954945</c:v>
                </c:pt>
                <c:pt idx="16">
                  <c:v>262002.4953829911</c:v>
                </c:pt>
                <c:pt idx="17">
                  <c:v>271177.87378107139</c:v>
                </c:pt>
                <c:pt idx="18">
                  <c:v>280397.84866105864</c:v>
                </c:pt>
                <c:pt idx="19">
                  <c:v>289657.84284662089</c:v>
                </c:pt>
                <c:pt idx="20">
                  <c:v>298953.94956770691</c:v>
                </c:pt>
                <c:pt idx="21">
                  <c:v>308282.80760912155</c:v>
                </c:pt>
                <c:pt idx="22">
                  <c:v>317641.50423492433</c:v>
                </c:pt>
                <c:pt idx="23">
                  <c:v>327027.49878828297</c:v>
                </c:pt>
                <c:pt idx="24">
                  <c:v>336438.56189774722</c:v>
                </c:pt>
                <c:pt idx="25">
                  <c:v>345872.72661408357</c:v>
                </c:pt>
                <c:pt idx="26">
                  <c:v>355328.24877385981</c:v>
                </c:pt>
                <c:pt idx="27">
                  <c:v>364803.57457491849</c:v>
                </c:pt>
                <c:pt idx="28">
                  <c:v>374297.31384421879</c:v>
                </c:pt>
                <c:pt idx="29">
                  <c:v>383808.21783940931</c:v>
                </c:pt>
                <c:pt idx="30">
                  <c:v>393335.16069162573</c:v>
                </c:pt>
                <c:pt idx="31">
                  <c:v>402877.1237954945</c:v>
                </c:pt>
                <c:pt idx="32">
                  <c:v>412433.18260190997</c:v>
                </c:pt>
                <c:pt idx="33">
                  <c:v>422002.4953829911</c:v>
                </c:pt>
                <c:pt idx="34">
                  <c:v>431584.29362604482</c:v>
                </c:pt>
                <c:pt idx="35">
                  <c:v>441177.87378107139</c:v>
                </c:pt>
                <c:pt idx="36">
                  <c:v>450782.59013920499</c:v>
                </c:pt>
                <c:pt idx="37">
                  <c:v>460397.84866105864</c:v>
                </c:pt>
                <c:pt idx="38">
                  <c:v>470023.10160687205</c:v>
                </c:pt>
                <c:pt idx="39">
                  <c:v>479657.84284662089</c:v>
                </c:pt>
                <c:pt idx="40">
                  <c:v>489301.60374931362</c:v>
                </c:pt>
                <c:pt idx="41">
                  <c:v>498953.94956770691</c:v>
                </c:pt>
                <c:pt idx="42">
                  <c:v>508614.47624847351</c:v>
                </c:pt>
                <c:pt idx="43">
                  <c:v>518282.80760912155</c:v>
                </c:pt>
                <c:pt idx="44">
                  <c:v>527958.59283219778</c:v>
                </c:pt>
                <c:pt idx="45">
                  <c:v>537641.50423492433</c:v>
                </c:pt>
                <c:pt idx="46">
                  <c:v>547331.23527871817</c:v>
                </c:pt>
                <c:pt idx="47">
                  <c:v>557027.49878828297</c:v>
                </c:pt>
                <c:pt idx="48">
                  <c:v>566730.02535434242</c:v>
                </c:pt>
                <c:pt idx="49">
                  <c:v>576438.56189774722</c:v>
                </c:pt>
                <c:pt idx="50">
                  <c:v>586152.87037577957</c:v>
                </c:pt>
                <c:pt idx="51">
                  <c:v>595872.72661408363</c:v>
                </c:pt>
                <c:pt idx="52">
                  <c:v>605597.91924986255</c:v>
                </c:pt>
                <c:pt idx="53">
                  <c:v>615328.24877385981</c:v>
                </c:pt>
                <c:pt idx="54">
                  <c:v>625063.52666024794</c:v>
                </c:pt>
                <c:pt idx="55">
                  <c:v>634803.57457491849</c:v>
                </c:pt>
                <c:pt idx="56">
                  <c:v>644548.22365384712</c:v>
                </c:pt>
                <c:pt idx="57">
                  <c:v>654297.31384421873</c:v>
                </c:pt>
                <c:pt idx="58">
                  <c:v>664050.69330187608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F3-CD43-9B0E-5F998C20A6A2}"/>
            </c:ext>
          </c:extLst>
        </c:ser>
        <c:ser>
          <c:idx val="1"/>
          <c:order val="1"/>
          <c:tx>
            <c:strRef>
              <c:f>Sheet1!$A$113</c:f>
              <c:strCache>
                <c:ptCount val="1"/>
                <c:pt idx="0">
                  <c:v>Theorertical Best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Sheet1!$B$113:$BH$113</c:f>
              <c:numCache>
                <c:formatCode>General</c:formatCode>
                <c:ptCount val="59"/>
                <c:pt idx="0">
                  <c:v>66438.561897747248</c:v>
                </c:pt>
                <c:pt idx="1">
                  <c:v>132877.1237954945</c:v>
                </c:pt>
                <c:pt idx="2">
                  <c:v>127027.49878828293</c:v>
                </c:pt>
                <c:pt idx="3">
                  <c:v>122877.12379549448</c:v>
                </c:pt>
                <c:pt idx="4">
                  <c:v>119657.84284662087</c:v>
                </c:pt>
                <c:pt idx="5">
                  <c:v>117027.49878828294</c:v>
                </c:pt>
                <c:pt idx="6">
                  <c:v>114803.57457491846</c:v>
                </c:pt>
                <c:pt idx="7">
                  <c:v>112877.12379549448</c:v>
                </c:pt>
                <c:pt idx="8">
                  <c:v>111177.87378107138</c:v>
                </c:pt>
                <c:pt idx="9">
                  <c:v>109657.84284662087</c:v>
                </c:pt>
                <c:pt idx="10">
                  <c:v>108282.80760912152</c:v>
                </c:pt>
                <c:pt idx="11">
                  <c:v>107027.49878828294</c:v>
                </c:pt>
                <c:pt idx="12">
                  <c:v>105872.72661408359</c:v>
                </c:pt>
                <c:pt idx="13">
                  <c:v>104803.57457491846</c:v>
                </c:pt>
                <c:pt idx="14">
                  <c:v>103808.21783940931</c:v>
                </c:pt>
                <c:pt idx="15">
                  <c:v>102877.12379549448</c:v>
                </c:pt>
                <c:pt idx="16">
                  <c:v>102002.4953829911</c:v>
                </c:pt>
                <c:pt idx="17">
                  <c:v>101177.87378107138</c:v>
                </c:pt>
                <c:pt idx="18">
                  <c:v>100397.84866105866</c:v>
                </c:pt>
                <c:pt idx="19">
                  <c:v>99657.842846620872</c:v>
                </c:pt>
                <c:pt idx="20">
                  <c:v>98953.949567706906</c:v>
                </c:pt>
                <c:pt idx="21">
                  <c:v>98282.807609121519</c:v>
                </c:pt>
                <c:pt idx="22">
                  <c:v>97641.504234924359</c:v>
                </c:pt>
                <c:pt idx="23">
                  <c:v>97027.498788282945</c:v>
                </c:pt>
                <c:pt idx="24">
                  <c:v>96438.561897747248</c:v>
                </c:pt>
                <c:pt idx="25">
                  <c:v>95872.726614083585</c:v>
                </c:pt>
                <c:pt idx="26">
                  <c:v>95328.248773859799</c:v>
                </c:pt>
                <c:pt idx="27">
                  <c:v>94803.574574918457</c:v>
                </c:pt>
                <c:pt idx="28">
                  <c:v>94297.313844218777</c:v>
                </c:pt>
                <c:pt idx="29">
                  <c:v>93808.217839409306</c:v>
                </c:pt>
                <c:pt idx="30">
                  <c:v>93335.160691625744</c:v>
                </c:pt>
                <c:pt idx="31">
                  <c:v>92877.12379549451</c:v>
                </c:pt>
                <c:pt idx="32">
                  <c:v>92433.182601909968</c:v>
                </c:pt>
                <c:pt idx="33">
                  <c:v>92002.495382991096</c:v>
                </c:pt>
                <c:pt idx="34">
                  <c:v>91584.293626044833</c:v>
                </c:pt>
                <c:pt idx="35">
                  <c:v>91177.873781071365</c:v>
                </c:pt>
                <c:pt idx="36">
                  <c:v>90782.590139205</c:v>
                </c:pt>
                <c:pt idx="37">
                  <c:v>90397.848661058641</c:v>
                </c:pt>
                <c:pt idx="38">
                  <c:v>90023.10160687202</c:v>
                </c:pt>
                <c:pt idx="39">
                  <c:v>89657.842846620872</c:v>
                </c:pt>
                <c:pt idx="40">
                  <c:v>89301.603749313654</c:v>
                </c:pt>
                <c:pt idx="41">
                  <c:v>88953.949567706892</c:v>
                </c:pt>
                <c:pt idx="42">
                  <c:v>88614.476248473511</c:v>
                </c:pt>
                <c:pt idx="43">
                  <c:v>88282.807609121519</c:v>
                </c:pt>
                <c:pt idx="44">
                  <c:v>87958.592832197755</c:v>
                </c:pt>
                <c:pt idx="45">
                  <c:v>87641.504234924359</c:v>
                </c:pt>
                <c:pt idx="46">
                  <c:v>87331.23527871813</c:v>
                </c:pt>
                <c:pt idx="47">
                  <c:v>87027.49878828293</c:v>
                </c:pt>
                <c:pt idx="48">
                  <c:v>86730.025354342419</c:v>
                </c:pt>
                <c:pt idx="49">
                  <c:v>86438.561897747248</c:v>
                </c:pt>
                <c:pt idx="50">
                  <c:v>86152.870375779545</c:v>
                </c:pt>
                <c:pt idx="51">
                  <c:v>85872.726614083585</c:v>
                </c:pt>
                <c:pt idx="52">
                  <c:v>85597.919249862505</c:v>
                </c:pt>
                <c:pt idx="53">
                  <c:v>85328.248773859799</c:v>
                </c:pt>
                <c:pt idx="54">
                  <c:v>85063.526660247895</c:v>
                </c:pt>
                <c:pt idx="55">
                  <c:v>84803.574574918457</c:v>
                </c:pt>
                <c:pt idx="56">
                  <c:v>84548.223653847075</c:v>
                </c:pt>
                <c:pt idx="57">
                  <c:v>84297.313844218777</c:v>
                </c:pt>
                <c:pt idx="58">
                  <c:v>84050.693301876076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F3-CD43-9B0E-5F998C20A6A2}"/>
            </c:ext>
          </c:extLst>
        </c:ser>
        <c:ser>
          <c:idx val="2"/>
          <c:order val="2"/>
          <c:tx>
            <c:strRef>
              <c:f>Sheet1!$A$114</c:f>
              <c:strCache>
                <c:ptCount val="1"/>
                <c:pt idx="0">
                  <c:v>Empirical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Sheet1!$B$114:$BH$114</c:f>
              <c:numCache>
                <c:formatCode>General</c:formatCode>
                <c:ptCount val="59"/>
                <c:pt idx="0">
                  <c:v>118796.47136623088</c:v>
                </c:pt>
                <c:pt idx="1">
                  <c:v>119518.64051729336</c:v>
                </c:pt>
                <c:pt idx="2">
                  <c:v>119500.18127800613</c:v>
                </c:pt>
                <c:pt idx="3">
                  <c:v>118706.70029990205</c:v>
                </c:pt>
                <c:pt idx="4">
                  <c:v>118684.12277927436</c:v>
                </c:pt>
                <c:pt idx="5">
                  <c:v>119189.55149539745</c:v>
                </c:pt>
                <c:pt idx="6">
                  <c:v>119249.91183858516</c:v>
                </c:pt>
                <c:pt idx="7">
                  <c:v>119316.73899555423</c:v>
                </c:pt>
                <c:pt idx="8">
                  <c:v>119388.50529958852</c:v>
                </c:pt>
                <c:pt idx="9">
                  <c:v>121948.36734449175</c:v>
                </c:pt>
                <c:pt idx="10">
                  <c:v>133142.4462523722</c:v>
                </c:pt>
                <c:pt idx="11">
                  <c:v>133223.86345191917</c:v>
                </c:pt>
                <c:pt idx="12">
                  <c:v>133307.46623074095</c:v>
                </c:pt>
                <c:pt idx="13">
                  <c:v>133392.93031684603</c:v>
                </c:pt>
                <c:pt idx="14">
                  <c:v>133479.99864868278</c:v>
                </c:pt>
                <c:pt idx="15">
                  <c:v>133568.46399555422</c:v>
                </c:pt>
                <c:pt idx="16">
                  <c:v>133658.15685615197</c:v>
                </c:pt>
                <c:pt idx="17">
                  <c:v>133748.93682132763</c:v>
                </c:pt>
                <c:pt idx="18">
                  <c:v>133840.68627524041</c:v>
                </c:pt>
                <c:pt idx="19">
                  <c:v>150803.61984449177</c:v>
                </c:pt>
                <c:pt idx="20">
                  <c:v>172407.62314277625</c:v>
                </c:pt>
                <c:pt idx="21">
                  <c:v>172501.7397306331</c:v>
                </c:pt>
                <c:pt idx="22">
                  <c:v>172596.50498336792</c:v>
                </c:pt>
                <c:pt idx="23">
                  <c:v>172691.86366931049</c:v>
                </c:pt>
                <c:pt idx="24">
                  <c:v>172787.76732386407</c:v>
                </c:pt>
                <c:pt idx="25">
                  <c:v>172884.1731872627</c:v>
                </c:pt>
                <c:pt idx="26">
                  <c:v>172981.04334291001</c:v>
                </c:pt>
                <c:pt idx="27">
                  <c:v>173078.34401249822</c:v>
                </c:pt>
                <c:pt idx="28">
                  <c:v>173176.04497487433</c:v>
                </c:pt>
                <c:pt idx="29">
                  <c:v>173274.1190834654</c:v>
                </c:pt>
                <c:pt idx="30">
                  <c:v>173372.54186286143</c:v>
                </c:pt>
                <c:pt idx="31">
                  <c:v>173471.29116946727</c:v>
                </c:pt>
                <c:pt idx="32">
                  <c:v>173570.34690438936</c:v>
                </c:pt>
                <c:pt idx="33">
                  <c:v>173669.69076919547</c:v>
                </c:pt>
                <c:pt idx="34">
                  <c:v>173769.3060570879</c:v>
                </c:pt>
                <c:pt idx="35">
                  <c:v>173869.17747350156</c:v>
                </c:pt>
                <c:pt idx="36">
                  <c:v>173969.29098128705</c:v>
                </c:pt>
                <c:pt idx="37">
                  <c:v>174069.63366654477</c:v>
                </c:pt>
                <c:pt idx="38">
                  <c:v>174170.19362188852</c:v>
                </c:pt>
                <c:pt idx="39">
                  <c:v>254116.53288797001</c:v>
                </c:pt>
                <c:pt idx="40">
                  <c:v>259829.02627715896</c:v>
                </c:pt>
                <c:pt idx="41">
                  <c:v>259930.17520799357</c:v>
                </c:pt>
                <c:pt idx="42">
                  <c:v>260031.50198366246</c:v>
                </c:pt>
                <c:pt idx="43">
                  <c:v>260132.99842628525</c:v>
                </c:pt>
                <c:pt idx="44">
                  <c:v>260234.65690939556</c:v>
                </c:pt>
                <c:pt idx="45">
                  <c:v>260336.47030945492</c:v>
                </c:pt>
                <c:pt idx="46">
                  <c:v>260438.43196258083</c:v>
                </c:pt>
                <c:pt idx="47">
                  <c:v>260540.53562583224</c:v>
                </c:pt>
                <c:pt idx="48">
                  <c:v>260642.77544248567</c:v>
                </c:pt>
                <c:pt idx="49">
                  <c:v>260745.1459108206</c:v>
                </c:pt>
                <c:pt idx="50">
                  <c:v>260847.64185599517</c:v>
                </c:pt>
                <c:pt idx="51">
                  <c:v>260950.25840465401</c:v>
                </c:pt>
                <c:pt idx="52">
                  <c:v>261052.9909619535</c:v>
                </c:pt>
                <c:pt idx="53">
                  <c:v>261155.83519073608</c:v>
                </c:pt>
                <c:pt idx="54">
                  <c:v>261258.78699261413</c:v>
                </c:pt>
                <c:pt idx="55">
                  <c:v>261361.84249075907</c:v>
                </c:pt>
                <c:pt idx="56">
                  <c:v>261464.99801421404</c:v>
                </c:pt>
                <c:pt idx="57">
                  <c:v>261568.25008356996</c:v>
                </c:pt>
                <c:pt idx="58">
                  <c:v>261671.59539786685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F3-CD43-9B0E-5F998C20A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224992"/>
        <c:axId val="638051120"/>
      </c:lineChart>
      <c:catAx>
        <c:axId val="63822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051120"/>
        <c:crosses val="autoZero"/>
        <c:auto val="1"/>
        <c:lblAlgn val="ctr"/>
        <c:lblOffset val="100"/>
        <c:noMultiLvlLbl val="0"/>
      </c:catAx>
      <c:valAx>
        <c:axId val="63805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22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6E52-CB11-C140-983B-AD6159B734C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1FAA-9BDF-7F4D-B310-57E51F6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1FAA-9BDF-7F4D-B310-57E51F6755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AD9F-A74D-60D2-4354-1A900241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F829F-B284-B1C7-2CD9-82F663A6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D737-8505-D4CE-65FB-288F40B9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2C67-CAE5-865F-952E-2044886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59FE-3941-ECF5-3D29-555AF163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1B4F-9F75-AE10-981A-D1691A9C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AB82-013E-ACA7-6B35-7C7F3E3E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F804-62BE-8057-5C9E-4946A7CB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F80-1624-6D76-79EF-5E2FF89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C34C-7DEC-4FC7-DA76-FA0185C5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D8102-A726-0A20-621F-D718DE883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FBAA-8B9D-6C30-E9D1-85D9D019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CB67-E1CA-04D4-DAA1-B675304C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6FB0-B698-7397-F75C-45411E8A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52F3-1476-A5FD-F64E-D99A36E2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1CDC-6A7D-6136-AC26-505C2414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A0EE-01C1-8B91-E2E7-38E077AC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0E98-9114-720D-4AA1-004E85B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C125-2F4C-01A5-986C-0C8EE74D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E1C3-16BA-EF0A-1876-12CCE83B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D9CE-7ADA-42DB-2E61-70095F0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6310-88C2-2F6E-7D6B-333CBA00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D7DD-3524-BA0A-0E47-E97A0213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FED0-9D9E-2E61-FEB6-4217D2FA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5734-E860-96EA-D410-D474E0F4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3B7-BA5F-954E-8A2D-A33492F8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D1B6-B919-B506-9CFB-0F2934D97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C104-58AF-790A-45B0-6228D4C9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00E8-A225-2100-2635-2DB89379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82BC-6554-A95E-C366-8FD108C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FD21-AF4C-2860-0383-1F2F6B5A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FE42-682F-E362-FB40-B84E1D9F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CABF5-C01C-7255-A1D8-28C1A5A3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7181-026E-B873-CED7-D07271AB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D6858-D4E0-BEA5-9050-CA4A8B19A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3BB00-8B2A-5FFE-44F4-36295D0F6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2F9E6-CF55-812F-BD2E-4972B89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224E-9526-3DD1-ADFF-0E3DBBAF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4073C-97CC-AEF0-6A52-C23F2AE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12E4-3245-85A2-A644-83C8DEF5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C0E7E-C0C8-B245-6F08-C29237FD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2D878-7909-2909-7ABA-92E73094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71354-FFF5-1FCF-2C88-87187833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15B27-4979-971B-1FC5-CF7CA84D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BCA1E-6555-2FB9-D8ED-C250AB2A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A3CC-E34C-58B7-5775-0EDCAE96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3A39-8D62-6F79-029C-CF7D22DD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E533-A93E-A898-E4A4-159FC2EA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5FF2-0CA3-AF00-DFF7-8FB7CD6B4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6F1F-442C-7494-27FB-E94AE387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74A4-1795-B2F2-6FEF-4B9E01E5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FEA3-8870-3565-E67B-3E625996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7B6-1CCC-1320-F443-B3EFA1BB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FD204-38E8-7C3E-66A0-71F581E0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DA11E-5C4A-50DE-C67E-450890CEA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11F0D-E742-9036-B2C3-70A266C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1777-E45D-585B-0E19-E7C14C2C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5799-6D94-9B6A-77ED-197BC418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A95EE-F9A5-0F32-FCD5-42439A00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401A-7EC7-4E42-224F-08038910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B674-04A1-D193-2CC3-04E33EAF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9669-FAC8-0D7D-7295-A00A8EA4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0E33-10A2-2D4B-FD46-39292A8B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Background Images - Free Download on Freepik">
            <a:extLst>
              <a:ext uri="{FF2B5EF4-FFF2-40B4-BE49-F238E27FC236}">
                <a16:creationId xmlns:a16="http://schemas.microsoft.com/office/drawing/2014/main" id="{259F0D68-712B-7CCA-1E0C-1E5715D84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64" y="2277255"/>
            <a:ext cx="11716871" cy="1324284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+ Insertion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2" y="4159404"/>
            <a:ext cx="9215718" cy="1098395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SCSF – lab 1 Team 3:</a:t>
            </a:r>
          </a:p>
          <a:p>
            <a:pPr marL="457200" indent="-457200" algn="l">
              <a:buAutoNum type="arabicPeriod"/>
            </a:pPr>
            <a:r>
              <a:rPr lang="en-US" sz="140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Siah</a:t>
            </a:r>
            <a:r>
              <a:rPr lang="en-US" sz="14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Yee Long</a:t>
            </a:r>
          </a:p>
          <a:p>
            <a:pPr marL="457200" indent="-457200" algn="l">
              <a:buAutoNum type="arabicPeriod"/>
            </a:pPr>
            <a:r>
              <a:rPr lang="en-US" sz="140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Wang </a:t>
            </a:r>
            <a:r>
              <a:rPr lang="en-US" sz="140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Anqi</a:t>
            </a:r>
            <a:endParaRPr lang="en-US" sz="140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algn="l">
              <a:buAutoNum type="arabicPeriod"/>
            </a:pPr>
            <a:r>
              <a:rPr lang="en-US" sz="1400">
                <a:solidFill>
                  <a:srgbClr val="FFFFFF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Matthew Heng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7B94-FF54-289C-66C8-CD2963E4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Recording of key-comparisons and execution time performance</a:t>
            </a:r>
            <a:endParaRPr lang="en-US"/>
          </a:p>
        </p:txBody>
      </p:sp>
      <p:pic>
        <p:nvPicPr>
          <p:cNvPr id="4" name="Content Placeholder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C12ECA9-4D09-8DB0-78B2-01AE8600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59" y="2177632"/>
            <a:ext cx="7081016" cy="1263540"/>
          </a:xfrm>
        </p:spPr>
      </p:pic>
    </p:spTree>
    <p:extLst>
      <p:ext uri="{BB962C8B-B14F-4D97-AF65-F5344CB8AC3E}">
        <p14:creationId xmlns:p14="http://schemas.microsoft.com/office/powerpoint/2010/main" val="374756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104533-BCAF-AF67-8AE2-1FBCCD0B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24" y="301625"/>
            <a:ext cx="6744178" cy="6201909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7FE42E-E927-989A-0B5C-D0ADB49C0806}"/>
              </a:ext>
            </a:extLst>
          </p:cNvPr>
          <p:cNvSpPr/>
          <p:nvPr/>
        </p:nvSpPr>
        <p:spPr>
          <a:xfrm>
            <a:off x="1981199" y="1643743"/>
            <a:ext cx="4441372" cy="6894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F0B275-7F5C-7F02-789E-1F9C9C6ABCAB}"/>
              </a:ext>
            </a:extLst>
          </p:cNvPr>
          <p:cNvSpPr/>
          <p:nvPr/>
        </p:nvSpPr>
        <p:spPr>
          <a:xfrm>
            <a:off x="2307771" y="3940628"/>
            <a:ext cx="3976914" cy="7837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947F5D-4975-E307-64A6-25D714E49A5F}"/>
              </a:ext>
            </a:extLst>
          </p:cNvPr>
          <p:cNvSpPr/>
          <p:nvPr/>
        </p:nvSpPr>
        <p:spPr>
          <a:xfrm>
            <a:off x="1937656" y="5225143"/>
            <a:ext cx="5304971" cy="8273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7E06-E20A-85A4-BF2A-0950D6C4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Evaluation of performance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B628-94DB-DE5A-4079-048CEDCF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600">
                <a:latin typeface="Arial"/>
                <a:cs typeface="Arial"/>
              </a:rPr>
              <a:t>Time complexity for best, worst, average </a:t>
            </a:r>
            <a:endParaRPr lang="en-US" sz="2600">
              <a:cs typeface="Calibri"/>
            </a:endParaRPr>
          </a:p>
          <a:p>
            <a:pPr marL="342900" indent="-342900"/>
            <a:r>
              <a:rPr lang="en-US" sz="2600">
                <a:latin typeface="Arial"/>
                <a:cs typeface="Arial"/>
              </a:rPr>
              <a:t>Fixed S, key comparisons vs n</a:t>
            </a:r>
          </a:p>
          <a:p>
            <a:pPr marL="342900" indent="-342900"/>
            <a:r>
              <a:rPr lang="en-US" sz="2600">
                <a:latin typeface="Arial"/>
                <a:cs typeface="Arial"/>
              </a:rPr>
              <a:t>Fixed n, key comparisons vs S</a:t>
            </a:r>
            <a:endParaRPr lang="en-US" sz="2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605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fferent types of clocks">
            <a:extLst>
              <a:ext uri="{FF2B5EF4-FFF2-40B4-BE49-F238E27FC236}">
                <a16:creationId xmlns:a16="http://schemas.microsoft.com/office/drawing/2014/main" id="{62EA802D-6CD2-56CE-248C-29A4DF7E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" r="32459" b="13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Complexity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AEB3-56C2-393A-2448-45D3B4F1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complexity of Hybrid Sort?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47F72E-4514-37C1-968C-55BF94A81570}"/>
              </a:ext>
            </a:extLst>
          </p:cNvPr>
          <p:cNvGrpSpPr/>
          <p:nvPr/>
        </p:nvGrpSpPr>
        <p:grpSpPr>
          <a:xfrm>
            <a:off x="1630192" y="1710479"/>
            <a:ext cx="9080471" cy="5406296"/>
            <a:chOff x="1137417" y="1898271"/>
            <a:chExt cx="7563365" cy="4181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EFE7E3-8E78-FCE8-E727-68966B647418}"/>
                </a:ext>
              </a:extLst>
            </p:cNvPr>
            <p:cNvGrpSpPr/>
            <p:nvPr/>
          </p:nvGrpSpPr>
          <p:grpSpPr>
            <a:xfrm>
              <a:off x="1137417" y="1898271"/>
              <a:ext cx="7563365" cy="3359529"/>
              <a:chOff x="0" y="0"/>
              <a:chExt cx="3292205" cy="1988239"/>
            </a:xfrm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A26AAD0E-DFD7-1846-7460-2CBA4C87DB33}"/>
                  </a:ext>
                </a:extLst>
              </p:cNvPr>
              <p:cNvSpPr/>
              <p:nvPr/>
            </p:nvSpPr>
            <p:spPr>
              <a:xfrm>
                <a:off x="0" y="0"/>
                <a:ext cx="3292205" cy="1988239"/>
              </a:xfrm>
              <a:custGeom>
                <a:avLst/>
                <a:gdLst/>
                <a:ahLst/>
                <a:cxnLst/>
                <a:rect l="l" t="t" r="r" b="b"/>
                <a:pathLst>
                  <a:path w="3292205" h="1988239">
                    <a:moveTo>
                      <a:pt x="14331" y="0"/>
                    </a:moveTo>
                    <a:lnTo>
                      <a:pt x="3277875" y="0"/>
                    </a:lnTo>
                    <a:cubicBezTo>
                      <a:pt x="3281675" y="0"/>
                      <a:pt x="3285320" y="1510"/>
                      <a:pt x="3288008" y="4197"/>
                    </a:cubicBezTo>
                    <a:cubicBezTo>
                      <a:pt x="3290695" y="6885"/>
                      <a:pt x="3292205" y="10530"/>
                      <a:pt x="3292205" y="14331"/>
                    </a:cubicBezTo>
                    <a:lnTo>
                      <a:pt x="3292205" y="1973908"/>
                    </a:lnTo>
                    <a:cubicBezTo>
                      <a:pt x="3292205" y="1977709"/>
                      <a:pt x="3290695" y="1981354"/>
                      <a:pt x="3288008" y="1984041"/>
                    </a:cubicBezTo>
                    <a:cubicBezTo>
                      <a:pt x="3285320" y="1986729"/>
                      <a:pt x="3281675" y="1988239"/>
                      <a:pt x="3277875" y="1988239"/>
                    </a:cubicBezTo>
                    <a:lnTo>
                      <a:pt x="14331" y="1988239"/>
                    </a:lnTo>
                    <a:cubicBezTo>
                      <a:pt x="6416" y="1988239"/>
                      <a:pt x="0" y="1981823"/>
                      <a:pt x="0" y="1973908"/>
                    </a:cubicBezTo>
                    <a:lnTo>
                      <a:pt x="0" y="14331"/>
                    </a:lnTo>
                    <a:cubicBezTo>
                      <a:pt x="0" y="10530"/>
                      <a:pt x="1510" y="6885"/>
                      <a:pt x="4197" y="4197"/>
                    </a:cubicBezTo>
                    <a:cubicBezTo>
                      <a:pt x="6885" y="1510"/>
                      <a:pt x="10530" y="0"/>
                      <a:pt x="1433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3" name="TextBox 6">
                <a:extLst>
                  <a:ext uri="{FF2B5EF4-FFF2-40B4-BE49-F238E27FC236}">
                    <a16:creationId xmlns:a16="http://schemas.microsoft.com/office/drawing/2014/main" id="{C51D7E16-757F-BC7F-E4E0-779D8C63CAA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CB997E9C-D0C0-8C56-11D6-AB5057E8D266}"/>
                </a:ext>
              </a:extLst>
            </p:cNvPr>
            <p:cNvGrpSpPr/>
            <p:nvPr/>
          </p:nvGrpSpPr>
          <p:grpSpPr>
            <a:xfrm>
              <a:off x="1272801" y="2089700"/>
              <a:ext cx="2247529" cy="572432"/>
              <a:chOff x="0" y="0"/>
              <a:chExt cx="1012114" cy="257779"/>
            </a:xfrm>
          </p:grpSpPr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6DC86054-7E79-567C-3230-D4D5CE848ACC}"/>
                  </a:ext>
                </a:extLst>
              </p:cNvPr>
              <p:cNvSpPr/>
              <p:nvPr/>
            </p:nvSpPr>
            <p:spPr>
              <a:xfrm>
                <a:off x="0" y="0"/>
                <a:ext cx="1012114" cy="257779"/>
              </a:xfrm>
              <a:custGeom>
                <a:avLst/>
                <a:gdLst/>
                <a:ahLst/>
                <a:cxnLst/>
                <a:rect l="l" t="t" r="r" b="b"/>
                <a:pathLst>
                  <a:path w="1012114" h="257779">
                    <a:moveTo>
                      <a:pt x="27557" y="0"/>
                    </a:moveTo>
                    <a:lnTo>
                      <a:pt x="984557" y="0"/>
                    </a:lnTo>
                    <a:cubicBezTo>
                      <a:pt x="999776" y="0"/>
                      <a:pt x="1012114" y="12338"/>
                      <a:pt x="1012114" y="27557"/>
                    </a:cubicBezTo>
                    <a:lnTo>
                      <a:pt x="1012114" y="230222"/>
                    </a:lnTo>
                    <a:cubicBezTo>
                      <a:pt x="1012114" y="237531"/>
                      <a:pt x="1009211" y="244540"/>
                      <a:pt x="1004043" y="249708"/>
                    </a:cubicBezTo>
                    <a:cubicBezTo>
                      <a:pt x="998875" y="254876"/>
                      <a:pt x="991866" y="257779"/>
                      <a:pt x="984557" y="257779"/>
                    </a:cubicBezTo>
                    <a:lnTo>
                      <a:pt x="27557" y="257779"/>
                    </a:lnTo>
                    <a:cubicBezTo>
                      <a:pt x="12338" y="257779"/>
                      <a:pt x="0" y="245442"/>
                      <a:pt x="0" y="230222"/>
                    </a:cubicBezTo>
                    <a:lnTo>
                      <a:pt x="0" y="27557"/>
                    </a:lnTo>
                    <a:cubicBezTo>
                      <a:pt x="0" y="12338"/>
                      <a:pt x="12338" y="0"/>
                      <a:pt x="27557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51" name="TextBox 9">
                <a:extLst>
                  <a:ext uri="{FF2B5EF4-FFF2-40B4-BE49-F238E27FC236}">
                    <a16:creationId xmlns:a16="http://schemas.microsoft.com/office/drawing/2014/main" id="{11BED3B8-37A1-4438-4B8B-9BDAE7A368A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E23CF294-901C-87AA-1784-48480673D2E1}"/>
                </a:ext>
              </a:extLst>
            </p:cNvPr>
            <p:cNvGrpSpPr/>
            <p:nvPr/>
          </p:nvGrpSpPr>
          <p:grpSpPr>
            <a:xfrm>
              <a:off x="3681229" y="2089700"/>
              <a:ext cx="1485523" cy="572432"/>
              <a:chOff x="0" y="0"/>
              <a:chExt cx="668965" cy="257779"/>
            </a:xfrm>
          </p:grpSpPr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D37791DE-D351-C215-DC73-B40C83DE111B}"/>
                  </a:ext>
                </a:extLst>
              </p:cNvPr>
              <p:cNvSpPr/>
              <p:nvPr/>
            </p:nvSpPr>
            <p:spPr>
              <a:xfrm>
                <a:off x="0" y="0"/>
                <a:ext cx="668965" cy="257779"/>
              </a:xfrm>
              <a:custGeom>
                <a:avLst/>
                <a:gdLst/>
                <a:ahLst/>
                <a:cxnLst/>
                <a:rect l="l" t="t" r="r" b="b"/>
                <a:pathLst>
                  <a:path w="668965" h="257779">
                    <a:moveTo>
                      <a:pt x="41693" y="0"/>
                    </a:moveTo>
                    <a:lnTo>
                      <a:pt x="627273" y="0"/>
                    </a:lnTo>
                    <a:cubicBezTo>
                      <a:pt x="650299" y="0"/>
                      <a:pt x="668965" y="18666"/>
                      <a:pt x="668965" y="41693"/>
                    </a:cubicBezTo>
                    <a:lnTo>
                      <a:pt x="668965" y="216087"/>
                    </a:lnTo>
                    <a:cubicBezTo>
                      <a:pt x="668965" y="239113"/>
                      <a:pt x="650299" y="257779"/>
                      <a:pt x="627273" y="257779"/>
                    </a:cubicBezTo>
                    <a:lnTo>
                      <a:pt x="41693" y="257779"/>
                    </a:lnTo>
                    <a:cubicBezTo>
                      <a:pt x="18666" y="257779"/>
                      <a:pt x="0" y="239113"/>
                      <a:pt x="0" y="216087"/>
                    </a:cubicBezTo>
                    <a:lnTo>
                      <a:pt x="0" y="41693"/>
                    </a:lnTo>
                    <a:cubicBezTo>
                      <a:pt x="0" y="18666"/>
                      <a:pt x="18666" y="0"/>
                      <a:pt x="41693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49" name="TextBox 12">
                <a:extLst>
                  <a:ext uri="{FF2B5EF4-FFF2-40B4-BE49-F238E27FC236}">
                    <a16:creationId xmlns:a16="http://schemas.microsoft.com/office/drawing/2014/main" id="{4BA8672E-83AE-4E52-BD42-05453450425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BFEDB107-D334-A9A4-0439-BB89FA736936}"/>
                </a:ext>
              </a:extLst>
            </p:cNvPr>
            <p:cNvGrpSpPr/>
            <p:nvPr/>
          </p:nvGrpSpPr>
          <p:grpSpPr>
            <a:xfrm>
              <a:off x="3681229" y="2817024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Freeform 14">
                    <a:extLst>
                      <a:ext uri="{FF2B5EF4-FFF2-40B4-BE49-F238E27FC236}">
                        <a16:creationId xmlns:a16="http://schemas.microsoft.com/office/drawing/2014/main" id="{DAFB03AB-0BC1-394F-381B-CAB5CE2F1BC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lIns="180000" rIns="0"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oMath>
                      </m:oMathPara>
                    </a14:m>
                    <a:endParaRPr lang="en-US" b="0"/>
                  </a:p>
                </p:txBody>
              </p:sp>
            </mc:Choice>
            <mc:Fallback>
              <p:sp>
                <p:nvSpPr>
                  <p:cNvPr id="46" name="Freeform 14">
                    <a:extLst>
                      <a:ext uri="{FF2B5EF4-FFF2-40B4-BE49-F238E27FC236}">
                        <a16:creationId xmlns:a16="http://schemas.microsoft.com/office/drawing/2014/main" id="{DAFB03AB-0BC1-394F-381B-CAB5CE2F1B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F0B36987-B463-1D1C-EEB0-5A809786B80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0"/>
              <a:lstStyle/>
              <a:p>
                <a:pPr algn="ctr">
                  <a:lnSpc>
                    <a:spcPts val="1970"/>
                  </a:lnSpc>
                </a:pPr>
                <a:r>
                  <a:rPr lang="en-US" sz="1407" spc="84">
                    <a:solidFill>
                      <a:srgbClr val="8C52FF"/>
                    </a:solidFill>
                    <a:latin typeface="Poppins Italics"/>
                  </a:rPr>
                  <a:t>O(N)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08A4B064-C62A-A636-A7D5-96D5FD60D386}"/>
                </a:ext>
              </a:extLst>
            </p:cNvPr>
            <p:cNvGrpSpPr/>
            <p:nvPr/>
          </p:nvGrpSpPr>
          <p:grpSpPr>
            <a:xfrm>
              <a:off x="5331265" y="2711267"/>
              <a:ext cx="1771941" cy="1910683"/>
              <a:chOff x="0" y="-47625"/>
              <a:chExt cx="812800" cy="8604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Freeform 17">
                    <a:extLst>
                      <a:ext uri="{FF2B5EF4-FFF2-40B4-BE49-F238E27FC236}">
                        <a16:creationId xmlns:a16="http://schemas.microsoft.com/office/drawing/2014/main" id="{6256B6C3-C92C-919D-7987-FA33ED3B825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tIns="90000" bIns="9000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4" name="Freeform 17">
                    <a:extLst>
                      <a:ext uri="{FF2B5EF4-FFF2-40B4-BE49-F238E27FC236}">
                        <a16:creationId xmlns:a16="http://schemas.microsoft.com/office/drawing/2014/main" id="{6256B6C3-C92C-919D-7987-FA33ED3B82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18">
                <a:extLst>
                  <a:ext uri="{FF2B5EF4-FFF2-40B4-BE49-F238E27FC236}">
                    <a16:creationId xmlns:a16="http://schemas.microsoft.com/office/drawing/2014/main" id="{B909708E-9056-547E-CCCF-A33A10DFEC4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r>
                  <a:rPr lang="en-US" sz="1407" spc="84">
                    <a:solidFill>
                      <a:srgbClr val="8C52FF"/>
                    </a:solidFill>
                    <a:latin typeface="Poppins Italics"/>
                  </a:rPr>
                  <a:t>O(N²)</a:t>
                </a:r>
              </a:p>
            </p:txBody>
          </p:sp>
        </p:grp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05BEBEFF-70E6-C73F-0E58-E086B9E2F760}"/>
                </a:ext>
              </a:extLst>
            </p:cNvPr>
            <p:cNvGrpSpPr/>
            <p:nvPr/>
          </p:nvGrpSpPr>
          <p:grpSpPr>
            <a:xfrm>
              <a:off x="3681229" y="3546133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Freeform 20">
                    <a:extLst>
                      <a:ext uri="{FF2B5EF4-FFF2-40B4-BE49-F238E27FC236}">
                        <a16:creationId xmlns:a16="http://schemas.microsoft.com/office/drawing/2014/main" id="{F3E11AD5-73A2-7389-5CBE-9FF34CFC6B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2" name="Freeform 20">
                    <a:extLst>
                      <a:ext uri="{FF2B5EF4-FFF2-40B4-BE49-F238E27FC236}">
                        <a16:creationId xmlns:a16="http://schemas.microsoft.com/office/drawing/2014/main" id="{F3E11AD5-73A2-7389-5CBE-9FF34CFC6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21">
                <a:extLst>
                  <a:ext uri="{FF2B5EF4-FFF2-40B4-BE49-F238E27FC236}">
                    <a16:creationId xmlns:a16="http://schemas.microsoft.com/office/drawing/2014/main" id="{1B4DE0E1-43E7-2309-E114-FF7F4B2B780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30ED062A-7ADE-D92D-6882-D619118FC7A7}"/>
                </a:ext>
              </a:extLst>
            </p:cNvPr>
            <p:cNvGrpSpPr/>
            <p:nvPr/>
          </p:nvGrpSpPr>
          <p:grpSpPr>
            <a:xfrm>
              <a:off x="5331264" y="3546133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Freeform 23">
                    <a:extLst>
                      <a:ext uri="{FF2B5EF4-FFF2-40B4-BE49-F238E27FC236}">
                        <a16:creationId xmlns:a16="http://schemas.microsoft.com/office/drawing/2014/main" id="{B9AE8D7D-9D42-5C97-5358-DB536C7B39A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0" name="Freeform 23">
                    <a:extLst>
                      <a:ext uri="{FF2B5EF4-FFF2-40B4-BE49-F238E27FC236}">
                        <a16:creationId xmlns:a16="http://schemas.microsoft.com/office/drawing/2014/main" id="{B9AE8D7D-9D42-5C97-5358-DB536C7B39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Box 24">
                <a:extLst>
                  <a:ext uri="{FF2B5EF4-FFF2-40B4-BE49-F238E27FC236}">
                    <a16:creationId xmlns:a16="http://schemas.microsoft.com/office/drawing/2014/main" id="{A2476C55-B32D-A24D-CE07-42F78F2A99D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DC74303-C64A-04FA-D1B9-45BDDE425678}"/>
                </a:ext>
              </a:extLst>
            </p:cNvPr>
            <p:cNvGrpSpPr/>
            <p:nvPr/>
          </p:nvGrpSpPr>
          <p:grpSpPr>
            <a:xfrm>
              <a:off x="5331264" y="2089700"/>
              <a:ext cx="1485523" cy="572432"/>
              <a:chOff x="0" y="0"/>
              <a:chExt cx="668965" cy="257779"/>
            </a:xfrm>
          </p:grpSpPr>
          <p:sp>
            <p:nvSpPr>
              <p:cNvPr id="38" name="Freeform 26">
                <a:extLst>
                  <a:ext uri="{FF2B5EF4-FFF2-40B4-BE49-F238E27FC236}">
                    <a16:creationId xmlns:a16="http://schemas.microsoft.com/office/drawing/2014/main" id="{79A1827E-5B20-B41F-64AF-E13EC8C0D4C6}"/>
                  </a:ext>
                </a:extLst>
              </p:cNvPr>
              <p:cNvSpPr/>
              <p:nvPr/>
            </p:nvSpPr>
            <p:spPr>
              <a:xfrm>
                <a:off x="0" y="0"/>
                <a:ext cx="668965" cy="257779"/>
              </a:xfrm>
              <a:custGeom>
                <a:avLst/>
                <a:gdLst/>
                <a:ahLst/>
                <a:cxnLst/>
                <a:rect l="l" t="t" r="r" b="b"/>
                <a:pathLst>
                  <a:path w="668965" h="257779">
                    <a:moveTo>
                      <a:pt x="41693" y="0"/>
                    </a:moveTo>
                    <a:lnTo>
                      <a:pt x="627273" y="0"/>
                    </a:lnTo>
                    <a:cubicBezTo>
                      <a:pt x="650299" y="0"/>
                      <a:pt x="668965" y="18666"/>
                      <a:pt x="668965" y="41693"/>
                    </a:cubicBezTo>
                    <a:lnTo>
                      <a:pt x="668965" y="216087"/>
                    </a:lnTo>
                    <a:cubicBezTo>
                      <a:pt x="668965" y="239113"/>
                      <a:pt x="650299" y="257779"/>
                      <a:pt x="627273" y="257779"/>
                    </a:cubicBezTo>
                    <a:lnTo>
                      <a:pt x="41693" y="257779"/>
                    </a:lnTo>
                    <a:cubicBezTo>
                      <a:pt x="18666" y="257779"/>
                      <a:pt x="0" y="239113"/>
                      <a:pt x="0" y="216087"/>
                    </a:cubicBezTo>
                    <a:lnTo>
                      <a:pt x="0" y="41693"/>
                    </a:lnTo>
                    <a:cubicBezTo>
                      <a:pt x="0" y="18666"/>
                      <a:pt x="18666" y="0"/>
                      <a:pt x="41693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39" name="TextBox 27">
                <a:extLst>
                  <a:ext uri="{FF2B5EF4-FFF2-40B4-BE49-F238E27FC236}">
                    <a16:creationId xmlns:a16="http://schemas.microsoft.com/office/drawing/2014/main" id="{DE2B5BB3-6B20-CE0F-06A2-187A9E58511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6FCF0268-1826-3D0D-12F7-457575039FD1}"/>
                </a:ext>
              </a:extLst>
            </p:cNvPr>
            <p:cNvGrpSpPr/>
            <p:nvPr/>
          </p:nvGrpSpPr>
          <p:grpSpPr>
            <a:xfrm>
              <a:off x="6981299" y="2089700"/>
              <a:ext cx="1485523" cy="572432"/>
              <a:chOff x="0" y="0"/>
              <a:chExt cx="668965" cy="257779"/>
            </a:xfrm>
          </p:grpSpPr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id="{48F6BBED-872F-7982-2C33-E87962614561}"/>
                  </a:ext>
                </a:extLst>
              </p:cNvPr>
              <p:cNvSpPr/>
              <p:nvPr/>
            </p:nvSpPr>
            <p:spPr>
              <a:xfrm>
                <a:off x="0" y="0"/>
                <a:ext cx="668965" cy="257779"/>
              </a:xfrm>
              <a:custGeom>
                <a:avLst/>
                <a:gdLst/>
                <a:ahLst/>
                <a:cxnLst/>
                <a:rect l="l" t="t" r="r" b="b"/>
                <a:pathLst>
                  <a:path w="668965" h="257779">
                    <a:moveTo>
                      <a:pt x="41693" y="0"/>
                    </a:moveTo>
                    <a:lnTo>
                      <a:pt x="627273" y="0"/>
                    </a:lnTo>
                    <a:cubicBezTo>
                      <a:pt x="650299" y="0"/>
                      <a:pt x="668965" y="18666"/>
                      <a:pt x="668965" y="41693"/>
                    </a:cubicBezTo>
                    <a:lnTo>
                      <a:pt x="668965" y="216087"/>
                    </a:lnTo>
                    <a:cubicBezTo>
                      <a:pt x="668965" y="239113"/>
                      <a:pt x="650299" y="257779"/>
                      <a:pt x="627273" y="257779"/>
                    </a:cubicBezTo>
                    <a:lnTo>
                      <a:pt x="41693" y="257779"/>
                    </a:lnTo>
                    <a:cubicBezTo>
                      <a:pt x="18666" y="257779"/>
                      <a:pt x="0" y="239113"/>
                      <a:pt x="0" y="216087"/>
                    </a:cubicBezTo>
                    <a:lnTo>
                      <a:pt x="0" y="41693"/>
                    </a:lnTo>
                    <a:cubicBezTo>
                      <a:pt x="0" y="18666"/>
                      <a:pt x="18666" y="0"/>
                      <a:pt x="41693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37" name="TextBox 30">
                <a:extLst>
                  <a:ext uri="{FF2B5EF4-FFF2-40B4-BE49-F238E27FC236}">
                    <a16:creationId xmlns:a16="http://schemas.microsoft.com/office/drawing/2014/main" id="{CA3AA4BA-E057-64D9-E1B0-051B6E1CB80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4" name="Group 31">
              <a:extLst>
                <a:ext uri="{FF2B5EF4-FFF2-40B4-BE49-F238E27FC236}">
                  <a16:creationId xmlns:a16="http://schemas.microsoft.com/office/drawing/2014/main" id="{C2E42BC7-6C72-121B-CD13-CBE4E2754620}"/>
                </a:ext>
              </a:extLst>
            </p:cNvPr>
            <p:cNvGrpSpPr/>
            <p:nvPr/>
          </p:nvGrpSpPr>
          <p:grpSpPr>
            <a:xfrm>
              <a:off x="3681229" y="4169485"/>
              <a:ext cx="1804927" cy="1910686"/>
              <a:chOff x="0" y="-47625"/>
              <a:chExt cx="812800" cy="8604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CDBA7CB6-0878-F3FB-CFB1-9CAE9FF57A0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000"/>
                  </a:p>
                </p:txBody>
              </p:sp>
            </mc:Choice>
            <mc:Fallback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CDBA7CB6-0878-F3FB-CFB1-9CAE9FF57A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3">
                <a:extLst>
                  <a:ext uri="{FF2B5EF4-FFF2-40B4-BE49-F238E27FC236}">
                    <a16:creationId xmlns:a16="http://schemas.microsoft.com/office/drawing/2014/main" id="{8AAA9B78-DD50-6750-B8F0-DFBAE8AA03D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5198D20D-45AA-FFCE-8BBA-8E34476DCB8B}"/>
                </a:ext>
              </a:extLst>
            </p:cNvPr>
            <p:cNvGrpSpPr/>
            <p:nvPr/>
          </p:nvGrpSpPr>
          <p:grpSpPr>
            <a:xfrm>
              <a:off x="5331264" y="4169485"/>
              <a:ext cx="1804927" cy="1910686"/>
              <a:chOff x="0" y="-47625"/>
              <a:chExt cx="812800" cy="86042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Freeform 35">
                    <a:extLst>
                      <a:ext uri="{FF2B5EF4-FFF2-40B4-BE49-F238E27FC236}">
                        <a16:creationId xmlns:a16="http://schemas.microsoft.com/office/drawing/2014/main" id="{5BF8EB77-97DB-21C6-691B-408FCEA7D48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000"/>
                  </a:p>
                </p:txBody>
              </p:sp>
            </mc:Choice>
            <mc:Fallback>
              <p:sp>
                <p:nvSpPr>
                  <p:cNvPr id="32" name="Freeform 35">
                    <a:extLst>
                      <a:ext uri="{FF2B5EF4-FFF2-40B4-BE49-F238E27FC236}">
                        <a16:creationId xmlns:a16="http://schemas.microsoft.com/office/drawing/2014/main" id="{5BF8EB77-97DB-21C6-691B-408FCEA7D4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6">
                <a:extLst>
                  <a:ext uri="{FF2B5EF4-FFF2-40B4-BE49-F238E27FC236}">
                    <a16:creationId xmlns:a16="http://schemas.microsoft.com/office/drawing/2014/main" id="{81AE41AB-2E53-F1BA-FF83-4EA26A5BB6F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F121882D-67E1-2E8E-D66F-F50ECEEE58A2}"/>
                </a:ext>
              </a:extLst>
            </p:cNvPr>
            <p:cNvGrpSpPr/>
            <p:nvPr/>
          </p:nvGrpSpPr>
          <p:grpSpPr>
            <a:xfrm>
              <a:off x="6981299" y="2817024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Freeform 54">
                    <a:extLst>
                      <a:ext uri="{FF2B5EF4-FFF2-40B4-BE49-F238E27FC236}">
                        <a16:creationId xmlns:a16="http://schemas.microsoft.com/office/drawing/2014/main" id="{A9CC6225-FDDE-4764-9151-CD7F950BECC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0" name="Freeform 54">
                    <a:extLst>
                      <a:ext uri="{FF2B5EF4-FFF2-40B4-BE49-F238E27FC236}">
                        <a16:creationId xmlns:a16="http://schemas.microsoft.com/office/drawing/2014/main" id="{A9CC6225-FDDE-4764-9151-CD7F950BE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55">
                <a:extLst>
                  <a:ext uri="{FF2B5EF4-FFF2-40B4-BE49-F238E27FC236}">
                    <a16:creationId xmlns:a16="http://schemas.microsoft.com/office/drawing/2014/main" id="{C1995596-A9EB-C8CF-C738-0BE985AEFEF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70"/>
                  </a:lnSpc>
                </a:pPr>
                <a:r>
                  <a:rPr lang="en-US" sz="1407" spc="84">
                    <a:solidFill>
                      <a:srgbClr val="8C52FF"/>
                    </a:solidFill>
                    <a:latin typeface="Poppins Italics"/>
                  </a:rPr>
                  <a:t>O(N²)</a:t>
                </a: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2B2EE5C1-631F-880A-616B-42F286C42328}"/>
                </a:ext>
              </a:extLst>
            </p:cNvPr>
            <p:cNvGrpSpPr/>
            <p:nvPr/>
          </p:nvGrpSpPr>
          <p:grpSpPr>
            <a:xfrm>
              <a:off x="6981299" y="3546133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Freeform 57">
                    <a:extLst>
                      <a:ext uri="{FF2B5EF4-FFF2-40B4-BE49-F238E27FC236}">
                        <a16:creationId xmlns:a16="http://schemas.microsoft.com/office/drawing/2014/main" id="{BC8ADA53-AF16-B250-14CA-7C9337A932C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28" name="Freeform 57">
                    <a:extLst>
                      <a:ext uri="{FF2B5EF4-FFF2-40B4-BE49-F238E27FC236}">
                        <a16:creationId xmlns:a16="http://schemas.microsoft.com/office/drawing/2014/main" id="{BC8ADA53-AF16-B250-14CA-7C9337A93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58">
                <a:extLst>
                  <a:ext uri="{FF2B5EF4-FFF2-40B4-BE49-F238E27FC236}">
                    <a16:creationId xmlns:a16="http://schemas.microsoft.com/office/drawing/2014/main" id="{8B826731-68FF-6BE1-F0ED-C2AEA3244F8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r>
                  <a:rPr lang="en-US" sz="1407" spc="84">
                    <a:solidFill>
                      <a:srgbClr val="FFFFFF"/>
                    </a:solidFill>
                    <a:latin typeface="Poppins"/>
                  </a:rPr>
                  <a:t>O (JON</a:t>
                </a:r>
              </a:p>
            </p:txBody>
          </p:sp>
        </p:grpSp>
        <p:grpSp>
          <p:nvGrpSpPr>
            <p:cNvPr id="18" name="Group 59">
              <a:extLst>
                <a:ext uri="{FF2B5EF4-FFF2-40B4-BE49-F238E27FC236}">
                  <a16:creationId xmlns:a16="http://schemas.microsoft.com/office/drawing/2014/main" id="{7961660F-4DC7-F6A1-080C-8BAEC80A2293}"/>
                </a:ext>
              </a:extLst>
            </p:cNvPr>
            <p:cNvGrpSpPr/>
            <p:nvPr/>
          </p:nvGrpSpPr>
          <p:grpSpPr>
            <a:xfrm>
              <a:off x="6981299" y="4275243"/>
              <a:ext cx="1485523" cy="572432"/>
              <a:chOff x="0" y="0"/>
              <a:chExt cx="668965" cy="25777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Freeform 60">
                    <a:extLst>
                      <a:ext uri="{FF2B5EF4-FFF2-40B4-BE49-F238E27FC236}">
                        <a16:creationId xmlns:a16="http://schemas.microsoft.com/office/drawing/2014/main" id="{A6D1B870-844A-2B9C-514C-72C62B75A8EF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000"/>
                  </a:p>
                </p:txBody>
              </p:sp>
            </mc:Choice>
            <mc:Fallback>
              <p:sp>
                <p:nvSpPr>
                  <p:cNvPr id="26" name="Freeform 60">
                    <a:extLst>
                      <a:ext uri="{FF2B5EF4-FFF2-40B4-BE49-F238E27FC236}">
                        <a16:creationId xmlns:a16="http://schemas.microsoft.com/office/drawing/2014/main" id="{A6D1B870-844A-2B9C-514C-72C62B75A8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668965" cy="257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65" h="257779">
                        <a:moveTo>
                          <a:pt x="41693" y="0"/>
                        </a:moveTo>
                        <a:lnTo>
                          <a:pt x="627273" y="0"/>
                        </a:lnTo>
                        <a:cubicBezTo>
                          <a:pt x="650299" y="0"/>
                          <a:pt x="668965" y="18666"/>
                          <a:pt x="668965" y="41693"/>
                        </a:cubicBezTo>
                        <a:lnTo>
                          <a:pt x="668965" y="216087"/>
                        </a:lnTo>
                        <a:cubicBezTo>
                          <a:pt x="668965" y="239113"/>
                          <a:pt x="650299" y="257779"/>
                          <a:pt x="627273" y="257779"/>
                        </a:cubicBezTo>
                        <a:lnTo>
                          <a:pt x="41693" y="257779"/>
                        </a:lnTo>
                        <a:cubicBezTo>
                          <a:pt x="18666" y="257779"/>
                          <a:pt x="0" y="239113"/>
                          <a:pt x="0" y="216087"/>
                        </a:cubicBezTo>
                        <a:lnTo>
                          <a:pt x="0" y="41693"/>
                        </a:lnTo>
                        <a:cubicBezTo>
                          <a:pt x="0" y="18666"/>
                          <a:pt x="18666" y="0"/>
                          <a:pt x="41693" y="0"/>
                        </a:cubicBezTo>
                        <a:close/>
                      </a:path>
                    </a:pathLst>
                  </a:cu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61">
                <a:extLst>
                  <a:ext uri="{FF2B5EF4-FFF2-40B4-BE49-F238E27FC236}">
                    <a16:creationId xmlns:a16="http://schemas.microsoft.com/office/drawing/2014/main" id="{D73F6443-0B13-BCA3-31C2-DDAE5D77FAB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 anchorCtr="1"/>
              <a:lstStyle/>
              <a:p>
                <a:pPr algn="ctr">
                  <a:lnSpc>
                    <a:spcPts val="1970"/>
                  </a:lnSpc>
                </a:pPr>
                <a:endParaRPr/>
              </a:p>
            </p:txBody>
          </p:sp>
        </p:grpSp>
        <p:sp>
          <p:nvSpPr>
            <p:cNvPr id="19" name="TextBox 70">
              <a:extLst>
                <a:ext uri="{FF2B5EF4-FFF2-40B4-BE49-F238E27FC236}">
                  <a16:creationId xmlns:a16="http://schemas.microsoft.com/office/drawing/2014/main" id="{DF6BE859-732A-573B-A254-9A81D8DE67DD}"/>
                </a:ext>
              </a:extLst>
            </p:cNvPr>
            <p:cNvSpPr txBox="1"/>
            <p:nvPr/>
          </p:nvSpPr>
          <p:spPr>
            <a:xfrm>
              <a:off x="1562756" y="2224623"/>
              <a:ext cx="1667620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FFFFFF"/>
                  </a:solidFill>
                  <a:latin typeface="Poppins Semi-Bold"/>
                </a:rPr>
                <a:t>ALGORITHM</a:t>
              </a:r>
            </a:p>
          </p:txBody>
        </p:sp>
        <p:sp>
          <p:nvSpPr>
            <p:cNvPr id="20" name="TextBox 71">
              <a:extLst>
                <a:ext uri="{FF2B5EF4-FFF2-40B4-BE49-F238E27FC236}">
                  <a16:creationId xmlns:a16="http://schemas.microsoft.com/office/drawing/2014/main" id="{06AE59A7-81BE-35B2-BC12-1DA27E903E04}"/>
                </a:ext>
              </a:extLst>
            </p:cNvPr>
            <p:cNvSpPr txBox="1"/>
            <p:nvPr/>
          </p:nvSpPr>
          <p:spPr>
            <a:xfrm>
              <a:off x="1562756" y="2951946"/>
              <a:ext cx="1667620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737373"/>
                  </a:solidFill>
                  <a:latin typeface="Poppins Medium"/>
                </a:rPr>
                <a:t>Insertion Sort</a:t>
              </a:r>
            </a:p>
          </p:txBody>
        </p:sp>
        <p:sp>
          <p:nvSpPr>
            <p:cNvPr id="21" name="TextBox 72">
              <a:extLst>
                <a:ext uri="{FF2B5EF4-FFF2-40B4-BE49-F238E27FC236}">
                  <a16:creationId xmlns:a16="http://schemas.microsoft.com/office/drawing/2014/main" id="{06B3BA47-FB66-D168-6CA4-AB0925A13FD5}"/>
                </a:ext>
              </a:extLst>
            </p:cNvPr>
            <p:cNvSpPr txBox="1"/>
            <p:nvPr/>
          </p:nvSpPr>
          <p:spPr>
            <a:xfrm>
              <a:off x="1562756" y="3681056"/>
              <a:ext cx="1667620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737373"/>
                  </a:solidFill>
                  <a:latin typeface="Poppins Medium"/>
                </a:rPr>
                <a:t>Merge Sort</a:t>
              </a:r>
            </a:p>
          </p:txBody>
        </p:sp>
        <p:sp>
          <p:nvSpPr>
            <p:cNvPr id="22" name="TextBox 73">
              <a:extLst>
                <a:ext uri="{FF2B5EF4-FFF2-40B4-BE49-F238E27FC236}">
                  <a16:creationId xmlns:a16="http://schemas.microsoft.com/office/drawing/2014/main" id="{77D6D0A8-59F5-1722-D5F4-F611A3DB3590}"/>
                </a:ext>
              </a:extLst>
            </p:cNvPr>
            <p:cNvSpPr txBox="1"/>
            <p:nvPr/>
          </p:nvSpPr>
          <p:spPr>
            <a:xfrm>
              <a:off x="3681229" y="2224623"/>
              <a:ext cx="1485523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FFFFFF"/>
                  </a:solidFill>
                  <a:latin typeface="Poppins Semi-Bold"/>
                </a:rPr>
                <a:t>BEST</a:t>
              </a:r>
            </a:p>
          </p:txBody>
        </p:sp>
        <p:sp>
          <p:nvSpPr>
            <p:cNvPr id="23" name="TextBox 74">
              <a:extLst>
                <a:ext uri="{FF2B5EF4-FFF2-40B4-BE49-F238E27FC236}">
                  <a16:creationId xmlns:a16="http://schemas.microsoft.com/office/drawing/2014/main" id="{D28E2893-D72B-F9F9-4031-A32A32161AE0}"/>
                </a:ext>
              </a:extLst>
            </p:cNvPr>
            <p:cNvSpPr txBox="1"/>
            <p:nvPr/>
          </p:nvSpPr>
          <p:spPr>
            <a:xfrm>
              <a:off x="5331264" y="2224623"/>
              <a:ext cx="1485523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FFFFFF"/>
                  </a:solidFill>
                  <a:latin typeface="Poppins Semi-Bold"/>
                </a:rPr>
                <a:t>AVERAGE</a:t>
              </a:r>
            </a:p>
          </p:txBody>
        </p:sp>
        <p:sp>
          <p:nvSpPr>
            <p:cNvPr id="24" name="TextBox 75">
              <a:extLst>
                <a:ext uri="{FF2B5EF4-FFF2-40B4-BE49-F238E27FC236}">
                  <a16:creationId xmlns:a16="http://schemas.microsoft.com/office/drawing/2014/main" id="{5E1A9E08-AFB5-3898-2BAB-93485580746A}"/>
                </a:ext>
              </a:extLst>
            </p:cNvPr>
            <p:cNvSpPr txBox="1"/>
            <p:nvPr/>
          </p:nvSpPr>
          <p:spPr>
            <a:xfrm>
              <a:off x="6981299" y="2224623"/>
              <a:ext cx="1485523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FFFFFF"/>
                  </a:solidFill>
                  <a:latin typeface="Poppins Semi-Bold"/>
                </a:rPr>
                <a:t>WORSE</a:t>
              </a:r>
            </a:p>
          </p:txBody>
        </p:sp>
        <p:sp>
          <p:nvSpPr>
            <p:cNvPr id="25" name="TextBox 76">
              <a:extLst>
                <a:ext uri="{FF2B5EF4-FFF2-40B4-BE49-F238E27FC236}">
                  <a16:creationId xmlns:a16="http://schemas.microsoft.com/office/drawing/2014/main" id="{3516431F-BD87-C9DD-CB37-6DFB755BECCF}"/>
                </a:ext>
              </a:extLst>
            </p:cNvPr>
            <p:cNvSpPr txBox="1"/>
            <p:nvPr/>
          </p:nvSpPr>
          <p:spPr>
            <a:xfrm>
              <a:off x="1272801" y="4410165"/>
              <a:ext cx="2247529" cy="259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737373"/>
                  </a:solidFill>
                  <a:latin typeface="Poppins Medium"/>
                </a:rPr>
                <a:t>Hybrid Sort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C78872A-2482-32EB-CB53-3F32B8C58D35}"/>
              </a:ext>
            </a:extLst>
          </p:cNvPr>
          <p:cNvSpPr/>
          <p:nvPr/>
        </p:nvSpPr>
        <p:spPr>
          <a:xfrm>
            <a:off x="1276043" y="4590094"/>
            <a:ext cx="10077757" cy="14069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1510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B4FE-71E7-79EE-69BD-87D3106F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72" y="342050"/>
            <a:ext cx="11183375" cy="1018507"/>
          </a:xfrm>
        </p:spPr>
        <p:txBody>
          <a:bodyPr>
            <a:normAutofit fontScale="90000"/>
          </a:bodyPr>
          <a:lstStyle/>
          <a:p>
            <a:r>
              <a:rPr lang="en-US"/>
              <a:t>Visualization of Time Complexity – Hybrid Sort – Worse Case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79CD525-D9DE-3172-629B-F879E9B4AE11}"/>
              </a:ext>
            </a:extLst>
          </p:cNvPr>
          <p:cNvSpPr/>
          <p:nvPr/>
        </p:nvSpPr>
        <p:spPr>
          <a:xfrm>
            <a:off x="2434383" y="1847740"/>
            <a:ext cx="737189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40F0E09-17C3-7CB9-8122-D5A8446FB5D0}"/>
              </a:ext>
            </a:extLst>
          </p:cNvPr>
          <p:cNvSpPr/>
          <p:nvPr/>
        </p:nvSpPr>
        <p:spPr>
          <a:xfrm>
            <a:off x="1191632" y="2792959"/>
            <a:ext cx="350894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34FED36-62B2-4646-CF54-0E95486528B5}"/>
              </a:ext>
            </a:extLst>
          </p:cNvPr>
          <p:cNvSpPr/>
          <p:nvPr/>
        </p:nvSpPr>
        <p:spPr>
          <a:xfrm>
            <a:off x="566846" y="3742529"/>
            <a:ext cx="202067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N/4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5E3B69-03F1-35DE-FF80-2E1A0A0ACAB3}"/>
              </a:ext>
            </a:extLst>
          </p:cNvPr>
          <p:cNvSpPr/>
          <p:nvPr/>
        </p:nvSpPr>
        <p:spPr>
          <a:xfrm>
            <a:off x="3290508" y="3742529"/>
            <a:ext cx="202067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N/4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ACCF86D-6834-0551-F715-CB5A6D77B122}"/>
              </a:ext>
            </a:extLst>
          </p:cNvPr>
          <p:cNvSpPr/>
          <p:nvPr/>
        </p:nvSpPr>
        <p:spPr>
          <a:xfrm>
            <a:off x="292179" y="4692099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5E89E22-0451-0493-8EE1-2BDAC9725285}"/>
              </a:ext>
            </a:extLst>
          </p:cNvPr>
          <p:cNvSpPr/>
          <p:nvPr/>
        </p:nvSpPr>
        <p:spPr>
          <a:xfrm>
            <a:off x="1619745" y="4692099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891A6FF-4BBB-2093-7041-33E8068CB2E4}"/>
              </a:ext>
            </a:extLst>
          </p:cNvPr>
          <p:cNvSpPr/>
          <p:nvPr/>
        </p:nvSpPr>
        <p:spPr>
          <a:xfrm>
            <a:off x="3407775" y="4692099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55FE752-5461-016B-D367-62635F46B165}"/>
              </a:ext>
            </a:extLst>
          </p:cNvPr>
          <p:cNvSpPr/>
          <p:nvPr/>
        </p:nvSpPr>
        <p:spPr>
          <a:xfrm>
            <a:off x="4846096" y="4692099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60F372F-5C6D-C7A6-9739-DDD289805258}"/>
              </a:ext>
            </a:extLst>
          </p:cNvPr>
          <p:cNvSpPr/>
          <p:nvPr/>
        </p:nvSpPr>
        <p:spPr>
          <a:xfrm>
            <a:off x="7287632" y="2785193"/>
            <a:ext cx="350894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N/2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8D4DD9B4-4525-11CA-1329-A812C313CE4A}"/>
              </a:ext>
            </a:extLst>
          </p:cNvPr>
          <p:cNvSpPr/>
          <p:nvPr/>
        </p:nvSpPr>
        <p:spPr>
          <a:xfrm>
            <a:off x="6662846" y="3734763"/>
            <a:ext cx="202067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N/4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36EA02E-7695-D10D-A801-A48F359C2A7C}"/>
              </a:ext>
            </a:extLst>
          </p:cNvPr>
          <p:cNvSpPr/>
          <p:nvPr/>
        </p:nvSpPr>
        <p:spPr>
          <a:xfrm>
            <a:off x="9386508" y="3734763"/>
            <a:ext cx="202067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N/4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1BE466B-D254-8FDC-614B-C1903740C565}"/>
              </a:ext>
            </a:extLst>
          </p:cNvPr>
          <p:cNvSpPr/>
          <p:nvPr/>
        </p:nvSpPr>
        <p:spPr>
          <a:xfrm>
            <a:off x="6502279" y="4684333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9C749A1-EA87-4A57-43AA-F92BF5F536A3}"/>
              </a:ext>
            </a:extLst>
          </p:cNvPr>
          <p:cNvSpPr/>
          <p:nvPr/>
        </p:nvSpPr>
        <p:spPr>
          <a:xfrm>
            <a:off x="7908235" y="4684333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5C47660-B1B2-04B8-05EB-0A5A940B006A}"/>
              </a:ext>
            </a:extLst>
          </p:cNvPr>
          <p:cNvSpPr/>
          <p:nvPr/>
        </p:nvSpPr>
        <p:spPr>
          <a:xfrm>
            <a:off x="9617875" y="4684333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48FEBE3-45A7-459D-8572-0A005BD73BDB}"/>
              </a:ext>
            </a:extLst>
          </p:cNvPr>
          <p:cNvSpPr/>
          <p:nvPr/>
        </p:nvSpPr>
        <p:spPr>
          <a:xfrm>
            <a:off x="11023831" y="4684333"/>
            <a:ext cx="1057856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30231B-8735-C473-657C-B1E352B5260D}"/>
              </a:ext>
            </a:extLst>
          </p:cNvPr>
          <p:cNvCxnSpPr>
            <a:cxnSpLocks/>
          </p:cNvCxnSpPr>
          <p:nvPr/>
        </p:nvCxnSpPr>
        <p:spPr>
          <a:xfrm flipH="1">
            <a:off x="3233542" y="228703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5AF9AD-2174-6225-437E-74555D596381}"/>
              </a:ext>
            </a:extLst>
          </p:cNvPr>
          <p:cNvCxnSpPr>
            <a:cxnSpLocks/>
          </p:cNvCxnSpPr>
          <p:nvPr/>
        </p:nvCxnSpPr>
        <p:spPr>
          <a:xfrm flipH="1">
            <a:off x="1933952" y="3229924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0E16E1-AD58-6F1E-FB47-816FB71E3858}"/>
              </a:ext>
            </a:extLst>
          </p:cNvPr>
          <p:cNvCxnSpPr>
            <a:cxnSpLocks/>
          </p:cNvCxnSpPr>
          <p:nvPr/>
        </p:nvCxnSpPr>
        <p:spPr>
          <a:xfrm flipH="1">
            <a:off x="902462" y="423009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8CC577-AE97-9CB5-8E3B-9DC7C38E6CC5}"/>
              </a:ext>
            </a:extLst>
          </p:cNvPr>
          <p:cNvCxnSpPr>
            <a:cxnSpLocks/>
          </p:cNvCxnSpPr>
          <p:nvPr/>
        </p:nvCxnSpPr>
        <p:spPr>
          <a:xfrm flipH="1">
            <a:off x="7748187" y="326287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B44168-1D16-8620-7812-EC3303EE66A8}"/>
              </a:ext>
            </a:extLst>
          </p:cNvPr>
          <p:cNvCxnSpPr>
            <a:cxnSpLocks/>
          </p:cNvCxnSpPr>
          <p:nvPr/>
        </p:nvCxnSpPr>
        <p:spPr>
          <a:xfrm flipH="1">
            <a:off x="7015134" y="419462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389807-6C66-E9A9-9BFB-0667E442CB9C}"/>
              </a:ext>
            </a:extLst>
          </p:cNvPr>
          <p:cNvCxnSpPr>
            <a:cxnSpLocks/>
          </p:cNvCxnSpPr>
          <p:nvPr/>
        </p:nvCxnSpPr>
        <p:spPr>
          <a:xfrm>
            <a:off x="8462833" y="2298705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D17AAE-A45B-D223-4EB7-3D78AFFC3BB1}"/>
              </a:ext>
            </a:extLst>
          </p:cNvPr>
          <p:cNvCxnSpPr>
            <a:cxnSpLocks/>
          </p:cNvCxnSpPr>
          <p:nvPr/>
        </p:nvCxnSpPr>
        <p:spPr>
          <a:xfrm>
            <a:off x="3976030" y="3251386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D5FC69-1722-ED8B-BC15-91572FB4407D}"/>
              </a:ext>
            </a:extLst>
          </p:cNvPr>
          <p:cNvCxnSpPr>
            <a:cxnSpLocks/>
          </p:cNvCxnSpPr>
          <p:nvPr/>
        </p:nvCxnSpPr>
        <p:spPr>
          <a:xfrm>
            <a:off x="5019341" y="4206302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2FE3CD-3405-3207-DB87-9D0E5DAB2C7B}"/>
              </a:ext>
            </a:extLst>
          </p:cNvPr>
          <p:cNvCxnSpPr>
            <a:cxnSpLocks/>
          </p:cNvCxnSpPr>
          <p:nvPr/>
        </p:nvCxnSpPr>
        <p:spPr>
          <a:xfrm>
            <a:off x="10129824" y="3251386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A8C04F-23DA-B153-E6D0-6727F16DD0E8}"/>
              </a:ext>
            </a:extLst>
          </p:cNvPr>
          <p:cNvCxnSpPr>
            <a:cxnSpLocks/>
          </p:cNvCxnSpPr>
          <p:nvPr/>
        </p:nvCxnSpPr>
        <p:spPr>
          <a:xfrm>
            <a:off x="11173135" y="4206302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6F7FA6-D7DD-7B81-F2E5-00206024A26B}"/>
              </a:ext>
            </a:extLst>
          </p:cNvPr>
          <p:cNvCxnSpPr>
            <a:cxnSpLocks/>
          </p:cNvCxnSpPr>
          <p:nvPr/>
        </p:nvCxnSpPr>
        <p:spPr>
          <a:xfrm flipH="1">
            <a:off x="3813242" y="420630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EFEC95-CB98-A2CD-C289-A4A824A695FE}"/>
              </a:ext>
            </a:extLst>
          </p:cNvPr>
          <p:cNvCxnSpPr>
            <a:cxnSpLocks/>
          </p:cNvCxnSpPr>
          <p:nvPr/>
        </p:nvCxnSpPr>
        <p:spPr>
          <a:xfrm>
            <a:off x="1951962" y="4235935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8B0C51-5C72-0667-4AE6-2058C89D8E9A}"/>
              </a:ext>
            </a:extLst>
          </p:cNvPr>
          <p:cNvCxnSpPr>
            <a:cxnSpLocks/>
          </p:cNvCxnSpPr>
          <p:nvPr/>
        </p:nvCxnSpPr>
        <p:spPr>
          <a:xfrm>
            <a:off x="8091215" y="4212138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6BF62E-05C1-49DE-9F0B-FD50D7475F47}"/>
              </a:ext>
            </a:extLst>
          </p:cNvPr>
          <p:cNvCxnSpPr>
            <a:cxnSpLocks/>
          </p:cNvCxnSpPr>
          <p:nvPr/>
        </p:nvCxnSpPr>
        <p:spPr>
          <a:xfrm flipH="1">
            <a:off x="10046663" y="417934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52546C-6FE9-6388-410F-5FF84FD4FACF}"/>
              </a:ext>
            </a:extLst>
          </p:cNvPr>
          <p:cNvCxnSpPr>
            <a:cxnSpLocks/>
          </p:cNvCxnSpPr>
          <p:nvPr/>
        </p:nvCxnSpPr>
        <p:spPr>
          <a:xfrm flipV="1">
            <a:off x="3369791" y="2329138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0D553B-E96D-2CEC-5469-91F816521FF8}"/>
              </a:ext>
            </a:extLst>
          </p:cNvPr>
          <p:cNvCxnSpPr>
            <a:cxnSpLocks/>
          </p:cNvCxnSpPr>
          <p:nvPr/>
        </p:nvCxnSpPr>
        <p:spPr>
          <a:xfrm flipV="1">
            <a:off x="2043791" y="328762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E4448F-6EB4-A3D3-DA38-D2F36BEC8363}"/>
              </a:ext>
            </a:extLst>
          </p:cNvPr>
          <p:cNvCxnSpPr>
            <a:cxnSpLocks/>
          </p:cNvCxnSpPr>
          <p:nvPr/>
        </p:nvCxnSpPr>
        <p:spPr>
          <a:xfrm flipV="1">
            <a:off x="1038711" y="425628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B44CA0F-38C9-D368-73D1-A87EBC18D64B}"/>
              </a:ext>
            </a:extLst>
          </p:cNvPr>
          <p:cNvCxnSpPr>
            <a:cxnSpLocks/>
          </p:cNvCxnSpPr>
          <p:nvPr/>
        </p:nvCxnSpPr>
        <p:spPr>
          <a:xfrm flipH="1" flipV="1">
            <a:off x="4094269" y="3245884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5D42E3-61EE-B872-EA21-07DD53A10C95}"/>
              </a:ext>
            </a:extLst>
          </p:cNvPr>
          <p:cNvCxnSpPr>
            <a:cxnSpLocks/>
          </p:cNvCxnSpPr>
          <p:nvPr/>
        </p:nvCxnSpPr>
        <p:spPr>
          <a:xfrm flipH="1" flipV="1">
            <a:off x="8577406" y="2273131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51B4DE0-2CE5-5BAD-5A17-5EF5CE1B38D4}"/>
              </a:ext>
            </a:extLst>
          </p:cNvPr>
          <p:cNvCxnSpPr>
            <a:cxnSpLocks/>
          </p:cNvCxnSpPr>
          <p:nvPr/>
        </p:nvCxnSpPr>
        <p:spPr>
          <a:xfrm flipH="1" flipV="1">
            <a:off x="2058702" y="4227308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35C9C7-8FA7-6F07-A9AE-989867B2E7A5}"/>
              </a:ext>
            </a:extLst>
          </p:cNvPr>
          <p:cNvCxnSpPr>
            <a:cxnSpLocks/>
          </p:cNvCxnSpPr>
          <p:nvPr/>
        </p:nvCxnSpPr>
        <p:spPr>
          <a:xfrm flipV="1">
            <a:off x="3927480" y="4236590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2FC51B-8EDC-F703-95DF-41C79C0B23ED}"/>
              </a:ext>
            </a:extLst>
          </p:cNvPr>
          <p:cNvCxnSpPr>
            <a:cxnSpLocks/>
          </p:cNvCxnSpPr>
          <p:nvPr/>
        </p:nvCxnSpPr>
        <p:spPr>
          <a:xfrm flipH="1" flipV="1">
            <a:off x="5169850" y="4175087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150FE0-D323-1472-2DA3-3A141AC240B6}"/>
              </a:ext>
            </a:extLst>
          </p:cNvPr>
          <p:cNvCxnSpPr>
            <a:cxnSpLocks/>
          </p:cNvCxnSpPr>
          <p:nvPr/>
        </p:nvCxnSpPr>
        <p:spPr>
          <a:xfrm flipV="1">
            <a:off x="7186593" y="424398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A9E5CC8-73D2-877B-E493-9A23FF8A9620}"/>
              </a:ext>
            </a:extLst>
          </p:cNvPr>
          <p:cNvCxnSpPr>
            <a:cxnSpLocks/>
          </p:cNvCxnSpPr>
          <p:nvPr/>
        </p:nvCxnSpPr>
        <p:spPr>
          <a:xfrm flipH="1" flipV="1">
            <a:off x="8206584" y="4215013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4D9EF3-96F6-0C5B-B2D2-FBE1E103DE43}"/>
              </a:ext>
            </a:extLst>
          </p:cNvPr>
          <p:cNvCxnSpPr>
            <a:cxnSpLocks/>
          </p:cNvCxnSpPr>
          <p:nvPr/>
        </p:nvCxnSpPr>
        <p:spPr>
          <a:xfrm flipV="1">
            <a:off x="10223266" y="423105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63DDA8E-B2AC-B826-4166-DFD332440E87}"/>
              </a:ext>
            </a:extLst>
          </p:cNvPr>
          <p:cNvCxnSpPr>
            <a:cxnSpLocks/>
          </p:cNvCxnSpPr>
          <p:nvPr/>
        </p:nvCxnSpPr>
        <p:spPr>
          <a:xfrm flipH="1" flipV="1">
            <a:off x="11317732" y="416279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8162BE-61D6-2AB7-9C61-025150B825F9}"/>
              </a:ext>
            </a:extLst>
          </p:cNvPr>
          <p:cNvCxnSpPr>
            <a:cxnSpLocks/>
          </p:cNvCxnSpPr>
          <p:nvPr/>
        </p:nvCxnSpPr>
        <p:spPr>
          <a:xfrm flipV="1">
            <a:off x="7887007" y="3299322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A08152-F628-82B7-FA29-5313448676E0}"/>
              </a:ext>
            </a:extLst>
          </p:cNvPr>
          <p:cNvCxnSpPr>
            <a:cxnSpLocks/>
          </p:cNvCxnSpPr>
          <p:nvPr/>
        </p:nvCxnSpPr>
        <p:spPr>
          <a:xfrm flipH="1" flipV="1">
            <a:off x="9937485" y="3257577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41038F-0902-FE61-731E-8CAA2F34C77D}"/>
                  </a:ext>
                </a:extLst>
              </p:cNvPr>
              <p:cNvSpPr txBox="1"/>
              <p:nvPr/>
            </p:nvSpPr>
            <p:spPr>
              <a:xfrm>
                <a:off x="545252" y="5376688"/>
                <a:ext cx="4695905" cy="485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Insertion Sort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41038F-0902-FE61-731E-8CAA2F34C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52" y="5376688"/>
                <a:ext cx="4695905" cy="485967"/>
              </a:xfrm>
              <a:prstGeom prst="rect">
                <a:avLst/>
              </a:prstGeom>
              <a:blipFill>
                <a:blip r:embed="rId2"/>
                <a:stretch>
                  <a:fillRect b="-609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4EC29600-3847-5FE3-36ED-70480FA7B441}"/>
              </a:ext>
            </a:extLst>
          </p:cNvPr>
          <p:cNvSpPr/>
          <p:nvPr/>
        </p:nvSpPr>
        <p:spPr>
          <a:xfrm>
            <a:off x="24332" y="4396615"/>
            <a:ext cx="12192000" cy="827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7C2F894-69D9-B44B-CF83-B6FEC4DA39CB}"/>
              </a:ext>
            </a:extLst>
          </p:cNvPr>
          <p:cNvSpPr/>
          <p:nvPr/>
        </p:nvSpPr>
        <p:spPr>
          <a:xfrm>
            <a:off x="0" y="1674334"/>
            <a:ext cx="12095747" cy="28156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0BF031-6C73-3E56-B05D-F3A895557EFF}"/>
                  </a:ext>
                </a:extLst>
              </p:cNvPr>
              <p:cNvSpPr txBox="1"/>
              <p:nvPr/>
            </p:nvSpPr>
            <p:spPr>
              <a:xfrm>
                <a:off x="6114880" y="5336631"/>
                <a:ext cx="4695905" cy="516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Merge Sort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0BF031-6C73-3E56-B05D-F3A89555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80" y="5336631"/>
                <a:ext cx="4695905" cy="516873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ED922E5-D2BC-17BF-2788-6F958BCB4D9F}"/>
                  </a:ext>
                </a:extLst>
              </p:cNvPr>
              <p:cNvSpPr txBox="1"/>
              <p:nvPr/>
            </p:nvSpPr>
            <p:spPr>
              <a:xfrm>
                <a:off x="2946105" y="6072336"/>
                <a:ext cx="5804633" cy="582147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Hybrid Sort: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ED922E5-D2BC-17BF-2788-6F958BCB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05" y="6072336"/>
                <a:ext cx="5804633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5FCC2E92-A598-4147-1B96-A0CE994B4FC0}"/>
              </a:ext>
            </a:extLst>
          </p:cNvPr>
          <p:cNvSpPr txBox="1"/>
          <p:nvPr/>
        </p:nvSpPr>
        <p:spPr>
          <a:xfrm>
            <a:off x="3699942" y="934099"/>
            <a:ext cx="77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Worse-case hybrid = worse case insertion sort + worse case merge sort 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27FC44A-A130-8F4F-FB12-A638ED5ED159}"/>
              </a:ext>
            </a:extLst>
          </p:cNvPr>
          <p:cNvGrpSpPr/>
          <p:nvPr/>
        </p:nvGrpSpPr>
        <p:grpSpPr>
          <a:xfrm>
            <a:off x="10740380" y="1500318"/>
            <a:ext cx="1266856" cy="2712801"/>
            <a:chOff x="10740380" y="1500318"/>
            <a:chExt cx="1266856" cy="2712801"/>
          </a:xfrm>
        </p:grpSpPr>
        <p:sp>
          <p:nvSpPr>
            <p:cNvPr id="103" name="Up-down Arrow 102">
              <a:extLst>
                <a:ext uri="{FF2B5EF4-FFF2-40B4-BE49-F238E27FC236}">
                  <a16:creationId xmlns:a16="http://schemas.microsoft.com/office/drawing/2014/main" id="{E00AD980-E9BC-272F-D131-F28E82B49F24}"/>
                </a:ext>
              </a:extLst>
            </p:cNvPr>
            <p:cNvSpPr/>
            <p:nvPr/>
          </p:nvSpPr>
          <p:spPr>
            <a:xfrm>
              <a:off x="11666256" y="1631169"/>
              <a:ext cx="340980" cy="2581950"/>
            </a:xfrm>
            <a:prstGeom prst="upDown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32D52BD-B518-607B-1F05-A1B493CAB5E5}"/>
                </a:ext>
              </a:extLst>
            </p:cNvPr>
            <p:cNvSpPr txBox="1"/>
            <p:nvPr/>
          </p:nvSpPr>
          <p:spPr>
            <a:xfrm>
              <a:off x="10740380" y="1500318"/>
              <a:ext cx="1025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Height = log(N/S)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3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9" grpId="0" animBg="1"/>
      <p:bldP spid="100" grpId="0" animBg="1"/>
      <p:bldP spid="1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1B66-1F49-9BC3-6E7A-3DC18435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complexity for best, worst, average 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044866-4BA3-48F1-0DB8-329F3AB4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30" y="1690688"/>
            <a:ext cx="9785627" cy="545548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9952B1E-002D-5B37-2F45-825EC164D80A}"/>
              </a:ext>
            </a:extLst>
          </p:cNvPr>
          <p:cNvSpPr/>
          <p:nvPr/>
        </p:nvSpPr>
        <p:spPr>
          <a:xfrm>
            <a:off x="1276043" y="4590094"/>
            <a:ext cx="10077757" cy="14069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503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75EBB9-E699-4619-1D99-BE259260CCB1}"/>
              </a:ext>
            </a:extLst>
          </p:cNvPr>
          <p:cNvGrpSpPr/>
          <p:nvPr/>
        </p:nvGrpSpPr>
        <p:grpSpPr>
          <a:xfrm>
            <a:off x="3246277" y="1690687"/>
            <a:ext cx="8699496" cy="4773908"/>
            <a:chOff x="1775146" y="1765115"/>
            <a:chExt cx="8638658" cy="4773908"/>
          </a:xfrm>
        </p:grpSpPr>
        <p:pic>
          <p:nvPicPr>
            <p:cNvPr id="6" name="Picture 5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DCE1CB24-6A94-F617-7851-EF378841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146" y="1765115"/>
              <a:ext cx="8638658" cy="47739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CEC47B-44FA-FBC2-912F-D2A77D86D67D}"/>
                </a:ext>
              </a:extLst>
            </p:cNvPr>
            <p:cNvSpPr txBox="1"/>
            <p:nvPr/>
          </p:nvSpPr>
          <p:spPr>
            <a:xfrm>
              <a:off x="8559208" y="1765115"/>
              <a:ext cx="935665" cy="4679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79E0EF68-4BA6-626D-319A-04558F48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365124"/>
            <a:ext cx="1277679" cy="1325563"/>
          </a:xfrm>
        </p:spPr>
        <p:txBody>
          <a:bodyPr/>
          <a:lstStyle/>
          <a:p>
            <a:r>
              <a:rPr lang="en-US"/>
              <a:t>C </a:t>
            </a:r>
            <a:r>
              <a:rPr lang="en-US" err="1"/>
              <a:t>i</a:t>
            </a:r>
            <a:r>
              <a:rPr lang="en-US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40645-29EE-4E12-DBE0-152E11B79425}"/>
              </a:ext>
            </a:extLst>
          </p:cNvPr>
          <p:cNvSpPr/>
          <p:nvPr/>
        </p:nvSpPr>
        <p:spPr>
          <a:xfrm>
            <a:off x="4400498" y="506910"/>
            <a:ext cx="2236380" cy="104199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</a:rPr>
              <a:t>S = 15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765570A-FBB7-0977-441D-299551A7893C}"/>
              </a:ext>
            </a:extLst>
          </p:cNvPr>
          <p:cNvSpPr/>
          <p:nvPr/>
        </p:nvSpPr>
        <p:spPr>
          <a:xfrm>
            <a:off x="7480983" y="506910"/>
            <a:ext cx="2465718" cy="104199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 = [1 – 100k]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5E849A-FF9F-67C1-429D-67F377C06F73}"/>
              </a:ext>
            </a:extLst>
          </p:cNvPr>
          <p:cNvSpPr/>
          <p:nvPr/>
        </p:nvSpPr>
        <p:spPr>
          <a:xfrm>
            <a:off x="526329" y="1872734"/>
            <a:ext cx="2442143" cy="43061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Analysis: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</a:rPr>
              <a:t>The empirical time complexity is close to the theoretical best case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</a:rPr>
              <a:t>Empirical curve is bounded by theoretical worse and best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1F136B-401C-A706-0235-4721C76CBFF9}"/>
              </a:ext>
            </a:extLst>
          </p:cNvPr>
          <p:cNvSpPr/>
          <p:nvPr/>
        </p:nvSpPr>
        <p:spPr>
          <a:xfrm>
            <a:off x="10418385" y="6262577"/>
            <a:ext cx="798321" cy="20201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91B307-C6DA-9521-F80C-3B0B883B4CE9}"/>
                  </a:ext>
                </a:extLst>
              </p:cNvPr>
              <p:cNvSpPr txBox="1"/>
              <p:nvPr/>
            </p:nvSpPr>
            <p:spPr>
              <a:xfrm>
                <a:off x="11112825" y="6178920"/>
                <a:ext cx="798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91B307-C6DA-9521-F80C-3B0B883B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825" y="6178920"/>
                <a:ext cx="7983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468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DF0E-7798-D756-3803-8C01AB44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639186" cy="1133693"/>
          </a:xfrm>
        </p:spPr>
        <p:txBody>
          <a:bodyPr>
            <a:normAutofit/>
          </a:bodyPr>
          <a:lstStyle/>
          <a:p>
            <a:r>
              <a:rPr lang="en-US" sz="5200"/>
              <a:t>c ii)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37EF6F-367B-D8BC-60E0-D5F786EB4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84208"/>
              </p:ext>
            </p:extLst>
          </p:nvPr>
        </p:nvGraphicFramePr>
        <p:xfrm>
          <a:off x="3888925" y="1700213"/>
          <a:ext cx="7464875" cy="460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942368-C93B-FFE1-71F1-BACC3E121388}"/>
              </a:ext>
            </a:extLst>
          </p:cNvPr>
          <p:cNvSpPr/>
          <p:nvPr/>
        </p:nvSpPr>
        <p:spPr>
          <a:xfrm>
            <a:off x="4315438" y="556995"/>
            <a:ext cx="2236380" cy="104199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</a:rPr>
              <a:t>N = 10000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D8360C-CD4C-3E4D-89C3-CCCD1EB1D873}"/>
              </a:ext>
            </a:extLst>
          </p:cNvPr>
          <p:cNvSpPr/>
          <p:nvPr/>
        </p:nvSpPr>
        <p:spPr>
          <a:xfrm>
            <a:off x="7753298" y="556995"/>
            <a:ext cx="2236380" cy="104199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tx1"/>
                </a:solidFill>
              </a:rPr>
              <a:t>S = [1 – 60]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B3C43D-786B-8A3A-805E-C49FF338EBCB}"/>
              </a:ext>
            </a:extLst>
          </p:cNvPr>
          <p:cNvSpPr/>
          <p:nvPr/>
        </p:nvSpPr>
        <p:spPr>
          <a:xfrm>
            <a:off x="663979" y="1994819"/>
            <a:ext cx="2442143" cy="43061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Analysis:</a:t>
            </a:r>
          </a:p>
          <a:p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</a:rPr>
              <a:t>Empirical curve is bounded by theoretical worse and best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tx1"/>
                </a:solidFill>
              </a:rPr>
              <a:t>Different shape of curve (stepped curve)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888B10-37CC-3B1E-0712-07ADC7B03E1A}"/>
              </a:ext>
            </a:extLst>
          </p:cNvPr>
          <p:cNvGrpSpPr/>
          <p:nvPr/>
        </p:nvGrpSpPr>
        <p:grpSpPr>
          <a:xfrm>
            <a:off x="5537505" y="5127577"/>
            <a:ext cx="45719" cy="1079807"/>
            <a:chOff x="3227557" y="414449"/>
            <a:chExt cx="46792" cy="10470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EECB47-A148-206D-99CE-4EFA6BEF1F0F}"/>
                </a:ext>
              </a:extLst>
            </p:cNvPr>
            <p:cNvSpPr/>
            <p:nvPr/>
          </p:nvSpPr>
          <p:spPr>
            <a:xfrm>
              <a:off x="3228630" y="694441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27FAA8-9317-4233-5FE0-4FF4CAFA436F}"/>
                </a:ext>
              </a:extLst>
            </p:cNvPr>
            <p:cNvSpPr/>
            <p:nvPr/>
          </p:nvSpPr>
          <p:spPr>
            <a:xfrm>
              <a:off x="3228629" y="986058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C6CAF1-435B-E07E-EB54-46FF9159A39D}"/>
                </a:ext>
              </a:extLst>
            </p:cNvPr>
            <p:cNvSpPr/>
            <p:nvPr/>
          </p:nvSpPr>
          <p:spPr>
            <a:xfrm>
              <a:off x="3227558" y="1266050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987EBE-EE1D-0517-1C91-9FA8222B122A}"/>
                </a:ext>
              </a:extLst>
            </p:cNvPr>
            <p:cNvSpPr/>
            <p:nvPr/>
          </p:nvSpPr>
          <p:spPr>
            <a:xfrm>
              <a:off x="3227557" y="414449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A2066E-261C-8756-DA25-111A625A3199}"/>
              </a:ext>
            </a:extLst>
          </p:cNvPr>
          <p:cNvGrpSpPr/>
          <p:nvPr/>
        </p:nvGrpSpPr>
        <p:grpSpPr>
          <a:xfrm flipH="1">
            <a:off x="8875728" y="4661128"/>
            <a:ext cx="47785" cy="1125312"/>
            <a:chOff x="3227557" y="414449"/>
            <a:chExt cx="46792" cy="10470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98493B-946D-15DF-1183-BA29A3F23A48}"/>
                </a:ext>
              </a:extLst>
            </p:cNvPr>
            <p:cNvSpPr/>
            <p:nvPr/>
          </p:nvSpPr>
          <p:spPr>
            <a:xfrm>
              <a:off x="3228630" y="694441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D5F36-744E-9EE7-246D-920E2B1570B0}"/>
                </a:ext>
              </a:extLst>
            </p:cNvPr>
            <p:cNvSpPr/>
            <p:nvPr/>
          </p:nvSpPr>
          <p:spPr>
            <a:xfrm>
              <a:off x="3228629" y="986058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FFD123-0315-636E-9A35-C264EE1A06AE}"/>
                </a:ext>
              </a:extLst>
            </p:cNvPr>
            <p:cNvSpPr/>
            <p:nvPr/>
          </p:nvSpPr>
          <p:spPr>
            <a:xfrm>
              <a:off x="3227558" y="1266050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10B6F4-E8E5-18C3-638B-C87930FAF670}"/>
                </a:ext>
              </a:extLst>
            </p:cNvPr>
            <p:cNvSpPr/>
            <p:nvPr/>
          </p:nvSpPr>
          <p:spPr>
            <a:xfrm>
              <a:off x="3227557" y="414449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1F3936-1070-C9D8-1801-B0CE9C5CDFB8}"/>
              </a:ext>
            </a:extLst>
          </p:cNvPr>
          <p:cNvGrpSpPr/>
          <p:nvPr/>
        </p:nvGrpSpPr>
        <p:grpSpPr>
          <a:xfrm flipH="1">
            <a:off x="6649684" y="4925515"/>
            <a:ext cx="50055" cy="932900"/>
            <a:chOff x="3227557" y="414449"/>
            <a:chExt cx="46792" cy="104708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736889-5900-754F-C75F-C1C4CF8CDFEF}"/>
                </a:ext>
              </a:extLst>
            </p:cNvPr>
            <p:cNvSpPr/>
            <p:nvPr/>
          </p:nvSpPr>
          <p:spPr>
            <a:xfrm>
              <a:off x="3228630" y="694441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CDAE31D-1FA3-5826-19B9-DBBF20A932DD}"/>
                </a:ext>
              </a:extLst>
            </p:cNvPr>
            <p:cNvSpPr/>
            <p:nvPr/>
          </p:nvSpPr>
          <p:spPr>
            <a:xfrm>
              <a:off x="3228629" y="986058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869002-8CCA-D5DA-6CC4-B4934563E2F3}"/>
                </a:ext>
              </a:extLst>
            </p:cNvPr>
            <p:cNvSpPr/>
            <p:nvPr/>
          </p:nvSpPr>
          <p:spPr>
            <a:xfrm>
              <a:off x="3227558" y="1266050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73D8C6-6E1E-31BA-0708-1CC4CAA1CE42}"/>
                </a:ext>
              </a:extLst>
            </p:cNvPr>
            <p:cNvSpPr/>
            <p:nvPr/>
          </p:nvSpPr>
          <p:spPr>
            <a:xfrm>
              <a:off x="3227557" y="414449"/>
              <a:ext cx="45719" cy="1954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3D4FCB-BCF6-ACF3-AE4D-5147AE873B3D}"/>
                  </a:ext>
                </a:extLst>
              </p:cNvPr>
              <p:cNvSpPr txBox="1"/>
              <p:nvPr/>
            </p:nvSpPr>
            <p:spPr>
              <a:xfrm>
                <a:off x="8486046" y="6197646"/>
                <a:ext cx="150363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=39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33D4FCB-BCF6-ACF3-AE4D-5147AE87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046" y="6197646"/>
                <a:ext cx="1503632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0B0260-F10E-AC66-2F39-BF0B09C480AD}"/>
                  </a:ext>
                </a:extLst>
              </p:cNvPr>
              <p:cNvSpPr txBox="1"/>
              <p:nvPr/>
            </p:nvSpPr>
            <p:spPr>
              <a:xfrm>
                <a:off x="6333991" y="6207384"/>
                <a:ext cx="1889563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=19.5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0B0260-F10E-AC66-2F39-BF0B09C4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91" y="6207384"/>
                <a:ext cx="188956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9FC6EC-1A75-9631-0A5A-7C4B9693F9B9}"/>
                  </a:ext>
                </a:extLst>
              </p:cNvPr>
              <p:cNvSpPr txBox="1"/>
              <p:nvPr/>
            </p:nvSpPr>
            <p:spPr>
              <a:xfrm>
                <a:off x="4305342" y="6137593"/>
                <a:ext cx="1503632" cy="62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=9.8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9FC6EC-1A75-9631-0A5A-7C4B9693F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42" y="6137593"/>
                <a:ext cx="1503632" cy="627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3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1546821-DA38-EAE8-6276-69C9CB1B2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6" y="106146"/>
            <a:ext cx="9682161" cy="66457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562E2E-6552-6007-0837-5A0F96B390B6}"/>
              </a:ext>
            </a:extLst>
          </p:cNvPr>
          <p:cNvSpPr/>
          <p:nvPr/>
        </p:nvSpPr>
        <p:spPr>
          <a:xfrm>
            <a:off x="4814888" y="6086475"/>
            <a:ext cx="1693069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80B7F4-A341-CEA3-4BD1-D14C93B27E79}"/>
              </a:ext>
            </a:extLst>
          </p:cNvPr>
          <p:cNvSpPr/>
          <p:nvPr/>
        </p:nvSpPr>
        <p:spPr>
          <a:xfrm>
            <a:off x="4664869" y="3461616"/>
            <a:ext cx="1693069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15A924-B791-4EA9-5FC5-088AD68DF9B9}"/>
              </a:ext>
            </a:extLst>
          </p:cNvPr>
          <p:cNvSpPr/>
          <p:nvPr/>
        </p:nvSpPr>
        <p:spPr>
          <a:xfrm>
            <a:off x="4948238" y="2149187"/>
            <a:ext cx="1857375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93C8BB-44FB-9C68-C84D-40331EBCDDB9}"/>
              </a:ext>
            </a:extLst>
          </p:cNvPr>
          <p:cNvSpPr/>
          <p:nvPr/>
        </p:nvSpPr>
        <p:spPr>
          <a:xfrm>
            <a:off x="4500563" y="771525"/>
            <a:ext cx="1857375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40A7FE-BF59-7567-695F-6DA10ABEBC86}"/>
              </a:ext>
            </a:extLst>
          </p:cNvPr>
          <p:cNvSpPr/>
          <p:nvPr/>
        </p:nvSpPr>
        <p:spPr>
          <a:xfrm>
            <a:off x="4310063" y="4843462"/>
            <a:ext cx="1857375" cy="714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49351-3FDE-8D96-2F61-64CAA55C8ADE}"/>
              </a:ext>
            </a:extLst>
          </p:cNvPr>
          <p:cNvSpPr txBox="1"/>
          <p:nvPr/>
        </p:nvSpPr>
        <p:spPr>
          <a:xfrm>
            <a:off x="333375" y="2506374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C iii)</a:t>
            </a:r>
          </a:p>
          <a:p>
            <a:r>
              <a:rPr lang="en-US" sz="3000"/>
              <a:t>Optimal S = 5</a:t>
            </a:r>
          </a:p>
        </p:txBody>
      </p:sp>
    </p:spTree>
    <p:extLst>
      <p:ext uri="{BB962C8B-B14F-4D97-AF65-F5344CB8AC3E}">
        <p14:creationId xmlns:p14="http://schemas.microsoft.com/office/powerpoint/2010/main" val="36461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BC60-8516-336A-D459-B8A7D68A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19F3-AFE0-FDF5-8B39-A5F095EC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Pseudocode of the merge + insertion sort algorithm</a:t>
            </a:r>
          </a:p>
          <a:p>
            <a:r>
              <a:rPr lang="en-US">
                <a:cs typeface="Calibri"/>
              </a:rPr>
              <a:t>Code set up:</a:t>
            </a:r>
          </a:p>
          <a:p>
            <a:pPr lvl="1"/>
            <a:r>
              <a:rPr lang="en-US">
                <a:cs typeface="Calibri"/>
              </a:rPr>
              <a:t>Generation of random array with size N</a:t>
            </a:r>
          </a:p>
          <a:p>
            <a:pPr lvl="1"/>
            <a:r>
              <a:rPr lang="en-US">
                <a:cs typeface="Calibri"/>
              </a:rPr>
              <a:t>Logging elapsed time</a:t>
            </a:r>
          </a:p>
          <a:p>
            <a:pPr lvl="1"/>
            <a:r>
              <a:rPr lang="en-US">
                <a:cs typeface="Calibri"/>
              </a:rPr>
              <a:t>Recording of key-comparisons and execution time performance</a:t>
            </a:r>
          </a:p>
          <a:p>
            <a:r>
              <a:rPr lang="en-US">
                <a:cs typeface="Calibri"/>
              </a:rPr>
              <a:t>Evaluation of performance </a:t>
            </a:r>
          </a:p>
          <a:p>
            <a:pPr lvl="1"/>
            <a:r>
              <a:rPr lang="en-US" sz="2200">
                <a:latin typeface="Arial"/>
                <a:cs typeface="Arial"/>
              </a:rPr>
              <a:t>Time complexity for best, worst, average </a:t>
            </a:r>
          </a:p>
          <a:p>
            <a:pPr lvl="1"/>
            <a:r>
              <a:rPr lang="en-US" sz="2200">
                <a:latin typeface="Arial"/>
                <a:cs typeface="Arial"/>
              </a:rPr>
              <a:t>Fixed S, key comparisons vs n</a:t>
            </a:r>
          </a:p>
          <a:p>
            <a:pPr lvl="1"/>
            <a:r>
              <a:rPr lang="en-US" sz="2200">
                <a:latin typeface="Arial"/>
                <a:cs typeface="Arial"/>
              </a:rPr>
              <a:t>Fixed n, key comparisons vs S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17421C-C2E5-1FEA-F262-835127ABAD2C}"/>
              </a:ext>
            </a:extLst>
          </p:cNvPr>
          <p:cNvCxnSpPr>
            <a:cxnSpLocks/>
          </p:cNvCxnSpPr>
          <p:nvPr/>
        </p:nvCxnSpPr>
        <p:spPr>
          <a:xfrm>
            <a:off x="654424" y="1497106"/>
            <a:ext cx="2841811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6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36F0-4917-E688-CB12-BD8C8BD1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d) Merge sort vs Hybrid sort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487071-915A-EEEE-EAAA-2979399CB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95225"/>
              </p:ext>
            </p:extLst>
          </p:nvPr>
        </p:nvGraphicFramePr>
        <p:xfrm>
          <a:off x="2301600" y="1690688"/>
          <a:ext cx="8330277" cy="208121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76759">
                  <a:extLst>
                    <a:ext uri="{9D8B030D-6E8A-4147-A177-3AD203B41FA5}">
                      <a16:colId xmlns:a16="http://schemas.microsoft.com/office/drawing/2014/main" val="2878741567"/>
                    </a:ext>
                  </a:extLst>
                </a:gridCol>
                <a:gridCol w="2776759">
                  <a:extLst>
                    <a:ext uri="{9D8B030D-6E8A-4147-A177-3AD203B41FA5}">
                      <a16:colId xmlns:a16="http://schemas.microsoft.com/office/drawing/2014/main" val="1952117679"/>
                    </a:ext>
                  </a:extLst>
                </a:gridCol>
                <a:gridCol w="2776759">
                  <a:extLst>
                    <a:ext uri="{9D8B030D-6E8A-4147-A177-3AD203B41FA5}">
                      <a16:colId xmlns:a16="http://schemas.microsoft.com/office/drawing/2014/main" val="3834449471"/>
                    </a:ext>
                  </a:extLst>
                </a:gridCol>
              </a:tblGrid>
              <a:tr h="69373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10M, S = 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Key Comparison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CPU run time (s)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08492471"/>
                  </a:ext>
                </a:extLst>
              </a:tr>
              <a:tr h="693737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Merge Sort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220,100,914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52.7952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66610188"/>
                  </a:ext>
                </a:extLst>
              </a:tr>
              <a:tr h="693737">
                <a:tc>
                  <a:txBody>
                    <a:bodyPr/>
                    <a:lstStyle/>
                    <a:p>
                      <a:r>
                        <a:rPr lang="en-US"/>
                        <a:t>Hybrid Sort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219,187,695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47.8992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10144649"/>
                  </a:ext>
                </a:extLst>
              </a:tr>
            </a:tbl>
          </a:graphicData>
        </a:graphic>
      </p:graphicFrame>
      <p:sp>
        <p:nvSpPr>
          <p:cNvPr id="5" name="Google Shape;617;p75">
            <a:extLst>
              <a:ext uri="{FF2B5EF4-FFF2-40B4-BE49-F238E27FC236}">
                <a16:creationId xmlns:a16="http://schemas.microsoft.com/office/drawing/2014/main" id="{C10DDE4A-3EFF-8909-57EC-75D9B415D414}"/>
              </a:ext>
            </a:extLst>
          </p:cNvPr>
          <p:cNvSpPr txBox="1">
            <a:spLocks/>
          </p:cNvSpPr>
          <p:nvPr/>
        </p:nvSpPr>
        <p:spPr>
          <a:xfrm>
            <a:off x="838200" y="4056856"/>
            <a:ext cx="10748962" cy="20812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323850">
              <a:spcBef>
                <a:spcPts val="0"/>
              </a:spcBef>
              <a:buSzPts val="1500"/>
              <a:buFont typeface="Alata"/>
              <a:buChar char="●"/>
            </a:pPr>
            <a:r>
              <a:rPr lang="en-MY" sz="2400">
                <a:latin typeface="Alata"/>
                <a:ea typeface="Alata"/>
                <a:cs typeface="Alata"/>
                <a:sym typeface="Alata"/>
              </a:rPr>
              <a:t>Iterate 100 times to get the average value</a:t>
            </a:r>
          </a:p>
          <a:p>
            <a:pPr marL="457200" indent="-323850">
              <a:spcBef>
                <a:spcPts val="0"/>
              </a:spcBef>
              <a:buSzPts val="1500"/>
              <a:buFont typeface="Alata"/>
              <a:buChar char="●"/>
            </a:pPr>
            <a:r>
              <a:rPr lang="en-MY" sz="2400">
                <a:latin typeface="Alata"/>
                <a:ea typeface="Alata"/>
                <a:cs typeface="Alata"/>
                <a:sym typeface="Alata"/>
              </a:rPr>
              <a:t>CPU time difference = 4.896 s (Hybrid sort faster) </a:t>
            </a:r>
          </a:p>
          <a:p>
            <a:pPr marL="457200" indent="-323850">
              <a:spcBef>
                <a:spcPts val="0"/>
              </a:spcBef>
              <a:buSzPts val="1500"/>
              <a:buFont typeface="Alata"/>
              <a:buChar char="●"/>
            </a:pPr>
            <a:r>
              <a:rPr lang="en-MY" sz="2400">
                <a:latin typeface="Alata"/>
                <a:ea typeface="Alata"/>
                <a:cs typeface="Alata"/>
                <a:sym typeface="Alata"/>
              </a:rPr>
              <a:t>CPU performance: Hybrid sort is 9.27% more efficient than Merge sort</a:t>
            </a:r>
          </a:p>
          <a:p>
            <a:pPr marL="457200" indent="-323850">
              <a:spcBef>
                <a:spcPts val="0"/>
              </a:spcBef>
              <a:buSzPts val="1500"/>
              <a:buFont typeface="Alata"/>
              <a:buChar char="●"/>
            </a:pPr>
            <a:r>
              <a:rPr lang="en-MY" sz="2400">
                <a:latin typeface="Alata"/>
                <a:ea typeface="Alata"/>
                <a:cs typeface="Alata"/>
                <a:sym typeface="Alata"/>
              </a:rPr>
              <a:t>Key comparison difference = 913219 (Hybrid sort lesser)</a:t>
            </a:r>
          </a:p>
          <a:p>
            <a:pPr marL="457200" indent="-323850">
              <a:spcBef>
                <a:spcPts val="0"/>
              </a:spcBef>
              <a:buSzPts val="1500"/>
              <a:buFont typeface="Alata"/>
              <a:buChar char="●"/>
            </a:pPr>
            <a:r>
              <a:rPr lang="en-MY" sz="2400">
                <a:latin typeface="Alata"/>
                <a:ea typeface="Alata"/>
                <a:cs typeface="Alata"/>
                <a:sym typeface="Alata"/>
              </a:rPr>
              <a:t>Key comparison performance: Hybrid sort is 0.41% more efficient than Merge sort</a:t>
            </a:r>
          </a:p>
        </p:txBody>
      </p:sp>
    </p:spTree>
    <p:extLst>
      <p:ext uri="{BB962C8B-B14F-4D97-AF65-F5344CB8AC3E}">
        <p14:creationId xmlns:p14="http://schemas.microsoft.com/office/powerpoint/2010/main" val="356147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635;p77">
            <a:extLst>
              <a:ext uri="{FF2B5EF4-FFF2-40B4-BE49-F238E27FC236}">
                <a16:creationId xmlns:a16="http://schemas.microsoft.com/office/drawing/2014/main" id="{17A3134B-2EBD-A602-12A0-3345F9906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Aft>
                <a:spcPts val="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lata"/>
              </a:rPr>
              <a:t>Thank you!</a:t>
            </a:r>
          </a:p>
        </p:txBody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DA8-CF6D-504D-2A9F-88F8E5C4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 – merge sort overview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4BB0E5-81C7-4B57-FF7F-B8B9EDDC26D1}"/>
              </a:ext>
            </a:extLst>
          </p:cNvPr>
          <p:cNvSpPr/>
          <p:nvPr/>
        </p:nvSpPr>
        <p:spPr>
          <a:xfrm>
            <a:off x="2358256" y="1836615"/>
            <a:ext cx="7371898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D8FED1B-8D4A-F905-D169-EBB7620DB5B4}"/>
              </a:ext>
            </a:extLst>
          </p:cNvPr>
          <p:cNvSpPr/>
          <p:nvPr/>
        </p:nvSpPr>
        <p:spPr>
          <a:xfrm>
            <a:off x="1115505" y="2781834"/>
            <a:ext cx="350894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E0C6EE-554C-5C38-94E3-368CBE5BB109}"/>
              </a:ext>
            </a:extLst>
          </p:cNvPr>
          <p:cNvSpPr/>
          <p:nvPr/>
        </p:nvSpPr>
        <p:spPr>
          <a:xfrm>
            <a:off x="490719" y="3731404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C4F3FE-4D07-A20E-A017-53087BDE7CC3}"/>
              </a:ext>
            </a:extLst>
          </p:cNvPr>
          <p:cNvSpPr/>
          <p:nvPr/>
        </p:nvSpPr>
        <p:spPr>
          <a:xfrm>
            <a:off x="3214381" y="3731404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B7736A7-4A01-1E50-1DD7-0EC65B6920AD}"/>
              </a:ext>
            </a:extLst>
          </p:cNvPr>
          <p:cNvSpPr/>
          <p:nvPr/>
        </p:nvSpPr>
        <p:spPr>
          <a:xfrm>
            <a:off x="216052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DF62C24-FC7F-4129-B058-5D03F7D46FEF}"/>
              </a:ext>
            </a:extLst>
          </p:cNvPr>
          <p:cNvSpPr/>
          <p:nvPr/>
        </p:nvSpPr>
        <p:spPr>
          <a:xfrm>
            <a:off x="1543618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78B2D56-5708-AB9D-9FA3-DA7A06E31126}"/>
              </a:ext>
            </a:extLst>
          </p:cNvPr>
          <p:cNvSpPr/>
          <p:nvPr/>
        </p:nvSpPr>
        <p:spPr>
          <a:xfrm>
            <a:off x="3331648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60EFBC6-F0FD-C077-7F7A-0DB3026E2A8C}"/>
              </a:ext>
            </a:extLst>
          </p:cNvPr>
          <p:cNvSpPr/>
          <p:nvPr/>
        </p:nvSpPr>
        <p:spPr>
          <a:xfrm>
            <a:off x="4769969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3C2BDBC-189C-1AC7-73E7-8DD967F2502E}"/>
              </a:ext>
            </a:extLst>
          </p:cNvPr>
          <p:cNvSpPr/>
          <p:nvPr/>
        </p:nvSpPr>
        <p:spPr>
          <a:xfrm>
            <a:off x="7211505" y="2774068"/>
            <a:ext cx="350894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488A808-56E2-8C70-E2AC-CE472705726D}"/>
              </a:ext>
            </a:extLst>
          </p:cNvPr>
          <p:cNvSpPr/>
          <p:nvPr/>
        </p:nvSpPr>
        <p:spPr>
          <a:xfrm>
            <a:off x="6586719" y="3723638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0C97999-C5D7-324D-FA84-0CF96A505C17}"/>
              </a:ext>
            </a:extLst>
          </p:cNvPr>
          <p:cNvSpPr/>
          <p:nvPr/>
        </p:nvSpPr>
        <p:spPr>
          <a:xfrm>
            <a:off x="9310381" y="3723638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766EE1D-93F2-11B9-B1D1-48A2672C9EEC}"/>
              </a:ext>
            </a:extLst>
          </p:cNvPr>
          <p:cNvSpPr/>
          <p:nvPr/>
        </p:nvSpPr>
        <p:spPr>
          <a:xfrm>
            <a:off x="6426152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00FDAF-847C-E246-5684-28CADB17FB6E}"/>
              </a:ext>
            </a:extLst>
          </p:cNvPr>
          <p:cNvSpPr/>
          <p:nvPr/>
        </p:nvSpPr>
        <p:spPr>
          <a:xfrm>
            <a:off x="7832108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5CBEA6E-999E-7108-49CC-2FDB3B14EE10}"/>
              </a:ext>
            </a:extLst>
          </p:cNvPr>
          <p:cNvSpPr/>
          <p:nvPr/>
        </p:nvSpPr>
        <p:spPr>
          <a:xfrm>
            <a:off x="9541748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16FC3B9-DD58-B7C6-3B87-F707C28C9044}"/>
              </a:ext>
            </a:extLst>
          </p:cNvPr>
          <p:cNvSpPr/>
          <p:nvPr/>
        </p:nvSpPr>
        <p:spPr>
          <a:xfrm>
            <a:off x="10947704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C17E3F6-0EEA-5CE9-7E2D-FCD909D5014D}"/>
              </a:ext>
            </a:extLst>
          </p:cNvPr>
          <p:cNvSpPr/>
          <p:nvPr/>
        </p:nvSpPr>
        <p:spPr>
          <a:xfrm>
            <a:off x="216052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EA2AC91-3751-AE6F-2E1B-AFDC5B76C8A3}"/>
              </a:ext>
            </a:extLst>
          </p:cNvPr>
          <p:cNvSpPr/>
          <p:nvPr/>
        </p:nvSpPr>
        <p:spPr>
          <a:xfrm>
            <a:off x="838200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F11C4CF-71E6-C8F8-8172-E6DB592E98EE}"/>
              </a:ext>
            </a:extLst>
          </p:cNvPr>
          <p:cNvSpPr/>
          <p:nvPr/>
        </p:nvSpPr>
        <p:spPr>
          <a:xfrm>
            <a:off x="1556108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813AC6-F9FF-CDF1-4DCE-61AB28A466F0}"/>
              </a:ext>
            </a:extLst>
          </p:cNvPr>
          <p:cNvSpPr/>
          <p:nvPr/>
        </p:nvSpPr>
        <p:spPr>
          <a:xfrm>
            <a:off x="2178256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C4FF3D9-AE3A-6D6E-2979-9BC4A552069C}"/>
              </a:ext>
            </a:extLst>
          </p:cNvPr>
          <p:cNvSpPr/>
          <p:nvPr/>
        </p:nvSpPr>
        <p:spPr>
          <a:xfrm>
            <a:off x="3429913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A5D8B12-B347-2F77-403F-2135A021BE0C}"/>
              </a:ext>
            </a:extLst>
          </p:cNvPr>
          <p:cNvSpPr/>
          <p:nvPr/>
        </p:nvSpPr>
        <p:spPr>
          <a:xfrm>
            <a:off x="4052061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AADE979-6A8A-A12D-4EF6-60FC23360628}"/>
              </a:ext>
            </a:extLst>
          </p:cNvPr>
          <p:cNvSpPr/>
          <p:nvPr/>
        </p:nvSpPr>
        <p:spPr>
          <a:xfrm>
            <a:off x="4769969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97E3028-B960-62D5-3022-E2365AF917D4}"/>
              </a:ext>
            </a:extLst>
          </p:cNvPr>
          <p:cNvSpPr/>
          <p:nvPr/>
        </p:nvSpPr>
        <p:spPr>
          <a:xfrm>
            <a:off x="5392117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A182BAF-F0DC-F22D-54D2-6093FB5B1507}"/>
              </a:ext>
            </a:extLst>
          </p:cNvPr>
          <p:cNvSpPr/>
          <p:nvPr/>
        </p:nvSpPr>
        <p:spPr>
          <a:xfrm>
            <a:off x="6424502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671030-1DC8-B779-DF48-BCB6A33D3844}"/>
              </a:ext>
            </a:extLst>
          </p:cNvPr>
          <p:cNvSpPr/>
          <p:nvPr/>
        </p:nvSpPr>
        <p:spPr>
          <a:xfrm>
            <a:off x="7046650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82FA84A-846D-158F-A504-B806D1DA1CA0}"/>
              </a:ext>
            </a:extLst>
          </p:cNvPr>
          <p:cNvSpPr/>
          <p:nvPr/>
        </p:nvSpPr>
        <p:spPr>
          <a:xfrm>
            <a:off x="7764558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723CD63-9ED1-BB0C-CC62-30D7C0F636FF}"/>
              </a:ext>
            </a:extLst>
          </p:cNvPr>
          <p:cNvSpPr/>
          <p:nvPr/>
        </p:nvSpPr>
        <p:spPr>
          <a:xfrm>
            <a:off x="8386706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4EB891A-B990-2875-7134-9DF3A9729025}"/>
              </a:ext>
            </a:extLst>
          </p:cNvPr>
          <p:cNvSpPr/>
          <p:nvPr/>
        </p:nvSpPr>
        <p:spPr>
          <a:xfrm>
            <a:off x="9638363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965C3C2-10D9-DA69-1EC6-A558CE458566}"/>
              </a:ext>
            </a:extLst>
          </p:cNvPr>
          <p:cNvSpPr/>
          <p:nvPr/>
        </p:nvSpPr>
        <p:spPr>
          <a:xfrm>
            <a:off x="10260511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5CBF3EE-1D81-08E2-7D22-9F1D506DA684}"/>
              </a:ext>
            </a:extLst>
          </p:cNvPr>
          <p:cNvSpPr/>
          <p:nvPr/>
        </p:nvSpPr>
        <p:spPr>
          <a:xfrm>
            <a:off x="10978419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C0B203B-4415-8DBD-2BCE-9F8B2832FFAB}"/>
              </a:ext>
            </a:extLst>
          </p:cNvPr>
          <p:cNvSpPr/>
          <p:nvPr/>
        </p:nvSpPr>
        <p:spPr>
          <a:xfrm>
            <a:off x="11600567" y="5544574"/>
            <a:ext cx="36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050FBAD-1378-E815-B802-347DC3284758}"/>
              </a:ext>
            </a:extLst>
          </p:cNvPr>
          <p:cNvCxnSpPr>
            <a:cxnSpLocks/>
          </p:cNvCxnSpPr>
          <p:nvPr/>
        </p:nvCxnSpPr>
        <p:spPr>
          <a:xfrm flipH="1">
            <a:off x="3157415" y="227590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8BAED4-84A8-EA36-BCCB-A11F90D05536}"/>
              </a:ext>
            </a:extLst>
          </p:cNvPr>
          <p:cNvCxnSpPr>
            <a:cxnSpLocks/>
          </p:cNvCxnSpPr>
          <p:nvPr/>
        </p:nvCxnSpPr>
        <p:spPr>
          <a:xfrm flipH="1">
            <a:off x="1857825" y="321879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FC003C-9C4B-2FA3-ECA3-29B761843011}"/>
              </a:ext>
            </a:extLst>
          </p:cNvPr>
          <p:cNvCxnSpPr>
            <a:cxnSpLocks/>
          </p:cNvCxnSpPr>
          <p:nvPr/>
        </p:nvCxnSpPr>
        <p:spPr>
          <a:xfrm flipH="1">
            <a:off x="826335" y="4218974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A4333-5B67-291F-F239-FF9442C813D6}"/>
              </a:ext>
            </a:extLst>
          </p:cNvPr>
          <p:cNvCxnSpPr>
            <a:cxnSpLocks/>
          </p:cNvCxnSpPr>
          <p:nvPr/>
        </p:nvCxnSpPr>
        <p:spPr>
          <a:xfrm flipH="1">
            <a:off x="396052" y="5082573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C163DD-7BF6-58FE-4BEA-7B246E189FE8}"/>
              </a:ext>
            </a:extLst>
          </p:cNvPr>
          <p:cNvCxnSpPr>
            <a:cxnSpLocks/>
          </p:cNvCxnSpPr>
          <p:nvPr/>
        </p:nvCxnSpPr>
        <p:spPr>
          <a:xfrm flipH="1">
            <a:off x="1712720" y="5082573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139F16-7CB0-002A-C2A8-B516C5977212}"/>
              </a:ext>
            </a:extLst>
          </p:cNvPr>
          <p:cNvCxnSpPr>
            <a:cxnSpLocks/>
          </p:cNvCxnSpPr>
          <p:nvPr/>
        </p:nvCxnSpPr>
        <p:spPr>
          <a:xfrm flipH="1">
            <a:off x="3579222" y="5082573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83B3D1F-2DB6-1D88-B43A-3FB54379556C}"/>
              </a:ext>
            </a:extLst>
          </p:cNvPr>
          <p:cNvCxnSpPr>
            <a:cxnSpLocks/>
          </p:cNvCxnSpPr>
          <p:nvPr/>
        </p:nvCxnSpPr>
        <p:spPr>
          <a:xfrm flipH="1">
            <a:off x="4949969" y="508257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0B5F8F-DCED-F4B5-9D5E-76AF8A8149C3}"/>
              </a:ext>
            </a:extLst>
          </p:cNvPr>
          <p:cNvCxnSpPr>
            <a:cxnSpLocks/>
          </p:cNvCxnSpPr>
          <p:nvPr/>
        </p:nvCxnSpPr>
        <p:spPr>
          <a:xfrm flipH="1">
            <a:off x="7672060" y="325175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427CB3-0AEB-7E9C-4580-645593AE934D}"/>
              </a:ext>
            </a:extLst>
          </p:cNvPr>
          <p:cNvCxnSpPr>
            <a:cxnSpLocks/>
          </p:cNvCxnSpPr>
          <p:nvPr/>
        </p:nvCxnSpPr>
        <p:spPr>
          <a:xfrm flipH="1">
            <a:off x="6939007" y="4183504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3A2961-3C80-7909-E331-CB3805627A1C}"/>
              </a:ext>
            </a:extLst>
          </p:cNvPr>
          <p:cNvCxnSpPr>
            <a:cxnSpLocks/>
          </p:cNvCxnSpPr>
          <p:nvPr/>
        </p:nvCxnSpPr>
        <p:spPr>
          <a:xfrm flipH="1">
            <a:off x="6585678" y="508257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C888E-429C-C276-ACEE-F84B31FF4A58}"/>
              </a:ext>
            </a:extLst>
          </p:cNvPr>
          <p:cNvCxnSpPr>
            <a:cxnSpLocks/>
          </p:cNvCxnSpPr>
          <p:nvPr/>
        </p:nvCxnSpPr>
        <p:spPr>
          <a:xfrm flipH="1">
            <a:off x="7852060" y="5078690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408F0B-2CD8-DCAC-72E8-C36BC73045ED}"/>
              </a:ext>
            </a:extLst>
          </p:cNvPr>
          <p:cNvCxnSpPr>
            <a:cxnSpLocks/>
          </p:cNvCxnSpPr>
          <p:nvPr/>
        </p:nvCxnSpPr>
        <p:spPr>
          <a:xfrm flipH="1">
            <a:off x="9793269" y="508437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102A130-5A78-BBF0-65DE-1B3ECDCFB9A1}"/>
              </a:ext>
            </a:extLst>
          </p:cNvPr>
          <p:cNvCxnSpPr>
            <a:cxnSpLocks/>
          </p:cNvCxnSpPr>
          <p:nvPr/>
        </p:nvCxnSpPr>
        <p:spPr>
          <a:xfrm flipH="1">
            <a:off x="11164016" y="507868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8636A5-3B87-2E0B-815E-741FBFDBE331}"/>
              </a:ext>
            </a:extLst>
          </p:cNvPr>
          <p:cNvCxnSpPr>
            <a:cxnSpLocks/>
          </p:cNvCxnSpPr>
          <p:nvPr/>
        </p:nvCxnSpPr>
        <p:spPr>
          <a:xfrm>
            <a:off x="8386706" y="2287580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F6AE19-7443-012A-3F73-36D5BAD907A0}"/>
              </a:ext>
            </a:extLst>
          </p:cNvPr>
          <p:cNvCxnSpPr>
            <a:cxnSpLocks/>
          </p:cNvCxnSpPr>
          <p:nvPr/>
        </p:nvCxnSpPr>
        <p:spPr>
          <a:xfrm>
            <a:off x="3899903" y="3240261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C6BA509-DAD5-167B-0B8E-A55018E04C30}"/>
              </a:ext>
            </a:extLst>
          </p:cNvPr>
          <p:cNvCxnSpPr>
            <a:cxnSpLocks/>
          </p:cNvCxnSpPr>
          <p:nvPr/>
        </p:nvCxnSpPr>
        <p:spPr>
          <a:xfrm>
            <a:off x="4943214" y="4195177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FD0E82-B315-1ECD-75B4-05D9E76AC54B}"/>
              </a:ext>
            </a:extLst>
          </p:cNvPr>
          <p:cNvCxnSpPr>
            <a:cxnSpLocks/>
          </p:cNvCxnSpPr>
          <p:nvPr/>
        </p:nvCxnSpPr>
        <p:spPr>
          <a:xfrm>
            <a:off x="781722" y="507868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491E08-6E1D-9F4C-D441-3A1E06040F92}"/>
              </a:ext>
            </a:extLst>
          </p:cNvPr>
          <p:cNvCxnSpPr>
            <a:cxnSpLocks/>
          </p:cNvCxnSpPr>
          <p:nvPr/>
        </p:nvCxnSpPr>
        <p:spPr>
          <a:xfrm>
            <a:off x="2097772" y="507868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F8D4BD-9214-EDB1-38A2-21B765FB9750}"/>
              </a:ext>
            </a:extLst>
          </p:cNvPr>
          <p:cNvCxnSpPr>
            <a:cxnSpLocks/>
          </p:cNvCxnSpPr>
          <p:nvPr/>
        </p:nvCxnSpPr>
        <p:spPr>
          <a:xfrm>
            <a:off x="3952991" y="508002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E5E83AB-8F66-5CBD-01CB-710FDF5A33A3}"/>
              </a:ext>
            </a:extLst>
          </p:cNvPr>
          <p:cNvCxnSpPr>
            <a:cxnSpLocks/>
          </p:cNvCxnSpPr>
          <p:nvPr/>
        </p:nvCxnSpPr>
        <p:spPr>
          <a:xfrm>
            <a:off x="5316202" y="5090362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1E6B4-12E1-6617-D5D9-EA4C2198E879}"/>
              </a:ext>
            </a:extLst>
          </p:cNvPr>
          <p:cNvCxnSpPr>
            <a:cxnSpLocks/>
          </p:cNvCxnSpPr>
          <p:nvPr/>
        </p:nvCxnSpPr>
        <p:spPr>
          <a:xfrm>
            <a:off x="10053697" y="3240261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CFA00BA-E630-18F8-472F-2F09B9D444BF}"/>
              </a:ext>
            </a:extLst>
          </p:cNvPr>
          <p:cNvCxnSpPr>
            <a:cxnSpLocks/>
          </p:cNvCxnSpPr>
          <p:nvPr/>
        </p:nvCxnSpPr>
        <p:spPr>
          <a:xfrm>
            <a:off x="11097008" y="4195177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AD6506-B310-983F-58D7-CDB42CE7847D}"/>
              </a:ext>
            </a:extLst>
          </p:cNvPr>
          <p:cNvCxnSpPr>
            <a:cxnSpLocks/>
          </p:cNvCxnSpPr>
          <p:nvPr/>
        </p:nvCxnSpPr>
        <p:spPr>
          <a:xfrm>
            <a:off x="6935516" y="507868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56CF5E9-6B32-5439-1960-A5ADDEB191CC}"/>
              </a:ext>
            </a:extLst>
          </p:cNvPr>
          <p:cNvCxnSpPr>
            <a:cxnSpLocks/>
          </p:cNvCxnSpPr>
          <p:nvPr/>
        </p:nvCxnSpPr>
        <p:spPr>
          <a:xfrm>
            <a:off x="8251566" y="507868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6B38211-836B-658B-2675-FCD50218C111}"/>
              </a:ext>
            </a:extLst>
          </p:cNvPr>
          <p:cNvCxnSpPr>
            <a:cxnSpLocks/>
          </p:cNvCxnSpPr>
          <p:nvPr/>
        </p:nvCxnSpPr>
        <p:spPr>
          <a:xfrm>
            <a:off x="10106785" y="5080029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89210CC-1617-4947-A145-8E1C395307BB}"/>
              </a:ext>
            </a:extLst>
          </p:cNvPr>
          <p:cNvCxnSpPr>
            <a:cxnSpLocks/>
          </p:cNvCxnSpPr>
          <p:nvPr/>
        </p:nvCxnSpPr>
        <p:spPr>
          <a:xfrm>
            <a:off x="11469996" y="5090362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929F6F-E21F-721D-087A-612992E41E74}"/>
              </a:ext>
            </a:extLst>
          </p:cNvPr>
          <p:cNvCxnSpPr>
            <a:cxnSpLocks/>
          </p:cNvCxnSpPr>
          <p:nvPr/>
        </p:nvCxnSpPr>
        <p:spPr>
          <a:xfrm flipH="1">
            <a:off x="3737115" y="419517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30B4277-A9F8-06C3-1FC2-6C1632F74F7C}"/>
              </a:ext>
            </a:extLst>
          </p:cNvPr>
          <p:cNvCxnSpPr>
            <a:cxnSpLocks/>
          </p:cNvCxnSpPr>
          <p:nvPr/>
        </p:nvCxnSpPr>
        <p:spPr>
          <a:xfrm>
            <a:off x="1875835" y="4224810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DADDA6-B816-D802-33C1-5E56BAE2B74C}"/>
              </a:ext>
            </a:extLst>
          </p:cNvPr>
          <p:cNvCxnSpPr>
            <a:cxnSpLocks/>
          </p:cNvCxnSpPr>
          <p:nvPr/>
        </p:nvCxnSpPr>
        <p:spPr>
          <a:xfrm>
            <a:off x="8015088" y="4201013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7B02306-AB06-0C16-8494-6EE204896580}"/>
              </a:ext>
            </a:extLst>
          </p:cNvPr>
          <p:cNvCxnSpPr>
            <a:cxnSpLocks/>
          </p:cNvCxnSpPr>
          <p:nvPr/>
        </p:nvCxnSpPr>
        <p:spPr>
          <a:xfrm flipH="1">
            <a:off x="9970536" y="416822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27B5B702-AF5B-0A80-1039-078BFA6D423D}"/>
              </a:ext>
            </a:extLst>
          </p:cNvPr>
          <p:cNvSpPr/>
          <p:nvPr/>
        </p:nvSpPr>
        <p:spPr>
          <a:xfrm rot="16200000">
            <a:off x="4824975" y="5941566"/>
            <a:ext cx="236478" cy="351692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071590-7CC4-8EEC-01CF-1AE8F333C1AA}"/>
              </a:ext>
            </a:extLst>
          </p:cNvPr>
          <p:cNvSpPr txBox="1"/>
          <p:nvPr/>
        </p:nvSpPr>
        <p:spPr>
          <a:xfrm>
            <a:off x="4485854" y="6308209"/>
            <a:ext cx="92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Size = 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8A79124-A965-B0A8-5AB7-19068418BF8C}"/>
              </a:ext>
            </a:extLst>
          </p:cNvPr>
          <p:cNvCxnSpPr>
            <a:cxnSpLocks/>
          </p:cNvCxnSpPr>
          <p:nvPr/>
        </p:nvCxnSpPr>
        <p:spPr>
          <a:xfrm flipV="1">
            <a:off x="3293664" y="2318013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4BBF5D-5F39-9819-BBB8-F9CC190C03FE}"/>
              </a:ext>
            </a:extLst>
          </p:cNvPr>
          <p:cNvCxnSpPr>
            <a:cxnSpLocks/>
          </p:cNvCxnSpPr>
          <p:nvPr/>
        </p:nvCxnSpPr>
        <p:spPr>
          <a:xfrm flipV="1">
            <a:off x="1967664" y="327650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B326C1-BB41-EB26-654E-5EBF5B6B0F4F}"/>
              </a:ext>
            </a:extLst>
          </p:cNvPr>
          <p:cNvCxnSpPr>
            <a:cxnSpLocks/>
          </p:cNvCxnSpPr>
          <p:nvPr/>
        </p:nvCxnSpPr>
        <p:spPr>
          <a:xfrm flipV="1">
            <a:off x="962584" y="424515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DCF9A0A-0E64-8C68-827C-A3460DB87EEC}"/>
              </a:ext>
            </a:extLst>
          </p:cNvPr>
          <p:cNvCxnSpPr>
            <a:cxnSpLocks/>
          </p:cNvCxnSpPr>
          <p:nvPr/>
        </p:nvCxnSpPr>
        <p:spPr>
          <a:xfrm flipV="1">
            <a:off x="515876" y="5107326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9122F20-9E76-CB67-198F-54D6F2A28C6F}"/>
              </a:ext>
            </a:extLst>
          </p:cNvPr>
          <p:cNvCxnSpPr>
            <a:cxnSpLocks/>
          </p:cNvCxnSpPr>
          <p:nvPr/>
        </p:nvCxnSpPr>
        <p:spPr>
          <a:xfrm flipH="1" flipV="1">
            <a:off x="4018142" y="3234759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CC86DF-2B9D-ECA0-2740-FC660FBF1E78}"/>
              </a:ext>
            </a:extLst>
          </p:cNvPr>
          <p:cNvCxnSpPr>
            <a:cxnSpLocks/>
          </p:cNvCxnSpPr>
          <p:nvPr/>
        </p:nvCxnSpPr>
        <p:spPr>
          <a:xfrm flipH="1" flipV="1">
            <a:off x="8501279" y="2262006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EA05F16-F4C6-8A16-2669-A17B468E0D73}"/>
              </a:ext>
            </a:extLst>
          </p:cNvPr>
          <p:cNvCxnSpPr>
            <a:cxnSpLocks/>
          </p:cNvCxnSpPr>
          <p:nvPr/>
        </p:nvCxnSpPr>
        <p:spPr>
          <a:xfrm flipH="1" flipV="1">
            <a:off x="1982575" y="4216183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9FF5048-2477-EC12-5832-C6928FD74287}"/>
              </a:ext>
            </a:extLst>
          </p:cNvPr>
          <p:cNvCxnSpPr>
            <a:cxnSpLocks/>
          </p:cNvCxnSpPr>
          <p:nvPr/>
        </p:nvCxnSpPr>
        <p:spPr>
          <a:xfrm flipH="1" flipV="1">
            <a:off x="879882" y="5073781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990BEB3-2E53-4B5F-5C2B-22A4C31DFF71}"/>
              </a:ext>
            </a:extLst>
          </p:cNvPr>
          <p:cNvCxnSpPr>
            <a:cxnSpLocks/>
          </p:cNvCxnSpPr>
          <p:nvPr/>
        </p:nvCxnSpPr>
        <p:spPr>
          <a:xfrm flipV="1">
            <a:off x="1805473" y="5109422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63B44C-3562-6EB2-8150-91F87CEC9FF5}"/>
              </a:ext>
            </a:extLst>
          </p:cNvPr>
          <p:cNvCxnSpPr>
            <a:cxnSpLocks/>
          </p:cNvCxnSpPr>
          <p:nvPr/>
        </p:nvCxnSpPr>
        <p:spPr>
          <a:xfrm flipH="1" flipV="1">
            <a:off x="2169479" y="5075877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597F3B6-E1E7-4505-E782-CE7804791E2B}"/>
              </a:ext>
            </a:extLst>
          </p:cNvPr>
          <p:cNvCxnSpPr>
            <a:cxnSpLocks/>
          </p:cNvCxnSpPr>
          <p:nvPr/>
        </p:nvCxnSpPr>
        <p:spPr>
          <a:xfrm flipV="1">
            <a:off x="3702328" y="5132077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D3D5758-5BD1-1A19-3D14-597B3930AA5A}"/>
              </a:ext>
            </a:extLst>
          </p:cNvPr>
          <p:cNvCxnSpPr>
            <a:cxnSpLocks/>
          </p:cNvCxnSpPr>
          <p:nvPr/>
        </p:nvCxnSpPr>
        <p:spPr>
          <a:xfrm flipH="1" flipV="1">
            <a:off x="4089416" y="509036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8AA380-4333-C3BF-7348-E6F09BDF2BDB}"/>
              </a:ext>
            </a:extLst>
          </p:cNvPr>
          <p:cNvCxnSpPr>
            <a:cxnSpLocks/>
          </p:cNvCxnSpPr>
          <p:nvPr/>
        </p:nvCxnSpPr>
        <p:spPr>
          <a:xfrm flipV="1">
            <a:off x="5061972" y="5115611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65D5B7E-0A23-68E1-F75A-349181D1278C}"/>
              </a:ext>
            </a:extLst>
          </p:cNvPr>
          <p:cNvCxnSpPr>
            <a:cxnSpLocks/>
          </p:cNvCxnSpPr>
          <p:nvPr/>
        </p:nvCxnSpPr>
        <p:spPr>
          <a:xfrm flipH="1" flipV="1">
            <a:off x="5425978" y="5082066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786225-BC4D-211E-90B1-270B28852BAA}"/>
              </a:ext>
            </a:extLst>
          </p:cNvPr>
          <p:cNvCxnSpPr>
            <a:cxnSpLocks/>
          </p:cNvCxnSpPr>
          <p:nvPr/>
        </p:nvCxnSpPr>
        <p:spPr>
          <a:xfrm flipV="1">
            <a:off x="6690273" y="5121978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98FCEF-3996-EDAF-3C6A-87096ED146BB}"/>
              </a:ext>
            </a:extLst>
          </p:cNvPr>
          <p:cNvCxnSpPr>
            <a:cxnSpLocks/>
          </p:cNvCxnSpPr>
          <p:nvPr/>
        </p:nvCxnSpPr>
        <p:spPr>
          <a:xfrm flipH="1" flipV="1">
            <a:off x="7054279" y="5088433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45BC440-EC36-026E-DDB5-C9413A398507}"/>
              </a:ext>
            </a:extLst>
          </p:cNvPr>
          <p:cNvCxnSpPr>
            <a:cxnSpLocks/>
          </p:cNvCxnSpPr>
          <p:nvPr/>
        </p:nvCxnSpPr>
        <p:spPr>
          <a:xfrm flipV="1">
            <a:off x="7979870" y="512407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A90D0FB-D2C6-BA4C-714D-D40A69A2F758}"/>
              </a:ext>
            </a:extLst>
          </p:cNvPr>
          <p:cNvCxnSpPr>
            <a:cxnSpLocks/>
          </p:cNvCxnSpPr>
          <p:nvPr/>
        </p:nvCxnSpPr>
        <p:spPr>
          <a:xfrm flipH="1" flipV="1">
            <a:off x="8343876" y="5090529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DC1E302-BC10-C04B-0A7D-757CDCF91119}"/>
              </a:ext>
            </a:extLst>
          </p:cNvPr>
          <p:cNvCxnSpPr>
            <a:cxnSpLocks/>
          </p:cNvCxnSpPr>
          <p:nvPr/>
        </p:nvCxnSpPr>
        <p:spPr>
          <a:xfrm flipV="1">
            <a:off x="9876725" y="514672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C83E06-E335-813E-E600-EA32FDD7FA77}"/>
              </a:ext>
            </a:extLst>
          </p:cNvPr>
          <p:cNvCxnSpPr>
            <a:cxnSpLocks/>
          </p:cNvCxnSpPr>
          <p:nvPr/>
        </p:nvCxnSpPr>
        <p:spPr>
          <a:xfrm flipH="1" flipV="1">
            <a:off x="10263813" y="5105014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B803EFE-FB76-015F-BE1F-FC5183B31F97}"/>
              </a:ext>
            </a:extLst>
          </p:cNvPr>
          <p:cNvCxnSpPr>
            <a:cxnSpLocks/>
          </p:cNvCxnSpPr>
          <p:nvPr/>
        </p:nvCxnSpPr>
        <p:spPr>
          <a:xfrm flipV="1">
            <a:off x="11236369" y="5130263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7DC2F02-9A95-656C-760D-123CF651F63F}"/>
              </a:ext>
            </a:extLst>
          </p:cNvPr>
          <p:cNvCxnSpPr>
            <a:cxnSpLocks/>
          </p:cNvCxnSpPr>
          <p:nvPr/>
        </p:nvCxnSpPr>
        <p:spPr>
          <a:xfrm flipH="1" flipV="1">
            <a:off x="11600375" y="5096718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360935F-1479-238D-B0BD-4204CA272BDA}"/>
              </a:ext>
            </a:extLst>
          </p:cNvPr>
          <p:cNvCxnSpPr>
            <a:cxnSpLocks/>
          </p:cNvCxnSpPr>
          <p:nvPr/>
        </p:nvCxnSpPr>
        <p:spPr>
          <a:xfrm flipV="1">
            <a:off x="3851353" y="4225465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08ADF2E-9473-5E3A-9FD2-E75F2221A9C2}"/>
              </a:ext>
            </a:extLst>
          </p:cNvPr>
          <p:cNvCxnSpPr>
            <a:cxnSpLocks/>
          </p:cNvCxnSpPr>
          <p:nvPr/>
        </p:nvCxnSpPr>
        <p:spPr>
          <a:xfrm flipH="1" flipV="1">
            <a:off x="5093723" y="416396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A45B8D8-A2B5-5986-709D-03C09D438BD7}"/>
              </a:ext>
            </a:extLst>
          </p:cNvPr>
          <p:cNvCxnSpPr>
            <a:cxnSpLocks/>
          </p:cNvCxnSpPr>
          <p:nvPr/>
        </p:nvCxnSpPr>
        <p:spPr>
          <a:xfrm flipV="1">
            <a:off x="7110466" y="423286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C80F8E-1398-E564-DF4F-15AAAD352958}"/>
              </a:ext>
            </a:extLst>
          </p:cNvPr>
          <p:cNvCxnSpPr>
            <a:cxnSpLocks/>
          </p:cNvCxnSpPr>
          <p:nvPr/>
        </p:nvCxnSpPr>
        <p:spPr>
          <a:xfrm flipH="1" flipV="1">
            <a:off x="8130457" y="4203888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40B1000-6149-20C8-C87D-539DA56B4D99}"/>
              </a:ext>
            </a:extLst>
          </p:cNvPr>
          <p:cNvCxnSpPr>
            <a:cxnSpLocks/>
          </p:cNvCxnSpPr>
          <p:nvPr/>
        </p:nvCxnSpPr>
        <p:spPr>
          <a:xfrm flipV="1">
            <a:off x="10147139" y="421992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7E653E-A258-1F26-126C-CF23DC950D2C}"/>
              </a:ext>
            </a:extLst>
          </p:cNvPr>
          <p:cNvCxnSpPr>
            <a:cxnSpLocks/>
          </p:cNvCxnSpPr>
          <p:nvPr/>
        </p:nvCxnSpPr>
        <p:spPr>
          <a:xfrm flipH="1" flipV="1">
            <a:off x="11241605" y="4151667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D6E300D-CBD4-0363-D1F4-754E47A8D62C}"/>
              </a:ext>
            </a:extLst>
          </p:cNvPr>
          <p:cNvCxnSpPr>
            <a:cxnSpLocks/>
          </p:cNvCxnSpPr>
          <p:nvPr/>
        </p:nvCxnSpPr>
        <p:spPr>
          <a:xfrm flipV="1">
            <a:off x="7810880" y="3288197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4AF28B9-9342-6718-B069-8E76E1027235}"/>
              </a:ext>
            </a:extLst>
          </p:cNvPr>
          <p:cNvCxnSpPr>
            <a:cxnSpLocks/>
          </p:cNvCxnSpPr>
          <p:nvPr/>
        </p:nvCxnSpPr>
        <p:spPr>
          <a:xfrm flipH="1" flipV="1">
            <a:off x="9861358" y="324645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64A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14" grpId="0" animBg="1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DA8-CF6D-504D-2A9F-88F8E5C4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 – hybrid sort overview 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4BB0E5-81C7-4B57-FF7F-B8B9EDDC26D1}"/>
              </a:ext>
            </a:extLst>
          </p:cNvPr>
          <p:cNvSpPr/>
          <p:nvPr/>
        </p:nvSpPr>
        <p:spPr>
          <a:xfrm>
            <a:off x="2358256" y="1836615"/>
            <a:ext cx="7371898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D8FED1B-8D4A-F905-D169-EBB7620DB5B4}"/>
              </a:ext>
            </a:extLst>
          </p:cNvPr>
          <p:cNvSpPr/>
          <p:nvPr/>
        </p:nvSpPr>
        <p:spPr>
          <a:xfrm>
            <a:off x="1115505" y="2781834"/>
            <a:ext cx="350894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E0C6EE-554C-5C38-94E3-368CBE5BB109}"/>
              </a:ext>
            </a:extLst>
          </p:cNvPr>
          <p:cNvSpPr/>
          <p:nvPr/>
        </p:nvSpPr>
        <p:spPr>
          <a:xfrm>
            <a:off x="490719" y="3731404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C4F3FE-4D07-A20E-A017-53087BDE7CC3}"/>
              </a:ext>
            </a:extLst>
          </p:cNvPr>
          <p:cNvSpPr/>
          <p:nvPr/>
        </p:nvSpPr>
        <p:spPr>
          <a:xfrm>
            <a:off x="3214381" y="3731404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B7736A7-4A01-1E50-1DD7-0EC65B6920AD}"/>
              </a:ext>
            </a:extLst>
          </p:cNvPr>
          <p:cNvSpPr/>
          <p:nvPr/>
        </p:nvSpPr>
        <p:spPr>
          <a:xfrm>
            <a:off x="216052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DF62C24-FC7F-4129-B058-5D03F7D46FEF}"/>
              </a:ext>
            </a:extLst>
          </p:cNvPr>
          <p:cNvSpPr/>
          <p:nvPr/>
        </p:nvSpPr>
        <p:spPr>
          <a:xfrm>
            <a:off x="1543618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78B2D56-5708-AB9D-9FA3-DA7A06E31126}"/>
              </a:ext>
            </a:extLst>
          </p:cNvPr>
          <p:cNvSpPr/>
          <p:nvPr/>
        </p:nvSpPr>
        <p:spPr>
          <a:xfrm>
            <a:off x="3331648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60EFBC6-F0FD-C077-7F7A-0DB3026E2A8C}"/>
              </a:ext>
            </a:extLst>
          </p:cNvPr>
          <p:cNvSpPr/>
          <p:nvPr/>
        </p:nvSpPr>
        <p:spPr>
          <a:xfrm>
            <a:off x="4769969" y="4680974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3C2BDBC-189C-1AC7-73E7-8DD967F2502E}"/>
              </a:ext>
            </a:extLst>
          </p:cNvPr>
          <p:cNvSpPr/>
          <p:nvPr/>
        </p:nvSpPr>
        <p:spPr>
          <a:xfrm>
            <a:off x="7211505" y="2774068"/>
            <a:ext cx="350894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488A808-56E2-8C70-E2AC-CE472705726D}"/>
              </a:ext>
            </a:extLst>
          </p:cNvPr>
          <p:cNvSpPr/>
          <p:nvPr/>
        </p:nvSpPr>
        <p:spPr>
          <a:xfrm>
            <a:off x="6586719" y="3723638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0C97999-C5D7-324D-FA84-0CF96A505C17}"/>
              </a:ext>
            </a:extLst>
          </p:cNvPr>
          <p:cNvSpPr/>
          <p:nvPr/>
        </p:nvSpPr>
        <p:spPr>
          <a:xfrm>
            <a:off x="9310381" y="3723638"/>
            <a:ext cx="202067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766EE1D-93F2-11B9-B1D1-48A2672C9EEC}"/>
              </a:ext>
            </a:extLst>
          </p:cNvPr>
          <p:cNvSpPr/>
          <p:nvPr/>
        </p:nvSpPr>
        <p:spPr>
          <a:xfrm>
            <a:off x="6426152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00FDAF-847C-E246-5684-28CADB17FB6E}"/>
              </a:ext>
            </a:extLst>
          </p:cNvPr>
          <p:cNvSpPr/>
          <p:nvPr/>
        </p:nvSpPr>
        <p:spPr>
          <a:xfrm>
            <a:off x="7832108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5CBEA6E-999E-7108-49CC-2FDB3B14EE10}"/>
              </a:ext>
            </a:extLst>
          </p:cNvPr>
          <p:cNvSpPr/>
          <p:nvPr/>
        </p:nvSpPr>
        <p:spPr>
          <a:xfrm>
            <a:off x="9541748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16FC3B9-DD58-B7C6-3B87-F707C28C9044}"/>
              </a:ext>
            </a:extLst>
          </p:cNvPr>
          <p:cNvSpPr/>
          <p:nvPr/>
        </p:nvSpPr>
        <p:spPr>
          <a:xfrm>
            <a:off x="10947704" y="4673208"/>
            <a:ext cx="1057856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050FBAD-1378-E815-B802-347DC3284758}"/>
              </a:ext>
            </a:extLst>
          </p:cNvPr>
          <p:cNvCxnSpPr>
            <a:cxnSpLocks/>
          </p:cNvCxnSpPr>
          <p:nvPr/>
        </p:nvCxnSpPr>
        <p:spPr>
          <a:xfrm flipH="1">
            <a:off x="3157415" y="227590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F8BAED4-84A8-EA36-BCCB-A11F90D05536}"/>
              </a:ext>
            </a:extLst>
          </p:cNvPr>
          <p:cNvCxnSpPr>
            <a:cxnSpLocks/>
          </p:cNvCxnSpPr>
          <p:nvPr/>
        </p:nvCxnSpPr>
        <p:spPr>
          <a:xfrm flipH="1">
            <a:off x="1857825" y="3218799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FC003C-9C4B-2FA3-ECA3-29B761843011}"/>
              </a:ext>
            </a:extLst>
          </p:cNvPr>
          <p:cNvCxnSpPr>
            <a:cxnSpLocks/>
          </p:cNvCxnSpPr>
          <p:nvPr/>
        </p:nvCxnSpPr>
        <p:spPr>
          <a:xfrm flipH="1">
            <a:off x="826335" y="4218974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0B5F8F-DCED-F4B5-9D5E-76AF8A8149C3}"/>
              </a:ext>
            </a:extLst>
          </p:cNvPr>
          <p:cNvCxnSpPr>
            <a:cxnSpLocks/>
          </p:cNvCxnSpPr>
          <p:nvPr/>
        </p:nvCxnSpPr>
        <p:spPr>
          <a:xfrm flipH="1">
            <a:off x="7672060" y="325175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9427CB3-0AEB-7E9C-4580-645593AE934D}"/>
              </a:ext>
            </a:extLst>
          </p:cNvPr>
          <p:cNvCxnSpPr>
            <a:cxnSpLocks/>
          </p:cNvCxnSpPr>
          <p:nvPr/>
        </p:nvCxnSpPr>
        <p:spPr>
          <a:xfrm flipH="1">
            <a:off x="6939007" y="4183504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D8636A5-3B87-2E0B-815E-741FBFDBE331}"/>
              </a:ext>
            </a:extLst>
          </p:cNvPr>
          <p:cNvCxnSpPr>
            <a:cxnSpLocks/>
          </p:cNvCxnSpPr>
          <p:nvPr/>
        </p:nvCxnSpPr>
        <p:spPr>
          <a:xfrm>
            <a:off x="8386706" y="2287580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1F6AE19-7443-012A-3F73-36D5BAD907A0}"/>
              </a:ext>
            </a:extLst>
          </p:cNvPr>
          <p:cNvCxnSpPr>
            <a:cxnSpLocks/>
          </p:cNvCxnSpPr>
          <p:nvPr/>
        </p:nvCxnSpPr>
        <p:spPr>
          <a:xfrm>
            <a:off x="3899903" y="3240261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C6BA509-DAD5-167B-0B8E-A55018E04C30}"/>
              </a:ext>
            </a:extLst>
          </p:cNvPr>
          <p:cNvCxnSpPr>
            <a:cxnSpLocks/>
          </p:cNvCxnSpPr>
          <p:nvPr/>
        </p:nvCxnSpPr>
        <p:spPr>
          <a:xfrm>
            <a:off x="4943214" y="4195177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F21E6B4-12E1-6617-D5D9-EA4C2198E879}"/>
              </a:ext>
            </a:extLst>
          </p:cNvPr>
          <p:cNvCxnSpPr>
            <a:cxnSpLocks/>
          </p:cNvCxnSpPr>
          <p:nvPr/>
        </p:nvCxnSpPr>
        <p:spPr>
          <a:xfrm>
            <a:off x="10053697" y="3240261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CFA00BA-E630-18F8-472F-2F09B9D444BF}"/>
              </a:ext>
            </a:extLst>
          </p:cNvPr>
          <p:cNvCxnSpPr>
            <a:cxnSpLocks/>
          </p:cNvCxnSpPr>
          <p:nvPr/>
        </p:nvCxnSpPr>
        <p:spPr>
          <a:xfrm>
            <a:off x="11097008" y="4195177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929F6F-E21F-721D-087A-612992E41E74}"/>
              </a:ext>
            </a:extLst>
          </p:cNvPr>
          <p:cNvCxnSpPr>
            <a:cxnSpLocks/>
          </p:cNvCxnSpPr>
          <p:nvPr/>
        </p:nvCxnSpPr>
        <p:spPr>
          <a:xfrm flipH="1">
            <a:off x="3737115" y="4195177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30B4277-A9F8-06C3-1FC2-6C1632F74F7C}"/>
              </a:ext>
            </a:extLst>
          </p:cNvPr>
          <p:cNvCxnSpPr>
            <a:cxnSpLocks/>
          </p:cNvCxnSpPr>
          <p:nvPr/>
        </p:nvCxnSpPr>
        <p:spPr>
          <a:xfrm>
            <a:off x="1875835" y="4224810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DADDA6-B816-D802-33C1-5E56BAE2B74C}"/>
              </a:ext>
            </a:extLst>
          </p:cNvPr>
          <p:cNvCxnSpPr>
            <a:cxnSpLocks/>
          </p:cNvCxnSpPr>
          <p:nvPr/>
        </p:nvCxnSpPr>
        <p:spPr>
          <a:xfrm>
            <a:off x="8015088" y="4201013"/>
            <a:ext cx="236478" cy="4087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7B02306-AB06-0C16-8494-6EE204896580}"/>
              </a:ext>
            </a:extLst>
          </p:cNvPr>
          <p:cNvCxnSpPr>
            <a:cxnSpLocks/>
          </p:cNvCxnSpPr>
          <p:nvPr/>
        </p:nvCxnSpPr>
        <p:spPr>
          <a:xfrm flipH="1">
            <a:off x="9970536" y="4168222"/>
            <a:ext cx="272498" cy="4204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27B5B702-AF5B-0A80-1039-078BFA6D423D}"/>
              </a:ext>
            </a:extLst>
          </p:cNvPr>
          <p:cNvSpPr/>
          <p:nvPr/>
        </p:nvSpPr>
        <p:spPr>
          <a:xfrm rot="16200000">
            <a:off x="3723347" y="4744309"/>
            <a:ext cx="236478" cy="1095838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071590-7CC4-8EEC-01CF-1AE8F333C1AA}"/>
              </a:ext>
            </a:extLst>
          </p:cNvPr>
          <p:cNvSpPr txBox="1"/>
          <p:nvPr/>
        </p:nvSpPr>
        <p:spPr>
          <a:xfrm>
            <a:off x="2615877" y="5487017"/>
            <a:ext cx="245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Size = S</a:t>
            </a:r>
          </a:p>
          <a:p>
            <a:pPr algn="ctr"/>
            <a:r>
              <a:rPr lang="en-US"/>
              <a:t>Conduct insertion sort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8A79124-A965-B0A8-5AB7-19068418BF8C}"/>
              </a:ext>
            </a:extLst>
          </p:cNvPr>
          <p:cNvCxnSpPr>
            <a:cxnSpLocks/>
          </p:cNvCxnSpPr>
          <p:nvPr/>
        </p:nvCxnSpPr>
        <p:spPr>
          <a:xfrm flipV="1">
            <a:off x="3293664" y="2318013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4BBF5D-5F39-9819-BBB8-F9CC190C03FE}"/>
              </a:ext>
            </a:extLst>
          </p:cNvPr>
          <p:cNvCxnSpPr>
            <a:cxnSpLocks/>
          </p:cNvCxnSpPr>
          <p:nvPr/>
        </p:nvCxnSpPr>
        <p:spPr>
          <a:xfrm flipV="1">
            <a:off x="1967664" y="327650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B326C1-BB41-EB26-654E-5EBF5B6B0F4F}"/>
              </a:ext>
            </a:extLst>
          </p:cNvPr>
          <p:cNvCxnSpPr>
            <a:cxnSpLocks/>
          </p:cNvCxnSpPr>
          <p:nvPr/>
        </p:nvCxnSpPr>
        <p:spPr>
          <a:xfrm flipV="1">
            <a:off x="962584" y="424515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9122F20-9E76-CB67-198F-54D6F2A28C6F}"/>
              </a:ext>
            </a:extLst>
          </p:cNvPr>
          <p:cNvCxnSpPr>
            <a:cxnSpLocks/>
          </p:cNvCxnSpPr>
          <p:nvPr/>
        </p:nvCxnSpPr>
        <p:spPr>
          <a:xfrm flipH="1" flipV="1">
            <a:off x="4018142" y="3234759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2CC86DF-2B9D-ECA0-2740-FC660FBF1E78}"/>
              </a:ext>
            </a:extLst>
          </p:cNvPr>
          <p:cNvCxnSpPr>
            <a:cxnSpLocks/>
          </p:cNvCxnSpPr>
          <p:nvPr/>
        </p:nvCxnSpPr>
        <p:spPr>
          <a:xfrm flipH="1" flipV="1">
            <a:off x="8501279" y="2262006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EA05F16-F4C6-8A16-2669-A17B468E0D73}"/>
              </a:ext>
            </a:extLst>
          </p:cNvPr>
          <p:cNvCxnSpPr>
            <a:cxnSpLocks/>
          </p:cNvCxnSpPr>
          <p:nvPr/>
        </p:nvCxnSpPr>
        <p:spPr>
          <a:xfrm flipH="1" flipV="1">
            <a:off x="1982575" y="4216183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360935F-1479-238D-B0BD-4204CA272BDA}"/>
              </a:ext>
            </a:extLst>
          </p:cNvPr>
          <p:cNvCxnSpPr>
            <a:cxnSpLocks/>
          </p:cNvCxnSpPr>
          <p:nvPr/>
        </p:nvCxnSpPr>
        <p:spPr>
          <a:xfrm flipV="1">
            <a:off x="3851353" y="4225465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08ADF2E-9473-5E3A-9FD2-E75F2221A9C2}"/>
              </a:ext>
            </a:extLst>
          </p:cNvPr>
          <p:cNvCxnSpPr>
            <a:cxnSpLocks/>
          </p:cNvCxnSpPr>
          <p:nvPr/>
        </p:nvCxnSpPr>
        <p:spPr>
          <a:xfrm flipH="1" flipV="1">
            <a:off x="5093723" y="416396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A45B8D8-A2B5-5986-709D-03C09D438BD7}"/>
              </a:ext>
            </a:extLst>
          </p:cNvPr>
          <p:cNvCxnSpPr>
            <a:cxnSpLocks/>
          </p:cNvCxnSpPr>
          <p:nvPr/>
        </p:nvCxnSpPr>
        <p:spPr>
          <a:xfrm flipV="1">
            <a:off x="7110466" y="4232864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1C80F8E-1398-E564-DF4F-15AAAD352958}"/>
              </a:ext>
            </a:extLst>
          </p:cNvPr>
          <p:cNvCxnSpPr>
            <a:cxnSpLocks/>
          </p:cNvCxnSpPr>
          <p:nvPr/>
        </p:nvCxnSpPr>
        <p:spPr>
          <a:xfrm flipH="1" flipV="1">
            <a:off x="8130457" y="4203888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40B1000-6149-20C8-C87D-539DA56B4D99}"/>
              </a:ext>
            </a:extLst>
          </p:cNvPr>
          <p:cNvCxnSpPr>
            <a:cxnSpLocks/>
          </p:cNvCxnSpPr>
          <p:nvPr/>
        </p:nvCxnSpPr>
        <p:spPr>
          <a:xfrm flipV="1">
            <a:off x="10147139" y="4219929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F7E653E-A258-1F26-126C-CF23DC950D2C}"/>
              </a:ext>
            </a:extLst>
          </p:cNvPr>
          <p:cNvCxnSpPr>
            <a:cxnSpLocks/>
          </p:cNvCxnSpPr>
          <p:nvPr/>
        </p:nvCxnSpPr>
        <p:spPr>
          <a:xfrm flipH="1" flipV="1">
            <a:off x="11241605" y="4151667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D6E300D-CBD4-0363-D1F4-754E47A8D62C}"/>
              </a:ext>
            </a:extLst>
          </p:cNvPr>
          <p:cNvCxnSpPr>
            <a:cxnSpLocks/>
          </p:cNvCxnSpPr>
          <p:nvPr/>
        </p:nvCxnSpPr>
        <p:spPr>
          <a:xfrm flipV="1">
            <a:off x="7810880" y="3288197"/>
            <a:ext cx="250663" cy="3708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4AF28B9-9342-6718-B069-8E76E1027235}"/>
              </a:ext>
            </a:extLst>
          </p:cNvPr>
          <p:cNvCxnSpPr>
            <a:cxnSpLocks/>
          </p:cNvCxnSpPr>
          <p:nvPr/>
        </p:nvCxnSpPr>
        <p:spPr>
          <a:xfrm flipH="1" flipV="1">
            <a:off x="9861358" y="3246452"/>
            <a:ext cx="245427" cy="404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14" grpId="0" animBg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7B8A-CAD9-DAE6-4511-615447A3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Pseudocode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A07E-144F-3711-69AA-B2D9B532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hybrid_sort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			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will be a recursive function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 &gt;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 {	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conduct merge sort routine on </a:t>
            </a:r>
            <a:r>
              <a:rPr lang="en-US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hybrid_sort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left_half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hybrid_sort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right_half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merge the two sorted halves, smallest possible size of the halves would be 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merge(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left_half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right_half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return (sorted sub-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{				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if length of array &lt;= 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conduct insertion sort routine on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return (sorted sub-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0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FA9A-DF9F-7E29-E3D6-7C7C79D3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set 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0325-14F1-64BD-A35C-48EA6E5D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Generation of random array with size N</a:t>
            </a:r>
          </a:p>
          <a:p>
            <a:r>
              <a:rPr lang="en-US">
                <a:latin typeface="Calibri"/>
                <a:cs typeface="Calibri"/>
              </a:rPr>
              <a:t>Logging elapsed time</a:t>
            </a:r>
          </a:p>
          <a:p>
            <a:r>
              <a:rPr lang="en-US">
                <a:latin typeface="Calibri"/>
                <a:cs typeface="Calibri"/>
              </a:rPr>
              <a:t>Recording of key-comparisons and execution time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0E06-D4F4-4F0E-0F2F-E4264A56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Generation of random array with size 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D6202-22A8-3EAA-C285-DC467E99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2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Arial"/>
                <a:cs typeface="Arial"/>
              </a:rPr>
              <a:t>Generate our own input data sets, ranging from 1000 to 1</a:t>
            </a:r>
            <a:r>
              <a:rPr lang="en-US" altLang="zh-CN" sz="2600">
                <a:latin typeface="Arial"/>
                <a:cs typeface="Arial"/>
              </a:rPr>
              <a:t>0</a:t>
            </a:r>
            <a:r>
              <a:rPr lang="en-US" sz="2600">
                <a:latin typeface="Arial"/>
                <a:cs typeface="Arial"/>
              </a:rPr>
              <a:t>,000,000 random integers.</a:t>
            </a:r>
          </a:p>
          <a:p>
            <a:endParaRPr lang="en-US" sz="260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2FCE5-B6B3-69EC-46DF-7D41EF0B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823050"/>
            <a:ext cx="5145315" cy="1100071"/>
          </a:xfrm>
          <a:prstGeom prst="rect">
            <a:avLst/>
          </a:prstGeom>
        </p:spPr>
      </p:pic>
      <p:pic>
        <p:nvPicPr>
          <p:cNvPr id="4" name="Picture 3" descr="A close-up of numbers&#10;&#10;Description automatically generated">
            <a:extLst>
              <a:ext uri="{FF2B5EF4-FFF2-40B4-BE49-F238E27FC236}">
                <a16:creationId xmlns:a16="http://schemas.microsoft.com/office/drawing/2014/main" id="{A8AF500C-0FF2-A0D9-83A7-62A4BB95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2" y="3996476"/>
            <a:ext cx="8860971" cy="8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D19-5BFA-D9F0-6DC1-002F323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Logging elapsed time</a:t>
            </a:r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D8C2BF1-B5E5-C68F-8FCD-4BDAAA52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14" y="3502591"/>
            <a:ext cx="9176657" cy="23907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FF98E9-97AD-6358-2F17-7E42F559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18953"/>
            <a:ext cx="3995056" cy="10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104533-BCAF-AF67-8AE2-1FBCCD0B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24" y="301625"/>
            <a:ext cx="6744178" cy="6201909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DE09DA-8575-AE98-FE19-BEF0663149D5}"/>
              </a:ext>
            </a:extLst>
          </p:cNvPr>
          <p:cNvSpPr/>
          <p:nvPr/>
        </p:nvSpPr>
        <p:spPr>
          <a:xfrm>
            <a:off x="2275114" y="3102428"/>
            <a:ext cx="2148114" cy="76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Merge + Insertion sort</vt:lpstr>
      <vt:lpstr>Contents</vt:lpstr>
      <vt:lpstr>Introduction – merge sort overview</vt:lpstr>
      <vt:lpstr>Introduction – hybrid sort overview </vt:lpstr>
      <vt:lpstr>Pseudocode</vt:lpstr>
      <vt:lpstr>Code set up</vt:lpstr>
      <vt:lpstr>Generation of random array with size N</vt:lpstr>
      <vt:lpstr>Logging elapsed time</vt:lpstr>
      <vt:lpstr>PowerPoint Presentation</vt:lpstr>
      <vt:lpstr>Recording of key-comparisons and execution time performance</vt:lpstr>
      <vt:lpstr>PowerPoint Presentation</vt:lpstr>
      <vt:lpstr>Evaluation of performance </vt:lpstr>
      <vt:lpstr>Time Complexity</vt:lpstr>
      <vt:lpstr>Time complexity of Hybrid Sort?</vt:lpstr>
      <vt:lpstr>Visualization of Time Complexity – Hybrid Sort – Worse Case</vt:lpstr>
      <vt:lpstr>Time complexity for best, worst, average </vt:lpstr>
      <vt:lpstr>C i)</vt:lpstr>
      <vt:lpstr>c ii)</vt:lpstr>
      <vt:lpstr>PowerPoint Presentation</vt:lpstr>
      <vt:lpstr>d) Merge sort vs Hybrid sort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2023-09-12T13:02:29Z</dcterms:created>
  <dcterms:modified xsi:type="dcterms:W3CDTF">2023-09-25T02:43:54Z</dcterms:modified>
</cp:coreProperties>
</file>