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4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19" r:id="rId2"/>
    <p:sldMasterId id="2147483722" r:id="rId3"/>
    <p:sldMasterId id="2147483760" r:id="rId4"/>
    <p:sldMasterId id="2147483683" r:id="rId5"/>
  </p:sldMasterIdLst>
  <p:notesMasterIdLst>
    <p:notesMasterId r:id="rId11"/>
  </p:notesMasterIdLst>
  <p:sldIdLst>
    <p:sldId id="259" r:id="rId6"/>
    <p:sldId id="261" r:id="rId7"/>
    <p:sldId id="265" r:id="rId8"/>
    <p:sldId id="264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5F16B-4E18-944F-8BD4-9160637F58A2}" v="31" dt="2023-10-03T15:43:53.296"/>
    <p1510:client id="{4FC1B659-C6E1-542F-67ED-CA24A59D65E0}" v="198" dt="2023-10-03T15:48:46.471"/>
    <p1510:client id="{740E9D70-BD8D-4218-9C43-46BE51A07EDE}" v="507" dt="2023-10-03T15:26:44.663"/>
    <p1510:client id="{900316E5-B406-4B2D-8A76-D6E5F74ADDD9}" v="4" dt="2023-10-03T15:52:03.764"/>
    <p1510:client id="{D3947AFA-7A2A-1CEE-4A41-D77D66C1E2E5}" v="4" dt="2023-10-03T15:34:39.928"/>
    <p1510:client id="{F902C5E9-2E8D-D9C6-7EA7-55AA5D60D840}" v="6" dt="2023-10-03T15:39:14.560"/>
    <p1510:client id="{FDEBA419-6052-0045-223B-3E7E426B0116}" v="4" dt="2023-10-03T15:50:11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WANG ANQI#" userId="S::wang1868@e.ntu.edu.sg::25bc87d3-d3c3-4919-a4fb-e856c31d17c5" providerId="AD" clId="Web-{FDEBA419-6052-0045-223B-3E7E426B0116}"/>
    <pc:docChg chg="addSld delSld addMainMaster">
      <pc:chgData name="#WANG ANQI#" userId="S::wang1868@e.ntu.edu.sg::25bc87d3-d3c3-4919-a4fb-e856c31d17c5" providerId="AD" clId="Web-{FDEBA419-6052-0045-223B-3E7E426B0116}" dt="2023-10-03T15:50:11.880" v="3"/>
      <pc:docMkLst>
        <pc:docMk/>
      </pc:docMkLst>
      <pc:sldChg chg="new del">
        <pc:chgData name="#WANG ANQI#" userId="S::wang1868@e.ntu.edu.sg::25bc87d3-d3c3-4919-a4fb-e856c31d17c5" providerId="AD" clId="Web-{FDEBA419-6052-0045-223B-3E7E426B0116}" dt="2023-10-03T15:49:05.566" v="2"/>
        <pc:sldMkLst>
          <pc:docMk/>
          <pc:sldMk cId="975825241" sldId="260"/>
        </pc:sldMkLst>
      </pc:sldChg>
      <pc:sldChg chg="add">
        <pc:chgData name="#WANG ANQI#" userId="S::wang1868@e.ntu.edu.sg::25bc87d3-d3c3-4919-a4fb-e856c31d17c5" providerId="AD" clId="Web-{FDEBA419-6052-0045-223B-3E7E426B0116}" dt="2023-10-03T15:48:54.472" v="1"/>
        <pc:sldMkLst>
          <pc:docMk/>
          <pc:sldMk cId="2685126994" sldId="261"/>
        </pc:sldMkLst>
      </pc:sldChg>
      <pc:sldChg chg="new">
        <pc:chgData name="#WANG ANQI#" userId="S::wang1868@e.ntu.edu.sg::25bc87d3-d3c3-4919-a4fb-e856c31d17c5" providerId="AD" clId="Web-{FDEBA419-6052-0045-223B-3E7E426B0116}" dt="2023-10-03T15:50:11.880" v="3"/>
        <pc:sldMkLst>
          <pc:docMk/>
          <pc:sldMk cId="4080997765" sldId="262"/>
        </pc:sldMkLst>
      </pc:sldChg>
      <pc:sldMasterChg chg="add addSldLayout">
        <pc:chgData name="#WANG ANQI#" userId="S::wang1868@e.ntu.edu.sg::25bc87d3-d3c3-4919-a4fb-e856c31d17c5" providerId="AD" clId="Web-{FDEBA419-6052-0045-223B-3E7E426B0116}" dt="2023-10-03T15:48:54.472" v="1"/>
        <pc:sldMasterMkLst>
          <pc:docMk/>
          <pc:sldMasterMk cId="0" sldId="2147483683"/>
        </pc:sldMasterMkLst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48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49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50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51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52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53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54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55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56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57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58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59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60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61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62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63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64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65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66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67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68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69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70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71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72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73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74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75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76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77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78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79"/>
          </pc:sldLayoutMkLst>
        </pc:sldLayoutChg>
        <pc:sldLayoutChg chg="add">
          <pc:chgData name="#WANG ANQI#" userId="S::wang1868@e.ntu.edu.sg::25bc87d3-d3c3-4919-a4fb-e856c31d17c5" providerId="AD" clId="Web-{FDEBA419-6052-0045-223B-3E7E426B0116}" dt="2023-10-03T15:48:54.472" v="1"/>
          <pc:sldLayoutMkLst>
            <pc:docMk/>
            <pc:sldMasterMk cId="0" sldId="2147483683"/>
            <pc:sldLayoutMk cId="0" sldId="2147483680"/>
          </pc:sldLayoutMkLst>
        </pc:sldLayoutChg>
      </pc:sldMasterChg>
    </pc:docChg>
  </pc:docChgLst>
  <pc:docChgLst>
    <pc:chgData name="#SIAH YEE LONG#" userId="S::ysiah001@e.ntu.edu.sg::5ad9c389-3e31-4c9c-ab9c-faad89eac7a0" providerId="AD" clId="Web-{740E9D70-BD8D-4218-9C43-46BE51A07EDE}"/>
    <pc:docChg chg="addSld delSld modSld">
      <pc:chgData name="#SIAH YEE LONG#" userId="S::ysiah001@e.ntu.edu.sg::5ad9c389-3e31-4c9c-ab9c-faad89eac7a0" providerId="AD" clId="Web-{740E9D70-BD8D-4218-9C43-46BE51A07EDE}" dt="2023-10-03T15:26:44.663" v="509" actId="20577"/>
      <pc:docMkLst>
        <pc:docMk/>
      </pc:docMkLst>
      <pc:sldChg chg="modSp new del">
        <pc:chgData name="#SIAH YEE LONG#" userId="S::ysiah001@e.ntu.edu.sg::5ad9c389-3e31-4c9c-ab9c-faad89eac7a0" providerId="AD" clId="Web-{740E9D70-BD8D-4218-9C43-46BE51A07EDE}" dt="2023-10-03T15:23:08.705" v="481"/>
        <pc:sldMkLst>
          <pc:docMk/>
          <pc:sldMk cId="3090973370" sldId="257"/>
        </pc:sldMkLst>
        <pc:spChg chg="mod">
          <ac:chgData name="#SIAH YEE LONG#" userId="S::ysiah001@e.ntu.edu.sg::5ad9c389-3e31-4c9c-ab9c-faad89eac7a0" providerId="AD" clId="Web-{740E9D70-BD8D-4218-9C43-46BE51A07EDE}" dt="2023-10-03T15:21:42.109" v="415" actId="20577"/>
          <ac:spMkLst>
            <pc:docMk/>
            <pc:sldMk cId="3090973370" sldId="257"/>
            <ac:spMk id="3" creationId="{A4B5083E-9567-24AD-CCF4-FFDE7DBDB72F}"/>
          </ac:spMkLst>
        </pc:spChg>
      </pc:sldChg>
      <pc:sldChg chg="delSp modSp new">
        <pc:chgData name="#SIAH YEE LONG#" userId="S::ysiah001@e.ntu.edu.sg::5ad9c389-3e31-4c9c-ab9c-faad89eac7a0" providerId="AD" clId="Web-{740E9D70-BD8D-4218-9C43-46BE51A07EDE}" dt="2023-10-03T15:26:44.663" v="509" actId="20577"/>
        <pc:sldMkLst>
          <pc:docMk/>
          <pc:sldMk cId="1488300121" sldId="258"/>
        </pc:sldMkLst>
        <pc:spChg chg="del">
          <ac:chgData name="#SIAH YEE LONG#" userId="S::ysiah001@e.ntu.edu.sg::5ad9c389-3e31-4c9c-ab9c-faad89eac7a0" providerId="AD" clId="Web-{740E9D70-BD8D-4218-9C43-46BE51A07EDE}" dt="2023-10-03T15:23:13.283" v="482"/>
          <ac:spMkLst>
            <pc:docMk/>
            <pc:sldMk cId="1488300121" sldId="258"/>
            <ac:spMk id="2" creationId="{B5D7E442-0827-F830-60DC-CAB03C7B39B4}"/>
          </ac:spMkLst>
        </pc:spChg>
        <pc:spChg chg="mod">
          <ac:chgData name="#SIAH YEE LONG#" userId="S::ysiah001@e.ntu.edu.sg::5ad9c389-3e31-4c9c-ab9c-faad89eac7a0" providerId="AD" clId="Web-{740E9D70-BD8D-4218-9C43-46BE51A07EDE}" dt="2023-10-03T15:26:44.663" v="509" actId="20577"/>
          <ac:spMkLst>
            <pc:docMk/>
            <pc:sldMk cId="1488300121" sldId="258"/>
            <ac:spMk id="3" creationId="{8CDD63A2-5721-1375-F6DC-52B280397245}"/>
          </ac:spMkLst>
        </pc:spChg>
      </pc:sldChg>
    </pc:docChg>
  </pc:docChgLst>
  <pc:docChgLst>
    <pc:chgData name="#MATTHEW HENG YU JIE#" userId="S::matt0069@e.ntu.edu.sg::37c49123-99a8-4e09-9037-a257dee94e99" providerId="AD" clId="Web-{4FC1B659-C6E1-542F-67ED-CA24A59D65E0}"/>
    <pc:docChg chg="modSld">
      <pc:chgData name="#MATTHEW HENG YU JIE#" userId="S::matt0069@e.ntu.edu.sg::37c49123-99a8-4e09-9037-a257dee94e99" providerId="AD" clId="Web-{4FC1B659-C6E1-542F-67ED-CA24A59D65E0}" dt="2023-10-03T15:48:45.924" v="197" actId="20577"/>
      <pc:docMkLst>
        <pc:docMk/>
      </pc:docMkLst>
      <pc:sldChg chg="modSp">
        <pc:chgData name="#MATTHEW HENG YU JIE#" userId="S::matt0069@e.ntu.edu.sg::37c49123-99a8-4e09-9037-a257dee94e99" providerId="AD" clId="Web-{4FC1B659-C6E1-542F-67ED-CA24A59D65E0}" dt="2023-10-03T15:48:45.924" v="197" actId="20577"/>
        <pc:sldMkLst>
          <pc:docMk/>
          <pc:sldMk cId="1608895845" sldId="259"/>
        </pc:sldMkLst>
        <pc:spChg chg="mod">
          <ac:chgData name="#MATTHEW HENG YU JIE#" userId="S::matt0069@e.ntu.edu.sg::37c49123-99a8-4e09-9037-a257dee94e99" providerId="AD" clId="Web-{4FC1B659-C6E1-542F-67ED-CA24A59D65E0}" dt="2023-10-03T15:48:45.924" v="197" actId="20577"/>
          <ac:spMkLst>
            <pc:docMk/>
            <pc:sldMk cId="1608895845" sldId="259"/>
            <ac:spMk id="3" creationId="{E396B634-4204-F553-1440-BBDB887D31F9}"/>
          </ac:spMkLst>
        </pc:spChg>
      </pc:sldChg>
    </pc:docChg>
  </pc:docChgLst>
  <pc:docChgLst>
    <pc:chgData name="#WANG ANQI#" userId="S::wang1868@e.ntu.edu.sg::25bc87d3-d3c3-4919-a4fb-e856c31d17c5" providerId="AD" clId="Web-{900316E5-B406-4B2D-8A76-D6E5F74ADDD9}"/>
    <pc:docChg chg="addSld delSld">
      <pc:chgData name="#WANG ANQI#" userId="S::wang1868@e.ntu.edu.sg::25bc87d3-d3c3-4919-a4fb-e856c31d17c5" providerId="AD" clId="Web-{900316E5-B406-4B2D-8A76-D6E5F74ADDD9}" dt="2023-10-03T15:52:03.764" v="3"/>
      <pc:docMkLst>
        <pc:docMk/>
      </pc:docMkLst>
      <pc:sldChg chg="del">
        <pc:chgData name="#WANG ANQI#" userId="S::wang1868@e.ntu.edu.sg::25bc87d3-d3c3-4919-a4fb-e856c31d17c5" providerId="AD" clId="Web-{900316E5-B406-4B2D-8A76-D6E5F74ADDD9}" dt="2023-10-03T15:52:03.764" v="3"/>
        <pc:sldMkLst>
          <pc:docMk/>
          <pc:sldMk cId="4080997765" sldId="262"/>
        </pc:sldMkLst>
      </pc:sldChg>
      <pc:sldChg chg="add">
        <pc:chgData name="#WANG ANQI#" userId="S::wang1868@e.ntu.edu.sg::25bc87d3-d3c3-4919-a4fb-e856c31d17c5" providerId="AD" clId="Web-{900316E5-B406-4B2D-8A76-D6E5F74ADDD9}" dt="2023-10-03T15:51:57.201" v="0"/>
        <pc:sldMkLst>
          <pc:docMk/>
          <pc:sldMk cId="2688782293" sldId="263"/>
        </pc:sldMkLst>
      </pc:sldChg>
      <pc:sldChg chg="add">
        <pc:chgData name="#WANG ANQI#" userId="S::wang1868@e.ntu.edu.sg::25bc87d3-d3c3-4919-a4fb-e856c31d17c5" providerId="AD" clId="Web-{900316E5-B406-4B2D-8A76-D6E5F74ADDD9}" dt="2023-10-03T15:51:57.436" v="1"/>
        <pc:sldMkLst>
          <pc:docMk/>
          <pc:sldMk cId="3855135097" sldId="264"/>
        </pc:sldMkLst>
      </pc:sldChg>
      <pc:sldChg chg="add">
        <pc:chgData name="#WANG ANQI#" userId="S::wang1868@e.ntu.edu.sg::25bc87d3-d3c3-4919-a4fb-e856c31d17c5" providerId="AD" clId="Web-{900316E5-B406-4B2D-8A76-D6E5F74ADDD9}" dt="2023-10-03T15:51:57.748" v="2"/>
        <pc:sldMkLst>
          <pc:docMk/>
          <pc:sldMk cId="1793320289" sldId="265"/>
        </pc:sldMkLst>
      </pc:sldChg>
    </pc:docChg>
  </pc:docChgLst>
  <pc:docChgLst>
    <pc:chgData name="#MATTHEW HENG YU JIE#" userId="S::matt0069@e.ntu.edu.sg::37c49123-99a8-4e09-9037-a257dee94e99" providerId="AD" clId="Web-{D3947AFA-7A2A-1CEE-4A41-D77D66C1E2E5}"/>
    <pc:docChg chg="addSld delSld modSld addMainMaster delMainMaster">
      <pc:chgData name="#MATTHEW HENG YU JIE#" userId="S::matt0069@e.ntu.edu.sg::37c49123-99a8-4e09-9037-a257dee94e99" providerId="AD" clId="Web-{D3947AFA-7A2A-1CEE-4A41-D77D66C1E2E5}" dt="2023-10-03T15:34:37.428" v="2"/>
      <pc:docMkLst>
        <pc:docMk/>
      </pc:docMkLst>
      <pc:sldChg chg="del">
        <pc:chgData name="#MATTHEW HENG YU JIE#" userId="S::matt0069@e.ntu.edu.sg::37c49123-99a8-4e09-9037-a257dee94e99" providerId="AD" clId="Web-{D3947AFA-7A2A-1CEE-4A41-D77D66C1E2E5}" dt="2023-10-03T15:32:44.550" v="1"/>
        <pc:sldMkLst>
          <pc:docMk/>
          <pc:sldMk cId="109857222" sldId="256"/>
        </pc:sldMkLst>
      </pc:sldChg>
      <pc:sldChg chg="modSp mod modClrScheme chgLayout">
        <pc:chgData name="#MATTHEW HENG YU JIE#" userId="S::matt0069@e.ntu.edu.sg::37c49123-99a8-4e09-9037-a257dee94e99" providerId="AD" clId="Web-{D3947AFA-7A2A-1CEE-4A41-D77D66C1E2E5}" dt="2023-10-03T15:34:37.428" v="2"/>
        <pc:sldMkLst>
          <pc:docMk/>
          <pc:sldMk cId="1488300121" sldId="258"/>
        </pc:sldMkLst>
        <pc:spChg chg="mod ord">
          <ac:chgData name="#MATTHEW HENG YU JIE#" userId="S::matt0069@e.ntu.edu.sg::37c49123-99a8-4e09-9037-a257dee94e99" providerId="AD" clId="Web-{D3947AFA-7A2A-1CEE-4A41-D77D66C1E2E5}" dt="2023-10-03T15:34:37.428" v="2"/>
          <ac:spMkLst>
            <pc:docMk/>
            <pc:sldMk cId="1488300121" sldId="258"/>
            <ac:spMk id="3" creationId="{8CDD63A2-5721-1375-F6DC-52B280397245}"/>
          </ac:spMkLst>
        </pc:spChg>
      </pc:sldChg>
      <pc:sldChg chg="modSp new mod modClrScheme chgLayout">
        <pc:chgData name="#MATTHEW HENG YU JIE#" userId="S::matt0069@e.ntu.edu.sg::37c49123-99a8-4e09-9037-a257dee94e99" providerId="AD" clId="Web-{D3947AFA-7A2A-1CEE-4A41-D77D66C1E2E5}" dt="2023-10-03T15:34:37.428" v="2"/>
        <pc:sldMkLst>
          <pc:docMk/>
          <pc:sldMk cId="1608895845" sldId="259"/>
        </pc:sldMkLst>
        <pc:spChg chg="mod ord">
          <ac:chgData name="#MATTHEW HENG YU JIE#" userId="S::matt0069@e.ntu.edu.sg::37c49123-99a8-4e09-9037-a257dee94e99" providerId="AD" clId="Web-{D3947AFA-7A2A-1CEE-4A41-D77D66C1E2E5}" dt="2023-10-03T15:34:37.428" v="2"/>
          <ac:spMkLst>
            <pc:docMk/>
            <pc:sldMk cId="1608895845" sldId="259"/>
            <ac:spMk id="2" creationId="{BBD43155-6FC9-D16C-71B5-9E6B6AE1FBCD}"/>
          </ac:spMkLst>
        </pc:spChg>
        <pc:spChg chg="mod ord">
          <ac:chgData name="#MATTHEW HENG YU JIE#" userId="S::matt0069@e.ntu.edu.sg::37c49123-99a8-4e09-9037-a257dee94e99" providerId="AD" clId="Web-{D3947AFA-7A2A-1CEE-4A41-D77D66C1E2E5}" dt="2023-10-03T15:34:37.428" v="2"/>
          <ac:spMkLst>
            <pc:docMk/>
            <pc:sldMk cId="1608895845" sldId="259"/>
            <ac:spMk id="3" creationId="{E396B634-4204-F553-1440-BBDB887D31F9}"/>
          </ac:spMkLst>
        </pc:spChg>
      </pc:sldChg>
      <pc:sldMasterChg chg="del delSldLayout">
        <pc:chgData name="#MATTHEW HENG YU JIE#" userId="S::matt0069@e.ntu.edu.sg::37c49123-99a8-4e09-9037-a257dee94e99" providerId="AD" clId="Web-{D3947AFA-7A2A-1CEE-4A41-D77D66C1E2E5}" dt="2023-10-03T15:34:37.428" v="2"/>
        <pc:sldMasterMkLst>
          <pc:docMk/>
          <pc:sldMasterMk cId="2460954070" sldId="2147483660"/>
        </pc:sldMasterMkLst>
        <pc:sldLayoutChg chg="del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#MATTHEW HENG YU JIE#" userId="S::matt0069@e.ntu.edu.sg::37c49123-99a8-4e09-9037-a257dee94e99" providerId="AD" clId="Web-{D3947AFA-7A2A-1CEE-4A41-D77D66C1E2E5}" dt="2023-10-03T15:34:37.428" v="2"/>
        <pc:sldMasterMkLst>
          <pc:docMk/>
          <pc:sldMasterMk cId="4236925591" sldId="2147483672"/>
        </pc:sldMasterMkLst>
        <pc:sldLayoutChg chg="add mod replId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4236925591" sldId="2147483672"/>
            <pc:sldLayoutMk cId="1998958025" sldId="2147483673"/>
          </pc:sldLayoutMkLst>
        </pc:sldLayoutChg>
        <pc:sldLayoutChg chg="add mod replId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4236925591" sldId="2147483672"/>
            <pc:sldLayoutMk cId="249046236" sldId="2147483674"/>
          </pc:sldLayoutMkLst>
        </pc:sldLayoutChg>
        <pc:sldLayoutChg chg="add mod replId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4236925591" sldId="2147483672"/>
            <pc:sldLayoutMk cId="1621929068" sldId="2147483675"/>
          </pc:sldLayoutMkLst>
        </pc:sldLayoutChg>
        <pc:sldLayoutChg chg="add mod replId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4236925591" sldId="2147483672"/>
            <pc:sldLayoutMk cId="2617654108" sldId="2147483676"/>
          </pc:sldLayoutMkLst>
        </pc:sldLayoutChg>
        <pc:sldLayoutChg chg="add mod replId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4236925591" sldId="2147483672"/>
            <pc:sldLayoutMk cId="1251535520" sldId="2147483677"/>
          </pc:sldLayoutMkLst>
        </pc:sldLayoutChg>
        <pc:sldLayoutChg chg="add mod replId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4236925591" sldId="2147483672"/>
            <pc:sldLayoutMk cId="3570031746" sldId="2147483678"/>
          </pc:sldLayoutMkLst>
        </pc:sldLayoutChg>
        <pc:sldLayoutChg chg="add mod replId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4236925591" sldId="2147483672"/>
            <pc:sldLayoutMk cId="83470001" sldId="2147483679"/>
          </pc:sldLayoutMkLst>
        </pc:sldLayoutChg>
        <pc:sldLayoutChg chg="add mod replId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4236925591" sldId="2147483672"/>
            <pc:sldLayoutMk cId="1473314374" sldId="2147483680"/>
          </pc:sldLayoutMkLst>
        </pc:sldLayoutChg>
        <pc:sldLayoutChg chg="add mod replId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4236925591" sldId="2147483672"/>
            <pc:sldLayoutMk cId="1431335791" sldId="2147483681"/>
          </pc:sldLayoutMkLst>
        </pc:sldLayoutChg>
        <pc:sldLayoutChg chg="add mod replId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4236925591" sldId="2147483672"/>
            <pc:sldLayoutMk cId="2907906766" sldId="2147483682"/>
          </pc:sldLayoutMkLst>
        </pc:sldLayoutChg>
        <pc:sldLayoutChg chg="add mod replId">
          <pc:chgData name="#MATTHEW HENG YU JIE#" userId="S::matt0069@e.ntu.edu.sg::37c49123-99a8-4e09-9037-a257dee94e99" providerId="AD" clId="Web-{D3947AFA-7A2A-1CEE-4A41-D77D66C1E2E5}" dt="2023-10-03T15:34:37.428" v="2"/>
          <pc:sldLayoutMkLst>
            <pc:docMk/>
            <pc:sldMasterMk cId="4236925591" sldId="2147483672"/>
            <pc:sldLayoutMk cId="1218189166" sldId="2147483683"/>
          </pc:sldLayoutMkLst>
        </pc:sldLayoutChg>
      </pc:sldMasterChg>
    </pc:docChg>
  </pc:docChgLst>
  <pc:docChgLst>
    <pc:chgData name="#MATTHEW HENG YU JIE#" userId="37c49123-99a8-4e09-9037-a257dee94e99" providerId="ADAL" clId="{24D5F16B-4E18-944F-8BD4-9160637F58A2}"/>
    <pc:docChg chg="undo custSel modSld">
      <pc:chgData name="#MATTHEW HENG YU JIE#" userId="37c49123-99a8-4e09-9037-a257dee94e99" providerId="ADAL" clId="{24D5F16B-4E18-944F-8BD4-9160637F58A2}" dt="2023-10-03T15:43:53.296" v="30" actId="20577"/>
      <pc:docMkLst>
        <pc:docMk/>
      </pc:docMkLst>
      <pc:sldChg chg="addSp delSp modSp mod modClrScheme chgLayout">
        <pc:chgData name="#MATTHEW HENG YU JIE#" userId="37c49123-99a8-4e09-9037-a257dee94e99" providerId="ADAL" clId="{24D5F16B-4E18-944F-8BD4-9160637F58A2}" dt="2023-10-03T15:43:53.296" v="30" actId="20577"/>
        <pc:sldMkLst>
          <pc:docMk/>
          <pc:sldMk cId="1608895845" sldId="259"/>
        </pc:sldMkLst>
        <pc:spChg chg="add del mod">
          <ac:chgData name="#MATTHEW HENG YU JIE#" userId="37c49123-99a8-4e09-9037-a257dee94e99" providerId="ADAL" clId="{24D5F16B-4E18-944F-8BD4-9160637F58A2}" dt="2023-10-03T15:42:24.362" v="28"/>
          <ac:spMkLst>
            <pc:docMk/>
            <pc:sldMk cId="1608895845" sldId="259"/>
            <ac:spMk id="2" creationId="{BBD43155-6FC9-D16C-71B5-9E6B6AE1FBCD}"/>
          </ac:spMkLst>
        </pc:spChg>
        <pc:spChg chg="add del mod">
          <ac:chgData name="#MATTHEW HENG YU JIE#" userId="37c49123-99a8-4e09-9037-a257dee94e99" providerId="ADAL" clId="{24D5F16B-4E18-944F-8BD4-9160637F58A2}" dt="2023-10-03T15:43:53.296" v="30" actId="20577"/>
          <ac:spMkLst>
            <pc:docMk/>
            <pc:sldMk cId="1608895845" sldId="259"/>
            <ac:spMk id="3" creationId="{E396B634-4204-F553-1440-BBDB887D31F9}"/>
          </ac:spMkLst>
        </pc:spChg>
        <pc:spChg chg="add del mod">
          <ac:chgData name="#MATTHEW HENG YU JIE#" userId="37c49123-99a8-4e09-9037-a257dee94e99" providerId="ADAL" clId="{24D5F16B-4E18-944F-8BD4-9160637F58A2}" dt="2023-10-03T15:40:37.776" v="9" actId="26606"/>
          <ac:spMkLst>
            <pc:docMk/>
            <pc:sldMk cId="1608895845" sldId="259"/>
            <ac:spMk id="5" creationId="{6A679F68-BAAA-57D5-4BB9-A85A25DF1E8A}"/>
          </ac:spMkLst>
        </pc:spChg>
        <pc:spChg chg="add del mod">
          <ac:chgData name="#MATTHEW HENG YU JIE#" userId="37c49123-99a8-4e09-9037-a257dee94e99" providerId="ADAL" clId="{24D5F16B-4E18-944F-8BD4-9160637F58A2}" dt="2023-10-03T15:40:45.306" v="11" actId="26606"/>
          <ac:spMkLst>
            <pc:docMk/>
            <pc:sldMk cId="1608895845" sldId="259"/>
            <ac:spMk id="7" creationId="{89AC1177-4C66-44F8-CA51-39DB932A3E53}"/>
          </ac:spMkLst>
        </pc:spChg>
        <pc:spChg chg="add del mod">
          <ac:chgData name="#MATTHEW HENG YU JIE#" userId="37c49123-99a8-4e09-9037-a257dee94e99" providerId="ADAL" clId="{24D5F16B-4E18-944F-8BD4-9160637F58A2}" dt="2023-10-03T15:40:30.956" v="3" actId="26606"/>
          <ac:spMkLst>
            <pc:docMk/>
            <pc:sldMk cId="1608895845" sldId="259"/>
            <ac:spMk id="8" creationId="{89AC1177-4C66-44F8-CA51-39DB932A3E53}"/>
          </ac:spMkLst>
        </pc:spChg>
        <pc:spChg chg="add del mod">
          <ac:chgData name="#MATTHEW HENG YU JIE#" userId="37c49123-99a8-4e09-9037-a257dee94e99" providerId="ADAL" clId="{24D5F16B-4E18-944F-8BD4-9160637F58A2}" dt="2023-10-03T15:40:45.306" v="11" actId="26606"/>
          <ac:spMkLst>
            <pc:docMk/>
            <pc:sldMk cId="1608895845" sldId="259"/>
            <ac:spMk id="9" creationId="{92192E74-1F8D-850A-EB93-38EA43AB13ED}"/>
          </ac:spMkLst>
        </pc:spChg>
        <pc:spChg chg="add del mod">
          <ac:chgData name="#MATTHEW HENG YU JIE#" userId="37c49123-99a8-4e09-9037-a257dee94e99" providerId="ADAL" clId="{24D5F16B-4E18-944F-8BD4-9160637F58A2}" dt="2023-10-03T15:40:30.956" v="3" actId="26606"/>
          <ac:spMkLst>
            <pc:docMk/>
            <pc:sldMk cId="1608895845" sldId="259"/>
            <ac:spMk id="10" creationId="{92192E74-1F8D-850A-EB93-38EA43AB13ED}"/>
          </ac:spMkLst>
        </pc:spChg>
        <pc:spChg chg="add del">
          <ac:chgData name="#MATTHEW HENG YU JIE#" userId="37c49123-99a8-4e09-9037-a257dee94e99" providerId="ADAL" clId="{24D5F16B-4E18-944F-8BD4-9160637F58A2}" dt="2023-10-03T15:40:46.308" v="13" actId="26606"/>
          <ac:spMkLst>
            <pc:docMk/>
            <pc:sldMk cId="1608895845" sldId="259"/>
            <ac:spMk id="11" creationId="{4D28CA80-DB69-6B42-B7EA-15885C77F3A6}"/>
          </ac:spMkLst>
        </pc:spChg>
        <pc:spChg chg="add del">
          <ac:chgData name="#MATTHEW HENG YU JIE#" userId="37c49123-99a8-4e09-9037-a257dee94e99" providerId="ADAL" clId="{24D5F16B-4E18-944F-8BD4-9160637F58A2}" dt="2023-10-03T15:40:47.190" v="15" actId="26606"/>
          <ac:spMkLst>
            <pc:docMk/>
            <pc:sldMk cId="1608895845" sldId="259"/>
            <ac:spMk id="14" creationId="{2F7CA9E5-A4FD-4725-5B43-A1FD1E5EDC21}"/>
          </ac:spMkLst>
        </pc:spChg>
        <pc:spChg chg="add del">
          <ac:chgData name="#MATTHEW HENG YU JIE#" userId="37c49123-99a8-4e09-9037-a257dee94e99" providerId="ADAL" clId="{24D5F16B-4E18-944F-8BD4-9160637F58A2}" dt="2023-10-03T15:40:49.247" v="17" actId="26606"/>
          <ac:spMkLst>
            <pc:docMk/>
            <pc:sldMk cId="1608895845" sldId="259"/>
            <ac:spMk id="17" creationId="{4D28CA80-DB69-6B42-B7EA-15885C77F3A6}"/>
          </ac:spMkLst>
        </pc:spChg>
        <pc:spChg chg="add del mod">
          <ac:chgData name="#MATTHEW HENG YU JIE#" userId="37c49123-99a8-4e09-9037-a257dee94e99" providerId="ADAL" clId="{24D5F16B-4E18-944F-8BD4-9160637F58A2}" dt="2023-10-03T15:40:50.570" v="19" actId="26606"/>
          <ac:spMkLst>
            <pc:docMk/>
            <pc:sldMk cId="1608895845" sldId="259"/>
            <ac:spMk id="20" creationId="{89AC1177-4C66-44F8-CA51-39DB932A3E53}"/>
          </ac:spMkLst>
        </pc:spChg>
        <pc:spChg chg="add del mod">
          <ac:chgData name="#MATTHEW HENG YU JIE#" userId="37c49123-99a8-4e09-9037-a257dee94e99" providerId="ADAL" clId="{24D5F16B-4E18-944F-8BD4-9160637F58A2}" dt="2023-10-03T15:40:50.570" v="19" actId="26606"/>
          <ac:spMkLst>
            <pc:docMk/>
            <pc:sldMk cId="1608895845" sldId="259"/>
            <ac:spMk id="21" creationId="{E396B634-4204-F553-1440-BBDB887D31F9}"/>
          </ac:spMkLst>
        </pc:spChg>
        <pc:spChg chg="add del mod">
          <ac:chgData name="#MATTHEW HENG YU JIE#" userId="37c49123-99a8-4e09-9037-a257dee94e99" providerId="ADAL" clId="{24D5F16B-4E18-944F-8BD4-9160637F58A2}" dt="2023-10-03T15:40:50.570" v="19" actId="26606"/>
          <ac:spMkLst>
            <pc:docMk/>
            <pc:sldMk cId="1608895845" sldId="259"/>
            <ac:spMk id="22" creationId="{92192E74-1F8D-850A-EB93-38EA43AB13ED}"/>
          </ac:spMkLst>
        </pc:spChg>
        <pc:spChg chg="add del mod">
          <ac:chgData name="#MATTHEW HENG YU JIE#" userId="37c49123-99a8-4e09-9037-a257dee94e99" providerId="ADAL" clId="{24D5F16B-4E18-944F-8BD4-9160637F58A2}" dt="2023-10-03T15:41:03.476" v="21" actId="26606"/>
          <ac:spMkLst>
            <pc:docMk/>
            <pc:sldMk cId="1608895845" sldId="259"/>
            <ac:spMk id="24" creationId="{E396B634-4204-F553-1440-BBDB887D31F9}"/>
          </ac:spMkLst>
        </pc:spChg>
        <pc:spChg chg="add del mod">
          <ac:chgData name="#MATTHEW HENG YU JIE#" userId="37c49123-99a8-4e09-9037-a257dee94e99" providerId="ADAL" clId="{24D5F16B-4E18-944F-8BD4-9160637F58A2}" dt="2023-10-03T15:41:03.476" v="21" actId="26606"/>
          <ac:spMkLst>
            <pc:docMk/>
            <pc:sldMk cId="1608895845" sldId="259"/>
            <ac:spMk id="25" creationId="{F2EC1B98-F9B8-CA65-90EF-B2C0157ABCA5}"/>
          </ac:spMkLst>
        </pc:spChg>
        <pc:spChg chg="add del mod">
          <ac:chgData name="#MATTHEW HENG YU JIE#" userId="37c49123-99a8-4e09-9037-a257dee94e99" providerId="ADAL" clId="{24D5F16B-4E18-944F-8BD4-9160637F58A2}" dt="2023-10-03T15:41:03.476" v="21" actId="26606"/>
          <ac:spMkLst>
            <pc:docMk/>
            <pc:sldMk cId="1608895845" sldId="259"/>
            <ac:spMk id="26" creationId="{DD3E8F4C-C3D9-DDDE-591A-7838E0423F75}"/>
          </ac:spMkLst>
        </pc:spChg>
        <pc:spChg chg="add del">
          <ac:chgData name="#MATTHEW HENG YU JIE#" userId="37c49123-99a8-4e09-9037-a257dee94e99" providerId="ADAL" clId="{24D5F16B-4E18-944F-8BD4-9160637F58A2}" dt="2023-10-03T15:41:13.791" v="23" actId="26606"/>
          <ac:spMkLst>
            <pc:docMk/>
            <pc:sldMk cId="1608895845" sldId="259"/>
            <ac:spMk id="28" creationId="{4D28CA80-DB69-6B42-B7EA-15885C77F3A6}"/>
          </ac:spMkLst>
        </pc:spChg>
        <pc:graphicFrameChg chg="add del">
          <ac:chgData name="#MATTHEW HENG YU JIE#" userId="37c49123-99a8-4e09-9037-a257dee94e99" providerId="ADAL" clId="{24D5F16B-4E18-944F-8BD4-9160637F58A2}" dt="2023-10-03T15:40:46.308" v="13" actId="26606"/>
          <ac:graphicFrameMkLst>
            <pc:docMk/>
            <pc:sldMk cId="1608895845" sldId="259"/>
            <ac:graphicFrameMk id="12" creationId="{152B0349-09FA-62DF-7AD2-17FCE4EC3A16}"/>
          </ac:graphicFrameMkLst>
        </pc:graphicFrameChg>
        <pc:graphicFrameChg chg="add del">
          <ac:chgData name="#MATTHEW HENG YU JIE#" userId="37c49123-99a8-4e09-9037-a257dee94e99" providerId="ADAL" clId="{24D5F16B-4E18-944F-8BD4-9160637F58A2}" dt="2023-10-03T15:40:47.190" v="15" actId="26606"/>
          <ac:graphicFrameMkLst>
            <pc:docMk/>
            <pc:sldMk cId="1608895845" sldId="259"/>
            <ac:graphicFrameMk id="15" creationId="{C8762FDA-BF0B-B95C-C0D9-393251CC678B}"/>
          </ac:graphicFrameMkLst>
        </pc:graphicFrameChg>
        <pc:graphicFrameChg chg="add del">
          <ac:chgData name="#MATTHEW HENG YU JIE#" userId="37c49123-99a8-4e09-9037-a257dee94e99" providerId="ADAL" clId="{24D5F16B-4E18-944F-8BD4-9160637F58A2}" dt="2023-10-03T15:40:49.247" v="17" actId="26606"/>
          <ac:graphicFrameMkLst>
            <pc:docMk/>
            <pc:sldMk cId="1608895845" sldId="259"/>
            <ac:graphicFrameMk id="18" creationId="{152B0349-09FA-62DF-7AD2-17FCE4EC3A16}"/>
          </ac:graphicFrameMkLst>
        </pc:graphicFrameChg>
        <pc:graphicFrameChg chg="add del">
          <ac:chgData name="#MATTHEW HENG YU JIE#" userId="37c49123-99a8-4e09-9037-a257dee94e99" providerId="ADAL" clId="{24D5F16B-4E18-944F-8BD4-9160637F58A2}" dt="2023-10-03T15:41:13.791" v="23" actId="26606"/>
          <ac:graphicFrameMkLst>
            <pc:docMk/>
            <pc:sldMk cId="1608895845" sldId="259"/>
            <ac:graphicFrameMk id="29" creationId="{152B0349-09FA-62DF-7AD2-17FCE4EC3A16}"/>
          </ac:graphicFrameMkLst>
        </pc:graphicFrameChg>
      </pc:sldChg>
    </pc:docChg>
  </pc:docChgLst>
  <pc:docChgLst>
    <pc:chgData name="#MATTHEW HENG YU JIE#" userId="S::matt0069@e.ntu.edu.sg::37c49123-99a8-4e09-9037-a257dee94e99" providerId="AD" clId="Web-{F902C5E9-2E8D-D9C6-7EA7-55AA5D60D840}"/>
    <pc:docChg chg="addSld delSld modSld">
      <pc:chgData name="#MATTHEW HENG YU JIE#" userId="S::matt0069@e.ntu.edu.sg::37c49123-99a8-4e09-9037-a257dee94e99" providerId="AD" clId="Web-{F902C5E9-2E8D-D9C6-7EA7-55AA5D60D840}" dt="2023-10-03T15:39:13.872" v="5" actId="20577"/>
      <pc:docMkLst>
        <pc:docMk/>
      </pc:docMkLst>
      <pc:sldChg chg="del">
        <pc:chgData name="#MATTHEW HENG YU JIE#" userId="S::matt0069@e.ntu.edu.sg::37c49123-99a8-4e09-9037-a257dee94e99" providerId="AD" clId="Web-{F902C5E9-2E8D-D9C6-7EA7-55AA5D60D840}" dt="2023-10-03T15:38:50.106" v="0"/>
        <pc:sldMkLst>
          <pc:docMk/>
          <pc:sldMk cId="1488300121" sldId="258"/>
        </pc:sldMkLst>
      </pc:sldChg>
      <pc:sldChg chg="modSp add del">
        <pc:chgData name="#MATTHEW HENG YU JIE#" userId="S::matt0069@e.ntu.edu.sg::37c49123-99a8-4e09-9037-a257dee94e99" providerId="AD" clId="Web-{F902C5E9-2E8D-D9C6-7EA7-55AA5D60D840}" dt="2023-10-03T15:39:13.872" v="5" actId="20577"/>
        <pc:sldMkLst>
          <pc:docMk/>
          <pc:sldMk cId="1608895845" sldId="259"/>
        </pc:sldMkLst>
        <pc:spChg chg="mod">
          <ac:chgData name="#MATTHEW HENG YU JIE#" userId="S::matt0069@e.ntu.edu.sg::37c49123-99a8-4e09-9037-a257dee94e99" providerId="AD" clId="Web-{F902C5E9-2E8D-D9C6-7EA7-55AA5D60D840}" dt="2023-10-03T15:39:13.872" v="5" actId="20577"/>
          <ac:spMkLst>
            <pc:docMk/>
            <pc:sldMk cId="1608895845" sldId="259"/>
            <ac:spMk id="3" creationId="{E396B634-4204-F553-1440-BBDB887D3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0C44D-6D1F-498D-831C-283F4EF3C1E1}" type="datetimeFigureOut"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98CC-0D7A-4437-A01A-791A0411AF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9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4100" y="401613"/>
            <a:ext cx="11588565" cy="6194356"/>
            <a:chOff x="258075" y="301209"/>
            <a:chExt cx="8691424" cy="464576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8075" y="301209"/>
              <a:ext cx="8627275" cy="4645767"/>
              <a:chOff x="258075" y="301209"/>
              <a:chExt cx="8627275" cy="464576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585394" y="28075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024950" y="374473"/>
                <a:ext cx="114150" cy="114196"/>
                <a:chOff x="-685100" y="4136737"/>
                <a:chExt cx="38359" cy="383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8771200" y="1615548"/>
                <a:ext cx="114150" cy="114196"/>
                <a:chOff x="-685100" y="4136737"/>
                <a:chExt cx="38359" cy="38359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258075" y="48476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1881" y="459679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426" y="538456"/>
                <a:ext cx="89032" cy="891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1886" y="301209"/>
                <a:ext cx="418657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67" fill="none" extrusionOk="0">
                    <a:moveTo>
                      <a:pt x="0" y="1"/>
                    </a:moveTo>
                    <a:cubicBezTo>
                      <a:pt x="216" y="1"/>
                      <a:pt x="216" y="167"/>
                      <a:pt x="438" y="167"/>
                    </a:cubicBezTo>
                    <a:cubicBezTo>
                      <a:pt x="661" y="167"/>
                      <a:pt x="661" y="1"/>
                      <a:pt x="877" y="1"/>
                    </a:cubicBezTo>
                    <a:cubicBezTo>
                      <a:pt x="1099" y="1"/>
                      <a:pt x="1099" y="167"/>
                      <a:pt x="1315" y="167"/>
                    </a:cubicBezTo>
                    <a:cubicBezTo>
                      <a:pt x="1537" y="167"/>
                      <a:pt x="1537" y="1"/>
                      <a:pt x="1762" y="1"/>
                    </a:cubicBezTo>
                    <a:cubicBezTo>
                      <a:pt x="1977" y="1"/>
                      <a:pt x="1977" y="167"/>
                      <a:pt x="2200" y="167"/>
                    </a:cubicBezTo>
                    <a:cubicBezTo>
                      <a:pt x="2422" y="167"/>
                      <a:pt x="2422" y="1"/>
                      <a:pt x="2638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8530365" y="3457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50967" y="1186433"/>
            <a:ext cx="6593600" cy="25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951067" y="3672400"/>
            <a:ext cx="65936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392120" y="228872"/>
            <a:ext cx="11712544" cy="3478328"/>
            <a:chOff x="294090" y="171654"/>
            <a:chExt cx="8784408" cy="2608746"/>
          </a:xfrm>
        </p:grpSpPr>
        <p:sp>
          <p:nvSpPr>
            <p:cNvPr id="133" name="Google Shape;133;p11"/>
            <p:cNvSpPr/>
            <p:nvPr/>
          </p:nvSpPr>
          <p:spPr>
            <a:xfrm>
              <a:off x="8659365" y="27538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8558902" y="22290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294090" y="7764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421052" y="1716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1087985" y="3068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567171"/>
            <a:ext cx="5949200" cy="11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6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950967" y="2766216"/>
            <a:ext cx="5949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99992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31"/>
          <p:cNvGrpSpPr/>
          <p:nvPr/>
        </p:nvGrpSpPr>
        <p:grpSpPr>
          <a:xfrm>
            <a:off x="185254" y="514639"/>
            <a:ext cx="12204877" cy="6074077"/>
            <a:chOff x="138940" y="385979"/>
            <a:chExt cx="9153658" cy="4555558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8940" y="385979"/>
              <a:ext cx="815713" cy="707939"/>
              <a:chOff x="138940" y="385979"/>
              <a:chExt cx="815713" cy="70793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253090" y="6870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477" name="Google Shape;477;p31"/>
              <p:cNvGrpSpPr/>
              <p:nvPr/>
            </p:nvGrpSpPr>
            <p:grpSpPr>
              <a:xfrm>
                <a:off x="138940" y="979723"/>
                <a:ext cx="114150" cy="114196"/>
                <a:chOff x="-685100" y="4136737"/>
                <a:chExt cx="38359" cy="38359"/>
              </a:xfrm>
            </p:grpSpPr>
            <p:sp>
              <p:nvSpPr>
                <p:cNvPr id="478" name="Google Shape;478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480" name="Google Shape;480;p31"/>
              <p:cNvSpPr/>
              <p:nvPr/>
            </p:nvSpPr>
            <p:spPr>
              <a:xfrm>
                <a:off x="789427" y="3859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81" name="Google Shape;481;p31"/>
            <p:cNvGrpSpPr/>
            <p:nvPr/>
          </p:nvGrpSpPr>
          <p:grpSpPr>
            <a:xfrm>
              <a:off x="7815365" y="3282566"/>
              <a:ext cx="1477233" cy="1658972"/>
              <a:chOff x="7815365" y="3282566"/>
              <a:chExt cx="1477233" cy="1658972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7815365" y="4915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8675210" y="3282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8522812" y="37498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8873465" y="34397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486" name="Google Shape;486;p31"/>
          <p:cNvSpPr txBox="1">
            <a:spLocks noGrp="1"/>
          </p:cNvSpPr>
          <p:nvPr>
            <p:ph type="title" hasCustomPrompt="1"/>
          </p:nvPr>
        </p:nvSpPr>
        <p:spPr>
          <a:xfrm>
            <a:off x="1769767" y="1983967"/>
            <a:ext cx="1865200" cy="6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1052567" y="3885364"/>
            <a:ext cx="30772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1052567" y="3415567"/>
            <a:ext cx="30772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3" hasCustomPrompt="1"/>
          </p:nvPr>
        </p:nvSpPr>
        <p:spPr>
          <a:xfrm>
            <a:off x="5164133" y="1983967"/>
            <a:ext cx="1863600" cy="6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4"/>
          </p:nvPr>
        </p:nvSpPr>
        <p:spPr>
          <a:xfrm>
            <a:off x="4557347" y="3885364"/>
            <a:ext cx="30772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5"/>
          </p:nvPr>
        </p:nvSpPr>
        <p:spPr>
          <a:xfrm>
            <a:off x="4557347" y="3415567"/>
            <a:ext cx="30772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6" hasCustomPrompt="1"/>
          </p:nvPr>
        </p:nvSpPr>
        <p:spPr>
          <a:xfrm>
            <a:off x="8556900" y="1983967"/>
            <a:ext cx="1863600" cy="6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1"/>
          <p:cNvSpPr txBox="1">
            <a:spLocks noGrp="1"/>
          </p:cNvSpPr>
          <p:nvPr>
            <p:ph type="subTitle" idx="7"/>
          </p:nvPr>
        </p:nvSpPr>
        <p:spPr>
          <a:xfrm>
            <a:off x="8062128" y="3885364"/>
            <a:ext cx="30772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8"/>
          </p:nvPr>
        </p:nvSpPr>
        <p:spPr>
          <a:xfrm>
            <a:off x="8062128" y="3415567"/>
            <a:ext cx="30772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title" idx="9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24580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32"/>
          <p:cNvGrpSpPr/>
          <p:nvPr/>
        </p:nvGrpSpPr>
        <p:grpSpPr>
          <a:xfrm>
            <a:off x="336950" y="1620300"/>
            <a:ext cx="11451015" cy="5028117"/>
            <a:chOff x="252712" y="1215225"/>
            <a:chExt cx="8588261" cy="3771088"/>
          </a:xfrm>
        </p:grpSpPr>
        <p:sp>
          <p:nvSpPr>
            <p:cNvPr id="498" name="Google Shape;498;p32"/>
            <p:cNvSpPr/>
            <p:nvPr/>
          </p:nvSpPr>
          <p:spPr>
            <a:xfrm>
              <a:off x="252712" y="43755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351885" y="48869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77090" y="47071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8735910" y="17648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8421840" y="25584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8581837" y="12152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04" name="Google Shape;504;p32"/>
          <p:cNvSpPr txBox="1">
            <a:spLocks noGrp="1"/>
          </p:cNvSpPr>
          <p:nvPr>
            <p:ph type="title"/>
          </p:nvPr>
        </p:nvSpPr>
        <p:spPr>
          <a:xfrm>
            <a:off x="951005" y="794951"/>
            <a:ext cx="48536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05" name="Google Shape;505;p32"/>
          <p:cNvSpPr txBox="1">
            <a:spLocks noGrp="1"/>
          </p:cNvSpPr>
          <p:nvPr>
            <p:ph type="subTitle" idx="1"/>
          </p:nvPr>
        </p:nvSpPr>
        <p:spPr>
          <a:xfrm>
            <a:off x="950967" y="2140200"/>
            <a:ext cx="4853600" cy="1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06" name="Google Shape;506;p32"/>
          <p:cNvSpPr txBox="1"/>
          <p:nvPr/>
        </p:nvSpPr>
        <p:spPr>
          <a:xfrm>
            <a:off x="951000" y="4553900"/>
            <a:ext cx="4853600" cy="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6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6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6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600" b="1" u="sng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2476693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>
            <a:off x="215187" y="225965"/>
            <a:ext cx="11716173" cy="6466084"/>
            <a:chOff x="161390" y="169473"/>
            <a:chExt cx="8787130" cy="4849563"/>
          </a:xfrm>
        </p:grpSpPr>
        <p:sp>
          <p:nvSpPr>
            <p:cNvPr id="509" name="Google Shape;509;p33"/>
            <p:cNvSpPr/>
            <p:nvPr/>
          </p:nvSpPr>
          <p:spPr>
            <a:xfrm>
              <a:off x="1066352" y="2836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1390" y="7536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11" name="Google Shape;511;p33"/>
            <p:cNvGrpSpPr/>
            <p:nvPr/>
          </p:nvGrpSpPr>
          <p:grpSpPr>
            <a:xfrm>
              <a:off x="509840" y="169473"/>
              <a:ext cx="114150" cy="114196"/>
              <a:chOff x="-685100" y="4136737"/>
              <a:chExt cx="38359" cy="38359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14" name="Google Shape;514;p33"/>
            <p:cNvSpPr/>
            <p:nvPr/>
          </p:nvSpPr>
          <p:spPr>
            <a:xfrm>
              <a:off x="318435" y="11649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686165" y="4891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16" name="Google Shape;516;p33"/>
            <p:cNvGrpSpPr/>
            <p:nvPr/>
          </p:nvGrpSpPr>
          <p:grpSpPr>
            <a:xfrm>
              <a:off x="8510815" y="4649073"/>
              <a:ext cx="114150" cy="114196"/>
              <a:chOff x="-685100" y="4136737"/>
              <a:chExt cx="38359" cy="38359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19" name="Google Shape;519;p33"/>
            <p:cNvSpPr/>
            <p:nvPr/>
          </p:nvSpPr>
          <p:spPr>
            <a:xfrm>
              <a:off x="8846412" y="42097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843460" y="49182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510815" y="3791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2774885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4"/>
          <p:cNvGrpSpPr/>
          <p:nvPr/>
        </p:nvGrpSpPr>
        <p:grpSpPr>
          <a:xfrm>
            <a:off x="111853" y="2701747"/>
            <a:ext cx="11930011" cy="2300735"/>
            <a:chOff x="83890" y="2026310"/>
            <a:chExt cx="8947508" cy="1725551"/>
          </a:xfrm>
        </p:grpSpPr>
        <p:sp>
          <p:nvSpPr>
            <p:cNvPr id="524" name="Google Shape;524;p34"/>
            <p:cNvSpPr/>
            <p:nvPr/>
          </p:nvSpPr>
          <p:spPr>
            <a:xfrm>
              <a:off x="397960" y="20263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12277" y="3291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3890" y="23489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8912990" y="2710048"/>
              <a:ext cx="114150" cy="114196"/>
              <a:chOff x="-685100" y="4136737"/>
              <a:chExt cx="38359" cy="38359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157487" y="26181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31" name="Google Shape;531;p34"/>
            <p:cNvGrpSpPr/>
            <p:nvPr/>
          </p:nvGrpSpPr>
          <p:grpSpPr>
            <a:xfrm>
              <a:off x="503015" y="2710048"/>
              <a:ext cx="114150" cy="114196"/>
              <a:chOff x="-685100" y="4136737"/>
              <a:chExt cx="38359" cy="38359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8917547" y="3651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612265" y="3113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38472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129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4100" y="401613"/>
            <a:ext cx="11588565" cy="6194356"/>
            <a:chOff x="258075" y="301209"/>
            <a:chExt cx="8691424" cy="464576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8075" y="301209"/>
              <a:ext cx="8627275" cy="4645767"/>
              <a:chOff x="258075" y="301209"/>
              <a:chExt cx="8627275" cy="464576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585394" y="28075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024950" y="374473"/>
                <a:ext cx="114150" cy="114196"/>
                <a:chOff x="-685100" y="4136737"/>
                <a:chExt cx="38359" cy="383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8771200" y="1615548"/>
                <a:ext cx="114150" cy="114196"/>
                <a:chOff x="-685100" y="4136737"/>
                <a:chExt cx="38359" cy="38359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258075" y="48476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1881" y="459679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426" y="538456"/>
                <a:ext cx="89032" cy="891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1886" y="301209"/>
                <a:ext cx="418657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67" fill="none" extrusionOk="0">
                    <a:moveTo>
                      <a:pt x="0" y="1"/>
                    </a:moveTo>
                    <a:cubicBezTo>
                      <a:pt x="216" y="1"/>
                      <a:pt x="216" y="167"/>
                      <a:pt x="438" y="167"/>
                    </a:cubicBezTo>
                    <a:cubicBezTo>
                      <a:pt x="661" y="167"/>
                      <a:pt x="661" y="1"/>
                      <a:pt x="877" y="1"/>
                    </a:cubicBezTo>
                    <a:cubicBezTo>
                      <a:pt x="1099" y="1"/>
                      <a:pt x="1099" y="167"/>
                      <a:pt x="1315" y="167"/>
                    </a:cubicBezTo>
                    <a:cubicBezTo>
                      <a:pt x="1537" y="167"/>
                      <a:pt x="1537" y="1"/>
                      <a:pt x="1762" y="1"/>
                    </a:cubicBezTo>
                    <a:cubicBezTo>
                      <a:pt x="1977" y="1"/>
                      <a:pt x="1977" y="167"/>
                      <a:pt x="2200" y="167"/>
                    </a:cubicBezTo>
                    <a:cubicBezTo>
                      <a:pt x="2422" y="167"/>
                      <a:pt x="2422" y="1"/>
                      <a:pt x="2638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8530365" y="3457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50967" y="1186433"/>
            <a:ext cx="6593600" cy="25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951067" y="3672400"/>
            <a:ext cx="65936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268237" y="489230"/>
            <a:ext cx="11646191" cy="6173695"/>
            <a:chOff x="201177" y="366922"/>
            <a:chExt cx="8734643" cy="4630271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201177" y="471879"/>
              <a:ext cx="8734643" cy="4525314"/>
              <a:chOff x="201177" y="471879"/>
              <a:chExt cx="8734643" cy="4525314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01027" y="4718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76060" y="11307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0" name="Google Shape;30;p3"/>
              <p:cNvGrpSpPr/>
              <p:nvPr/>
            </p:nvGrpSpPr>
            <p:grpSpPr>
              <a:xfrm>
                <a:off x="201177" y="4781904"/>
                <a:ext cx="842275" cy="215289"/>
                <a:chOff x="201177" y="4781904"/>
                <a:chExt cx="842275" cy="215289"/>
              </a:xfrm>
            </p:grpSpPr>
            <p:sp>
              <p:nvSpPr>
                <p:cNvPr id="31" name="Google Shape;31;p3"/>
                <p:cNvSpPr/>
                <p:nvPr/>
              </p:nvSpPr>
              <p:spPr>
                <a:xfrm>
                  <a:off x="201177" y="47819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grpSp>
              <p:nvGrpSpPr>
                <p:cNvPr id="32" name="Google Shape;32;p3"/>
                <p:cNvGrpSpPr/>
                <p:nvPr/>
              </p:nvGrpSpPr>
              <p:grpSpPr>
                <a:xfrm>
                  <a:off x="929303" y="48829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" name="Google Shape;33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  <p:sp>
                <p:nvSpPr>
                  <p:cNvPr id="34" name="Google Shape;34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</p:grpSp>
          <p:sp>
            <p:nvSpPr>
              <p:cNvPr id="35" name="Google Shape;35;p3"/>
              <p:cNvSpPr/>
              <p:nvPr/>
            </p:nvSpPr>
            <p:spPr>
              <a:xfrm>
                <a:off x="8680375" y="7552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830760" y="2348372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756840" y="3669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5365" y="459074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09133" y="3017819"/>
            <a:ext cx="55800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5313300" y="2057100"/>
            <a:ext cx="1275600" cy="1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1009133" y="4304900"/>
            <a:ext cx="558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340414" y="267598"/>
            <a:ext cx="11700036" cy="6349153"/>
            <a:chOff x="255310" y="200698"/>
            <a:chExt cx="8775027" cy="4761865"/>
          </a:xfrm>
        </p:grpSpPr>
        <p:grpSp>
          <p:nvGrpSpPr>
            <p:cNvPr id="44" name="Google Shape;44;p4"/>
            <p:cNvGrpSpPr/>
            <p:nvPr/>
          </p:nvGrpSpPr>
          <p:grpSpPr>
            <a:xfrm>
              <a:off x="255310" y="200698"/>
              <a:ext cx="8698789" cy="4761865"/>
              <a:chOff x="255310" y="200698"/>
              <a:chExt cx="8698789" cy="4761865"/>
            </a:xfrm>
          </p:grpSpPr>
          <p:grpSp>
            <p:nvGrpSpPr>
              <p:cNvPr id="45" name="Google Shape;45;p4"/>
              <p:cNvGrpSpPr/>
              <p:nvPr/>
            </p:nvGrpSpPr>
            <p:grpSpPr>
              <a:xfrm>
                <a:off x="255310" y="200698"/>
                <a:ext cx="8664905" cy="4650763"/>
                <a:chOff x="255310" y="200698"/>
                <a:chExt cx="8664905" cy="465076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255310" y="47506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grpSp>
              <p:nvGrpSpPr>
                <p:cNvPr id="47" name="Google Shape;47;p4"/>
                <p:cNvGrpSpPr/>
                <p:nvPr/>
              </p:nvGrpSpPr>
              <p:grpSpPr>
                <a:xfrm>
                  <a:off x="8806065" y="2006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48" name="Google Shape;48;p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50" name="Google Shape;50;p4"/>
                <p:cNvSpPr/>
                <p:nvPr/>
              </p:nvSpPr>
              <p:spPr>
                <a:xfrm>
                  <a:off x="8128102" y="381679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51" name="Google Shape;51;p4"/>
              <p:cNvSpPr/>
              <p:nvPr/>
            </p:nvSpPr>
            <p:spPr>
              <a:xfrm>
                <a:off x="8534965" y="84157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598315" y="49360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53" name="Google Shape;53;p4"/>
            <p:cNvSpPr/>
            <p:nvPr/>
          </p:nvSpPr>
          <p:spPr>
            <a:xfrm>
              <a:off x="8381200" y="45543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611203" y="43512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10272000" cy="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228680" y="460901"/>
            <a:ext cx="12178552" cy="6185724"/>
            <a:chOff x="171510" y="345675"/>
            <a:chExt cx="9133914" cy="4639293"/>
          </a:xfrm>
        </p:grpSpPr>
        <p:sp>
          <p:nvSpPr>
            <p:cNvPr id="59" name="Google Shape;59;p5"/>
            <p:cNvSpPr/>
            <p:nvPr/>
          </p:nvSpPr>
          <p:spPr>
            <a:xfrm>
              <a:off x="171510" y="20796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72102" y="1659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75053" y="24761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62" name="Google Shape;62;p5"/>
            <p:cNvGrpSpPr/>
            <p:nvPr/>
          </p:nvGrpSpPr>
          <p:grpSpPr>
            <a:xfrm>
              <a:off x="8579615" y="345675"/>
              <a:ext cx="725808" cy="600193"/>
              <a:chOff x="8579615" y="345675"/>
              <a:chExt cx="725808" cy="600193"/>
            </a:xfrm>
          </p:grpSpPr>
          <p:grpSp>
            <p:nvGrpSpPr>
              <p:cNvPr id="63" name="Google Shape;63;p5"/>
              <p:cNvGrpSpPr/>
              <p:nvPr/>
            </p:nvGrpSpPr>
            <p:grpSpPr>
              <a:xfrm>
                <a:off x="8579615" y="831673"/>
                <a:ext cx="114150" cy="114196"/>
                <a:chOff x="-685100" y="4136737"/>
                <a:chExt cx="38359" cy="38359"/>
              </a:xfrm>
            </p:grpSpPr>
            <p:sp>
              <p:nvSpPr>
                <p:cNvPr id="64" name="Google Shape;64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65" name="Google Shape;65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66" name="Google Shape;66;p5"/>
              <p:cNvSpPr/>
              <p:nvPr/>
            </p:nvSpPr>
            <p:spPr>
              <a:xfrm>
                <a:off x="8787137" y="34567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8886290" y="7181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68" name="Google Shape;68;p5"/>
            <p:cNvGrpSpPr/>
            <p:nvPr/>
          </p:nvGrpSpPr>
          <p:grpSpPr>
            <a:xfrm>
              <a:off x="8011640" y="4248354"/>
              <a:ext cx="872625" cy="736614"/>
              <a:chOff x="8011640" y="4248354"/>
              <a:chExt cx="872625" cy="736614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8554090" y="4248354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8011640" y="47054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71" name="Google Shape;71;p5"/>
              <p:cNvGrpSpPr/>
              <p:nvPr/>
            </p:nvGrpSpPr>
            <p:grpSpPr>
              <a:xfrm>
                <a:off x="8770115" y="4870773"/>
                <a:ext cx="114150" cy="114196"/>
                <a:chOff x="-685100" y="4136737"/>
                <a:chExt cx="38359" cy="38359"/>
              </a:xfrm>
            </p:grpSpPr>
            <p:sp>
              <p:nvSpPr>
                <p:cNvPr id="72" name="Google Shape;72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73" name="Google Shape;73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</p:grpSp>
      </p:grpSp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1"/>
          </p:nvPr>
        </p:nvSpPr>
        <p:spPr>
          <a:xfrm>
            <a:off x="8177011" y="4163383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2"/>
          </p:nvPr>
        </p:nvSpPr>
        <p:spPr>
          <a:xfrm>
            <a:off x="4423933" y="4163383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3"/>
          </p:nvPr>
        </p:nvSpPr>
        <p:spPr>
          <a:xfrm>
            <a:off x="8177000" y="3602984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4"/>
          </p:nvPr>
        </p:nvSpPr>
        <p:spPr>
          <a:xfrm>
            <a:off x="4423667" y="3602984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"/>
          <p:cNvGrpSpPr/>
          <p:nvPr/>
        </p:nvGrpSpPr>
        <p:grpSpPr>
          <a:xfrm>
            <a:off x="314271" y="284714"/>
            <a:ext cx="11704500" cy="6353969"/>
            <a:chOff x="235703" y="213535"/>
            <a:chExt cx="8778375" cy="4765477"/>
          </a:xfrm>
        </p:grpSpPr>
        <p:grpSp>
          <p:nvGrpSpPr>
            <p:cNvPr id="81" name="Google Shape;81;p6"/>
            <p:cNvGrpSpPr/>
            <p:nvPr/>
          </p:nvGrpSpPr>
          <p:grpSpPr>
            <a:xfrm>
              <a:off x="235703" y="213535"/>
              <a:ext cx="990421" cy="603041"/>
              <a:chOff x="235703" y="213535"/>
              <a:chExt cx="990421" cy="603041"/>
            </a:xfrm>
          </p:grpSpPr>
          <p:sp>
            <p:nvSpPr>
              <p:cNvPr id="82" name="Google Shape;82;p6"/>
              <p:cNvSpPr/>
              <p:nvPr/>
            </p:nvSpPr>
            <p:spPr>
              <a:xfrm>
                <a:off x="243212" y="7172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806990" y="257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84" name="Google Shape;84;p6"/>
              <p:cNvGrpSpPr/>
              <p:nvPr/>
            </p:nvGrpSpPr>
            <p:grpSpPr>
              <a:xfrm>
                <a:off x="235703" y="213535"/>
                <a:ext cx="114150" cy="114196"/>
                <a:chOff x="-685100" y="4136737"/>
                <a:chExt cx="38359" cy="38359"/>
              </a:xfrm>
            </p:grpSpPr>
            <p:sp>
              <p:nvSpPr>
                <p:cNvPr id="85" name="Google Shape;85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86" name="Google Shape;86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</p:grpSp>
        <p:sp>
          <p:nvSpPr>
            <p:cNvPr id="87" name="Google Shape;87;p6"/>
            <p:cNvSpPr/>
            <p:nvPr/>
          </p:nvSpPr>
          <p:spPr>
            <a:xfrm>
              <a:off x="8848852" y="39811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7460515" y="49525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593685" y="33951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7022060" y="479683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70552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392121" y="3072056"/>
            <a:ext cx="8862911" cy="3515849"/>
            <a:chOff x="294090" y="2304041"/>
            <a:chExt cx="6647183" cy="2636887"/>
          </a:xfrm>
        </p:grpSpPr>
        <p:grpSp>
          <p:nvGrpSpPr>
            <p:cNvPr id="94" name="Google Shape;94;p7"/>
            <p:cNvGrpSpPr/>
            <p:nvPr/>
          </p:nvGrpSpPr>
          <p:grpSpPr>
            <a:xfrm>
              <a:off x="368572" y="2304041"/>
              <a:ext cx="6572702" cy="2636887"/>
              <a:chOff x="368572" y="2304041"/>
              <a:chExt cx="6572702" cy="2636887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368572" y="23040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66917" y="4895330"/>
                <a:ext cx="474357" cy="45598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9" extrusionOk="0">
                    <a:moveTo>
                      <a:pt x="38" y="0"/>
                    </a:moveTo>
                    <a:cubicBezTo>
                      <a:pt x="22" y="0"/>
                      <a:pt x="1" y="0"/>
                      <a:pt x="1" y="17"/>
                    </a:cubicBezTo>
                    <a:cubicBezTo>
                      <a:pt x="1" y="34"/>
                      <a:pt x="22" y="51"/>
                      <a:pt x="38" y="51"/>
                    </a:cubicBezTo>
                    <a:cubicBezTo>
                      <a:pt x="89" y="51"/>
                      <a:pt x="105" y="67"/>
                      <a:pt x="143" y="88"/>
                    </a:cubicBezTo>
                    <a:cubicBezTo>
                      <a:pt x="160" y="105"/>
                      <a:pt x="193" y="138"/>
                      <a:pt x="264" y="138"/>
                    </a:cubicBezTo>
                    <a:cubicBezTo>
                      <a:pt x="335" y="138"/>
                      <a:pt x="368" y="105"/>
                      <a:pt x="402" y="88"/>
                    </a:cubicBezTo>
                    <a:cubicBezTo>
                      <a:pt x="419" y="67"/>
                      <a:pt x="456" y="51"/>
                      <a:pt x="506" y="51"/>
                    </a:cubicBezTo>
                    <a:cubicBezTo>
                      <a:pt x="544" y="51"/>
                      <a:pt x="577" y="67"/>
                      <a:pt x="594" y="88"/>
                    </a:cubicBezTo>
                    <a:cubicBezTo>
                      <a:pt x="627" y="105"/>
                      <a:pt x="665" y="138"/>
                      <a:pt x="732" y="138"/>
                    </a:cubicBezTo>
                    <a:cubicBezTo>
                      <a:pt x="803" y="138"/>
                      <a:pt x="836" y="105"/>
                      <a:pt x="857" y="88"/>
                    </a:cubicBezTo>
                    <a:cubicBezTo>
                      <a:pt x="890" y="67"/>
                      <a:pt x="907" y="51"/>
                      <a:pt x="961" y="51"/>
                    </a:cubicBezTo>
                    <a:cubicBezTo>
                      <a:pt x="1012" y="51"/>
                      <a:pt x="1028" y="67"/>
                      <a:pt x="1066" y="88"/>
                    </a:cubicBezTo>
                    <a:cubicBezTo>
                      <a:pt x="1099" y="105"/>
                      <a:pt x="1133" y="138"/>
                      <a:pt x="1204" y="138"/>
                    </a:cubicBezTo>
                    <a:cubicBezTo>
                      <a:pt x="1254" y="138"/>
                      <a:pt x="1291" y="105"/>
                      <a:pt x="1325" y="88"/>
                    </a:cubicBezTo>
                    <a:cubicBezTo>
                      <a:pt x="1358" y="67"/>
                      <a:pt x="1379" y="51"/>
                      <a:pt x="1429" y="51"/>
                    </a:cubicBezTo>
                    <a:cubicBezTo>
                      <a:pt x="1446" y="51"/>
                      <a:pt x="1446" y="34"/>
                      <a:pt x="1446" y="17"/>
                    </a:cubicBezTo>
                    <a:cubicBezTo>
                      <a:pt x="1446" y="0"/>
                      <a:pt x="1446" y="0"/>
                      <a:pt x="1429" y="0"/>
                    </a:cubicBezTo>
                    <a:cubicBezTo>
                      <a:pt x="1358" y="0"/>
                      <a:pt x="1325" y="17"/>
                      <a:pt x="1291" y="51"/>
                    </a:cubicBezTo>
                    <a:cubicBezTo>
                      <a:pt x="1275" y="67"/>
                      <a:pt x="1237" y="88"/>
                      <a:pt x="1204" y="88"/>
                    </a:cubicBezTo>
                    <a:cubicBezTo>
                      <a:pt x="1149" y="88"/>
                      <a:pt x="1116" y="67"/>
                      <a:pt x="1099" y="51"/>
                    </a:cubicBezTo>
                    <a:cubicBezTo>
                      <a:pt x="1066" y="17"/>
                      <a:pt x="1028" y="0"/>
                      <a:pt x="961" y="0"/>
                    </a:cubicBezTo>
                    <a:cubicBezTo>
                      <a:pt x="890" y="0"/>
                      <a:pt x="857" y="17"/>
                      <a:pt x="836" y="51"/>
                    </a:cubicBezTo>
                    <a:cubicBezTo>
                      <a:pt x="803" y="67"/>
                      <a:pt x="786" y="88"/>
                      <a:pt x="732" y="88"/>
                    </a:cubicBezTo>
                    <a:cubicBezTo>
                      <a:pt x="682" y="88"/>
                      <a:pt x="665" y="67"/>
                      <a:pt x="627" y="51"/>
                    </a:cubicBezTo>
                    <a:cubicBezTo>
                      <a:pt x="594" y="17"/>
                      <a:pt x="561" y="0"/>
                      <a:pt x="506" y="0"/>
                    </a:cubicBezTo>
                    <a:cubicBezTo>
                      <a:pt x="439" y="0"/>
                      <a:pt x="402" y="17"/>
                      <a:pt x="368" y="51"/>
                    </a:cubicBezTo>
                    <a:cubicBezTo>
                      <a:pt x="335" y="67"/>
                      <a:pt x="314" y="88"/>
                      <a:pt x="264" y="88"/>
                    </a:cubicBezTo>
                    <a:cubicBezTo>
                      <a:pt x="210" y="88"/>
                      <a:pt x="193" y="67"/>
                      <a:pt x="160" y="51"/>
                    </a:cubicBezTo>
                    <a:cubicBezTo>
                      <a:pt x="143" y="17"/>
                      <a:pt x="10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6601710" y="46040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6202812" y="46305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99" name="Google Shape;99;p7"/>
            <p:cNvSpPr/>
            <p:nvPr/>
          </p:nvSpPr>
          <p:spPr>
            <a:xfrm>
              <a:off x="294090" y="27174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812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subTitle" idx="1"/>
          </p:nvPr>
        </p:nvSpPr>
        <p:spPr>
          <a:xfrm>
            <a:off x="5514633" y="2010000"/>
            <a:ext cx="57264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>
            <a:off x="263187" y="412006"/>
            <a:ext cx="11538340" cy="4791676"/>
            <a:chOff x="197390" y="309004"/>
            <a:chExt cx="8653755" cy="3593757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197390" y="2348909"/>
              <a:ext cx="8653755" cy="1553852"/>
              <a:chOff x="197390" y="2348909"/>
              <a:chExt cx="8653755" cy="1553852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197390" y="31052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17362" y="3702613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197410" y="34733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8746085" y="38019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8430765" y="23489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10" name="Google Shape;110;p8"/>
            <p:cNvSpPr/>
            <p:nvPr/>
          </p:nvSpPr>
          <p:spPr>
            <a:xfrm>
              <a:off x="1191252" y="3090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1735685" y="489122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950967" y="1334200"/>
            <a:ext cx="5178800" cy="26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328038" y="2453331"/>
            <a:ext cx="10123161" cy="4152484"/>
            <a:chOff x="246028" y="1839998"/>
            <a:chExt cx="7592371" cy="3114363"/>
          </a:xfrm>
        </p:grpSpPr>
        <p:grpSp>
          <p:nvGrpSpPr>
            <p:cNvPr id="115" name="Google Shape;115;p9"/>
            <p:cNvGrpSpPr/>
            <p:nvPr/>
          </p:nvGrpSpPr>
          <p:grpSpPr>
            <a:xfrm>
              <a:off x="246028" y="1839998"/>
              <a:ext cx="7483968" cy="3114363"/>
              <a:chOff x="246028" y="1839998"/>
              <a:chExt cx="7483968" cy="3114363"/>
            </a:xfrm>
          </p:grpSpPr>
          <p:grpSp>
            <p:nvGrpSpPr>
              <p:cNvPr id="116" name="Google Shape;116;p9"/>
              <p:cNvGrpSpPr/>
              <p:nvPr/>
            </p:nvGrpSpPr>
            <p:grpSpPr>
              <a:xfrm>
                <a:off x="463875" y="1839998"/>
                <a:ext cx="7266121" cy="3114363"/>
                <a:chOff x="463875" y="1839998"/>
                <a:chExt cx="7266121" cy="3114363"/>
              </a:xfrm>
            </p:grpSpPr>
            <p:sp>
              <p:nvSpPr>
                <p:cNvPr id="117" name="Google Shape;117;p9"/>
                <p:cNvSpPr/>
                <p:nvPr/>
              </p:nvSpPr>
              <p:spPr>
                <a:xfrm>
                  <a:off x="7624935" y="48535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7071125" y="4735213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grpSp>
              <p:nvGrpSpPr>
                <p:cNvPr id="119" name="Google Shape;119;p9"/>
                <p:cNvGrpSpPr/>
                <p:nvPr/>
              </p:nvGrpSpPr>
              <p:grpSpPr>
                <a:xfrm>
                  <a:off x="463875" y="1839998"/>
                  <a:ext cx="294240" cy="1658216"/>
                  <a:chOff x="463875" y="1839998"/>
                  <a:chExt cx="294240" cy="1658216"/>
                </a:xfrm>
              </p:grpSpPr>
              <p:grpSp>
                <p:nvGrpSpPr>
                  <p:cNvPr id="120" name="Google Shape;120;p9"/>
                  <p:cNvGrpSpPr/>
                  <p:nvPr/>
                </p:nvGrpSpPr>
                <p:grpSpPr>
                  <a:xfrm>
                    <a:off x="643965" y="1839998"/>
                    <a:ext cx="114150" cy="114196"/>
                    <a:chOff x="-685100" y="4136737"/>
                    <a:chExt cx="38359" cy="38359"/>
                  </a:xfrm>
                </p:grpSpPr>
                <p:sp>
                  <p:nvSpPr>
                    <p:cNvPr id="121" name="Google Shape;121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0" y="1"/>
                          </a:moveTo>
                          <a:lnTo>
                            <a:pt x="388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33"/>
                    </a:p>
                  </p:txBody>
                </p:sp>
                <p:sp>
                  <p:nvSpPr>
                    <p:cNvPr id="122" name="Google Shape;122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388" y="1"/>
                          </a:moveTo>
                          <a:lnTo>
                            <a:pt x="0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33"/>
                    </a:p>
                  </p:txBody>
                </p:sp>
              </p:grpSp>
              <p:sp>
                <p:nvSpPr>
                  <p:cNvPr id="123" name="Google Shape;123;p9"/>
                  <p:cNvSpPr/>
                  <p:nvPr/>
                </p:nvSpPr>
                <p:spPr>
                  <a:xfrm>
                    <a:off x="463875" y="3398863"/>
                    <a:ext cx="99155" cy="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562" fill="none" extrusionOk="0">
                        <a:moveTo>
                          <a:pt x="561" y="282"/>
                        </a:moveTo>
                        <a:cubicBezTo>
                          <a:pt x="561" y="432"/>
                          <a:pt x="438" y="561"/>
                          <a:pt x="281" y="561"/>
                        </a:cubicBezTo>
                        <a:cubicBezTo>
                          <a:pt x="129" y="561"/>
                          <a:pt x="0" y="432"/>
                          <a:pt x="0" y="282"/>
                        </a:cubicBezTo>
                        <a:cubicBezTo>
                          <a:pt x="0" y="123"/>
                          <a:pt x="129" y="0"/>
                          <a:pt x="281" y="0"/>
                        </a:cubicBezTo>
                        <a:cubicBezTo>
                          <a:pt x="438" y="0"/>
                          <a:pt x="561" y="123"/>
                          <a:pt x="561" y="28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</p:grpSp>
          <p:sp>
            <p:nvSpPr>
              <p:cNvPr id="124" name="Google Shape;124;p9"/>
              <p:cNvSpPr/>
              <p:nvPr/>
            </p:nvSpPr>
            <p:spPr>
              <a:xfrm>
                <a:off x="246028" y="25584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25" name="Google Shape;125;p9"/>
            <p:cNvSpPr/>
            <p:nvPr/>
          </p:nvSpPr>
          <p:spPr>
            <a:xfrm>
              <a:off x="7419265" y="4603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6195933" y="1398200"/>
            <a:ext cx="47368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6195933" y="2885000"/>
            <a:ext cx="4736800" cy="1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1524000" y="5197367"/>
            <a:ext cx="9144000" cy="82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392120" y="228872"/>
            <a:ext cx="11712544" cy="3478328"/>
            <a:chOff x="294090" y="171654"/>
            <a:chExt cx="8784408" cy="2608746"/>
          </a:xfrm>
        </p:grpSpPr>
        <p:sp>
          <p:nvSpPr>
            <p:cNvPr id="133" name="Google Shape;133;p11"/>
            <p:cNvSpPr/>
            <p:nvPr/>
          </p:nvSpPr>
          <p:spPr>
            <a:xfrm>
              <a:off x="8659365" y="27538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8558902" y="22290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294090" y="7764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421052" y="1716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1087985" y="3068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38" name="Google Shape;13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567171"/>
            <a:ext cx="5949200" cy="11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6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950967" y="2766216"/>
            <a:ext cx="5949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3"/>
          <p:cNvGrpSpPr/>
          <p:nvPr/>
        </p:nvGrpSpPr>
        <p:grpSpPr>
          <a:xfrm>
            <a:off x="187287" y="166700"/>
            <a:ext cx="11781351" cy="6366483"/>
            <a:chOff x="140465" y="125025"/>
            <a:chExt cx="8836013" cy="4774862"/>
          </a:xfrm>
        </p:grpSpPr>
        <p:grpSp>
          <p:nvGrpSpPr>
            <p:cNvPr id="143" name="Google Shape;143;p13"/>
            <p:cNvGrpSpPr/>
            <p:nvPr/>
          </p:nvGrpSpPr>
          <p:grpSpPr>
            <a:xfrm>
              <a:off x="140465" y="125025"/>
              <a:ext cx="8836013" cy="4774862"/>
              <a:chOff x="140465" y="125025"/>
              <a:chExt cx="8836013" cy="4774862"/>
            </a:xfrm>
          </p:grpSpPr>
          <p:grpSp>
            <p:nvGrpSpPr>
              <p:cNvPr id="144" name="Google Shape;144;p13"/>
              <p:cNvGrpSpPr/>
              <p:nvPr/>
            </p:nvGrpSpPr>
            <p:grpSpPr>
              <a:xfrm>
                <a:off x="140465" y="125025"/>
                <a:ext cx="8836013" cy="4682629"/>
                <a:chOff x="140465" y="125025"/>
                <a:chExt cx="8836013" cy="4682629"/>
              </a:xfrm>
            </p:grpSpPr>
            <p:grpSp>
              <p:nvGrpSpPr>
                <p:cNvPr id="145" name="Google Shape;145;p13"/>
                <p:cNvGrpSpPr/>
                <p:nvPr/>
              </p:nvGrpSpPr>
              <p:grpSpPr>
                <a:xfrm>
                  <a:off x="140465" y="6792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46" name="Google Shape;146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  <p:sp>
                <p:nvSpPr>
                  <p:cNvPr id="147" name="Google Shape;147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148" name="Google Shape;148;p13"/>
                <p:cNvSpPr/>
                <p:nvPr/>
              </p:nvSpPr>
              <p:spPr>
                <a:xfrm>
                  <a:off x="212200" y="1250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720010" y="193616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8811252" y="46724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grpSp>
              <p:nvGrpSpPr>
                <p:cNvPr id="151" name="Google Shape;151;p13"/>
                <p:cNvGrpSpPr/>
                <p:nvPr/>
              </p:nvGrpSpPr>
              <p:grpSpPr>
                <a:xfrm>
                  <a:off x="8612715" y="42892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52" name="Google Shape;152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  <p:sp>
                <p:nvSpPr>
                  <p:cNvPr id="153" name="Google Shape;153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</p:grpSp>
          <p:sp>
            <p:nvSpPr>
              <p:cNvPr id="154" name="Google Shape;154;p13"/>
              <p:cNvSpPr/>
              <p:nvPr/>
            </p:nvSpPr>
            <p:spPr>
              <a:xfrm>
                <a:off x="8161165" y="4873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7893815" y="336373"/>
              <a:ext cx="1032283" cy="1057878"/>
              <a:chOff x="7893815" y="336373"/>
              <a:chExt cx="1032283" cy="1057878"/>
            </a:xfrm>
          </p:grpSpPr>
          <p:grpSp>
            <p:nvGrpSpPr>
              <p:cNvPr id="156" name="Google Shape;156;p13"/>
              <p:cNvGrpSpPr/>
              <p:nvPr/>
            </p:nvGrpSpPr>
            <p:grpSpPr>
              <a:xfrm>
                <a:off x="7893815" y="336373"/>
                <a:ext cx="114150" cy="114196"/>
                <a:chOff x="-685100" y="4136737"/>
                <a:chExt cx="38359" cy="38359"/>
              </a:xfrm>
            </p:grpSpPr>
            <p:sp>
              <p:nvSpPr>
                <p:cNvPr id="157" name="Google Shape;157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59" name="Google Shape;159;p13"/>
              <p:cNvSpPr/>
              <p:nvPr/>
            </p:nvSpPr>
            <p:spPr>
              <a:xfrm>
                <a:off x="8506965" y="463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8660337" y="12949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960000" y="29572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4559028" y="29572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960000" y="52681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4559032" y="52681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5"/>
          </p:nvPr>
        </p:nvSpPr>
        <p:spPr>
          <a:xfrm>
            <a:off x="8158065" y="29572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6"/>
          </p:nvPr>
        </p:nvSpPr>
        <p:spPr>
          <a:xfrm>
            <a:off x="8158065" y="52681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1850755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65136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9" hasCustomPrompt="1"/>
          </p:nvPr>
        </p:nvSpPr>
        <p:spPr>
          <a:xfrm>
            <a:off x="4559033" y="1850755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3" hasCustomPrompt="1"/>
          </p:nvPr>
        </p:nvSpPr>
        <p:spPr>
          <a:xfrm>
            <a:off x="4559033" y="4165136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4" hasCustomPrompt="1"/>
          </p:nvPr>
        </p:nvSpPr>
        <p:spPr>
          <a:xfrm>
            <a:off x="8158067" y="1850755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5" hasCustomPrompt="1"/>
          </p:nvPr>
        </p:nvSpPr>
        <p:spPr>
          <a:xfrm>
            <a:off x="8158067" y="4165136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6"/>
          </p:nvPr>
        </p:nvSpPr>
        <p:spPr>
          <a:xfrm>
            <a:off x="960000" y="25147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7"/>
          </p:nvPr>
        </p:nvSpPr>
        <p:spPr>
          <a:xfrm>
            <a:off x="4559028" y="25147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8"/>
          </p:nvPr>
        </p:nvSpPr>
        <p:spPr>
          <a:xfrm>
            <a:off x="8158065" y="25147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9"/>
          </p:nvPr>
        </p:nvSpPr>
        <p:spPr>
          <a:xfrm>
            <a:off x="960000" y="48249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20"/>
          </p:nvPr>
        </p:nvSpPr>
        <p:spPr>
          <a:xfrm>
            <a:off x="4559028" y="48249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1"/>
          </p:nvPr>
        </p:nvSpPr>
        <p:spPr>
          <a:xfrm>
            <a:off x="8158065" y="48249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392120" y="297314"/>
            <a:ext cx="11542467" cy="4194644"/>
            <a:chOff x="294090" y="222985"/>
            <a:chExt cx="8656850" cy="3145983"/>
          </a:xfrm>
        </p:grpSpPr>
        <p:sp>
          <p:nvSpPr>
            <p:cNvPr id="182" name="Google Shape;182;p14"/>
            <p:cNvSpPr/>
            <p:nvPr/>
          </p:nvSpPr>
          <p:spPr>
            <a:xfrm>
              <a:off x="294090" y="23853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8596637" y="7553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011640" y="266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85" name="Google Shape;185;p14"/>
            <p:cNvGrpSpPr/>
            <p:nvPr/>
          </p:nvGrpSpPr>
          <p:grpSpPr>
            <a:xfrm>
              <a:off x="8836790" y="222985"/>
              <a:ext cx="114150" cy="114196"/>
              <a:chOff x="-685100" y="4136737"/>
              <a:chExt cx="38359" cy="38359"/>
            </a:xfrm>
          </p:grpSpPr>
          <p:sp>
            <p:nvSpPr>
              <p:cNvPr id="186" name="Google Shape;186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88" name="Google Shape;188;p14"/>
            <p:cNvGrpSpPr/>
            <p:nvPr/>
          </p:nvGrpSpPr>
          <p:grpSpPr>
            <a:xfrm>
              <a:off x="446578" y="3254773"/>
              <a:ext cx="114150" cy="114196"/>
              <a:chOff x="-685100" y="4136737"/>
              <a:chExt cx="38359" cy="38359"/>
            </a:xfrm>
          </p:grpSpPr>
          <p:sp>
            <p:nvSpPr>
              <p:cNvPr id="189" name="Google Shape;189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5101033" y="4303717"/>
            <a:ext cx="6140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1"/>
          </p:nvPr>
        </p:nvSpPr>
        <p:spPr>
          <a:xfrm>
            <a:off x="5100967" y="1671884"/>
            <a:ext cx="61400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5"/>
          <p:cNvGrpSpPr/>
          <p:nvPr/>
        </p:nvGrpSpPr>
        <p:grpSpPr>
          <a:xfrm>
            <a:off x="476683" y="345572"/>
            <a:ext cx="11566144" cy="6207677"/>
            <a:chOff x="357512" y="259179"/>
            <a:chExt cx="8674608" cy="4655758"/>
          </a:xfrm>
        </p:grpSpPr>
        <p:sp>
          <p:nvSpPr>
            <p:cNvPr id="195" name="Google Shape;195;p15"/>
            <p:cNvSpPr/>
            <p:nvPr/>
          </p:nvSpPr>
          <p:spPr>
            <a:xfrm>
              <a:off x="357512" y="41367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10202" y="47531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076065" y="48884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98" name="Google Shape;198;p15"/>
            <p:cNvGrpSpPr/>
            <p:nvPr/>
          </p:nvGrpSpPr>
          <p:grpSpPr>
            <a:xfrm>
              <a:off x="8751065" y="269698"/>
              <a:ext cx="114150" cy="114196"/>
              <a:chOff x="-685100" y="4136737"/>
              <a:chExt cx="38359" cy="38359"/>
            </a:xfrm>
          </p:grpSpPr>
          <p:sp>
            <p:nvSpPr>
              <p:cNvPr id="199" name="Google Shape;199;p1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201" name="Google Shape;201;p15"/>
            <p:cNvSpPr/>
            <p:nvPr/>
          </p:nvSpPr>
          <p:spPr>
            <a:xfrm>
              <a:off x="8430765" y="8383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8011165" y="2591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8927060" y="11649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6"/>
          <p:cNvGrpSpPr/>
          <p:nvPr/>
        </p:nvGrpSpPr>
        <p:grpSpPr>
          <a:xfrm>
            <a:off x="145037" y="2582406"/>
            <a:ext cx="12214928" cy="1542377"/>
            <a:chOff x="108778" y="1936804"/>
            <a:chExt cx="9161196" cy="1156783"/>
          </a:xfrm>
        </p:grpSpPr>
        <p:grpSp>
          <p:nvGrpSpPr>
            <p:cNvPr id="207" name="Google Shape;207;p16"/>
            <p:cNvGrpSpPr/>
            <p:nvPr/>
          </p:nvGrpSpPr>
          <p:grpSpPr>
            <a:xfrm>
              <a:off x="461515" y="2144023"/>
              <a:ext cx="114150" cy="114196"/>
              <a:chOff x="-609221" y="4366398"/>
              <a:chExt cx="38359" cy="38359"/>
            </a:xfrm>
          </p:grpSpPr>
          <p:sp>
            <p:nvSpPr>
              <p:cNvPr id="208" name="Google Shape;208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210" name="Google Shape;210;p16"/>
            <p:cNvSpPr/>
            <p:nvPr/>
          </p:nvSpPr>
          <p:spPr>
            <a:xfrm>
              <a:off x="108778" y="25010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35727" y="2786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8850860" y="23467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8850840" y="3067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606602" y="19368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533912" y="28044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3"/>
          <p:cNvGrpSpPr/>
          <p:nvPr/>
        </p:nvGrpSpPr>
        <p:grpSpPr>
          <a:xfrm>
            <a:off x="187287" y="166700"/>
            <a:ext cx="11781351" cy="6366483"/>
            <a:chOff x="140465" y="125025"/>
            <a:chExt cx="8836013" cy="4774862"/>
          </a:xfrm>
        </p:grpSpPr>
        <p:grpSp>
          <p:nvGrpSpPr>
            <p:cNvPr id="143" name="Google Shape;143;p13"/>
            <p:cNvGrpSpPr/>
            <p:nvPr/>
          </p:nvGrpSpPr>
          <p:grpSpPr>
            <a:xfrm>
              <a:off x="140465" y="125025"/>
              <a:ext cx="8836013" cy="4774862"/>
              <a:chOff x="140465" y="125025"/>
              <a:chExt cx="8836013" cy="4774862"/>
            </a:xfrm>
          </p:grpSpPr>
          <p:grpSp>
            <p:nvGrpSpPr>
              <p:cNvPr id="144" name="Google Shape;144;p13"/>
              <p:cNvGrpSpPr/>
              <p:nvPr/>
            </p:nvGrpSpPr>
            <p:grpSpPr>
              <a:xfrm>
                <a:off x="140465" y="125025"/>
                <a:ext cx="8836013" cy="4682629"/>
                <a:chOff x="140465" y="125025"/>
                <a:chExt cx="8836013" cy="4682629"/>
              </a:xfrm>
            </p:grpSpPr>
            <p:grpSp>
              <p:nvGrpSpPr>
                <p:cNvPr id="145" name="Google Shape;145;p13"/>
                <p:cNvGrpSpPr/>
                <p:nvPr/>
              </p:nvGrpSpPr>
              <p:grpSpPr>
                <a:xfrm>
                  <a:off x="140465" y="6792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46" name="Google Shape;146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47" name="Google Shape;147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148" name="Google Shape;148;p13"/>
                <p:cNvSpPr/>
                <p:nvPr/>
              </p:nvSpPr>
              <p:spPr>
                <a:xfrm>
                  <a:off x="212200" y="1250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720010" y="193616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8811252" y="46724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51" name="Google Shape;151;p13"/>
                <p:cNvGrpSpPr/>
                <p:nvPr/>
              </p:nvGrpSpPr>
              <p:grpSpPr>
                <a:xfrm>
                  <a:off x="8612715" y="42892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52" name="Google Shape;152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53" name="Google Shape;153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54" name="Google Shape;154;p13"/>
              <p:cNvSpPr/>
              <p:nvPr/>
            </p:nvSpPr>
            <p:spPr>
              <a:xfrm>
                <a:off x="8161165" y="4873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7893815" y="336373"/>
              <a:ext cx="1032283" cy="1057878"/>
              <a:chOff x="7893815" y="336373"/>
              <a:chExt cx="1032283" cy="1057878"/>
            </a:xfrm>
          </p:grpSpPr>
          <p:grpSp>
            <p:nvGrpSpPr>
              <p:cNvPr id="156" name="Google Shape;156;p13"/>
              <p:cNvGrpSpPr/>
              <p:nvPr/>
            </p:nvGrpSpPr>
            <p:grpSpPr>
              <a:xfrm>
                <a:off x="7893815" y="336373"/>
                <a:ext cx="114150" cy="114196"/>
                <a:chOff x="-685100" y="4136737"/>
                <a:chExt cx="38359" cy="38359"/>
              </a:xfrm>
            </p:grpSpPr>
            <p:sp>
              <p:nvSpPr>
                <p:cNvPr id="157" name="Google Shape;157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59" name="Google Shape;159;p13"/>
              <p:cNvSpPr/>
              <p:nvPr/>
            </p:nvSpPr>
            <p:spPr>
              <a:xfrm>
                <a:off x="8506965" y="463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8660337" y="12949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960000" y="29572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4559028" y="29572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960000" y="52681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4559032" y="52681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5"/>
          </p:nvPr>
        </p:nvSpPr>
        <p:spPr>
          <a:xfrm>
            <a:off x="8158065" y="29572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6"/>
          </p:nvPr>
        </p:nvSpPr>
        <p:spPr>
          <a:xfrm>
            <a:off x="8158065" y="52681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1850755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65136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9" hasCustomPrompt="1"/>
          </p:nvPr>
        </p:nvSpPr>
        <p:spPr>
          <a:xfrm>
            <a:off x="4559033" y="1850755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3" hasCustomPrompt="1"/>
          </p:nvPr>
        </p:nvSpPr>
        <p:spPr>
          <a:xfrm>
            <a:off x="4559033" y="4165136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4" hasCustomPrompt="1"/>
          </p:nvPr>
        </p:nvSpPr>
        <p:spPr>
          <a:xfrm>
            <a:off x="8158067" y="1850755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5" hasCustomPrompt="1"/>
          </p:nvPr>
        </p:nvSpPr>
        <p:spPr>
          <a:xfrm>
            <a:off x="8158067" y="4165136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6"/>
          </p:nvPr>
        </p:nvSpPr>
        <p:spPr>
          <a:xfrm>
            <a:off x="960000" y="25147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7"/>
          </p:nvPr>
        </p:nvSpPr>
        <p:spPr>
          <a:xfrm>
            <a:off x="4559028" y="25147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8"/>
          </p:nvPr>
        </p:nvSpPr>
        <p:spPr>
          <a:xfrm>
            <a:off x="8158065" y="25147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9"/>
          </p:nvPr>
        </p:nvSpPr>
        <p:spPr>
          <a:xfrm>
            <a:off x="960000" y="48249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20"/>
          </p:nvPr>
        </p:nvSpPr>
        <p:spPr>
          <a:xfrm>
            <a:off x="4559028" y="48249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1"/>
          </p:nvPr>
        </p:nvSpPr>
        <p:spPr>
          <a:xfrm>
            <a:off x="8158065" y="48249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59328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3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960000" y="6949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4938130" y="6242506"/>
            <a:ext cx="2315673" cy="437385"/>
            <a:chOff x="3756610" y="4688154"/>
            <a:chExt cx="1736755" cy="328039"/>
          </a:xfrm>
        </p:grpSpPr>
        <p:grpSp>
          <p:nvGrpSpPr>
            <p:cNvPr id="220" name="Google Shape;220;p17"/>
            <p:cNvGrpSpPr/>
            <p:nvPr/>
          </p:nvGrpSpPr>
          <p:grpSpPr>
            <a:xfrm>
              <a:off x="3756610" y="4706100"/>
              <a:ext cx="1028402" cy="286513"/>
              <a:chOff x="3756610" y="4706100"/>
              <a:chExt cx="1028402" cy="286513"/>
            </a:xfrm>
          </p:grpSpPr>
          <p:sp>
            <p:nvSpPr>
              <p:cNvPr id="221" name="Google Shape;221;p17"/>
              <p:cNvSpPr/>
              <p:nvPr/>
            </p:nvSpPr>
            <p:spPr>
              <a:xfrm>
                <a:off x="4073187" y="47061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3756610" y="48932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4365878" y="48667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077902" y="4688154"/>
              <a:ext cx="415463" cy="328039"/>
              <a:chOff x="5077902" y="4688154"/>
              <a:chExt cx="415463" cy="328039"/>
            </a:xfrm>
          </p:grpSpPr>
          <p:grpSp>
            <p:nvGrpSpPr>
              <p:cNvPr id="225" name="Google Shape;225;p17"/>
              <p:cNvGrpSpPr/>
              <p:nvPr/>
            </p:nvGrpSpPr>
            <p:grpSpPr>
              <a:xfrm>
                <a:off x="5379215" y="4901998"/>
                <a:ext cx="114150" cy="114196"/>
                <a:chOff x="-1811789" y="5621319"/>
                <a:chExt cx="38359" cy="38359"/>
              </a:xfrm>
            </p:grpSpPr>
            <p:sp>
              <p:nvSpPr>
                <p:cNvPr id="226" name="Google Shape;226;p17"/>
                <p:cNvSpPr/>
                <p:nvPr/>
              </p:nvSpPr>
              <p:spPr>
                <a:xfrm>
                  <a:off x="-1811789" y="5621319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227" name="Google Shape;227;p17"/>
                <p:cNvSpPr/>
                <p:nvPr/>
              </p:nvSpPr>
              <p:spPr>
                <a:xfrm>
                  <a:off x="-1811789" y="5621319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228" name="Google Shape;228;p17"/>
              <p:cNvSpPr/>
              <p:nvPr/>
            </p:nvSpPr>
            <p:spPr>
              <a:xfrm>
                <a:off x="5077902" y="4688154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8"/>
          <p:cNvGrpSpPr/>
          <p:nvPr/>
        </p:nvGrpSpPr>
        <p:grpSpPr>
          <a:xfrm>
            <a:off x="392121" y="257998"/>
            <a:ext cx="11594644" cy="6396271"/>
            <a:chOff x="294090" y="193498"/>
            <a:chExt cx="8695983" cy="4797203"/>
          </a:xfrm>
        </p:grpSpPr>
        <p:sp>
          <p:nvSpPr>
            <p:cNvPr id="231" name="Google Shape;231;p18"/>
            <p:cNvSpPr/>
            <p:nvPr/>
          </p:nvSpPr>
          <p:spPr>
            <a:xfrm>
              <a:off x="6272537" y="48913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32" name="Google Shape;232;p18"/>
            <p:cNvGrpSpPr/>
            <p:nvPr/>
          </p:nvGrpSpPr>
          <p:grpSpPr>
            <a:xfrm>
              <a:off x="6550790" y="4546898"/>
              <a:ext cx="114150" cy="114196"/>
              <a:chOff x="-685100" y="4136737"/>
              <a:chExt cx="38359" cy="38359"/>
            </a:xfrm>
          </p:grpSpPr>
          <p:sp>
            <p:nvSpPr>
              <p:cNvPr id="233" name="Google Shape;233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235" name="Google Shape;235;p18"/>
            <p:cNvSpPr/>
            <p:nvPr/>
          </p:nvSpPr>
          <p:spPr>
            <a:xfrm>
              <a:off x="7055390" y="4864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36" name="Google Shape;236;p18"/>
            <p:cNvGrpSpPr/>
            <p:nvPr/>
          </p:nvGrpSpPr>
          <p:grpSpPr>
            <a:xfrm>
              <a:off x="7827140" y="193498"/>
              <a:ext cx="114150" cy="114196"/>
              <a:chOff x="-685100" y="4136737"/>
              <a:chExt cx="38359" cy="38359"/>
            </a:xfrm>
          </p:grpSpPr>
          <p:sp>
            <p:nvSpPr>
              <p:cNvPr id="237" name="Google Shape;237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239" name="Google Shape;239;p18"/>
            <p:cNvSpPr/>
            <p:nvPr/>
          </p:nvSpPr>
          <p:spPr>
            <a:xfrm>
              <a:off x="8570940" y="83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8570952" y="3077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294090" y="10242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42" name="Google Shape;242;p18"/>
            <p:cNvGrpSpPr/>
            <p:nvPr/>
          </p:nvGrpSpPr>
          <p:grpSpPr>
            <a:xfrm>
              <a:off x="294090" y="1534723"/>
              <a:ext cx="114150" cy="114196"/>
              <a:chOff x="-685100" y="4136737"/>
              <a:chExt cx="38359" cy="38359"/>
            </a:xfrm>
          </p:grpSpPr>
          <p:sp>
            <p:nvSpPr>
              <p:cNvPr id="243" name="Google Shape;243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245" name="Google Shape;245;p18"/>
            <p:cNvSpPr/>
            <p:nvPr/>
          </p:nvSpPr>
          <p:spPr>
            <a:xfrm>
              <a:off x="451135" y="6454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1099417" y="1732867"/>
            <a:ext cx="4853600" cy="20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1"/>
          </p:nvPr>
        </p:nvSpPr>
        <p:spPr>
          <a:xfrm>
            <a:off x="1099433" y="3820716"/>
            <a:ext cx="48536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8"/>
          <p:cNvSpPr>
            <a:spLocks noGrp="1"/>
          </p:cNvSpPr>
          <p:nvPr>
            <p:ph type="pic" idx="2"/>
          </p:nvPr>
        </p:nvSpPr>
        <p:spPr>
          <a:xfrm>
            <a:off x="6559984" y="1117817"/>
            <a:ext cx="4532400" cy="462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9"/>
          <p:cNvGrpSpPr/>
          <p:nvPr/>
        </p:nvGrpSpPr>
        <p:grpSpPr>
          <a:xfrm>
            <a:off x="187287" y="381272"/>
            <a:ext cx="11785344" cy="6058045"/>
            <a:chOff x="140465" y="285954"/>
            <a:chExt cx="8839008" cy="4543534"/>
          </a:xfrm>
        </p:grpSpPr>
        <p:sp>
          <p:nvSpPr>
            <p:cNvPr id="251" name="Google Shape;251;p19"/>
            <p:cNvSpPr/>
            <p:nvPr/>
          </p:nvSpPr>
          <p:spPr>
            <a:xfrm>
              <a:off x="303865" y="2816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14852" y="32231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268960" y="47301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7958802" y="2859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8560340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8622260" y="3038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57" name="Google Shape;257;p19"/>
            <p:cNvGrpSpPr/>
            <p:nvPr/>
          </p:nvGrpSpPr>
          <p:grpSpPr>
            <a:xfrm>
              <a:off x="140465" y="2341473"/>
              <a:ext cx="114150" cy="114196"/>
              <a:chOff x="-685100" y="4136737"/>
              <a:chExt cx="38359" cy="38359"/>
            </a:xfrm>
          </p:grpSpPr>
          <p:sp>
            <p:nvSpPr>
              <p:cNvPr id="258" name="Google Shape;258;p1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1445168" y="1447833"/>
            <a:ext cx="40312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1"/>
          </p:nvPr>
        </p:nvSpPr>
        <p:spPr>
          <a:xfrm>
            <a:off x="1445168" y="2865433"/>
            <a:ext cx="4031200" cy="1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2" name="Google Shape;262;p19"/>
          <p:cNvGrpSpPr/>
          <p:nvPr/>
        </p:nvGrpSpPr>
        <p:grpSpPr>
          <a:xfrm flipH="1">
            <a:off x="269591" y="4745513"/>
            <a:ext cx="1013872" cy="1892225"/>
            <a:chOff x="3793658" y="8817100"/>
            <a:chExt cx="570746" cy="1065202"/>
          </a:xfrm>
        </p:grpSpPr>
        <p:sp>
          <p:nvSpPr>
            <p:cNvPr id="263" name="Google Shape;263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7" y="22"/>
                  </a:moveTo>
                  <a:cubicBezTo>
                    <a:pt x="23" y="15"/>
                    <a:pt x="16" y="8"/>
                    <a:pt x="1" y="1"/>
                  </a:cubicBezTo>
                  <a:lnTo>
                    <a:pt x="1" y="1"/>
                  </a:lnTo>
                  <a:cubicBezTo>
                    <a:pt x="16" y="8"/>
                    <a:pt x="23" y="15"/>
                    <a:pt x="37" y="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958796" y="9645237"/>
              <a:ext cx="355172" cy="185460"/>
            </a:xfrm>
            <a:custGeom>
              <a:avLst/>
              <a:gdLst/>
              <a:ahLst/>
              <a:cxnLst/>
              <a:rect l="l" t="t" r="r" b="b"/>
              <a:pathLst>
                <a:path w="3338" h="1743" extrusionOk="0">
                  <a:moveTo>
                    <a:pt x="1453" y="1"/>
                  </a:moveTo>
                  <a:lnTo>
                    <a:pt x="1453" y="1"/>
                  </a:lnTo>
                  <a:cubicBezTo>
                    <a:pt x="1151" y="23"/>
                    <a:pt x="849" y="103"/>
                    <a:pt x="611" y="239"/>
                  </a:cubicBezTo>
                  <a:cubicBezTo>
                    <a:pt x="16" y="570"/>
                    <a:pt x="1" y="1122"/>
                    <a:pt x="584" y="1476"/>
                  </a:cubicBezTo>
                  <a:cubicBezTo>
                    <a:pt x="882" y="1653"/>
                    <a:pt x="1278" y="1743"/>
                    <a:pt x="1675" y="1743"/>
                  </a:cubicBezTo>
                  <a:cubicBezTo>
                    <a:pt x="2052" y="1743"/>
                    <a:pt x="2430" y="1661"/>
                    <a:pt x="2725" y="1497"/>
                  </a:cubicBezTo>
                  <a:cubicBezTo>
                    <a:pt x="3322" y="1158"/>
                    <a:pt x="3337" y="605"/>
                    <a:pt x="2754" y="260"/>
                  </a:cubicBezTo>
                  <a:cubicBezTo>
                    <a:pt x="2740" y="253"/>
                    <a:pt x="2733" y="246"/>
                    <a:pt x="2718" y="239"/>
                  </a:cubicBezTo>
                  <a:cubicBezTo>
                    <a:pt x="2588" y="167"/>
                    <a:pt x="2438" y="110"/>
                    <a:pt x="2286" y="66"/>
                  </a:cubicBezTo>
                  <a:lnTo>
                    <a:pt x="2266" y="123"/>
                  </a:lnTo>
                  <a:cubicBezTo>
                    <a:pt x="2388" y="160"/>
                    <a:pt x="2495" y="210"/>
                    <a:pt x="2595" y="268"/>
                  </a:cubicBezTo>
                  <a:cubicBezTo>
                    <a:pt x="3099" y="570"/>
                    <a:pt x="3085" y="1045"/>
                    <a:pt x="2575" y="1331"/>
                  </a:cubicBezTo>
                  <a:cubicBezTo>
                    <a:pt x="2320" y="1472"/>
                    <a:pt x="1993" y="1543"/>
                    <a:pt x="1668" y="1543"/>
                  </a:cubicBezTo>
                  <a:cubicBezTo>
                    <a:pt x="1330" y="1543"/>
                    <a:pt x="994" y="1467"/>
                    <a:pt x="741" y="1317"/>
                  </a:cubicBezTo>
                  <a:cubicBezTo>
                    <a:pt x="239" y="1015"/>
                    <a:pt x="253" y="541"/>
                    <a:pt x="763" y="253"/>
                  </a:cubicBezTo>
                  <a:cubicBezTo>
                    <a:pt x="956" y="146"/>
                    <a:pt x="1188" y="80"/>
                    <a:pt x="1431" y="53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984120" y="9650770"/>
              <a:ext cx="304418" cy="158646"/>
            </a:xfrm>
            <a:custGeom>
              <a:avLst/>
              <a:gdLst/>
              <a:ahLst/>
              <a:cxnLst/>
              <a:rect l="l" t="t" r="r" b="b"/>
              <a:pathLst>
                <a:path w="2861" h="1491" extrusionOk="0">
                  <a:moveTo>
                    <a:pt x="1193" y="1"/>
                  </a:moveTo>
                  <a:cubicBezTo>
                    <a:pt x="950" y="28"/>
                    <a:pt x="718" y="94"/>
                    <a:pt x="525" y="201"/>
                  </a:cubicBezTo>
                  <a:cubicBezTo>
                    <a:pt x="15" y="489"/>
                    <a:pt x="1" y="963"/>
                    <a:pt x="503" y="1265"/>
                  </a:cubicBezTo>
                  <a:cubicBezTo>
                    <a:pt x="756" y="1415"/>
                    <a:pt x="1092" y="1491"/>
                    <a:pt x="1430" y="1491"/>
                  </a:cubicBezTo>
                  <a:cubicBezTo>
                    <a:pt x="1755" y="1491"/>
                    <a:pt x="2082" y="1420"/>
                    <a:pt x="2337" y="1279"/>
                  </a:cubicBezTo>
                  <a:cubicBezTo>
                    <a:pt x="2847" y="993"/>
                    <a:pt x="2861" y="518"/>
                    <a:pt x="2357" y="216"/>
                  </a:cubicBezTo>
                  <a:cubicBezTo>
                    <a:pt x="2257" y="158"/>
                    <a:pt x="2150" y="108"/>
                    <a:pt x="2028" y="71"/>
                  </a:cubicBezTo>
                  <a:lnTo>
                    <a:pt x="1833" y="582"/>
                  </a:lnTo>
                  <a:lnTo>
                    <a:pt x="1452" y="805"/>
                  </a:lnTo>
                  <a:lnTo>
                    <a:pt x="993" y="539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950390" y="9757067"/>
              <a:ext cx="371770" cy="125236"/>
            </a:xfrm>
            <a:custGeom>
              <a:avLst/>
              <a:gdLst/>
              <a:ahLst/>
              <a:cxnLst/>
              <a:rect l="l" t="t" r="r" b="b"/>
              <a:pathLst>
                <a:path w="3494" h="1177" extrusionOk="0">
                  <a:moveTo>
                    <a:pt x="3494" y="7"/>
                  </a:moveTo>
                  <a:cubicBezTo>
                    <a:pt x="3491" y="31"/>
                    <a:pt x="3489" y="54"/>
                    <a:pt x="3488" y="76"/>
                  </a:cubicBezTo>
                  <a:lnTo>
                    <a:pt x="3488" y="76"/>
                  </a:lnTo>
                  <a:cubicBezTo>
                    <a:pt x="3491" y="53"/>
                    <a:pt x="3493" y="30"/>
                    <a:pt x="3494" y="7"/>
                  </a:cubicBezTo>
                  <a:close/>
                  <a:moveTo>
                    <a:pt x="0" y="1"/>
                  </a:moveTo>
                  <a:lnTo>
                    <a:pt x="0" y="166"/>
                  </a:lnTo>
                  <a:cubicBezTo>
                    <a:pt x="0" y="416"/>
                    <a:pt x="166" y="675"/>
                    <a:pt x="497" y="870"/>
                  </a:cubicBezTo>
                  <a:cubicBezTo>
                    <a:pt x="837" y="1074"/>
                    <a:pt x="1290" y="1177"/>
                    <a:pt x="1745" y="1177"/>
                  </a:cubicBezTo>
                  <a:cubicBezTo>
                    <a:pt x="2184" y="1177"/>
                    <a:pt x="2623" y="1081"/>
                    <a:pt x="2962" y="891"/>
                  </a:cubicBezTo>
                  <a:cubicBezTo>
                    <a:pt x="3314" y="697"/>
                    <a:pt x="3487" y="439"/>
                    <a:pt x="3487" y="173"/>
                  </a:cubicBezTo>
                  <a:cubicBezTo>
                    <a:pt x="3487" y="139"/>
                    <a:pt x="3487" y="108"/>
                    <a:pt x="3488" y="76"/>
                  </a:cubicBezTo>
                  <a:lnTo>
                    <a:pt x="3488" y="76"/>
                  </a:lnTo>
                  <a:cubicBezTo>
                    <a:pt x="3455" y="317"/>
                    <a:pt x="3284" y="549"/>
                    <a:pt x="2962" y="727"/>
                  </a:cubicBezTo>
                  <a:cubicBezTo>
                    <a:pt x="2624" y="917"/>
                    <a:pt x="2186" y="1012"/>
                    <a:pt x="1748" y="1012"/>
                  </a:cubicBezTo>
                  <a:cubicBezTo>
                    <a:pt x="1292" y="1012"/>
                    <a:pt x="838" y="909"/>
                    <a:pt x="497" y="704"/>
                  </a:cubicBezTo>
                  <a:cubicBezTo>
                    <a:pt x="166" y="511"/>
                    <a:pt x="0" y="25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950390" y="9670561"/>
              <a:ext cx="371770" cy="194185"/>
            </a:xfrm>
            <a:custGeom>
              <a:avLst/>
              <a:gdLst/>
              <a:ahLst/>
              <a:cxnLst/>
              <a:rect l="l" t="t" r="r" b="b"/>
              <a:pathLst>
                <a:path w="3494" h="1825" extrusionOk="0">
                  <a:moveTo>
                    <a:pt x="2833" y="22"/>
                  </a:moveTo>
                  <a:lnTo>
                    <a:pt x="2833" y="22"/>
                  </a:lnTo>
                  <a:cubicBezTo>
                    <a:pt x="2835" y="23"/>
                    <a:pt x="2837" y="24"/>
                    <a:pt x="2840" y="26"/>
                  </a:cubicBezTo>
                  <a:lnTo>
                    <a:pt x="2840" y="26"/>
                  </a:lnTo>
                  <a:cubicBezTo>
                    <a:pt x="2837" y="24"/>
                    <a:pt x="2835" y="23"/>
                    <a:pt x="2833" y="22"/>
                  </a:cubicBezTo>
                  <a:close/>
                  <a:moveTo>
                    <a:pt x="690" y="1"/>
                  </a:moveTo>
                  <a:lnTo>
                    <a:pt x="533" y="87"/>
                  </a:lnTo>
                  <a:cubicBezTo>
                    <a:pt x="181" y="289"/>
                    <a:pt x="0" y="548"/>
                    <a:pt x="0" y="814"/>
                  </a:cubicBezTo>
                  <a:cubicBezTo>
                    <a:pt x="0" y="1065"/>
                    <a:pt x="166" y="1324"/>
                    <a:pt x="497" y="1517"/>
                  </a:cubicBezTo>
                  <a:cubicBezTo>
                    <a:pt x="838" y="1722"/>
                    <a:pt x="1292" y="1825"/>
                    <a:pt x="1748" y="1825"/>
                  </a:cubicBezTo>
                  <a:cubicBezTo>
                    <a:pt x="2186" y="1825"/>
                    <a:pt x="2624" y="1730"/>
                    <a:pt x="2962" y="1540"/>
                  </a:cubicBezTo>
                  <a:cubicBezTo>
                    <a:pt x="3314" y="1345"/>
                    <a:pt x="3487" y="1086"/>
                    <a:pt x="3494" y="820"/>
                  </a:cubicBezTo>
                  <a:cubicBezTo>
                    <a:pt x="3494" y="569"/>
                    <a:pt x="3330" y="310"/>
                    <a:pt x="2999" y="117"/>
                  </a:cubicBezTo>
                  <a:cubicBezTo>
                    <a:pt x="2985" y="108"/>
                    <a:pt x="2969" y="101"/>
                    <a:pt x="2962" y="94"/>
                  </a:cubicBezTo>
                  <a:cubicBezTo>
                    <a:pt x="2942" y="80"/>
                    <a:pt x="2919" y="73"/>
                    <a:pt x="2905" y="58"/>
                  </a:cubicBezTo>
                  <a:cubicBezTo>
                    <a:pt x="2899" y="58"/>
                    <a:pt x="2883" y="51"/>
                    <a:pt x="2876" y="44"/>
                  </a:cubicBezTo>
                  <a:cubicBezTo>
                    <a:pt x="2864" y="38"/>
                    <a:pt x="2852" y="33"/>
                    <a:pt x="2840" y="26"/>
                  </a:cubicBezTo>
                  <a:lnTo>
                    <a:pt x="2840" y="26"/>
                  </a:lnTo>
                  <a:cubicBezTo>
                    <a:pt x="3416" y="371"/>
                    <a:pt x="3398" y="922"/>
                    <a:pt x="2804" y="1259"/>
                  </a:cubicBezTo>
                  <a:cubicBezTo>
                    <a:pt x="2509" y="1423"/>
                    <a:pt x="2131" y="1505"/>
                    <a:pt x="1754" y="1505"/>
                  </a:cubicBezTo>
                  <a:cubicBezTo>
                    <a:pt x="1357" y="1505"/>
                    <a:pt x="961" y="1415"/>
                    <a:pt x="663" y="1238"/>
                  </a:cubicBezTo>
                  <a:cubicBezTo>
                    <a:pt x="80" y="884"/>
                    <a:pt x="95" y="332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1" y="1"/>
                  </a:moveTo>
                  <a:lnTo>
                    <a:pt x="25" y="15"/>
                  </a:lnTo>
                  <a:lnTo>
                    <a:pt x="25" y="15"/>
                  </a:lnTo>
                  <a:cubicBezTo>
                    <a:pt x="18" y="10"/>
                    <a:pt x="11" y="6"/>
                    <a:pt x="1" y="1"/>
                  </a:cubicBezTo>
                  <a:close/>
                  <a:moveTo>
                    <a:pt x="25" y="15"/>
                  </a:moveTo>
                  <a:cubicBezTo>
                    <a:pt x="29" y="17"/>
                    <a:pt x="32" y="19"/>
                    <a:pt x="37" y="22"/>
                  </a:cubicBezTo>
                  <a:lnTo>
                    <a:pt x="25" y="1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fill="none" extrusionOk="0">
                  <a:moveTo>
                    <a:pt x="37" y="22"/>
                  </a:moveTo>
                  <a:cubicBezTo>
                    <a:pt x="23" y="15"/>
                    <a:pt x="16" y="8"/>
                    <a:pt x="1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4107335" y="8917332"/>
              <a:ext cx="22983" cy="37560"/>
            </a:xfrm>
            <a:custGeom>
              <a:avLst/>
              <a:gdLst/>
              <a:ahLst/>
              <a:cxnLst/>
              <a:rect l="l" t="t" r="r" b="b"/>
              <a:pathLst>
                <a:path w="216" h="353" extrusionOk="0">
                  <a:moveTo>
                    <a:pt x="0" y="0"/>
                  </a:moveTo>
                  <a:lnTo>
                    <a:pt x="216" y="352"/>
                  </a:lnTo>
                  <a:cubicBezTo>
                    <a:pt x="216" y="338"/>
                    <a:pt x="207" y="330"/>
                    <a:pt x="207" y="323"/>
                  </a:cubicBezTo>
                  <a:cubicBezTo>
                    <a:pt x="180" y="252"/>
                    <a:pt x="157" y="216"/>
                    <a:pt x="130" y="166"/>
                  </a:cubicBezTo>
                  <a:cubicBezTo>
                    <a:pt x="114" y="143"/>
                    <a:pt x="100" y="123"/>
                    <a:pt x="87" y="93"/>
                  </a:cubicBezTo>
                  <a:cubicBezTo>
                    <a:pt x="78" y="86"/>
                    <a:pt x="71" y="79"/>
                    <a:pt x="64" y="71"/>
                  </a:cubicBezTo>
                  <a:cubicBezTo>
                    <a:pt x="50" y="50"/>
                    <a:pt x="28" y="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4121061" y="8925738"/>
              <a:ext cx="207378" cy="300587"/>
            </a:xfrm>
            <a:custGeom>
              <a:avLst/>
              <a:gdLst/>
              <a:ahLst/>
              <a:cxnLst/>
              <a:rect l="l" t="t" r="r" b="b"/>
              <a:pathLst>
                <a:path w="1949" h="2825" extrusionOk="0">
                  <a:moveTo>
                    <a:pt x="58" y="0"/>
                  </a:moveTo>
                  <a:lnTo>
                    <a:pt x="1" y="87"/>
                  </a:lnTo>
                  <a:cubicBezTo>
                    <a:pt x="28" y="137"/>
                    <a:pt x="51" y="173"/>
                    <a:pt x="78" y="244"/>
                  </a:cubicBezTo>
                  <a:cubicBezTo>
                    <a:pt x="78" y="251"/>
                    <a:pt x="87" y="259"/>
                    <a:pt x="87" y="273"/>
                  </a:cubicBezTo>
                  <a:lnTo>
                    <a:pt x="1495" y="2566"/>
                  </a:lnTo>
                  <a:lnTo>
                    <a:pt x="1948" y="282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4127126" y="8904989"/>
              <a:ext cx="237278" cy="831429"/>
            </a:xfrm>
            <a:custGeom>
              <a:avLst/>
              <a:gdLst/>
              <a:ahLst/>
              <a:cxnLst/>
              <a:rect l="l" t="t" r="r" b="b"/>
              <a:pathLst>
                <a:path w="2230" h="7814" extrusionOk="0">
                  <a:moveTo>
                    <a:pt x="130" y="1"/>
                  </a:moveTo>
                  <a:lnTo>
                    <a:pt x="130" y="7"/>
                  </a:lnTo>
                  <a:lnTo>
                    <a:pt x="1" y="195"/>
                  </a:lnTo>
                  <a:lnTo>
                    <a:pt x="1891" y="3019"/>
                  </a:lnTo>
                  <a:lnTo>
                    <a:pt x="425" y="6973"/>
                  </a:lnTo>
                  <a:lnTo>
                    <a:pt x="403" y="7023"/>
                  </a:lnTo>
                  <a:lnTo>
                    <a:pt x="108" y="7814"/>
                  </a:lnTo>
                  <a:lnTo>
                    <a:pt x="489" y="7591"/>
                  </a:lnTo>
                  <a:lnTo>
                    <a:pt x="684" y="7080"/>
                  </a:lnTo>
                  <a:lnTo>
                    <a:pt x="704" y="7023"/>
                  </a:lnTo>
                  <a:lnTo>
                    <a:pt x="2229" y="2890"/>
                  </a:lnTo>
                  <a:lnTo>
                    <a:pt x="2207" y="268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4089672" y="9198662"/>
              <a:ext cx="238767" cy="537758"/>
            </a:xfrm>
            <a:custGeom>
              <a:avLst/>
              <a:gdLst/>
              <a:ahLst/>
              <a:cxnLst/>
              <a:rect l="l" t="t" r="r" b="b"/>
              <a:pathLst>
                <a:path w="2244" h="5054" extrusionOk="0">
                  <a:moveTo>
                    <a:pt x="1790" y="1"/>
                  </a:moveTo>
                  <a:lnTo>
                    <a:pt x="223" y="4198"/>
                  </a:lnTo>
                  <a:lnTo>
                    <a:pt x="201" y="4250"/>
                  </a:lnTo>
                  <a:lnTo>
                    <a:pt x="1" y="4788"/>
                  </a:lnTo>
                  <a:lnTo>
                    <a:pt x="460" y="5054"/>
                  </a:lnTo>
                  <a:lnTo>
                    <a:pt x="755" y="4263"/>
                  </a:lnTo>
                  <a:lnTo>
                    <a:pt x="777" y="4213"/>
                  </a:lnTo>
                  <a:lnTo>
                    <a:pt x="2243" y="259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4026149" y="8817100"/>
              <a:ext cx="124065" cy="117894"/>
            </a:xfrm>
            <a:custGeom>
              <a:avLst/>
              <a:gdLst/>
              <a:ahLst/>
              <a:cxnLst/>
              <a:rect l="l" t="t" r="r" b="b"/>
              <a:pathLst>
                <a:path w="1166" h="1108" extrusionOk="0">
                  <a:moveTo>
                    <a:pt x="623" y="0"/>
                  </a:moveTo>
                  <a:cubicBezTo>
                    <a:pt x="524" y="0"/>
                    <a:pt x="454" y="27"/>
                    <a:pt x="418" y="43"/>
                  </a:cubicBezTo>
                  <a:cubicBezTo>
                    <a:pt x="418" y="43"/>
                    <a:pt x="382" y="57"/>
                    <a:pt x="339" y="86"/>
                  </a:cubicBezTo>
                  <a:cubicBezTo>
                    <a:pt x="310" y="100"/>
                    <a:pt x="310" y="100"/>
                    <a:pt x="266" y="137"/>
                  </a:cubicBezTo>
                  <a:cubicBezTo>
                    <a:pt x="260" y="150"/>
                    <a:pt x="246" y="159"/>
                    <a:pt x="237" y="173"/>
                  </a:cubicBezTo>
                  <a:cubicBezTo>
                    <a:pt x="223" y="193"/>
                    <a:pt x="203" y="216"/>
                    <a:pt x="180" y="237"/>
                  </a:cubicBezTo>
                  <a:lnTo>
                    <a:pt x="1" y="518"/>
                  </a:lnTo>
                  <a:cubicBezTo>
                    <a:pt x="30" y="518"/>
                    <a:pt x="58" y="525"/>
                    <a:pt x="87" y="532"/>
                  </a:cubicBezTo>
                  <a:cubicBezTo>
                    <a:pt x="123" y="538"/>
                    <a:pt x="166" y="554"/>
                    <a:pt x="223" y="575"/>
                  </a:cubicBezTo>
                  <a:cubicBezTo>
                    <a:pt x="260" y="590"/>
                    <a:pt x="303" y="611"/>
                    <a:pt x="346" y="640"/>
                  </a:cubicBezTo>
                  <a:cubicBezTo>
                    <a:pt x="367" y="647"/>
                    <a:pt x="382" y="654"/>
                    <a:pt x="396" y="661"/>
                  </a:cubicBezTo>
                  <a:cubicBezTo>
                    <a:pt x="496" y="720"/>
                    <a:pt x="598" y="790"/>
                    <a:pt x="684" y="863"/>
                  </a:cubicBezTo>
                  <a:cubicBezTo>
                    <a:pt x="691" y="870"/>
                    <a:pt x="705" y="883"/>
                    <a:pt x="720" y="892"/>
                  </a:cubicBezTo>
                  <a:cubicBezTo>
                    <a:pt x="734" y="913"/>
                    <a:pt x="748" y="927"/>
                    <a:pt x="763" y="942"/>
                  </a:cubicBezTo>
                  <a:cubicBezTo>
                    <a:pt x="791" y="963"/>
                    <a:pt x="813" y="992"/>
                    <a:pt x="827" y="1013"/>
                  </a:cubicBezTo>
                  <a:cubicBezTo>
                    <a:pt x="834" y="1021"/>
                    <a:pt x="841" y="1028"/>
                    <a:pt x="850" y="1035"/>
                  </a:cubicBezTo>
                  <a:cubicBezTo>
                    <a:pt x="863" y="1065"/>
                    <a:pt x="877" y="1085"/>
                    <a:pt x="893" y="1108"/>
                  </a:cubicBezTo>
                  <a:lnTo>
                    <a:pt x="950" y="1021"/>
                  </a:lnTo>
                  <a:lnTo>
                    <a:pt x="1079" y="833"/>
                  </a:lnTo>
                  <a:lnTo>
                    <a:pt x="1079" y="827"/>
                  </a:lnTo>
                  <a:cubicBezTo>
                    <a:pt x="1086" y="813"/>
                    <a:pt x="1093" y="797"/>
                    <a:pt x="1100" y="783"/>
                  </a:cubicBezTo>
                  <a:cubicBezTo>
                    <a:pt x="1108" y="777"/>
                    <a:pt x="1108" y="770"/>
                    <a:pt x="1115" y="763"/>
                  </a:cubicBezTo>
                  <a:cubicBezTo>
                    <a:pt x="1129" y="726"/>
                    <a:pt x="1143" y="690"/>
                    <a:pt x="1151" y="654"/>
                  </a:cubicBezTo>
                  <a:cubicBezTo>
                    <a:pt x="1151" y="640"/>
                    <a:pt x="1158" y="633"/>
                    <a:pt x="1158" y="618"/>
                  </a:cubicBezTo>
                  <a:cubicBezTo>
                    <a:pt x="1165" y="568"/>
                    <a:pt x="1165" y="504"/>
                    <a:pt x="1158" y="452"/>
                  </a:cubicBezTo>
                  <a:cubicBezTo>
                    <a:pt x="1122" y="237"/>
                    <a:pt x="956" y="57"/>
                    <a:pt x="748" y="14"/>
                  </a:cubicBezTo>
                  <a:cubicBezTo>
                    <a:pt x="702" y="4"/>
                    <a:pt x="660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4107335" y="8917332"/>
              <a:ext cx="22983" cy="37560"/>
            </a:xfrm>
            <a:custGeom>
              <a:avLst/>
              <a:gdLst/>
              <a:ahLst/>
              <a:cxnLst/>
              <a:rect l="l" t="t" r="r" b="b"/>
              <a:pathLst>
                <a:path w="216" h="353" extrusionOk="0">
                  <a:moveTo>
                    <a:pt x="0" y="0"/>
                  </a:moveTo>
                  <a:lnTo>
                    <a:pt x="216" y="352"/>
                  </a:lnTo>
                  <a:cubicBezTo>
                    <a:pt x="216" y="338"/>
                    <a:pt x="207" y="330"/>
                    <a:pt x="207" y="323"/>
                  </a:cubicBezTo>
                  <a:cubicBezTo>
                    <a:pt x="180" y="252"/>
                    <a:pt x="157" y="216"/>
                    <a:pt x="130" y="166"/>
                  </a:cubicBezTo>
                  <a:cubicBezTo>
                    <a:pt x="114" y="143"/>
                    <a:pt x="100" y="123"/>
                    <a:pt x="87" y="93"/>
                  </a:cubicBezTo>
                  <a:cubicBezTo>
                    <a:pt x="78" y="86"/>
                    <a:pt x="71" y="79"/>
                    <a:pt x="64" y="71"/>
                  </a:cubicBezTo>
                  <a:cubicBezTo>
                    <a:pt x="50" y="50"/>
                    <a:pt x="28" y="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793658" y="9001923"/>
              <a:ext cx="294522" cy="202378"/>
            </a:xfrm>
            <a:custGeom>
              <a:avLst/>
              <a:gdLst/>
              <a:ahLst/>
              <a:cxnLst/>
              <a:rect l="l" t="t" r="r" b="b"/>
              <a:pathLst>
                <a:path w="2768" h="1902" extrusionOk="0">
                  <a:moveTo>
                    <a:pt x="504" y="232"/>
                  </a:moveTo>
                  <a:cubicBezTo>
                    <a:pt x="601" y="232"/>
                    <a:pt x="742" y="267"/>
                    <a:pt x="921" y="340"/>
                  </a:cubicBezTo>
                  <a:cubicBezTo>
                    <a:pt x="1121" y="427"/>
                    <a:pt x="1344" y="556"/>
                    <a:pt x="1560" y="692"/>
                  </a:cubicBezTo>
                  <a:cubicBezTo>
                    <a:pt x="1870" y="901"/>
                    <a:pt x="2150" y="1139"/>
                    <a:pt x="2301" y="1339"/>
                  </a:cubicBezTo>
                  <a:cubicBezTo>
                    <a:pt x="2468" y="1556"/>
                    <a:pt x="2447" y="1675"/>
                    <a:pt x="2275" y="1675"/>
                  </a:cubicBezTo>
                  <a:cubicBezTo>
                    <a:pt x="2179" y="1675"/>
                    <a:pt x="2037" y="1639"/>
                    <a:pt x="1855" y="1562"/>
                  </a:cubicBezTo>
                  <a:cubicBezTo>
                    <a:pt x="1646" y="1475"/>
                    <a:pt x="1423" y="1355"/>
                    <a:pt x="1215" y="1210"/>
                  </a:cubicBezTo>
                  <a:cubicBezTo>
                    <a:pt x="906" y="1010"/>
                    <a:pt x="619" y="765"/>
                    <a:pt x="468" y="570"/>
                  </a:cubicBezTo>
                  <a:cubicBezTo>
                    <a:pt x="300" y="351"/>
                    <a:pt x="326" y="232"/>
                    <a:pt x="504" y="232"/>
                  </a:cubicBezTo>
                  <a:close/>
                  <a:moveTo>
                    <a:pt x="222" y="1"/>
                  </a:moveTo>
                  <a:cubicBezTo>
                    <a:pt x="135" y="1"/>
                    <a:pt x="77" y="23"/>
                    <a:pt x="50" y="68"/>
                  </a:cubicBezTo>
                  <a:cubicBezTo>
                    <a:pt x="0" y="138"/>
                    <a:pt x="43" y="268"/>
                    <a:pt x="179" y="449"/>
                  </a:cubicBezTo>
                  <a:cubicBezTo>
                    <a:pt x="381" y="708"/>
                    <a:pt x="756" y="1023"/>
                    <a:pt x="1158" y="1296"/>
                  </a:cubicBezTo>
                  <a:cubicBezTo>
                    <a:pt x="1439" y="1475"/>
                    <a:pt x="1732" y="1641"/>
                    <a:pt x="2006" y="1757"/>
                  </a:cubicBezTo>
                  <a:cubicBezTo>
                    <a:pt x="2240" y="1855"/>
                    <a:pt x="2424" y="1902"/>
                    <a:pt x="2550" y="1902"/>
                  </a:cubicBezTo>
                  <a:cubicBezTo>
                    <a:pt x="2636" y="1902"/>
                    <a:pt x="2695" y="1880"/>
                    <a:pt x="2724" y="1836"/>
                  </a:cubicBezTo>
                  <a:cubicBezTo>
                    <a:pt x="2767" y="1770"/>
                    <a:pt x="2733" y="1641"/>
                    <a:pt x="2595" y="1462"/>
                  </a:cubicBezTo>
                  <a:cubicBezTo>
                    <a:pt x="2395" y="1196"/>
                    <a:pt x="2020" y="880"/>
                    <a:pt x="1611" y="613"/>
                  </a:cubicBezTo>
                  <a:cubicBezTo>
                    <a:pt x="1337" y="427"/>
                    <a:pt x="1042" y="261"/>
                    <a:pt x="769" y="147"/>
                  </a:cubicBezTo>
                  <a:cubicBezTo>
                    <a:pt x="535" y="49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3825472" y="9026502"/>
              <a:ext cx="230787" cy="153752"/>
            </a:xfrm>
            <a:custGeom>
              <a:avLst/>
              <a:gdLst/>
              <a:ahLst/>
              <a:cxnLst/>
              <a:rect l="l" t="t" r="r" b="b"/>
              <a:pathLst>
                <a:path w="2169" h="1445" extrusionOk="0">
                  <a:moveTo>
                    <a:pt x="205" y="1"/>
                  </a:moveTo>
                  <a:cubicBezTo>
                    <a:pt x="27" y="1"/>
                    <a:pt x="1" y="120"/>
                    <a:pt x="169" y="339"/>
                  </a:cubicBezTo>
                  <a:cubicBezTo>
                    <a:pt x="320" y="534"/>
                    <a:pt x="607" y="779"/>
                    <a:pt x="916" y="979"/>
                  </a:cubicBezTo>
                  <a:cubicBezTo>
                    <a:pt x="1124" y="1124"/>
                    <a:pt x="1347" y="1244"/>
                    <a:pt x="1556" y="1331"/>
                  </a:cubicBezTo>
                  <a:cubicBezTo>
                    <a:pt x="1738" y="1408"/>
                    <a:pt x="1880" y="1444"/>
                    <a:pt x="1976" y="1444"/>
                  </a:cubicBezTo>
                  <a:cubicBezTo>
                    <a:pt x="2148" y="1444"/>
                    <a:pt x="2169" y="1325"/>
                    <a:pt x="2002" y="1108"/>
                  </a:cubicBezTo>
                  <a:cubicBezTo>
                    <a:pt x="1851" y="908"/>
                    <a:pt x="1571" y="670"/>
                    <a:pt x="1261" y="461"/>
                  </a:cubicBezTo>
                  <a:cubicBezTo>
                    <a:pt x="1045" y="325"/>
                    <a:pt x="822" y="196"/>
                    <a:pt x="622" y="109"/>
                  </a:cubicBezTo>
                  <a:cubicBezTo>
                    <a:pt x="443" y="36"/>
                    <a:pt x="302" y="1"/>
                    <a:pt x="205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3798978" y="8870940"/>
              <a:ext cx="345170" cy="326336"/>
            </a:xfrm>
            <a:custGeom>
              <a:avLst/>
              <a:gdLst/>
              <a:ahLst/>
              <a:cxnLst/>
              <a:rect l="l" t="t" r="r" b="b"/>
              <a:pathLst>
                <a:path w="3244" h="3067" extrusionOk="0">
                  <a:moveTo>
                    <a:pt x="3" y="1293"/>
                  </a:moveTo>
                  <a:cubicBezTo>
                    <a:pt x="2" y="1295"/>
                    <a:pt x="1" y="1297"/>
                    <a:pt x="0" y="1299"/>
                  </a:cubicBezTo>
                  <a:cubicBezTo>
                    <a:pt x="1" y="1297"/>
                    <a:pt x="2" y="1295"/>
                    <a:pt x="3" y="1293"/>
                  </a:cubicBezTo>
                  <a:close/>
                  <a:moveTo>
                    <a:pt x="1962" y="1"/>
                  </a:moveTo>
                  <a:cubicBezTo>
                    <a:pt x="1859" y="1"/>
                    <a:pt x="1767" y="12"/>
                    <a:pt x="1698" y="26"/>
                  </a:cubicBezTo>
                  <a:cubicBezTo>
                    <a:pt x="1423" y="69"/>
                    <a:pt x="1208" y="177"/>
                    <a:pt x="1130" y="214"/>
                  </a:cubicBezTo>
                  <a:cubicBezTo>
                    <a:pt x="914" y="314"/>
                    <a:pt x="706" y="472"/>
                    <a:pt x="626" y="536"/>
                  </a:cubicBezTo>
                  <a:cubicBezTo>
                    <a:pt x="554" y="593"/>
                    <a:pt x="474" y="666"/>
                    <a:pt x="388" y="759"/>
                  </a:cubicBezTo>
                  <a:cubicBezTo>
                    <a:pt x="368" y="781"/>
                    <a:pt x="338" y="817"/>
                    <a:pt x="318" y="838"/>
                  </a:cubicBezTo>
                  <a:cubicBezTo>
                    <a:pt x="281" y="881"/>
                    <a:pt x="238" y="947"/>
                    <a:pt x="202" y="990"/>
                  </a:cubicBezTo>
                  <a:cubicBezTo>
                    <a:pt x="139" y="1088"/>
                    <a:pt x="68" y="1193"/>
                    <a:pt x="3" y="1293"/>
                  </a:cubicBezTo>
                  <a:lnTo>
                    <a:pt x="3" y="1293"/>
                  </a:lnTo>
                  <a:cubicBezTo>
                    <a:pt x="31" y="1253"/>
                    <a:pt x="89" y="1232"/>
                    <a:pt x="172" y="1232"/>
                  </a:cubicBezTo>
                  <a:cubicBezTo>
                    <a:pt x="299" y="1232"/>
                    <a:pt x="485" y="1280"/>
                    <a:pt x="719" y="1378"/>
                  </a:cubicBezTo>
                  <a:cubicBezTo>
                    <a:pt x="992" y="1492"/>
                    <a:pt x="1287" y="1658"/>
                    <a:pt x="1561" y="1844"/>
                  </a:cubicBezTo>
                  <a:cubicBezTo>
                    <a:pt x="1970" y="2111"/>
                    <a:pt x="2345" y="2427"/>
                    <a:pt x="2545" y="2693"/>
                  </a:cubicBezTo>
                  <a:cubicBezTo>
                    <a:pt x="2682" y="2871"/>
                    <a:pt x="2717" y="2999"/>
                    <a:pt x="2675" y="3065"/>
                  </a:cubicBezTo>
                  <a:lnTo>
                    <a:pt x="2675" y="3065"/>
                  </a:lnTo>
                  <a:cubicBezTo>
                    <a:pt x="2740" y="2964"/>
                    <a:pt x="2812" y="2865"/>
                    <a:pt x="2876" y="2765"/>
                  </a:cubicBezTo>
                  <a:cubicBezTo>
                    <a:pt x="3028" y="2542"/>
                    <a:pt x="3098" y="2304"/>
                    <a:pt x="3128" y="2189"/>
                  </a:cubicBezTo>
                  <a:cubicBezTo>
                    <a:pt x="3135" y="2182"/>
                    <a:pt x="3214" y="1902"/>
                    <a:pt x="3235" y="1601"/>
                  </a:cubicBezTo>
                  <a:cubicBezTo>
                    <a:pt x="3243" y="1406"/>
                    <a:pt x="3235" y="1226"/>
                    <a:pt x="3178" y="997"/>
                  </a:cubicBezTo>
                  <a:cubicBezTo>
                    <a:pt x="3178" y="997"/>
                    <a:pt x="3157" y="888"/>
                    <a:pt x="3114" y="788"/>
                  </a:cubicBezTo>
                  <a:lnTo>
                    <a:pt x="2898" y="436"/>
                  </a:lnTo>
                  <a:cubicBezTo>
                    <a:pt x="2883" y="421"/>
                    <a:pt x="2869" y="407"/>
                    <a:pt x="2855" y="386"/>
                  </a:cubicBezTo>
                  <a:cubicBezTo>
                    <a:pt x="2840" y="377"/>
                    <a:pt x="2826" y="364"/>
                    <a:pt x="2819" y="357"/>
                  </a:cubicBezTo>
                  <a:cubicBezTo>
                    <a:pt x="2733" y="284"/>
                    <a:pt x="2631" y="214"/>
                    <a:pt x="2531" y="155"/>
                  </a:cubicBezTo>
                  <a:cubicBezTo>
                    <a:pt x="2517" y="148"/>
                    <a:pt x="2502" y="141"/>
                    <a:pt x="2481" y="134"/>
                  </a:cubicBezTo>
                  <a:cubicBezTo>
                    <a:pt x="2438" y="105"/>
                    <a:pt x="2395" y="84"/>
                    <a:pt x="2358" y="69"/>
                  </a:cubicBezTo>
                  <a:cubicBezTo>
                    <a:pt x="2301" y="48"/>
                    <a:pt x="2258" y="32"/>
                    <a:pt x="2222" y="26"/>
                  </a:cubicBezTo>
                  <a:cubicBezTo>
                    <a:pt x="2193" y="19"/>
                    <a:pt x="2165" y="12"/>
                    <a:pt x="2136" y="12"/>
                  </a:cubicBezTo>
                  <a:cubicBezTo>
                    <a:pt x="2076" y="4"/>
                    <a:pt x="2018" y="1"/>
                    <a:pt x="1962" y="1"/>
                  </a:cubicBezTo>
                  <a:close/>
                  <a:moveTo>
                    <a:pt x="2675" y="3065"/>
                  </a:moveTo>
                  <a:cubicBezTo>
                    <a:pt x="2675" y="3066"/>
                    <a:pt x="2674" y="3066"/>
                    <a:pt x="2674" y="3067"/>
                  </a:cubicBezTo>
                  <a:cubicBezTo>
                    <a:pt x="2674" y="3066"/>
                    <a:pt x="2675" y="3066"/>
                    <a:pt x="2675" y="30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0"/>
          <p:cNvGrpSpPr/>
          <p:nvPr/>
        </p:nvGrpSpPr>
        <p:grpSpPr>
          <a:xfrm>
            <a:off x="2349436" y="423098"/>
            <a:ext cx="9606501" cy="6120209"/>
            <a:chOff x="1762077" y="317323"/>
            <a:chExt cx="7204876" cy="4590157"/>
          </a:xfrm>
        </p:grpSpPr>
        <p:sp>
          <p:nvSpPr>
            <p:cNvPr id="281" name="Google Shape;281;p20"/>
            <p:cNvSpPr/>
            <p:nvPr/>
          </p:nvSpPr>
          <p:spPr>
            <a:xfrm>
              <a:off x="8801727" y="11649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8449803" y="195354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83" name="Google Shape;283;p20"/>
            <p:cNvGrpSpPr/>
            <p:nvPr/>
          </p:nvGrpSpPr>
          <p:grpSpPr>
            <a:xfrm>
              <a:off x="8170040" y="317323"/>
              <a:ext cx="114150" cy="114196"/>
              <a:chOff x="-685100" y="4136737"/>
              <a:chExt cx="38359" cy="38359"/>
            </a:xfrm>
          </p:grpSpPr>
          <p:sp>
            <p:nvSpPr>
              <p:cNvPr id="284" name="Google Shape;284;p2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5" name="Google Shape;285;p2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286" name="Google Shape;286;p20"/>
            <p:cNvSpPr/>
            <p:nvPr/>
          </p:nvSpPr>
          <p:spPr>
            <a:xfrm>
              <a:off x="1762077" y="47722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6411616" y="1915200"/>
            <a:ext cx="34308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1"/>
          </p:nvPr>
        </p:nvSpPr>
        <p:spPr>
          <a:xfrm>
            <a:off x="6411783" y="3329600"/>
            <a:ext cx="3430800" cy="1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1"/>
          <p:cNvGrpSpPr/>
          <p:nvPr/>
        </p:nvGrpSpPr>
        <p:grpSpPr>
          <a:xfrm>
            <a:off x="282247" y="359597"/>
            <a:ext cx="1301840" cy="1393184"/>
            <a:chOff x="211685" y="269698"/>
            <a:chExt cx="976380" cy="1044888"/>
          </a:xfrm>
        </p:grpSpPr>
        <p:sp>
          <p:nvSpPr>
            <p:cNvPr id="291" name="Google Shape;291;p21"/>
            <p:cNvSpPr/>
            <p:nvPr/>
          </p:nvSpPr>
          <p:spPr>
            <a:xfrm>
              <a:off x="275053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92" name="Google Shape;292;p21"/>
            <p:cNvGrpSpPr/>
            <p:nvPr/>
          </p:nvGrpSpPr>
          <p:grpSpPr>
            <a:xfrm>
              <a:off x="1073915" y="269698"/>
              <a:ext cx="114150" cy="114196"/>
              <a:chOff x="-685100" y="4136737"/>
              <a:chExt cx="38359" cy="38359"/>
            </a:xfrm>
          </p:grpSpPr>
          <p:sp>
            <p:nvSpPr>
              <p:cNvPr id="293" name="Google Shape;293;p2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295" name="Google Shape;295;p21"/>
            <p:cNvSpPr/>
            <p:nvPr/>
          </p:nvSpPr>
          <p:spPr>
            <a:xfrm>
              <a:off x="211685" y="12138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16762" y="3839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97" name="Google Shape;297;p21"/>
          <p:cNvSpPr txBox="1">
            <a:spLocks noGrp="1"/>
          </p:cNvSpPr>
          <p:nvPr>
            <p:ph type="title"/>
          </p:nvPr>
        </p:nvSpPr>
        <p:spPr>
          <a:xfrm>
            <a:off x="3223517" y="2807793"/>
            <a:ext cx="30124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1"/>
          </p:nvPr>
        </p:nvSpPr>
        <p:spPr>
          <a:xfrm>
            <a:off x="3223533" y="4199765"/>
            <a:ext cx="3012400" cy="17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2"/>
          <p:cNvGrpSpPr/>
          <p:nvPr/>
        </p:nvGrpSpPr>
        <p:grpSpPr>
          <a:xfrm>
            <a:off x="-222213" y="2272139"/>
            <a:ext cx="12304311" cy="4181312"/>
            <a:chOff x="-166660" y="1704104"/>
            <a:chExt cx="9228233" cy="3135984"/>
          </a:xfrm>
        </p:grpSpPr>
        <p:sp>
          <p:nvSpPr>
            <p:cNvPr id="301" name="Google Shape;301;p22"/>
            <p:cNvSpPr/>
            <p:nvPr/>
          </p:nvSpPr>
          <p:spPr>
            <a:xfrm>
              <a:off x="-166660" y="21093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252477" y="17041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03785" y="2348197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04" name="Google Shape;304;p22"/>
            <p:cNvGrpSpPr/>
            <p:nvPr/>
          </p:nvGrpSpPr>
          <p:grpSpPr>
            <a:xfrm>
              <a:off x="8830365" y="3760098"/>
              <a:ext cx="114150" cy="114196"/>
              <a:chOff x="-685100" y="4136737"/>
              <a:chExt cx="38359" cy="38359"/>
            </a:xfrm>
          </p:grpSpPr>
          <p:sp>
            <p:nvSpPr>
              <p:cNvPr id="305" name="Google Shape;305;p22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06" name="Google Shape;306;p22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307" name="Google Shape;307;p22"/>
            <p:cNvSpPr/>
            <p:nvPr/>
          </p:nvSpPr>
          <p:spPr>
            <a:xfrm>
              <a:off x="8642440" y="44472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590762" y="40509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8430785" y="47407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10272000" cy="1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3"/>
          <p:cNvGrpSpPr/>
          <p:nvPr/>
        </p:nvGrpSpPr>
        <p:grpSpPr>
          <a:xfrm>
            <a:off x="230671" y="857772"/>
            <a:ext cx="11698024" cy="5705152"/>
            <a:chOff x="173003" y="643329"/>
            <a:chExt cx="8773518" cy="4278864"/>
          </a:xfrm>
        </p:grpSpPr>
        <p:grpSp>
          <p:nvGrpSpPr>
            <p:cNvPr id="314" name="Google Shape;314;p23"/>
            <p:cNvGrpSpPr/>
            <p:nvPr/>
          </p:nvGrpSpPr>
          <p:grpSpPr>
            <a:xfrm>
              <a:off x="173003" y="4096500"/>
              <a:ext cx="967437" cy="825693"/>
              <a:chOff x="173003" y="4096500"/>
              <a:chExt cx="967437" cy="825693"/>
            </a:xfrm>
          </p:grpSpPr>
          <p:grpSp>
            <p:nvGrpSpPr>
              <p:cNvPr id="315" name="Google Shape;315;p23"/>
              <p:cNvGrpSpPr/>
              <p:nvPr/>
            </p:nvGrpSpPr>
            <p:grpSpPr>
              <a:xfrm>
                <a:off x="1026290" y="4807998"/>
                <a:ext cx="114150" cy="114196"/>
                <a:chOff x="-685100" y="4136737"/>
                <a:chExt cx="38359" cy="38359"/>
              </a:xfrm>
            </p:grpSpPr>
            <p:sp>
              <p:nvSpPr>
                <p:cNvPr id="316" name="Google Shape;316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318" name="Google Shape;318;p23"/>
              <p:cNvSpPr/>
              <p:nvPr/>
            </p:nvSpPr>
            <p:spPr>
              <a:xfrm>
                <a:off x="173003" y="4580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92962" y="40965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20" name="Google Shape;320;p23"/>
            <p:cNvGrpSpPr/>
            <p:nvPr/>
          </p:nvGrpSpPr>
          <p:grpSpPr>
            <a:xfrm>
              <a:off x="8422315" y="643329"/>
              <a:ext cx="524205" cy="880858"/>
              <a:chOff x="8422315" y="643329"/>
              <a:chExt cx="524205" cy="880858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8841460" y="105746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8430777" y="64332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8422315" y="14976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6507396" y="3689567"/>
            <a:ext cx="3618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2066200" y="3689567"/>
            <a:ext cx="3618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2066201" y="3155660"/>
            <a:ext cx="3618400" cy="7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6507400" y="3155660"/>
            <a:ext cx="3618400" cy="7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4"/>
          <p:cNvGrpSpPr/>
          <p:nvPr/>
        </p:nvGrpSpPr>
        <p:grpSpPr>
          <a:xfrm>
            <a:off x="315454" y="304497"/>
            <a:ext cx="11729969" cy="6280301"/>
            <a:chOff x="236590" y="228373"/>
            <a:chExt cx="8797477" cy="4710226"/>
          </a:xfrm>
        </p:grpSpPr>
        <p:grpSp>
          <p:nvGrpSpPr>
            <p:cNvPr id="331" name="Google Shape;331;p24"/>
            <p:cNvGrpSpPr/>
            <p:nvPr/>
          </p:nvGrpSpPr>
          <p:grpSpPr>
            <a:xfrm>
              <a:off x="513562" y="228373"/>
              <a:ext cx="8520505" cy="4710226"/>
              <a:chOff x="513562" y="228373"/>
              <a:chExt cx="8520505" cy="4710226"/>
            </a:xfrm>
          </p:grpSpPr>
          <p:grpSp>
            <p:nvGrpSpPr>
              <p:cNvPr id="332" name="Google Shape;332;p24"/>
              <p:cNvGrpSpPr/>
              <p:nvPr/>
            </p:nvGrpSpPr>
            <p:grpSpPr>
              <a:xfrm>
                <a:off x="8699790" y="3091698"/>
                <a:ext cx="114150" cy="114196"/>
                <a:chOff x="-685100" y="4136737"/>
                <a:chExt cx="38359" cy="38359"/>
              </a:xfrm>
            </p:grpSpPr>
            <p:sp>
              <p:nvSpPr>
                <p:cNvPr id="333" name="Google Shape;333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335" name="Google Shape;335;p24"/>
              <p:cNvGrpSpPr/>
              <p:nvPr/>
            </p:nvGrpSpPr>
            <p:grpSpPr>
              <a:xfrm>
                <a:off x="513562" y="228373"/>
                <a:ext cx="8061130" cy="4710226"/>
                <a:chOff x="513562" y="228373"/>
                <a:chExt cx="8061130" cy="4710226"/>
              </a:xfrm>
            </p:grpSpPr>
            <p:sp>
              <p:nvSpPr>
                <p:cNvPr id="336" name="Google Shape;336;p24"/>
                <p:cNvSpPr/>
                <p:nvPr/>
              </p:nvSpPr>
              <p:spPr>
                <a:xfrm>
                  <a:off x="513562" y="44519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906835" y="4837822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grpSp>
              <p:nvGrpSpPr>
                <p:cNvPr id="338" name="Google Shape;338;p24"/>
                <p:cNvGrpSpPr/>
                <p:nvPr/>
              </p:nvGrpSpPr>
              <p:grpSpPr>
                <a:xfrm>
                  <a:off x="7899840" y="2283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9" name="Google Shape;339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  <p:sp>
                <p:nvSpPr>
                  <p:cNvPr id="340" name="Google Shape;340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341" name="Google Shape;341;p24"/>
                <p:cNvSpPr/>
                <p:nvPr/>
              </p:nvSpPr>
              <p:spPr>
                <a:xfrm>
                  <a:off x="8475537" y="4898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342" name="Google Shape;342;p24"/>
              <p:cNvSpPr/>
              <p:nvPr/>
            </p:nvSpPr>
            <p:spPr>
              <a:xfrm>
                <a:off x="8934912" y="34736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343" name="Google Shape;343;p24"/>
            <p:cNvSpPr/>
            <p:nvPr/>
          </p:nvSpPr>
          <p:spPr>
            <a:xfrm>
              <a:off x="236590" y="48133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8325640" y="22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5525625" y="2233533"/>
            <a:ext cx="4013600" cy="2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2"/>
          </p:nvPr>
        </p:nvSpPr>
        <p:spPr>
          <a:xfrm>
            <a:off x="969100" y="2233533"/>
            <a:ext cx="4013600" cy="2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4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5"/>
          <p:cNvGrpSpPr/>
          <p:nvPr/>
        </p:nvGrpSpPr>
        <p:grpSpPr>
          <a:xfrm>
            <a:off x="222420" y="324839"/>
            <a:ext cx="11568411" cy="6334852"/>
            <a:chOff x="166815" y="243629"/>
            <a:chExt cx="8676308" cy="4751139"/>
          </a:xfrm>
        </p:grpSpPr>
        <p:sp>
          <p:nvSpPr>
            <p:cNvPr id="350" name="Google Shape;350;p25"/>
            <p:cNvSpPr/>
            <p:nvPr/>
          </p:nvSpPr>
          <p:spPr>
            <a:xfrm>
              <a:off x="8652960" y="603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8009027" y="243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8423990" y="297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166815" y="48805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323860" y="43279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585962" y="46848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56" name="Google Shape;356;p25"/>
            <p:cNvGrpSpPr/>
            <p:nvPr/>
          </p:nvGrpSpPr>
          <p:grpSpPr>
            <a:xfrm>
              <a:off x="984215" y="4880573"/>
              <a:ext cx="114150" cy="114196"/>
              <a:chOff x="-685100" y="4136737"/>
              <a:chExt cx="38359" cy="38359"/>
            </a:xfrm>
          </p:grpSpPr>
          <p:sp>
            <p:nvSpPr>
              <p:cNvPr id="357" name="Google Shape;357;p2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359" name="Google Shape;359;p2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1"/>
          </p:nvPr>
        </p:nvSpPr>
        <p:spPr>
          <a:xfrm>
            <a:off x="960000" y="1519395"/>
            <a:ext cx="5123200" cy="4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1" name="Google Shape;361;p25"/>
          <p:cNvSpPr txBox="1">
            <a:spLocks noGrp="1"/>
          </p:cNvSpPr>
          <p:nvPr>
            <p:ph type="body" idx="2"/>
          </p:nvPr>
        </p:nvSpPr>
        <p:spPr>
          <a:xfrm>
            <a:off x="6117833" y="1519395"/>
            <a:ext cx="5123200" cy="4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6"/>
          <p:cNvGrpSpPr/>
          <p:nvPr/>
        </p:nvGrpSpPr>
        <p:grpSpPr>
          <a:xfrm>
            <a:off x="-278680" y="719331"/>
            <a:ext cx="12205411" cy="5894939"/>
            <a:chOff x="-209010" y="539498"/>
            <a:chExt cx="9154058" cy="4421204"/>
          </a:xfrm>
        </p:grpSpPr>
        <p:sp>
          <p:nvSpPr>
            <p:cNvPr id="364" name="Google Shape;364;p26"/>
            <p:cNvSpPr/>
            <p:nvPr/>
          </p:nvSpPr>
          <p:spPr>
            <a:xfrm>
              <a:off x="137152" y="9781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65" name="Google Shape;365;p26"/>
            <p:cNvGrpSpPr/>
            <p:nvPr/>
          </p:nvGrpSpPr>
          <p:grpSpPr>
            <a:xfrm>
              <a:off x="442090" y="539498"/>
              <a:ext cx="114150" cy="114196"/>
              <a:chOff x="-685100" y="4136737"/>
              <a:chExt cx="38359" cy="38359"/>
            </a:xfrm>
          </p:grpSpPr>
          <p:sp>
            <p:nvSpPr>
              <p:cNvPr id="366" name="Google Shape;366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368" name="Google Shape;368;p26"/>
            <p:cNvSpPr/>
            <p:nvPr/>
          </p:nvSpPr>
          <p:spPr>
            <a:xfrm>
              <a:off x="-209010" y="6537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8111350" y="4861351"/>
              <a:ext cx="105074" cy="99351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8525915" y="4934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8548850" y="45046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72" name="Google Shape;372;p26"/>
            <p:cNvGrpSpPr/>
            <p:nvPr/>
          </p:nvGrpSpPr>
          <p:grpSpPr>
            <a:xfrm>
              <a:off x="8807965" y="4028023"/>
              <a:ext cx="114162" cy="114196"/>
              <a:chOff x="-731163" y="4510964"/>
              <a:chExt cx="38363" cy="38359"/>
            </a:xfrm>
          </p:grpSpPr>
          <p:sp>
            <p:nvSpPr>
              <p:cNvPr id="373" name="Google Shape;373;p26"/>
              <p:cNvSpPr/>
              <p:nvPr/>
            </p:nvSpPr>
            <p:spPr>
              <a:xfrm>
                <a:off x="-731163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-731159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subTitle" idx="1"/>
          </p:nvPr>
        </p:nvSpPr>
        <p:spPr>
          <a:xfrm>
            <a:off x="959984" y="3690111"/>
            <a:ext cx="294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6"/>
          <p:cNvSpPr txBox="1">
            <a:spLocks noGrp="1"/>
          </p:cNvSpPr>
          <p:nvPr>
            <p:ph type="subTitle" idx="2"/>
          </p:nvPr>
        </p:nvSpPr>
        <p:spPr>
          <a:xfrm>
            <a:off x="4412960" y="3690111"/>
            <a:ext cx="294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subTitle" idx="3"/>
          </p:nvPr>
        </p:nvSpPr>
        <p:spPr>
          <a:xfrm>
            <a:off x="7865936" y="3690111"/>
            <a:ext cx="294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6"/>
          <p:cNvSpPr txBox="1">
            <a:spLocks noGrp="1"/>
          </p:cNvSpPr>
          <p:nvPr>
            <p:ph type="subTitle" idx="4"/>
          </p:nvPr>
        </p:nvSpPr>
        <p:spPr>
          <a:xfrm>
            <a:off x="959984" y="3153667"/>
            <a:ext cx="2949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380" name="Google Shape;380;p26"/>
          <p:cNvSpPr txBox="1">
            <a:spLocks noGrp="1"/>
          </p:cNvSpPr>
          <p:nvPr>
            <p:ph type="subTitle" idx="5"/>
          </p:nvPr>
        </p:nvSpPr>
        <p:spPr>
          <a:xfrm>
            <a:off x="4412960" y="3153667"/>
            <a:ext cx="2949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subTitle" idx="6"/>
          </p:nvPr>
        </p:nvSpPr>
        <p:spPr>
          <a:xfrm>
            <a:off x="7865936" y="3153667"/>
            <a:ext cx="2949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392120" y="297314"/>
            <a:ext cx="11542467" cy="4194644"/>
            <a:chOff x="294090" y="222985"/>
            <a:chExt cx="8656850" cy="3145983"/>
          </a:xfrm>
        </p:grpSpPr>
        <p:sp>
          <p:nvSpPr>
            <p:cNvPr id="182" name="Google Shape;182;p14"/>
            <p:cNvSpPr/>
            <p:nvPr/>
          </p:nvSpPr>
          <p:spPr>
            <a:xfrm>
              <a:off x="294090" y="23853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8596637" y="7553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011640" y="266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5" name="Google Shape;185;p14"/>
            <p:cNvGrpSpPr/>
            <p:nvPr/>
          </p:nvGrpSpPr>
          <p:grpSpPr>
            <a:xfrm>
              <a:off x="8836790" y="222985"/>
              <a:ext cx="114150" cy="114196"/>
              <a:chOff x="-685100" y="4136737"/>
              <a:chExt cx="38359" cy="38359"/>
            </a:xfrm>
          </p:grpSpPr>
          <p:sp>
            <p:nvSpPr>
              <p:cNvPr id="186" name="Google Shape;186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14"/>
            <p:cNvGrpSpPr/>
            <p:nvPr/>
          </p:nvGrpSpPr>
          <p:grpSpPr>
            <a:xfrm>
              <a:off x="446578" y="3254773"/>
              <a:ext cx="114150" cy="114196"/>
              <a:chOff x="-685100" y="4136737"/>
              <a:chExt cx="38359" cy="38359"/>
            </a:xfrm>
          </p:grpSpPr>
          <p:sp>
            <p:nvSpPr>
              <p:cNvPr id="189" name="Google Shape;189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5101033" y="4303717"/>
            <a:ext cx="6140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1"/>
          </p:nvPr>
        </p:nvSpPr>
        <p:spPr>
          <a:xfrm>
            <a:off x="5100967" y="1671884"/>
            <a:ext cx="61400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080252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7"/>
          <p:cNvGrpSpPr/>
          <p:nvPr/>
        </p:nvGrpSpPr>
        <p:grpSpPr>
          <a:xfrm>
            <a:off x="366737" y="1268521"/>
            <a:ext cx="11591720" cy="5395003"/>
            <a:chOff x="275053" y="951391"/>
            <a:chExt cx="8693790" cy="4046252"/>
          </a:xfrm>
        </p:grpSpPr>
        <p:grpSp>
          <p:nvGrpSpPr>
            <p:cNvPr id="384" name="Google Shape;384;p27"/>
            <p:cNvGrpSpPr/>
            <p:nvPr/>
          </p:nvGrpSpPr>
          <p:grpSpPr>
            <a:xfrm>
              <a:off x="1229490" y="4883448"/>
              <a:ext cx="114150" cy="114196"/>
              <a:chOff x="-685100" y="4136737"/>
              <a:chExt cx="38359" cy="38359"/>
            </a:xfrm>
          </p:grpSpPr>
          <p:sp>
            <p:nvSpPr>
              <p:cNvPr id="385" name="Google Shape;385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387" name="Google Shape;387;p27"/>
            <p:cNvSpPr/>
            <p:nvPr/>
          </p:nvSpPr>
          <p:spPr>
            <a:xfrm>
              <a:off x="275053" y="4893276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08927" y="4422021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8669860" y="9513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8355790" y="21027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8869687" y="17170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"/>
          </p:nvPr>
        </p:nvSpPr>
        <p:spPr>
          <a:xfrm>
            <a:off x="4722497" y="2955232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2"/>
          </p:nvPr>
        </p:nvSpPr>
        <p:spPr>
          <a:xfrm>
            <a:off x="8011600" y="2955232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3"/>
          </p:nvPr>
        </p:nvSpPr>
        <p:spPr>
          <a:xfrm>
            <a:off x="4722497" y="526088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7"/>
          <p:cNvSpPr txBox="1">
            <a:spLocks noGrp="1"/>
          </p:cNvSpPr>
          <p:nvPr>
            <p:ph type="subTitle" idx="4"/>
          </p:nvPr>
        </p:nvSpPr>
        <p:spPr>
          <a:xfrm>
            <a:off x="8011600" y="526088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7"/>
          <p:cNvSpPr txBox="1">
            <a:spLocks noGrp="1"/>
          </p:cNvSpPr>
          <p:nvPr>
            <p:ph type="subTitle" idx="5"/>
          </p:nvPr>
        </p:nvSpPr>
        <p:spPr>
          <a:xfrm>
            <a:off x="4722497" y="2484299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subTitle" idx="6"/>
          </p:nvPr>
        </p:nvSpPr>
        <p:spPr>
          <a:xfrm>
            <a:off x="4722497" y="4796468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7"/>
          </p:nvPr>
        </p:nvSpPr>
        <p:spPr>
          <a:xfrm>
            <a:off x="8011600" y="2484299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subTitle" idx="8"/>
          </p:nvPr>
        </p:nvSpPr>
        <p:spPr>
          <a:xfrm>
            <a:off x="8011600" y="4796468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8"/>
          <p:cNvGrpSpPr/>
          <p:nvPr/>
        </p:nvGrpSpPr>
        <p:grpSpPr>
          <a:xfrm>
            <a:off x="276614" y="335434"/>
            <a:ext cx="11734524" cy="4867433"/>
            <a:chOff x="207460" y="251575"/>
            <a:chExt cx="8800893" cy="3650575"/>
          </a:xfrm>
        </p:grpSpPr>
        <p:sp>
          <p:nvSpPr>
            <p:cNvPr id="403" name="Google Shape;403;p28"/>
            <p:cNvSpPr/>
            <p:nvPr/>
          </p:nvSpPr>
          <p:spPr>
            <a:xfrm>
              <a:off x="207460" y="367181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84537" y="38028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312515" y="3314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406" name="Google Shape;406;p28"/>
            <p:cNvGrpSpPr/>
            <p:nvPr/>
          </p:nvGrpSpPr>
          <p:grpSpPr>
            <a:xfrm>
              <a:off x="8658990" y="797848"/>
              <a:ext cx="114150" cy="114196"/>
              <a:chOff x="-685100" y="4136737"/>
              <a:chExt cx="38359" cy="38359"/>
            </a:xfrm>
          </p:grpSpPr>
          <p:sp>
            <p:nvSpPr>
              <p:cNvPr id="407" name="Google Shape;407;p2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409" name="Google Shape;409;p28"/>
            <p:cNvSpPr/>
            <p:nvPr/>
          </p:nvSpPr>
          <p:spPr>
            <a:xfrm>
              <a:off x="8423990" y="1288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8843127" y="1659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7912110" y="30673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8666500" y="2515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13" name="Google Shape;413;p28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8"/>
          <p:cNvSpPr txBox="1">
            <a:spLocks noGrp="1"/>
          </p:cNvSpPr>
          <p:nvPr>
            <p:ph type="subTitle" idx="1"/>
          </p:nvPr>
        </p:nvSpPr>
        <p:spPr>
          <a:xfrm>
            <a:off x="5066972" y="1784960"/>
            <a:ext cx="49104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8"/>
          <p:cNvSpPr txBox="1">
            <a:spLocks noGrp="1"/>
          </p:cNvSpPr>
          <p:nvPr>
            <p:ph type="subTitle" idx="2"/>
          </p:nvPr>
        </p:nvSpPr>
        <p:spPr>
          <a:xfrm>
            <a:off x="5375180" y="2727059"/>
            <a:ext cx="4910400" cy="5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8"/>
          <p:cNvSpPr txBox="1">
            <a:spLocks noGrp="1"/>
          </p:cNvSpPr>
          <p:nvPr>
            <p:ph type="subTitle" idx="3"/>
          </p:nvPr>
        </p:nvSpPr>
        <p:spPr>
          <a:xfrm>
            <a:off x="5991595" y="4603255"/>
            <a:ext cx="49104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8"/>
          <p:cNvSpPr txBox="1">
            <a:spLocks noGrp="1"/>
          </p:cNvSpPr>
          <p:nvPr>
            <p:ph type="subTitle" idx="4"/>
          </p:nvPr>
        </p:nvSpPr>
        <p:spPr>
          <a:xfrm>
            <a:off x="6299803" y="5545352"/>
            <a:ext cx="49104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8"/>
          <p:cNvSpPr txBox="1">
            <a:spLocks noGrp="1"/>
          </p:cNvSpPr>
          <p:nvPr>
            <p:ph type="subTitle" idx="5"/>
          </p:nvPr>
        </p:nvSpPr>
        <p:spPr>
          <a:xfrm>
            <a:off x="1576183" y="1784960"/>
            <a:ext cx="35160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subTitle" idx="6"/>
          </p:nvPr>
        </p:nvSpPr>
        <p:spPr>
          <a:xfrm>
            <a:off x="2500808" y="4605255"/>
            <a:ext cx="35160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420" name="Google Shape;420;p28"/>
          <p:cNvSpPr txBox="1">
            <a:spLocks noGrp="1"/>
          </p:cNvSpPr>
          <p:nvPr>
            <p:ph type="subTitle" idx="7"/>
          </p:nvPr>
        </p:nvSpPr>
        <p:spPr>
          <a:xfrm>
            <a:off x="1884391" y="2725059"/>
            <a:ext cx="35160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421" name="Google Shape;421;p28"/>
          <p:cNvSpPr txBox="1">
            <a:spLocks noGrp="1"/>
          </p:cNvSpPr>
          <p:nvPr>
            <p:ph type="subTitle" idx="8"/>
          </p:nvPr>
        </p:nvSpPr>
        <p:spPr>
          <a:xfrm>
            <a:off x="2809016" y="5545352"/>
            <a:ext cx="35160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subTitle" idx="9"/>
          </p:nvPr>
        </p:nvSpPr>
        <p:spPr>
          <a:xfrm>
            <a:off x="5683387" y="3665156"/>
            <a:ext cx="4910400" cy="5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13"/>
          </p:nvPr>
        </p:nvSpPr>
        <p:spPr>
          <a:xfrm>
            <a:off x="2192599" y="3665156"/>
            <a:ext cx="35160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grpSp>
        <p:nvGrpSpPr>
          <p:cNvPr id="424" name="Google Shape;424;p28"/>
          <p:cNvGrpSpPr/>
          <p:nvPr/>
        </p:nvGrpSpPr>
        <p:grpSpPr>
          <a:xfrm flipH="1">
            <a:off x="142624" y="5850456"/>
            <a:ext cx="1741765" cy="1534299"/>
            <a:chOff x="148148" y="2447899"/>
            <a:chExt cx="2423606" cy="2134924"/>
          </a:xfrm>
        </p:grpSpPr>
        <p:grpSp>
          <p:nvGrpSpPr>
            <p:cNvPr id="425" name="Google Shape;425;p28"/>
            <p:cNvGrpSpPr/>
            <p:nvPr/>
          </p:nvGrpSpPr>
          <p:grpSpPr>
            <a:xfrm>
              <a:off x="148148" y="2447899"/>
              <a:ext cx="2423606" cy="2134924"/>
              <a:chOff x="148148" y="2447899"/>
              <a:chExt cx="2423606" cy="2134924"/>
            </a:xfrm>
          </p:grpSpPr>
          <p:sp>
            <p:nvSpPr>
              <p:cNvPr id="426" name="Google Shape;426;p28"/>
              <p:cNvSpPr/>
              <p:nvPr/>
            </p:nvSpPr>
            <p:spPr>
              <a:xfrm>
                <a:off x="148148" y="3381675"/>
                <a:ext cx="2423606" cy="128025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273" extrusionOk="0">
                    <a:moveTo>
                      <a:pt x="0" y="0"/>
                    </a:moveTo>
                    <a:lnTo>
                      <a:pt x="0" y="273"/>
                    </a:lnTo>
                    <a:lnTo>
                      <a:pt x="7260" y="273"/>
                    </a:lnTo>
                    <a:lnTo>
                      <a:pt x="72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1285375" y="3509237"/>
                <a:ext cx="149137" cy="1073586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47" extrusionOk="0">
                    <a:moveTo>
                      <a:pt x="0" y="1"/>
                    </a:moveTo>
                    <a:lnTo>
                      <a:pt x="0" y="4847"/>
                    </a:lnTo>
                    <a:lnTo>
                      <a:pt x="318" y="4847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407967" y="3311322"/>
                <a:ext cx="660352" cy="70817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1" extrusionOk="0">
                    <a:moveTo>
                      <a:pt x="123" y="0"/>
                    </a:moveTo>
                    <a:lnTo>
                      <a:pt x="0" y="150"/>
                    </a:lnTo>
                    <a:lnTo>
                      <a:pt x="1358" y="150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1044396" y="2447899"/>
                <a:ext cx="1416380" cy="934223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992" extrusionOk="0">
                    <a:moveTo>
                      <a:pt x="1812" y="791"/>
                    </a:moveTo>
                    <a:cubicBezTo>
                      <a:pt x="1891" y="791"/>
                      <a:pt x="1935" y="856"/>
                      <a:pt x="1914" y="935"/>
                    </a:cubicBezTo>
                    <a:cubicBezTo>
                      <a:pt x="1905" y="970"/>
                      <a:pt x="1885" y="1056"/>
                      <a:pt x="1669" y="1172"/>
                    </a:cubicBezTo>
                    <a:lnTo>
                      <a:pt x="1576" y="1222"/>
                    </a:lnTo>
                    <a:lnTo>
                      <a:pt x="1510" y="1172"/>
                    </a:lnTo>
                    <a:cubicBezTo>
                      <a:pt x="1360" y="1056"/>
                      <a:pt x="1381" y="970"/>
                      <a:pt x="1396" y="935"/>
                    </a:cubicBezTo>
                    <a:cubicBezTo>
                      <a:pt x="1417" y="856"/>
                      <a:pt x="1496" y="791"/>
                      <a:pt x="1576" y="791"/>
                    </a:cubicBezTo>
                    <a:cubicBezTo>
                      <a:pt x="1626" y="791"/>
                      <a:pt x="1662" y="820"/>
                      <a:pt x="1676" y="856"/>
                    </a:cubicBezTo>
                    <a:cubicBezTo>
                      <a:pt x="1712" y="820"/>
                      <a:pt x="1762" y="791"/>
                      <a:pt x="1812" y="791"/>
                    </a:cubicBezTo>
                    <a:close/>
                    <a:moveTo>
                      <a:pt x="634" y="0"/>
                    </a:moveTo>
                    <a:lnTo>
                      <a:pt x="130" y="1589"/>
                    </a:lnTo>
                    <a:lnTo>
                      <a:pt x="51" y="1841"/>
                    </a:lnTo>
                    <a:lnTo>
                      <a:pt x="1" y="1991"/>
                    </a:lnTo>
                    <a:lnTo>
                      <a:pt x="2388" y="1991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430" name="Google Shape;430;p28"/>
            <p:cNvSpPr/>
            <p:nvPr/>
          </p:nvSpPr>
          <p:spPr>
            <a:xfrm>
              <a:off x="1682232" y="2818406"/>
              <a:ext cx="269675" cy="202603"/>
            </a:xfrm>
            <a:custGeom>
              <a:avLst/>
              <a:gdLst/>
              <a:ahLst/>
              <a:cxnLst/>
              <a:rect l="l" t="t" r="r" b="b"/>
              <a:pathLst>
                <a:path w="575" h="432" extrusionOk="0">
                  <a:moveTo>
                    <a:pt x="216" y="1"/>
                  </a:moveTo>
                  <a:cubicBezTo>
                    <a:pt x="136" y="1"/>
                    <a:pt x="57" y="66"/>
                    <a:pt x="36" y="145"/>
                  </a:cubicBezTo>
                  <a:cubicBezTo>
                    <a:pt x="21" y="180"/>
                    <a:pt x="0" y="266"/>
                    <a:pt x="150" y="382"/>
                  </a:cubicBezTo>
                  <a:lnTo>
                    <a:pt x="216" y="432"/>
                  </a:lnTo>
                  <a:lnTo>
                    <a:pt x="309" y="382"/>
                  </a:lnTo>
                  <a:cubicBezTo>
                    <a:pt x="525" y="266"/>
                    <a:pt x="545" y="180"/>
                    <a:pt x="554" y="145"/>
                  </a:cubicBezTo>
                  <a:cubicBezTo>
                    <a:pt x="575" y="66"/>
                    <a:pt x="531" y="1"/>
                    <a:pt x="452" y="1"/>
                  </a:cubicBezTo>
                  <a:cubicBezTo>
                    <a:pt x="402" y="1"/>
                    <a:pt x="352" y="30"/>
                    <a:pt x="316" y="66"/>
                  </a:cubicBezTo>
                  <a:cubicBezTo>
                    <a:pt x="302" y="30"/>
                    <a:pt x="266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9"/>
          <p:cNvGrpSpPr/>
          <p:nvPr/>
        </p:nvGrpSpPr>
        <p:grpSpPr>
          <a:xfrm>
            <a:off x="233853" y="271173"/>
            <a:ext cx="11660144" cy="6413343"/>
            <a:chOff x="175390" y="203379"/>
            <a:chExt cx="8745108" cy="4810007"/>
          </a:xfrm>
        </p:grpSpPr>
        <p:grpSp>
          <p:nvGrpSpPr>
            <p:cNvPr id="433" name="Google Shape;433;p29"/>
            <p:cNvGrpSpPr/>
            <p:nvPr/>
          </p:nvGrpSpPr>
          <p:grpSpPr>
            <a:xfrm>
              <a:off x="175390" y="707848"/>
              <a:ext cx="114150" cy="114196"/>
              <a:chOff x="-685100" y="4136737"/>
              <a:chExt cx="38359" cy="38359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436" name="Google Shape;436;p29"/>
            <p:cNvSpPr/>
            <p:nvPr/>
          </p:nvSpPr>
          <p:spPr>
            <a:xfrm>
              <a:off x="503653" y="3121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178552" y="2033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7799935" y="49126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8501387" y="48132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8501365" y="43371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441" name="Google Shape;441;p29"/>
            <p:cNvGrpSpPr/>
            <p:nvPr/>
          </p:nvGrpSpPr>
          <p:grpSpPr>
            <a:xfrm>
              <a:off x="8806340" y="3908248"/>
              <a:ext cx="114150" cy="114196"/>
              <a:chOff x="-685100" y="4136737"/>
              <a:chExt cx="38359" cy="38359"/>
            </a:xfrm>
          </p:grpSpPr>
          <p:sp>
            <p:nvSpPr>
              <p:cNvPr id="442" name="Google Shape;442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444" name="Google Shape;444;p29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1"/>
          </p:nvPr>
        </p:nvSpPr>
        <p:spPr>
          <a:xfrm>
            <a:off x="1061583" y="26778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2"/>
          </p:nvPr>
        </p:nvSpPr>
        <p:spPr>
          <a:xfrm>
            <a:off x="4623193" y="26778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9"/>
          <p:cNvSpPr txBox="1">
            <a:spLocks noGrp="1"/>
          </p:cNvSpPr>
          <p:nvPr>
            <p:ph type="subTitle" idx="3"/>
          </p:nvPr>
        </p:nvSpPr>
        <p:spPr>
          <a:xfrm>
            <a:off x="1061583" y="4673700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subTitle" idx="4"/>
          </p:nvPr>
        </p:nvSpPr>
        <p:spPr>
          <a:xfrm>
            <a:off x="4623193" y="4673700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5"/>
          </p:nvPr>
        </p:nvSpPr>
        <p:spPr>
          <a:xfrm>
            <a:off x="8184804" y="26778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29"/>
          <p:cNvSpPr txBox="1">
            <a:spLocks noGrp="1"/>
          </p:cNvSpPr>
          <p:nvPr>
            <p:ph type="subTitle" idx="6"/>
          </p:nvPr>
        </p:nvSpPr>
        <p:spPr>
          <a:xfrm>
            <a:off x="8184804" y="4673700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ubTitle" idx="7"/>
          </p:nvPr>
        </p:nvSpPr>
        <p:spPr>
          <a:xfrm>
            <a:off x="1061583" y="2234200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452" name="Google Shape;452;p29"/>
          <p:cNvSpPr txBox="1">
            <a:spLocks noGrp="1"/>
          </p:cNvSpPr>
          <p:nvPr>
            <p:ph type="subTitle" idx="8"/>
          </p:nvPr>
        </p:nvSpPr>
        <p:spPr>
          <a:xfrm>
            <a:off x="4623193" y="2234200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453" name="Google Shape;453;p29"/>
          <p:cNvSpPr txBox="1">
            <a:spLocks noGrp="1"/>
          </p:cNvSpPr>
          <p:nvPr>
            <p:ph type="subTitle" idx="9"/>
          </p:nvPr>
        </p:nvSpPr>
        <p:spPr>
          <a:xfrm>
            <a:off x="8184804" y="2234200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subTitle" idx="13"/>
          </p:nvPr>
        </p:nvSpPr>
        <p:spPr>
          <a:xfrm>
            <a:off x="1061583" y="4230035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455" name="Google Shape;455;p29"/>
          <p:cNvSpPr txBox="1">
            <a:spLocks noGrp="1"/>
          </p:cNvSpPr>
          <p:nvPr>
            <p:ph type="subTitle" idx="14"/>
          </p:nvPr>
        </p:nvSpPr>
        <p:spPr>
          <a:xfrm>
            <a:off x="4623193" y="4230035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  <p:sp>
        <p:nvSpPr>
          <p:cNvPr id="456" name="Google Shape;456;p29"/>
          <p:cNvSpPr txBox="1">
            <a:spLocks noGrp="1"/>
          </p:cNvSpPr>
          <p:nvPr>
            <p:ph type="subTitle" idx="15"/>
          </p:nvPr>
        </p:nvSpPr>
        <p:spPr>
          <a:xfrm>
            <a:off x="8184804" y="4230035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0"/>
          <p:cNvGrpSpPr/>
          <p:nvPr/>
        </p:nvGrpSpPr>
        <p:grpSpPr>
          <a:xfrm>
            <a:off x="373387" y="2328097"/>
            <a:ext cx="11407211" cy="4123355"/>
            <a:chOff x="280040" y="1746073"/>
            <a:chExt cx="8555408" cy="3092516"/>
          </a:xfrm>
        </p:grpSpPr>
        <p:sp>
          <p:nvSpPr>
            <p:cNvPr id="459" name="Google Shape;459;p30"/>
            <p:cNvSpPr/>
            <p:nvPr/>
          </p:nvSpPr>
          <p:spPr>
            <a:xfrm>
              <a:off x="356252" y="41261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130935" y="47392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280040" y="35148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8416315" y="24482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463" name="Google Shape;463;p30"/>
            <p:cNvGrpSpPr/>
            <p:nvPr/>
          </p:nvGrpSpPr>
          <p:grpSpPr>
            <a:xfrm>
              <a:off x="8683040" y="1746073"/>
              <a:ext cx="114150" cy="114196"/>
              <a:chOff x="-685100" y="4136737"/>
              <a:chExt cx="38359" cy="38359"/>
            </a:xfrm>
          </p:grpSpPr>
          <p:sp>
            <p:nvSpPr>
              <p:cNvPr id="464" name="Google Shape;464;p3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65" name="Google Shape;465;p3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466" name="Google Shape;466;p30"/>
            <p:cNvSpPr/>
            <p:nvPr/>
          </p:nvSpPr>
          <p:spPr>
            <a:xfrm>
              <a:off x="2026190" y="47756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67" name="Google Shape;467;p30"/>
          <p:cNvSpPr txBox="1">
            <a:spLocks noGrp="1"/>
          </p:cNvSpPr>
          <p:nvPr>
            <p:ph type="title" hasCustomPrompt="1"/>
          </p:nvPr>
        </p:nvSpPr>
        <p:spPr>
          <a:xfrm>
            <a:off x="950967" y="870300"/>
            <a:ext cx="545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30"/>
          <p:cNvSpPr txBox="1">
            <a:spLocks noGrp="1"/>
          </p:cNvSpPr>
          <p:nvPr>
            <p:ph type="subTitle" idx="1"/>
          </p:nvPr>
        </p:nvSpPr>
        <p:spPr>
          <a:xfrm>
            <a:off x="950967" y="1788867"/>
            <a:ext cx="5459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30"/>
          <p:cNvSpPr txBox="1">
            <a:spLocks noGrp="1"/>
          </p:cNvSpPr>
          <p:nvPr>
            <p:ph type="title" idx="2" hasCustomPrompt="1"/>
          </p:nvPr>
        </p:nvSpPr>
        <p:spPr>
          <a:xfrm>
            <a:off x="3366200" y="2673317"/>
            <a:ext cx="545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30"/>
          <p:cNvSpPr txBox="1">
            <a:spLocks noGrp="1"/>
          </p:cNvSpPr>
          <p:nvPr>
            <p:ph type="subTitle" idx="3"/>
          </p:nvPr>
        </p:nvSpPr>
        <p:spPr>
          <a:xfrm>
            <a:off x="3366200" y="3591883"/>
            <a:ext cx="5459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4" hasCustomPrompt="1"/>
          </p:nvPr>
        </p:nvSpPr>
        <p:spPr>
          <a:xfrm>
            <a:off x="5781433" y="4476335"/>
            <a:ext cx="545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2" name="Google Shape;472;p30"/>
          <p:cNvSpPr txBox="1">
            <a:spLocks noGrp="1"/>
          </p:cNvSpPr>
          <p:nvPr>
            <p:ph type="subTitle" idx="5"/>
          </p:nvPr>
        </p:nvSpPr>
        <p:spPr>
          <a:xfrm>
            <a:off x="5781433" y="5394900"/>
            <a:ext cx="5459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31"/>
          <p:cNvGrpSpPr/>
          <p:nvPr/>
        </p:nvGrpSpPr>
        <p:grpSpPr>
          <a:xfrm>
            <a:off x="185254" y="514639"/>
            <a:ext cx="12204877" cy="6074077"/>
            <a:chOff x="138940" y="385979"/>
            <a:chExt cx="9153658" cy="4555558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8940" y="385979"/>
              <a:ext cx="815713" cy="707939"/>
              <a:chOff x="138940" y="385979"/>
              <a:chExt cx="815713" cy="70793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253090" y="6870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477" name="Google Shape;477;p31"/>
              <p:cNvGrpSpPr/>
              <p:nvPr/>
            </p:nvGrpSpPr>
            <p:grpSpPr>
              <a:xfrm>
                <a:off x="138940" y="979723"/>
                <a:ext cx="114150" cy="114196"/>
                <a:chOff x="-685100" y="4136737"/>
                <a:chExt cx="38359" cy="38359"/>
              </a:xfrm>
            </p:grpSpPr>
            <p:sp>
              <p:nvSpPr>
                <p:cNvPr id="478" name="Google Shape;478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480" name="Google Shape;480;p31"/>
              <p:cNvSpPr/>
              <p:nvPr/>
            </p:nvSpPr>
            <p:spPr>
              <a:xfrm>
                <a:off x="789427" y="3859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81" name="Google Shape;481;p31"/>
            <p:cNvGrpSpPr/>
            <p:nvPr/>
          </p:nvGrpSpPr>
          <p:grpSpPr>
            <a:xfrm>
              <a:off x="7815365" y="3282566"/>
              <a:ext cx="1477233" cy="1658972"/>
              <a:chOff x="7815365" y="3282566"/>
              <a:chExt cx="1477233" cy="1658972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7815365" y="4915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8675210" y="3282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8522812" y="37498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8873465" y="34397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486" name="Google Shape;486;p31"/>
          <p:cNvSpPr txBox="1">
            <a:spLocks noGrp="1"/>
          </p:cNvSpPr>
          <p:nvPr>
            <p:ph type="title" hasCustomPrompt="1"/>
          </p:nvPr>
        </p:nvSpPr>
        <p:spPr>
          <a:xfrm>
            <a:off x="1769767" y="1983967"/>
            <a:ext cx="1865200" cy="6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1052567" y="3885364"/>
            <a:ext cx="30772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1052567" y="3415567"/>
            <a:ext cx="30772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3" hasCustomPrompt="1"/>
          </p:nvPr>
        </p:nvSpPr>
        <p:spPr>
          <a:xfrm>
            <a:off x="5164133" y="1983967"/>
            <a:ext cx="1863600" cy="6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4"/>
          </p:nvPr>
        </p:nvSpPr>
        <p:spPr>
          <a:xfrm>
            <a:off x="4557347" y="3885364"/>
            <a:ext cx="30772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5"/>
          </p:nvPr>
        </p:nvSpPr>
        <p:spPr>
          <a:xfrm>
            <a:off x="4557347" y="3415567"/>
            <a:ext cx="30772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6" hasCustomPrompt="1"/>
          </p:nvPr>
        </p:nvSpPr>
        <p:spPr>
          <a:xfrm>
            <a:off x="8556900" y="1983967"/>
            <a:ext cx="1863600" cy="6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1"/>
          <p:cNvSpPr txBox="1">
            <a:spLocks noGrp="1"/>
          </p:cNvSpPr>
          <p:nvPr>
            <p:ph type="subTitle" idx="7"/>
          </p:nvPr>
        </p:nvSpPr>
        <p:spPr>
          <a:xfrm>
            <a:off x="8062128" y="3885364"/>
            <a:ext cx="30772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8"/>
          </p:nvPr>
        </p:nvSpPr>
        <p:spPr>
          <a:xfrm>
            <a:off x="8062128" y="3415567"/>
            <a:ext cx="30772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title" idx="9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32"/>
          <p:cNvGrpSpPr/>
          <p:nvPr/>
        </p:nvGrpSpPr>
        <p:grpSpPr>
          <a:xfrm>
            <a:off x="336950" y="1620300"/>
            <a:ext cx="11451015" cy="5028117"/>
            <a:chOff x="252712" y="1215225"/>
            <a:chExt cx="8588261" cy="3771088"/>
          </a:xfrm>
        </p:grpSpPr>
        <p:sp>
          <p:nvSpPr>
            <p:cNvPr id="498" name="Google Shape;498;p32"/>
            <p:cNvSpPr/>
            <p:nvPr/>
          </p:nvSpPr>
          <p:spPr>
            <a:xfrm>
              <a:off x="252712" y="43755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351885" y="48869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77090" y="47071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8735910" y="17648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8421840" y="25584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8581837" y="12152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04" name="Google Shape;504;p32"/>
          <p:cNvSpPr txBox="1">
            <a:spLocks noGrp="1"/>
          </p:cNvSpPr>
          <p:nvPr>
            <p:ph type="title"/>
          </p:nvPr>
        </p:nvSpPr>
        <p:spPr>
          <a:xfrm>
            <a:off x="951005" y="794951"/>
            <a:ext cx="48536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32"/>
          <p:cNvSpPr txBox="1">
            <a:spLocks noGrp="1"/>
          </p:cNvSpPr>
          <p:nvPr>
            <p:ph type="subTitle" idx="1"/>
          </p:nvPr>
        </p:nvSpPr>
        <p:spPr>
          <a:xfrm>
            <a:off x="950967" y="2140200"/>
            <a:ext cx="4853600" cy="1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32"/>
          <p:cNvSpPr txBox="1"/>
          <p:nvPr/>
        </p:nvSpPr>
        <p:spPr>
          <a:xfrm>
            <a:off x="951000" y="4553900"/>
            <a:ext cx="4853600" cy="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6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6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6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600" b="1" u="sng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>
            <a:off x="215187" y="225965"/>
            <a:ext cx="11716173" cy="6466084"/>
            <a:chOff x="161390" y="169473"/>
            <a:chExt cx="8787130" cy="4849563"/>
          </a:xfrm>
        </p:grpSpPr>
        <p:sp>
          <p:nvSpPr>
            <p:cNvPr id="509" name="Google Shape;509;p33"/>
            <p:cNvSpPr/>
            <p:nvPr/>
          </p:nvSpPr>
          <p:spPr>
            <a:xfrm>
              <a:off x="1066352" y="2836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1390" y="7536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511" name="Google Shape;511;p33"/>
            <p:cNvGrpSpPr/>
            <p:nvPr/>
          </p:nvGrpSpPr>
          <p:grpSpPr>
            <a:xfrm>
              <a:off x="509840" y="169473"/>
              <a:ext cx="114150" cy="114196"/>
              <a:chOff x="-685100" y="4136737"/>
              <a:chExt cx="38359" cy="38359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514" name="Google Shape;514;p33"/>
            <p:cNvSpPr/>
            <p:nvPr/>
          </p:nvSpPr>
          <p:spPr>
            <a:xfrm>
              <a:off x="318435" y="11649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686165" y="4891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516" name="Google Shape;516;p33"/>
            <p:cNvGrpSpPr/>
            <p:nvPr/>
          </p:nvGrpSpPr>
          <p:grpSpPr>
            <a:xfrm>
              <a:off x="8510815" y="4649073"/>
              <a:ext cx="114150" cy="114196"/>
              <a:chOff x="-685100" y="4136737"/>
              <a:chExt cx="38359" cy="38359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519" name="Google Shape;519;p33"/>
            <p:cNvSpPr/>
            <p:nvPr/>
          </p:nvSpPr>
          <p:spPr>
            <a:xfrm>
              <a:off x="8846412" y="42097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843460" y="49182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510815" y="3791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4"/>
          <p:cNvGrpSpPr/>
          <p:nvPr/>
        </p:nvGrpSpPr>
        <p:grpSpPr>
          <a:xfrm>
            <a:off x="111853" y="2701747"/>
            <a:ext cx="11930011" cy="2300735"/>
            <a:chOff x="83890" y="2026310"/>
            <a:chExt cx="8947508" cy="1725551"/>
          </a:xfrm>
        </p:grpSpPr>
        <p:sp>
          <p:nvSpPr>
            <p:cNvPr id="524" name="Google Shape;524;p34"/>
            <p:cNvSpPr/>
            <p:nvPr/>
          </p:nvSpPr>
          <p:spPr>
            <a:xfrm>
              <a:off x="397960" y="20263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12277" y="3291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3890" y="23489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8912990" y="2710048"/>
              <a:ext cx="114150" cy="114196"/>
              <a:chOff x="-685100" y="4136737"/>
              <a:chExt cx="38359" cy="38359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157487" y="26181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531" name="Google Shape;531;p34"/>
            <p:cNvGrpSpPr/>
            <p:nvPr/>
          </p:nvGrpSpPr>
          <p:grpSpPr>
            <a:xfrm>
              <a:off x="503015" y="2710048"/>
              <a:ext cx="114150" cy="114196"/>
              <a:chOff x="-685100" y="4136737"/>
              <a:chExt cx="38359" cy="38359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8917547" y="3651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612265" y="3113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5"/>
          <p:cNvGrpSpPr/>
          <p:nvPr/>
        </p:nvGrpSpPr>
        <p:grpSpPr>
          <a:xfrm>
            <a:off x="476683" y="345572"/>
            <a:ext cx="11566144" cy="6207677"/>
            <a:chOff x="357512" y="259179"/>
            <a:chExt cx="8674608" cy="4655758"/>
          </a:xfrm>
        </p:grpSpPr>
        <p:sp>
          <p:nvSpPr>
            <p:cNvPr id="195" name="Google Shape;195;p15"/>
            <p:cNvSpPr/>
            <p:nvPr/>
          </p:nvSpPr>
          <p:spPr>
            <a:xfrm>
              <a:off x="357512" y="41367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10202" y="47531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076065" y="48884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8" name="Google Shape;198;p15"/>
            <p:cNvGrpSpPr/>
            <p:nvPr/>
          </p:nvGrpSpPr>
          <p:grpSpPr>
            <a:xfrm>
              <a:off x="8751065" y="269698"/>
              <a:ext cx="114150" cy="114196"/>
              <a:chOff x="-685100" y="4136737"/>
              <a:chExt cx="38359" cy="38359"/>
            </a:xfrm>
          </p:grpSpPr>
          <p:sp>
            <p:nvSpPr>
              <p:cNvPr id="199" name="Google Shape;199;p1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1" name="Google Shape;201;p15"/>
            <p:cNvSpPr/>
            <p:nvPr/>
          </p:nvSpPr>
          <p:spPr>
            <a:xfrm>
              <a:off x="8430765" y="8383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8011165" y="2591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8927060" y="11649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769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6"/>
          <p:cNvGrpSpPr/>
          <p:nvPr/>
        </p:nvGrpSpPr>
        <p:grpSpPr>
          <a:xfrm>
            <a:off x="145037" y="2582406"/>
            <a:ext cx="12214928" cy="1542377"/>
            <a:chOff x="108778" y="1936804"/>
            <a:chExt cx="9161196" cy="1156783"/>
          </a:xfrm>
        </p:grpSpPr>
        <p:grpSp>
          <p:nvGrpSpPr>
            <p:cNvPr id="207" name="Google Shape;207;p16"/>
            <p:cNvGrpSpPr/>
            <p:nvPr/>
          </p:nvGrpSpPr>
          <p:grpSpPr>
            <a:xfrm>
              <a:off x="461515" y="2144023"/>
              <a:ext cx="114150" cy="114196"/>
              <a:chOff x="-609221" y="4366398"/>
              <a:chExt cx="38359" cy="38359"/>
            </a:xfrm>
          </p:grpSpPr>
          <p:sp>
            <p:nvSpPr>
              <p:cNvPr id="208" name="Google Shape;208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10" name="Google Shape;210;p16"/>
            <p:cNvSpPr/>
            <p:nvPr/>
          </p:nvSpPr>
          <p:spPr>
            <a:xfrm>
              <a:off x="108778" y="25010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35727" y="2786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8850860" y="23467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8850840" y="3067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606602" y="19368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533912" y="28044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605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960000" y="6949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4938130" y="6242506"/>
            <a:ext cx="2315673" cy="437385"/>
            <a:chOff x="3756610" y="4688154"/>
            <a:chExt cx="1736755" cy="328039"/>
          </a:xfrm>
        </p:grpSpPr>
        <p:grpSp>
          <p:nvGrpSpPr>
            <p:cNvPr id="220" name="Google Shape;220;p17"/>
            <p:cNvGrpSpPr/>
            <p:nvPr/>
          </p:nvGrpSpPr>
          <p:grpSpPr>
            <a:xfrm>
              <a:off x="3756610" y="4706100"/>
              <a:ext cx="1028402" cy="286513"/>
              <a:chOff x="3756610" y="4706100"/>
              <a:chExt cx="1028402" cy="286513"/>
            </a:xfrm>
          </p:grpSpPr>
          <p:sp>
            <p:nvSpPr>
              <p:cNvPr id="221" name="Google Shape;221;p17"/>
              <p:cNvSpPr/>
              <p:nvPr/>
            </p:nvSpPr>
            <p:spPr>
              <a:xfrm>
                <a:off x="4073187" y="47061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3756610" y="48932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4365878" y="48667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077902" y="4688154"/>
              <a:ext cx="415463" cy="328039"/>
              <a:chOff x="5077902" y="4688154"/>
              <a:chExt cx="415463" cy="328039"/>
            </a:xfrm>
          </p:grpSpPr>
          <p:grpSp>
            <p:nvGrpSpPr>
              <p:cNvPr id="225" name="Google Shape;225;p17"/>
              <p:cNvGrpSpPr/>
              <p:nvPr/>
            </p:nvGrpSpPr>
            <p:grpSpPr>
              <a:xfrm>
                <a:off x="5379215" y="4901998"/>
                <a:ext cx="114150" cy="114196"/>
                <a:chOff x="-1811789" y="5621319"/>
                <a:chExt cx="38359" cy="38359"/>
              </a:xfrm>
            </p:grpSpPr>
            <p:sp>
              <p:nvSpPr>
                <p:cNvPr id="226" name="Google Shape;226;p17"/>
                <p:cNvSpPr/>
                <p:nvPr/>
              </p:nvSpPr>
              <p:spPr>
                <a:xfrm>
                  <a:off x="-1811789" y="5621319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7" name="Google Shape;227;p17"/>
                <p:cNvSpPr/>
                <p:nvPr/>
              </p:nvSpPr>
              <p:spPr>
                <a:xfrm>
                  <a:off x="-1811789" y="5621319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28" name="Google Shape;228;p17"/>
              <p:cNvSpPr/>
              <p:nvPr/>
            </p:nvSpPr>
            <p:spPr>
              <a:xfrm>
                <a:off x="5077902" y="4688154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6790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8"/>
          <p:cNvGrpSpPr/>
          <p:nvPr/>
        </p:nvGrpSpPr>
        <p:grpSpPr>
          <a:xfrm>
            <a:off x="392121" y="257998"/>
            <a:ext cx="11594644" cy="6396271"/>
            <a:chOff x="294090" y="193498"/>
            <a:chExt cx="8695983" cy="4797203"/>
          </a:xfrm>
        </p:grpSpPr>
        <p:sp>
          <p:nvSpPr>
            <p:cNvPr id="231" name="Google Shape;231;p18"/>
            <p:cNvSpPr/>
            <p:nvPr/>
          </p:nvSpPr>
          <p:spPr>
            <a:xfrm>
              <a:off x="6272537" y="48913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2" name="Google Shape;232;p18"/>
            <p:cNvGrpSpPr/>
            <p:nvPr/>
          </p:nvGrpSpPr>
          <p:grpSpPr>
            <a:xfrm>
              <a:off x="6550790" y="4546898"/>
              <a:ext cx="114150" cy="114196"/>
              <a:chOff x="-685100" y="4136737"/>
              <a:chExt cx="38359" cy="38359"/>
            </a:xfrm>
          </p:grpSpPr>
          <p:sp>
            <p:nvSpPr>
              <p:cNvPr id="233" name="Google Shape;233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5" name="Google Shape;235;p18"/>
            <p:cNvSpPr/>
            <p:nvPr/>
          </p:nvSpPr>
          <p:spPr>
            <a:xfrm>
              <a:off x="7055390" y="4864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6" name="Google Shape;236;p18"/>
            <p:cNvGrpSpPr/>
            <p:nvPr/>
          </p:nvGrpSpPr>
          <p:grpSpPr>
            <a:xfrm>
              <a:off x="7827140" y="193498"/>
              <a:ext cx="114150" cy="114196"/>
              <a:chOff x="-685100" y="4136737"/>
              <a:chExt cx="38359" cy="38359"/>
            </a:xfrm>
          </p:grpSpPr>
          <p:sp>
            <p:nvSpPr>
              <p:cNvPr id="237" name="Google Shape;237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9" name="Google Shape;239;p18"/>
            <p:cNvSpPr/>
            <p:nvPr/>
          </p:nvSpPr>
          <p:spPr>
            <a:xfrm>
              <a:off x="8570940" y="83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8570952" y="3077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294090" y="10242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2" name="Google Shape;242;p18"/>
            <p:cNvGrpSpPr/>
            <p:nvPr/>
          </p:nvGrpSpPr>
          <p:grpSpPr>
            <a:xfrm>
              <a:off x="294090" y="1534723"/>
              <a:ext cx="114150" cy="114196"/>
              <a:chOff x="-685100" y="4136737"/>
              <a:chExt cx="38359" cy="38359"/>
            </a:xfrm>
          </p:grpSpPr>
          <p:sp>
            <p:nvSpPr>
              <p:cNvPr id="243" name="Google Shape;243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45" name="Google Shape;245;p18"/>
            <p:cNvSpPr/>
            <p:nvPr/>
          </p:nvSpPr>
          <p:spPr>
            <a:xfrm>
              <a:off x="451135" y="6454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1099417" y="1732867"/>
            <a:ext cx="4853600" cy="20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1"/>
          </p:nvPr>
        </p:nvSpPr>
        <p:spPr>
          <a:xfrm>
            <a:off x="1099433" y="3820716"/>
            <a:ext cx="48536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48" name="Google Shape;248;p18"/>
          <p:cNvSpPr>
            <a:spLocks noGrp="1"/>
          </p:cNvSpPr>
          <p:nvPr>
            <p:ph type="pic" idx="2"/>
          </p:nvPr>
        </p:nvSpPr>
        <p:spPr>
          <a:xfrm>
            <a:off x="6559984" y="1117817"/>
            <a:ext cx="4532400" cy="462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3021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9"/>
          <p:cNvGrpSpPr/>
          <p:nvPr/>
        </p:nvGrpSpPr>
        <p:grpSpPr>
          <a:xfrm>
            <a:off x="187287" y="381272"/>
            <a:ext cx="11785344" cy="6058045"/>
            <a:chOff x="140465" y="285954"/>
            <a:chExt cx="8839008" cy="4543534"/>
          </a:xfrm>
        </p:grpSpPr>
        <p:sp>
          <p:nvSpPr>
            <p:cNvPr id="251" name="Google Shape;251;p19"/>
            <p:cNvSpPr/>
            <p:nvPr/>
          </p:nvSpPr>
          <p:spPr>
            <a:xfrm>
              <a:off x="303865" y="2816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14852" y="32231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268960" y="47301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7958802" y="2859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8560340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8622260" y="3038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7" name="Google Shape;257;p19"/>
            <p:cNvGrpSpPr/>
            <p:nvPr/>
          </p:nvGrpSpPr>
          <p:grpSpPr>
            <a:xfrm>
              <a:off x="140465" y="2341473"/>
              <a:ext cx="114150" cy="114196"/>
              <a:chOff x="-685100" y="4136737"/>
              <a:chExt cx="38359" cy="38359"/>
            </a:xfrm>
          </p:grpSpPr>
          <p:sp>
            <p:nvSpPr>
              <p:cNvPr id="258" name="Google Shape;258;p1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1445168" y="1447833"/>
            <a:ext cx="40312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1"/>
          </p:nvPr>
        </p:nvSpPr>
        <p:spPr>
          <a:xfrm>
            <a:off x="1445168" y="2865433"/>
            <a:ext cx="4031200" cy="1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62" name="Google Shape;262;p19"/>
          <p:cNvGrpSpPr/>
          <p:nvPr/>
        </p:nvGrpSpPr>
        <p:grpSpPr>
          <a:xfrm flipH="1">
            <a:off x="269591" y="4745513"/>
            <a:ext cx="1013872" cy="1892225"/>
            <a:chOff x="3793658" y="8817100"/>
            <a:chExt cx="570746" cy="1065202"/>
          </a:xfrm>
        </p:grpSpPr>
        <p:sp>
          <p:nvSpPr>
            <p:cNvPr id="263" name="Google Shape;263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7" y="22"/>
                  </a:moveTo>
                  <a:cubicBezTo>
                    <a:pt x="23" y="15"/>
                    <a:pt x="16" y="8"/>
                    <a:pt x="1" y="1"/>
                  </a:cubicBezTo>
                  <a:lnTo>
                    <a:pt x="1" y="1"/>
                  </a:lnTo>
                  <a:cubicBezTo>
                    <a:pt x="16" y="8"/>
                    <a:pt x="23" y="15"/>
                    <a:pt x="37" y="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958796" y="9645237"/>
              <a:ext cx="355172" cy="185460"/>
            </a:xfrm>
            <a:custGeom>
              <a:avLst/>
              <a:gdLst/>
              <a:ahLst/>
              <a:cxnLst/>
              <a:rect l="l" t="t" r="r" b="b"/>
              <a:pathLst>
                <a:path w="3338" h="1743" extrusionOk="0">
                  <a:moveTo>
                    <a:pt x="1453" y="1"/>
                  </a:moveTo>
                  <a:lnTo>
                    <a:pt x="1453" y="1"/>
                  </a:lnTo>
                  <a:cubicBezTo>
                    <a:pt x="1151" y="23"/>
                    <a:pt x="849" y="103"/>
                    <a:pt x="611" y="239"/>
                  </a:cubicBezTo>
                  <a:cubicBezTo>
                    <a:pt x="16" y="570"/>
                    <a:pt x="1" y="1122"/>
                    <a:pt x="584" y="1476"/>
                  </a:cubicBezTo>
                  <a:cubicBezTo>
                    <a:pt x="882" y="1653"/>
                    <a:pt x="1278" y="1743"/>
                    <a:pt x="1675" y="1743"/>
                  </a:cubicBezTo>
                  <a:cubicBezTo>
                    <a:pt x="2052" y="1743"/>
                    <a:pt x="2430" y="1661"/>
                    <a:pt x="2725" y="1497"/>
                  </a:cubicBezTo>
                  <a:cubicBezTo>
                    <a:pt x="3322" y="1158"/>
                    <a:pt x="3337" y="605"/>
                    <a:pt x="2754" y="260"/>
                  </a:cubicBezTo>
                  <a:cubicBezTo>
                    <a:pt x="2740" y="253"/>
                    <a:pt x="2733" y="246"/>
                    <a:pt x="2718" y="239"/>
                  </a:cubicBezTo>
                  <a:cubicBezTo>
                    <a:pt x="2588" y="167"/>
                    <a:pt x="2438" y="110"/>
                    <a:pt x="2286" y="66"/>
                  </a:cubicBezTo>
                  <a:lnTo>
                    <a:pt x="2266" y="123"/>
                  </a:lnTo>
                  <a:cubicBezTo>
                    <a:pt x="2388" y="160"/>
                    <a:pt x="2495" y="210"/>
                    <a:pt x="2595" y="268"/>
                  </a:cubicBezTo>
                  <a:cubicBezTo>
                    <a:pt x="3099" y="570"/>
                    <a:pt x="3085" y="1045"/>
                    <a:pt x="2575" y="1331"/>
                  </a:cubicBezTo>
                  <a:cubicBezTo>
                    <a:pt x="2320" y="1472"/>
                    <a:pt x="1993" y="1543"/>
                    <a:pt x="1668" y="1543"/>
                  </a:cubicBezTo>
                  <a:cubicBezTo>
                    <a:pt x="1330" y="1543"/>
                    <a:pt x="994" y="1467"/>
                    <a:pt x="741" y="1317"/>
                  </a:cubicBezTo>
                  <a:cubicBezTo>
                    <a:pt x="239" y="1015"/>
                    <a:pt x="253" y="541"/>
                    <a:pt x="763" y="253"/>
                  </a:cubicBezTo>
                  <a:cubicBezTo>
                    <a:pt x="956" y="146"/>
                    <a:pt x="1188" y="80"/>
                    <a:pt x="1431" y="53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984120" y="9650770"/>
              <a:ext cx="304418" cy="158646"/>
            </a:xfrm>
            <a:custGeom>
              <a:avLst/>
              <a:gdLst/>
              <a:ahLst/>
              <a:cxnLst/>
              <a:rect l="l" t="t" r="r" b="b"/>
              <a:pathLst>
                <a:path w="2861" h="1491" extrusionOk="0">
                  <a:moveTo>
                    <a:pt x="1193" y="1"/>
                  </a:moveTo>
                  <a:cubicBezTo>
                    <a:pt x="950" y="28"/>
                    <a:pt x="718" y="94"/>
                    <a:pt x="525" y="201"/>
                  </a:cubicBezTo>
                  <a:cubicBezTo>
                    <a:pt x="15" y="489"/>
                    <a:pt x="1" y="963"/>
                    <a:pt x="503" y="1265"/>
                  </a:cubicBezTo>
                  <a:cubicBezTo>
                    <a:pt x="756" y="1415"/>
                    <a:pt x="1092" y="1491"/>
                    <a:pt x="1430" y="1491"/>
                  </a:cubicBezTo>
                  <a:cubicBezTo>
                    <a:pt x="1755" y="1491"/>
                    <a:pt x="2082" y="1420"/>
                    <a:pt x="2337" y="1279"/>
                  </a:cubicBezTo>
                  <a:cubicBezTo>
                    <a:pt x="2847" y="993"/>
                    <a:pt x="2861" y="518"/>
                    <a:pt x="2357" y="216"/>
                  </a:cubicBezTo>
                  <a:cubicBezTo>
                    <a:pt x="2257" y="158"/>
                    <a:pt x="2150" y="108"/>
                    <a:pt x="2028" y="71"/>
                  </a:cubicBezTo>
                  <a:lnTo>
                    <a:pt x="1833" y="582"/>
                  </a:lnTo>
                  <a:lnTo>
                    <a:pt x="1452" y="805"/>
                  </a:lnTo>
                  <a:lnTo>
                    <a:pt x="993" y="539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950390" y="9757067"/>
              <a:ext cx="371770" cy="125236"/>
            </a:xfrm>
            <a:custGeom>
              <a:avLst/>
              <a:gdLst/>
              <a:ahLst/>
              <a:cxnLst/>
              <a:rect l="l" t="t" r="r" b="b"/>
              <a:pathLst>
                <a:path w="3494" h="1177" extrusionOk="0">
                  <a:moveTo>
                    <a:pt x="3494" y="7"/>
                  </a:moveTo>
                  <a:cubicBezTo>
                    <a:pt x="3491" y="31"/>
                    <a:pt x="3489" y="54"/>
                    <a:pt x="3488" y="76"/>
                  </a:cubicBezTo>
                  <a:lnTo>
                    <a:pt x="3488" y="76"/>
                  </a:lnTo>
                  <a:cubicBezTo>
                    <a:pt x="3491" y="53"/>
                    <a:pt x="3493" y="30"/>
                    <a:pt x="3494" y="7"/>
                  </a:cubicBezTo>
                  <a:close/>
                  <a:moveTo>
                    <a:pt x="0" y="1"/>
                  </a:moveTo>
                  <a:lnTo>
                    <a:pt x="0" y="166"/>
                  </a:lnTo>
                  <a:cubicBezTo>
                    <a:pt x="0" y="416"/>
                    <a:pt x="166" y="675"/>
                    <a:pt x="497" y="870"/>
                  </a:cubicBezTo>
                  <a:cubicBezTo>
                    <a:pt x="837" y="1074"/>
                    <a:pt x="1290" y="1177"/>
                    <a:pt x="1745" y="1177"/>
                  </a:cubicBezTo>
                  <a:cubicBezTo>
                    <a:pt x="2184" y="1177"/>
                    <a:pt x="2623" y="1081"/>
                    <a:pt x="2962" y="891"/>
                  </a:cubicBezTo>
                  <a:cubicBezTo>
                    <a:pt x="3314" y="697"/>
                    <a:pt x="3487" y="439"/>
                    <a:pt x="3487" y="173"/>
                  </a:cubicBezTo>
                  <a:cubicBezTo>
                    <a:pt x="3487" y="139"/>
                    <a:pt x="3487" y="108"/>
                    <a:pt x="3488" y="76"/>
                  </a:cubicBezTo>
                  <a:lnTo>
                    <a:pt x="3488" y="76"/>
                  </a:lnTo>
                  <a:cubicBezTo>
                    <a:pt x="3455" y="317"/>
                    <a:pt x="3284" y="549"/>
                    <a:pt x="2962" y="727"/>
                  </a:cubicBezTo>
                  <a:cubicBezTo>
                    <a:pt x="2624" y="917"/>
                    <a:pt x="2186" y="1012"/>
                    <a:pt x="1748" y="1012"/>
                  </a:cubicBezTo>
                  <a:cubicBezTo>
                    <a:pt x="1292" y="1012"/>
                    <a:pt x="838" y="909"/>
                    <a:pt x="497" y="704"/>
                  </a:cubicBezTo>
                  <a:cubicBezTo>
                    <a:pt x="166" y="511"/>
                    <a:pt x="0" y="25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950390" y="9670561"/>
              <a:ext cx="371770" cy="194185"/>
            </a:xfrm>
            <a:custGeom>
              <a:avLst/>
              <a:gdLst/>
              <a:ahLst/>
              <a:cxnLst/>
              <a:rect l="l" t="t" r="r" b="b"/>
              <a:pathLst>
                <a:path w="3494" h="1825" extrusionOk="0">
                  <a:moveTo>
                    <a:pt x="2833" y="22"/>
                  </a:moveTo>
                  <a:lnTo>
                    <a:pt x="2833" y="22"/>
                  </a:lnTo>
                  <a:cubicBezTo>
                    <a:pt x="2835" y="23"/>
                    <a:pt x="2837" y="24"/>
                    <a:pt x="2840" y="26"/>
                  </a:cubicBezTo>
                  <a:lnTo>
                    <a:pt x="2840" y="26"/>
                  </a:lnTo>
                  <a:cubicBezTo>
                    <a:pt x="2837" y="24"/>
                    <a:pt x="2835" y="23"/>
                    <a:pt x="2833" y="22"/>
                  </a:cubicBezTo>
                  <a:close/>
                  <a:moveTo>
                    <a:pt x="690" y="1"/>
                  </a:moveTo>
                  <a:lnTo>
                    <a:pt x="533" y="87"/>
                  </a:lnTo>
                  <a:cubicBezTo>
                    <a:pt x="181" y="289"/>
                    <a:pt x="0" y="548"/>
                    <a:pt x="0" y="814"/>
                  </a:cubicBezTo>
                  <a:cubicBezTo>
                    <a:pt x="0" y="1065"/>
                    <a:pt x="166" y="1324"/>
                    <a:pt x="497" y="1517"/>
                  </a:cubicBezTo>
                  <a:cubicBezTo>
                    <a:pt x="838" y="1722"/>
                    <a:pt x="1292" y="1825"/>
                    <a:pt x="1748" y="1825"/>
                  </a:cubicBezTo>
                  <a:cubicBezTo>
                    <a:pt x="2186" y="1825"/>
                    <a:pt x="2624" y="1730"/>
                    <a:pt x="2962" y="1540"/>
                  </a:cubicBezTo>
                  <a:cubicBezTo>
                    <a:pt x="3314" y="1345"/>
                    <a:pt x="3487" y="1086"/>
                    <a:pt x="3494" y="820"/>
                  </a:cubicBezTo>
                  <a:cubicBezTo>
                    <a:pt x="3494" y="569"/>
                    <a:pt x="3330" y="310"/>
                    <a:pt x="2999" y="117"/>
                  </a:cubicBezTo>
                  <a:cubicBezTo>
                    <a:pt x="2985" y="108"/>
                    <a:pt x="2969" y="101"/>
                    <a:pt x="2962" y="94"/>
                  </a:cubicBezTo>
                  <a:cubicBezTo>
                    <a:pt x="2942" y="80"/>
                    <a:pt x="2919" y="73"/>
                    <a:pt x="2905" y="58"/>
                  </a:cubicBezTo>
                  <a:cubicBezTo>
                    <a:pt x="2899" y="58"/>
                    <a:pt x="2883" y="51"/>
                    <a:pt x="2876" y="44"/>
                  </a:cubicBezTo>
                  <a:cubicBezTo>
                    <a:pt x="2864" y="38"/>
                    <a:pt x="2852" y="33"/>
                    <a:pt x="2840" y="26"/>
                  </a:cubicBezTo>
                  <a:lnTo>
                    <a:pt x="2840" y="26"/>
                  </a:lnTo>
                  <a:cubicBezTo>
                    <a:pt x="3416" y="371"/>
                    <a:pt x="3398" y="922"/>
                    <a:pt x="2804" y="1259"/>
                  </a:cubicBezTo>
                  <a:cubicBezTo>
                    <a:pt x="2509" y="1423"/>
                    <a:pt x="2131" y="1505"/>
                    <a:pt x="1754" y="1505"/>
                  </a:cubicBezTo>
                  <a:cubicBezTo>
                    <a:pt x="1357" y="1505"/>
                    <a:pt x="961" y="1415"/>
                    <a:pt x="663" y="1238"/>
                  </a:cubicBezTo>
                  <a:cubicBezTo>
                    <a:pt x="80" y="884"/>
                    <a:pt x="95" y="332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1" y="1"/>
                  </a:moveTo>
                  <a:lnTo>
                    <a:pt x="25" y="15"/>
                  </a:lnTo>
                  <a:lnTo>
                    <a:pt x="25" y="15"/>
                  </a:lnTo>
                  <a:cubicBezTo>
                    <a:pt x="18" y="10"/>
                    <a:pt x="11" y="6"/>
                    <a:pt x="1" y="1"/>
                  </a:cubicBezTo>
                  <a:close/>
                  <a:moveTo>
                    <a:pt x="25" y="15"/>
                  </a:moveTo>
                  <a:cubicBezTo>
                    <a:pt x="29" y="17"/>
                    <a:pt x="32" y="19"/>
                    <a:pt x="37" y="22"/>
                  </a:cubicBezTo>
                  <a:lnTo>
                    <a:pt x="25" y="1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fill="none" extrusionOk="0">
                  <a:moveTo>
                    <a:pt x="37" y="22"/>
                  </a:moveTo>
                  <a:cubicBezTo>
                    <a:pt x="23" y="15"/>
                    <a:pt x="16" y="8"/>
                    <a:pt x="1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4107335" y="8917332"/>
              <a:ext cx="22983" cy="37560"/>
            </a:xfrm>
            <a:custGeom>
              <a:avLst/>
              <a:gdLst/>
              <a:ahLst/>
              <a:cxnLst/>
              <a:rect l="l" t="t" r="r" b="b"/>
              <a:pathLst>
                <a:path w="216" h="353" extrusionOk="0">
                  <a:moveTo>
                    <a:pt x="0" y="0"/>
                  </a:moveTo>
                  <a:lnTo>
                    <a:pt x="216" y="352"/>
                  </a:lnTo>
                  <a:cubicBezTo>
                    <a:pt x="216" y="338"/>
                    <a:pt x="207" y="330"/>
                    <a:pt x="207" y="323"/>
                  </a:cubicBezTo>
                  <a:cubicBezTo>
                    <a:pt x="180" y="252"/>
                    <a:pt x="157" y="216"/>
                    <a:pt x="130" y="166"/>
                  </a:cubicBezTo>
                  <a:cubicBezTo>
                    <a:pt x="114" y="143"/>
                    <a:pt x="100" y="123"/>
                    <a:pt x="87" y="93"/>
                  </a:cubicBezTo>
                  <a:cubicBezTo>
                    <a:pt x="78" y="86"/>
                    <a:pt x="71" y="79"/>
                    <a:pt x="64" y="71"/>
                  </a:cubicBezTo>
                  <a:cubicBezTo>
                    <a:pt x="50" y="50"/>
                    <a:pt x="28" y="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4121061" y="8925738"/>
              <a:ext cx="207378" cy="300587"/>
            </a:xfrm>
            <a:custGeom>
              <a:avLst/>
              <a:gdLst/>
              <a:ahLst/>
              <a:cxnLst/>
              <a:rect l="l" t="t" r="r" b="b"/>
              <a:pathLst>
                <a:path w="1949" h="2825" extrusionOk="0">
                  <a:moveTo>
                    <a:pt x="58" y="0"/>
                  </a:moveTo>
                  <a:lnTo>
                    <a:pt x="1" y="87"/>
                  </a:lnTo>
                  <a:cubicBezTo>
                    <a:pt x="28" y="137"/>
                    <a:pt x="51" y="173"/>
                    <a:pt x="78" y="244"/>
                  </a:cubicBezTo>
                  <a:cubicBezTo>
                    <a:pt x="78" y="251"/>
                    <a:pt x="87" y="259"/>
                    <a:pt x="87" y="273"/>
                  </a:cubicBezTo>
                  <a:lnTo>
                    <a:pt x="1495" y="2566"/>
                  </a:lnTo>
                  <a:lnTo>
                    <a:pt x="1948" y="282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4127126" y="8904989"/>
              <a:ext cx="237278" cy="831429"/>
            </a:xfrm>
            <a:custGeom>
              <a:avLst/>
              <a:gdLst/>
              <a:ahLst/>
              <a:cxnLst/>
              <a:rect l="l" t="t" r="r" b="b"/>
              <a:pathLst>
                <a:path w="2230" h="7814" extrusionOk="0">
                  <a:moveTo>
                    <a:pt x="130" y="1"/>
                  </a:moveTo>
                  <a:lnTo>
                    <a:pt x="130" y="7"/>
                  </a:lnTo>
                  <a:lnTo>
                    <a:pt x="1" y="195"/>
                  </a:lnTo>
                  <a:lnTo>
                    <a:pt x="1891" y="3019"/>
                  </a:lnTo>
                  <a:lnTo>
                    <a:pt x="425" y="6973"/>
                  </a:lnTo>
                  <a:lnTo>
                    <a:pt x="403" y="7023"/>
                  </a:lnTo>
                  <a:lnTo>
                    <a:pt x="108" y="7814"/>
                  </a:lnTo>
                  <a:lnTo>
                    <a:pt x="489" y="7591"/>
                  </a:lnTo>
                  <a:lnTo>
                    <a:pt x="684" y="7080"/>
                  </a:lnTo>
                  <a:lnTo>
                    <a:pt x="704" y="7023"/>
                  </a:lnTo>
                  <a:lnTo>
                    <a:pt x="2229" y="2890"/>
                  </a:lnTo>
                  <a:lnTo>
                    <a:pt x="2207" y="268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4089672" y="9198662"/>
              <a:ext cx="238767" cy="537758"/>
            </a:xfrm>
            <a:custGeom>
              <a:avLst/>
              <a:gdLst/>
              <a:ahLst/>
              <a:cxnLst/>
              <a:rect l="l" t="t" r="r" b="b"/>
              <a:pathLst>
                <a:path w="2244" h="5054" extrusionOk="0">
                  <a:moveTo>
                    <a:pt x="1790" y="1"/>
                  </a:moveTo>
                  <a:lnTo>
                    <a:pt x="223" y="4198"/>
                  </a:lnTo>
                  <a:lnTo>
                    <a:pt x="201" y="4250"/>
                  </a:lnTo>
                  <a:lnTo>
                    <a:pt x="1" y="4788"/>
                  </a:lnTo>
                  <a:lnTo>
                    <a:pt x="460" y="5054"/>
                  </a:lnTo>
                  <a:lnTo>
                    <a:pt x="755" y="4263"/>
                  </a:lnTo>
                  <a:lnTo>
                    <a:pt x="777" y="4213"/>
                  </a:lnTo>
                  <a:lnTo>
                    <a:pt x="2243" y="259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4026149" y="8817100"/>
              <a:ext cx="124065" cy="117894"/>
            </a:xfrm>
            <a:custGeom>
              <a:avLst/>
              <a:gdLst/>
              <a:ahLst/>
              <a:cxnLst/>
              <a:rect l="l" t="t" r="r" b="b"/>
              <a:pathLst>
                <a:path w="1166" h="1108" extrusionOk="0">
                  <a:moveTo>
                    <a:pt x="623" y="0"/>
                  </a:moveTo>
                  <a:cubicBezTo>
                    <a:pt x="524" y="0"/>
                    <a:pt x="454" y="27"/>
                    <a:pt x="418" y="43"/>
                  </a:cubicBezTo>
                  <a:cubicBezTo>
                    <a:pt x="418" y="43"/>
                    <a:pt x="382" y="57"/>
                    <a:pt x="339" y="86"/>
                  </a:cubicBezTo>
                  <a:cubicBezTo>
                    <a:pt x="310" y="100"/>
                    <a:pt x="310" y="100"/>
                    <a:pt x="266" y="137"/>
                  </a:cubicBezTo>
                  <a:cubicBezTo>
                    <a:pt x="260" y="150"/>
                    <a:pt x="246" y="159"/>
                    <a:pt x="237" y="173"/>
                  </a:cubicBezTo>
                  <a:cubicBezTo>
                    <a:pt x="223" y="193"/>
                    <a:pt x="203" y="216"/>
                    <a:pt x="180" y="237"/>
                  </a:cubicBezTo>
                  <a:lnTo>
                    <a:pt x="1" y="518"/>
                  </a:lnTo>
                  <a:cubicBezTo>
                    <a:pt x="30" y="518"/>
                    <a:pt x="58" y="525"/>
                    <a:pt x="87" y="532"/>
                  </a:cubicBezTo>
                  <a:cubicBezTo>
                    <a:pt x="123" y="538"/>
                    <a:pt x="166" y="554"/>
                    <a:pt x="223" y="575"/>
                  </a:cubicBezTo>
                  <a:cubicBezTo>
                    <a:pt x="260" y="590"/>
                    <a:pt x="303" y="611"/>
                    <a:pt x="346" y="640"/>
                  </a:cubicBezTo>
                  <a:cubicBezTo>
                    <a:pt x="367" y="647"/>
                    <a:pt x="382" y="654"/>
                    <a:pt x="396" y="661"/>
                  </a:cubicBezTo>
                  <a:cubicBezTo>
                    <a:pt x="496" y="720"/>
                    <a:pt x="598" y="790"/>
                    <a:pt x="684" y="863"/>
                  </a:cubicBezTo>
                  <a:cubicBezTo>
                    <a:pt x="691" y="870"/>
                    <a:pt x="705" y="883"/>
                    <a:pt x="720" y="892"/>
                  </a:cubicBezTo>
                  <a:cubicBezTo>
                    <a:pt x="734" y="913"/>
                    <a:pt x="748" y="927"/>
                    <a:pt x="763" y="942"/>
                  </a:cubicBezTo>
                  <a:cubicBezTo>
                    <a:pt x="791" y="963"/>
                    <a:pt x="813" y="992"/>
                    <a:pt x="827" y="1013"/>
                  </a:cubicBezTo>
                  <a:cubicBezTo>
                    <a:pt x="834" y="1021"/>
                    <a:pt x="841" y="1028"/>
                    <a:pt x="850" y="1035"/>
                  </a:cubicBezTo>
                  <a:cubicBezTo>
                    <a:pt x="863" y="1065"/>
                    <a:pt x="877" y="1085"/>
                    <a:pt x="893" y="1108"/>
                  </a:cubicBezTo>
                  <a:lnTo>
                    <a:pt x="950" y="1021"/>
                  </a:lnTo>
                  <a:lnTo>
                    <a:pt x="1079" y="833"/>
                  </a:lnTo>
                  <a:lnTo>
                    <a:pt x="1079" y="827"/>
                  </a:lnTo>
                  <a:cubicBezTo>
                    <a:pt x="1086" y="813"/>
                    <a:pt x="1093" y="797"/>
                    <a:pt x="1100" y="783"/>
                  </a:cubicBezTo>
                  <a:cubicBezTo>
                    <a:pt x="1108" y="777"/>
                    <a:pt x="1108" y="770"/>
                    <a:pt x="1115" y="763"/>
                  </a:cubicBezTo>
                  <a:cubicBezTo>
                    <a:pt x="1129" y="726"/>
                    <a:pt x="1143" y="690"/>
                    <a:pt x="1151" y="654"/>
                  </a:cubicBezTo>
                  <a:cubicBezTo>
                    <a:pt x="1151" y="640"/>
                    <a:pt x="1158" y="633"/>
                    <a:pt x="1158" y="618"/>
                  </a:cubicBezTo>
                  <a:cubicBezTo>
                    <a:pt x="1165" y="568"/>
                    <a:pt x="1165" y="504"/>
                    <a:pt x="1158" y="452"/>
                  </a:cubicBezTo>
                  <a:cubicBezTo>
                    <a:pt x="1122" y="237"/>
                    <a:pt x="956" y="57"/>
                    <a:pt x="748" y="14"/>
                  </a:cubicBezTo>
                  <a:cubicBezTo>
                    <a:pt x="702" y="4"/>
                    <a:pt x="660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4107335" y="8917332"/>
              <a:ext cx="22983" cy="37560"/>
            </a:xfrm>
            <a:custGeom>
              <a:avLst/>
              <a:gdLst/>
              <a:ahLst/>
              <a:cxnLst/>
              <a:rect l="l" t="t" r="r" b="b"/>
              <a:pathLst>
                <a:path w="216" h="353" extrusionOk="0">
                  <a:moveTo>
                    <a:pt x="0" y="0"/>
                  </a:moveTo>
                  <a:lnTo>
                    <a:pt x="216" y="352"/>
                  </a:lnTo>
                  <a:cubicBezTo>
                    <a:pt x="216" y="338"/>
                    <a:pt x="207" y="330"/>
                    <a:pt x="207" y="323"/>
                  </a:cubicBezTo>
                  <a:cubicBezTo>
                    <a:pt x="180" y="252"/>
                    <a:pt x="157" y="216"/>
                    <a:pt x="130" y="166"/>
                  </a:cubicBezTo>
                  <a:cubicBezTo>
                    <a:pt x="114" y="143"/>
                    <a:pt x="100" y="123"/>
                    <a:pt x="87" y="93"/>
                  </a:cubicBezTo>
                  <a:cubicBezTo>
                    <a:pt x="78" y="86"/>
                    <a:pt x="71" y="79"/>
                    <a:pt x="64" y="71"/>
                  </a:cubicBezTo>
                  <a:cubicBezTo>
                    <a:pt x="50" y="50"/>
                    <a:pt x="28" y="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793658" y="9001923"/>
              <a:ext cx="294522" cy="202378"/>
            </a:xfrm>
            <a:custGeom>
              <a:avLst/>
              <a:gdLst/>
              <a:ahLst/>
              <a:cxnLst/>
              <a:rect l="l" t="t" r="r" b="b"/>
              <a:pathLst>
                <a:path w="2768" h="1902" extrusionOk="0">
                  <a:moveTo>
                    <a:pt x="504" y="232"/>
                  </a:moveTo>
                  <a:cubicBezTo>
                    <a:pt x="601" y="232"/>
                    <a:pt x="742" y="267"/>
                    <a:pt x="921" y="340"/>
                  </a:cubicBezTo>
                  <a:cubicBezTo>
                    <a:pt x="1121" y="427"/>
                    <a:pt x="1344" y="556"/>
                    <a:pt x="1560" y="692"/>
                  </a:cubicBezTo>
                  <a:cubicBezTo>
                    <a:pt x="1870" y="901"/>
                    <a:pt x="2150" y="1139"/>
                    <a:pt x="2301" y="1339"/>
                  </a:cubicBezTo>
                  <a:cubicBezTo>
                    <a:pt x="2468" y="1556"/>
                    <a:pt x="2447" y="1675"/>
                    <a:pt x="2275" y="1675"/>
                  </a:cubicBezTo>
                  <a:cubicBezTo>
                    <a:pt x="2179" y="1675"/>
                    <a:pt x="2037" y="1639"/>
                    <a:pt x="1855" y="1562"/>
                  </a:cubicBezTo>
                  <a:cubicBezTo>
                    <a:pt x="1646" y="1475"/>
                    <a:pt x="1423" y="1355"/>
                    <a:pt x="1215" y="1210"/>
                  </a:cubicBezTo>
                  <a:cubicBezTo>
                    <a:pt x="906" y="1010"/>
                    <a:pt x="619" y="765"/>
                    <a:pt x="468" y="570"/>
                  </a:cubicBezTo>
                  <a:cubicBezTo>
                    <a:pt x="300" y="351"/>
                    <a:pt x="326" y="232"/>
                    <a:pt x="504" y="232"/>
                  </a:cubicBezTo>
                  <a:close/>
                  <a:moveTo>
                    <a:pt x="222" y="1"/>
                  </a:moveTo>
                  <a:cubicBezTo>
                    <a:pt x="135" y="1"/>
                    <a:pt x="77" y="23"/>
                    <a:pt x="50" y="68"/>
                  </a:cubicBezTo>
                  <a:cubicBezTo>
                    <a:pt x="0" y="138"/>
                    <a:pt x="43" y="268"/>
                    <a:pt x="179" y="449"/>
                  </a:cubicBezTo>
                  <a:cubicBezTo>
                    <a:pt x="381" y="708"/>
                    <a:pt x="756" y="1023"/>
                    <a:pt x="1158" y="1296"/>
                  </a:cubicBezTo>
                  <a:cubicBezTo>
                    <a:pt x="1439" y="1475"/>
                    <a:pt x="1732" y="1641"/>
                    <a:pt x="2006" y="1757"/>
                  </a:cubicBezTo>
                  <a:cubicBezTo>
                    <a:pt x="2240" y="1855"/>
                    <a:pt x="2424" y="1902"/>
                    <a:pt x="2550" y="1902"/>
                  </a:cubicBezTo>
                  <a:cubicBezTo>
                    <a:pt x="2636" y="1902"/>
                    <a:pt x="2695" y="1880"/>
                    <a:pt x="2724" y="1836"/>
                  </a:cubicBezTo>
                  <a:cubicBezTo>
                    <a:pt x="2767" y="1770"/>
                    <a:pt x="2733" y="1641"/>
                    <a:pt x="2595" y="1462"/>
                  </a:cubicBezTo>
                  <a:cubicBezTo>
                    <a:pt x="2395" y="1196"/>
                    <a:pt x="2020" y="880"/>
                    <a:pt x="1611" y="613"/>
                  </a:cubicBezTo>
                  <a:cubicBezTo>
                    <a:pt x="1337" y="427"/>
                    <a:pt x="1042" y="261"/>
                    <a:pt x="769" y="147"/>
                  </a:cubicBezTo>
                  <a:cubicBezTo>
                    <a:pt x="535" y="49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3825472" y="9026502"/>
              <a:ext cx="230787" cy="153752"/>
            </a:xfrm>
            <a:custGeom>
              <a:avLst/>
              <a:gdLst/>
              <a:ahLst/>
              <a:cxnLst/>
              <a:rect l="l" t="t" r="r" b="b"/>
              <a:pathLst>
                <a:path w="2169" h="1445" extrusionOk="0">
                  <a:moveTo>
                    <a:pt x="205" y="1"/>
                  </a:moveTo>
                  <a:cubicBezTo>
                    <a:pt x="27" y="1"/>
                    <a:pt x="1" y="120"/>
                    <a:pt x="169" y="339"/>
                  </a:cubicBezTo>
                  <a:cubicBezTo>
                    <a:pt x="320" y="534"/>
                    <a:pt x="607" y="779"/>
                    <a:pt x="916" y="979"/>
                  </a:cubicBezTo>
                  <a:cubicBezTo>
                    <a:pt x="1124" y="1124"/>
                    <a:pt x="1347" y="1244"/>
                    <a:pt x="1556" y="1331"/>
                  </a:cubicBezTo>
                  <a:cubicBezTo>
                    <a:pt x="1738" y="1408"/>
                    <a:pt x="1880" y="1444"/>
                    <a:pt x="1976" y="1444"/>
                  </a:cubicBezTo>
                  <a:cubicBezTo>
                    <a:pt x="2148" y="1444"/>
                    <a:pt x="2169" y="1325"/>
                    <a:pt x="2002" y="1108"/>
                  </a:cubicBezTo>
                  <a:cubicBezTo>
                    <a:pt x="1851" y="908"/>
                    <a:pt x="1571" y="670"/>
                    <a:pt x="1261" y="461"/>
                  </a:cubicBezTo>
                  <a:cubicBezTo>
                    <a:pt x="1045" y="325"/>
                    <a:pt x="822" y="196"/>
                    <a:pt x="622" y="109"/>
                  </a:cubicBezTo>
                  <a:cubicBezTo>
                    <a:pt x="443" y="36"/>
                    <a:pt x="302" y="1"/>
                    <a:pt x="205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3798978" y="8870940"/>
              <a:ext cx="345170" cy="326336"/>
            </a:xfrm>
            <a:custGeom>
              <a:avLst/>
              <a:gdLst/>
              <a:ahLst/>
              <a:cxnLst/>
              <a:rect l="l" t="t" r="r" b="b"/>
              <a:pathLst>
                <a:path w="3244" h="3067" extrusionOk="0">
                  <a:moveTo>
                    <a:pt x="3" y="1293"/>
                  </a:moveTo>
                  <a:cubicBezTo>
                    <a:pt x="2" y="1295"/>
                    <a:pt x="1" y="1297"/>
                    <a:pt x="0" y="1299"/>
                  </a:cubicBezTo>
                  <a:cubicBezTo>
                    <a:pt x="1" y="1297"/>
                    <a:pt x="2" y="1295"/>
                    <a:pt x="3" y="1293"/>
                  </a:cubicBezTo>
                  <a:close/>
                  <a:moveTo>
                    <a:pt x="1962" y="1"/>
                  </a:moveTo>
                  <a:cubicBezTo>
                    <a:pt x="1859" y="1"/>
                    <a:pt x="1767" y="12"/>
                    <a:pt x="1698" y="26"/>
                  </a:cubicBezTo>
                  <a:cubicBezTo>
                    <a:pt x="1423" y="69"/>
                    <a:pt x="1208" y="177"/>
                    <a:pt x="1130" y="214"/>
                  </a:cubicBezTo>
                  <a:cubicBezTo>
                    <a:pt x="914" y="314"/>
                    <a:pt x="706" y="472"/>
                    <a:pt x="626" y="536"/>
                  </a:cubicBezTo>
                  <a:cubicBezTo>
                    <a:pt x="554" y="593"/>
                    <a:pt x="474" y="666"/>
                    <a:pt x="388" y="759"/>
                  </a:cubicBezTo>
                  <a:cubicBezTo>
                    <a:pt x="368" y="781"/>
                    <a:pt x="338" y="817"/>
                    <a:pt x="318" y="838"/>
                  </a:cubicBezTo>
                  <a:cubicBezTo>
                    <a:pt x="281" y="881"/>
                    <a:pt x="238" y="947"/>
                    <a:pt x="202" y="990"/>
                  </a:cubicBezTo>
                  <a:cubicBezTo>
                    <a:pt x="139" y="1088"/>
                    <a:pt x="68" y="1193"/>
                    <a:pt x="3" y="1293"/>
                  </a:cubicBezTo>
                  <a:lnTo>
                    <a:pt x="3" y="1293"/>
                  </a:lnTo>
                  <a:cubicBezTo>
                    <a:pt x="31" y="1253"/>
                    <a:pt x="89" y="1232"/>
                    <a:pt x="172" y="1232"/>
                  </a:cubicBezTo>
                  <a:cubicBezTo>
                    <a:pt x="299" y="1232"/>
                    <a:pt x="485" y="1280"/>
                    <a:pt x="719" y="1378"/>
                  </a:cubicBezTo>
                  <a:cubicBezTo>
                    <a:pt x="992" y="1492"/>
                    <a:pt x="1287" y="1658"/>
                    <a:pt x="1561" y="1844"/>
                  </a:cubicBezTo>
                  <a:cubicBezTo>
                    <a:pt x="1970" y="2111"/>
                    <a:pt x="2345" y="2427"/>
                    <a:pt x="2545" y="2693"/>
                  </a:cubicBezTo>
                  <a:cubicBezTo>
                    <a:pt x="2682" y="2871"/>
                    <a:pt x="2717" y="2999"/>
                    <a:pt x="2675" y="3065"/>
                  </a:cubicBezTo>
                  <a:lnTo>
                    <a:pt x="2675" y="3065"/>
                  </a:lnTo>
                  <a:cubicBezTo>
                    <a:pt x="2740" y="2964"/>
                    <a:pt x="2812" y="2865"/>
                    <a:pt x="2876" y="2765"/>
                  </a:cubicBezTo>
                  <a:cubicBezTo>
                    <a:pt x="3028" y="2542"/>
                    <a:pt x="3098" y="2304"/>
                    <a:pt x="3128" y="2189"/>
                  </a:cubicBezTo>
                  <a:cubicBezTo>
                    <a:pt x="3135" y="2182"/>
                    <a:pt x="3214" y="1902"/>
                    <a:pt x="3235" y="1601"/>
                  </a:cubicBezTo>
                  <a:cubicBezTo>
                    <a:pt x="3243" y="1406"/>
                    <a:pt x="3235" y="1226"/>
                    <a:pt x="3178" y="997"/>
                  </a:cubicBezTo>
                  <a:cubicBezTo>
                    <a:pt x="3178" y="997"/>
                    <a:pt x="3157" y="888"/>
                    <a:pt x="3114" y="788"/>
                  </a:cubicBezTo>
                  <a:lnTo>
                    <a:pt x="2898" y="436"/>
                  </a:lnTo>
                  <a:cubicBezTo>
                    <a:pt x="2883" y="421"/>
                    <a:pt x="2869" y="407"/>
                    <a:pt x="2855" y="386"/>
                  </a:cubicBezTo>
                  <a:cubicBezTo>
                    <a:pt x="2840" y="377"/>
                    <a:pt x="2826" y="364"/>
                    <a:pt x="2819" y="357"/>
                  </a:cubicBezTo>
                  <a:cubicBezTo>
                    <a:pt x="2733" y="284"/>
                    <a:pt x="2631" y="214"/>
                    <a:pt x="2531" y="155"/>
                  </a:cubicBezTo>
                  <a:cubicBezTo>
                    <a:pt x="2517" y="148"/>
                    <a:pt x="2502" y="141"/>
                    <a:pt x="2481" y="134"/>
                  </a:cubicBezTo>
                  <a:cubicBezTo>
                    <a:pt x="2438" y="105"/>
                    <a:pt x="2395" y="84"/>
                    <a:pt x="2358" y="69"/>
                  </a:cubicBezTo>
                  <a:cubicBezTo>
                    <a:pt x="2301" y="48"/>
                    <a:pt x="2258" y="32"/>
                    <a:pt x="2222" y="26"/>
                  </a:cubicBezTo>
                  <a:cubicBezTo>
                    <a:pt x="2193" y="19"/>
                    <a:pt x="2165" y="12"/>
                    <a:pt x="2136" y="12"/>
                  </a:cubicBezTo>
                  <a:cubicBezTo>
                    <a:pt x="2076" y="4"/>
                    <a:pt x="2018" y="1"/>
                    <a:pt x="1962" y="1"/>
                  </a:cubicBezTo>
                  <a:close/>
                  <a:moveTo>
                    <a:pt x="2675" y="3065"/>
                  </a:moveTo>
                  <a:cubicBezTo>
                    <a:pt x="2675" y="3066"/>
                    <a:pt x="2674" y="3066"/>
                    <a:pt x="2674" y="3067"/>
                  </a:cubicBezTo>
                  <a:cubicBezTo>
                    <a:pt x="2674" y="3066"/>
                    <a:pt x="2675" y="3066"/>
                    <a:pt x="2675" y="30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30479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0"/>
          <p:cNvGrpSpPr/>
          <p:nvPr/>
        </p:nvGrpSpPr>
        <p:grpSpPr>
          <a:xfrm>
            <a:off x="2349436" y="423098"/>
            <a:ext cx="9606501" cy="6120209"/>
            <a:chOff x="1762077" y="317323"/>
            <a:chExt cx="7204876" cy="4590157"/>
          </a:xfrm>
        </p:grpSpPr>
        <p:sp>
          <p:nvSpPr>
            <p:cNvPr id="281" name="Google Shape;281;p20"/>
            <p:cNvSpPr/>
            <p:nvPr/>
          </p:nvSpPr>
          <p:spPr>
            <a:xfrm>
              <a:off x="8801727" y="11649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8449803" y="195354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3" name="Google Shape;283;p20"/>
            <p:cNvGrpSpPr/>
            <p:nvPr/>
          </p:nvGrpSpPr>
          <p:grpSpPr>
            <a:xfrm>
              <a:off x="8170040" y="317323"/>
              <a:ext cx="114150" cy="114196"/>
              <a:chOff x="-685100" y="4136737"/>
              <a:chExt cx="38359" cy="38359"/>
            </a:xfrm>
          </p:grpSpPr>
          <p:sp>
            <p:nvSpPr>
              <p:cNvPr id="284" name="Google Shape;284;p2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2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86" name="Google Shape;286;p20"/>
            <p:cNvSpPr/>
            <p:nvPr/>
          </p:nvSpPr>
          <p:spPr>
            <a:xfrm>
              <a:off x="1762077" y="47722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6411616" y="1915200"/>
            <a:ext cx="34308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1"/>
          </p:nvPr>
        </p:nvSpPr>
        <p:spPr>
          <a:xfrm>
            <a:off x="6411783" y="3329600"/>
            <a:ext cx="3430800" cy="1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73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268237" y="489230"/>
            <a:ext cx="11646191" cy="6173695"/>
            <a:chOff x="201177" y="366922"/>
            <a:chExt cx="8734643" cy="4630271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201177" y="471879"/>
              <a:ext cx="8734643" cy="4525314"/>
              <a:chOff x="201177" y="471879"/>
              <a:chExt cx="8734643" cy="4525314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01027" y="4718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76060" y="11307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0" name="Google Shape;30;p3"/>
              <p:cNvGrpSpPr/>
              <p:nvPr/>
            </p:nvGrpSpPr>
            <p:grpSpPr>
              <a:xfrm>
                <a:off x="201177" y="4781904"/>
                <a:ext cx="842275" cy="215289"/>
                <a:chOff x="201177" y="4781904"/>
                <a:chExt cx="842275" cy="215289"/>
              </a:xfrm>
            </p:grpSpPr>
            <p:sp>
              <p:nvSpPr>
                <p:cNvPr id="31" name="Google Shape;31;p3"/>
                <p:cNvSpPr/>
                <p:nvPr/>
              </p:nvSpPr>
              <p:spPr>
                <a:xfrm>
                  <a:off x="201177" y="47819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2" name="Google Shape;32;p3"/>
                <p:cNvGrpSpPr/>
                <p:nvPr/>
              </p:nvGrpSpPr>
              <p:grpSpPr>
                <a:xfrm>
                  <a:off x="929303" y="48829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" name="Google Shape;33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4" name="Google Shape;34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5" name="Google Shape;35;p3"/>
              <p:cNvSpPr/>
              <p:nvPr/>
            </p:nvSpPr>
            <p:spPr>
              <a:xfrm>
                <a:off x="8680375" y="7552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830760" y="2348372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756840" y="3669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5365" y="459074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09133" y="3017819"/>
            <a:ext cx="55800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5313300" y="2057100"/>
            <a:ext cx="1275600" cy="1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1009133" y="4304900"/>
            <a:ext cx="558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4195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1"/>
          <p:cNvGrpSpPr/>
          <p:nvPr/>
        </p:nvGrpSpPr>
        <p:grpSpPr>
          <a:xfrm>
            <a:off x="282247" y="359597"/>
            <a:ext cx="1301840" cy="1393184"/>
            <a:chOff x="211685" y="269698"/>
            <a:chExt cx="976380" cy="1044888"/>
          </a:xfrm>
        </p:grpSpPr>
        <p:sp>
          <p:nvSpPr>
            <p:cNvPr id="291" name="Google Shape;291;p21"/>
            <p:cNvSpPr/>
            <p:nvPr/>
          </p:nvSpPr>
          <p:spPr>
            <a:xfrm>
              <a:off x="275053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92" name="Google Shape;292;p21"/>
            <p:cNvGrpSpPr/>
            <p:nvPr/>
          </p:nvGrpSpPr>
          <p:grpSpPr>
            <a:xfrm>
              <a:off x="1073915" y="269698"/>
              <a:ext cx="114150" cy="114196"/>
              <a:chOff x="-685100" y="4136737"/>
              <a:chExt cx="38359" cy="38359"/>
            </a:xfrm>
          </p:grpSpPr>
          <p:sp>
            <p:nvSpPr>
              <p:cNvPr id="293" name="Google Shape;293;p2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95" name="Google Shape;295;p21"/>
            <p:cNvSpPr/>
            <p:nvPr/>
          </p:nvSpPr>
          <p:spPr>
            <a:xfrm>
              <a:off x="211685" y="12138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16762" y="3839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7" name="Google Shape;297;p21"/>
          <p:cNvSpPr txBox="1">
            <a:spLocks noGrp="1"/>
          </p:cNvSpPr>
          <p:nvPr>
            <p:ph type="title"/>
          </p:nvPr>
        </p:nvSpPr>
        <p:spPr>
          <a:xfrm>
            <a:off x="3223517" y="2807793"/>
            <a:ext cx="30124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1"/>
          </p:nvPr>
        </p:nvSpPr>
        <p:spPr>
          <a:xfrm>
            <a:off x="3223533" y="4199765"/>
            <a:ext cx="3012400" cy="17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0837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2"/>
          <p:cNvGrpSpPr/>
          <p:nvPr/>
        </p:nvGrpSpPr>
        <p:grpSpPr>
          <a:xfrm>
            <a:off x="-222213" y="2272139"/>
            <a:ext cx="12304311" cy="4181312"/>
            <a:chOff x="-166660" y="1704104"/>
            <a:chExt cx="9228233" cy="3135984"/>
          </a:xfrm>
        </p:grpSpPr>
        <p:sp>
          <p:nvSpPr>
            <p:cNvPr id="301" name="Google Shape;301;p22"/>
            <p:cNvSpPr/>
            <p:nvPr/>
          </p:nvSpPr>
          <p:spPr>
            <a:xfrm>
              <a:off x="-166660" y="21093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252477" y="17041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03785" y="2348197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4" name="Google Shape;304;p22"/>
            <p:cNvGrpSpPr/>
            <p:nvPr/>
          </p:nvGrpSpPr>
          <p:grpSpPr>
            <a:xfrm>
              <a:off x="8830365" y="3760098"/>
              <a:ext cx="114150" cy="114196"/>
              <a:chOff x="-685100" y="4136737"/>
              <a:chExt cx="38359" cy="38359"/>
            </a:xfrm>
          </p:grpSpPr>
          <p:sp>
            <p:nvSpPr>
              <p:cNvPr id="305" name="Google Shape;305;p22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22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07" name="Google Shape;307;p22"/>
            <p:cNvSpPr/>
            <p:nvPr/>
          </p:nvSpPr>
          <p:spPr>
            <a:xfrm>
              <a:off x="8642440" y="44472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590762" y="40509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8430785" y="47407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10272000" cy="1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04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3"/>
          <p:cNvGrpSpPr/>
          <p:nvPr/>
        </p:nvGrpSpPr>
        <p:grpSpPr>
          <a:xfrm>
            <a:off x="230671" y="857772"/>
            <a:ext cx="11698024" cy="5705152"/>
            <a:chOff x="173003" y="643329"/>
            <a:chExt cx="8773518" cy="4278864"/>
          </a:xfrm>
        </p:grpSpPr>
        <p:grpSp>
          <p:nvGrpSpPr>
            <p:cNvPr id="314" name="Google Shape;314;p23"/>
            <p:cNvGrpSpPr/>
            <p:nvPr/>
          </p:nvGrpSpPr>
          <p:grpSpPr>
            <a:xfrm>
              <a:off x="173003" y="4096500"/>
              <a:ext cx="967437" cy="825693"/>
              <a:chOff x="173003" y="4096500"/>
              <a:chExt cx="967437" cy="825693"/>
            </a:xfrm>
          </p:grpSpPr>
          <p:grpSp>
            <p:nvGrpSpPr>
              <p:cNvPr id="315" name="Google Shape;315;p23"/>
              <p:cNvGrpSpPr/>
              <p:nvPr/>
            </p:nvGrpSpPr>
            <p:grpSpPr>
              <a:xfrm>
                <a:off x="1026290" y="4807998"/>
                <a:ext cx="114150" cy="114196"/>
                <a:chOff x="-685100" y="4136737"/>
                <a:chExt cx="38359" cy="38359"/>
              </a:xfrm>
            </p:grpSpPr>
            <p:sp>
              <p:nvSpPr>
                <p:cNvPr id="316" name="Google Shape;316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18" name="Google Shape;318;p23"/>
              <p:cNvSpPr/>
              <p:nvPr/>
            </p:nvSpPr>
            <p:spPr>
              <a:xfrm>
                <a:off x="173003" y="4580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92962" y="40965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0" name="Google Shape;320;p23"/>
            <p:cNvGrpSpPr/>
            <p:nvPr/>
          </p:nvGrpSpPr>
          <p:grpSpPr>
            <a:xfrm>
              <a:off x="8422315" y="643329"/>
              <a:ext cx="524205" cy="880858"/>
              <a:chOff x="8422315" y="643329"/>
              <a:chExt cx="524205" cy="880858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8841460" y="105746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8430777" y="64332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8422315" y="14976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6507396" y="3689567"/>
            <a:ext cx="3618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2066200" y="3689567"/>
            <a:ext cx="3618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2066201" y="3155660"/>
            <a:ext cx="3618400" cy="7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6507400" y="3155660"/>
            <a:ext cx="3618400" cy="7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7821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4"/>
          <p:cNvGrpSpPr/>
          <p:nvPr/>
        </p:nvGrpSpPr>
        <p:grpSpPr>
          <a:xfrm>
            <a:off x="315454" y="304497"/>
            <a:ext cx="11729969" cy="6280301"/>
            <a:chOff x="236590" y="228373"/>
            <a:chExt cx="8797477" cy="4710226"/>
          </a:xfrm>
        </p:grpSpPr>
        <p:grpSp>
          <p:nvGrpSpPr>
            <p:cNvPr id="331" name="Google Shape;331;p24"/>
            <p:cNvGrpSpPr/>
            <p:nvPr/>
          </p:nvGrpSpPr>
          <p:grpSpPr>
            <a:xfrm>
              <a:off x="513562" y="228373"/>
              <a:ext cx="8520505" cy="4710226"/>
              <a:chOff x="513562" y="228373"/>
              <a:chExt cx="8520505" cy="4710226"/>
            </a:xfrm>
          </p:grpSpPr>
          <p:grpSp>
            <p:nvGrpSpPr>
              <p:cNvPr id="332" name="Google Shape;332;p24"/>
              <p:cNvGrpSpPr/>
              <p:nvPr/>
            </p:nvGrpSpPr>
            <p:grpSpPr>
              <a:xfrm>
                <a:off x="8699790" y="3091698"/>
                <a:ext cx="114150" cy="114196"/>
                <a:chOff x="-685100" y="4136737"/>
                <a:chExt cx="38359" cy="38359"/>
              </a:xfrm>
            </p:grpSpPr>
            <p:sp>
              <p:nvSpPr>
                <p:cNvPr id="333" name="Google Shape;333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35" name="Google Shape;335;p24"/>
              <p:cNvGrpSpPr/>
              <p:nvPr/>
            </p:nvGrpSpPr>
            <p:grpSpPr>
              <a:xfrm>
                <a:off x="513562" y="228373"/>
                <a:ext cx="8061130" cy="4710226"/>
                <a:chOff x="513562" y="228373"/>
                <a:chExt cx="8061130" cy="4710226"/>
              </a:xfrm>
            </p:grpSpPr>
            <p:sp>
              <p:nvSpPr>
                <p:cNvPr id="336" name="Google Shape;336;p24"/>
                <p:cNvSpPr/>
                <p:nvPr/>
              </p:nvSpPr>
              <p:spPr>
                <a:xfrm>
                  <a:off x="513562" y="44519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906835" y="4837822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38" name="Google Shape;338;p24"/>
                <p:cNvGrpSpPr/>
                <p:nvPr/>
              </p:nvGrpSpPr>
              <p:grpSpPr>
                <a:xfrm>
                  <a:off x="7899840" y="2283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9" name="Google Shape;339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40" name="Google Shape;340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341" name="Google Shape;341;p24"/>
                <p:cNvSpPr/>
                <p:nvPr/>
              </p:nvSpPr>
              <p:spPr>
                <a:xfrm>
                  <a:off x="8475537" y="4898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42" name="Google Shape;342;p24"/>
              <p:cNvSpPr/>
              <p:nvPr/>
            </p:nvSpPr>
            <p:spPr>
              <a:xfrm>
                <a:off x="8934912" y="34736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43" name="Google Shape;343;p24"/>
            <p:cNvSpPr/>
            <p:nvPr/>
          </p:nvSpPr>
          <p:spPr>
            <a:xfrm>
              <a:off x="236590" y="48133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8325640" y="22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5525625" y="2233533"/>
            <a:ext cx="4013600" cy="2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2"/>
          </p:nvPr>
        </p:nvSpPr>
        <p:spPr>
          <a:xfrm>
            <a:off x="969100" y="2233533"/>
            <a:ext cx="4013600" cy="2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110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5"/>
          <p:cNvGrpSpPr/>
          <p:nvPr/>
        </p:nvGrpSpPr>
        <p:grpSpPr>
          <a:xfrm>
            <a:off x="222420" y="324839"/>
            <a:ext cx="11568411" cy="6334852"/>
            <a:chOff x="166815" y="243629"/>
            <a:chExt cx="8676308" cy="4751139"/>
          </a:xfrm>
        </p:grpSpPr>
        <p:sp>
          <p:nvSpPr>
            <p:cNvPr id="350" name="Google Shape;350;p25"/>
            <p:cNvSpPr/>
            <p:nvPr/>
          </p:nvSpPr>
          <p:spPr>
            <a:xfrm>
              <a:off x="8652960" y="603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8009027" y="243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8423990" y="297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166815" y="48805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323860" y="43279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585962" y="46848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6" name="Google Shape;356;p25"/>
            <p:cNvGrpSpPr/>
            <p:nvPr/>
          </p:nvGrpSpPr>
          <p:grpSpPr>
            <a:xfrm>
              <a:off x="984215" y="4880573"/>
              <a:ext cx="114150" cy="114196"/>
              <a:chOff x="-685100" y="4136737"/>
              <a:chExt cx="38359" cy="38359"/>
            </a:xfrm>
          </p:grpSpPr>
          <p:sp>
            <p:nvSpPr>
              <p:cNvPr id="357" name="Google Shape;357;p2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59" name="Google Shape;359;p2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1"/>
          </p:nvPr>
        </p:nvSpPr>
        <p:spPr>
          <a:xfrm>
            <a:off x="960000" y="1519395"/>
            <a:ext cx="5123200" cy="4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1" name="Google Shape;361;p25"/>
          <p:cNvSpPr txBox="1">
            <a:spLocks noGrp="1"/>
          </p:cNvSpPr>
          <p:nvPr>
            <p:ph type="body" idx="2"/>
          </p:nvPr>
        </p:nvSpPr>
        <p:spPr>
          <a:xfrm>
            <a:off x="6117833" y="1519395"/>
            <a:ext cx="5123200" cy="4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3059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6"/>
          <p:cNvGrpSpPr/>
          <p:nvPr/>
        </p:nvGrpSpPr>
        <p:grpSpPr>
          <a:xfrm>
            <a:off x="-278680" y="719331"/>
            <a:ext cx="12205411" cy="5894939"/>
            <a:chOff x="-209010" y="539498"/>
            <a:chExt cx="9154058" cy="4421204"/>
          </a:xfrm>
        </p:grpSpPr>
        <p:sp>
          <p:nvSpPr>
            <p:cNvPr id="364" name="Google Shape;364;p26"/>
            <p:cNvSpPr/>
            <p:nvPr/>
          </p:nvSpPr>
          <p:spPr>
            <a:xfrm>
              <a:off x="137152" y="9781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5" name="Google Shape;365;p26"/>
            <p:cNvGrpSpPr/>
            <p:nvPr/>
          </p:nvGrpSpPr>
          <p:grpSpPr>
            <a:xfrm>
              <a:off x="442090" y="539498"/>
              <a:ext cx="114150" cy="114196"/>
              <a:chOff x="-685100" y="4136737"/>
              <a:chExt cx="38359" cy="38359"/>
            </a:xfrm>
          </p:grpSpPr>
          <p:sp>
            <p:nvSpPr>
              <p:cNvPr id="366" name="Google Shape;366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68" name="Google Shape;368;p26"/>
            <p:cNvSpPr/>
            <p:nvPr/>
          </p:nvSpPr>
          <p:spPr>
            <a:xfrm>
              <a:off x="-209010" y="6537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8111350" y="4861351"/>
              <a:ext cx="105074" cy="99351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8525915" y="4934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8548850" y="45046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2" name="Google Shape;372;p26"/>
            <p:cNvGrpSpPr/>
            <p:nvPr/>
          </p:nvGrpSpPr>
          <p:grpSpPr>
            <a:xfrm>
              <a:off x="8807965" y="4028023"/>
              <a:ext cx="114162" cy="114196"/>
              <a:chOff x="-731163" y="4510964"/>
              <a:chExt cx="38363" cy="38359"/>
            </a:xfrm>
          </p:grpSpPr>
          <p:sp>
            <p:nvSpPr>
              <p:cNvPr id="373" name="Google Shape;373;p26"/>
              <p:cNvSpPr/>
              <p:nvPr/>
            </p:nvSpPr>
            <p:spPr>
              <a:xfrm>
                <a:off x="-731163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-731159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subTitle" idx="1"/>
          </p:nvPr>
        </p:nvSpPr>
        <p:spPr>
          <a:xfrm>
            <a:off x="959984" y="3690111"/>
            <a:ext cx="294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7" name="Google Shape;377;p26"/>
          <p:cNvSpPr txBox="1">
            <a:spLocks noGrp="1"/>
          </p:cNvSpPr>
          <p:nvPr>
            <p:ph type="subTitle" idx="2"/>
          </p:nvPr>
        </p:nvSpPr>
        <p:spPr>
          <a:xfrm>
            <a:off x="4412960" y="3690111"/>
            <a:ext cx="294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subTitle" idx="3"/>
          </p:nvPr>
        </p:nvSpPr>
        <p:spPr>
          <a:xfrm>
            <a:off x="7865936" y="3690111"/>
            <a:ext cx="294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9" name="Google Shape;379;p26"/>
          <p:cNvSpPr txBox="1">
            <a:spLocks noGrp="1"/>
          </p:cNvSpPr>
          <p:nvPr>
            <p:ph type="subTitle" idx="4"/>
          </p:nvPr>
        </p:nvSpPr>
        <p:spPr>
          <a:xfrm>
            <a:off x="959984" y="3153667"/>
            <a:ext cx="2949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80" name="Google Shape;380;p26"/>
          <p:cNvSpPr txBox="1">
            <a:spLocks noGrp="1"/>
          </p:cNvSpPr>
          <p:nvPr>
            <p:ph type="subTitle" idx="5"/>
          </p:nvPr>
        </p:nvSpPr>
        <p:spPr>
          <a:xfrm>
            <a:off x="4412960" y="3153667"/>
            <a:ext cx="2949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subTitle" idx="6"/>
          </p:nvPr>
        </p:nvSpPr>
        <p:spPr>
          <a:xfrm>
            <a:off x="7865936" y="3153667"/>
            <a:ext cx="2949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0872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7"/>
          <p:cNvGrpSpPr/>
          <p:nvPr/>
        </p:nvGrpSpPr>
        <p:grpSpPr>
          <a:xfrm>
            <a:off x="366737" y="1268521"/>
            <a:ext cx="11591720" cy="5395003"/>
            <a:chOff x="275053" y="951391"/>
            <a:chExt cx="8693790" cy="4046252"/>
          </a:xfrm>
        </p:grpSpPr>
        <p:grpSp>
          <p:nvGrpSpPr>
            <p:cNvPr id="384" name="Google Shape;384;p27"/>
            <p:cNvGrpSpPr/>
            <p:nvPr/>
          </p:nvGrpSpPr>
          <p:grpSpPr>
            <a:xfrm>
              <a:off x="1229490" y="4883448"/>
              <a:ext cx="114150" cy="114196"/>
              <a:chOff x="-685100" y="4136737"/>
              <a:chExt cx="38359" cy="38359"/>
            </a:xfrm>
          </p:grpSpPr>
          <p:sp>
            <p:nvSpPr>
              <p:cNvPr id="385" name="Google Shape;385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87" name="Google Shape;387;p27"/>
            <p:cNvSpPr/>
            <p:nvPr/>
          </p:nvSpPr>
          <p:spPr>
            <a:xfrm>
              <a:off x="275053" y="4893276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08927" y="4422021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8669860" y="9513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8355790" y="21027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8869687" y="17170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"/>
          </p:nvPr>
        </p:nvSpPr>
        <p:spPr>
          <a:xfrm>
            <a:off x="4722497" y="2955232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2"/>
          </p:nvPr>
        </p:nvSpPr>
        <p:spPr>
          <a:xfrm>
            <a:off x="8011600" y="2955232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3"/>
          </p:nvPr>
        </p:nvSpPr>
        <p:spPr>
          <a:xfrm>
            <a:off x="4722497" y="526088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6" name="Google Shape;396;p27"/>
          <p:cNvSpPr txBox="1">
            <a:spLocks noGrp="1"/>
          </p:cNvSpPr>
          <p:nvPr>
            <p:ph type="subTitle" idx="4"/>
          </p:nvPr>
        </p:nvSpPr>
        <p:spPr>
          <a:xfrm>
            <a:off x="8011600" y="526088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7" name="Google Shape;397;p27"/>
          <p:cNvSpPr txBox="1">
            <a:spLocks noGrp="1"/>
          </p:cNvSpPr>
          <p:nvPr>
            <p:ph type="subTitle" idx="5"/>
          </p:nvPr>
        </p:nvSpPr>
        <p:spPr>
          <a:xfrm>
            <a:off x="4722497" y="2484299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subTitle" idx="6"/>
          </p:nvPr>
        </p:nvSpPr>
        <p:spPr>
          <a:xfrm>
            <a:off x="4722497" y="4796468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7"/>
          </p:nvPr>
        </p:nvSpPr>
        <p:spPr>
          <a:xfrm>
            <a:off x="8011600" y="2484299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subTitle" idx="8"/>
          </p:nvPr>
        </p:nvSpPr>
        <p:spPr>
          <a:xfrm>
            <a:off x="8011600" y="4796468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871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8"/>
          <p:cNvGrpSpPr/>
          <p:nvPr/>
        </p:nvGrpSpPr>
        <p:grpSpPr>
          <a:xfrm>
            <a:off x="276614" y="335434"/>
            <a:ext cx="11734524" cy="4867433"/>
            <a:chOff x="207460" y="251575"/>
            <a:chExt cx="8800893" cy="3650575"/>
          </a:xfrm>
        </p:grpSpPr>
        <p:sp>
          <p:nvSpPr>
            <p:cNvPr id="403" name="Google Shape;403;p28"/>
            <p:cNvSpPr/>
            <p:nvPr/>
          </p:nvSpPr>
          <p:spPr>
            <a:xfrm>
              <a:off x="207460" y="367181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84537" y="38028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312515" y="3314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6" name="Google Shape;406;p28"/>
            <p:cNvGrpSpPr/>
            <p:nvPr/>
          </p:nvGrpSpPr>
          <p:grpSpPr>
            <a:xfrm>
              <a:off x="8658990" y="797848"/>
              <a:ext cx="114150" cy="114196"/>
              <a:chOff x="-685100" y="4136737"/>
              <a:chExt cx="38359" cy="38359"/>
            </a:xfrm>
          </p:grpSpPr>
          <p:sp>
            <p:nvSpPr>
              <p:cNvPr id="407" name="Google Shape;407;p2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09" name="Google Shape;409;p28"/>
            <p:cNvSpPr/>
            <p:nvPr/>
          </p:nvSpPr>
          <p:spPr>
            <a:xfrm>
              <a:off x="8423990" y="1288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8843127" y="1659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7912110" y="30673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8666500" y="2515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3" name="Google Shape;413;p28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14" name="Google Shape;414;p28"/>
          <p:cNvSpPr txBox="1">
            <a:spLocks noGrp="1"/>
          </p:cNvSpPr>
          <p:nvPr>
            <p:ph type="subTitle" idx="1"/>
          </p:nvPr>
        </p:nvSpPr>
        <p:spPr>
          <a:xfrm>
            <a:off x="5066972" y="1784960"/>
            <a:ext cx="49104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5" name="Google Shape;415;p28"/>
          <p:cNvSpPr txBox="1">
            <a:spLocks noGrp="1"/>
          </p:cNvSpPr>
          <p:nvPr>
            <p:ph type="subTitle" idx="2"/>
          </p:nvPr>
        </p:nvSpPr>
        <p:spPr>
          <a:xfrm>
            <a:off x="5375180" y="2727059"/>
            <a:ext cx="4910400" cy="5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6" name="Google Shape;416;p28"/>
          <p:cNvSpPr txBox="1">
            <a:spLocks noGrp="1"/>
          </p:cNvSpPr>
          <p:nvPr>
            <p:ph type="subTitle" idx="3"/>
          </p:nvPr>
        </p:nvSpPr>
        <p:spPr>
          <a:xfrm>
            <a:off x="5991595" y="4603255"/>
            <a:ext cx="49104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7" name="Google Shape;417;p28"/>
          <p:cNvSpPr txBox="1">
            <a:spLocks noGrp="1"/>
          </p:cNvSpPr>
          <p:nvPr>
            <p:ph type="subTitle" idx="4"/>
          </p:nvPr>
        </p:nvSpPr>
        <p:spPr>
          <a:xfrm>
            <a:off x="6299803" y="5545352"/>
            <a:ext cx="49104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8" name="Google Shape;418;p28"/>
          <p:cNvSpPr txBox="1">
            <a:spLocks noGrp="1"/>
          </p:cNvSpPr>
          <p:nvPr>
            <p:ph type="subTitle" idx="5"/>
          </p:nvPr>
        </p:nvSpPr>
        <p:spPr>
          <a:xfrm>
            <a:off x="1576183" y="1784960"/>
            <a:ext cx="35160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subTitle" idx="6"/>
          </p:nvPr>
        </p:nvSpPr>
        <p:spPr>
          <a:xfrm>
            <a:off x="2500808" y="4605255"/>
            <a:ext cx="35160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0" name="Google Shape;420;p28"/>
          <p:cNvSpPr txBox="1">
            <a:spLocks noGrp="1"/>
          </p:cNvSpPr>
          <p:nvPr>
            <p:ph type="subTitle" idx="7"/>
          </p:nvPr>
        </p:nvSpPr>
        <p:spPr>
          <a:xfrm>
            <a:off x="1884391" y="2725059"/>
            <a:ext cx="35160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1" name="Google Shape;421;p28"/>
          <p:cNvSpPr txBox="1">
            <a:spLocks noGrp="1"/>
          </p:cNvSpPr>
          <p:nvPr>
            <p:ph type="subTitle" idx="8"/>
          </p:nvPr>
        </p:nvSpPr>
        <p:spPr>
          <a:xfrm>
            <a:off x="2809016" y="5545352"/>
            <a:ext cx="35160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subTitle" idx="9"/>
          </p:nvPr>
        </p:nvSpPr>
        <p:spPr>
          <a:xfrm>
            <a:off x="5683387" y="3665156"/>
            <a:ext cx="4910400" cy="5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13"/>
          </p:nvPr>
        </p:nvSpPr>
        <p:spPr>
          <a:xfrm>
            <a:off x="2192599" y="3665156"/>
            <a:ext cx="35160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424" name="Google Shape;424;p28"/>
          <p:cNvGrpSpPr/>
          <p:nvPr/>
        </p:nvGrpSpPr>
        <p:grpSpPr>
          <a:xfrm flipH="1">
            <a:off x="142624" y="5850456"/>
            <a:ext cx="1741765" cy="1534299"/>
            <a:chOff x="148148" y="2447899"/>
            <a:chExt cx="2423606" cy="2134924"/>
          </a:xfrm>
        </p:grpSpPr>
        <p:grpSp>
          <p:nvGrpSpPr>
            <p:cNvPr id="425" name="Google Shape;425;p28"/>
            <p:cNvGrpSpPr/>
            <p:nvPr/>
          </p:nvGrpSpPr>
          <p:grpSpPr>
            <a:xfrm>
              <a:off x="148148" y="2447899"/>
              <a:ext cx="2423606" cy="2134924"/>
              <a:chOff x="148148" y="2447899"/>
              <a:chExt cx="2423606" cy="2134924"/>
            </a:xfrm>
          </p:grpSpPr>
          <p:sp>
            <p:nvSpPr>
              <p:cNvPr id="426" name="Google Shape;426;p28"/>
              <p:cNvSpPr/>
              <p:nvPr/>
            </p:nvSpPr>
            <p:spPr>
              <a:xfrm>
                <a:off x="148148" y="3381675"/>
                <a:ext cx="2423606" cy="128025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273" extrusionOk="0">
                    <a:moveTo>
                      <a:pt x="0" y="0"/>
                    </a:moveTo>
                    <a:lnTo>
                      <a:pt x="0" y="273"/>
                    </a:lnTo>
                    <a:lnTo>
                      <a:pt x="7260" y="273"/>
                    </a:lnTo>
                    <a:lnTo>
                      <a:pt x="72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1285375" y="3509237"/>
                <a:ext cx="149137" cy="1073586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47" extrusionOk="0">
                    <a:moveTo>
                      <a:pt x="0" y="1"/>
                    </a:moveTo>
                    <a:lnTo>
                      <a:pt x="0" y="4847"/>
                    </a:lnTo>
                    <a:lnTo>
                      <a:pt x="318" y="4847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407967" y="3311322"/>
                <a:ext cx="660352" cy="70817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1" extrusionOk="0">
                    <a:moveTo>
                      <a:pt x="123" y="0"/>
                    </a:moveTo>
                    <a:lnTo>
                      <a:pt x="0" y="150"/>
                    </a:lnTo>
                    <a:lnTo>
                      <a:pt x="1358" y="150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1044396" y="2447899"/>
                <a:ext cx="1416380" cy="934223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992" extrusionOk="0">
                    <a:moveTo>
                      <a:pt x="1812" y="791"/>
                    </a:moveTo>
                    <a:cubicBezTo>
                      <a:pt x="1891" y="791"/>
                      <a:pt x="1935" y="856"/>
                      <a:pt x="1914" y="935"/>
                    </a:cubicBezTo>
                    <a:cubicBezTo>
                      <a:pt x="1905" y="970"/>
                      <a:pt x="1885" y="1056"/>
                      <a:pt x="1669" y="1172"/>
                    </a:cubicBezTo>
                    <a:lnTo>
                      <a:pt x="1576" y="1222"/>
                    </a:lnTo>
                    <a:lnTo>
                      <a:pt x="1510" y="1172"/>
                    </a:lnTo>
                    <a:cubicBezTo>
                      <a:pt x="1360" y="1056"/>
                      <a:pt x="1381" y="970"/>
                      <a:pt x="1396" y="935"/>
                    </a:cubicBezTo>
                    <a:cubicBezTo>
                      <a:pt x="1417" y="856"/>
                      <a:pt x="1496" y="791"/>
                      <a:pt x="1576" y="791"/>
                    </a:cubicBezTo>
                    <a:cubicBezTo>
                      <a:pt x="1626" y="791"/>
                      <a:pt x="1662" y="820"/>
                      <a:pt x="1676" y="856"/>
                    </a:cubicBezTo>
                    <a:cubicBezTo>
                      <a:pt x="1712" y="820"/>
                      <a:pt x="1762" y="791"/>
                      <a:pt x="1812" y="791"/>
                    </a:cubicBezTo>
                    <a:close/>
                    <a:moveTo>
                      <a:pt x="634" y="0"/>
                    </a:moveTo>
                    <a:lnTo>
                      <a:pt x="130" y="1589"/>
                    </a:lnTo>
                    <a:lnTo>
                      <a:pt x="51" y="1841"/>
                    </a:lnTo>
                    <a:lnTo>
                      <a:pt x="1" y="1991"/>
                    </a:lnTo>
                    <a:lnTo>
                      <a:pt x="2388" y="1991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30" name="Google Shape;430;p28"/>
            <p:cNvSpPr/>
            <p:nvPr/>
          </p:nvSpPr>
          <p:spPr>
            <a:xfrm>
              <a:off x="1682232" y="2818406"/>
              <a:ext cx="269675" cy="202603"/>
            </a:xfrm>
            <a:custGeom>
              <a:avLst/>
              <a:gdLst/>
              <a:ahLst/>
              <a:cxnLst/>
              <a:rect l="l" t="t" r="r" b="b"/>
              <a:pathLst>
                <a:path w="575" h="432" extrusionOk="0">
                  <a:moveTo>
                    <a:pt x="216" y="1"/>
                  </a:moveTo>
                  <a:cubicBezTo>
                    <a:pt x="136" y="1"/>
                    <a:pt x="57" y="66"/>
                    <a:pt x="36" y="145"/>
                  </a:cubicBezTo>
                  <a:cubicBezTo>
                    <a:pt x="21" y="180"/>
                    <a:pt x="0" y="266"/>
                    <a:pt x="150" y="382"/>
                  </a:cubicBezTo>
                  <a:lnTo>
                    <a:pt x="216" y="432"/>
                  </a:lnTo>
                  <a:lnTo>
                    <a:pt x="309" y="382"/>
                  </a:lnTo>
                  <a:cubicBezTo>
                    <a:pt x="525" y="266"/>
                    <a:pt x="545" y="180"/>
                    <a:pt x="554" y="145"/>
                  </a:cubicBezTo>
                  <a:cubicBezTo>
                    <a:pt x="575" y="66"/>
                    <a:pt x="531" y="1"/>
                    <a:pt x="452" y="1"/>
                  </a:cubicBezTo>
                  <a:cubicBezTo>
                    <a:pt x="402" y="1"/>
                    <a:pt x="352" y="30"/>
                    <a:pt x="316" y="66"/>
                  </a:cubicBezTo>
                  <a:cubicBezTo>
                    <a:pt x="302" y="30"/>
                    <a:pt x="266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47950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9"/>
          <p:cNvGrpSpPr/>
          <p:nvPr/>
        </p:nvGrpSpPr>
        <p:grpSpPr>
          <a:xfrm>
            <a:off x="233853" y="271173"/>
            <a:ext cx="11660144" cy="6413343"/>
            <a:chOff x="175390" y="203379"/>
            <a:chExt cx="8745108" cy="4810007"/>
          </a:xfrm>
        </p:grpSpPr>
        <p:grpSp>
          <p:nvGrpSpPr>
            <p:cNvPr id="433" name="Google Shape;433;p29"/>
            <p:cNvGrpSpPr/>
            <p:nvPr/>
          </p:nvGrpSpPr>
          <p:grpSpPr>
            <a:xfrm>
              <a:off x="175390" y="707848"/>
              <a:ext cx="114150" cy="114196"/>
              <a:chOff x="-685100" y="4136737"/>
              <a:chExt cx="38359" cy="38359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36" name="Google Shape;436;p29"/>
            <p:cNvSpPr/>
            <p:nvPr/>
          </p:nvSpPr>
          <p:spPr>
            <a:xfrm>
              <a:off x="503653" y="3121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178552" y="2033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7799935" y="49126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8501387" y="48132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8501365" y="43371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1" name="Google Shape;441;p29"/>
            <p:cNvGrpSpPr/>
            <p:nvPr/>
          </p:nvGrpSpPr>
          <p:grpSpPr>
            <a:xfrm>
              <a:off x="8806340" y="3908248"/>
              <a:ext cx="114150" cy="114196"/>
              <a:chOff x="-685100" y="4136737"/>
              <a:chExt cx="38359" cy="38359"/>
            </a:xfrm>
          </p:grpSpPr>
          <p:sp>
            <p:nvSpPr>
              <p:cNvPr id="442" name="Google Shape;442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44" name="Google Shape;444;p29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1"/>
          </p:nvPr>
        </p:nvSpPr>
        <p:spPr>
          <a:xfrm>
            <a:off x="1061583" y="26778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2"/>
          </p:nvPr>
        </p:nvSpPr>
        <p:spPr>
          <a:xfrm>
            <a:off x="4623193" y="26778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7" name="Google Shape;447;p29"/>
          <p:cNvSpPr txBox="1">
            <a:spLocks noGrp="1"/>
          </p:cNvSpPr>
          <p:nvPr>
            <p:ph type="subTitle" idx="3"/>
          </p:nvPr>
        </p:nvSpPr>
        <p:spPr>
          <a:xfrm>
            <a:off x="1061583" y="4673700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subTitle" idx="4"/>
          </p:nvPr>
        </p:nvSpPr>
        <p:spPr>
          <a:xfrm>
            <a:off x="4623193" y="4673700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5"/>
          </p:nvPr>
        </p:nvSpPr>
        <p:spPr>
          <a:xfrm>
            <a:off x="8184804" y="26778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0" name="Google Shape;450;p29"/>
          <p:cNvSpPr txBox="1">
            <a:spLocks noGrp="1"/>
          </p:cNvSpPr>
          <p:nvPr>
            <p:ph type="subTitle" idx="6"/>
          </p:nvPr>
        </p:nvSpPr>
        <p:spPr>
          <a:xfrm>
            <a:off x="8184804" y="4673700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ubTitle" idx="7"/>
          </p:nvPr>
        </p:nvSpPr>
        <p:spPr>
          <a:xfrm>
            <a:off x="1061583" y="2234200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2" name="Google Shape;452;p29"/>
          <p:cNvSpPr txBox="1">
            <a:spLocks noGrp="1"/>
          </p:cNvSpPr>
          <p:nvPr>
            <p:ph type="subTitle" idx="8"/>
          </p:nvPr>
        </p:nvSpPr>
        <p:spPr>
          <a:xfrm>
            <a:off x="4623193" y="2234200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3" name="Google Shape;453;p29"/>
          <p:cNvSpPr txBox="1">
            <a:spLocks noGrp="1"/>
          </p:cNvSpPr>
          <p:nvPr>
            <p:ph type="subTitle" idx="9"/>
          </p:nvPr>
        </p:nvSpPr>
        <p:spPr>
          <a:xfrm>
            <a:off x="8184804" y="2234200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subTitle" idx="13"/>
          </p:nvPr>
        </p:nvSpPr>
        <p:spPr>
          <a:xfrm>
            <a:off x="1061583" y="4230035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5" name="Google Shape;455;p29"/>
          <p:cNvSpPr txBox="1">
            <a:spLocks noGrp="1"/>
          </p:cNvSpPr>
          <p:nvPr>
            <p:ph type="subTitle" idx="14"/>
          </p:nvPr>
        </p:nvSpPr>
        <p:spPr>
          <a:xfrm>
            <a:off x="4623193" y="4230035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6" name="Google Shape;456;p29"/>
          <p:cNvSpPr txBox="1">
            <a:spLocks noGrp="1"/>
          </p:cNvSpPr>
          <p:nvPr>
            <p:ph type="subTitle" idx="15"/>
          </p:nvPr>
        </p:nvSpPr>
        <p:spPr>
          <a:xfrm>
            <a:off x="8184804" y="4230035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0602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0"/>
          <p:cNvGrpSpPr/>
          <p:nvPr/>
        </p:nvGrpSpPr>
        <p:grpSpPr>
          <a:xfrm>
            <a:off x="373387" y="2328097"/>
            <a:ext cx="11407211" cy="4123355"/>
            <a:chOff x="280040" y="1746073"/>
            <a:chExt cx="8555408" cy="3092516"/>
          </a:xfrm>
        </p:grpSpPr>
        <p:sp>
          <p:nvSpPr>
            <p:cNvPr id="459" name="Google Shape;459;p30"/>
            <p:cNvSpPr/>
            <p:nvPr/>
          </p:nvSpPr>
          <p:spPr>
            <a:xfrm>
              <a:off x="356252" y="41261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130935" y="47392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280040" y="35148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8416315" y="24482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3" name="Google Shape;463;p30"/>
            <p:cNvGrpSpPr/>
            <p:nvPr/>
          </p:nvGrpSpPr>
          <p:grpSpPr>
            <a:xfrm>
              <a:off x="8683040" y="1746073"/>
              <a:ext cx="114150" cy="114196"/>
              <a:chOff x="-685100" y="4136737"/>
              <a:chExt cx="38359" cy="38359"/>
            </a:xfrm>
          </p:grpSpPr>
          <p:sp>
            <p:nvSpPr>
              <p:cNvPr id="464" name="Google Shape;464;p3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3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66" name="Google Shape;466;p30"/>
            <p:cNvSpPr/>
            <p:nvPr/>
          </p:nvSpPr>
          <p:spPr>
            <a:xfrm>
              <a:off x="2026190" y="47756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7" name="Google Shape;467;p30"/>
          <p:cNvSpPr txBox="1">
            <a:spLocks noGrp="1"/>
          </p:cNvSpPr>
          <p:nvPr>
            <p:ph type="title" hasCustomPrompt="1"/>
          </p:nvPr>
        </p:nvSpPr>
        <p:spPr>
          <a:xfrm>
            <a:off x="950967" y="870300"/>
            <a:ext cx="545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30"/>
          <p:cNvSpPr txBox="1">
            <a:spLocks noGrp="1"/>
          </p:cNvSpPr>
          <p:nvPr>
            <p:ph type="subTitle" idx="1"/>
          </p:nvPr>
        </p:nvSpPr>
        <p:spPr>
          <a:xfrm>
            <a:off x="950967" y="1788867"/>
            <a:ext cx="5459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69" name="Google Shape;469;p30"/>
          <p:cNvSpPr txBox="1">
            <a:spLocks noGrp="1"/>
          </p:cNvSpPr>
          <p:nvPr>
            <p:ph type="title" idx="2" hasCustomPrompt="1"/>
          </p:nvPr>
        </p:nvSpPr>
        <p:spPr>
          <a:xfrm>
            <a:off x="3366200" y="2673317"/>
            <a:ext cx="545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30"/>
          <p:cNvSpPr txBox="1">
            <a:spLocks noGrp="1"/>
          </p:cNvSpPr>
          <p:nvPr>
            <p:ph type="subTitle" idx="3"/>
          </p:nvPr>
        </p:nvSpPr>
        <p:spPr>
          <a:xfrm>
            <a:off x="3366200" y="3591883"/>
            <a:ext cx="5459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4" hasCustomPrompt="1"/>
          </p:nvPr>
        </p:nvSpPr>
        <p:spPr>
          <a:xfrm>
            <a:off x="5781433" y="4476335"/>
            <a:ext cx="545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2" name="Google Shape;472;p30"/>
          <p:cNvSpPr txBox="1">
            <a:spLocks noGrp="1"/>
          </p:cNvSpPr>
          <p:nvPr>
            <p:ph type="subTitle" idx="5"/>
          </p:nvPr>
        </p:nvSpPr>
        <p:spPr>
          <a:xfrm>
            <a:off x="5781433" y="5394900"/>
            <a:ext cx="5459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846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340414" y="267598"/>
            <a:ext cx="11700036" cy="6349153"/>
            <a:chOff x="255310" y="200698"/>
            <a:chExt cx="8775027" cy="4761865"/>
          </a:xfrm>
        </p:grpSpPr>
        <p:grpSp>
          <p:nvGrpSpPr>
            <p:cNvPr id="44" name="Google Shape;44;p4"/>
            <p:cNvGrpSpPr/>
            <p:nvPr/>
          </p:nvGrpSpPr>
          <p:grpSpPr>
            <a:xfrm>
              <a:off x="255310" y="200698"/>
              <a:ext cx="8698789" cy="4761865"/>
              <a:chOff x="255310" y="200698"/>
              <a:chExt cx="8698789" cy="4761865"/>
            </a:xfrm>
          </p:grpSpPr>
          <p:grpSp>
            <p:nvGrpSpPr>
              <p:cNvPr id="45" name="Google Shape;45;p4"/>
              <p:cNvGrpSpPr/>
              <p:nvPr/>
            </p:nvGrpSpPr>
            <p:grpSpPr>
              <a:xfrm>
                <a:off x="255310" y="200698"/>
                <a:ext cx="8664905" cy="4650763"/>
                <a:chOff x="255310" y="200698"/>
                <a:chExt cx="8664905" cy="465076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255310" y="47506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47" name="Google Shape;47;p4"/>
                <p:cNvGrpSpPr/>
                <p:nvPr/>
              </p:nvGrpSpPr>
              <p:grpSpPr>
                <a:xfrm>
                  <a:off x="8806065" y="2006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48" name="Google Shape;48;p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0" name="Google Shape;50;p4"/>
                <p:cNvSpPr/>
                <p:nvPr/>
              </p:nvSpPr>
              <p:spPr>
                <a:xfrm>
                  <a:off x="8128102" y="381679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51" name="Google Shape;51;p4"/>
              <p:cNvSpPr/>
              <p:nvPr/>
            </p:nvSpPr>
            <p:spPr>
              <a:xfrm>
                <a:off x="8534965" y="84157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598315" y="49360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3" name="Google Shape;53;p4"/>
            <p:cNvSpPr/>
            <p:nvPr/>
          </p:nvSpPr>
          <p:spPr>
            <a:xfrm>
              <a:off x="8381200" y="45543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611203" y="43512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10272000" cy="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9869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31"/>
          <p:cNvGrpSpPr/>
          <p:nvPr/>
        </p:nvGrpSpPr>
        <p:grpSpPr>
          <a:xfrm>
            <a:off x="185254" y="514639"/>
            <a:ext cx="12204877" cy="6074077"/>
            <a:chOff x="138940" y="385979"/>
            <a:chExt cx="9153658" cy="4555558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8940" y="385979"/>
              <a:ext cx="815713" cy="707939"/>
              <a:chOff x="138940" y="385979"/>
              <a:chExt cx="815713" cy="70793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253090" y="6870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77" name="Google Shape;477;p31"/>
              <p:cNvGrpSpPr/>
              <p:nvPr/>
            </p:nvGrpSpPr>
            <p:grpSpPr>
              <a:xfrm>
                <a:off x="138940" y="979723"/>
                <a:ext cx="114150" cy="114196"/>
                <a:chOff x="-685100" y="4136737"/>
                <a:chExt cx="38359" cy="38359"/>
              </a:xfrm>
            </p:grpSpPr>
            <p:sp>
              <p:nvSpPr>
                <p:cNvPr id="478" name="Google Shape;478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80" name="Google Shape;480;p31"/>
              <p:cNvSpPr/>
              <p:nvPr/>
            </p:nvSpPr>
            <p:spPr>
              <a:xfrm>
                <a:off x="789427" y="3859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1" name="Google Shape;481;p31"/>
            <p:cNvGrpSpPr/>
            <p:nvPr/>
          </p:nvGrpSpPr>
          <p:grpSpPr>
            <a:xfrm>
              <a:off x="7815365" y="3282566"/>
              <a:ext cx="1477233" cy="1658972"/>
              <a:chOff x="7815365" y="3282566"/>
              <a:chExt cx="1477233" cy="1658972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7815365" y="4915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8675210" y="3282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8522812" y="37498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8873465" y="34397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86" name="Google Shape;486;p31"/>
          <p:cNvSpPr txBox="1">
            <a:spLocks noGrp="1"/>
          </p:cNvSpPr>
          <p:nvPr>
            <p:ph type="title" hasCustomPrompt="1"/>
          </p:nvPr>
        </p:nvSpPr>
        <p:spPr>
          <a:xfrm>
            <a:off x="1769767" y="1983967"/>
            <a:ext cx="1865200" cy="6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1052567" y="3885364"/>
            <a:ext cx="30772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1052567" y="3415567"/>
            <a:ext cx="30772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3" hasCustomPrompt="1"/>
          </p:nvPr>
        </p:nvSpPr>
        <p:spPr>
          <a:xfrm>
            <a:off x="5164133" y="1983967"/>
            <a:ext cx="1863600" cy="6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4"/>
          </p:nvPr>
        </p:nvSpPr>
        <p:spPr>
          <a:xfrm>
            <a:off x="4557347" y="3885364"/>
            <a:ext cx="30772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5"/>
          </p:nvPr>
        </p:nvSpPr>
        <p:spPr>
          <a:xfrm>
            <a:off x="4557347" y="3415567"/>
            <a:ext cx="30772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6" hasCustomPrompt="1"/>
          </p:nvPr>
        </p:nvSpPr>
        <p:spPr>
          <a:xfrm>
            <a:off x="8556900" y="1983967"/>
            <a:ext cx="1863600" cy="6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1"/>
          <p:cNvSpPr txBox="1">
            <a:spLocks noGrp="1"/>
          </p:cNvSpPr>
          <p:nvPr>
            <p:ph type="subTitle" idx="7"/>
          </p:nvPr>
        </p:nvSpPr>
        <p:spPr>
          <a:xfrm>
            <a:off x="8062128" y="3885364"/>
            <a:ext cx="30772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8"/>
          </p:nvPr>
        </p:nvSpPr>
        <p:spPr>
          <a:xfrm>
            <a:off x="8062128" y="3415567"/>
            <a:ext cx="30772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title" idx="9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7942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32"/>
          <p:cNvGrpSpPr/>
          <p:nvPr/>
        </p:nvGrpSpPr>
        <p:grpSpPr>
          <a:xfrm>
            <a:off x="336950" y="1620300"/>
            <a:ext cx="11451015" cy="5028117"/>
            <a:chOff x="252712" y="1215225"/>
            <a:chExt cx="8588261" cy="3771088"/>
          </a:xfrm>
        </p:grpSpPr>
        <p:sp>
          <p:nvSpPr>
            <p:cNvPr id="498" name="Google Shape;498;p32"/>
            <p:cNvSpPr/>
            <p:nvPr/>
          </p:nvSpPr>
          <p:spPr>
            <a:xfrm>
              <a:off x="252712" y="43755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351885" y="48869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77090" y="47071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8735910" y="17648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8421840" y="25584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8581837" y="12152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4" name="Google Shape;504;p32"/>
          <p:cNvSpPr txBox="1">
            <a:spLocks noGrp="1"/>
          </p:cNvSpPr>
          <p:nvPr>
            <p:ph type="title"/>
          </p:nvPr>
        </p:nvSpPr>
        <p:spPr>
          <a:xfrm>
            <a:off x="951005" y="794951"/>
            <a:ext cx="48536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05" name="Google Shape;505;p32"/>
          <p:cNvSpPr txBox="1">
            <a:spLocks noGrp="1"/>
          </p:cNvSpPr>
          <p:nvPr>
            <p:ph type="subTitle" idx="1"/>
          </p:nvPr>
        </p:nvSpPr>
        <p:spPr>
          <a:xfrm>
            <a:off x="950967" y="2140200"/>
            <a:ext cx="4853600" cy="1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06" name="Google Shape;506;p32"/>
          <p:cNvSpPr txBox="1"/>
          <p:nvPr/>
        </p:nvSpPr>
        <p:spPr>
          <a:xfrm>
            <a:off x="951000" y="4553900"/>
            <a:ext cx="4853600" cy="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6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6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6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600" b="1" u="sng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8798885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>
            <a:off x="215187" y="225965"/>
            <a:ext cx="11716173" cy="6466084"/>
            <a:chOff x="161390" y="169473"/>
            <a:chExt cx="8787130" cy="4849563"/>
          </a:xfrm>
        </p:grpSpPr>
        <p:sp>
          <p:nvSpPr>
            <p:cNvPr id="509" name="Google Shape;509;p33"/>
            <p:cNvSpPr/>
            <p:nvPr/>
          </p:nvSpPr>
          <p:spPr>
            <a:xfrm>
              <a:off x="1066352" y="2836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1390" y="7536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1" name="Google Shape;511;p33"/>
            <p:cNvGrpSpPr/>
            <p:nvPr/>
          </p:nvGrpSpPr>
          <p:grpSpPr>
            <a:xfrm>
              <a:off x="509840" y="169473"/>
              <a:ext cx="114150" cy="114196"/>
              <a:chOff x="-685100" y="4136737"/>
              <a:chExt cx="38359" cy="38359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4" name="Google Shape;514;p33"/>
            <p:cNvSpPr/>
            <p:nvPr/>
          </p:nvSpPr>
          <p:spPr>
            <a:xfrm>
              <a:off x="318435" y="11649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686165" y="4891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6" name="Google Shape;516;p33"/>
            <p:cNvGrpSpPr/>
            <p:nvPr/>
          </p:nvGrpSpPr>
          <p:grpSpPr>
            <a:xfrm>
              <a:off x="8510815" y="4649073"/>
              <a:ext cx="114150" cy="114196"/>
              <a:chOff x="-685100" y="4136737"/>
              <a:chExt cx="38359" cy="38359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9" name="Google Shape;519;p33"/>
            <p:cNvSpPr/>
            <p:nvPr/>
          </p:nvSpPr>
          <p:spPr>
            <a:xfrm>
              <a:off x="8846412" y="42097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843460" y="49182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510815" y="3791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763346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4"/>
          <p:cNvGrpSpPr/>
          <p:nvPr/>
        </p:nvGrpSpPr>
        <p:grpSpPr>
          <a:xfrm>
            <a:off x="111853" y="2701747"/>
            <a:ext cx="11930011" cy="2300735"/>
            <a:chOff x="83890" y="2026310"/>
            <a:chExt cx="8947508" cy="1725551"/>
          </a:xfrm>
        </p:grpSpPr>
        <p:sp>
          <p:nvSpPr>
            <p:cNvPr id="524" name="Google Shape;524;p34"/>
            <p:cNvSpPr/>
            <p:nvPr/>
          </p:nvSpPr>
          <p:spPr>
            <a:xfrm>
              <a:off x="397960" y="20263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12277" y="3291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3890" y="23489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8912990" y="2710048"/>
              <a:ext cx="114150" cy="114196"/>
              <a:chOff x="-685100" y="4136737"/>
              <a:chExt cx="38359" cy="38359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157487" y="26181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1" name="Google Shape;531;p34"/>
            <p:cNvGrpSpPr/>
            <p:nvPr/>
          </p:nvGrpSpPr>
          <p:grpSpPr>
            <a:xfrm>
              <a:off x="503015" y="2710048"/>
              <a:ext cx="114150" cy="114196"/>
              <a:chOff x="-685100" y="4136737"/>
              <a:chExt cx="38359" cy="38359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8917547" y="3651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612265" y="3113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48050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74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3305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8132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4100" y="401613"/>
            <a:ext cx="11588565" cy="6194356"/>
            <a:chOff x="258075" y="301209"/>
            <a:chExt cx="8691424" cy="464576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8075" y="301209"/>
              <a:ext cx="8627275" cy="4645767"/>
              <a:chOff x="258075" y="301209"/>
              <a:chExt cx="8627275" cy="464576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585394" y="28075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024950" y="374473"/>
                <a:ext cx="114150" cy="114196"/>
                <a:chOff x="-685100" y="4136737"/>
                <a:chExt cx="38359" cy="383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8771200" y="1615548"/>
                <a:ext cx="114150" cy="114196"/>
                <a:chOff x="-685100" y="4136737"/>
                <a:chExt cx="38359" cy="38359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258075" y="48476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1881" y="459679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426" y="538456"/>
                <a:ext cx="89032" cy="891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1886" y="301209"/>
                <a:ext cx="418657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67" fill="none" extrusionOk="0">
                    <a:moveTo>
                      <a:pt x="0" y="1"/>
                    </a:moveTo>
                    <a:cubicBezTo>
                      <a:pt x="216" y="1"/>
                      <a:pt x="216" y="167"/>
                      <a:pt x="438" y="167"/>
                    </a:cubicBezTo>
                    <a:cubicBezTo>
                      <a:pt x="661" y="167"/>
                      <a:pt x="661" y="1"/>
                      <a:pt x="877" y="1"/>
                    </a:cubicBezTo>
                    <a:cubicBezTo>
                      <a:pt x="1099" y="1"/>
                      <a:pt x="1099" y="167"/>
                      <a:pt x="1315" y="167"/>
                    </a:cubicBezTo>
                    <a:cubicBezTo>
                      <a:pt x="1537" y="167"/>
                      <a:pt x="1537" y="1"/>
                      <a:pt x="1762" y="1"/>
                    </a:cubicBezTo>
                    <a:cubicBezTo>
                      <a:pt x="1977" y="1"/>
                      <a:pt x="1977" y="167"/>
                      <a:pt x="2200" y="167"/>
                    </a:cubicBezTo>
                    <a:cubicBezTo>
                      <a:pt x="2422" y="167"/>
                      <a:pt x="2422" y="1"/>
                      <a:pt x="2638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8530365" y="3457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50967" y="1186433"/>
            <a:ext cx="6593600" cy="25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951067" y="3672400"/>
            <a:ext cx="65936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0774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268237" y="489230"/>
            <a:ext cx="11646191" cy="6173695"/>
            <a:chOff x="201177" y="366922"/>
            <a:chExt cx="8734643" cy="4630271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201177" y="471879"/>
              <a:ext cx="8734643" cy="4525314"/>
              <a:chOff x="201177" y="471879"/>
              <a:chExt cx="8734643" cy="4525314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01027" y="4718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76060" y="11307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0" name="Google Shape;30;p3"/>
              <p:cNvGrpSpPr/>
              <p:nvPr/>
            </p:nvGrpSpPr>
            <p:grpSpPr>
              <a:xfrm>
                <a:off x="201177" y="4781904"/>
                <a:ext cx="842275" cy="215289"/>
                <a:chOff x="201177" y="4781904"/>
                <a:chExt cx="842275" cy="215289"/>
              </a:xfrm>
            </p:grpSpPr>
            <p:sp>
              <p:nvSpPr>
                <p:cNvPr id="31" name="Google Shape;31;p3"/>
                <p:cNvSpPr/>
                <p:nvPr/>
              </p:nvSpPr>
              <p:spPr>
                <a:xfrm>
                  <a:off x="201177" y="47819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32" name="Google Shape;32;p3"/>
                <p:cNvGrpSpPr/>
                <p:nvPr/>
              </p:nvGrpSpPr>
              <p:grpSpPr>
                <a:xfrm>
                  <a:off x="929303" y="48829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" name="Google Shape;33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4" name="Google Shape;34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35" name="Google Shape;35;p3"/>
              <p:cNvSpPr/>
              <p:nvPr/>
            </p:nvSpPr>
            <p:spPr>
              <a:xfrm>
                <a:off x="8680375" y="7552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830760" y="2348372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756840" y="3669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5365" y="459074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09133" y="3017819"/>
            <a:ext cx="55800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5313300" y="2057100"/>
            <a:ext cx="1275600" cy="1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1009133" y="4304900"/>
            <a:ext cx="558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19956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340414" y="267598"/>
            <a:ext cx="11700036" cy="6349153"/>
            <a:chOff x="255310" y="200698"/>
            <a:chExt cx="8775027" cy="4761865"/>
          </a:xfrm>
        </p:grpSpPr>
        <p:grpSp>
          <p:nvGrpSpPr>
            <p:cNvPr id="44" name="Google Shape;44;p4"/>
            <p:cNvGrpSpPr/>
            <p:nvPr/>
          </p:nvGrpSpPr>
          <p:grpSpPr>
            <a:xfrm>
              <a:off x="255310" y="200698"/>
              <a:ext cx="8698789" cy="4761865"/>
              <a:chOff x="255310" y="200698"/>
              <a:chExt cx="8698789" cy="4761865"/>
            </a:xfrm>
          </p:grpSpPr>
          <p:grpSp>
            <p:nvGrpSpPr>
              <p:cNvPr id="45" name="Google Shape;45;p4"/>
              <p:cNvGrpSpPr/>
              <p:nvPr/>
            </p:nvGrpSpPr>
            <p:grpSpPr>
              <a:xfrm>
                <a:off x="255310" y="200698"/>
                <a:ext cx="8664905" cy="4650763"/>
                <a:chOff x="255310" y="200698"/>
                <a:chExt cx="8664905" cy="465076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255310" y="47506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47" name="Google Shape;47;p4"/>
                <p:cNvGrpSpPr/>
                <p:nvPr/>
              </p:nvGrpSpPr>
              <p:grpSpPr>
                <a:xfrm>
                  <a:off x="8806065" y="2006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48" name="Google Shape;48;p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50" name="Google Shape;50;p4"/>
                <p:cNvSpPr/>
                <p:nvPr/>
              </p:nvSpPr>
              <p:spPr>
                <a:xfrm>
                  <a:off x="8128102" y="381679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51" name="Google Shape;51;p4"/>
              <p:cNvSpPr/>
              <p:nvPr/>
            </p:nvSpPr>
            <p:spPr>
              <a:xfrm>
                <a:off x="8534965" y="84157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598315" y="49360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3" name="Google Shape;53;p4"/>
            <p:cNvSpPr/>
            <p:nvPr/>
          </p:nvSpPr>
          <p:spPr>
            <a:xfrm>
              <a:off x="8381200" y="45543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611203" y="43512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10272000" cy="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98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228680" y="460901"/>
            <a:ext cx="12178552" cy="6185724"/>
            <a:chOff x="171510" y="345675"/>
            <a:chExt cx="9133914" cy="4639293"/>
          </a:xfrm>
        </p:grpSpPr>
        <p:sp>
          <p:nvSpPr>
            <p:cNvPr id="59" name="Google Shape;59;p5"/>
            <p:cNvSpPr/>
            <p:nvPr/>
          </p:nvSpPr>
          <p:spPr>
            <a:xfrm>
              <a:off x="171510" y="20796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72102" y="1659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75053" y="24761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2" name="Google Shape;62;p5"/>
            <p:cNvGrpSpPr/>
            <p:nvPr/>
          </p:nvGrpSpPr>
          <p:grpSpPr>
            <a:xfrm>
              <a:off x="8579615" y="345675"/>
              <a:ext cx="725808" cy="600193"/>
              <a:chOff x="8579615" y="345675"/>
              <a:chExt cx="725808" cy="600193"/>
            </a:xfrm>
          </p:grpSpPr>
          <p:grpSp>
            <p:nvGrpSpPr>
              <p:cNvPr id="63" name="Google Shape;63;p5"/>
              <p:cNvGrpSpPr/>
              <p:nvPr/>
            </p:nvGrpSpPr>
            <p:grpSpPr>
              <a:xfrm>
                <a:off x="8579615" y="831673"/>
                <a:ext cx="114150" cy="114196"/>
                <a:chOff x="-685100" y="4136737"/>
                <a:chExt cx="38359" cy="38359"/>
              </a:xfrm>
            </p:grpSpPr>
            <p:sp>
              <p:nvSpPr>
                <p:cNvPr id="64" name="Google Shape;64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" name="Google Shape;65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6" name="Google Shape;66;p5"/>
              <p:cNvSpPr/>
              <p:nvPr/>
            </p:nvSpPr>
            <p:spPr>
              <a:xfrm>
                <a:off x="8787137" y="34567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8886290" y="7181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" name="Google Shape;68;p5"/>
            <p:cNvGrpSpPr/>
            <p:nvPr/>
          </p:nvGrpSpPr>
          <p:grpSpPr>
            <a:xfrm>
              <a:off x="8011640" y="4248354"/>
              <a:ext cx="872625" cy="736614"/>
              <a:chOff x="8011640" y="4248354"/>
              <a:chExt cx="872625" cy="736614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8554090" y="4248354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8011640" y="47054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1" name="Google Shape;71;p5"/>
              <p:cNvGrpSpPr/>
              <p:nvPr/>
            </p:nvGrpSpPr>
            <p:grpSpPr>
              <a:xfrm>
                <a:off x="8770115" y="4870773"/>
                <a:ext cx="114150" cy="114196"/>
                <a:chOff x="-685100" y="4136737"/>
                <a:chExt cx="38359" cy="38359"/>
              </a:xfrm>
            </p:grpSpPr>
            <p:sp>
              <p:nvSpPr>
                <p:cNvPr id="72" name="Google Shape;72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" name="Google Shape;73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1"/>
          </p:nvPr>
        </p:nvSpPr>
        <p:spPr>
          <a:xfrm>
            <a:off x="8177011" y="4163383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2"/>
          </p:nvPr>
        </p:nvSpPr>
        <p:spPr>
          <a:xfrm>
            <a:off x="4423933" y="4163383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3"/>
          </p:nvPr>
        </p:nvSpPr>
        <p:spPr>
          <a:xfrm>
            <a:off x="8177000" y="3602984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4"/>
          </p:nvPr>
        </p:nvSpPr>
        <p:spPr>
          <a:xfrm>
            <a:off x="4423667" y="3602984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39214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228680" y="460901"/>
            <a:ext cx="12178552" cy="6185724"/>
            <a:chOff x="171510" y="345675"/>
            <a:chExt cx="9133914" cy="4639293"/>
          </a:xfrm>
        </p:grpSpPr>
        <p:sp>
          <p:nvSpPr>
            <p:cNvPr id="59" name="Google Shape;59;p5"/>
            <p:cNvSpPr/>
            <p:nvPr/>
          </p:nvSpPr>
          <p:spPr>
            <a:xfrm>
              <a:off x="171510" y="20796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72102" y="1659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75053" y="24761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62" name="Google Shape;62;p5"/>
            <p:cNvGrpSpPr/>
            <p:nvPr/>
          </p:nvGrpSpPr>
          <p:grpSpPr>
            <a:xfrm>
              <a:off x="8579615" y="345675"/>
              <a:ext cx="725808" cy="600193"/>
              <a:chOff x="8579615" y="345675"/>
              <a:chExt cx="725808" cy="600193"/>
            </a:xfrm>
          </p:grpSpPr>
          <p:grpSp>
            <p:nvGrpSpPr>
              <p:cNvPr id="63" name="Google Shape;63;p5"/>
              <p:cNvGrpSpPr/>
              <p:nvPr/>
            </p:nvGrpSpPr>
            <p:grpSpPr>
              <a:xfrm>
                <a:off x="8579615" y="831673"/>
                <a:ext cx="114150" cy="114196"/>
                <a:chOff x="-685100" y="4136737"/>
                <a:chExt cx="38359" cy="38359"/>
              </a:xfrm>
            </p:grpSpPr>
            <p:sp>
              <p:nvSpPr>
                <p:cNvPr id="64" name="Google Shape;64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" name="Google Shape;65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66" name="Google Shape;66;p5"/>
              <p:cNvSpPr/>
              <p:nvPr/>
            </p:nvSpPr>
            <p:spPr>
              <a:xfrm>
                <a:off x="8787137" y="34567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8886290" y="7181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8" name="Google Shape;68;p5"/>
            <p:cNvGrpSpPr/>
            <p:nvPr/>
          </p:nvGrpSpPr>
          <p:grpSpPr>
            <a:xfrm>
              <a:off x="8011640" y="4248354"/>
              <a:ext cx="872625" cy="736614"/>
              <a:chOff x="8011640" y="4248354"/>
              <a:chExt cx="872625" cy="736614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8554090" y="4248354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8011640" y="47054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71" name="Google Shape;71;p5"/>
              <p:cNvGrpSpPr/>
              <p:nvPr/>
            </p:nvGrpSpPr>
            <p:grpSpPr>
              <a:xfrm>
                <a:off x="8770115" y="4870773"/>
                <a:ext cx="114150" cy="114196"/>
                <a:chOff x="-685100" y="4136737"/>
                <a:chExt cx="38359" cy="38359"/>
              </a:xfrm>
            </p:grpSpPr>
            <p:sp>
              <p:nvSpPr>
                <p:cNvPr id="72" name="Google Shape;72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3" name="Google Shape;73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1"/>
          </p:nvPr>
        </p:nvSpPr>
        <p:spPr>
          <a:xfrm>
            <a:off x="8177011" y="4163383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2"/>
          </p:nvPr>
        </p:nvSpPr>
        <p:spPr>
          <a:xfrm>
            <a:off x="4423933" y="4163383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3"/>
          </p:nvPr>
        </p:nvSpPr>
        <p:spPr>
          <a:xfrm>
            <a:off x="8177000" y="3602984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4"/>
          </p:nvPr>
        </p:nvSpPr>
        <p:spPr>
          <a:xfrm>
            <a:off x="4423667" y="3602984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04301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"/>
          <p:cNvGrpSpPr/>
          <p:nvPr/>
        </p:nvGrpSpPr>
        <p:grpSpPr>
          <a:xfrm>
            <a:off x="314271" y="284714"/>
            <a:ext cx="11704500" cy="6353969"/>
            <a:chOff x="235703" y="213535"/>
            <a:chExt cx="8778375" cy="4765477"/>
          </a:xfrm>
        </p:grpSpPr>
        <p:grpSp>
          <p:nvGrpSpPr>
            <p:cNvPr id="81" name="Google Shape;81;p6"/>
            <p:cNvGrpSpPr/>
            <p:nvPr/>
          </p:nvGrpSpPr>
          <p:grpSpPr>
            <a:xfrm>
              <a:off x="235703" y="213535"/>
              <a:ext cx="990421" cy="603041"/>
              <a:chOff x="235703" y="213535"/>
              <a:chExt cx="990421" cy="603041"/>
            </a:xfrm>
          </p:grpSpPr>
          <p:sp>
            <p:nvSpPr>
              <p:cNvPr id="82" name="Google Shape;82;p6"/>
              <p:cNvSpPr/>
              <p:nvPr/>
            </p:nvSpPr>
            <p:spPr>
              <a:xfrm>
                <a:off x="243212" y="7172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806990" y="257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84" name="Google Shape;84;p6"/>
              <p:cNvGrpSpPr/>
              <p:nvPr/>
            </p:nvGrpSpPr>
            <p:grpSpPr>
              <a:xfrm>
                <a:off x="235703" y="213535"/>
                <a:ext cx="114150" cy="114196"/>
                <a:chOff x="-685100" y="4136737"/>
                <a:chExt cx="38359" cy="38359"/>
              </a:xfrm>
            </p:grpSpPr>
            <p:sp>
              <p:nvSpPr>
                <p:cNvPr id="85" name="Google Shape;85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6" name="Google Shape;86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sp>
          <p:nvSpPr>
            <p:cNvPr id="87" name="Google Shape;87;p6"/>
            <p:cNvSpPr/>
            <p:nvPr/>
          </p:nvSpPr>
          <p:spPr>
            <a:xfrm>
              <a:off x="8848852" y="39811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7460515" y="49525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593685" y="33951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7022060" y="479683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19135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392121" y="3072056"/>
            <a:ext cx="8862911" cy="3515849"/>
            <a:chOff x="294090" y="2304041"/>
            <a:chExt cx="6647183" cy="2636887"/>
          </a:xfrm>
        </p:grpSpPr>
        <p:grpSp>
          <p:nvGrpSpPr>
            <p:cNvPr id="94" name="Google Shape;94;p7"/>
            <p:cNvGrpSpPr/>
            <p:nvPr/>
          </p:nvGrpSpPr>
          <p:grpSpPr>
            <a:xfrm>
              <a:off x="368572" y="2304041"/>
              <a:ext cx="6572702" cy="2636887"/>
              <a:chOff x="368572" y="2304041"/>
              <a:chExt cx="6572702" cy="2636887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368572" y="23040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66917" y="4895330"/>
                <a:ext cx="474357" cy="45598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9" extrusionOk="0">
                    <a:moveTo>
                      <a:pt x="38" y="0"/>
                    </a:moveTo>
                    <a:cubicBezTo>
                      <a:pt x="22" y="0"/>
                      <a:pt x="1" y="0"/>
                      <a:pt x="1" y="17"/>
                    </a:cubicBezTo>
                    <a:cubicBezTo>
                      <a:pt x="1" y="34"/>
                      <a:pt x="22" y="51"/>
                      <a:pt x="38" y="51"/>
                    </a:cubicBezTo>
                    <a:cubicBezTo>
                      <a:pt x="89" y="51"/>
                      <a:pt x="105" y="67"/>
                      <a:pt x="143" y="88"/>
                    </a:cubicBezTo>
                    <a:cubicBezTo>
                      <a:pt x="160" y="105"/>
                      <a:pt x="193" y="138"/>
                      <a:pt x="264" y="138"/>
                    </a:cubicBezTo>
                    <a:cubicBezTo>
                      <a:pt x="335" y="138"/>
                      <a:pt x="368" y="105"/>
                      <a:pt x="402" y="88"/>
                    </a:cubicBezTo>
                    <a:cubicBezTo>
                      <a:pt x="419" y="67"/>
                      <a:pt x="456" y="51"/>
                      <a:pt x="506" y="51"/>
                    </a:cubicBezTo>
                    <a:cubicBezTo>
                      <a:pt x="544" y="51"/>
                      <a:pt x="577" y="67"/>
                      <a:pt x="594" y="88"/>
                    </a:cubicBezTo>
                    <a:cubicBezTo>
                      <a:pt x="627" y="105"/>
                      <a:pt x="665" y="138"/>
                      <a:pt x="732" y="138"/>
                    </a:cubicBezTo>
                    <a:cubicBezTo>
                      <a:pt x="803" y="138"/>
                      <a:pt x="836" y="105"/>
                      <a:pt x="857" y="88"/>
                    </a:cubicBezTo>
                    <a:cubicBezTo>
                      <a:pt x="890" y="67"/>
                      <a:pt x="907" y="51"/>
                      <a:pt x="961" y="51"/>
                    </a:cubicBezTo>
                    <a:cubicBezTo>
                      <a:pt x="1012" y="51"/>
                      <a:pt x="1028" y="67"/>
                      <a:pt x="1066" y="88"/>
                    </a:cubicBezTo>
                    <a:cubicBezTo>
                      <a:pt x="1099" y="105"/>
                      <a:pt x="1133" y="138"/>
                      <a:pt x="1204" y="138"/>
                    </a:cubicBezTo>
                    <a:cubicBezTo>
                      <a:pt x="1254" y="138"/>
                      <a:pt x="1291" y="105"/>
                      <a:pt x="1325" y="88"/>
                    </a:cubicBezTo>
                    <a:cubicBezTo>
                      <a:pt x="1358" y="67"/>
                      <a:pt x="1379" y="51"/>
                      <a:pt x="1429" y="51"/>
                    </a:cubicBezTo>
                    <a:cubicBezTo>
                      <a:pt x="1446" y="51"/>
                      <a:pt x="1446" y="34"/>
                      <a:pt x="1446" y="17"/>
                    </a:cubicBezTo>
                    <a:cubicBezTo>
                      <a:pt x="1446" y="0"/>
                      <a:pt x="1446" y="0"/>
                      <a:pt x="1429" y="0"/>
                    </a:cubicBezTo>
                    <a:cubicBezTo>
                      <a:pt x="1358" y="0"/>
                      <a:pt x="1325" y="17"/>
                      <a:pt x="1291" y="51"/>
                    </a:cubicBezTo>
                    <a:cubicBezTo>
                      <a:pt x="1275" y="67"/>
                      <a:pt x="1237" y="88"/>
                      <a:pt x="1204" y="88"/>
                    </a:cubicBezTo>
                    <a:cubicBezTo>
                      <a:pt x="1149" y="88"/>
                      <a:pt x="1116" y="67"/>
                      <a:pt x="1099" y="51"/>
                    </a:cubicBezTo>
                    <a:cubicBezTo>
                      <a:pt x="1066" y="17"/>
                      <a:pt x="1028" y="0"/>
                      <a:pt x="961" y="0"/>
                    </a:cubicBezTo>
                    <a:cubicBezTo>
                      <a:pt x="890" y="0"/>
                      <a:pt x="857" y="17"/>
                      <a:pt x="836" y="51"/>
                    </a:cubicBezTo>
                    <a:cubicBezTo>
                      <a:pt x="803" y="67"/>
                      <a:pt x="786" y="88"/>
                      <a:pt x="732" y="88"/>
                    </a:cubicBezTo>
                    <a:cubicBezTo>
                      <a:pt x="682" y="88"/>
                      <a:pt x="665" y="67"/>
                      <a:pt x="627" y="51"/>
                    </a:cubicBezTo>
                    <a:cubicBezTo>
                      <a:pt x="594" y="17"/>
                      <a:pt x="561" y="0"/>
                      <a:pt x="506" y="0"/>
                    </a:cubicBezTo>
                    <a:cubicBezTo>
                      <a:pt x="439" y="0"/>
                      <a:pt x="402" y="17"/>
                      <a:pt x="368" y="51"/>
                    </a:cubicBezTo>
                    <a:cubicBezTo>
                      <a:pt x="335" y="67"/>
                      <a:pt x="314" y="88"/>
                      <a:pt x="264" y="88"/>
                    </a:cubicBezTo>
                    <a:cubicBezTo>
                      <a:pt x="210" y="88"/>
                      <a:pt x="193" y="67"/>
                      <a:pt x="160" y="51"/>
                    </a:cubicBezTo>
                    <a:cubicBezTo>
                      <a:pt x="143" y="17"/>
                      <a:pt x="10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6601710" y="46040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6202812" y="46305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99" name="Google Shape;99;p7"/>
            <p:cNvSpPr/>
            <p:nvPr/>
          </p:nvSpPr>
          <p:spPr>
            <a:xfrm>
              <a:off x="294090" y="27174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812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subTitle" idx="1"/>
          </p:nvPr>
        </p:nvSpPr>
        <p:spPr>
          <a:xfrm>
            <a:off x="5514633" y="2010000"/>
            <a:ext cx="57264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99497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>
            <a:off x="263187" y="412006"/>
            <a:ext cx="11538340" cy="4791676"/>
            <a:chOff x="197390" y="309004"/>
            <a:chExt cx="8653755" cy="3593757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197390" y="2348909"/>
              <a:ext cx="8653755" cy="1553852"/>
              <a:chOff x="197390" y="2348909"/>
              <a:chExt cx="8653755" cy="1553852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197390" y="31052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17362" y="3702613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197410" y="34733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8746085" y="38019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8430765" y="23489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10" name="Google Shape;110;p8"/>
            <p:cNvSpPr/>
            <p:nvPr/>
          </p:nvSpPr>
          <p:spPr>
            <a:xfrm>
              <a:off x="1191252" y="3090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1735685" y="489122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950967" y="1334200"/>
            <a:ext cx="5178800" cy="26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38350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328038" y="2453331"/>
            <a:ext cx="10123161" cy="4152484"/>
            <a:chOff x="246028" y="1839998"/>
            <a:chExt cx="7592371" cy="3114363"/>
          </a:xfrm>
        </p:grpSpPr>
        <p:grpSp>
          <p:nvGrpSpPr>
            <p:cNvPr id="115" name="Google Shape;115;p9"/>
            <p:cNvGrpSpPr/>
            <p:nvPr/>
          </p:nvGrpSpPr>
          <p:grpSpPr>
            <a:xfrm>
              <a:off x="246028" y="1839998"/>
              <a:ext cx="7483968" cy="3114363"/>
              <a:chOff x="246028" y="1839998"/>
              <a:chExt cx="7483968" cy="3114363"/>
            </a:xfrm>
          </p:grpSpPr>
          <p:grpSp>
            <p:nvGrpSpPr>
              <p:cNvPr id="116" name="Google Shape;116;p9"/>
              <p:cNvGrpSpPr/>
              <p:nvPr/>
            </p:nvGrpSpPr>
            <p:grpSpPr>
              <a:xfrm>
                <a:off x="463875" y="1839998"/>
                <a:ext cx="7266121" cy="3114363"/>
                <a:chOff x="463875" y="1839998"/>
                <a:chExt cx="7266121" cy="3114363"/>
              </a:xfrm>
            </p:grpSpPr>
            <p:sp>
              <p:nvSpPr>
                <p:cNvPr id="117" name="Google Shape;117;p9"/>
                <p:cNvSpPr/>
                <p:nvPr/>
              </p:nvSpPr>
              <p:spPr>
                <a:xfrm>
                  <a:off x="7624935" y="48535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7071125" y="4735213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119" name="Google Shape;119;p9"/>
                <p:cNvGrpSpPr/>
                <p:nvPr/>
              </p:nvGrpSpPr>
              <p:grpSpPr>
                <a:xfrm>
                  <a:off x="463875" y="1839998"/>
                  <a:ext cx="294240" cy="1658216"/>
                  <a:chOff x="463875" y="1839998"/>
                  <a:chExt cx="294240" cy="1658216"/>
                </a:xfrm>
              </p:grpSpPr>
              <p:grpSp>
                <p:nvGrpSpPr>
                  <p:cNvPr id="120" name="Google Shape;120;p9"/>
                  <p:cNvGrpSpPr/>
                  <p:nvPr/>
                </p:nvGrpSpPr>
                <p:grpSpPr>
                  <a:xfrm>
                    <a:off x="643965" y="1839998"/>
                    <a:ext cx="114150" cy="114196"/>
                    <a:chOff x="-685100" y="4136737"/>
                    <a:chExt cx="38359" cy="38359"/>
                  </a:xfrm>
                </p:grpSpPr>
                <p:sp>
                  <p:nvSpPr>
                    <p:cNvPr id="121" name="Google Shape;121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0" y="1"/>
                          </a:moveTo>
                          <a:lnTo>
                            <a:pt x="388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22" name="Google Shape;122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388" y="1"/>
                          </a:moveTo>
                          <a:lnTo>
                            <a:pt x="0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sp>
                <p:nvSpPr>
                  <p:cNvPr id="123" name="Google Shape;123;p9"/>
                  <p:cNvSpPr/>
                  <p:nvPr/>
                </p:nvSpPr>
                <p:spPr>
                  <a:xfrm>
                    <a:off x="463875" y="3398863"/>
                    <a:ext cx="99155" cy="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562" fill="none" extrusionOk="0">
                        <a:moveTo>
                          <a:pt x="561" y="282"/>
                        </a:moveTo>
                        <a:cubicBezTo>
                          <a:pt x="561" y="432"/>
                          <a:pt x="438" y="561"/>
                          <a:pt x="281" y="561"/>
                        </a:cubicBezTo>
                        <a:cubicBezTo>
                          <a:pt x="129" y="561"/>
                          <a:pt x="0" y="432"/>
                          <a:pt x="0" y="282"/>
                        </a:cubicBezTo>
                        <a:cubicBezTo>
                          <a:pt x="0" y="123"/>
                          <a:pt x="129" y="0"/>
                          <a:pt x="281" y="0"/>
                        </a:cubicBezTo>
                        <a:cubicBezTo>
                          <a:pt x="438" y="0"/>
                          <a:pt x="561" y="123"/>
                          <a:pt x="561" y="28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124" name="Google Shape;124;p9"/>
              <p:cNvSpPr/>
              <p:nvPr/>
            </p:nvSpPr>
            <p:spPr>
              <a:xfrm>
                <a:off x="246028" y="25584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25" name="Google Shape;125;p9"/>
            <p:cNvSpPr/>
            <p:nvPr/>
          </p:nvSpPr>
          <p:spPr>
            <a:xfrm>
              <a:off x="7419265" y="4603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6195933" y="1398200"/>
            <a:ext cx="47368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6195933" y="2885000"/>
            <a:ext cx="4736800" cy="1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93051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1524000" y="5197367"/>
            <a:ext cx="9144000" cy="82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28013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392120" y="228872"/>
            <a:ext cx="11712544" cy="3478328"/>
            <a:chOff x="294090" y="171654"/>
            <a:chExt cx="8784408" cy="2608746"/>
          </a:xfrm>
        </p:grpSpPr>
        <p:sp>
          <p:nvSpPr>
            <p:cNvPr id="133" name="Google Shape;133;p11"/>
            <p:cNvSpPr/>
            <p:nvPr/>
          </p:nvSpPr>
          <p:spPr>
            <a:xfrm>
              <a:off x="8659365" y="27538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8558902" y="22290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294090" y="7764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421052" y="1716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1087985" y="3068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567171"/>
            <a:ext cx="5949200" cy="11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6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950967" y="2766216"/>
            <a:ext cx="5949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8447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1736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3"/>
          <p:cNvGrpSpPr/>
          <p:nvPr/>
        </p:nvGrpSpPr>
        <p:grpSpPr>
          <a:xfrm>
            <a:off x="187287" y="166700"/>
            <a:ext cx="11781351" cy="6366483"/>
            <a:chOff x="140465" y="125025"/>
            <a:chExt cx="8836013" cy="4774862"/>
          </a:xfrm>
        </p:grpSpPr>
        <p:grpSp>
          <p:nvGrpSpPr>
            <p:cNvPr id="143" name="Google Shape;143;p13"/>
            <p:cNvGrpSpPr/>
            <p:nvPr/>
          </p:nvGrpSpPr>
          <p:grpSpPr>
            <a:xfrm>
              <a:off x="140465" y="125025"/>
              <a:ext cx="8836013" cy="4774862"/>
              <a:chOff x="140465" y="125025"/>
              <a:chExt cx="8836013" cy="4774862"/>
            </a:xfrm>
          </p:grpSpPr>
          <p:grpSp>
            <p:nvGrpSpPr>
              <p:cNvPr id="144" name="Google Shape;144;p13"/>
              <p:cNvGrpSpPr/>
              <p:nvPr/>
            </p:nvGrpSpPr>
            <p:grpSpPr>
              <a:xfrm>
                <a:off x="140465" y="125025"/>
                <a:ext cx="8836013" cy="4682629"/>
                <a:chOff x="140465" y="125025"/>
                <a:chExt cx="8836013" cy="4682629"/>
              </a:xfrm>
            </p:grpSpPr>
            <p:grpSp>
              <p:nvGrpSpPr>
                <p:cNvPr id="145" name="Google Shape;145;p13"/>
                <p:cNvGrpSpPr/>
                <p:nvPr/>
              </p:nvGrpSpPr>
              <p:grpSpPr>
                <a:xfrm>
                  <a:off x="140465" y="6792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46" name="Google Shape;146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47" name="Google Shape;147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148" name="Google Shape;148;p13"/>
                <p:cNvSpPr/>
                <p:nvPr/>
              </p:nvSpPr>
              <p:spPr>
                <a:xfrm>
                  <a:off x="212200" y="1250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720010" y="193616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8811252" y="46724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151" name="Google Shape;151;p13"/>
                <p:cNvGrpSpPr/>
                <p:nvPr/>
              </p:nvGrpSpPr>
              <p:grpSpPr>
                <a:xfrm>
                  <a:off x="8612715" y="42892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52" name="Google Shape;152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53" name="Google Shape;153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154" name="Google Shape;154;p13"/>
              <p:cNvSpPr/>
              <p:nvPr/>
            </p:nvSpPr>
            <p:spPr>
              <a:xfrm>
                <a:off x="8161165" y="4873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7893815" y="336373"/>
              <a:ext cx="1032283" cy="1057878"/>
              <a:chOff x="7893815" y="336373"/>
              <a:chExt cx="1032283" cy="1057878"/>
            </a:xfrm>
          </p:grpSpPr>
          <p:grpSp>
            <p:nvGrpSpPr>
              <p:cNvPr id="156" name="Google Shape;156;p13"/>
              <p:cNvGrpSpPr/>
              <p:nvPr/>
            </p:nvGrpSpPr>
            <p:grpSpPr>
              <a:xfrm>
                <a:off x="7893815" y="336373"/>
                <a:ext cx="114150" cy="114196"/>
                <a:chOff x="-685100" y="4136737"/>
                <a:chExt cx="38359" cy="38359"/>
              </a:xfrm>
            </p:grpSpPr>
            <p:sp>
              <p:nvSpPr>
                <p:cNvPr id="157" name="Google Shape;157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159" name="Google Shape;159;p13"/>
              <p:cNvSpPr/>
              <p:nvPr/>
            </p:nvSpPr>
            <p:spPr>
              <a:xfrm>
                <a:off x="8506965" y="463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8660337" y="12949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960000" y="29572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4559028" y="29572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960000" y="52681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4559032" y="52681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5"/>
          </p:nvPr>
        </p:nvSpPr>
        <p:spPr>
          <a:xfrm>
            <a:off x="8158065" y="29572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6"/>
          </p:nvPr>
        </p:nvSpPr>
        <p:spPr>
          <a:xfrm>
            <a:off x="8158065" y="52681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1850755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65136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9" hasCustomPrompt="1"/>
          </p:nvPr>
        </p:nvSpPr>
        <p:spPr>
          <a:xfrm>
            <a:off x="4559033" y="1850755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3" hasCustomPrompt="1"/>
          </p:nvPr>
        </p:nvSpPr>
        <p:spPr>
          <a:xfrm>
            <a:off x="4559033" y="4165136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4" hasCustomPrompt="1"/>
          </p:nvPr>
        </p:nvSpPr>
        <p:spPr>
          <a:xfrm>
            <a:off x="8158067" y="1850755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5" hasCustomPrompt="1"/>
          </p:nvPr>
        </p:nvSpPr>
        <p:spPr>
          <a:xfrm>
            <a:off x="8158067" y="4165136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6"/>
          </p:nvPr>
        </p:nvSpPr>
        <p:spPr>
          <a:xfrm>
            <a:off x="960000" y="25147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7"/>
          </p:nvPr>
        </p:nvSpPr>
        <p:spPr>
          <a:xfrm>
            <a:off x="4559028" y="25147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8"/>
          </p:nvPr>
        </p:nvSpPr>
        <p:spPr>
          <a:xfrm>
            <a:off x="8158065" y="25147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9"/>
          </p:nvPr>
        </p:nvSpPr>
        <p:spPr>
          <a:xfrm>
            <a:off x="960000" y="48249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20"/>
          </p:nvPr>
        </p:nvSpPr>
        <p:spPr>
          <a:xfrm>
            <a:off x="4559028" y="48249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1"/>
          </p:nvPr>
        </p:nvSpPr>
        <p:spPr>
          <a:xfrm>
            <a:off x="8158065" y="48249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90358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392120" y="297314"/>
            <a:ext cx="11542467" cy="4194644"/>
            <a:chOff x="294090" y="222985"/>
            <a:chExt cx="8656850" cy="3145983"/>
          </a:xfrm>
        </p:grpSpPr>
        <p:sp>
          <p:nvSpPr>
            <p:cNvPr id="182" name="Google Shape;182;p14"/>
            <p:cNvSpPr/>
            <p:nvPr/>
          </p:nvSpPr>
          <p:spPr>
            <a:xfrm>
              <a:off x="294090" y="23853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8596637" y="7553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011640" y="266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85" name="Google Shape;185;p14"/>
            <p:cNvGrpSpPr/>
            <p:nvPr/>
          </p:nvGrpSpPr>
          <p:grpSpPr>
            <a:xfrm>
              <a:off x="8836790" y="222985"/>
              <a:ext cx="114150" cy="114196"/>
              <a:chOff x="-685100" y="4136737"/>
              <a:chExt cx="38359" cy="38359"/>
            </a:xfrm>
          </p:grpSpPr>
          <p:sp>
            <p:nvSpPr>
              <p:cNvPr id="186" name="Google Shape;186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88" name="Google Shape;188;p14"/>
            <p:cNvGrpSpPr/>
            <p:nvPr/>
          </p:nvGrpSpPr>
          <p:grpSpPr>
            <a:xfrm>
              <a:off x="446578" y="3254773"/>
              <a:ext cx="114150" cy="114196"/>
              <a:chOff x="-685100" y="4136737"/>
              <a:chExt cx="38359" cy="38359"/>
            </a:xfrm>
          </p:grpSpPr>
          <p:sp>
            <p:nvSpPr>
              <p:cNvPr id="189" name="Google Shape;189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5101033" y="4303717"/>
            <a:ext cx="6140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1"/>
          </p:nvPr>
        </p:nvSpPr>
        <p:spPr>
          <a:xfrm>
            <a:off x="5100967" y="1671884"/>
            <a:ext cx="61400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071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"/>
          <p:cNvGrpSpPr/>
          <p:nvPr/>
        </p:nvGrpSpPr>
        <p:grpSpPr>
          <a:xfrm>
            <a:off x="314271" y="284714"/>
            <a:ext cx="11704500" cy="6353969"/>
            <a:chOff x="235703" y="213535"/>
            <a:chExt cx="8778375" cy="4765477"/>
          </a:xfrm>
        </p:grpSpPr>
        <p:grpSp>
          <p:nvGrpSpPr>
            <p:cNvPr id="81" name="Google Shape;81;p6"/>
            <p:cNvGrpSpPr/>
            <p:nvPr/>
          </p:nvGrpSpPr>
          <p:grpSpPr>
            <a:xfrm>
              <a:off x="235703" y="213535"/>
              <a:ext cx="990421" cy="603041"/>
              <a:chOff x="235703" y="213535"/>
              <a:chExt cx="990421" cy="603041"/>
            </a:xfrm>
          </p:grpSpPr>
          <p:sp>
            <p:nvSpPr>
              <p:cNvPr id="82" name="Google Shape;82;p6"/>
              <p:cNvSpPr/>
              <p:nvPr/>
            </p:nvSpPr>
            <p:spPr>
              <a:xfrm>
                <a:off x="243212" y="7172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806990" y="257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4" name="Google Shape;84;p6"/>
              <p:cNvGrpSpPr/>
              <p:nvPr/>
            </p:nvGrpSpPr>
            <p:grpSpPr>
              <a:xfrm>
                <a:off x="235703" y="213535"/>
                <a:ext cx="114150" cy="114196"/>
                <a:chOff x="-685100" y="4136737"/>
                <a:chExt cx="38359" cy="38359"/>
              </a:xfrm>
            </p:grpSpPr>
            <p:sp>
              <p:nvSpPr>
                <p:cNvPr id="85" name="Google Shape;85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" name="Google Shape;86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87" name="Google Shape;87;p6"/>
            <p:cNvSpPr/>
            <p:nvPr/>
          </p:nvSpPr>
          <p:spPr>
            <a:xfrm>
              <a:off x="8848852" y="39811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7460515" y="49525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593685" y="33951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7022060" y="479683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9679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5"/>
          <p:cNvGrpSpPr/>
          <p:nvPr/>
        </p:nvGrpSpPr>
        <p:grpSpPr>
          <a:xfrm>
            <a:off x="476683" y="345572"/>
            <a:ext cx="11566144" cy="6207677"/>
            <a:chOff x="357512" y="259179"/>
            <a:chExt cx="8674608" cy="4655758"/>
          </a:xfrm>
        </p:grpSpPr>
        <p:sp>
          <p:nvSpPr>
            <p:cNvPr id="195" name="Google Shape;195;p15"/>
            <p:cNvSpPr/>
            <p:nvPr/>
          </p:nvSpPr>
          <p:spPr>
            <a:xfrm>
              <a:off x="357512" y="41367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10202" y="47531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076065" y="48884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98" name="Google Shape;198;p15"/>
            <p:cNvGrpSpPr/>
            <p:nvPr/>
          </p:nvGrpSpPr>
          <p:grpSpPr>
            <a:xfrm>
              <a:off x="8751065" y="269698"/>
              <a:ext cx="114150" cy="114196"/>
              <a:chOff x="-685100" y="4136737"/>
              <a:chExt cx="38359" cy="38359"/>
            </a:xfrm>
          </p:grpSpPr>
          <p:sp>
            <p:nvSpPr>
              <p:cNvPr id="199" name="Google Shape;199;p1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01" name="Google Shape;201;p15"/>
            <p:cNvSpPr/>
            <p:nvPr/>
          </p:nvSpPr>
          <p:spPr>
            <a:xfrm>
              <a:off x="8430765" y="8383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8011165" y="2591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8927060" y="11649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10440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6"/>
          <p:cNvGrpSpPr/>
          <p:nvPr/>
        </p:nvGrpSpPr>
        <p:grpSpPr>
          <a:xfrm>
            <a:off x="145037" y="2582406"/>
            <a:ext cx="12214928" cy="1542377"/>
            <a:chOff x="108778" y="1936804"/>
            <a:chExt cx="9161196" cy="1156783"/>
          </a:xfrm>
        </p:grpSpPr>
        <p:grpSp>
          <p:nvGrpSpPr>
            <p:cNvPr id="207" name="Google Shape;207;p16"/>
            <p:cNvGrpSpPr/>
            <p:nvPr/>
          </p:nvGrpSpPr>
          <p:grpSpPr>
            <a:xfrm>
              <a:off x="461515" y="2144023"/>
              <a:ext cx="114150" cy="114196"/>
              <a:chOff x="-609221" y="4366398"/>
              <a:chExt cx="38359" cy="38359"/>
            </a:xfrm>
          </p:grpSpPr>
          <p:sp>
            <p:nvSpPr>
              <p:cNvPr id="208" name="Google Shape;208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10" name="Google Shape;210;p16"/>
            <p:cNvSpPr/>
            <p:nvPr/>
          </p:nvSpPr>
          <p:spPr>
            <a:xfrm>
              <a:off x="108778" y="25010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35727" y="2786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8850860" y="23467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8850840" y="3067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606602" y="19368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533912" y="28044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6630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960000" y="6949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4938130" y="6242506"/>
            <a:ext cx="2315673" cy="437385"/>
            <a:chOff x="3756610" y="4688154"/>
            <a:chExt cx="1736755" cy="328039"/>
          </a:xfrm>
        </p:grpSpPr>
        <p:grpSp>
          <p:nvGrpSpPr>
            <p:cNvPr id="220" name="Google Shape;220;p17"/>
            <p:cNvGrpSpPr/>
            <p:nvPr/>
          </p:nvGrpSpPr>
          <p:grpSpPr>
            <a:xfrm>
              <a:off x="3756610" y="4706100"/>
              <a:ext cx="1028402" cy="286513"/>
              <a:chOff x="3756610" y="4706100"/>
              <a:chExt cx="1028402" cy="286513"/>
            </a:xfrm>
          </p:grpSpPr>
          <p:sp>
            <p:nvSpPr>
              <p:cNvPr id="221" name="Google Shape;221;p17"/>
              <p:cNvSpPr/>
              <p:nvPr/>
            </p:nvSpPr>
            <p:spPr>
              <a:xfrm>
                <a:off x="4073187" y="47061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3756610" y="48932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4365878" y="48667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077902" y="4688154"/>
              <a:ext cx="415463" cy="328039"/>
              <a:chOff x="5077902" y="4688154"/>
              <a:chExt cx="415463" cy="328039"/>
            </a:xfrm>
          </p:grpSpPr>
          <p:grpSp>
            <p:nvGrpSpPr>
              <p:cNvPr id="225" name="Google Shape;225;p17"/>
              <p:cNvGrpSpPr/>
              <p:nvPr/>
            </p:nvGrpSpPr>
            <p:grpSpPr>
              <a:xfrm>
                <a:off x="5379215" y="4901998"/>
                <a:ext cx="114150" cy="114196"/>
                <a:chOff x="-1811789" y="5621319"/>
                <a:chExt cx="38359" cy="38359"/>
              </a:xfrm>
            </p:grpSpPr>
            <p:sp>
              <p:nvSpPr>
                <p:cNvPr id="226" name="Google Shape;226;p17"/>
                <p:cNvSpPr/>
                <p:nvPr/>
              </p:nvSpPr>
              <p:spPr>
                <a:xfrm>
                  <a:off x="-1811789" y="5621319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27" name="Google Shape;227;p17"/>
                <p:cNvSpPr/>
                <p:nvPr/>
              </p:nvSpPr>
              <p:spPr>
                <a:xfrm>
                  <a:off x="-1811789" y="5621319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228" name="Google Shape;228;p17"/>
              <p:cNvSpPr/>
              <p:nvPr/>
            </p:nvSpPr>
            <p:spPr>
              <a:xfrm>
                <a:off x="5077902" y="4688154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58730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8"/>
          <p:cNvGrpSpPr/>
          <p:nvPr/>
        </p:nvGrpSpPr>
        <p:grpSpPr>
          <a:xfrm>
            <a:off x="392121" y="257998"/>
            <a:ext cx="11594644" cy="6396271"/>
            <a:chOff x="294090" y="193498"/>
            <a:chExt cx="8695983" cy="4797203"/>
          </a:xfrm>
        </p:grpSpPr>
        <p:sp>
          <p:nvSpPr>
            <p:cNvPr id="231" name="Google Shape;231;p18"/>
            <p:cNvSpPr/>
            <p:nvPr/>
          </p:nvSpPr>
          <p:spPr>
            <a:xfrm>
              <a:off x="6272537" y="48913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32" name="Google Shape;232;p18"/>
            <p:cNvGrpSpPr/>
            <p:nvPr/>
          </p:nvGrpSpPr>
          <p:grpSpPr>
            <a:xfrm>
              <a:off x="6550790" y="4546898"/>
              <a:ext cx="114150" cy="114196"/>
              <a:chOff x="-685100" y="4136737"/>
              <a:chExt cx="38359" cy="38359"/>
            </a:xfrm>
          </p:grpSpPr>
          <p:sp>
            <p:nvSpPr>
              <p:cNvPr id="233" name="Google Shape;233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35" name="Google Shape;235;p18"/>
            <p:cNvSpPr/>
            <p:nvPr/>
          </p:nvSpPr>
          <p:spPr>
            <a:xfrm>
              <a:off x="7055390" y="4864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36" name="Google Shape;236;p18"/>
            <p:cNvGrpSpPr/>
            <p:nvPr/>
          </p:nvGrpSpPr>
          <p:grpSpPr>
            <a:xfrm>
              <a:off x="7827140" y="193498"/>
              <a:ext cx="114150" cy="114196"/>
              <a:chOff x="-685100" y="4136737"/>
              <a:chExt cx="38359" cy="38359"/>
            </a:xfrm>
          </p:grpSpPr>
          <p:sp>
            <p:nvSpPr>
              <p:cNvPr id="237" name="Google Shape;237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39" name="Google Shape;239;p18"/>
            <p:cNvSpPr/>
            <p:nvPr/>
          </p:nvSpPr>
          <p:spPr>
            <a:xfrm>
              <a:off x="8570940" y="83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8570952" y="3077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294090" y="10242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42" name="Google Shape;242;p18"/>
            <p:cNvGrpSpPr/>
            <p:nvPr/>
          </p:nvGrpSpPr>
          <p:grpSpPr>
            <a:xfrm>
              <a:off x="294090" y="1534723"/>
              <a:ext cx="114150" cy="114196"/>
              <a:chOff x="-685100" y="4136737"/>
              <a:chExt cx="38359" cy="38359"/>
            </a:xfrm>
          </p:grpSpPr>
          <p:sp>
            <p:nvSpPr>
              <p:cNvPr id="243" name="Google Shape;243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45" name="Google Shape;245;p18"/>
            <p:cNvSpPr/>
            <p:nvPr/>
          </p:nvSpPr>
          <p:spPr>
            <a:xfrm>
              <a:off x="451135" y="6454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1099417" y="1732867"/>
            <a:ext cx="4853600" cy="20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1"/>
          </p:nvPr>
        </p:nvSpPr>
        <p:spPr>
          <a:xfrm>
            <a:off x="1099433" y="3820716"/>
            <a:ext cx="48536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48" name="Google Shape;248;p18"/>
          <p:cNvSpPr>
            <a:spLocks noGrp="1"/>
          </p:cNvSpPr>
          <p:nvPr>
            <p:ph type="pic" idx="2"/>
          </p:nvPr>
        </p:nvSpPr>
        <p:spPr>
          <a:xfrm>
            <a:off x="6559984" y="1117817"/>
            <a:ext cx="4532400" cy="462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71837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9"/>
          <p:cNvGrpSpPr/>
          <p:nvPr/>
        </p:nvGrpSpPr>
        <p:grpSpPr>
          <a:xfrm>
            <a:off x="187287" y="381272"/>
            <a:ext cx="11785344" cy="6058045"/>
            <a:chOff x="140465" y="285954"/>
            <a:chExt cx="8839008" cy="4543534"/>
          </a:xfrm>
        </p:grpSpPr>
        <p:sp>
          <p:nvSpPr>
            <p:cNvPr id="251" name="Google Shape;251;p19"/>
            <p:cNvSpPr/>
            <p:nvPr/>
          </p:nvSpPr>
          <p:spPr>
            <a:xfrm>
              <a:off x="303865" y="2816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14852" y="32231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268960" y="47301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7958802" y="2859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8560340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8622260" y="3038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57" name="Google Shape;257;p19"/>
            <p:cNvGrpSpPr/>
            <p:nvPr/>
          </p:nvGrpSpPr>
          <p:grpSpPr>
            <a:xfrm>
              <a:off x="140465" y="2341473"/>
              <a:ext cx="114150" cy="114196"/>
              <a:chOff x="-685100" y="4136737"/>
              <a:chExt cx="38359" cy="38359"/>
            </a:xfrm>
          </p:grpSpPr>
          <p:sp>
            <p:nvSpPr>
              <p:cNvPr id="258" name="Google Shape;258;p1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1445168" y="1447833"/>
            <a:ext cx="40312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1"/>
          </p:nvPr>
        </p:nvSpPr>
        <p:spPr>
          <a:xfrm>
            <a:off x="1445168" y="2865433"/>
            <a:ext cx="4031200" cy="1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62" name="Google Shape;262;p19"/>
          <p:cNvGrpSpPr/>
          <p:nvPr/>
        </p:nvGrpSpPr>
        <p:grpSpPr>
          <a:xfrm flipH="1">
            <a:off x="269591" y="4745513"/>
            <a:ext cx="1013872" cy="1892225"/>
            <a:chOff x="3793658" y="8817100"/>
            <a:chExt cx="570746" cy="1065202"/>
          </a:xfrm>
        </p:grpSpPr>
        <p:sp>
          <p:nvSpPr>
            <p:cNvPr id="263" name="Google Shape;263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7" y="22"/>
                  </a:moveTo>
                  <a:cubicBezTo>
                    <a:pt x="23" y="15"/>
                    <a:pt x="16" y="8"/>
                    <a:pt x="1" y="1"/>
                  </a:cubicBezTo>
                  <a:lnTo>
                    <a:pt x="1" y="1"/>
                  </a:lnTo>
                  <a:cubicBezTo>
                    <a:pt x="16" y="8"/>
                    <a:pt x="23" y="15"/>
                    <a:pt x="37" y="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958796" y="9645237"/>
              <a:ext cx="355172" cy="185460"/>
            </a:xfrm>
            <a:custGeom>
              <a:avLst/>
              <a:gdLst/>
              <a:ahLst/>
              <a:cxnLst/>
              <a:rect l="l" t="t" r="r" b="b"/>
              <a:pathLst>
                <a:path w="3338" h="1743" extrusionOk="0">
                  <a:moveTo>
                    <a:pt x="1453" y="1"/>
                  </a:moveTo>
                  <a:lnTo>
                    <a:pt x="1453" y="1"/>
                  </a:lnTo>
                  <a:cubicBezTo>
                    <a:pt x="1151" y="23"/>
                    <a:pt x="849" y="103"/>
                    <a:pt x="611" y="239"/>
                  </a:cubicBezTo>
                  <a:cubicBezTo>
                    <a:pt x="16" y="570"/>
                    <a:pt x="1" y="1122"/>
                    <a:pt x="584" y="1476"/>
                  </a:cubicBezTo>
                  <a:cubicBezTo>
                    <a:pt x="882" y="1653"/>
                    <a:pt x="1278" y="1743"/>
                    <a:pt x="1675" y="1743"/>
                  </a:cubicBezTo>
                  <a:cubicBezTo>
                    <a:pt x="2052" y="1743"/>
                    <a:pt x="2430" y="1661"/>
                    <a:pt x="2725" y="1497"/>
                  </a:cubicBezTo>
                  <a:cubicBezTo>
                    <a:pt x="3322" y="1158"/>
                    <a:pt x="3337" y="605"/>
                    <a:pt x="2754" y="260"/>
                  </a:cubicBezTo>
                  <a:cubicBezTo>
                    <a:pt x="2740" y="253"/>
                    <a:pt x="2733" y="246"/>
                    <a:pt x="2718" y="239"/>
                  </a:cubicBezTo>
                  <a:cubicBezTo>
                    <a:pt x="2588" y="167"/>
                    <a:pt x="2438" y="110"/>
                    <a:pt x="2286" y="66"/>
                  </a:cubicBezTo>
                  <a:lnTo>
                    <a:pt x="2266" y="123"/>
                  </a:lnTo>
                  <a:cubicBezTo>
                    <a:pt x="2388" y="160"/>
                    <a:pt x="2495" y="210"/>
                    <a:pt x="2595" y="268"/>
                  </a:cubicBezTo>
                  <a:cubicBezTo>
                    <a:pt x="3099" y="570"/>
                    <a:pt x="3085" y="1045"/>
                    <a:pt x="2575" y="1331"/>
                  </a:cubicBezTo>
                  <a:cubicBezTo>
                    <a:pt x="2320" y="1472"/>
                    <a:pt x="1993" y="1543"/>
                    <a:pt x="1668" y="1543"/>
                  </a:cubicBezTo>
                  <a:cubicBezTo>
                    <a:pt x="1330" y="1543"/>
                    <a:pt x="994" y="1467"/>
                    <a:pt x="741" y="1317"/>
                  </a:cubicBezTo>
                  <a:cubicBezTo>
                    <a:pt x="239" y="1015"/>
                    <a:pt x="253" y="541"/>
                    <a:pt x="763" y="253"/>
                  </a:cubicBezTo>
                  <a:cubicBezTo>
                    <a:pt x="956" y="146"/>
                    <a:pt x="1188" y="80"/>
                    <a:pt x="1431" y="53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984120" y="9650770"/>
              <a:ext cx="304418" cy="158646"/>
            </a:xfrm>
            <a:custGeom>
              <a:avLst/>
              <a:gdLst/>
              <a:ahLst/>
              <a:cxnLst/>
              <a:rect l="l" t="t" r="r" b="b"/>
              <a:pathLst>
                <a:path w="2861" h="1491" extrusionOk="0">
                  <a:moveTo>
                    <a:pt x="1193" y="1"/>
                  </a:moveTo>
                  <a:cubicBezTo>
                    <a:pt x="950" y="28"/>
                    <a:pt x="718" y="94"/>
                    <a:pt x="525" y="201"/>
                  </a:cubicBezTo>
                  <a:cubicBezTo>
                    <a:pt x="15" y="489"/>
                    <a:pt x="1" y="963"/>
                    <a:pt x="503" y="1265"/>
                  </a:cubicBezTo>
                  <a:cubicBezTo>
                    <a:pt x="756" y="1415"/>
                    <a:pt x="1092" y="1491"/>
                    <a:pt x="1430" y="1491"/>
                  </a:cubicBezTo>
                  <a:cubicBezTo>
                    <a:pt x="1755" y="1491"/>
                    <a:pt x="2082" y="1420"/>
                    <a:pt x="2337" y="1279"/>
                  </a:cubicBezTo>
                  <a:cubicBezTo>
                    <a:pt x="2847" y="993"/>
                    <a:pt x="2861" y="518"/>
                    <a:pt x="2357" y="216"/>
                  </a:cubicBezTo>
                  <a:cubicBezTo>
                    <a:pt x="2257" y="158"/>
                    <a:pt x="2150" y="108"/>
                    <a:pt x="2028" y="71"/>
                  </a:cubicBezTo>
                  <a:lnTo>
                    <a:pt x="1833" y="582"/>
                  </a:lnTo>
                  <a:lnTo>
                    <a:pt x="1452" y="805"/>
                  </a:lnTo>
                  <a:lnTo>
                    <a:pt x="993" y="539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950390" y="9757067"/>
              <a:ext cx="371770" cy="125236"/>
            </a:xfrm>
            <a:custGeom>
              <a:avLst/>
              <a:gdLst/>
              <a:ahLst/>
              <a:cxnLst/>
              <a:rect l="l" t="t" r="r" b="b"/>
              <a:pathLst>
                <a:path w="3494" h="1177" extrusionOk="0">
                  <a:moveTo>
                    <a:pt x="3494" y="7"/>
                  </a:moveTo>
                  <a:cubicBezTo>
                    <a:pt x="3491" y="31"/>
                    <a:pt x="3489" y="54"/>
                    <a:pt x="3488" y="76"/>
                  </a:cubicBezTo>
                  <a:lnTo>
                    <a:pt x="3488" y="76"/>
                  </a:lnTo>
                  <a:cubicBezTo>
                    <a:pt x="3491" y="53"/>
                    <a:pt x="3493" y="30"/>
                    <a:pt x="3494" y="7"/>
                  </a:cubicBezTo>
                  <a:close/>
                  <a:moveTo>
                    <a:pt x="0" y="1"/>
                  </a:moveTo>
                  <a:lnTo>
                    <a:pt x="0" y="166"/>
                  </a:lnTo>
                  <a:cubicBezTo>
                    <a:pt x="0" y="416"/>
                    <a:pt x="166" y="675"/>
                    <a:pt x="497" y="870"/>
                  </a:cubicBezTo>
                  <a:cubicBezTo>
                    <a:pt x="837" y="1074"/>
                    <a:pt x="1290" y="1177"/>
                    <a:pt x="1745" y="1177"/>
                  </a:cubicBezTo>
                  <a:cubicBezTo>
                    <a:pt x="2184" y="1177"/>
                    <a:pt x="2623" y="1081"/>
                    <a:pt x="2962" y="891"/>
                  </a:cubicBezTo>
                  <a:cubicBezTo>
                    <a:pt x="3314" y="697"/>
                    <a:pt x="3487" y="439"/>
                    <a:pt x="3487" y="173"/>
                  </a:cubicBezTo>
                  <a:cubicBezTo>
                    <a:pt x="3487" y="139"/>
                    <a:pt x="3487" y="108"/>
                    <a:pt x="3488" y="76"/>
                  </a:cubicBezTo>
                  <a:lnTo>
                    <a:pt x="3488" y="76"/>
                  </a:lnTo>
                  <a:cubicBezTo>
                    <a:pt x="3455" y="317"/>
                    <a:pt x="3284" y="549"/>
                    <a:pt x="2962" y="727"/>
                  </a:cubicBezTo>
                  <a:cubicBezTo>
                    <a:pt x="2624" y="917"/>
                    <a:pt x="2186" y="1012"/>
                    <a:pt x="1748" y="1012"/>
                  </a:cubicBezTo>
                  <a:cubicBezTo>
                    <a:pt x="1292" y="1012"/>
                    <a:pt x="838" y="909"/>
                    <a:pt x="497" y="704"/>
                  </a:cubicBezTo>
                  <a:cubicBezTo>
                    <a:pt x="166" y="511"/>
                    <a:pt x="0" y="25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950390" y="9670561"/>
              <a:ext cx="371770" cy="194185"/>
            </a:xfrm>
            <a:custGeom>
              <a:avLst/>
              <a:gdLst/>
              <a:ahLst/>
              <a:cxnLst/>
              <a:rect l="l" t="t" r="r" b="b"/>
              <a:pathLst>
                <a:path w="3494" h="1825" extrusionOk="0">
                  <a:moveTo>
                    <a:pt x="2833" y="22"/>
                  </a:moveTo>
                  <a:lnTo>
                    <a:pt x="2833" y="22"/>
                  </a:lnTo>
                  <a:cubicBezTo>
                    <a:pt x="2835" y="23"/>
                    <a:pt x="2837" y="24"/>
                    <a:pt x="2840" y="26"/>
                  </a:cubicBezTo>
                  <a:lnTo>
                    <a:pt x="2840" y="26"/>
                  </a:lnTo>
                  <a:cubicBezTo>
                    <a:pt x="2837" y="24"/>
                    <a:pt x="2835" y="23"/>
                    <a:pt x="2833" y="22"/>
                  </a:cubicBezTo>
                  <a:close/>
                  <a:moveTo>
                    <a:pt x="690" y="1"/>
                  </a:moveTo>
                  <a:lnTo>
                    <a:pt x="533" y="87"/>
                  </a:lnTo>
                  <a:cubicBezTo>
                    <a:pt x="181" y="289"/>
                    <a:pt x="0" y="548"/>
                    <a:pt x="0" y="814"/>
                  </a:cubicBezTo>
                  <a:cubicBezTo>
                    <a:pt x="0" y="1065"/>
                    <a:pt x="166" y="1324"/>
                    <a:pt x="497" y="1517"/>
                  </a:cubicBezTo>
                  <a:cubicBezTo>
                    <a:pt x="838" y="1722"/>
                    <a:pt x="1292" y="1825"/>
                    <a:pt x="1748" y="1825"/>
                  </a:cubicBezTo>
                  <a:cubicBezTo>
                    <a:pt x="2186" y="1825"/>
                    <a:pt x="2624" y="1730"/>
                    <a:pt x="2962" y="1540"/>
                  </a:cubicBezTo>
                  <a:cubicBezTo>
                    <a:pt x="3314" y="1345"/>
                    <a:pt x="3487" y="1086"/>
                    <a:pt x="3494" y="820"/>
                  </a:cubicBezTo>
                  <a:cubicBezTo>
                    <a:pt x="3494" y="569"/>
                    <a:pt x="3330" y="310"/>
                    <a:pt x="2999" y="117"/>
                  </a:cubicBezTo>
                  <a:cubicBezTo>
                    <a:pt x="2985" y="108"/>
                    <a:pt x="2969" y="101"/>
                    <a:pt x="2962" y="94"/>
                  </a:cubicBezTo>
                  <a:cubicBezTo>
                    <a:pt x="2942" y="80"/>
                    <a:pt x="2919" y="73"/>
                    <a:pt x="2905" y="58"/>
                  </a:cubicBezTo>
                  <a:cubicBezTo>
                    <a:pt x="2899" y="58"/>
                    <a:pt x="2883" y="51"/>
                    <a:pt x="2876" y="44"/>
                  </a:cubicBezTo>
                  <a:cubicBezTo>
                    <a:pt x="2864" y="38"/>
                    <a:pt x="2852" y="33"/>
                    <a:pt x="2840" y="26"/>
                  </a:cubicBezTo>
                  <a:lnTo>
                    <a:pt x="2840" y="26"/>
                  </a:lnTo>
                  <a:cubicBezTo>
                    <a:pt x="3416" y="371"/>
                    <a:pt x="3398" y="922"/>
                    <a:pt x="2804" y="1259"/>
                  </a:cubicBezTo>
                  <a:cubicBezTo>
                    <a:pt x="2509" y="1423"/>
                    <a:pt x="2131" y="1505"/>
                    <a:pt x="1754" y="1505"/>
                  </a:cubicBezTo>
                  <a:cubicBezTo>
                    <a:pt x="1357" y="1505"/>
                    <a:pt x="961" y="1415"/>
                    <a:pt x="663" y="1238"/>
                  </a:cubicBezTo>
                  <a:cubicBezTo>
                    <a:pt x="80" y="884"/>
                    <a:pt x="95" y="332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1" y="1"/>
                  </a:moveTo>
                  <a:lnTo>
                    <a:pt x="25" y="15"/>
                  </a:lnTo>
                  <a:lnTo>
                    <a:pt x="25" y="15"/>
                  </a:lnTo>
                  <a:cubicBezTo>
                    <a:pt x="18" y="10"/>
                    <a:pt x="11" y="6"/>
                    <a:pt x="1" y="1"/>
                  </a:cubicBezTo>
                  <a:close/>
                  <a:moveTo>
                    <a:pt x="25" y="15"/>
                  </a:moveTo>
                  <a:cubicBezTo>
                    <a:pt x="29" y="17"/>
                    <a:pt x="32" y="19"/>
                    <a:pt x="37" y="22"/>
                  </a:cubicBezTo>
                  <a:lnTo>
                    <a:pt x="25" y="1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fill="none" extrusionOk="0">
                  <a:moveTo>
                    <a:pt x="37" y="22"/>
                  </a:moveTo>
                  <a:cubicBezTo>
                    <a:pt x="23" y="15"/>
                    <a:pt x="16" y="8"/>
                    <a:pt x="1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4107335" y="8917332"/>
              <a:ext cx="22983" cy="37560"/>
            </a:xfrm>
            <a:custGeom>
              <a:avLst/>
              <a:gdLst/>
              <a:ahLst/>
              <a:cxnLst/>
              <a:rect l="l" t="t" r="r" b="b"/>
              <a:pathLst>
                <a:path w="216" h="353" extrusionOk="0">
                  <a:moveTo>
                    <a:pt x="0" y="0"/>
                  </a:moveTo>
                  <a:lnTo>
                    <a:pt x="216" y="352"/>
                  </a:lnTo>
                  <a:cubicBezTo>
                    <a:pt x="216" y="338"/>
                    <a:pt x="207" y="330"/>
                    <a:pt x="207" y="323"/>
                  </a:cubicBezTo>
                  <a:cubicBezTo>
                    <a:pt x="180" y="252"/>
                    <a:pt x="157" y="216"/>
                    <a:pt x="130" y="166"/>
                  </a:cubicBezTo>
                  <a:cubicBezTo>
                    <a:pt x="114" y="143"/>
                    <a:pt x="100" y="123"/>
                    <a:pt x="87" y="93"/>
                  </a:cubicBezTo>
                  <a:cubicBezTo>
                    <a:pt x="78" y="86"/>
                    <a:pt x="71" y="79"/>
                    <a:pt x="64" y="71"/>
                  </a:cubicBezTo>
                  <a:cubicBezTo>
                    <a:pt x="50" y="50"/>
                    <a:pt x="28" y="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4121061" y="8925738"/>
              <a:ext cx="207378" cy="300587"/>
            </a:xfrm>
            <a:custGeom>
              <a:avLst/>
              <a:gdLst/>
              <a:ahLst/>
              <a:cxnLst/>
              <a:rect l="l" t="t" r="r" b="b"/>
              <a:pathLst>
                <a:path w="1949" h="2825" extrusionOk="0">
                  <a:moveTo>
                    <a:pt x="58" y="0"/>
                  </a:moveTo>
                  <a:lnTo>
                    <a:pt x="1" y="87"/>
                  </a:lnTo>
                  <a:cubicBezTo>
                    <a:pt x="28" y="137"/>
                    <a:pt x="51" y="173"/>
                    <a:pt x="78" y="244"/>
                  </a:cubicBezTo>
                  <a:cubicBezTo>
                    <a:pt x="78" y="251"/>
                    <a:pt x="87" y="259"/>
                    <a:pt x="87" y="273"/>
                  </a:cubicBezTo>
                  <a:lnTo>
                    <a:pt x="1495" y="2566"/>
                  </a:lnTo>
                  <a:lnTo>
                    <a:pt x="1948" y="282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4127126" y="8904989"/>
              <a:ext cx="237278" cy="831429"/>
            </a:xfrm>
            <a:custGeom>
              <a:avLst/>
              <a:gdLst/>
              <a:ahLst/>
              <a:cxnLst/>
              <a:rect l="l" t="t" r="r" b="b"/>
              <a:pathLst>
                <a:path w="2230" h="7814" extrusionOk="0">
                  <a:moveTo>
                    <a:pt x="130" y="1"/>
                  </a:moveTo>
                  <a:lnTo>
                    <a:pt x="130" y="7"/>
                  </a:lnTo>
                  <a:lnTo>
                    <a:pt x="1" y="195"/>
                  </a:lnTo>
                  <a:lnTo>
                    <a:pt x="1891" y="3019"/>
                  </a:lnTo>
                  <a:lnTo>
                    <a:pt x="425" y="6973"/>
                  </a:lnTo>
                  <a:lnTo>
                    <a:pt x="403" y="7023"/>
                  </a:lnTo>
                  <a:lnTo>
                    <a:pt x="108" y="7814"/>
                  </a:lnTo>
                  <a:lnTo>
                    <a:pt x="489" y="7591"/>
                  </a:lnTo>
                  <a:lnTo>
                    <a:pt x="684" y="7080"/>
                  </a:lnTo>
                  <a:lnTo>
                    <a:pt x="704" y="7023"/>
                  </a:lnTo>
                  <a:lnTo>
                    <a:pt x="2229" y="2890"/>
                  </a:lnTo>
                  <a:lnTo>
                    <a:pt x="2207" y="268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4089672" y="9198662"/>
              <a:ext cx="238767" cy="537758"/>
            </a:xfrm>
            <a:custGeom>
              <a:avLst/>
              <a:gdLst/>
              <a:ahLst/>
              <a:cxnLst/>
              <a:rect l="l" t="t" r="r" b="b"/>
              <a:pathLst>
                <a:path w="2244" h="5054" extrusionOk="0">
                  <a:moveTo>
                    <a:pt x="1790" y="1"/>
                  </a:moveTo>
                  <a:lnTo>
                    <a:pt x="223" y="4198"/>
                  </a:lnTo>
                  <a:lnTo>
                    <a:pt x="201" y="4250"/>
                  </a:lnTo>
                  <a:lnTo>
                    <a:pt x="1" y="4788"/>
                  </a:lnTo>
                  <a:lnTo>
                    <a:pt x="460" y="5054"/>
                  </a:lnTo>
                  <a:lnTo>
                    <a:pt x="755" y="4263"/>
                  </a:lnTo>
                  <a:lnTo>
                    <a:pt x="777" y="4213"/>
                  </a:lnTo>
                  <a:lnTo>
                    <a:pt x="2243" y="259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4026149" y="8817100"/>
              <a:ext cx="124065" cy="117894"/>
            </a:xfrm>
            <a:custGeom>
              <a:avLst/>
              <a:gdLst/>
              <a:ahLst/>
              <a:cxnLst/>
              <a:rect l="l" t="t" r="r" b="b"/>
              <a:pathLst>
                <a:path w="1166" h="1108" extrusionOk="0">
                  <a:moveTo>
                    <a:pt x="623" y="0"/>
                  </a:moveTo>
                  <a:cubicBezTo>
                    <a:pt x="524" y="0"/>
                    <a:pt x="454" y="27"/>
                    <a:pt x="418" y="43"/>
                  </a:cubicBezTo>
                  <a:cubicBezTo>
                    <a:pt x="418" y="43"/>
                    <a:pt x="382" y="57"/>
                    <a:pt x="339" y="86"/>
                  </a:cubicBezTo>
                  <a:cubicBezTo>
                    <a:pt x="310" y="100"/>
                    <a:pt x="310" y="100"/>
                    <a:pt x="266" y="137"/>
                  </a:cubicBezTo>
                  <a:cubicBezTo>
                    <a:pt x="260" y="150"/>
                    <a:pt x="246" y="159"/>
                    <a:pt x="237" y="173"/>
                  </a:cubicBezTo>
                  <a:cubicBezTo>
                    <a:pt x="223" y="193"/>
                    <a:pt x="203" y="216"/>
                    <a:pt x="180" y="237"/>
                  </a:cubicBezTo>
                  <a:lnTo>
                    <a:pt x="1" y="518"/>
                  </a:lnTo>
                  <a:cubicBezTo>
                    <a:pt x="30" y="518"/>
                    <a:pt x="58" y="525"/>
                    <a:pt x="87" y="532"/>
                  </a:cubicBezTo>
                  <a:cubicBezTo>
                    <a:pt x="123" y="538"/>
                    <a:pt x="166" y="554"/>
                    <a:pt x="223" y="575"/>
                  </a:cubicBezTo>
                  <a:cubicBezTo>
                    <a:pt x="260" y="590"/>
                    <a:pt x="303" y="611"/>
                    <a:pt x="346" y="640"/>
                  </a:cubicBezTo>
                  <a:cubicBezTo>
                    <a:pt x="367" y="647"/>
                    <a:pt x="382" y="654"/>
                    <a:pt x="396" y="661"/>
                  </a:cubicBezTo>
                  <a:cubicBezTo>
                    <a:pt x="496" y="720"/>
                    <a:pt x="598" y="790"/>
                    <a:pt x="684" y="863"/>
                  </a:cubicBezTo>
                  <a:cubicBezTo>
                    <a:pt x="691" y="870"/>
                    <a:pt x="705" y="883"/>
                    <a:pt x="720" y="892"/>
                  </a:cubicBezTo>
                  <a:cubicBezTo>
                    <a:pt x="734" y="913"/>
                    <a:pt x="748" y="927"/>
                    <a:pt x="763" y="942"/>
                  </a:cubicBezTo>
                  <a:cubicBezTo>
                    <a:pt x="791" y="963"/>
                    <a:pt x="813" y="992"/>
                    <a:pt x="827" y="1013"/>
                  </a:cubicBezTo>
                  <a:cubicBezTo>
                    <a:pt x="834" y="1021"/>
                    <a:pt x="841" y="1028"/>
                    <a:pt x="850" y="1035"/>
                  </a:cubicBezTo>
                  <a:cubicBezTo>
                    <a:pt x="863" y="1065"/>
                    <a:pt x="877" y="1085"/>
                    <a:pt x="893" y="1108"/>
                  </a:cubicBezTo>
                  <a:lnTo>
                    <a:pt x="950" y="1021"/>
                  </a:lnTo>
                  <a:lnTo>
                    <a:pt x="1079" y="833"/>
                  </a:lnTo>
                  <a:lnTo>
                    <a:pt x="1079" y="827"/>
                  </a:lnTo>
                  <a:cubicBezTo>
                    <a:pt x="1086" y="813"/>
                    <a:pt x="1093" y="797"/>
                    <a:pt x="1100" y="783"/>
                  </a:cubicBezTo>
                  <a:cubicBezTo>
                    <a:pt x="1108" y="777"/>
                    <a:pt x="1108" y="770"/>
                    <a:pt x="1115" y="763"/>
                  </a:cubicBezTo>
                  <a:cubicBezTo>
                    <a:pt x="1129" y="726"/>
                    <a:pt x="1143" y="690"/>
                    <a:pt x="1151" y="654"/>
                  </a:cubicBezTo>
                  <a:cubicBezTo>
                    <a:pt x="1151" y="640"/>
                    <a:pt x="1158" y="633"/>
                    <a:pt x="1158" y="618"/>
                  </a:cubicBezTo>
                  <a:cubicBezTo>
                    <a:pt x="1165" y="568"/>
                    <a:pt x="1165" y="504"/>
                    <a:pt x="1158" y="452"/>
                  </a:cubicBezTo>
                  <a:cubicBezTo>
                    <a:pt x="1122" y="237"/>
                    <a:pt x="956" y="57"/>
                    <a:pt x="748" y="14"/>
                  </a:cubicBezTo>
                  <a:cubicBezTo>
                    <a:pt x="702" y="4"/>
                    <a:pt x="660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4107335" y="8917332"/>
              <a:ext cx="22983" cy="37560"/>
            </a:xfrm>
            <a:custGeom>
              <a:avLst/>
              <a:gdLst/>
              <a:ahLst/>
              <a:cxnLst/>
              <a:rect l="l" t="t" r="r" b="b"/>
              <a:pathLst>
                <a:path w="216" h="353" extrusionOk="0">
                  <a:moveTo>
                    <a:pt x="0" y="0"/>
                  </a:moveTo>
                  <a:lnTo>
                    <a:pt x="216" y="352"/>
                  </a:lnTo>
                  <a:cubicBezTo>
                    <a:pt x="216" y="338"/>
                    <a:pt x="207" y="330"/>
                    <a:pt x="207" y="323"/>
                  </a:cubicBezTo>
                  <a:cubicBezTo>
                    <a:pt x="180" y="252"/>
                    <a:pt x="157" y="216"/>
                    <a:pt x="130" y="166"/>
                  </a:cubicBezTo>
                  <a:cubicBezTo>
                    <a:pt x="114" y="143"/>
                    <a:pt x="100" y="123"/>
                    <a:pt x="87" y="93"/>
                  </a:cubicBezTo>
                  <a:cubicBezTo>
                    <a:pt x="78" y="86"/>
                    <a:pt x="71" y="79"/>
                    <a:pt x="64" y="71"/>
                  </a:cubicBezTo>
                  <a:cubicBezTo>
                    <a:pt x="50" y="50"/>
                    <a:pt x="28" y="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793658" y="9001923"/>
              <a:ext cx="294522" cy="202378"/>
            </a:xfrm>
            <a:custGeom>
              <a:avLst/>
              <a:gdLst/>
              <a:ahLst/>
              <a:cxnLst/>
              <a:rect l="l" t="t" r="r" b="b"/>
              <a:pathLst>
                <a:path w="2768" h="1902" extrusionOk="0">
                  <a:moveTo>
                    <a:pt x="504" y="232"/>
                  </a:moveTo>
                  <a:cubicBezTo>
                    <a:pt x="601" y="232"/>
                    <a:pt x="742" y="267"/>
                    <a:pt x="921" y="340"/>
                  </a:cubicBezTo>
                  <a:cubicBezTo>
                    <a:pt x="1121" y="427"/>
                    <a:pt x="1344" y="556"/>
                    <a:pt x="1560" y="692"/>
                  </a:cubicBezTo>
                  <a:cubicBezTo>
                    <a:pt x="1870" y="901"/>
                    <a:pt x="2150" y="1139"/>
                    <a:pt x="2301" y="1339"/>
                  </a:cubicBezTo>
                  <a:cubicBezTo>
                    <a:pt x="2468" y="1556"/>
                    <a:pt x="2447" y="1675"/>
                    <a:pt x="2275" y="1675"/>
                  </a:cubicBezTo>
                  <a:cubicBezTo>
                    <a:pt x="2179" y="1675"/>
                    <a:pt x="2037" y="1639"/>
                    <a:pt x="1855" y="1562"/>
                  </a:cubicBezTo>
                  <a:cubicBezTo>
                    <a:pt x="1646" y="1475"/>
                    <a:pt x="1423" y="1355"/>
                    <a:pt x="1215" y="1210"/>
                  </a:cubicBezTo>
                  <a:cubicBezTo>
                    <a:pt x="906" y="1010"/>
                    <a:pt x="619" y="765"/>
                    <a:pt x="468" y="570"/>
                  </a:cubicBezTo>
                  <a:cubicBezTo>
                    <a:pt x="300" y="351"/>
                    <a:pt x="326" y="232"/>
                    <a:pt x="504" y="232"/>
                  </a:cubicBezTo>
                  <a:close/>
                  <a:moveTo>
                    <a:pt x="222" y="1"/>
                  </a:moveTo>
                  <a:cubicBezTo>
                    <a:pt x="135" y="1"/>
                    <a:pt x="77" y="23"/>
                    <a:pt x="50" y="68"/>
                  </a:cubicBezTo>
                  <a:cubicBezTo>
                    <a:pt x="0" y="138"/>
                    <a:pt x="43" y="268"/>
                    <a:pt x="179" y="449"/>
                  </a:cubicBezTo>
                  <a:cubicBezTo>
                    <a:pt x="381" y="708"/>
                    <a:pt x="756" y="1023"/>
                    <a:pt x="1158" y="1296"/>
                  </a:cubicBezTo>
                  <a:cubicBezTo>
                    <a:pt x="1439" y="1475"/>
                    <a:pt x="1732" y="1641"/>
                    <a:pt x="2006" y="1757"/>
                  </a:cubicBezTo>
                  <a:cubicBezTo>
                    <a:pt x="2240" y="1855"/>
                    <a:pt x="2424" y="1902"/>
                    <a:pt x="2550" y="1902"/>
                  </a:cubicBezTo>
                  <a:cubicBezTo>
                    <a:pt x="2636" y="1902"/>
                    <a:pt x="2695" y="1880"/>
                    <a:pt x="2724" y="1836"/>
                  </a:cubicBezTo>
                  <a:cubicBezTo>
                    <a:pt x="2767" y="1770"/>
                    <a:pt x="2733" y="1641"/>
                    <a:pt x="2595" y="1462"/>
                  </a:cubicBezTo>
                  <a:cubicBezTo>
                    <a:pt x="2395" y="1196"/>
                    <a:pt x="2020" y="880"/>
                    <a:pt x="1611" y="613"/>
                  </a:cubicBezTo>
                  <a:cubicBezTo>
                    <a:pt x="1337" y="427"/>
                    <a:pt x="1042" y="261"/>
                    <a:pt x="769" y="147"/>
                  </a:cubicBezTo>
                  <a:cubicBezTo>
                    <a:pt x="535" y="49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3825472" y="9026502"/>
              <a:ext cx="230787" cy="153752"/>
            </a:xfrm>
            <a:custGeom>
              <a:avLst/>
              <a:gdLst/>
              <a:ahLst/>
              <a:cxnLst/>
              <a:rect l="l" t="t" r="r" b="b"/>
              <a:pathLst>
                <a:path w="2169" h="1445" extrusionOk="0">
                  <a:moveTo>
                    <a:pt x="205" y="1"/>
                  </a:moveTo>
                  <a:cubicBezTo>
                    <a:pt x="27" y="1"/>
                    <a:pt x="1" y="120"/>
                    <a:pt x="169" y="339"/>
                  </a:cubicBezTo>
                  <a:cubicBezTo>
                    <a:pt x="320" y="534"/>
                    <a:pt x="607" y="779"/>
                    <a:pt x="916" y="979"/>
                  </a:cubicBezTo>
                  <a:cubicBezTo>
                    <a:pt x="1124" y="1124"/>
                    <a:pt x="1347" y="1244"/>
                    <a:pt x="1556" y="1331"/>
                  </a:cubicBezTo>
                  <a:cubicBezTo>
                    <a:pt x="1738" y="1408"/>
                    <a:pt x="1880" y="1444"/>
                    <a:pt x="1976" y="1444"/>
                  </a:cubicBezTo>
                  <a:cubicBezTo>
                    <a:pt x="2148" y="1444"/>
                    <a:pt x="2169" y="1325"/>
                    <a:pt x="2002" y="1108"/>
                  </a:cubicBezTo>
                  <a:cubicBezTo>
                    <a:pt x="1851" y="908"/>
                    <a:pt x="1571" y="670"/>
                    <a:pt x="1261" y="461"/>
                  </a:cubicBezTo>
                  <a:cubicBezTo>
                    <a:pt x="1045" y="325"/>
                    <a:pt x="822" y="196"/>
                    <a:pt x="622" y="109"/>
                  </a:cubicBezTo>
                  <a:cubicBezTo>
                    <a:pt x="443" y="36"/>
                    <a:pt x="302" y="1"/>
                    <a:pt x="205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3798978" y="8870940"/>
              <a:ext cx="345170" cy="326336"/>
            </a:xfrm>
            <a:custGeom>
              <a:avLst/>
              <a:gdLst/>
              <a:ahLst/>
              <a:cxnLst/>
              <a:rect l="l" t="t" r="r" b="b"/>
              <a:pathLst>
                <a:path w="3244" h="3067" extrusionOk="0">
                  <a:moveTo>
                    <a:pt x="3" y="1293"/>
                  </a:moveTo>
                  <a:cubicBezTo>
                    <a:pt x="2" y="1295"/>
                    <a:pt x="1" y="1297"/>
                    <a:pt x="0" y="1299"/>
                  </a:cubicBezTo>
                  <a:cubicBezTo>
                    <a:pt x="1" y="1297"/>
                    <a:pt x="2" y="1295"/>
                    <a:pt x="3" y="1293"/>
                  </a:cubicBezTo>
                  <a:close/>
                  <a:moveTo>
                    <a:pt x="1962" y="1"/>
                  </a:moveTo>
                  <a:cubicBezTo>
                    <a:pt x="1859" y="1"/>
                    <a:pt x="1767" y="12"/>
                    <a:pt x="1698" y="26"/>
                  </a:cubicBezTo>
                  <a:cubicBezTo>
                    <a:pt x="1423" y="69"/>
                    <a:pt x="1208" y="177"/>
                    <a:pt x="1130" y="214"/>
                  </a:cubicBezTo>
                  <a:cubicBezTo>
                    <a:pt x="914" y="314"/>
                    <a:pt x="706" y="472"/>
                    <a:pt x="626" y="536"/>
                  </a:cubicBezTo>
                  <a:cubicBezTo>
                    <a:pt x="554" y="593"/>
                    <a:pt x="474" y="666"/>
                    <a:pt x="388" y="759"/>
                  </a:cubicBezTo>
                  <a:cubicBezTo>
                    <a:pt x="368" y="781"/>
                    <a:pt x="338" y="817"/>
                    <a:pt x="318" y="838"/>
                  </a:cubicBezTo>
                  <a:cubicBezTo>
                    <a:pt x="281" y="881"/>
                    <a:pt x="238" y="947"/>
                    <a:pt x="202" y="990"/>
                  </a:cubicBezTo>
                  <a:cubicBezTo>
                    <a:pt x="139" y="1088"/>
                    <a:pt x="68" y="1193"/>
                    <a:pt x="3" y="1293"/>
                  </a:cubicBezTo>
                  <a:lnTo>
                    <a:pt x="3" y="1293"/>
                  </a:lnTo>
                  <a:cubicBezTo>
                    <a:pt x="31" y="1253"/>
                    <a:pt x="89" y="1232"/>
                    <a:pt x="172" y="1232"/>
                  </a:cubicBezTo>
                  <a:cubicBezTo>
                    <a:pt x="299" y="1232"/>
                    <a:pt x="485" y="1280"/>
                    <a:pt x="719" y="1378"/>
                  </a:cubicBezTo>
                  <a:cubicBezTo>
                    <a:pt x="992" y="1492"/>
                    <a:pt x="1287" y="1658"/>
                    <a:pt x="1561" y="1844"/>
                  </a:cubicBezTo>
                  <a:cubicBezTo>
                    <a:pt x="1970" y="2111"/>
                    <a:pt x="2345" y="2427"/>
                    <a:pt x="2545" y="2693"/>
                  </a:cubicBezTo>
                  <a:cubicBezTo>
                    <a:pt x="2682" y="2871"/>
                    <a:pt x="2717" y="2999"/>
                    <a:pt x="2675" y="3065"/>
                  </a:cubicBezTo>
                  <a:lnTo>
                    <a:pt x="2675" y="3065"/>
                  </a:lnTo>
                  <a:cubicBezTo>
                    <a:pt x="2740" y="2964"/>
                    <a:pt x="2812" y="2865"/>
                    <a:pt x="2876" y="2765"/>
                  </a:cubicBezTo>
                  <a:cubicBezTo>
                    <a:pt x="3028" y="2542"/>
                    <a:pt x="3098" y="2304"/>
                    <a:pt x="3128" y="2189"/>
                  </a:cubicBezTo>
                  <a:cubicBezTo>
                    <a:pt x="3135" y="2182"/>
                    <a:pt x="3214" y="1902"/>
                    <a:pt x="3235" y="1601"/>
                  </a:cubicBezTo>
                  <a:cubicBezTo>
                    <a:pt x="3243" y="1406"/>
                    <a:pt x="3235" y="1226"/>
                    <a:pt x="3178" y="997"/>
                  </a:cubicBezTo>
                  <a:cubicBezTo>
                    <a:pt x="3178" y="997"/>
                    <a:pt x="3157" y="888"/>
                    <a:pt x="3114" y="788"/>
                  </a:cubicBezTo>
                  <a:lnTo>
                    <a:pt x="2898" y="436"/>
                  </a:lnTo>
                  <a:cubicBezTo>
                    <a:pt x="2883" y="421"/>
                    <a:pt x="2869" y="407"/>
                    <a:pt x="2855" y="386"/>
                  </a:cubicBezTo>
                  <a:cubicBezTo>
                    <a:pt x="2840" y="377"/>
                    <a:pt x="2826" y="364"/>
                    <a:pt x="2819" y="357"/>
                  </a:cubicBezTo>
                  <a:cubicBezTo>
                    <a:pt x="2733" y="284"/>
                    <a:pt x="2631" y="214"/>
                    <a:pt x="2531" y="155"/>
                  </a:cubicBezTo>
                  <a:cubicBezTo>
                    <a:pt x="2517" y="148"/>
                    <a:pt x="2502" y="141"/>
                    <a:pt x="2481" y="134"/>
                  </a:cubicBezTo>
                  <a:cubicBezTo>
                    <a:pt x="2438" y="105"/>
                    <a:pt x="2395" y="84"/>
                    <a:pt x="2358" y="69"/>
                  </a:cubicBezTo>
                  <a:cubicBezTo>
                    <a:pt x="2301" y="48"/>
                    <a:pt x="2258" y="32"/>
                    <a:pt x="2222" y="26"/>
                  </a:cubicBezTo>
                  <a:cubicBezTo>
                    <a:pt x="2193" y="19"/>
                    <a:pt x="2165" y="12"/>
                    <a:pt x="2136" y="12"/>
                  </a:cubicBezTo>
                  <a:cubicBezTo>
                    <a:pt x="2076" y="4"/>
                    <a:pt x="2018" y="1"/>
                    <a:pt x="1962" y="1"/>
                  </a:cubicBezTo>
                  <a:close/>
                  <a:moveTo>
                    <a:pt x="2675" y="3065"/>
                  </a:moveTo>
                  <a:cubicBezTo>
                    <a:pt x="2675" y="3066"/>
                    <a:pt x="2674" y="3066"/>
                    <a:pt x="2674" y="3067"/>
                  </a:cubicBezTo>
                  <a:cubicBezTo>
                    <a:pt x="2674" y="3066"/>
                    <a:pt x="2675" y="3066"/>
                    <a:pt x="2675" y="30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231220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0"/>
          <p:cNvGrpSpPr/>
          <p:nvPr/>
        </p:nvGrpSpPr>
        <p:grpSpPr>
          <a:xfrm>
            <a:off x="2349436" y="423098"/>
            <a:ext cx="9606501" cy="6120209"/>
            <a:chOff x="1762077" y="317323"/>
            <a:chExt cx="7204876" cy="4590157"/>
          </a:xfrm>
        </p:grpSpPr>
        <p:sp>
          <p:nvSpPr>
            <p:cNvPr id="281" name="Google Shape;281;p20"/>
            <p:cNvSpPr/>
            <p:nvPr/>
          </p:nvSpPr>
          <p:spPr>
            <a:xfrm>
              <a:off x="8801727" y="11649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8449803" y="195354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83" name="Google Shape;283;p20"/>
            <p:cNvGrpSpPr/>
            <p:nvPr/>
          </p:nvGrpSpPr>
          <p:grpSpPr>
            <a:xfrm>
              <a:off x="8170040" y="317323"/>
              <a:ext cx="114150" cy="114196"/>
              <a:chOff x="-685100" y="4136737"/>
              <a:chExt cx="38359" cy="38359"/>
            </a:xfrm>
          </p:grpSpPr>
          <p:sp>
            <p:nvSpPr>
              <p:cNvPr id="284" name="Google Shape;284;p2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5" name="Google Shape;285;p2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86" name="Google Shape;286;p20"/>
            <p:cNvSpPr/>
            <p:nvPr/>
          </p:nvSpPr>
          <p:spPr>
            <a:xfrm>
              <a:off x="1762077" y="47722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6411616" y="1915200"/>
            <a:ext cx="34308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1"/>
          </p:nvPr>
        </p:nvSpPr>
        <p:spPr>
          <a:xfrm>
            <a:off x="6411783" y="3329600"/>
            <a:ext cx="3430800" cy="1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35602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1"/>
          <p:cNvGrpSpPr/>
          <p:nvPr/>
        </p:nvGrpSpPr>
        <p:grpSpPr>
          <a:xfrm>
            <a:off x="282247" y="359597"/>
            <a:ext cx="1301840" cy="1393184"/>
            <a:chOff x="211685" y="269698"/>
            <a:chExt cx="976380" cy="1044888"/>
          </a:xfrm>
        </p:grpSpPr>
        <p:sp>
          <p:nvSpPr>
            <p:cNvPr id="291" name="Google Shape;291;p21"/>
            <p:cNvSpPr/>
            <p:nvPr/>
          </p:nvSpPr>
          <p:spPr>
            <a:xfrm>
              <a:off x="275053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92" name="Google Shape;292;p21"/>
            <p:cNvGrpSpPr/>
            <p:nvPr/>
          </p:nvGrpSpPr>
          <p:grpSpPr>
            <a:xfrm>
              <a:off x="1073915" y="269698"/>
              <a:ext cx="114150" cy="114196"/>
              <a:chOff x="-685100" y="4136737"/>
              <a:chExt cx="38359" cy="38359"/>
            </a:xfrm>
          </p:grpSpPr>
          <p:sp>
            <p:nvSpPr>
              <p:cNvPr id="293" name="Google Shape;293;p2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95" name="Google Shape;295;p21"/>
            <p:cNvSpPr/>
            <p:nvPr/>
          </p:nvSpPr>
          <p:spPr>
            <a:xfrm>
              <a:off x="211685" y="12138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16762" y="3839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7" name="Google Shape;297;p21"/>
          <p:cNvSpPr txBox="1">
            <a:spLocks noGrp="1"/>
          </p:cNvSpPr>
          <p:nvPr>
            <p:ph type="title"/>
          </p:nvPr>
        </p:nvSpPr>
        <p:spPr>
          <a:xfrm>
            <a:off x="3223517" y="2807793"/>
            <a:ext cx="30124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1"/>
          </p:nvPr>
        </p:nvSpPr>
        <p:spPr>
          <a:xfrm>
            <a:off x="3223533" y="4199765"/>
            <a:ext cx="3012400" cy="17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25349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2"/>
          <p:cNvGrpSpPr/>
          <p:nvPr/>
        </p:nvGrpSpPr>
        <p:grpSpPr>
          <a:xfrm>
            <a:off x="-222213" y="2272139"/>
            <a:ext cx="12304311" cy="4181312"/>
            <a:chOff x="-166660" y="1704104"/>
            <a:chExt cx="9228233" cy="3135984"/>
          </a:xfrm>
        </p:grpSpPr>
        <p:sp>
          <p:nvSpPr>
            <p:cNvPr id="301" name="Google Shape;301;p22"/>
            <p:cNvSpPr/>
            <p:nvPr/>
          </p:nvSpPr>
          <p:spPr>
            <a:xfrm>
              <a:off x="-166660" y="21093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252477" y="17041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03785" y="2348197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04" name="Google Shape;304;p22"/>
            <p:cNvGrpSpPr/>
            <p:nvPr/>
          </p:nvGrpSpPr>
          <p:grpSpPr>
            <a:xfrm>
              <a:off x="8830365" y="3760098"/>
              <a:ext cx="114150" cy="114196"/>
              <a:chOff x="-685100" y="4136737"/>
              <a:chExt cx="38359" cy="38359"/>
            </a:xfrm>
          </p:grpSpPr>
          <p:sp>
            <p:nvSpPr>
              <p:cNvPr id="305" name="Google Shape;305;p22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6" name="Google Shape;306;p22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07" name="Google Shape;307;p22"/>
            <p:cNvSpPr/>
            <p:nvPr/>
          </p:nvSpPr>
          <p:spPr>
            <a:xfrm>
              <a:off x="8642440" y="44472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590762" y="40509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8430785" y="47407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10272000" cy="1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6307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3"/>
          <p:cNvGrpSpPr/>
          <p:nvPr/>
        </p:nvGrpSpPr>
        <p:grpSpPr>
          <a:xfrm>
            <a:off x="230671" y="857772"/>
            <a:ext cx="11698024" cy="5705152"/>
            <a:chOff x="173003" y="643329"/>
            <a:chExt cx="8773518" cy="4278864"/>
          </a:xfrm>
        </p:grpSpPr>
        <p:grpSp>
          <p:nvGrpSpPr>
            <p:cNvPr id="314" name="Google Shape;314;p23"/>
            <p:cNvGrpSpPr/>
            <p:nvPr/>
          </p:nvGrpSpPr>
          <p:grpSpPr>
            <a:xfrm>
              <a:off x="173003" y="4096500"/>
              <a:ext cx="967437" cy="825693"/>
              <a:chOff x="173003" y="4096500"/>
              <a:chExt cx="967437" cy="825693"/>
            </a:xfrm>
          </p:grpSpPr>
          <p:grpSp>
            <p:nvGrpSpPr>
              <p:cNvPr id="315" name="Google Shape;315;p23"/>
              <p:cNvGrpSpPr/>
              <p:nvPr/>
            </p:nvGrpSpPr>
            <p:grpSpPr>
              <a:xfrm>
                <a:off x="1026290" y="4807998"/>
                <a:ext cx="114150" cy="114196"/>
                <a:chOff x="-685100" y="4136737"/>
                <a:chExt cx="38359" cy="38359"/>
              </a:xfrm>
            </p:grpSpPr>
            <p:sp>
              <p:nvSpPr>
                <p:cNvPr id="316" name="Google Shape;316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318" name="Google Shape;318;p23"/>
              <p:cNvSpPr/>
              <p:nvPr/>
            </p:nvSpPr>
            <p:spPr>
              <a:xfrm>
                <a:off x="173003" y="4580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92962" y="40965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20" name="Google Shape;320;p23"/>
            <p:cNvGrpSpPr/>
            <p:nvPr/>
          </p:nvGrpSpPr>
          <p:grpSpPr>
            <a:xfrm>
              <a:off x="8422315" y="643329"/>
              <a:ext cx="524205" cy="880858"/>
              <a:chOff x="8422315" y="643329"/>
              <a:chExt cx="524205" cy="880858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8841460" y="105746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8430777" y="64332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8422315" y="14976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6507396" y="3689567"/>
            <a:ext cx="3618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2066200" y="3689567"/>
            <a:ext cx="3618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2066201" y="3155660"/>
            <a:ext cx="3618400" cy="7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6507400" y="3155660"/>
            <a:ext cx="3618400" cy="7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54199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4"/>
          <p:cNvGrpSpPr/>
          <p:nvPr/>
        </p:nvGrpSpPr>
        <p:grpSpPr>
          <a:xfrm>
            <a:off x="315454" y="304497"/>
            <a:ext cx="11729969" cy="6280301"/>
            <a:chOff x="236590" y="228373"/>
            <a:chExt cx="8797477" cy="4710226"/>
          </a:xfrm>
        </p:grpSpPr>
        <p:grpSp>
          <p:nvGrpSpPr>
            <p:cNvPr id="331" name="Google Shape;331;p24"/>
            <p:cNvGrpSpPr/>
            <p:nvPr/>
          </p:nvGrpSpPr>
          <p:grpSpPr>
            <a:xfrm>
              <a:off x="513562" y="228373"/>
              <a:ext cx="8520505" cy="4710226"/>
              <a:chOff x="513562" y="228373"/>
              <a:chExt cx="8520505" cy="4710226"/>
            </a:xfrm>
          </p:grpSpPr>
          <p:grpSp>
            <p:nvGrpSpPr>
              <p:cNvPr id="332" name="Google Shape;332;p24"/>
              <p:cNvGrpSpPr/>
              <p:nvPr/>
            </p:nvGrpSpPr>
            <p:grpSpPr>
              <a:xfrm>
                <a:off x="8699790" y="3091698"/>
                <a:ext cx="114150" cy="114196"/>
                <a:chOff x="-685100" y="4136737"/>
                <a:chExt cx="38359" cy="38359"/>
              </a:xfrm>
            </p:grpSpPr>
            <p:sp>
              <p:nvSpPr>
                <p:cNvPr id="333" name="Google Shape;333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35" name="Google Shape;335;p24"/>
              <p:cNvGrpSpPr/>
              <p:nvPr/>
            </p:nvGrpSpPr>
            <p:grpSpPr>
              <a:xfrm>
                <a:off x="513562" y="228373"/>
                <a:ext cx="8061130" cy="4710226"/>
                <a:chOff x="513562" y="228373"/>
                <a:chExt cx="8061130" cy="4710226"/>
              </a:xfrm>
            </p:grpSpPr>
            <p:sp>
              <p:nvSpPr>
                <p:cNvPr id="336" name="Google Shape;336;p24"/>
                <p:cNvSpPr/>
                <p:nvPr/>
              </p:nvSpPr>
              <p:spPr>
                <a:xfrm>
                  <a:off x="513562" y="44519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906835" y="4837822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338" name="Google Shape;338;p24"/>
                <p:cNvGrpSpPr/>
                <p:nvPr/>
              </p:nvGrpSpPr>
              <p:grpSpPr>
                <a:xfrm>
                  <a:off x="7899840" y="2283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9" name="Google Shape;339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40" name="Google Shape;340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341" name="Google Shape;341;p24"/>
                <p:cNvSpPr/>
                <p:nvPr/>
              </p:nvSpPr>
              <p:spPr>
                <a:xfrm>
                  <a:off x="8475537" y="4898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342" name="Google Shape;342;p24"/>
              <p:cNvSpPr/>
              <p:nvPr/>
            </p:nvSpPr>
            <p:spPr>
              <a:xfrm>
                <a:off x="8934912" y="34736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43" name="Google Shape;343;p24"/>
            <p:cNvSpPr/>
            <p:nvPr/>
          </p:nvSpPr>
          <p:spPr>
            <a:xfrm>
              <a:off x="236590" y="48133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8325640" y="22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5525625" y="2233533"/>
            <a:ext cx="4013600" cy="2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2"/>
          </p:nvPr>
        </p:nvSpPr>
        <p:spPr>
          <a:xfrm>
            <a:off x="969100" y="2233533"/>
            <a:ext cx="4013600" cy="2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41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392121" y="3072056"/>
            <a:ext cx="8862911" cy="3515849"/>
            <a:chOff x="294090" y="2304041"/>
            <a:chExt cx="6647183" cy="2636887"/>
          </a:xfrm>
        </p:grpSpPr>
        <p:grpSp>
          <p:nvGrpSpPr>
            <p:cNvPr id="94" name="Google Shape;94;p7"/>
            <p:cNvGrpSpPr/>
            <p:nvPr/>
          </p:nvGrpSpPr>
          <p:grpSpPr>
            <a:xfrm>
              <a:off x="368572" y="2304041"/>
              <a:ext cx="6572702" cy="2636887"/>
              <a:chOff x="368572" y="2304041"/>
              <a:chExt cx="6572702" cy="2636887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368572" y="23040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66917" y="4895330"/>
                <a:ext cx="474357" cy="45598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9" extrusionOk="0">
                    <a:moveTo>
                      <a:pt x="38" y="0"/>
                    </a:moveTo>
                    <a:cubicBezTo>
                      <a:pt x="22" y="0"/>
                      <a:pt x="1" y="0"/>
                      <a:pt x="1" y="17"/>
                    </a:cubicBezTo>
                    <a:cubicBezTo>
                      <a:pt x="1" y="34"/>
                      <a:pt x="22" y="51"/>
                      <a:pt x="38" y="51"/>
                    </a:cubicBezTo>
                    <a:cubicBezTo>
                      <a:pt x="89" y="51"/>
                      <a:pt x="105" y="67"/>
                      <a:pt x="143" y="88"/>
                    </a:cubicBezTo>
                    <a:cubicBezTo>
                      <a:pt x="160" y="105"/>
                      <a:pt x="193" y="138"/>
                      <a:pt x="264" y="138"/>
                    </a:cubicBezTo>
                    <a:cubicBezTo>
                      <a:pt x="335" y="138"/>
                      <a:pt x="368" y="105"/>
                      <a:pt x="402" y="88"/>
                    </a:cubicBezTo>
                    <a:cubicBezTo>
                      <a:pt x="419" y="67"/>
                      <a:pt x="456" y="51"/>
                      <a:pt x="506" y="51"/>
                    </a:cubicBezTo>
                    <a:cubicBezTo>
                      <a:pt x="544" y="51"/>
                      <a:pt x="577" y="67"/>
                      <a:pt x="594" y="88"/>
                    </a:cubicBezTo>
                    <a:cubicBezTo>
                      <a:pt x="627" y="105"/>
                      <a:pt x="665" y="138"/>
                      <a:pt x="732" y="138"/>
                    </a:cubicBezTo>
                    <a:cubicBezTo>
                      <a:pt x="803" y="138"/>
                      <a:pt x="836" y="105"/>
                      <a:pt x="857" y="88"/>
                    </a:cubicBezTo>
                    <a:cubicBezTo>
                      <a:pt x="890" y="67"/>
                      <a:pt x="907" y="51"/>
                      <a:pt x="961" y="51"/>
                    </a:cubicBezTo>
                    <a:cubicBezTo>
                      <a:pt x="1012" y="51"/>
                      <a:pt x="1028" y="67"/>
                      <a:pt x="1066" y="88"/>
                    </a:cubicBezTo>
                    <a:cubicBezTo>
                      <a:pt x="1099" y="105"/>
                      <a:pt x="1133" y="138"/>
                      <a:pt x="1204" y="138"/>
                    </a:cubicBezTo>
                    <a:cubicBezTo>
                      <a:pt x="1254" y="138"/>
                      <a:pt x="1291" y="105"/>
                      <a:pt x="1325" y="88"/>
                    </a:cubicBezTo>
                    <a:cubicBezTo>
                      <a:pt x="1358" y="67"/>
                      <a:pt x="1379" y="51"/>
                      <a:pt x="1429" y="51"/>
                    </a:cubicBezTo>
                    <a:cubicBezTo>
                      <a:pt x="1446" y="51"/>
                      <a:pt x="1446" y="34"/>
                      <a:pt x="1446" y="17"/>
                    </a:cubicBezTo>
                    <a:cubicBezTo>
                      <a:pt x="1446" y="0"/>
                      <a:pt x="1446" y="0"/>
                      <a:pt x="1429" y="0"/>
                    </a:cubicBezTo>
                    <a:cubicBezTo>
                      <a:pt x="1358" y="0"/>
                      <a:pt x="1325" y="17"/>
                      <a:pt x="1291" y="51"/>
                    </a:cubicBezTo>
                    <a:cubicBezTo>
                      <a:pt x="1275" y="67"/>
                      <a:pt x="1237" y="88"/>
                      <a:pt x="1204" y="88"/>
                    </a:cubicBezTo>
                    <a:cubicBezTo>
                      <a:pt x="1149" y="88"/>
                      <a:pt x="1116" y="67"/>
                      <a:pt x="1099" y="51"/>
                    </a:cubicBezTo>
                    <a:cubicBezTo>
                      <a:pt x="1066" y="17"/>
                      <a:pt x="1028" y="0"/>
                      <a:pt x="961" y="0"/>
                    </a:cubicBezTo>
                    <a:cubicBezTo>
                      <a:pt x="890" y="0"/>
                      <a:pt x="857" y="17"/>
                      <a:pt x="836" y="51"/>
                    </a:cubicBezTo>
                    <a:cubicBezTo>
                      <a:pt x="803" y="67"/>
                      <a:pt x="786" y="88"/>
                      <a:pt x="732" y="88"/>
                    </a:cubicBezTo>
                    <a:cubicBezTo>
                      <a:pt x="682" y="88"/>
                      <a:pt x="665" y="67"/>
                      <a:pt x="627" y="51"/>
                    </a:cubicBezTo>
                    <a:cubicBezTo>
                      <a:pt x="594" y="17"/>
                      <a:pt x="561" y="0"/>
                      <a:pt x="506" y="0"/>
                    </a:cubicBezTo>
                    <a:cubicBezTo>
                      <a:pt x="439" y="0"/>
                      <a:pt x="402" y="17"/>
                      <a:pt x="368" y="51"/>
                    </a:cubicBezTo>
                    <a:cubicBezTo>
                      <a:pt x="335" y="67"/>
                      <a:pt x="314" y="88"/>
                      <a:pt x="264" y="88"/>
                    </a:cubicBezTo>
                    <a:cubicBezTo>
                      <a:pt x="210" y="88"/>
                      <a:pt x="193" y="67"/>
                      <a:pt x="160" y="51"/>
                    </a:cubicBezTo>
                    <a:cubicBezTo>
                      <a:pt x="143" y="17"/>
                      <a:pt x="10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6601710" y="46040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6202812" y="46305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9" name="Google Shape;99;p7"/>
            <p:cNvSpPr/>
            <p:nvPr/>
          </p:nvSpPr>
          <p:spPr>
            <a:xfrm>
              <a:off x="294090" y="27174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812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subTitle" idx="1"/>
          </p:nvPr>
        </p:nvSpPr>
        <p:spPr>
          <a:xfrm>
            <a:off x="5514633" y="2010000"/>
            <a:ext cx="57264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33762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5"/>
          <p:cNvGrpSpPr/>
          <p:nvPr/>
        </p:nvGrpSpPr>
        <p:grpSpPr>
          <a:xfrm>
            <a:off x="222420" y="324839"/>
            <a:ext cx="11568411" cy="6334852"/>
            <a:chOff x="166815" y="243629"/>
            <a:chExt cx="8676308" cy="4751139"/>
          </a:xfrm>
        </p:grpSpPr>
        <p:sp>
          <p:nvSpPr>
            <p:cNvPr id="350" name="Google Shape;350;p25"/>
            <p:cNvSpPr/>
            <p:nvPr/>
          </p:nvSpPr>
          <p:spPr>
            <a:xfrm>
              <a:off x="8652960" y="603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8009027" y="243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8423990" y="297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166815" y="48805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323860" y="43279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585962" y="46848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56" name="Google Shape;356;p25"/>
            <p:cNvGrpSpPr/>
            <p:nvPr/>
          </p:nvGrpSpPr>
          <p:grpSpPr>
            <a:xfrm>
              <a:off x="984215" y="4880573"/>
              <a:ext cx="114150" cy="114196"/>
              <a:chOff x="-685100" y="4136737"/>
              <a:chExt cx="38359" cy="38359"/>
            </a:xfrm>
          </p:grpSpPr>
          <p:sp>
            <p:nvSpPr>
              <p:cNvPr id="357" name="Google Shape;357;p2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359" name="Google Shape;359;p2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1"/>
          </p:nvPr>
        </p:nvSpPr>
        <p:spPr>
          <a:xfrm>
            <a:off x="960000" y="1519395"/>
            <a:ext cx="5123200" cy="4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1" name="Google Shape;361;p25"/>
          <p:cNvSpPr txBox="1">
            <a:spLocks noGrp="1"/>
          </p:cNvSpPr>
          <p:nvPr>
            <p:ph type="body" idx="2"/>
          </p:nvPr>
        </p:nvSpPr>
        <p:spPr>
          <a:xfrm>
            <a:off x="6117833" y="1519395"/>
            <a:ext cx="5123200" cy="4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1290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6"/>
          <p:cNvGrpSpPr/>
          <p:nvPr/>
        </p:nvGrpSpPr>
        <p:grpSpPr>
          <a:xfrm>
            <a:off x="-278680" y="719331"/>
            <a:ext cx="12205411" cy="5894939"/>
            <a:chOff x="-209010" y="539498"/>
            <a:chExt cx="9154058" cy="4421204"/>
          </a:xfrm>
        </p:grpSpPr>
        <p:sp>
          <p:nvSpPr>
            <p:cNvPr id="364" name="Google Shape;364;p26"/>
            <p:cNvSpPr/>
            <p:nvPr/>
          </p:nvSpPr>
          <p:spPr>
            <a:xfrm>
              <a:off x="137152" y="9781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65" name="Google Shape;365;p26"/>
            <p:cNvGrpSpPr/>
            <p:nvPr/>
          </p:nvGrpSpPr>
          <p:grpSpPr>
            <a:xfrm>
              <a:off x="442090" y="539498"/>
              <a:ext cx="114150" cy="114196"/>
              <a:chOff x="-685100" y="4136737"/>
              <a:chExt cx="38359" cy="38359"/>
            </a:xfrm>
          </p:grpSpPr>
          <p:sp>
            <p:nvSpPr>
              <p:cNvPr id="366" name="Google Shape;366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68" name="Google Shape;368;p26"/>
            <p:cNvSpPr/>
            <p:nvPr/>
          </p:nvSpPr>
          <p:spPr>
            <a:xfrm>
              <a:off x="-209010" y="6537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8111350" y="4861351"/>
              <a:ext cx="105074" cy="99351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8525915" y="4934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8548850" y="45046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72" name="Google Shape;372;p26"/>
            <p:cNvGrpSpPr/>
            <p:nvPr/>
          </p:nvGrpSpPr>
          <p:grpSpPr>
            <a:xfrm>
              <a:off x="8807965" y="4028023"/>
              <a:ext cx="114162" cy="114196"/>
              <a:chOff x="-731163" y="4510964"/>
              <a:chExt cx="38363" cy="38359"/>
            </a:xfrm>
          </p:grpSpPr>
          <p:sp>
            <p:nvSpPr>
              <p:cNvPr id="373" name="Google Shape;373;p26"/>
              <p:cNvSpPr/>
              <p:nvPr/>
            </p:nvSpPr>
            <p:spPr>
              <a:xfrm>
                <a:off x="-731163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-731159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subTitle" idx="1"/>
          </p:nvPr>
        </p:nvSpPr>
        <p:spPr>
          <a:xfrm>
            <a:off x="959984" y="3690111"/>
            <a:ext cx="294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7" name="Google Shape;377;p26"/>
          <p:cNvSpPr txBox="1">
            <a:spLocks noGrp="1"/>
          </p:cNvSpPr>
          <p:nvPr>
            <p:ph type="subTitle" idx="2"/>
          </p:nvPr>
        </p:nvSpPr>
        <p:spPr>
          <a:xfrm>
            <a:off x="4412960" y="3690111"/>
            <a:ext cx="294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subTitle" idx="3"/>
          </p:nvPr>
        </p:nvSpPr>
        <p:spPr>
          <a:xfrm>
            <a:off x="7865936" y="3690111"/>
            <a:ext cx="294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9" name="Google Shape;379;p26"/>
          <p:cNvSpPr txBox="1">
            <a:spLocks noGrp="1"/>
          </p:cNvSpPr>
          <p:nvPr>
            <p:ph type="subTitle" idx="4"/>
          </p:nvPr>
        </p:nvSpPr>
        <p:spPr>
          <a:xfrm>
            <a:off x="959984" y="3153667"/>
            <a:ext cx="2949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80" name="Google Shape;380;p26"/>
          <p:cNvSpPr txBox="1">
            <a:spLocks noGrp="1"/>
          </p:cNvSpPr>
          <p:nvPr>
            <p:ph type="subTitle" idx="5"/>
          </p:nvPr>
        </p:nvSpPr>
        <p:spPr>
          <a:xfrm>
            <a:off x="4412960" y="3153667"/>
            <a:ext cx="2949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subTitle" idx="6"/>
          </p:nvPr>
        </p:nvSpPr>
        <p:spPr>
          <a:xfrm>
            <a:off x="7865936" y="3153667"/>
            <a:ext cx="2949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98744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7"/>
          <p:cNvGrpSpPr/>
          <p:nvPr/>
        </p:nvGrpSpPr>
        <p:grpSpPr>
          <a:xfrm>
            <a:off x="366737" y="1268521"/>
            <a:ext cx="11591720" cy="5395003"/>
            <a:chOff x="275053" y="951391"/>
            <a:chExt cx="8693790" cy="4046252"/>
          </a:xfrm>
        </p:grpSpPr>
        <p:grpSp>
          <p:nvGrpSpPr>
            <p:cNvPr id="384" name="Google Shape;384;p27"/>
            <p:cNvGrpSpPr/>
            <p:nvPr/>
          </p:nvGrpSpPr>
          <p:grpSpPr>
            <a:xfrm>
              <a:off x="1229490" y="4883448"/>
              <a:ext cx="114150" cy="114196"/>
              <a:chOff x="-685100" y="4136737"/>
              <a:chExt cx="38359" cy="38359"/>
            </a:xfrm>
          </p:grpSpPr>
          <p:sp>
            <p:nvSpPr>
              <p:cNvPr id="385" name="Google Shape;385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87" name="Google Shape;387;p27"/>
            <p:cNvSpPr/>
            <p:nvPr/>
          </p:nvSpPr>
          <p:spPr>
            <a:xfrm>
              <a:off x="275053" y="4893276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08927" y="4422021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8669860" y="9513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8355790" y="21027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8869687" y="17170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"/>
          </p:nvPr>
        </p:nvSpPr>
        <p:spPr>
          <a:xfrm>
            <a:off x="4722497" y="2955232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2"/>
          </p:nvPr>
        </p:nvSpPr>
        <p:spPr>
          <a:xfrm>
            <a:off x="8011600" y="2955232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3"/>
          </p:nvPr>
        </p:nvSpPr>
        <p:spPr>
          <a:xfrm>
            <a:off x="4722497" y="526088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6" name="Google Shape;396;p27"/>
          <p:cNvSpPr txBox="1">
            <a:spLocks noGrp="1"/>
          </p:cNvSpPr>
          <p:nvPr>
            <p:ph type="subTitle" idx="4"/>
          </p:nvPr>
        </p:nvSpPr>
        <p:spPr>
          <a:xfrm>
            <a:off x="8011600" y="526088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7" name="Google Shape;397;p27"/>
          <p:cNvSpPr txBox="1">
            <a:spLocks noGrp="1"/>
          </p:cNvSpPr>
          <p:nvPr>
            <p:ph type="subTitle" idx="5"/>
          </p:nvPr>
        </p:nvSpPr>
        <p:spPr>
          <a:xfrm>
            <a:off x="4722497" y="2484299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subTitle" idx="6"/>
          </p:nvPr>
        </p:nvSpPr>
        <p:spPr>
          <a:xfrm>
            <a:off x="4722497" y="4796468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7"/>
          </p:nvPr>
        </p:nvSpPr>
        <p:spPr>
          <a:xfrm>
            <a:off x="8011600" y="2484299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subTitle" idx="8"/>
          </p:nvPr>
        </p:nvSpPr>
        <p:spPr>
          <a:xfrm>
            <a:off x="8011600" y="4796468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1751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8"/>
          <p:cNvGrpSpPr/>
          <p:nvPr/>
        </p:nvGrpSpPr>
        <p:grpSpPr>
          <a:xfrm>
            <a:off x="276614" y="335434"/>
            <a:ext cx="11734524" cy="4867433"/>
            <a:chOff x="207460" y="251575"/>
            <a:chExt cx="8800893" cy="3650575"/>
          </a:xfrm>
        </p:grpSpPr>
        <p:sp>
          <p:nvSpPr>
            <p:cNvPr id="403" name="Google Shape;403;p28"/>
            <p:cNvSpPr/>
            <p:nvPr/>
          </p:nvSpPr>
          <p:spPr>
            <a:xfrm>
              <a:off x="207460" y="367181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84537" y="38028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312515" y="3314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06" name="Google Shape;406;p28"/>
            <p:cNvGrpSpPr/>
            <p:nvPr/>
          </p:nvGrpSpPr>
          <p:grpSpPr>
            <a:xfrm>
              <a:off x="8658990" y="797848"/>
              <a:ext cx="114150" cy="114196"/>
              <a:chOff x="-685100" y="4136737"/>
              <a:chExt cx="38359" cy="38359"/>
            </a:xfrm>
          </p:grpSpPr>
          <p:sp>
            <p:nvSpPr>
              <p:cNvPr id="407" name="Google Shape;407;p2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09" name="Google Shape;409;p28"/>
            <p:cNvSpPr/>
            <p:nvPr/>
          </p:nvSpPr>
          <p:spPr>
            <a:xfrm>
              <a:off x="8423990" y="1288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8843127" y="1659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7912110" y="30673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8666500" y="2515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3" name="Google Shape;413;p28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14" name="Google Shape;414;p28"/>
          <p:cNvSpPr txBox="1">
            <a:spLocks noGrp="1"/>
          </p:cNvSpPr>
          <p:nvPr>
            <p:ph type="subTitle" idx="1"/>
          </p:nvPr>
        </p:nvSpPr>
        <p:spPr>
          <a:xfrm>
            <a:off x="5066972" y="1784960"/>
            <a:ext cx="49104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5" name="Google Shape;415;p28"/>
          <p:cNvSpPr txBox="1">
            <a:spLocks noGrp="1"/>
          </p:cNvSpPr>
          <p:nvPr>
            <p:ph type="subTitle" idx="2"/>
          </p:nvPr>
        </p:nvSpPr>
        <p:spPr>
          <a:xfrm>
            <a:off x="5375180" y="2727059"/>
            <a:ext cx="4910400" cy="5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6" name="Google Shape;416;p28"/>
          <p:cNvSpPr txBox="1">
            <a:spLocks noGrp="1"/>
          </p:cNvSpPr>
          <p:nvPr>
            <p:ph type="subTitle" idx="3"/>
          </p:nvPr>
        </p:nvSpPr>
        <p:spPr>
          <a:xfrm>
            <a:off x="5991595" y="4603255"/>
            <a:ext cx="49104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7" name="Google Shape;417;p28"/>
          <p:cNvSpPr txBox="1">
            <a:spLocks noGrp="1"/>
          </p:cNvSpPr>
          <p:nvPr>
            <p:ph type="subTitle" idx="4"/>
          </p:nvPr>
        </p:nvSpPr>
        <p:spPr>
          <a:xfrm>
            <a:off x="6299803" y="5545352"/>
            <a:ext cx="49104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8" name="Google Shape;418;p28"/>
          <p:cNvSpPr txBox="1">
            <a:spLocks noGrp="1"/>
          </p:cNvSpPr>
          <p:nvPr>
            <p:ph type="subTitle" idx="5"/>
          </p:nvPr>
        </p:nvSpPr>
        <p:spPr>
          <a:xfrm>
            <a:off x="1576183" y="1784960"/>
            <a:ext cx="35160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subTitle" idx="6"/>
          </p:nvPr>
        </p:nvSpPr>
        <p:spPr>
          <a:xfrm>
            <a:off x="2500808" y="4605255"/>
            <a:ext cx="35160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0" name="Google Shape;420;p28"/>
          <p:cNvSpPr txBox="1">
            <a:spLocks noGrp="1"/>
          </p:cNvSpPr>
          <p:nvPr>
            <p:ph type="subTitle" idx="7"/>
          </p:nvPr>
        </p:nvSpPr>
        <p:spPr>
          <a:xfrm>
            <a:off x="1884391" y="2725059"/>
            <a:ext cx="35160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1" name="Google Shape;421;p28"/>
          <p:cNvSpPr txBox="1">
            <a:spLocks noGrp="1"/>
          </p:cNvSpPr>
          <p:nvPr>
            <p:ph type="subTitle" idx="8"/>
          </p:nvPr>
        </p:nvSpPr>
        <p:spPr>
          <a:xfrm>
            <a:off x="2809016" y="5545352"/>
            <a:ext cx="35160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subTitle" idx="9"/>
          </p:nvPr>
        </p:nvSpPr>
        <p:spPr>
          <a:xfrm>
            <a:off x="5683387" y="3665156"/>
            <a:ext cx="4910400" cy="5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13"/>
          </p:nvPr>
        </p:nvSpPr>
        <p:spPr>
          <a:xfrm>
            <a:off x="2192599" y="3665156"/>
            <a:ext cx="35160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424" name="Google Shape;424;p28"/>
          <p:cNvGrpSpPr/>
          <p:nvPr/>
        </p:nvGrpSpPr>
        <p:grpSpPr>
          <a:xfrm flipH="1">
            <a:off x="142624" y="5850456"/>
            <a:ext cx="1741765" cy="1534299"/>
            <a:chOff x="148148" y="2447899"/>
            <a:chExt cx="2423606" cy="2134924"/>
          </a:xfrm>
        </p:grpSpPr>
        <p:grpSp>
          <p:nvGrpSpPr>
            <p:cNvPr id="425" name="Google Shape;425;p28"/>
            <p:cNvGrpSpPr/>
            <p:nvPr/>
          </p:nvGrpSpPr>
          <p:grpSpPr>
            <a:xfrm>
              <a:off x="148148" y="2447899"/>
              <a:ext cx="2423606" cy="2134924"/>
              <a:chOff x="148148" y="2447899"/>
              <a:chExt cx="2423606" cy="2134924"/>
            </a:xfrm>
          </p:grpSpPr>
          <p:sp>
            <p:nvSpPr>
              <p:cNvPr id="426" name="Google Shape;426;p28"/>
              <p:cNvSpPr/>
              <p:nvPr/>
            </p:nvSpPr>
            <p:spPr>
              <a:xfrm>
                <a:off x="148148" y="3381675"/>
                <a:ext cx="2423606" cy="128025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273" extrusionOk="0">
                    <a:moveTo>
                      <a:pt x="0" y="0"/>
                    </a:moveTo>
                    <a:lnTo>
                      <a:pt x="0" y="273"/>
                    </a:lnTo>
                    <a:lnTo>
                      <a:pt x="7260" y="273"/>
                    </a:lnTo>
                    <a:lnTo>
                      <a:pt x="72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1285375" y="3509237"/>
                <a:ext cx="149137" cy="1073586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47" extrusionOk="0">
                    <a:moveTo>
                      <a:pt x="0" y="1"/>
                    </a:moveTo>
                    <a:lnTo>
                      <a:pt x="0" y="4847"/>
                    </a:lnTo>
                    <a:lnTo>
                      <a:pt x="318" y="4847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407967" y="3311322"/>
                <a:ext cx="660352" cy="70817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1" extrusionOk="0">
                    <a:moveTo>
                      <a:pt x="123" y="0"/>
                    </a:moveTo>
                    <a:lnTo>
                      <a:pt x="0" y="150"/>
                    </a:lnTo>
                    <a:lnTo>
                      <a:pt x="1358" y="150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1044396" y="2447899"/>
                <a:ext cx="1416380" cy="934223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992" extrusionOk="0">
                    <a:moveTo>
                      <a:pt x="1812" y="791"/>
                    </a:moveTo>
                    <a:cubicBezTo>
                      <a:pt x="1891" y="791"/>
                      <a:pt x="1935" y="856"/>
                      <a:pt x="1914" y="935"/>
                    </a:cubicBezTo>
                    <a:cubicBezTo>
                      <a:pt x="1905" y="970"/>
                      <a:pt x="1885" y="1056"/>
                      <a:pt x="1669" y="1172"/>
                    </a:cubicBezTo>
                    <a:lnTo>
                      <a:pt x="1576" y="1222"/>
                    </a:lnTo>
                    <a:lnTo>
                      <a:pt x="1510" y="1172"/>
                    </a:lnTo>
                    <a:cubicBezTo>
                      <a:pt x="1360" y="1056"/>
                      <a:pt x="1381" y="970"/>
                      <a:pt x="1396" y="935"/>
                    </a:cubicBezTo>
                    <a:cubicBezTo>
                      <a:pt x="1417" y="856"/>
                      <a:pt x="1496" y="791"/>
                      <a:pt x="1576" y="791"/>
                    </a:cubicBezTo>
                    <a:cubicBezTo>
                      <a:pt x="1626" y="791"/>
                      <a:pt x="1662" y="820"/>
                      <a:pt x="1676" y="856"/>
                    </a:cubicBezTo>
                    <a:cubicBezTo>
                      <a:pt x="1712" y="820"/>
                      <a:pt x="1762" y="791"/>
                      <a:pt x="1812" y="791"/>
                    </a:cubicBezTo>
                    <a:close/>
                    <a:moveTo>
                      <a:pt x="634" y="0"/>
                    </a:moveTo>
                    <a:lnTo>
                      <a:pt x="130" y="1589"/>
                    </a:lnTo>
                    <a:lnTo>
                      <a:pt x="51" y="1841"/>
                    </a:lnTo>
                    <a:lnTo>
                      <a:pt x="1" y="1991"/>
                    </a:lnTo>
                    <a:lnTo>
                      <a:pt x="2388" y="1991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30" name="Google Shape;430;p28"/>
            <p:cNvSpPr/>
            <p:nvPr/>
          </p:nvSpPr>
          <p:spPr>
            <a:xfrm>
              <a:off x="1682232" y="2818406"/>
              <a:ext cx="269675" cy="202603"/>
            </a:xfrm>
            <a:custGeom>
              <a:avLst/>
              <a:gdLst/>
              <a:ahLst/>
              <a:cxnLst/>
              <a:rect l="l" t="t" r="r" b="b"/>
              <a:pathLst>
                <a:path w="575" h="432" extrusionOk="0">
                  <a:moveTo>
                    <a:pt x="216" y="1"/>
                  </a:moveTo>
                  <a:cubicBezTo>
                    <a:pt x="136" y="1"/>
                    <a:pt x="57" y="66"/>
                    <a:pt x="36" y="145"/>
                  </a:cubicBezTo>
                  <a:cubicBezTo>
                    <a:pt x="21" y="180"/>
                    <a:pt x="0" y="266"/>
                    <a:pt x="150" y="382"/>
                  </a:cubicBezTo>
                  <a:lnTo>
                    <a:pt x="216" y="432"/>
                  </a:lnTo>
                  <a:lnTo>
                    <a:pt x="309" y="382"/>
                  </a:lnTo>
                  <a:cubicBezTo>
                    <a:pt x="525" y="266"/>
                    <a:pt x="545" y="180"/>
                    <a:pt x="554" y="145"/>
                  </a:cubicBezTo>
                  <a:cubicBezTo>
                    <a:pt x="575" y="66"/>
                    <a:pt x="531" y="1"/>
                    <a:pt x="452" y="1"/>
                  </a:cubicBezTo>
                  <a:cubicBezTo>
                    <a:pt x="402" y="1"/>
                    <a:pt x="352" y="30"/>
                    <a:pt x="316" y="66"/>
                  </a:cubicBezTo>
                  <a:cubicBezTo>
                    <a:pt x="302" y="30"/>
                    <a:pt x="266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14469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9"/>
          <p:cNvGrpSpPr/>
          <p:nvPr/>
        </p:nvGrpSpPr>
        <p:grpSpPr>
          <a:xfrm>
            <a:off x="233853" y="271173"/>
            <a:ext cx="11660144" cy="6413343"/>
            <a:chOff x="175390" y="203379"/>
            <a:chExt cx="8745108" cy="4810007"/>
          </a:xfrm>
        </p:grpSpPr>
        <p:grpSp>
          <p:nvGrpSpPr>
            <p:cNvPr id="433" name="Google Shape;433;p29"/>
            <p:cNvGrpSpPr/>
            <p:nvPr/>
          </p:nvGrpSpPr>
          <p:grpSpPr>
            <a:xfrm>
              <a:off x="175390" y="707848"/>
              <a:ext cx="114150" cy="114196"/>
              <a:chOff x="-685100" y="4136737"/>
              <a:chExt cx="38359" cy="38359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36" name="Google Shape;436;p29"/>
            <p:cNvSpPr/>
            <p:nvPr/>
          </p:nvSpPr>
          <p:spPr>
            <a:xfrm>
              <a:off x="503653" y="3121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178552" y="2033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7799935" y="49126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8501387" y="48132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8501365" y="43371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41" name="Google Shape;441;p29"/>
            <p:cNvGrpSpPr/>
            <p:nvPr/>
          </p:nvGrpSpPr>
          <p:grpSpPr>
            <a:xfrm>
              <a:off x="8806340" y="3908248"/>
              <a:ext cx="114150" cy="114196"/>
              <a:chOff x="-685100" y="4136737"/>
              <a:chExt cx="38359" cy="38359"/>
            </a:xfrm>
          </p:grpSpPr>
          <p:sp>
            <p:nvSpPr>
              <p:cNvPr id="442" name="Google Shape;442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444" name="Google Shape;444;p29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1"/>
          </p:nvPr>
        </p:nvSpPr>
        <p:spPr>
          <a:xfrm>
            <a:off x="1061583" y="26778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2"/>
          </p:nvPr>
        </p:nvSpPr>
        <p:spPr>
          <a:xfrm>
            <a:off x="4623193" y="26778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7" name="Google Shape;447;p29"/>
          <p:cNvSpPr txBox="1">
            <a:spLocks noGrp="1"/>
          </p:cNvSpPr>
          <p:nvPr>
            <p:ph type="subTitle" idx="3"/>
          </p:nvPr>
        </p:nvSpPr>
        <p:spPr>
          <a:xfrm>
            <a:off x="1061583" y="4673700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subTitle" idx="4"/>
          </p:nvPr>
        </p:nvSpPr>
        <p:spPr>
          <a:xfrm>
            <a:off x="4623193" y="4673700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5"/>
          </p:nvPr>
        </p:nvSpPr>
        <p:spPr>
          <a:xfrm>
            <a:off x="8184804" y="26778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0" name="Google Shape;450;p29"/>
          <p:cNvSpPr txBox="1">
            <a:spLocks noGrp="1"/>
          </p:cNvSpPr>
          <p:nvPr>
            <p:ph type="subTitle" idx="6"/>
          </p:nvPr>
        </p:nvSpPr>
        <p:spPr>
          <a:xfrm>
            <a:off x="8184804" y="4673700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ubTitle" idx="7"/>
          </p:nvPr>
        </p:nvSpPr>
        <p:spPr>
          <a:xfrm>
            <a:off x="1061583" y="2234200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2" name="Google Shape;452;p29"/>
          <p:cNvSpPr txBox="1">
            <a:spLocks noGrp="1"/>
          </p:cNvSpPr>
          <p:nvPr>
            <p:ph type="subTitle" idx="8"/>
          </p:nvPr>
        </p:nvSpPr>
        <p:spPr>
          <a:xfrm>
            <a:off x="4623193" y="2234200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3" name="Google Shape;453;p29"/>
          <p:cNvSpPr txBox="1">
            <a:spLocks noGrp="1"/>
          </p:cNvSpPr>
          <p:nvPr>
            <p:ph type="subTitle" idx="9"/>
          </p:nvPr>
        </p:nvSpPr>
        <p:spPr>
          <a:xfrm>
            <a:off x="8184804" y="2234200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subTitle" idx="13"/>
          </p:nvPr>
        </p:nvSpPr>
        <p:spPr>
          <a:xfrm>
            <a:off x="1061583" y="4230035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5" name="Google Shape;455;p29"/>
          <p:cNvSpPr txBox="1">
            <a:spLocks noGrp="1"/>
          </p:cNvSpPr>
          <p:nvPr>
            <p:ph type="subTitle" idx="14"/>
          </p:nvPr>
        </p:nvSpPr>
        <p:spPr>
          <a:xfrm>
            <a:off x="4623193" y="4230035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6" name="Google Shape;456;p29"/>
          <p:cNvSpPr txBox="1">
            <a:spLocks noGrp="1"/>
          </p:cNvSpPr>
          <p:nvPr>
            <p:ph type="subTitle" idx="15"/>
          </p:nvPr>
        </p:nvSpPr>
        <p:spPr>
          <a:xfrm>
            <a:off x="8184804" y="4230035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21661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0"/>
          <p:cNvGrpSpPr/>
          <p:nvPr/>
        </p:nvGrpSpPr>
        <p:grpSpPr>
          <a:xfrm>
            <a:off x="373387" y="2328097"/>
            <a:ext cx="11407211" cy="4123355"/>
            <a:chOff x="280040" y="1746073"/>
            <a:chExt cx="8555408" cy="3092516"/>
          </a:xfrm>
        </p:grpSpPr>
        <p:sp>
          <p:nvSpPr>
            <p:cNvPr id="459" name="Google Shape;459;p30"/>
            <p:cNvSpPr/>
            <p:nvPr/>
          </p:nvSpPr>
          <p:spPr>
            <a:xfrm>
              <a:off x="356252" y="41261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130935" y="47392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280040" y="35148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8416315" y="24482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63" name="Google Shape;463;p30"/>
            <p:cNvGrpSpPr/>
            <p:nvPr/>
          </p:nvGrpSpPr>
          <p:grpSpPr>
            <a:xfrm>
              <a:off x="8683040" y="1746073"/>
              <a:ext cx="114150" cy="114196"/>
              <a:chOff x="-685100" y="4136737"/>
              <a:chExt cx="38359" cy="38359"/>
            </a:xfrm>
          </p:grpSpPr>
          <p:sp>
            <p:nvSpPr>
              <p:cNvPr id="464" name="Google Shape;464;p3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5" name="Google Shape;465;p3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66" name="Google Shape;466;p30"/>
            <p:cNvSpPr/>
            <p:nvPr/>
          </p:nvSpPr>
          <p:spPr>
            <a:xfrm>
              <a:off x="2026190" y="47756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67" name="Google Shape;467;p30"/>
          <p:cNvSpPr txBox="1">
            <a:spLocks noGrp="1"/>
          </p:cNvSpPr>
          <p:nvPr>
            <p:ph type="title" hasCustomPrompt="1"/>
          </p:nvPr>
        </p:nvSpPr>
        <p:spPr>
          <a:xfrm>
            <a:off x="950967" y="870300"/>
            <a:ext cx="545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30"/>
          <p:cNvSpPr txBox="1">
            <a:spLocks noGrp="1"/>
          </p:cNvSpPr>
          <p:nvPr>
            <p:ph type="subTitle" idx="1"/>
          </p:nvPr>
        </p:nvSpPr>
        <p:spPr>
          <a:xfrm>
            <a:off x="950967" y="1788867"/>
            <a:ext cx="5459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69" name="Google Shape;469;p30"/>
          <p:cNvSpPr txBox="1">
            <a:spLocks noGrp="1"/>
          </p:cNvSpPr>
          <p:nvPr>
            <p:ph type="title" idx="2" hasCustomPrompt="1"/>
          </p:nvPr>
        </p:nvSpPr>
        <p:spPr>
          <a:xfrm>
            <a:off x="3366200" y="2673317"/>
            <a:ext cx="545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30"/>
          <p:cNvSpPr txBox="1">
            <a:spLocks noGrp="1"/>
          </p:cNvSpPr>
          <p:nvPr>
            <p:ph type="subTitle" idx="3"/>
          </p:nvPr>
        </p:nvSpPr>
        <p:spPr>
          <a:xfrm>
            <a:off x="3366200" y="3591883"/>
            <a:ext cx="5459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4" hasCustomPrompt="1"/>
          </p:nvPr>
        </p:nvSpPr>
        <p:spPr>
          <a:xfrm>
            <a:off x="5781433" y="4476335"/>
            <a:ext cx="545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2" name="Google Shape;472;p30"/>
          <p:cNvSpPr txBox="1">
            <a:spLocks noGrp="1"/>
          </p:cNvSpPr>
          <p:nvPr>
            <p:ph type="subTitle" idx="5"/>
          </p:nvPr>
        </p:nvSpPr>
        <p:spPr>
          <a:xfrm>
            <a:off x="5781433" y="5394900"/>
            <a:ext cx="5459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26004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31"/>
          <p:cNvGrpSpPr/>
          <p:nvPr/>
        </p:nvGrpSpPr>
        <p:grpSpPr>
          <a:xfrm>
            <a:off x="185254" y="514639"/>
            <a:ext cx="12204877" cy="6074077"/>
            <a:chOff x="138940" y="385979"/>
            <a:chExt cx="9153658" cy="4555558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8940" y="385979"/>
              <a:ext cx="815713" cy="707939"/>
              <a:chOff x="138940" y="385979"/>
              <a:chExt cx="815713" cy="70793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253090" y="6870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477" name="Google Shape;477;p31"/>
              <p:cNvGrpSpPr/>
              <p:nvPr/>
            </p:nvGrpSpPr>
            <p:grpSpPr>
              <a:xfrm>
                <a:off x="138940" y="979723"/>
                <a:ext cx="114150" cy="114196"/>
                <a:chOff x="-685100" y="4136737"/>
                <a:chExt cx="38359" cy="38359"/>
              </a:xfrm>
            </p:grpSpPr>
            <p:sp>
              <p:nvSpPr>
                <p:cNvPr id="478" name="Google Shape;478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480" name="Google Shape;480;p31"/>
              <p:cNvSpPr/>
              <p:nvPr/>
            </p:nvSpPr>
            <p:spPr>
              <a:xfrm>
                <a:off x="789427" y="3859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81" name="Google Shape;481;p31"/>
            <p:cNvGrpSpPr/>
            <p:nvPr/>
          </p:nvGrpSpPr>
          <p:grpSpPr>
            <a:xfrm>
              <a:off x="7815365" y="3282566"/>
              <a:ext cx="1477233" cy="1658972"/>
              <a:chOff x="7815365" y="3282566"/>
              <a:chExt cx="1477233" cy="1658972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7815365" y="4915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8675210" y="3282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8522812" y="37498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8873465" y="34397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486" name="Google Shape;486;p31"/>
          <p:cNvSpPr txBox="1">
            <a:spLocks noGrp="1"/>
          </p:cNvSpPr>
          <p:nvPr>
            <p:ph type="title" hasCustomPrompt="1"/>
          </p:nvPr>
        </p:nvSpPr>
        <p:spPr>
          <a:xfrm>
            <a:off x="1769767" y="1983967"/>
            <a:ext cx="1865200" cy="6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1052567" y="3885364"/>
            <a:ext cx="30772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1052567" y="3415567"/>
            <a:ext cx="30772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3" hasCustomPrompt="1"/>
          </p:nvPr>
        </p:nvSpPr>
        <p:spPr>
          <a:xfrm>
            <a:off x="5164133" y="1983967"/>
            <a:ext cx="1863600" cy="6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4"/>
          </p:nvPr>
        </p:nvSpPr>
        <p:spPr>
          <a:xfrm>
            <a:off x="4557347" y="3885364"/>
            <a:ext cx="30772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5"/>
          </p:nvPr>
        </p:nvSpPr>
        <p:spPr>
          <a:xfrm>
            <a:off x="4557347" y="3415567"/>
            <a:ext cx="30772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6" hasCustomPrompt="1"/>
          </p:nvPr>
        </p:nvSpPr>
        <p:spPr>
          <a:xfrm>
            <a:off x="8556900" y="1983967"/>
            <a:ext cx="1863600" cy="6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1"/>
          <p:cNvSpPr txBox="1">
            <a:spLocks noGrp="1"/>
          </p:cNvSpPr>
          <p:nvPr>
            <p:ph type="subTitle" idx="7"/>
          </p:nvPr>
        </p:nvSpPr>
        <p:spPr>
          <a:xfrm>
            <a:off x="8062128" y="3885364"/>
            <a:ext cx="30772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8"/>
          </p:nvPr>
        </p:nvSpPr>
        <p:spPr>
          <a:xfrm>
            <a:off x="8062128" y="3415567"/>
            <a:ext cx="30772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title" idx="9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11275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32"/>
          <p:cNvGrpSpPr/>
          <p:nvPr/>
        </p:nvGrpSpPr>
        <p:grpSpPr>
          <a:xfrm>
            <a:off x="336950" y="1620300"/>
            <a:ext cx="11451015" cy="5028117"/>
            <a:chOff x="252712" y="1215225"/>
            <a:chExt cx="8588261" cy="3771088"/>
          </a:xfrm>
        </p:grpSpPr>
        <p:sp>
          <p:nvSpPr>
            <p:cNvPr id="498" name="Google Shape;498;p32"/>
            <p:cNvSpPr/>
            <p:nvPr/>
          </p:nvSpPr>
          <p:spPr>
            <a:xfrm>
              <a:off x="252712" y="43755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351885" y="48869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77090" y="47071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8735910" y="17648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8421840" y="25584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8581837" y="12152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04" name="Google Shape;504;p32"/>
          <p:cNvSpPr txBox="1">
            <a:spLocks noGrp="1"/>
          </p:cNvSpPr>
          <p:nvPr>
            <p:ph type="title"/>
          </p:nvPr>
        </p:nvSpPr>
        <p:spPr>
          <a:xfrm>
            <a:off x="951005" y="794951"/>
            <a:ext cx="48536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05" name="Google Shape;505;p32"/>
          <p:cNvSpPr txBox="1">
            <a:spLocks noGrp="1"/>
          </p:cNvSpPr>
          <p:nvPr>
            <p:ph type="subTitle" idx="1"/>
          </p:nvPr>
        </p:nvSpPr>
        <p:spPr>
          <a:xfrm>
            <a:off x="950967" y="2140200"/>
            <a:ext cx="4853600" cy="1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06" name="Google Shape;506;p32"/>
          <p:cNvSpPr txBox="1"/>
          <p:nvPr/>
        </p:nvSpPr>
        <p:spPr>
          <a:xfrm>
            <a:off x="951000" y="4553900"/>
            <a:ext cx="4853600" cy="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6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6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6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600" b="1" u="sng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293338696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>
            <a:off x="215187" y="225965"/>
            <a:ext cx="11716173" cy="6466084"/>
            <a:chOff x="161390" y="169473"/>
            <a:chExt cx="8787130" cy="4849563"/>
          </a:xfrm>
        </p:grpSpPr>
        <p:sp>
          <p:nvSpPr>
            <p:cNvPr id="509" name="Google Shape;509;p33"/>
            <p:cNvSpPr/>
            <p:nvPr/>
          </p:nvSpPr>
          <p:spPr>
            <a:xfrm>
              <a:off x="1066352" y="2836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1390" y="7536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11" name="Google Shape;511;p33"/>
            <p:cNvGrpSpPr/>
            <p:nvPr/>
          </p:nvGrpSpPr>
          <p:grpSpPr>
            <a:xfrm>
              <a:off x="509840" y="169473"/>
              <a:ext cx="114150" cy="114196"/>
              <a:chOff x="-685100" y="4136737"/>
              <a:chExt cx="38359" cy="38359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14" name="Google Shape;514;p33"/>
            <p:cNvSpPr/>
            <p:nvPr/>
          </p:nvSpPr>
          <p:spPr>
            <a:xfrm>
              <a:off x="318435" y="11649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686165" y="4891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16" name="Google Shape;516;p33"/>
            <p:cNvGrpSpPr/>
            <p:nvPr/>
          </p:nvGrpSpPr>
          <p:grpSpPr>
            <a:xfrm>
              <a:off x="8510815" y="4649073"/>
              <a:ext cx="114150" cy="114196"/>
              <a:chOff x="-685100" y="4136737"/>
              <a:chExt cx="38359" cy="38359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19" name="Google Shape;519;p33"/>
            <p:cNvSpPr/>
            <p:nvPr/>
          </p:nvSpPr>
          <p:spPr>
            <a:xfrm>
              <a:off x="8846412" y="42097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843460" y="49182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510815" y="3791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400339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4"/>
          <p:cNvGrpSpPr/>
          <p:nvPr/>
        </p:nvGrpSpPr>
        <p:grpSpPr>
          <a:xfrm>
            <a:off x="111853" y="2701747"/>
            <a:ext cx="11930011" cy="2300735"/>
            <a:chOff x="83890" y="2026310"/>
            <a:chExt cx="8947508" cy="1725551"/>
          </a:xfrm>
        </p:grpSpPr>
        <p:sp>
          <p:nvSpPr>
            <p:cNvPr id="524" name="Google Shape;524;p34"/>
            <p:cNvSpPr/>
            <p:nvPr/>
          </p:nvSpPr>
          <p:spPr>
            <a:xfrm>
              <a:off x="397960" y="20263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12277" y="3291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3890" y="23489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8912990" y="2710048"/>
              <a:ext cx="114150" cy="114196"/>
              <a:chOff x="-685100" y="4136737"/>
              <a:chExt cx="38359" cy="38359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157487" y="26181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31" name="Google Shape;531;p34"/>
            <p:cNvGrpSpPr/>
            <p:nvPr/>
          </p:nvGrpSpPr>
          <p:grpSpPr>
            <a:xfrm>
              <a:off x="503015" y="2710048"/>
              <a:ext cx="114150" cy="114196"/>
              <a:chOff x="-685100" y="4136737"/>
              <a:chExt cx="38359" cy="38359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8917547" y="3651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612265" y="3113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4925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>
            <a:off x="263187" y="412006"/>
            <a:ext cx="11538340" cy="4791676"/>
            <a:chOff x="197390" y="309004"/>
            <a:chExt cx="8653755" cy="3593757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197390" y="2348909"/>
              <a:ext cx="8653755" cy="1553852"/>
              <a:chOff x="197390" y="2348909"/>
              <a:chExt cx="8653755" cy="1553852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197390" y="31052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17362" y="3702613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197410" y="34733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8746085" y="38019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8430765" y="23489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0" name="Google Shape;110;p8"/>
            <p:cNvSpPr/>
            <p:nvPr/>
          </p:nvSpPr>
          <p:spPr>
            <a:xfrm>
              <a:off x="1191252" y="3090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1735685" y="489122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950967" y="1334200"/>
            <a:ext cx="5178800" cy="26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120737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874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4100" y="401613"/>
            <a:ext cx="11588565" cy="6194356"/>
            <a:chOff x="258075" y="301209"/>
            <a:chExt cx="8691424" cy="464576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8075" y="301209"/>
              <a:ext cx="8627275" cy="4645767"/>
              <a:chOff x="258075" y="301209"/>
              <a:chExt cx="8627275" cy="464576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585394" y="28075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024950" y="374473"/>
                <a:ext cx="114150" cy="114196"/>
                <a:chOff x="-685100" y="4136737"/>
                <a:chExt cx="38359" cy="383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8771200" y="1615548"/>
                <a:ext cx="114150" cy="114196"/>
                <a:chOff x="-685100" y="4136737"/>
                <a:chExt cx="38359" cy="38359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258075" y="48476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1881" y="459679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426" y="538456"/>
                <a:ext cx="89032" cy="891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1886" y="301209"/>
                <a:ext cx="418657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67" fill="none" extrusionOk="0">
                    <a:moveTo>
                      <a:pt x="0" y="1"/>
                    </a:moveTo>
                    <a:cubicBezTo>
                      <a:pt x="216" y="1"/>
                      <a:pt x="216" y="167"/>
                      <a:pt x="438" y="167"/>
                    </a:cubicBezTo>
                    <a:cubicBezTo>
                      <a:pt x="661" y="167"/>
                      <a:pt x="661" y="1"/>
                      <a:pt x="877" y="1"/>
                    </a:cubicBezTo>
                    <a:cubicBezTo>
                      <a:pt x="1099" y="1"/>
                      <a:pt x="1099" y="167"/>
                      <a:pt x="1315" y="167"/>
                    </a:cubicBezTo>
                    <a:cubicBezTo>
                      <a:pt x="1537" y="167"/>
                      <a:pt x="1537" y="1"/>
                      <a:pt x="1762" y="1"/>
                    </a:cubicBezTo>
                    <a:cubicBezTo>
                      <a:pt x="1977" y="1"/>
                      <a:pt x="1977" y="167"/>
                      <a:pt x="2200" y="167"/>
                    </a:cubicBezTo>
                    <a:cubicBezTo>
                      <a:pt x="2422" y="167"/>
                      <a:pt x="2422" y="1"/>
                      <a:pt x="2638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8530365" y="3457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50967" y="1186433"/>
            <a:ext cx="6593600" cy="25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951067" y="3672400"/>
            <a:ext cx="65936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52147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268237" y="489230"/>
            <a:ext cx="11646191" cy="6173695"/>
            <a:chOff x="201177" y="366922"/>
            <a:chExt cx="8734643" cy="4630271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201177" y="471879"/>
              <a:ext cx="8734643" cy="4525314"/>
              <a:chOff x="201177" y="471879"/>
              <a:chExt cx="8734643" cy="4525314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01027" y="4718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76060" y="11307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0" name="Google Shape;30;p3"/>
              <p:cNvGrpSpPr/>
              <p:nvPr/>
            </p:nvGrpSpPr>
            <p:grpSpPr>
              <a:xfrm>
                <a:off x="201177" y="4781904"/>
                <a:ext cx="842275" cy="215289"/>
                <a:chOff x="201177" y="4781904"/>
                <a:chExt cx="842275" cy="215289"/>
              </a:xfrm>
            </p:grpSpPr>
            <p:sp>
              <p:nvSpPr>
                <p:cNvPr id="31" name="Google Shape;31;p3"/>
                <p:cNvSpPr/>
                <p:nvPr/>
              </p:nvSpPr>
              <p:spPr>
                <a:xfrm>
                  <a:off x="201177" y="47819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32" name="Google Shape;32;p3"/>
                <p:cNvGrpSpPr/>
                <p:nvPr/>
              </p:nvGrpSpPr>
              <p:grpSpPr>
                <a:xfrm>
                  <a:off x="929303" y="48829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" name="Google Shape;33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4" name="Google Shape;34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35" name="Google Shape;35;p3"/>
              <p:cNvSpPr/>
              <p:nvPr/>
            </p:nvSpPr>
            <p:spPr>
              <a:xfrm>
                <a:off x="8680375" y="7552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830760" y="2348372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756840" y="3669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5365" y="459074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09133" y="3017819"/>
            <a:ext cx="55800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5313300" y="2057100"/>
            <a:ext cx="1275600" cy="1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1009133" y="4304900"/>
            <a:ext cx="558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17551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340414" y="267598"/>
            <a:ext cx="11700036" cy="6349153"/>
            <a:chOff x="255310" y="200698"/>
            <a:chExt cx="8775027" cy="4761865"/>
          </a:xfrm>
        </p:grpSpPr>
        <p:grpSp>
          <p:nvGrpSpPr>
            <p:cNvPr id="44" name="Google Shape;44;p4"/>
            <p:cNvGrpSpPr/>
            <p:nvPr/>
          </p:nvGrpSpPr>
          <p:grpSpPr>
            <a:xfrm>
              <a:off x="255310" y="200698"/>
              <a:ext cx="8698789" cy="4761865"/>
              <a:chOff x="255310" y="200698"/>
              <a:chExt cx="8698789" cy="4761865"/>
            </a:xfrm>
          </p:grpSpPr>
          <p:grpSp>
            <p:nvGrpSpPr>
              <p:cNvPr id="45" name="Google Shape;45;p4"/>
              <p:cNvGrpSpPr/>
              <p:nvPr/>
            </p:nvGrpSpPr>
            <p:grpSpPr>
              <a:xfrm>
                <a:off x="255310" y="200698"/>
                <a:ext cx="8664905" cy="4650763"/>
                <a:chOff x="255310" y="200698"/>
                <a:chExt cx="8664905" cy="465076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255310" y="47506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47" name="Google Shape;47;p4"/>
                <p:cNvGrpSpPr/>
                <p:nvPr/>
              </p:nvGrpSpPr>
              <p:grpSpPr>
                <a:xfrm>
                  <a:off x="8806065" y="2006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48" name="Google Shape;48;p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50" name="Google Shape;50;p4"/>
                <p:cNvSpPr/>
                <p:nvPr/>
              </p:nvSpPr>
              <p:spPr>
                <a:xfrm>
                  <a:off x="8128102" y="381679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51" name="Google Shape;51;p4"/>
              <p:cNvSpPr/>
              <p:nvPr/>
            </p:nvSpPr>
            <p:spPr>
              <a:xfrm>
                <a:off x="8534965" y="84157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598315" y="49360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3" name="Google Shape;53;p4"/>
            <p:cNvSpPr/>
            <p:nvPr/>
          </p:nvSpPr>
          <p:spPr>
            <a:xfrm>
              <a:off x="8381200" y="45543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611203" y="43512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10272000" cy="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9293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228680" y="460901"/>
            <a:ext cx="12178552" cy="6185724"/>
            <a:chOff x="171510" y="345675"/>
            <a:chExt cx="9133914" cy="4639293"/>
          </a:xfrm>
        </p:grpSpPr>
        <p:sp>
          <p:nvSpPr>
            <p:cNvPr id="59" name="Google Shape;59;p5"/>
            <p:cNvSpPr/>
            <p:nvPr/>
          </p:nvSpPr>
          <p:spPr>
            <a:xfrm>
              <a:off x="171510" y="20796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72102" y="1659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75053" y="24761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62" name="Google Shape;62;p5"/>
            <p:cNvGrpSpPr/>
            <p:nvPr/>
          </p:nvGrpSpPr>
          <p:grpSpPr>
            <a:xfrm>
              <a:off x="8579615" y="345675"/>
              <a:ext cx="725808" cy="600193"/>
              <a:chOff x="8579615" y="345675"/>
              <a:chExt cx="725808" cy="600193"/>
            </a:xfrm>
          </p:grpSpPr>
          <p:grpSp>
            <p:nvGrpSpPr>
              <p:cNvPr id="63" name="Google Shape;63;p5"/>
              <p:cNvGrpSpPr/>
              <p:nvPr/>
            </p:nvGrpSpPr>
            <p:grpSpPr>
              <a:xfrm>
                <a:off x="8579615" y="831673"/>
                <a:ext cx="114150" cy="114196"/>
                <a:chOff x="-685100" y="4136737"/>
                <a:chExt cx="38359" cy="38359"/>
              </a:xfrm>
            </p:grpSpPr>
            <p:sp>
              <p:nvSpPr>
                <p:cNvPr id="64" name="Google Shape;64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" name="Google Shape;65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66" name="Google Shape;66;p5"/>
              <p:cNvSpPr/>
              <p:nvPr/>
            </p:nvSpPr>
            <p:spPr>
              <a:xfrm>
                <a:off x="8787137" y="34567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8886290" y="7181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8" name="Google Shape;68;p5"/>
            <p:cNvGrpSpPr/>
            <p:nvPr/>
          </p:nvGrpSpPr>
          <p:grpSpPr>
            <a:xfrm>
              <a:off x="8011640" y="4248354"/>
              <a:ext cx="872625" cy="736614"/>
              <a:chOff x="8011640" y="4248354"/>
              <a:chExt cx="872625" cy="736614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8554090" y="4248354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8011640" y="47054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71" name="Google Shape;71;p5"/>
              <p:cNvGrpSpPr/>
              <p:nvPr/>
            </p:nvGrpSpPr>
            <p:grpSpPr>
              <a:xfrm>
                <a:off x="8770115" y="4870773"/>
                <a:ext cx="114150" cy="114196"/>
                <a:chOff x="-685100" y="4136737"/>
                <a:chExt cx="38359" cy="38359"/>
              </a:xfrm>
            </p:grpSpPr>
            <p:sp>
              <p:nvSpPr>
                <p:cNvPr id="72" name="Google Shape;72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3" name="Google Shape;73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1"/>
          </p:nvPr>
        </p:nvSpPr>
        <p:spPr>
          <a:xfrm>
            <a:off x="8177011" y="4163383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2"/>
          </p:nvPr>
        </p:nvSpPr>
        <p:spPr>
          <a:xfrm>
            <a:off x="4423933" y="4163383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3"/>
          </p:nvPr>
        </p:nvSpPr>
        <p:spPr>
          <a:xfrm>
            <a:off x="8177000" y="3602984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4"/>
          </p:nvPr>
        </p:nvSpPr>
        <p:spPr>
          <a:xfrm>
            <a:off x="4423667" y="3602984"/>
            <a:ext cx="296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24070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"/>
          <p:cNvGrpSpPr/>
          <p:nvPr/>
        </p:nvGrpSpPr>
        <p:grpSpPr>
          <a:xfrm>
            <a:off x="314271" y="284714"/>
            <a:ext cx="11704500" cy="6353969"/>
            <a:chOff x="235703" y="213535"/>
            <a:chExt cx="8778375" cy="4765477"/>
          </a:xfrm>
        </p:grpSpPr>
        <p:grpSp>
          <p:nvGrpSpPr>
            <p:cNvPr id="81" name="Google Shape;81;p6"/>
            <p:cNvGrpSpPr/>
            <p:nvPr/>
          </p:nvGrpSpPr>
          <p:grpSpPr>
            <a:xfrm>
              <a:off x="235703" y="213535"/>
              <a:ext cx="990421" cy="603041"/>
              <a:chOff x="235703" y="213535"/>
              <a:chExt cx="990421" cy="603041"/>
            </a:xfrm>
          </p:grpSpPr>
          <p:sp>
            <p:nvSpPr>
              <p:cNvPr id="82" name="Google Shape;82;p6"/>
              <p:cNvSpPr/>
              <p:nvPr/>
            </p:nvSpPr>
            <p:spPr>
              <a:xfrm>
                <a:off x="243212" y="7172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806990" y="257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84" name="Google Shape;84;p6"/>
              <p:cNvGrpSpPr/>
              <p:nvPr/>
            </p:nvGrpSpPr>
            <p:grpSpPr>
              <a:xfrm>
                <a:off x="235703" y="213535"/>
                <a:ext cx="114150" cy="114196"/>
                <a:chOff x="-685100" y="4136737"/>
                <a:chExt cx="38359" cy="38359"/>
              </a:xfrm>
            </p:grpSpPr>
            <p:sp>
              <p:nvSpPr>
                <p:cNvPr id="85" name="Google Shape;85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6" name="Google Shape;86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sp>
          <p:nvSpPr>
            <p:cNvPr id="87" name="Google Shape;87;p6"/>
            <p:cNvSpPr/>
            <p:nvPr/>
          </p:nvSpPr>
          <p:spPr>
            <a:xfrm>
              <a:off x="8848852" y="39811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7460515" y="49525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593685" y="33951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7022060" y="479683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345601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392121" y="3072056"/>
            <a:ext cx="8862911" cy="3515849"/>
            <a:chOff x="294090" y="2304041"/>
            <a:chExt cx="6647183" cy="2636887"/>
          </a:xfrm>
        </p:grpSpPr>
        <p:grpSp>
          <p:nvGrpSpPr>
            <p:cNvPr id="94" name="Google Shape;94;p7"/>
            <p:cNvGrpSpPr/>
            <p:nvPr/>
          </p:nvGrpSpPr>
          <p:grpSpPr>
            <a:xfrm>
              <a:off x="368572" y="2304041"/>
              <a:ext cx="6572702" cy="2636887"/>
              <a:chOff x="368572" y="2304041"/>
              <a:chExt cx="6572702" cy="2636887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368572" y="23040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66917" y="4895330"/>
                <a:ext cx="474357" cy="45598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9" extrusionOk="0">
                    <a:moveTo>
                      <a:pt x="38" y="0"/>
                    </a:moveTo>
                    <a:cubicBezTo>
                      <a:pt x="22" y="0"/>
                      <a:pt x="1" y="0"/>
                      <a:pt x="1" y="17"/>
                    </a:cubicBezTo>
                    <a:cubicBezTo>
                      <a:pt x="1" y="34"/>
                      <a:pt x="22" y="51"/>
                      <a:pt x="38" y="51"/>
                    </a:cubicBezTo>
                    <a:cubicBezTo>
                      <a:pt x="89" y="51"/>
                      <a:pt x="105" y="67"/>
                      <a:pt x="143" y="88"/>
                    </a:cubicBezTo>
                    <a:cubicBezTo>
                      <a:pt x="160" y="105"/>
                      <a:pt x="193" y="138"/>
                      <a:pt x="264" y="138"/>
                    </a:cubicBezTo>
                    <a:cubicBezTo>
                      <a:pt x="335" y="138"/>
                      <a:pt x="368" y="105"/>
                      <a:pt x="402" y="88"/>
                    </a:cubicBezTo>
                    <a:cubicBezTo>
                      <a:pt x="419" y="67"/>
                      <a:pt x="456" y="51"/>
                      <a:pt x="506" y="51"/>
                    </a:cubicBezTo>
                    <a:cubicBezTo>
                      <a:pt x="544" y="51"/>
                      <a:pt x="577" y="67"/>
                      <a:pt x="594" y="88"/>
                    </a:cubicBezTo>
                    <a:cubicBezTo>
                      <a:pt x="627" y="105"/>
                      <a:pt x="665" y="138"/>
                      <a:pt x="732" y="138"/>
                    </a:cubicBezTo>
                    <a:cubicBezTo>
                      <a:pt x="803" y="138"/>
                      <a:pt x="836" y="105"/>
                      <a:pt x="857" y="88"/>
                    </a:cubicBezTo>
                    <a:cubicBezTo>
                      <a:pt x="890" y="67"/>
                      <a:pt x="907" y="51"/>
                      <a:pt x="961" y="51"/>
                    </a:cubicBezTo>
                    <a:cubicBezTo>
                      <a:pt x="1012" y="51"/>
                      <a:pt x="1028" y="67"/>
                      <a:pt x="1066" y="88"/>
                    </a:cubicBezTo>
                    <a:cubicBezTo>
                      <a:pt x="1099" y="105"/>
                      <a:pt x="1133" y="138"/>
                      <a:pt x="1204" y="138"/>
                    </a:cubicBezTo>
                    <a:cubicBezTo>
                      <a:pt x="1254" y="138"/>
                      <a:pt x="1291" y="105"/>
                      <a:pt x="1325" y="88"/>
                    </a:cubicBezTo>
                    <a:cubicBezTo>
                      <a:pt x="1358" y="67"/>
                      <a:pt x="1379" y="51"/>
                      <a:pt x="1429" y="51"/>
                    </a:cubicBezTo>
                    <a:cubicBezTo>
                      <a:pt x="1446" y="51"/>
                      <a:pt x="1446" y="34"/>
                      <a:pt x="1446" y="17"/>
                    </a:cubicBezTo>
                    <a:cubicBezTo>
                      <a:pt x="1446" y="0"/>
                      <a:pt x="1446" y="0"/>
                      <a:pt x="1429" y="0"/>
                    </a:cubicBezTo>
                    <a:cubicBezTo>
                      <a:pt x="1358" y="0"/>
                      <a:pt x="1325" y="17"/>
                      <a:pt x="1291" y="51"/>
                    </a:cubicBezTo>
                    <a:cubicBezTo>
                      <a:pt x="1275" y="67"/>
                      <a:pt x="1237" y="88"/>
                      <a:pt x="1204" y="88"/>
                    </a:cubicBezTo>
                    <a:cubicBezTo>
                      <a:pt x="1149" y="88"/>
                      <a:pt x="1116" y="67"/>
                      <a:pt x="1099" y="51"/>
                    </a:cubicBezTo>
                    <a:cubicBezTo>
                      <a:pt x="1066" y="17"/>
                      <a:pt x="1028" y="0"/>
                      <a:pt x="961" y="0"/>
                    </a:cubicBezTo>
                    <a:cubicBezTo>
                      <a:pt x="890" y="0"/>
                      <a:pt x="857" y="17"/>
                      <a:pt x="836" y="51"/>
                    </a:cubicBezTo>
                    <a:cubicBezTo>
                      <a:pt x="803" y="67"/>
                      <a:pt x="786" y="88"/>
                      <a:pt x="732" y="88"/>
                    </a:cubicBezTo>
                    <a:cubicBezTo>
                      <a:pt x="682" y="88"/>
                      <a:pt x="665" y="67"/>
                      <a:pt x="627" y="51"/>
                    </a:cubicBezTo>
                    <a:cubicBezTo>
                      <a:pt x="594" y="17"/>
                      <a:pt x="561" y="0"/>
                      <a:pt x="506" y="0"/>
                    </a:cubicBezTo>
                    <a:cubicBezTo>
                      <a:pt x="439" y="0"/>
                      <a:pt x="402" y="17"/>
                      <a:pt x="368" y="51"/>
                    </a:cubicBezTo>
                    <a:cubicBezTo>
                      <a:pt x="335" y="67"/>
                      <a:pt x="314" y="88"/>
                      <a:pt x="264" y="88"/>
                    </a:cubicBezTo>
                    <a:cubicBezTo>
                      <a:pt x="210" y="88"/>
                      <a:pt x="193" y="67"/>
                      <a:pt x="160" y="51"/>
                    </a:cubicBezTo>
                    <a:cubicBezTo>
                      <a:pt x="143" y="17"/>
                      <a:pt x="10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6601710" y="46040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6202812" y="46305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99" name="Google Shape;99;p7"/>
            <p:cNvSpPr/>
            <p:nvPr/>
          </p:nvSpPr>
          <p:spPr>
            <a:xfrm>
              <a:off x="294090" y="27174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812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subTitle" idx="1"/>
          </p:nvPr>
        </p:nvSpPr>
        <p:spPr>
          <a:xfrm>
            <a:off x="5514633" y="2010000"/>
            <a:ext cx="57264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02739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>
            <a:off x="263187" y="412006"/>
            <a:ext cx="11538340" cy="4791676"/>
            <a:chOff x="197390" y="309004"/>
            <a:chExt cx="8653755" cy="3593757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197390" y="2348909"/>
              <a:ext cx="8653755" cy="1553852"/>
              <a:chOff x="197390" y="2348909"/>
              <a:chExt cx="8653755" cy="1553852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197390" y="31052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17362" y="3702613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197410" y="34733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8746085" y="38019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8430765" y="23489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10" name="Google Shape;110;p8"/>
            <p:cNvSpPr/>
            <p:nvPr/>
          </p:nvSpPr>
          <p:spPr>
            <a:xfrm>
              <a:off x="1191252" y="3090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1735685" y="489122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950967" y="1334200"/>
            <a:ext cx="5178800" cy="26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05119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328038" y="2453331"/>
            <a:ext cx="10123161" cy="4152484"/>
            <a:chOff x="246028" y="1839998"/>
            <a:chExt cx="7592371" cy="3114363"/>
          </a:xfrm>
        </p:grpSpPr>
        <p:grpSp>
          <p:nvGrpSpPr>
            <p:cNvPr id="115" name="Google Shape;115;p9"/>
            <p:cNvGrpSpPr/>
            <p:nvPr/>
          </p:nvGrpSpPr>
          <p:grpSpPr>
            <a:xfrm>
              <a:off x="246028" y="1839998"/>
              <a:ext cx="7483968" cy="3114363"/>
              <a:chOff x="246028" y="1839998"/>
              <a:chExt cx="7483968" cy="3114363"/>
            </a:xfrm>
          </p:grpSpPr>
          <p:grpSp>
            <p:nvGrpSpPr>
              <p:cNvPr id="116" name="Google Shape;116;p9"/>
              <p:cNvGrpSpPr/>
              <p:nvPr/>
            </p:nvGrpSpPr>
            <p:grpSpPr>
              <a:xfrm>
                <a:off x="463875" y="1839998"/>
                <a:ext cx="7266121" cy="3114363"/>
                <a:chOff x="463875" y="1839998"/>
                <a:chExt cx="7266121" cy="3114363"/>
              </a:xfrm>
            </p:grpSpPr>
            <p:sp>
              <p:nvSpPr>
                <p:cNvPr id="117" name="Google Shape;117;p9"/>
                <p:cNvSpPr/>
                <p:nvPr/>
              </p:nvSpPr>
              <p:spPr>
                <a:xfrm>
                  <a:off x="7624935" y="48535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7071125" y="4735213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119" name="Google Shape;119;p9"/>
                <p:cNvGrpSpPr/>
                <p:nvPr/>
              </p:nvGrpSpPr>
              <p:grpSpPr>
                <a:xfrm>
                  <a:off x="463875" y="1839998"/>
                  <a:ext cx="294240" cy="1658216"/>
                  <a:chOff x="463875" y="1839998"/>
                  <a:chExt cx="294240" cy="1658216"/>
                </a:xfrm>
              </p:grpSpPr>
              <p:grpSp>
                <p:nvGrpSpPr>
                  <p:cNvPr id="120" name="Google Shape;120;p9"/>
                  <p:cNvGrpSpPr/>
                  <p:nvPr/>
                </p:nvGrpSpPr>
                <p:grpSpPr>
                  <a:xfrm>
                    <a:off x="643965" y="1839998"/>
                    <a:ext cx="114150" cy="114196"/>
                    <a:chOff x="-685100" y="4136737"/>
                    <a:chExt cx="38359" cy="38359"/>
                  </a:xfrm>
                </p:grpSpPr>
                <p:sp>
                  <p:nvSpPr>
                    <p:cNvPr id="121" name="Google Shape;121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0" y="1"/>
                          </a:moveTo>
                          <a:lnTo>
                            <a:pt x="388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22" name="Google Shape;122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388" y="1"/>
                          </a:moveTo>
                          <a:lnTo>
                            <a:pt x="0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sp>
                <p:nvSpPr>
                  <p:cNvPr id="123" name="Google Shape;123;p9"/>
                  <p:cNvSpPr/>
                  <p:nvPr/>
                </p:nvSpPr>
                <p:spPr>
                  <a:xfrm>
                    <a:off x="463875" y="3398863"/>
                    <a:ext cx="99155" cy="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562" fill="none" extrusionOk="0">
                        <a:moveTo>
                          <a:pt x="561" y="282"/>
                        </a:moveTo>
                        <a:cubicBezTo>
                          <a:pt x="561" y="432"/>
                          <a:pt x="438" y="561"/>
                          <a:pt x="281" y="561"/>
                        </a:cubicBezTo>
                        <a:cubicBezTo>
                          <a:pt x="129" y="561"/>
                          <a:pt x="0" y="432"/>
                          <a:pt x="0" y="282"/>
                        </a:cubicBezTo>
                        <a:cubicBezTo>
                          <a:pt x="0" y="123"/>
                          <a:pt x="129" y="0"/>
                          <a:pt x="281" y="0"/>
                        </a:cubicBezTo>
                        <a:cubicBezTo>
                          <a:pt x="438" y="0"/>
                          <a:pt x="561" y="123"/>
                          <a:pt x="561" y="28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124" name="Google Shape;124;p9"/>
              <p:cNvSpPr/>
              <p:nvPr/>
            </p:nvSpPr>
            <p:spPr>
              <a:xfrm>
                <a:off x="246028" y="25584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25" name="Google Shape;125;p9"/>
            <p:cNvSpPr/>
            <p:nvPr/>
          </p:nvSpPr>
          <p:spPr>
            <a:xfrm>
              <a:off x="7419265" y="4603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6195933" y="1398200"/>
            <a:ext cx="47368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6195933" y="2885000"/>
            <a:ext cx="4736800" cy="1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40400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1524000" y="5197367"/>
            <a:ext cx="9144000" cy="82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592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328038" y="2453331"/>
            <a:ext cx="10123161" cy="4152484"/>
            <a:chOff x="246028" y="1839998"/>
            <a:chExt cx="7592371" cy="3114363"/>
          </a:xfrm>
        </p:grpSpPr>
        <p:grpSp>
          <p:nvGrpSpPr>
            <p:cNvPr id="115" name="Google Shape;115;p9"/>
            <p:cNvGrpSpPr/>
            <p:nvPr/>
          </p:nvGrpSpPr>
          <p:grpSpPr>
            <a:xfrm>
              <a:off x="246028" y="1839998"/>
              <a:ext cx="7483968" cy="3114363"/>
              <a:chOff x="246028" y="1839998"/>
              <a:chExt cx="7483968" cy="3114363"/>
            </a:xfrm>
          </p:grpSpPr>
          <p:grpSp>
            <p:nvGrpSpPr>
              <p:cNvPr id="116" name="Google Shape;116;p9"/>
              <p:cNvGrpSpPr/>
              <p:nvPr/>
            </p:nvGrpSpPr>
            <p:grpSpPr>
              <a:xfrm>
                <a:off x="463875" y="1839998"/>
                <a:ext cx="7266121" cy="3114363"/>
                <a:chOff x="463875" y="1839998"/>
                <a:chExt cx="7266121" cy="3114363"/>
              </a:xfrm>
            </p:grpSpPr>
            <p:sp>
              <p:nvSpPr>
                <p:cNvPr id="117" name="Google Shape;117;p9"/>
                <p:cNvSpPr/>
                <p:nvPr/>
              </p:nvSpPr>
              <p:spPr>
                <a:xfrm>
                  <a:off x="7624935" y="48535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7071125" y="4735213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9" name="Google Shape;119;p9"/>
                <p:cNvGrpSpPr/>
                <p:nvPr/>
              </p:nvGrpSpPr>
              <p:grpSpPr>
                <a:xfrm>
                  <a:off x="463875" y="1839998"/>
                  <a:ext cx="294240" cy="1658216"/>
                  <a:chOff x="463875" y="1839998"/>
                  <a:chExt cx="294240" cy="1658216"/>
                </a:xfrm>
              </p:grpSpPr>
              <p:grpSp>
                <p:nvGrpSpPr>
                  <p:cNvPr id="120" name="Google Shape;120;p9"/>
                  <p:cNvGrpSpPr/>
                  <p:nvPr/>
                </p:nvGrpSpPr>
                <p:grpSpPr>
                  <a:xfrm>
                    <a:off x="643965" y="1839998"/>
                    <a:ext cx="114150" cy="114196"/>
                    <a:chOff x="-685100" y="4136737"/>
                    <a:chExt cx="38359" cy="38359"/>
                  </a:xfrm>
                </p:grpSpPr>
                <p:sp>
                  <p:nvSpPr>
                    <p:cNvPr id="121" name="Google Shape;121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0" y="1"/>
                          </a:moveTo>
                          <a:lnTo>
                            <a:pt x="388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22" name="Google Shape;122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388" y="1"/>
                          </a:moveTo>
                          <a:lnTo>
                            <a:pt x="0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  <p:sp>
                <p:nvSpPr>
                  <p:cNvPr id="123" name="Google Shape;123;p9"/>
                  <p:cNvSpPr/>
                  <p:nvPr/>
                </p:nvSpPr>
                <p:spPr>
                  <a:xfrm>
                    <a:off x="463875" y="3398863"/>
                    <a:ext cx="99155" cy="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562" fill="none" extrusionOk="0">
                        <a:moveTo>
                          <a:pt x="561" y="282"/>
                        </a:moveTo>
                        <a:cubicBezTo>
                          <a:pt x="561" y="432"/>
                          <a:pt x="438" y="561"/>
                          <a:pt x="281" y="561"/>
                        </a:cubicBezTo>
                        <a:cubicBezTo>
                          <a:pt x="129" y="561"/>
                          <a:pt x="0" y="432"/>
                          <a:pt x="0" y="282"/>
                        </a:cubicBezTo>
                        <a:cubicBezTo>
                          <a:pt x="0" y="123"/>
                          <a:pt x="129" y="0"/>
                          <a:pt x="281" y="0"/>
                        </a:cubicBezTo>
                        <a:cubicBezTo>
                          <a:pt x="438" y="0"/>
                          <a:pt x="561" y="123"/>
                          <a:pt x="561" y="28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4" name="Google Shape;124;p9"/>
              <p:cNvSpPr/>
              <p:nvPr/>
            </p:nvSpPr>
            <p:spPr>
              <a:xfrm>
                <a:off x="246028" y="25584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25" name="Google Shape;125;p9"/>
            <p:cNvSpPr/>
            <p:nvPr/>
          </p:nvSpPr>
          <p:spPr>
            <a:xfrm>
              <a:off x="7419265" y="4603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6195933" y="1398200"/>
            <a:ext cx="47368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6195933" y="2885000"/>
            <a:ext cx="4736800" cy="1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00019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392120" y="228872"/>
            <a:ext cx="11712544" cy="3478328"/>
            <a:chOff x="294090" y="171654"/>
            <a:chExt cx="8784408" cy="2608746"/>
          </a:xfrm>
        </p:grpSpPr>
        <p:sp>
          <p:nvSpPr>
            <p:cNvPr id="133" name="Google Shape;133;p11"/>
            <p:cNvSpPr/>
            <p:nvPr/>
          </p:nvSpPr>
          <p:spPr>
            <a:xfrm>
              <a:off x="8659365" y="27538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8558902" y="22290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294090" y="7764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421052" y="1716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1087985" y="3068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567171"/>
            <a:ext cx="5949200" cy="11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6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950967" y="2766216"/>
            <a:ext cx="5949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12356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83683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3"/>
          <p:cNvGrpSpPr/>
          <p:nvPr/>
        </p:nvGrpSpPr>
        <p:grpSpPr>
          <a:xfrm>
            <a:off x="187287" y="166700"/>
            <a:ext cx="11781351" cy="6366483"/>
            <a:chOff x="140465" y="125025"/>
            <a:chExt cx="8836013" cy="4774862"/>
          </a:xfrm>
        </p:grpSpPr>
        <p:grpSp>
          <p:nvGrpSpPr>
            <p:cNvPr id="143" name="Google Shape;143;p13"/>
            <p:cNvGrpSpPr/>
            <p:nvPr/>
          </p:nvGrpSpPr>
          <p:grpSpPr>
            <a:xfrm>
              <a:off x="140465" y="125025"/>
              <a:ext cx="8836013" cy="4774862"/>
              <a:chOff x="140465" y="125025"/>
              <a:chExt cx="8836013" cy="4774862"/>
            </a:xfrm>
          </p:grpSpPr>
          <p:grpSp>
            <p:nvGrpSpPr>
              <p:cNvPr id="144" name="Google Shape;144;p13"/>
              <p:cNvGrpSpPr/>
              <p:nvPr/>
            </p:nvGrpSpPr>
            <p:grpSpPr>
              <a:xfrm>
                <a:off x="140465" y="125025"/>
                <a:ext cx="8836013" cy="4682629"/>
                <a:chOff x="140465" y="125025"/>
                <a:chExt cx="8836013" cy="4682629"/>
              </a:xfrm>
            </p:grpSpPr>
            <p:grpSp>
              <p:nvGrpSpPr>
                <p:cNvPr id="145" name="Google Shape;145;p13"/>
                <p:cNvGrpSpPr/>
                <p:nvPr/>
              </p:nvGrpSpPr>
              <p:grpSpPr>
                <a:xfrm>
                  <a:off x="140465" y="6792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46" name="Google Shape;146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47" name="Google Shape;147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148" name="Google Shape;148;p13"/>
                <p:cNvSpPr/>
                <p:nvPr/>
              </p:nvSpPr>
              <p:spPr>
                <a:xfrm>
                  <a:off x="212200" y="1250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720010" y="193616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8811252" y="46724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151" name="Google Shape;151;p13"/>
                <p:cNvGrpSpPr/>
                <p:nvPr/>
              </p:nvGrpSpPr>
              <p:grpSpPr>
                <a:xfrm>
                  <a:off x="8612715" y="42892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52" name="Google Shape;152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53" name="Google Shape;153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154" name="Google Shape;154;p13"/>
              <p:cNvSpPr/>
              <p:nvPr/>
            </p:nvSpPr>
            <p:spPr>
              <a:xfrm>
                <a:off x="8161165" y="4873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7893815" y="336373"/>
              <a:ext cx="1032283" cy="1057878"/>
              <a:chOff x="7893815" y="336373"/>
              <a:chExt cx="1032283" cy="1057878"/>
            </a:xfrm>
          </p:grpSpPr>
          <p:grpSp>
            <p:nvGrpSpPr>
              <p:cNvPr id="156" name="Google Shape;156;p13"/>
              <p:cNvGrpSpPr/>
              <p:nvPr/>
            </p:nvGrpSpPr>
            <p:grpSpPr>
              <a:xfrm>
                <a:off x="7893815" y="336373"/>
                <a:ext cx="114150" cy="114196"/>
                <a:chOff x="-685100" y="4136737"/>
                <a:chExt cx="38359" cy="38359"/>
              </a:xfrm>
            </p:grpSpPr>
            <p:sp>
              <p:nvSpPr>
                <p:cNvPr id="157" name="Google Shape;157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159" name="Google Shape;159;p13"/>
              <p:cNvSpPr/>
              <p:nvPr/>
            </p:nvSpPr>
            <p:spPr>
              <a:xfrm>
                <a:off x="8506965" y="463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8660337" y="12949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960000" y="29572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4559028" y="29572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960000" y="52681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4559032" y="52681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5"/>
          </p:nvPr>
        </p:nvSpPr>
        <p:spPr>
          <a:xfrm>
            <a:off x="8158065" y="29572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6"/>
          </p:nvPr>
        </p:nvSpPr>
        <p:spPr>
          <a:xfrm>
            <a:off x="8158065" y="52681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1850755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65136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9" hasCustomPrompt="1"/>
          </p:nvPr>
        </p:nvSpPr>
        <p:spPr>
          <a:xfrm>
            <a:off x="4559033" y="1850755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3" hasCustomPrompt="1"/>
          </p:nvPr>
        </p:nvSpPr>
        <p:spPr>
          <a:xfrm>
            <a:off x="4559033" y="4165136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4" hasCustomPrompt="1"/>
          </p:nvPr>
        </p:nvSpPr>
        <p:spPr>
          <a:xfrm>
            <a:off x="8158067" y="1850755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5" hasCustomPrompt="1"/>
          </p:nvPr>
        </p:nvSpPr>
        <p:spPr>
          <a:xfrm>
            <a:off x="8158067" y="4165136"/>
            <a:ext cx="9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6"/>
          </p:nvPr>
        </p:nvSpPr>
        <p:spPr>
          <a:xfrm>
            <a:off x="960000" y="25147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7"/>
          </p:nvPr>
        </p:nvSpPr>
        <p:spPr>
          <a:xfrm>
            <a:off x="4559028" y="25147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8"/>
          </p:nvPr>
        </p:nvSpPr>
        <p:spPr>
          <a:xfrm>
            <a:off x="8158065" y="25147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9"/>
          </p:nvPr>
        </p:nvSpPr>
        <p:spPr>
          <a:xfrm>
            <a:off x="960000" y="48249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20"/>
          </p:nvPr>
        </p:nvSpPr>
        <p:spPr>
          <a:xfrm>
            <a:off x="4559028" y="48249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1"/>
          </p:nvPr>
        </p:nvSpPr>
        <p:spPr>
          <a:xfrm>
            <a:off x="8158065" y="48249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1870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392120" y="297314"/>
            <a:ext cx="11542467" cy="4194644"/>
            <a:chOff x="294090" y="222985"/>
            <a:chExt cx="8656850" cy="3145983"/>
          </a:xfrm>
        </p:grpSpPr>
        <p:sp>
          <p:nvSpPr>
            <p:cNvPr id="182" name="Google Shape;182;p14"/>
            <p:cNvSpPr/>
            <p:nvPr/>
          </p:nvSpPr>
          <p:spPr>
            <a:xfrm>
              <a:off x="294090" y="23853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8596637" y="7553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011640" y="266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85" name="Google Shape;185;p14"/>
            <p:cNvGrpSpPr/>
            <p:nvPr/>
          </p:nvGrpSpPr>
          <p:grpSpPr>
            <a:xfrm>
              <a:off x="8836790" y="222985"/>
              <a:ext cx="114150" cy="114196"/>
              <a:chOff x="-685100" y="4136737"/>
              <a:chExt cx="38359" cy="38359"/>
            </a:xfrm>
          </p:grpSpPr>
          <p:sp>
            <p:nvSpPr>
              <p:cNvPr id="186" name="Google Shape;186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88" name="Google Shape;188;p14"/>
            <p:cNvGrpSpPr/>
            <p:nvPr/>
          </p:nvGrpSpPr>
          <p:grpSpPr>
            <a:xfrm>
              <a:off x="446578" y="3254773"/>
              <a:ext cx="114150" cy="114196"/>
              <a:chOff x="-685100" y="4136737"/>
              <a:chExt cx="38359" cy="38359"/>
            </a:xfrm>
          </p:grpSpPr>
          <p:sp>
            <p:nvSpPr>
              <p:cNvPr id="189" name="Google Shape;189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5101033" y="4303717"/>
            <a:ext cx="6140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1"/>
          </p:nvPr>
        </p:nvSpPr>
        <p:spPr>
          <a:xfrm>
            <a:off x="5100967" y="1671884"/>
            <a:ext cx="61400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1896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5"/>
          <p:cNvGrpSpPr/>
          <p:nvPr/>
        </p:nvGrpSpPr>
        <p:grpSpPr>
          <a:xfrm>
            <a:off x="476683" y="345572"/>
            <a:ext cx="11566144" cy="6207677"/>
            <a:chOff x="357512" y="259179"/>
            <a:chExt cx="8674608" cy="4655758"/>
          </a:xfrm>
        </p:grpSpPr>
        <p:sp>
          <p:nvSpPr>
            <p:cNvPr id="195" name="Google Shape;195;p15"/>
            <p:cNvSpPr/>
            <p:nvPr/>
          </p:nvSpPr>
          <p:spPr>
            <a:xfrm>
              <a:off x="357512" y="41367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10202" y="47531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076065" y="48884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98" name="Google Shape;198;p15"/>
            <p:cNvGrpSpPr/>
            <p:nvPr/>
          </p:nvGrpSpPr>
          <p:grpSpPr>
            <a:xfrm>
              <a:off x="8751065" y="269698"/>
              <a:ext cx="114150" cy="114196"/>
              <a:chOff x="-685100" y="4136737"/>
              <a:chExt cx="38359" cy="38359"/>
            </a:xfrm>
          </p:grpSpPr>
          <p:sp>
            <p:nvSpPr>
              <p:cNvPr id="199" name="Google Shape;199;p1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01" name="Google Shape;201;p15"/>
            <p:cNvSpPr/>
            <p:nvPr/>
          </p:nvSpPr>
          <p:spPr>
            <a:xfrm>
              <a:off x="8430765" y="8383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8011165" y="2591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8927060" y="11649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71972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6"/>
          <p:cNvGrpSpPr/>
          <p:nvPr/>
        </p:nvGrpSpPr>
        <p:grpSpPr>
          <a:xfrm>
            <a:off x="145037" y="2582406"/>
            <a:ext cx="12214928" cy="1542377"/>
            <a:chOff x="108778" y="1936804"/>
            <a:chExt cx="9161196" cy="1156783"/>
          </a:xfrm>
        </p:grpSpPr>
        <p:grpSp>
          <p:nvGrpSpPr>
            <p:cNvPr id="207" name="Google Shape;207;p16"/>
            <p:cNvGrpSpPr/>
            <p:nvPr/>
          </p:nvGrpSpPr>
          <p:grpSpPr>
            <a:xfrm>
              <a:off x="461515" y="2144023"/>
              <a:ext cx="114150" cy="114196"/>
              <a:chOff x="-609221" y="4366398"/>
              <a:chExt cx="38359" cy="38359"/>
            </a:xfrm>
          </p:grpSpPr>
          <p:sp>
            <p:nvSpPr>
              <p:cNvPr id="208" name="Google Shape;208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10" name="Google Shape;210;p16"/>
            <p:cNvSpPr/>
            <p:nvPr/>
          </p:nvSpPr>
          <p:spPr>
            <a:xfrm>
              <a:off x="108778" y="25010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35727" y="2786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8850860" y="23467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8850840" y="3067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606602" y="19368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533912" y="28044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873560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960000" y="6949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4938130" y="6242506"/>
            <a:ext cx="2315673" cy="437385"/>
            <a:chOff x="3756610" y="4688154"/>
            <a:chExt cx="1736755" cy="328039"/>
          </a:xfrm>
        </p:grpSpPr>
        <p:grpSp>
          <p:nvGrpSpPr>
            <p:cNvPr id="220" name="Google Shape;220;p17"/>
            <p:cNvGrpSpPr/>
            <p:nvPr/>
          </p:nvGrpSpPr>
          <p:grpSpPr>
            <a:xfrm>
              <a:off x="3756610" y="4706100"/>
              <a:ext cx="1028402" cy="286513"/>
              <a:chOff x="3756610" y="4706100"/>
              <a:chExt cx="1028402" cy="286513"/>
            </a:xfrm>
          </p:grpSpPr>
          <p:sp>
            <p:nvSpPr>
              <p:cNvPr id="221" name="Google Shape;221;p17"/>
              <p:cNvSpPr/>
              <p:nvPr/>
            </p:nvSpPr>
            <p:spPr>
              <a:xfrm>
                <a:off x="4073187" y="47061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3756610" y="48932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4365878" y="48667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077902" y="4688154"/>
              <a:ext cx="415463" cy="328039"/>
              <a:chOff x="5077902" y="4688154"/>
              <a:chExt cx="415463" cy="328039"/>
            </a:xfrm>
          </p:grpSpPr>
          <p:grpSp>
            <p:nvGrpSpPr>
              <p:cNvPr id="225" name="Google Shape;225;p17"/>
              <p:cNvGrpSpPr/>
              <p:nvPr/>
            </p:nvGrpSpPr>
            <p:grpSpPr>
              <a:xfrm>
                <a:off x="5379215" y="4901998"/>
                <a:ext cx="114150" cy="114196"/>
                <a:chOff x="-1811789" y="5621319"/>
                <a:chExt cx="38359" cy="38359"/>
              </a:xfrm>
            </p:grpSpPr>
            <p:sp>
              <p:nvSpPr>
                <p:cNvPr id="226" name="Google Shape;226;p17"/>
                <p:cNvSpPr/>
                <p:nvPr/>
              </p:nvSpPr>
              <p:spPr>
                <a:xfrm>
                  <a:off x="-1811789" y="5621319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27" name="Google Shape;227;p17"/>
                <p:cNvSpPr/>
                <p:nvPr/>
              </p:nvSpPr>
              <p:spPr>
                <a:xfrm>
                  <a:off x="-1811789" y="5621319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228" name="Google Shape;228;p17"/>
              <p:cNvSpPr/>
              <p:nvPr/>
            </p:nvSpPr>
            <p:spPr>
              <a:xfrm>
                <a:off x="5077902" y="4688154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171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8"/>
          <p:cNvGrpSpPr/>
          <p:nvPr/>
        </p:nvGrpSpPr>
        <p:grpSpPr>
          <a:xfrm>
            <a:off x="392121" y="257998"/>
            <a:ext cx="11594644" cy="6396271"/>
            <a:chOff x="294090" y="193498"/>
            <a:chExt cx="8695983" cy="4797203"/>
          </a:xfrm>
        </p:grpSpPr>
        <p:sp>
          <p:nvSpPr>
            <p:cNvPr id="231" name="Google Shape;231;p18"/>
            <p:cNvSpPr/>
            <p:nvPr/>
          </p:nvSpPr>
          <p:spPr>
            <a:xfrm>
              <a:off x="6272537" y="48913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32" name="Google Shape;232;p18"/>
            <p:cNvGrpSpPr/>
            <p:nvPr/>
          </p:nvGrpSpPr>
          <p:grpSpPr>
            <a:xfrm>
              <a:off x="6550790" y="4546898"/>
              <a:ext cx="114150" cy="114196"/>
              <a:chOff x="-685100" y="4136737"/>
              <a:chExt cx="38359" cy="38359"/>
            </a:xfrm>
          </p:grpSpPr>
          <p:sp>
            <p:nvSpPr>
              <p:cNvPr id="233" name="Google Shape;233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35" name="Google Shape;235;p18"/>
            <p:cNvSpPr/>
            <p:nvPr/>
          </p:nvSpPr>
          <p:spPr>
            <a:xfrm>
              <a:off x="7055390" y="4864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36" name="Google Shape;236;p18"/>
            <p:cNvGrpSpPr/>
            <p:nvPr/>
          </p:nvGrpSpPr>
          <p:grpSpPr>
            <a:xfrm>
              <a:off x="7827140" y="193498"/>
              <a:ext cx="114150" cy="114196"/>
              <a:chOff x="-685100" y="4136737"/>
              <a:chExt cx="38359" cy="38359"/>
            </a:xfrm>
          </p:grpSpPr>
          <p:sp>
            <p:nvSpPr>
              <p:cNvPr id="237" name="Google Shape;237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39" name="Google Shape;239;p18"/>
            <p:cNvSpPr/>
            <p:nvPr/>
          </p:nvSpPr>
          <p:spPr>
            <a:xfrm>
              <a:off x="8570940" y="83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8570952" y="3077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294090" y="10242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42" name="Google Shape;242;p18"/>
            <p:cNvGrpSpPr/>
            <p:nvPr/>
          </p:nvGrpSpPr>
          <p:grpSpPr>
            <a:xfrm>
              <a:off x="294090" y="1534723"/>
              <a:ext cx="114150" cy="114196"/>
              <a:chOff x="-685100" y="4136737"/>
              <a:chExt cx="38359" cy="38359"/>
            </a:xfrm>
          </p:grpSpPr>
          <p:sp>
            <p:nvSpPr>
              <p:cNvPr id="243" name="Google Shape;243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45" name="Google Shape;245;p18"/>
            <p:cNvSpPr/>
            <p:nvPr/>
          </p:nvSpPr>
          <p:spPr>
            <a:xfrm>
              <a:off x="451135" y="6454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1099417" y="1732867"/>
            <a:ext cx="4853600" cy="20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1"/>
          </p:nvPr>
        </p:nvSpPr>
        <p:spPr>
          <a:xfrm>
            <a:off x="1099433" y="3820716"/>
            <a:ext cx="48536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48" name="Google Shape;248;p18"/>
          <p:cNvSpPr>
            <a:spLocks noGrp="1"/>
          </p:cNvSpPr>
          <p:nvPr>
            <p:ph type="pic" idx="2"/>
          </p:nvPr>
        </p:nvSpPr>
        <p:spPr>
          <a:xfrm>
            <a:off x="6559984" y="1117817"/>
            <a:ext cx="4532400" cy="462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20737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9"/>
          <p:cNvGrpSpPr/>
          <p:nvPr/>
        </p:nvGrpSpPr>
        <p:grpSpPr>
          <a:xfrm>
            <a:off x="187287" y="381272"/>
            <a:ext cx="11785344" cy="6058045"/>
            <a:chOff x="140465" y="285954"/>
            <a:chExt cx="8839008" cy="4543534"/>
          </a:xfrm>
        </p:grpSpPr>
        <p:sp>
          <p:nvSpPr>
            <p:cNvPr id="251" name="Google Shape;251;p19"/>
            <p:cNvSpPr/>
            <p:nvPr/>
          </p:nvSpPr>
          <p:spPr>
            <a:xfrm>
              <a:off x="303865" y="2816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14852" y="32231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268960" y="47301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7958802" y="2859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8560340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8622260" y="3038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57" name="Google Shape;257;p19"/>
            <p:cNvGrpSpPr/>
            <p:nvPr/>
          </p:nvGrpSpPr>
          <p:grpSpPr>
            <a:xfrm>
              <a:off x="140465" y="2341473"/>
              <a:ext cx="114150" cy="114196"/>
              <a:chOff x="-685100" y="4136737"/>
              <a:chExt cx="38359" cy="38359"/>
            </a:xfrm>
          </p:grpSpPr>
          <p:sp>
            <p:nvSpPr>
              <p:cNvPr id="258" name="Google Shape;258;p1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1445168" y="1447833"/>
            <a:ext cx="40312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1"/>
          </p:nvPr>
        </p:nvSpPr>
        <p:spPr>
          <a:xfrm>
            <a:off x="1445168" y="2865433"/>
            <a:ext cx="4031200" cy="1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62" name="Google Shape;262;p19"/>
          <p:cNvGrpSpPr/>
          <p:nvPr/>
        </p:nvGrpSpPr>
        <p:grpSpPr>
          <a:xfrm flipH="1">
            <a:off x="269591" y="4745513"/>
            <a:ext cx="1013872" cy="1892225"/>
            <a:chOff x="3793658" y="8817100"/>
            <a:chExt cx="570746" cy="1065202"/>
          </a:xfrm>
        </p:grpSpPr>
        <p:sp>
          <p:nvSpPr>
            <p:cNvPr id="263" name="Google Shape;263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7" y="22"/>
                  </a:moveTo>
                  <a:cubicBezTo>
                    <a:pt x="23" y="15"/>
                    <a:pt x="16" y="8"/>
                    <a:pt x="1" y="1"/>
                  </a:cubicBezTo>
                  <a:lnTo>
                    <a:pt x="1" y="1"/>
                  </a:lnTo>
                  <a:cubicBezTo>
                    <a:pt x="16" y="8"/>
                    <a:pt x="23" y="15"/>
                    <a:pt x="37" y="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958796" y="9645237"/>
              <a:ext cx="355172" cy="185460"/>
            </a:xfrm>
            <a:custGeom>
              <a:avLst/>
              <a:gdLst/>
              <a:ahLst/>
              <a:cxnLst/>
              <a:rect l="l" t="t" r="r" b="b"/>
              <a:pathLst>
                <a:path w="3338" h="1743" extrusionOk="0">
                  <a:moveTo>
                    <a:pt x="1453" y="1"/>
                  </a:moveTo>
                  <a:lnTo>
                    <a:pt x="1453" y="1"/>
                  </a:lnTo>
                  <a:cubicBezTo>
                    <a:pt x="1151" y="23"/>
                    <a:pt x="849" y="103"/>
                    <a:pt x="611" y="239"/>
                  </a:cubicBezTo>
                  <a:cubicBezTo>
                    <a:pt x="16" y="570"/>
                    <a:pt x="1" y="1122"/>
                    <a:pt x="584" y="1476"/>
                  </a:cubicBezTo>
                  <a:cubicBezTo>
                    <a:pt x="882" y="1653"/>
                    <a:pt x="1278" y="1743"/>
                    <a:pt x="1675" y="1743"/>
                  </a:cubicBezTo>
                  <a:cubicBezTo>
                    <a:pt x="2052" y="1743"/>
                    <a:pt x="2430" y="1661"/>
                    <a:pt x="2725" y="1497"/>
                  </a:cubicBezTo>
                  <a:cubicBezTo>
                    <a:pt x="3322" y="1158"/>
                    <a:pt x="3337" y="605"/>
                    <a:pt x="2754" y="260"/>
                  </a:cubicBezTo>
                  <a:cubicBezTo>
                    <a:pt x="2740" y="253"/>
                    <a:pt x="2733" y="246"/>
                    <a:pt x="2718" y="239"/>
                  </a:cubicBezTo>
                  <a:cubicBezTo>
                    <a:pt x="2588" y="167"/>
                    <a:pt x="2438" y="110"/>
                    <a:pt x="2286" y="66"/>
                  </a:cubicBezTo>
                  <a:lnTo>
                    <a:pt x="2266" y="123"/>
                  </a:lnTo>
                  <a:cubicBezTo>
                    <a:pt x="2388" y="160"/>
                    <a:pt x="2495" y="210"/>
                    <a:pt x="2595" y="268"/>
                  </a:cubicBezTo>
                  <a:cubicBezTo>
                    <a:pt x="3099" y="570"/>
                    <a:pt x="3085" y="1045"/>
                    <a:pt x="2575" y="1331"/>
                  </a:cubicBezTo>
                  <a:cubicBezTo>
                    <a:pt x="2320" y="1472"/>
                    <a:pt x="1993" y="1543"/>
                    <a:pt x="1668" y="1543"/>
                  </a:cubicBezTo>
                  <a:cubicBezTo>
                    <a:pt x="1330" y="1543"/>
                    <a:pt x="994" y="1467"/>
                    <a:pt x="741" y="1317"/>
                  </a:cubicBezTo>
                  <a:cubicBezTo>
                    <a:pt x="239" y="1015"/>
                    <a:pt x="253" y="541"/>
                    <a:pt x="763" y="253"/>
                  </a:cubicBezTo>
                  <a:cubicBezTo>
                    <a:pt x="956" y="146"/>
                    <a:pt x="1188" y="80"/>
                    <a:pt x="1431" y="53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984120" y="9650770"/>
              <a:ext cx="304418" cy="158646"/>
            </a:xfrm>
            <a:custGeom>
              <a:avLst/>
              <a:gdLst/>
              <a:ahLst/>
              <a:cxnLst/>
              <a:rect l="l" t="t" r="r" b="b"/>
              <a:pathLst>
                <a:path w="2861" h="1491" extrusionOk="0">
                  <a:moveTo>
                    <a:pt x="1193" y="1"/>
                  </a:moveTo>
                  <a:cubicBezTo>
                    <a:pt x="950" y="28"/>
                    <a:pt x="718" y="94"/>
                    <a:pt x="525" y="201"/>
                  </a:cubicBezTo>
                  <a:cubicBezTo>
                    <a:pt x="15" y="489"/>
                    <a:pt x="1" y="963"/>
                    <a:pt x="503" y="1265"/>
                  </a:cubicBezTo>
                  <a:cubicBezTo>
                    <a:pt x="756" y="1415"/>
                    <a:pt x="1092" y="1491"/>
                    <a:pt x="1430" y="1491"/>
                  </a:cubicBezTo>
                  <a:cubicBezTo>
                    <a:pt x="1755" y="1491"/>
                    <a:pt x="2082" y="1420"/>
                    <a:pt x="2337" y="1279"/>
                  </a:cubicBezTo>
                  <a:cubicBezTo>
                    <a:pt x="2847" y="993"/>
                    <a:pt x="2861" y="518"/>
                    <a:pt x="2357" y="216"/>
                  </a:cubicBezTo>
                  <a:cubicBezTo>
                    <a:pt x="2257" y="158"/>
                    <a:pt x="2150" y="108"/>
                    <a:pt x="2028" y="71"/>
                  </a:cubicBezTo>
                  <a:lnTo>
                    <a:pt x="1833" y="582"/>
                  </a:lnTo>
                  <a:lnTo>
                    <a:pt x="1452" y="805"/>
                  </a:lnTo>
                  <a:lnTo>
                    <a:pt x="993" y="539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950390" y="9757067"/>
              <a:ext cx="371770" cy="125236"/>
            </a:xfrm>
            <a:custGeom>
              <a:avLst/>
              <a:gdLst/>
              <a:ahLst/>
              <a:cxnLst/>
              <a:rect l="l" t="t" r="r" b="b"/>
              <a:pathLst>
                <a:path w="3494" h="1177" extrusionOk="0">
                  <a:moveTo>
                    <a:pt x="3494" y="7"/>
                  </a:moveTo>
                  <a:cubicBezTo>
                    <a:pt x="3491" y="31"/>
                    <a:pt x="3489" y="54"/>
                    <a:pt x="3488" y="76"/>
                  </a:cubicBezTo>
                  <a:lnTo>
                    <a:pt x="3488" y="76"/>
                  </a:lnTo>
                  <a:cubicBezTo>
                    <a:pt x="3491" y="53"/>
                    <a:pt x="3493" y="30"/>
                    <a:pt x="3494" y="7"/>
                  </a:cubicBezTo>
                  <a:close/>
                  <a:moveTo>
                    <a:pt x="0" y="1"/>
                  </a:moveTo>
                  <a:lnTo>
                    <a:pt x="0" y="166"/>
                  </a:lnTo>
                  <a:cubicBezTo>
                    <a:pt x="0" y="416"/>
                    <a:pt x="166" y="675"/>
                    <a:pt x="497" y="870"/>
                  </a:cubicBezTo>
                  <a:cubicBezTo>
                    <a:pt x="837" y="1074"/>
                    <a:pt x="1290" y="1177"/>
                    <a:pt x="1745" y="1177"/>
                  </a:cubicBezTo>
                  <a:cubicBezTo>
                    <a:pt x="2184" y="1177"/>
                    <a:pt x="2623" y="1081"/>
                    <a:pt x="2962" y="891"/>
                  </a:cubicBezTo>
                  <a:cubicBezTo>
                    <a:pt x="3314" y="697"/>
                    <a:pt x="3487" y="439"/>
                    <a:pt x="3487" y="173"/>
                  </a:cubicBezTo>
                  <a:cubicBezTo>
                    <a:pt x="3487" y="139"/>
                    <a:pt x="3487" y="108"/>
                    <a:pt x="3488" y="76"/>
                  </a:cubicBezTo>
                  <a:lnTo>
                    <a:pt x="3488" y="76"/>
                  </a:lnTo>
                  <a:cubicBezTo>
                    <a:pt x="3455" y="317"/>
                    <a:pt x="3284" y="549"/>
                    <a:pt x="2962" y="727"/>
                  </a:cubicBezTo>
                  <a:cubicBezTo>
                    <a:pt x="2624" y="917"/>
                    <a:pt x="2186" y="1012"/>
                    <a:pt x="1748" y="1012"/>
                  </a:cubicBezTo>
                  <a:cubicBezTo>
                    <a:pt x="1292" y="1012"/>
                    <a:pt x="838" y="909"/>
                    <a:pt x="497" y="704"/>
                  </a:cubicBezTo>
                  <a:cubicBezTo>
                    <a:pt x="166" y="511"/>
                    <a:pt x="0" y="25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950390" y="9670561"/>
              <a:ext cx="371770" cy="194185"/>
            </a:xfrm>
            <a:custGeom>
              <a:avLst/>
              <a:gdLst/>
              <a:ahLst/>
              <a:cxnLst/>
              <a:rect l="l" t="t" r="r" b="b"/>
              <a:pathLst>
                <a:path w="3494" h="1825" extrusionOk="0">
                  <a:moveTo>
                    <a:pt x="2833" y="22"/>
                  </a:moveTo>
                  <a:lnTo>
                    <a:pt x="2833" y="22"/>
                  </a:lnTo>
                  <a:cubicBezTo>
                    <a:pt x="2835" y="23"/>
                    <a:pt x="2837" y="24"/>
                    <a:pt x="2840" y="26"/>
                  </a:cubicBezTo>
                  <a:lnTo>
                    <a:pt x="2840" y="26"/>
                  </a:lnTo>
                  <a:cubicBezTo>
                    <a:pt x="2837" y="24"/>
                    <a:pt x="2835" y="23"/>
                    <a:pt x="2833" y="22"/>
                  </a:cubicBezTo>
                  <a:close/>
                  <a:moveTo>
                    <a:pt x="690" y="1"/>
                  </a:moveTo>
                  <a:lnTo>
                    <a:pt x="533" y="87"/>
                  </a:lnTo>
                  <a:cubicBezTo>
                    <a:pt x="181" y="289"/>
                    <a:pt x="0" y="548"/>
                    <a:pt x="0" y="814"/>
                  </a:cubicBezTo>
                  <a:cubicBezTo>
                    <a:pt x="0" y="1065"/>
                    <a:pt x="166" y="1324"/>
                    <a:pt x="497" y="1517"/>
                  </a:cubicBezTo>
                  <a:cubicBezTo>
                    <a:pt x="838" y="1722"/>
                    <a:pt x="1292" y="1825"/>
                    <a:pt x="1748" y="1825"/>
                  </a:cubicBezTo>
                  <a:cubicBezTo>
                    <a:pt x="2186" y="1825"/>
                    <a:pt x="2624" y="1730"/>
                    <a:pt x="2962" y="1540"/>
                  </a:cubicBezTo>
                  <a:cubicBezTo>
                    <a:pt x="3314" y="1345"/>
                    <a:pt x="3487" y="1086"/>
                    <a:pt x="3494" y="820"/>
                  </a:cubicBezTo>
                  <a:cubicBezTo>
                    <a:pt x="3494" y="569"/>
                    <a:pt x="3330" y="310"/>
                    <a:pt x="2999" y="117"/>
                  </a:cubicBezTo>
                  <a:cubicBezTo>
                    <a:pt x="2985" y="108"/>
                    <a:pt x="2969" y="101"/>
                    <a:pt x="2962" y="94"/>
                  </a:cubicBezTo>
                  <a:cubicBezTo>
                    <a:pt x="2942" y="80"/>
                    <a:pt x="2919" y="73"/>
                    <a:pt x="2905" y="58"/>
                  </a:cubicBezTo>
                  <a:cubicBezTo>
                    <a:pt x="2899" y="58"/>
                    <a:pt x="2883" y="51"/>
                    <a:pt x="2876" y="44"/>
                  </a:cubicBezTo>
                  <a:cubicBezTo>
                    <a:pt x="2864" y="38"/>
                    <a:pt x="2852" y="33"/>
                    <a:pt x="2840" y="26"/>
                  </a:cubicBezTo>
                  <a:lnTo>
                    <a:pt x="2840" y="26"/>
                  </a:lnTo>
                  <a:cubicBezTo>
                    <a:pt x="3416" y="371"/>
                    <a:pt x="3398" y="922"/>
                    <a:pt x="2804" y="1259"/>
                  </a:cubicBezTo>
                  <a:cubicBezTo>
                    <a:pt x="2509" y="1423"/>
                    <a:pt x="2131" y="1505"/>
                    <a:pt x="1754" y="1505"/>
                  </a:cubicBezTo>
                  <a:cubicBezTo>
                    <a:pt x="1357" y="1505"/>
                    <a:pt x="961" y="1415"/>
                    <a:pt x="663" y="1238"/>
                  </a:cubicBezTo>
                  <a:cubicBezTo>
                    <a:pt x="80" y="884"/>
                    <a:pt x="95" y="332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1" y="1"/>
                  </a:moveTo>
                  <a:lnTo>
                    <a:pt x="25" y="15"/>
                  </a:lnTo>
                  <a:lnTo>
                    <a:pt x="25" y="15"/>
                  </a:lnTo>
                  <a:cubicBezTo>
                    <a:pt x="18" y="10"/>
                    <a:pt x="11" y="6"/>
                    <a:pt x="1" y="1"/>
                  </a:cubicBezTo>
                  <a:close/>
                  <a:moveTo>
                    <a:pt x="25" y="15"/>
                  </a:moveTo>
                  <a:cubicBezTo>
                    <a:pt x="29" y="17"/>
                    <a:pt x="32" y="19"/>
                    <a:pt x="37" y="22"/>
                  </a:cubicBezTo>
                  <a:lnTo>
                    <a:pt x="25" y="1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fill="none" extrusionOk="0">
                  <a:moveTo>
                    <a:pt x="37" y="22"/>
                  </a:moveTo>
                  <a:cubicBezTo>
                    <a:pt x="23" y="15"/>
                    <a:pt x="16" y="8"/>
                    <a:pt x="1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4107335" y="8917332"/>
              <a:ext cx="22983" cy="37560"/>
            </a:xfrm>
            <a:custGeom>
              <a:avLst/>
              <a:gdLst/>
              <a:ahLst/>
              <a:cxnLst/>
              <a:rect l="l" t="t" r="r" b="b"/>
              <a:pathLst>
                <a:path w="216" h="353" extrusionOk="0">
                  <a:moveTo>
                    <a:pt x="0" y="0"/>
                  </a:moveTo>
                  <a:lnTo>
                    <a:pt x="216" y="352"/>
                  </a:lnTo>
                  <a:cubicBezTo>
                    <a:pt x="216" y="338"/>
                    <a:pt x="207" y="330"/>
                    <a:pt x="207" y="323"/>
                  </a:cubicBezTo>
                  <a:cubicBezTo>
                    <a:pt x="180" y="252"/>
                    <a:pt x="157" y="216"/>
                    <a:pt x="130" y="166"/>
                  </a:cubicBezTo>
                  <a:cubicBezTo>
                    <a:pt x="114" y="143"/>
                    <a:pt x="100" y="123"/>
                    <a:pt x="87" y="93"/>
                  </a:cubicBezTo>
                  <a:cubicBezTo>
                    <a:pt x="78" y="86"/>
                    <a:pt x="71" y="79"/>
                    <a:pt x="64" y="71"/>
                  </a:cubicBezTo>
                  <a:cubicBezTo>
                    <a:pt x="50" y="50"/>
                    <a:pt x="28" y="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4121061" y="8925738"/>
              <a:ext cx="207378" cy="300587"/>
            </a:xfrm>
            <a:custGeom>
              <a:avLst/>
              <a:gdLst/>
              <a:ahLst/>
              <a:cxnLst/>
              <a:rect l="l" t="t" r="r" b="b"/>
              <a:pathLst>
                <a:path w="1949" h="2825" extrusionOk="0">
                  <a:moveTo>
                    <a:pt x="58" y="0"/>
                  </a:moveTo>
                  <a:lnTo>
                    <a:pt x="1" y="87"/>
                  </a:lnTo>
                  <a:cubicBezTo>
                    <a:pt x="28" y="137"/>
                    <a:pt x="51" y="173"/>
                    <a:pt x="78" y="244"/>
                  </a:cubicBezTo>
                  <a:cubicBezTo>
                    <a:pt x="78" y="251"/>
                    <a:pt x="87" y="259"/>
                    <a:pt x="87" y="273"/>
                  </a:cubicBezTo>
                  <a:lnTo>
                    <a:pt x="1495" y="2566"/>
                  </a:lnTo>
                  <a:lnTo>
                    <a:pt x="1948" y="282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4127126" y="8904989"/>
              <a:ext cx="237278" cy="831429"/>
            </a:xfrm>
            <a:custGeom>
              <a:avLst/>
              <a:gdLst/>
              <a:ahLst/>
              <a:cxnLst/>
              <a:rect l="l" t="t" r="r" b="b"/>
              <a:pathLst>
                <a:path w="2230" h="7814" extrusionOk="0">
                  <a:moveTo>
                    <a:pt x="130" y="1"/>
                  </a:moveTo>
                  <a:lnTo>
                    <a:pt x="130" y="7"/>
                  </a:lnTo>
                  <a:lnTo>
                    <a:pt x="1" y="195"/>
                  </a:lnTo>
                  <a:lnTo>
                    <a:pt x="1891" y="3019"/>
                  </a:lnTo>
                  <a:lnTo>
                    <a:pt x="425" y="6973"/>
                  </a:lnTo>
                  <a:lnTo>
                    <a:pt x="403" y="7023"/>
                  </a:lnTo>
                  <a:lnTo>
                    <a:pt x="108" y="7814"/>
                  </a:lnTo>
                  <a:lnTo>
                    <a:pt x="489" y="7591"/>
                  </a:lnTo>
                  <a:lnTo>
                    <a:pt x="684" y="7080"/>
                  </a:lnTo>
                  <a:lnTo>
                    <a:pt x="704" y="7023"/>
                  </a:lnTo>
                  <a:lnTo>
                    <a:pt x="2229" y="2890"/>
                  </a:lnTo>
                  <a:lnTo>
                    <a:pt x="2207" y="268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4089672" y="9198662"/>
              <a:ext cx="238767" cy="537758"/>
            </a:xfrm>
            <a:custGeom>
              <a:avLst/>
              <a:gdLst/>
              <a:ahLst/>
              <a:cxnLst/>
              <a:rect l="l" t="t" r="r" b="b"/>
              <a:pathLst>
                <a:path w="2244" h="5054" extrusionOk="0">
                  <a:moveTo>
                    <a:pt x="1790" y="1"/>
                  </a:moveTo>
                  <a:lnTo>
                    <a:pt x="223" y="4198"/>
                  </a:lnTo>
                  <a:lnTo>
                    <a:pt x="201" y="4250"/>
                  </a:lnTo>
                  <a:lnTo>
                    <a:pt x="1" y="4788"/>
                  </a:lnTo>
                  <a:lnTo>
                    <a:pt x="460" y="5054"/>
                  </a:lnTo>
                  <a:lnTo>
                    <a:pt x="755" y="4263"/>
                  </a:lnTo>
                  <a:lnTo>
                    <a:pt x="777" y="4213"/>
                  </a:lnTo>
                  <a:lnTo>
                    <a:pt x="2243" y="259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4026149" y="8817100"/>
              <a:ext cx="124065" cy="117894"/>
            </a:xfrm>
            <a:custGeom>
              <a:avLst/>
              <a:gdLst/>
              <a:ahLst/>
              <a:cxnLst/>
              <a:rect l="l" t="t" r="r" b="b"/>
              <a:pathLst>
                <a:path w="1166" h="1108" extrusionOk="0">
                  <a:moveTo>
                    <a:pt x="623" y="0"/>
                  </a:moveTo>
                  <a:cubicBezTo>
                    <a:pt x="524" y="0"/>
                    <a:pt x="454" y="27"/>
                    <a:pt x="418" y="43"/>
                  </a:cubicBezTo>
                  <a:cubicBezTo>
                    <a:pt x="418" y="43"/>
                    <a:pt x="382" y="57"/>
                    <a:pt x="339" y="86"/>
                  </a:cubicBezTo>
                  <a:cubicBezTo>
                    <a:pt x="310" y="100"/>
                    <a:pt x="310" y="100"/>
                    <a:pt x="266" y="137"/>
                  </a:cubicBezTo>
                  <a:cubicBezTo>
                    <a:pt x="260" y="150"/>
                    <a:pt x="246" y="159"/>
                    <a:pt x="237" y="173"/>
                  </a:cubicBezTo>
                  <a:cubicBezTo>
                    <a:pt x="223" y="193"/>
                    <a:pt x="203" y="216"/>
                    <a:pt x="180" y="237"/>
                  </a:cubicBezTo>
                  <a:lnTo>
                    <a:pt x="1" y="518"/>
                  </a:lnTo>
                  <a:cubicBezTo>
                    <a:pt x="30" y="518"/>
                    <a:pt x="58" y="525"/>
                    <a:pt x="87" y="532"/>
                  </a:cubicBezTo>
                  <a:cubicBezTo>
                    <a:pt x="123" y="538"/>
                    <a:pt x="166" y="554"/>
                    <a:pt x="223" y="575"/>
                  </a:cubicBezTo>
                  <a:cubicBezTo>
                    <a:pt x="260" y="590"/>
                    <a:pt x="303" y="611"/>
                    <a:pt x="346" y="640"/>
                  </a:cubicBezTo>
                  <a:cubicBezTo>
                    <a:pt x="367" y="647"/>
                    <a:pt x="382" y="654"/>
                    <a:pt x="396" y="661"/>
                  </a:cubicBezTo>
                  <a:cubicBezTo>
                    <a:pt x="496" y="720"/>
                    <a:pt x="598" y="790"/>
                    <a:pt x="684" y="863"/>
                  </a:cubicBezTo>
                  <a:cubicBezTo>
                    <a:pt x="691" y="870"/>
                    <a:pt x="705" y="883"/>
                    <a:pt x="720" y="892"/>
                  </a:cubicBezTo>
                  <a:cubicBezTo>
                    <a:pt x="734" y="913"/>
                    <a:pt x="748" y="927"/>
                    <a:pt x="763" y="942"/>
                  </a:cubicBezTo>
                  <a:cubicBezTo>
                    <a:pt x="791" y="963"/>
                    <a:pt x="813" y="992"/>
                    <a:pt x="827" y="1013"/>
                  </a:cubicBezTo>
                  <a:cubicBezTo>
                    <a:pt x="834" y="1021"/>
                    <a:pt x="841" y="1028"/>
                    <a:pt x="850" y="1035"/>
                  </a:cubicBezTo>
                  <a:cubicBezTo>
                    <a:pt x="863" y="1065"/>
                    <a:pt x="877" y="1085"/>
                    <a:pt x="893" y="1108"/>
                  </a:cubicBezTo>
                  <a:lnTo>
                    <a:pt x="950" y="1021"/>
                  </a:lnTo>
                  <a:lnTo>
                    <a:pt x="1079" y="833"/>
                  </a:lnTo>
                  <a:lnTo>
                    <a:pt x="1079" y="827"/>
                  </a:lnTo>
                  <a:cubicBezTo>
                    <a:pt x="1086" y="813"/>
                    <a:pt x="1093" y="797"/>
                    <a:pt x="1100" y="783"/>
                  </a:cubicBezTo>
                  <a:cubicBezTo>
                    <a:pt x="1108" y="777"/>
                    <a:pt x="1108" y="770"/>
                    <a:pt x="1115" y="763"/>
                  </a:cubicBezTo>
                  <a:cubicBezTo>
                    <a:pt x="1129" y="726"/>
                    <a:pt x="1143" y="690"/>
                    <a:pt x="1151" y="654"/>
                  </a:cubicBezTo>
                  <a:cubicBezTo>
                    <a:pt x="1151" y="640"/>
                    <a:pt x="1158" y="633"/>
                    <a:pt x="1158" y="618"/>
                  </a:cubicBezTo>
                  <a:cubicBezTo>
                    <a:pt x="1165" y="568"/>
                    <a:pt x="1165" y="504"/>
                    <a:pt x="1158" y="452"/>
                  </a:cubicBezTo>
                  <a:cubicBezTo>
                    <a:pt x="1122" y="237"/>
                    <a:pt x="956" y="57"/>
                    <a:pt x="748" y="14"/>
                  </a:cubicBezTo>
                  <a:cubicBezTo>
                    <a:pt x="702" y="4"/>
                    <a:pt x="660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4107335" y="8917332"/>
              <a:ext cx="22983" cy="37560"/>
            </a:xfrm>
            <a:custGeom>
              <a:avLst/>
              <a:gdLst/>
              <a:ahLst/>
              <a:cxnLst/>
              <a:rect l="l" t="t" r="r" b="b"/>
              <a:pathLst>
                <a:path w="216" h="353" extrusionOk="0">
                  <a:moveTo>
                    <a:pt x="0" y="0"/>
                  </a:moveTo>
                  <a:lnTo>
                    <a:pt x="216" y="352"/>
                  </a:lnTo>
                  <a:cubicBezTo>
                    <a:pt x="216" y="338"/>
                    <a:pt x="207" y="330"/>
                    <a:pt x="207" y="323"/>
                  </a:cubicBezTo>
                  <a:cubicBezTo>
                    <a:pt x="180" y="252"/>
                    <a:pt x="157" y="216"/>
                    <a:pt x="130" y="166"/>
                  </a:cubicBezTo>
                  <a:cubicBezTo>
                    <a:pt x="114" y="143"/>
                    <a:pt x="100" y="123"/>
                    <a:pt x="87" y="93"/>
                  </a:cubicBezTo>
                  <a:cubicBezTo>
                    <a:pt x="78" y="86"/>
                    <a:pt x="71" y="79"/>
                    <a:pt x="64" y="71"/>
                  </a:cubicBezTo>
                  <a:cubicBezTo>
                    <a:pt x="50" y="50"/>
                    <a:pt x="28" y="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793658" y="9001923"/>
              <a:ext cx="294522" cy="202378"/>
            </a:xfrm>
            <a:custGeom>
              <a:avLst/>
              <a:gdLst/>
              <a:ahLst/>
              <a:cxnLst/>
              <a:rect l="l" t="t" r="r" b="b"/>
              <a:pathLst>
                <a:path w="2768" h="1902" extrusionOk="0">
                  <a:moveTo>
                    <a:pt x="504" y="232"/>
                  </a:moveTo>
                  <a:cubicBezTo>
                    <a:pt x="601" y="232"/>
                    <a:pt x="742" y="267"/>
                    <a:pt x="921" y="340"/>
                  </a:cubicBezTo>
                  <a:cubicBezTo>
                    <a:pt x="1121" y="427"/>
                    <a:pt x="1344" y="556"/>
                    <a:pt x="1560" y="692"/>
                  </a:cubicBezTo>
                  <a:cubicBezTo>
                    <a:pt x="1870" y="901"/>
                    <a:pt x="2150" y="1139"/>
                    <a:pt x="2301" y="1339"/>
                  </a:cubicBezTo>
                  <a:cubicBezTo>
                    <a:pt x="2468" y="1556"/>
                    <a:pt x="2447" y="1675"/>
                    <a:pt x="2275" y="1675"/>
                  </a:cubicBezTo>
                  <a:cubicBezTo>
                    <a:pt x="2179" y="1675"/>
                    <a:pt x="2037" y="1639"/>
                    <a:pt x="1855" y="1562"/>
                  </a:cubicBezTo>
                  <a:cubicBezTo>
                    <a:pt x="1646" y="1475"/>
                    <a:pt x="1423" y="1355"/>
                    <a:pt x="1215" y="1210"/>
                  </a:cubicBezTo>
                  <a:cubicBezTo>
                    <a:pt x="906" y="1010"/>
                    <a:pt x="619" y="765"/>
                    <a:pt x="468" y="570"/>
                  </a:cubicBezTo>
                  <a:cubicBezTo>
                    <a:pt x="300" y="351"/>
                    <a:pt x="326" y="232"/>
                    <a:pt x="504" y="232"/>
                  </a:cubicBezTo>
                  <a:close/>
                  <a:moveTo>
                    <a:pt x="222" y="1"/>
                  </a:moveTo>
                  <a:cubicBezTo>
                    <a:pt x="135" y="1"/>
                    <a:pt x="77" y="23"/>
                    <a:pt x="50" y="68"/>
                  </a:cubicBezTo>
                  <a:cubicBezTo>
                    <a:pt x="0" y="138"/>
                    <a:pt x="43" y="268"/>
                    <a:pt x="179" y="449"/>
                  </a:cubicBezTo>
                  <a:cubicBezTo>
                    <a:pt x="381" y="708"/>
                    <a:pt x="756" y="1023"/>
                    <a:pt x="1158" y="1296"/>
                  </a:cubicBezTo>
                  <a:cubicBezTo>
                    <a:pt x="1439" y="1475"/>
                    <a:pt x="1732" y="1641"/>
                    <a:pt x="2006" y="1757"/>
                  </a:cubicBezTo>
                  <a:cubicBezTo>
                    <a:pt x="2240" y="1855"/>
                    <a:pt x="2424" y="1902"/>
                    <a:pt x="2550" y="1902"/>
                  </a:cubicBezTo>
                  <a:cubicBezTo>
                    <a:pt x="2636" y="1902"/>
                    <a:pt x="2695" y="1880"/>
                    <a:pt x="2724" y="1836"/>
                  </a:cubicBezTo>
                  <a:cubicBezTo>
                    <a:pt x="2767" y="1770"/>
                    <a:pt x="2733" y="1641"/>
                    <a:pt x="2595" y="1462"/>
                  </a:cubicBezTo>
                  <a:cubicBezTo>
                    <a:pt x="2395" y="1196"/>
                    <a:pt x="2020" y="880"/>
                    <a:pt x="1611" y="613"/>
                  </a:cubicBezTo>
                  <a:cubicBezTo>
                    <a:pt x="1337" y="427"/>
                    <a:pt x="1042" y="261"/>
                    <a:pt x="769" y="147"/>
                  </a:cubicBezTo>
                  <a:cubicBezTo>
                    <a:pt x="535" y="49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3825472" y="9026502"/>
              <a:ext cx="230787" cy="153752"/>
            </a:xfrm>
            <a:custGeom>
              <a:avLst/>
              <a:gdLst/>
              <a:ahLst/>
              <a:cxnLst/>
              <a:rect l="l" t="t" r="r" b="b"/>
              <a:pathLst>
                <a:path w="2169" h="1445" extrusionOk="0">
                  <a:moveTo>
                    <a:pt x="205" y="1"/>
                  </a:moveTo>
                  <a:cubicBezTo>
                    <a:pt x="27" y="1"/>
                    <a:pt x="1" y="120"/>
                    <a:pt x="169" y="339"/>
                  </a:cubicBezTo>
                  <a:cubicBezTo>
                    <a:pt x="320" y="534"/>
                    <a:pt x="607" y="779"/>
                    <a:pt x="916" y="979"/>
                  </a:cubicBezTo>
                  <a:cubicBezTo>
                    <a:pt x="1124" y="1124"/>
                    <a:pt x="1347" y="1244"/>
                    <a:pt x="1556" y="1331"/>
                  </a:cubicBezTo>
                  <a:cubicBezTo>
                    <a:pt x="1738" y="1408"/>
                    <a:pt x="1880" y="1444"/>
                    <a:pt x="1976" y="1444"/>
                  </a:cubicBezTo>
                  <a:cubicBezTo>
                    <a:pt x="2148" y="1444"/>
                    <a:pt x="2169" y="1325"/>
                    <a:pt x="2002" y="1108"/>
                  </a:cubicBezTo>
                  <a:cubicBezTo>
                    <a:pt x="1851" y="908"/>
                    <a:pt x="1571" y="670"/>
                    <a:pt x="1261" y="461"/>
                  </a:cubicBezTo>
                  <a:cubicBezTo>
                    <a:pt x="1045" y="325"/>
                    <a:pt x="822" y="196"/>
                    <a:pt x="622" y="109"/>
                  </a:cubicBezTo>
                  <a:cubicBezTo>
                    <a:pt x="443" y="36"/>
                    <a:pt x="302" y="1"/>
                    <a:pt x="205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3798978" y="8870940"/>
              <a:ext cx="345170" cy="326336"/>
            </a:xfrm>
            <a:custGeom>
              <a:avLst/>
              <a:gdLst/>
              <a:ahLst/>
              <a:cxnLst/>
              <a:rect l="l" t="t" r="r" b="b"/>
              <a:pathLst>
                <a:path w="3244" h="3067" extrusionOk="0">
                  <a:moveTo>
                    <a:pt x="3" y="1293"/>
                  </a:moveTo>
                  <a:cubicBezTo>
                    <a:pt x="2" y="1295"/>
                    <a:pt x="1" y="1297"/>
                    <a:pt x="0" y="1299"/>
                  </a:cubicBezTo>
                  <a:cubicBezTo>
                    <a:pt x="1" y="1297"/>
                    <a:pt x="2" y="1295"/>
                    <a:pt x="3" y="1293"/>
                  </a:cubicBezTo>
                  <a:close/>
                  <a:moveTo>
                    <a:pt x="1962" y="1"/>
                  </a:moveTo>
                  <a:cubicBezTo>
                    <a:pt x="1859" y="1"/>
                    <a:pt x="1767" y="12"/>
                    <a:pt x="1698" y="26"/>
                  </a:cubicBezTo>
                  <a:cubicBezTo>
                    <a:pt x="1423" y="69"/>
                    <a:pt x="1208" y="177"/>
                    <a:pt x="1130" y="214"/>
                  </a:cubicBezTo>
                  <a:cubicBezTo>
                    <a:pt x="914" y="314"/>
                    <a:pt x="706" y="472"/>
                    <a:pt x="626" y="536"/>
                  </a:cubicBezTo>
                  <a:cubicBezTo>
                    <a:pt x="554" y="593"/>
                    <a:pt x="474" y="666"/>
                    <a:pt x="388" y="759"/>
                  </a:cubicBezTo>
                  <a:cubicBezTo>
                    <a:pt x="368" y="781"/>
                    <a:pt x="338" y="817"/>
                    <a:pt x="318" y="838"/>
                  </a:cubicBezTo>
                  <a:cubicBezTo>
                    <a:pt x="281" y="881"/>
                    <a:pt x="238" y="947"/>
                    <a:pt x="202" y="990"/>
                  </a:cubicBezTo>
                  <a:cubicBezTo>
                    <a:pt x="139" y="1088"/>
                    <a:pt x="68" y="1193"/>
                    <a:pt x="3" y="1293"/>
                  </a:cubicBezTo>
                  <a:lnTo>
                    <a:pt x="3" y="1293"/>
                  </a:lnTo>
                  <a:cubicBezTo>
                    <a:pt x="31" y="1253"/>
                    <a:pt x="89" y="1232"/>
                    <a:pt x="172" y="1232"/>
                  </a:cubicBezTo>
                  <a:cubicBezTo>
                    <a:pt x="299" y="1232"/>
                    <a:pt x="485" y="1280"/>
                    <a:pt x="719" y="1378"/>
                  </a:cubicBezTo>
                  <a:cubicBezTo>
                    <a:pt x="992" y="1492"/>
                    <a:pt x="1287" y="1658"/>
                    <a:pt x="1561" y="1844"/>
                  </a:cubicBezTo>
                  <a:cubicBezTo>
                    <a:pt x="1970" y="2111"/>
                    <a:pt x="2345" y="2427"/>
                    <a:pt x="2545" y="2693"/>
                  </a:cubicBezTo>
                  <a:cubicBezTo>
                    <a:pt x="2682" y="2871"/>
                    <a:pt x="2717" y="2999"/>
                    <a:pt x="2675" y="3065"/>
                  </a:cubicBezTo>
                  <a:lnTo>
                    <a:pt x="2675" y="3065"/>
                  </a:lnTo>
                  <a:cubicBezTo>
                    <a:pt x="2740" y="2964"/>
                    <a:pt x="2812" y="2865"/>
                    <a:pt x="2876" y="2765"/>
                  </a:cubicBezTo>
                  <a:cubicBezTo>
                    <a:pt x="3028" y="2542"/>
                    <a:pt x="3098" y="2304"/>
                    <a:pt x="3128" y="2189"/>
                  </a:cubicBezTo>
                  <a:cubicBezTo>
                    <a:pt x="3135" y="2182"/>
                    <a:pt x="3214" y="1902"/>
                    <a:pt x="3235" y="1601"/>
                  </a:cubicBezTo>
                  <a:cubicBezTo>
                    <a:pt x="3243" y="1406"/>
                    <a:pt x="3235" y="1226"/>
                    <a:pt x="3178" y="997"/>
                  </a:cubicBezTo>
                  <a:cubicBezTo>
                    <a:pt x="3178" y="997"/>
                    <a:pt x="3157" y="888"/>
                    <a:pt x="3114" y="788"/>
                  </a:cubicBezTo>
                  <a:lnTo>
                    <a:pt x="2898" y="436"/>
                  </a:lnTo>
                  <a:cubicBezTo>
                    <a:pt x="2883" y="421"/>
                    <a:pt x="2869" y="407"/>
                    <a:pt x="2855" y="386"/>
                  </a:cubicBezTo>
                  <a:cubicBezTo>
                    <a:pt x="2840" y="377"/>
                    <a:pt x="2826" y="364"/>
                    <a:pt x="2819" y="357"/>
                  </a:cubicBezTo>
                  <a:cubicBezTo>
                    <a:pt x="2733" y="284"/>
                    <a:pt x="2631" y="214"/>
                    <a:pt x="2531" y="155"/>
                  </a:cubicBezTo>
                  <a:cubicBezTo>
                    <a:pt x="2517" y="148"/>
                    <a:pt x="2502" y="141"/>
                    <a:pt x="2481" y="134"/>
                  </a:cubicBezTo>
                  <a:cubicBezTo>
                    <a:pt x="2438" y="105"/>
                    <a:pt x="2395" y="84"/>
                    <a:pt x="2358" y="69"/>
                  </a:cubicBezTo>
                  <a:cubicBezTo>
                    <a:pt x="2301" y="48"/>
                    <a:pt x="2258" y="32"/>
                    <a:pt x="2222" y="26"/>
                  </a:cubicBezTo>
                  <a:cubicBezTo>
                    <a:pt x="2193" y="19"/>
                    <a:pt x="2165" y="12"/>
                    <a:pt x="2136" y="12"/>
                  </a:cubicBezTo>
                  <a:cubicBezTo>
                    <a:pt x="2076" y="4"/>
                    <a:pt x="2018" y="1"/>
                    <a:pt x="1962" y="1"/>
                  </a:cubicBezTo>
                  <a:close/>
                  <a:moveTo>
                    <a:pt x="2675" y="3065"/>
                  </a:moveTo>
                  <a:cubicBezTo>
                    <a:pt x="2675" y="3066"/>
                    <a:pt x="2674" y="3066"/>
                    <a:pt x="2674" y="3067"/>
                  </a:cubicBezTo>
                  <a:cubicBezTo>
                    <a:pt x="2674" y="3066"/>
                    <a:pt x="2675" y="3066"/>
                    <a:pt x="2675" y="30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218585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0"/>
          <p:cNvGrpSpPr/>
          <p:nvPr/>
        </p:nvGrpSpPr>
        <p:grpSpPr>
          <a:xfrm>
            <a:off x="2349436" y="423098"/>
            <a:ext cx="9606501" cy="6120209"/>
            <a:chOff x="1762077" y="317323"/>
            <a:chExt cx="7204876" cy="4590157"/>
          </a:xfrm>
        </p:grpSpPr>
        <p:sp>
          <p:nvSpPr>
            <p:cNvPr id="281" name="Google Shape;281;p20"/>
            <p:cNvSpPr/>
            <p:nvPr/>
          </p:nvSpPr>
          <p:spPr>
            <a:xfrm>
              <a:off x="8801727" y="11649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8449803" y="195354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83" name="Google Shape;283;p20"/>
            <p:cNvGrpSpPr/>
            <p:nvPr/>
          </p:nvGrpSpPr>
          <p:grpSpPr>
            <a:xfrm>
              <a:off x="8170040" y="317323"/>
              <a:ext cx="114150" cy="114196"/>
              <a:chOff x="-685100" y="4136737"/>
              <a:chExt cx="38359" cy="38359"/>
            </a:xfrm>
          </p:grpSpPr>
          <p:sp>
            <p:nvSpPr>
              <p:cNvPr id="284" name="Google Shape;284;p2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5" name="Google Shape;285;p2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86" name="Google Shape;286;p20"/>
            <p:cNvSpPr/>
            <p:nvPr/>
          </p:nvSpPr>
          <p:spPr>
            <a:xfrm>
              <a:off x="1762077" y="47722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6411616" y="1915200"/>
            <a:ext cx="34308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1"/>
          </p:nvPr>
        </p:nvSpPr>
        <p:spPr>
          <a:xfrm>
            <a:off x="6411783" y="3329600"/>
            <a:ext cx="3430800" cy="1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824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1524000" y="5197367"/>
            <a:ext cx="9144000" cy="82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06780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1"/>
          <p:cNvGrpSpPr/>
          <p:nvPr/>
        </p:nvGrpSpPr>
        <p:grpSpPr>
          <a:xfrm>
            <a:off x="282247" y="359597"/>
            <a:ext cx="1301840" cy="1393184"/>
            <a:chOff x="211685" y="269698"/>
            <a:chExt cx="976380" cy="1044888"/>
          </a:xfrm>
        </p:grpSpPr>
        <p:sp>
          <p:nvSpPr>
            <p:cNvPr id="291" name="Google Shape;291;p21"/>
            <p:cNvSpPr/>
            <p:nvPr/>
          </p:nvSpPr>
          <p:spPr>
            <a:xfrm>
              <a:off x="275053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92" name="Google Shape;292;p21"/>
            <p:cNvGrpSpPr/>
            <p:nvPr/>
          </p:nvGrpSpPr>
          <p:grpSpPr>
            <a:xfrm>
              <a:off x="1073915" y="269698"/>
              <a:ext cx="114150" cy="114196"/>
              <a:chOff x="-685100" y="4136737"/>
              <a:chExt cx="38359" cy="38359"/>
            </a:xfrm>
          </p:grpSpPr>
          <p:sp>
            <p:nvSpPr>
              <p:cNvPr id="293" name="Google Shape;293;p2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95" name="Google Shape;295;p21"/>
            <p:cNvSpPr/>
            <p:nvPr/>
          </p:nvSpPr>
          <p:spPr>
            <a:xfrm>
              <a:off x="211685" y="12138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16762" y="3839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7" name="Google Shape;297;p21"/>
          <p:cNvSpPr txBox="1">
            <a:spLocks noGrp="1"/>
          </p:cNvSpPr>
          <p:nvPr>
            <p:ph type="title"/>
          </p:nvPr>
        </p:nvSpPr>
        <p:spPr>
          <a:xfrm>
            <a:off x="3223517" y="2807793"/>
            <a:ext cx="30124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1"/>
          </p:nvPr>
        </p:nvSpPr>
        <p:spPr>
          <a:xfrm>
            <a:off x="3223533" y="4199765"/>
            <a:ext cx="3012400" cy="17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024914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2"/>
          <p:cNvGrpSpPr/>
          <p:nvPr/>
        </p:nvGrpSpPr>
        <p:grpSpPr>
          <a:xfrm>
            <a:off x="-222213" y="2272139"/>
            <a:ext cx="12304311" cy="4181312"/>
            <a:chOff x="-166660" y="1704104"/>
            <a:chExt cx="9228233" cy="3135984"/>
          </a:xfrm>
        </p:grpSpPr>
        <p:sp>
          <p:nvSpPr>
            <p:cNvPr id="301" name="Google Shape;301;p22"/>
            <p:cNvSpPr/>
            <p:nvPr/>
          </p:nvSpPr>
          <p:spPr>
            <a:xfrm>
              <a:off x="-166660" y="21093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252477" y="17041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03785" y="2348197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04" name="Google Shape;304;p22"/>
            <p:cNvGrpSpPr/>
            <p:nvPr/>
          </p:nvGrpSpPr>
          <p:grpSpPr>
            <a:xfrm>
              <a:off x="8830365" y="3760098"/>
              <a:ext cx="114150" cy="114196"/>
              <a:chOff x="-685100" y="4136737"/>
              <a:chExt cx="38359" cy="38359"/>
            </a:xfrm>
          </p:grpSpPr>
          <p:sp>
            <p:nvSpPr>
              <p:cNvPr id="305" name="Google Shape;305;p22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6" name="Google Shape;306;p22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07" name="Google Shape;307;p22"/>
            <p:cNvSpPr/>
            <p:nvPr/>
          </p:nvSpPr>
          <p:spPr>
            <a:xfrm>
              <a:off x="8642440" y="44472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590762" y="40509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8430785" y="47407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10272000" cy="1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8428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3"/>
          <p:cNvGrpSpPr/>
          <p:nvPr/>
        </p:nvGrpSpPr>
        <p:grpSpPr>
          <a:xfrm>
            <a:off x="230671" y="857772"/>
            <a:ext cx="11698024" cy="5705152"/>
            <a:chOff x="173003" y="643329"/>
            <a:chExt cx="8773518" cy="4278864"/>
          </a:xfrm>
        </p:grpSpPr>
        <p:grpSp>
          <p:nvGrpSpPr>
            <p:cNvPr id="314" name="Google Shape;314;p23"/>
            <p:cNvGrpSpPr/>
            <p:nvPr/>
          </p:nvGrpSpPr>
          <p:grpSpPr>
            <a:xfrm>
              <a:off x="173003" y="4096500"/>
              <a:ext cx="967437" cy="825693"/>
              <a:chOff x="173003" y="4096500"/>
              <a:chExt cx="967437" cy="825693"/>
            </a:xfrm>
          </p:grpSpPr>
          <p:grpSp>
            <p:nvGrpSpPr>
              <p:cNvPr id="315" name="Google Shape;315;p23"/>
              <p:cNvGrpSpPr/>
              <p:nvPr/>
            </p:nvGrpSpPr>
            <p:grpSpPr>
              <a:xfrm>
                <a:off x="1026290" y="4807998"/>
                <a:ext cx="114150" cy="114196"/>
                <a:chOff x="-685100" y="4136737"/>
                <a:chExt cx="38359" cy="38359"/>
              </a:xfrm>
            </p:grpSpPr>
            <p:sp>
              <p:nvSpPr>
                <p:cNvPr id="316" name="Google Shape;316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318" name="Google Shape;318;p23"/>
              <p:cNvSpPr/>
              <p:nvPr/>
            </p:nvSpPr>
            <p:spPr>
              <a:xfrm>
                <a:off x="173003" y="4580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92962" y="40965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20" name="Google Shape;320;p23"/>
            <p:cNvGrpSpPr/>
            <p:nvPr/>
          </p:nvGrpSpPr>
          <p:grpSpPr>
            <a:xfrm>
              <a:off x="8422315" y="643329"/>
              <a:ext cx="524205" cy="880858"/>
              <a:chOff x="8422315" y="643329"/>
              <a:chExt cx="524205" cy="880858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8841460" y="105746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8430777" y="64332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8422315" y="14976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6507396" y="3689567"/>
            <a:ext cx="3618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2066200" y="3689567"/>
            <a:ext cx="3618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2066201" y="3155660"/>
            <a:ext cx="3618400" cy="7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6507400" y="3155660"/>
            <a:ext cx="3618400" cy="7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128242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4"/>
          <p:cNvGrpSpPr/>
          <p:nvPr/>
        </p:nvGrpSpPr>
        <p:grpSpPr>
          <a:xfrm>
            <a:off x="315454" y="304497"/>
            <a:ext cx="11729969" cy="6280301"/>
            <a:chOff x="236590" y="228373"/>
            <a:chExt cx="8797477" cy="4710226"/>
          </a:xfrm>
        </p:grpSpPr>
        <p:grpSp>
          <p:nvGrpSpPr>
            <p:cNvPr id="331" name="Google Shape;331;p24"/>
            <p:cNvGrpSpPr/>
            <p:nvPr/>
          </p:nvGrpSpPr>
          <p:grpSpPr>
            <a:xfrm>
              <a:off x="513562" y="228373"/>
              <a:ext cx="8520505" cy="4710226"/>
              <a:chOff x="513562" y="228373"/>
              <a:chExt cx="8520505" cy="4710226"/>
            </a:xfrm>
          </p:grpSpPr>
          <p:grpSp>
            <p:nvGrpSpPr>
              <p:cNvPr id="332" name="Google Shape;332;p24"/>
              <p:cNvGrpSpPr/>
              <p:nvPr/>
            </p:nvGrpSpPr>
            <p:grpSpPr>
              <a:xfrm>
                <a:off x="8699790" y="3091698"/>
                <a:ext cx="114150" cy="114196"/>
                <a:chOff x="-685100" y="4136737"/>
                <a:chExt cx="38359" cy="38359"/>
              </a:xfrm>
            </p:grpSpPr>
            <p:sp>
              <p:nvSpPr>
                <p:cNvPr id="333" name="Google Shape;333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35" name="Google Shape;335;p24"/>
              <p:cNvGrpSpPr/>
              <p:nvPr/>
            </p:nvGrpSpPr>
            <p:grpSpPr>
              <a:xfrm>
                <a:off x="513562" y="228373"/>
                <a:ext cx="8061130" cy="4710226"/>
                <a:chOff x="513562" y="228373"/>
                <a:chExt cx="8061130" cy="4710226"/>
              </a:xfrm>
            </p:grpSpPr>
            <p:sp>
              <p:nvSpPr>
                <p:cNvPr id="336" name="Google Shape;336;p24"/>
                <p:cNvSpPr/>
                <p:nvPr/>
              </p:nvSpPr>
              <p:spPr>
                <a:xfrm>
                  <a:off x="513562" y="44519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906835" y="4837822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338" name="Google Shape;338;p24"/>
                <p:cNvGrpSpPr/>
                <p:nvPr/>
              </p:nvGrpSpPr>
              <p:grpSpPr>
                <a:xfrm>
                  <a:off x="7899840" y="2283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9" name="Google Shape;339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40" name="Google Shape;340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341" name="Google Shape;341;p24"/>
                <p:cNvSpPr/>
                <p:nvPr/>
              </p:nvSpPr>
              <p:spPr>
                <a:xfrm>
                  <a:off x="8475537" y="4898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342" name="Google Shape;342;p24"/>
              <p:cNvSpPr/>
              <p:nvPr/>
            </p:nvSpPr>
            <p:spPr>
              <a:xfrm>
                <a:off x="8934912" y="34736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43" name="Google Shape;343;p24"/>
            <p:cNvSpPr/>
            <p:nvPr/>
          </p:nvSpPr>
          <p:spPr>
            <a:xfrm>
              <a:off x="236590" y="48133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8325640" y="22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5525625" y="2233533"/>
            <a:ext cx="4013600" cy="2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2"/>
          </p:nvPr>
        </p:nvSpPr>
        <p:spPr>
          <a:xfrm>
            <a:off x="969100" y="2233533"/>
            <a:ext cx="4013600" cy="2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94461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5"/>
          <p:cNvGrpSpPr/>
          <p:nvPr/>
        </p:nvGrpSpPr>
        <p:grpSpPr>
          <a:xfrm>
            <a:off x="222420" y="324839"/>
            <a:ext cx="11568411" cy="6334852"/>
            <a:chOff x="166815" y="243629"/>
            <a:chExt cx="8676308" cy="4751139"/>
          </a:xfrm>
        </p:grpSpPr>
        <p:sp>
          <p:nvSpPr>
            <p:cNvPr id="350" name="Google Shape;350;p25"/>
            <p:cNvSpPr/>
            <p:nvPr/>
          </p:nvSpPr>
          <p:spPr>
            <a:xfrm>
              <a:off x="8652960" y="603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8009027" y="243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8423990" y="297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166815" y="48805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323860" y="43279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585962" y="46848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56" name="Google Shape;356;p25"/>
            <p:cNvGrpSpPr/>
            <p:nvPr/>
          </p:nvGrpSpPr>
          <p:grpSpPr>
            <a:xfrm>
              <a:off x="984215" y="4880573"/>
              <a:ext cx="114150" cy="114196"/>
              <a:chOff x="-685100" y="4136737"/>
              <a:chExt cx="38359" cy="38359"/>
            </a:xfrm>
          </p:grpSpPr>
          <p:sp>
            <p:nvSpPr>
              <p:cNvPr id="357" name="Google Shape;357;p2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359" name="Google Shape;359;p2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1"/>
          </p:nvPr>
        </p:nvSpPr>
        <p:spPr>
          <a:xfrm>
            <a:off x="960000" y="1519395"/>
            <a:ext cx="5123200" cy="4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1" name="Google Shape;361;p25"/>
          <p:cNvSpPr txBox="1">
            <a:spLocks noGrp="1"/>
          </p:cNvSpPr>
          <p:nvPr>
            <p:ph type="body" idx="2"/>
          </p:nvPr>
        </p:nvSpPr>
        <p:spPr>
          <a:xfrm>
            <a:off x="6117833" y="1519395"/>
            <a:ext cx="5123200" cy="4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81084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6"/>
          <p:cNvGrpSpPr/>
          <p:nvPr/>
        </p:nvGrpSpPr>
        <p:grpSpPr>
          <a:xfrm>
            <a:off x="-278680" y="719331"/>
            <a:ext cx="12205411" cy="5894939"/>
            <a:chOff x="-209010" y="539498"/>
            <a:chExt cx="9154058" cy="4421204"/>
          </a:xfrm>
        </p:grpSpPr>
        <p:sp>
          <p:nvSpPr>
            <p:cNvPr id="364" name="Google Shape;364;p26"/>
            <p:cNvSpPr/>
            <p:nvPr/>
          </p:nvSpPr>
          <p:spPr>
            <a:xfrm>
              <a:off x="137152" y="9781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65" name="Google Shape;365;p26"/>
            <p:cNvGrpSpPr/>
            <p:nvPr/>
          </p:nvGrpSpPr>
          <p:grpSpPr>
            <a:xfrm>
              <a:off x="442090" y="539498"/>
              <a:ext cx="114150" cy="114196"/>
              <a:chOff x="-685100" y="4136737"/>
              <a:chExt cx="38359" cy="38359"/>
            </a:xfrm>
          </p:grpSpPr>
          <p:sp>
            <p:nvSpPr>
              <p:cNvPr id="366" name="Google Shape;366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68" name="Google Shape;368;p26"/>
            <p:cNvSpPr/>
            <p:nvPr/>
          </p:nvSpPr>
          <p:spPr>
            <a:xfrm>
              <a:off x="-209010" y="6537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8111350" y="4861351"/>
              <a:ext cx="105074" cy="99351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8525915" y="4934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8548850" y="45046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72" name="Google Shape;372;p26"/>
            <p:cNvGrpSpPr/>
            <p:nvPr/>
          </p:nvGrpSpPr>
          <p:grpSpPr>
            <a:xfrm>
              <a:off x="8807965" y="4028023"/>
              <a:ext cx="114162" cy="114196"/>
              <a:chOff x="-731163" y="4510964"/>
              <a:chExt cx="38363" cy="38359"/>
            </a:xfrm>
          </p:grpSpPr>
          <p:sp>
            <p:nvSpPr>
              <p:cNvPr id="373" name="Google Shape;373;p26"/>
              <p:cNvSpPr/>
              <p:nvPr/>
            </p:nvSpPr>
            <p:spPr>
              <a:xfrm>
                <a:off x="-731163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-731159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subTitle" idx="1"/>
          </p:nvPr>
        </p:nvSpPr>
        <p:spPr>
          <a:xfrm>
            <a:off x="959984" y="3690111"/>
            <a:ext cx="294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7" name="Google Shape;377;p26"/>
          <p:cNvSpPr txBox="1">
            <a:spLocks noGrp="1"/>
          </p:cNvSpPr>
          <p:nvPr>
            <p:ph type="subTitle" idx="2"/>
          </p:nvPr>
        </p:nvSpPr>
        <p:spPr>
          <a:xfrm>
            <a:off x="4412960" y="3690111"/>
            <a:ext cx="294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subTitle" idx="3"/>
          </p:nvPr>
        </p:nvSpPr>
        <p:spPr>
          <a:xfrm>
            <a:off x="7865936" y="3690111"/>
            <a:ext cx="29492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9" name="Google Shape;379;p26"/>
          <p:cNvSpPr txBox="1">
            <a:spLocks noGrp="1"/>
          </p:cNvSpPr>
          <p:nvPr>
            <p:ph type="subTitle" idx="4"/>
          </p:nvPr>
        </p:nvSpPr>
        <p:spPr>
          <a:xfrm>
            <a:off x="959984" y="3153667"/>
            <a:ext cx="2949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80" name="Google Shape;380;p26"/>
          <p:cNvSpPr txBox="1">
            <a:spLocks noGrp="1"/>
          </p:cNvSpPr>
          <p:nvPr>
            <p:ph type="subTitle" idx="5"/>
          </p:nvPr>
        </p:nvSpPr>
        <p:spPr>
          <a:xfrm>
            <a:off x="4412960" y="3153667"/>
            <a:ext cx="2949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subTitle" idx="6"/>
          </p:nvPr>
        </p:nvSpPr>
        <p:spPr>
          <a:xfrm>
            <a:off x="7865936" y="3153667"/>
            <a:ext cx="2949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58411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7"/>
          <p:cNvGrpSpPr/>
          <p:nvPr/>
        </p:nvGrpSpPr>
        <p:grpSpPr>
          <a:xfrm>
            <a:off x="366737" y="1268521"/>
            <a:ext cx="11591720" cy="5395003"/>
            <a:chOff x="275053" y="951391"/>
            <a:chExt cx="8693790" cy="4046252"/>
          </a:xfrm>
        </p:grpSpPr>
        <p:grpSp>
          <p:nvGrpSpPr>
            <p:cNvPr id="384" name="Google Shape;384;p27"/>
            <p:cNvGrpSpPr/>
            <p:nvPr/>
          </p:nvGrpSpPr>
          <p:grpSpPr>
            <a:xfrm>
              <a:off x="1229490" y="4883448"/>
              <a:ext cx="114150" cy="114196"/>
              <a:chOff x="-685100" y="4136737"/>
              <a:chExt cx="38359" cy="38359"/>
            </a:xfrm>
          </p:grpSpPr>
          <p:sp>
            <p:nvSpPr>
              <p:cNvPr id="385" name="Google Shape;385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87" name="Google Shape;387;p27"/>
            <p:cNvSpPr/>
            <p:nvPr/>
          </p:nvSpPr>
          <p:spPr>
            <a:xfrm>
              <a:off x="275053" y="4893276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08927" y="4422021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8669860" y="9513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8355790" y="21027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8869687" y="17170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"/>
          </p:nvPr>
        </p:nvSpPr>
        <p:spPr>
          <a:xfrm>
            <a:off x="4722497" y="2955232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2"/>
          </p:nvPr>
        </p:nvSpPr>
        <p:spPr>
          <a:xfrm>
            <a:off x="8011600" y="2955232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3"/>
          </p:nvPr>
        </p:nvSpPr>
        <p:spPr>
          <a:xfrm>
            <a:off x="4722497" y="526088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6" name="Google Shape;396;p27"/>
          <p:cNvSpPr txBox="1">
            <a:spLocks noGrp="1"/>
          </p:cNvSpPr>
          <p:nvPr>
            <p:ph type="subTitle" idx="4"/>
          </p:nvPr>
        </p:nvSpPr>
        <p:spPr>
          <a:xfrm>
            <a:off x="8011600" y="526088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7" name="Google Shape;397;p27"/>
          <p:cNvSpPr txBox="1">
            <a:spLocks noGrp="1"/>
          </p:cNvSpPr>
          <p:nvPr>
            <p:ph type="subTitle" idx="5"/>
          </p:nvPr>
        </p:nvSpPr>
        <p:spPr>
          <a:xfrm>
            <a:off x="4722497" y="2484299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subTitle" idx="6"/>
          </p:nvPr>
        </p:nvSpPr>
        <p:spPr>
          <a:xfrm>
            <a:off x="4722497" y="4796468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7"/>
          </p:nvPr>
        </p:nvSpPr>
        <p:spPr>
          <a:xfrm>
            <a:off x="8011600" y="2484299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subTitle" idx="8"/>
          </p:nvPr>
        </p:nvSpPr>
        <p:spPr>
          <a:xfrm>
            <a:off x="8011600" y="4796468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38398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8"/>
          <p:cNvGrpSpPr/>
          <p:nvPr/>
        </p:nvGrpSpPr>
        <p:grpSpPr>
          <a:xfrm>
            <a:off x="276614" y="335434"/>
            <a:ext cx="11734524" cy="4867433"/>
            <a:chOff x="207460" y="251575"/>
            <a:chExt cx="8800893" cy="3650575"/>
          </a:xfrm>
        </p:grpSpPr>
        <p:sp>
          <p:nvSpPr>
            <p:cNvPr id="403" name="Google Shape;403;p28"/>
            <p:cNvSpPr/>
            <p:nvPr/>
          </p:nvSpPr>
          <p:spPr>
            <a:xfrm>
              <a:off x="207460" y="367181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84537" y="38028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312515" y="3314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06" name="Google Shape;406;p28"/>
            <p:cNvGrpSpPr/>
            <p:nvPr/>
          </p:nvGrpSpPr>
          <p:grpSpPr>
            <a:xfrm>
              <a:off x="8658990" y="797848"/>
              <a:ext cx="114150" cy="114196"/>
              <a:chOff x="-685100" y="4136737"/>
              <a:chExt cx="38359" cy="38359"/>
            </a:xfrm>
          </p:grpSpPr>
          <p:sp>
            <p:nvSpPr>
              <p:cNvPr id="407" name="Google Shape;407;p2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09" name="Google Shape;409;p28"/>
            <p:cNvSpPr/>
            <p:nvPr/>
          </p:nvSpPr>
          <p:spPr>
            <a:xfrm>
              <a:off x="8423990" y="1288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8843127" y="1659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7912110" y="30673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8666500" y="2515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3" name="Google Shape;413;p28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14" name="Google Shape;414;p28"/>
          <p:cNvSpPr txBox="1">
            <a:spLocks noGrp="1"/>
          </p:cNvSpPr>
          <p:nvPr>
            <p:ph type="subTitle" idx="1"/>
          </p:nvPr>
        </p:nvSpPr>
        <p:spPr>
          <a:xfrm>
            <a:off x="5066972" y="1784960"/>
            <a:ext cx="49104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5" name="Google Shape;415;p28"/>
          <p:cNvSpPr txBox="1">
            <a:spLocks noGrp="1"/>
          </p:cNvSpPr>
          <p:nvPr>
            <p:ph type="subTitle" idx="2"/>
          </p:nvPr>
        </p:nvSpPr>
        <p:spPr>
          <a:xfrm>
            <a:off x="5375180" y="2727059"/>
            <a:ext cx="4910400" cy="5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6" name="Google Shape;416;p28"/>
          <p:cNvSpPr txBox="1">
            <a:spLocks noGrp="1"/>
          </p:cNvSpPr>
          <p:nvPr>
            <p:ph type="subTitle" idx="3"/>
          </p:nvPr>
        </p:nvSpPr>
        <p:spPr>
          <a:xfrm>
            <a:off x="5991595" y="4603255"/>
            <a:ext cx="49104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7" name="Google Shape;417;p28"/>
          <p:cNvSpPr txBox="1">
            <a:spLocks noGrp="1"/>
          </p:cNvSpPr>
          <p:nvPr>
            <p:ph type="subTitle" idx="4"/>
          </p:nvPr>
        </p:nvSpPr>
        <p:spPr>
          <a:xfrm>
            <a:off x="6299803" y="5545352"/>
            <a:ext cx="49104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8" name="Google Shape;418;p28"/>
          <p:cNvSpPr txBox="1">
            <a:spLocks noGrp="1"/>
          </p:cNvSpPr>
          <p:nvPr>
            <p:ph type="subTitle" idx="5"/>
          </p:nvPr>
        </p:nvSpPr>
        <p:spPr>
          <a:xfrm>
            <a:off x="1576183" y="1784960"/>
            <a:ext cx="35160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subTitle" idx="6"/>
          </p:nvPr>
        </p:nvSpPr>
        <p:spPr>
          <a:xfrm>
            <a:off x="2500808" y="4605255"/>
            <a:ext cx="35160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0" name="Google Shape;420;p28"/>
          <p:cNvSpPr txBox="1">
            <a:spLocks noGrp="1"/>
          </p:cNvSpPr>
          <p:nvPr>
            <p:ph type="subTitle" idx="7"/>
          </p:nvPr>
        </p:nvSpPr>
        <p:spPr>
          <a:xfrm>
            <a:off x="1884391" y="2725059"/>
            <a:ext cx="35160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1" name="Google Shape;421;p28"/>
          <p:cNvSpPr txBox="1">
            <a:spLocks noGrp="1"/>
          </p:cNvSpPr>
          <p:nvPr>
            <p:ph type="subTitle" idx="8"/>
          </p:nvPr>
        </p:nvSpPr>
        <p:spPr>
          <a:xfrm>
            <a:off x="2809016" y="5545352"/>
            <a:ext cx="35160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subTitle" idx="9"/>
          </p:nvPr>
        </p:nvSpPr>
        <p:spPr>
          <a:xfrm>
            <a:off x="5683387" y="3665156"/>
            <a:ext cx="4910400" cy="5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13"/>
          </p:nvPr>
        </p:nvSpPr>
        <p:spPr>
          <a:xfrm>
            <a:off x="2192599" y="3665156"/>
            <a:ext cx="35160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424" name="Google Shape;424;p28"/>
          <p:cNvGrpSpPr/>
          <p:nvPr/>
        </p:nvGrpSpPr>
        <p:grpSpPr>
          <a:xfrm flipH="1">
            <a:off x="142624" y="5850456"/>
            <a:ext cx="1741765" cy="1534299"/>
            <a:chOff x="148148" y="2447899"/>
            <a:chExt cx="2423606" cy="2134924"/>
          </a:xfrm>
        </p:grpSpPr>
        <p:grpSp>
          <p:nvGrpSpPr>
            <p:cNvPr id="425" name="Google Shape;425;p28"/>
            <p:cNvGrpSpPr/>
            <p:nvPr/>
          </p:nvGrpSpPr>
          <p:grpSpPr>
            <a:xfrm>
              <a:off x="148148" y="2447899"/>
              <a:ext cx="2423606" cy="2134924"/>
              <a:chOff x="148148" y="2447899"/>
              <a:chExt cx="2423606" cy="2134924"/>
            </a:xfrm>
          </p:grpSpPr>
          <p:sp>
            <p:nvSpPr>
              <p:cNvPr id="426" name="Google Shape;426;p28"/>
              <p:cNvSpPr/>
              <p:nvPr/>
            </p:nvSpPr>
            <p:spPr>
              <a:xfrm>
                <a:off x="148148" y="3381675"/>
                <a:ext cx="2423606" cy="128025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273" extrusionOk="0">
                    <a:moveTo>
                      <a:pt x="0" y="0"/>
                    </a:moveTo>
                    <a:lnTo>
                      <a:pt x="0" y="273"/>
                    </a:lnTo>
                    <a:lnTo>
                      <a:pt x="7260" y="273"/>
                    </a:lnTo>
                    <a:lnTo>
                      <a:pt x="72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1285375" y="3509237"/>
                <a:ext cx="149137" cy="1073586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47" extrusionOk="0">
                    <a:moveTo>
                      <a:pt x="0" y="1"/>
                    </a:moveTo>
                    <a:lnTo>
                      <a:pt x="0" y="4847"/>
                    </a:lnTo>
                    <a:lnTo>
                      <a:pt x="318" y="4847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407967" y="3311322"/>
                <a:ext cx="660352" cy="70817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1" extrusionOk="0">
                    <a:moveTo>
                      <a:pt x="123" y="0"/>
                    </a:moveTo>
                    <a:lnTo>
                      <a:pt x="0" y="150"/>
                    </a:lnTo>
                    <a:lnTo>
                      <a:pt x="1358" y="150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1044396" y="2447899"/>
                <a:ext cx="1416380" cy="934223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992" extrusionOk="0">
                    <a:moveTo>
                      <a:pt x="1812" y="791"/>
                    </a:moveTo>
                    <a:cubicBezTo>
                      <a:pt x="1891" y="791"/>
                      <a:pt x="1935" y="856"/>
                      <a:pt x="1914" y="935"/>
                    </a:cubicBezTo>
                    <a:cubicBezTo>
                      <a:pt x="1905" y="970"/>
                      <a:pt x="1885" y="1056"/>
                      <a:pt x="1669" y="1172"/>
                    </a:cubicBezTo>
                    <a:lnTo>
                      <a:pt x="1576" y="1222"/>
                    </a:lnTo>
                    <a:lnTo>
                      <a:pt x="1510" y="1172"/>
                    </a:lnTo>
                    <a:cubicBezTo>
                      <a:pt x="1360" y="1056"/>
                      <a:pt x="1381" y="970"/>
                      <a:pt x="1396" y="935"/>
                    </a:cubicBezTo>
                    <a:cubicBezTo>
                      <a:pt x="1417" y="856"/>
                      <a:pt x="1496" y="791"/>
                      <a:pt x="1576" y="791"/>
                    </a:cubicBezTo>
                    <a:cubicBezTo>
                      <a:pt x="1626" y="791"/>
                      <a:pt x="1662" y="820"/>
                      <a:pt x="1676" y="856"/>
                    </a:cubicBezTo>
                    <a:cubicBezTo>
                      <a:pt x="1712" y="820"/>
                      <a:pt x="1762" y="791"/>
                      <a:pt x="1812" y="791"/>
                    </a:cubicBezTo>
                    <a:close/>
                    <a:moveTo>
                      <a:pt x="634" y="0"/>
                    </a:moveTo>
                    <a:lnTo>
                      <a:pt x="130" y="1589"/>
                    </a:lnTo>
                    <a:lnTo>
                      <a:pt x="51" y="1841"/>
                    </a:lnTo>
                    <a:lnTo>
                      <a:pt x="1" y="1991"/>
                    </a:lnTo>
                    <a:lnTo>
                      <a:pt x="2388" y="1991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30" name="Google Shape;430;p28"/>
            <p:cNvSpPr/>
            <p:nvPr/>
          </p:nvSpPr>
          <p:spPr>
            <a:xfrm>
              <a:off x="1682232" y="2818406"/>
              <a:ext cx="269675" cy="202603"/>
            </a:xfrm>
            <a:custGeom>
              <a:avLst/>
              <a:gdLst/>
              <a:ahLst/>
              <a:cxnLst/>
              <a:rect l="l" t="t" r="r" b="b"/>
              <a:pathLst>
                <a:path w="575" h="432" extrusionOk="0">
                  <a:moveTo>
                    <a:pt x="216" y="1"/>
                  </a:moveTo>
                  <a:cubicBezTo>
                    <a:pt x="136" y="1"/>
                    <a:pt x="57" y="66"/>
                    <a:pt x="36" y="145"/>
                  </a:cubicBezTo>
                  <a:cubicBezTo>
                    <a:pt x="21" y="180"/>
                    <a:pt x="0" y="266"/>
                    <a:pt x="150" y="382"/>
                  </a:cubicBezTo>
                  <a:lnTo>
                    <a:pt x="216" y="432"/>
                  </a:lnTo>
                  <a:lnTo>
                    <a:pt x="309" y="382"/>
                  </a:lnTo>
                  <a:cubicBezTo>
                    <a:pt x="525" y="266"/>
                    <a:pt x="545" y="180"/>
                    <a:pt x="554" y="145"/>
                  </a:cubicBezTo>
                  <a:cubicBezTo>
                    <a:pt x="575" y="66"/>
                    <a:pt x="531" y="1"/>
                    <a:pt x="452" y="1"/>
                  </a:cubicBezTo>
                  <a:cubicBezTo>
                    <a:pt x="402" y="1"/>
                    <a:pt x="352" y="30"/>
                    <a:pt x="316" y="66"/>
                  </a:cubicBezTo>
                  <a:cubicBezTo>
                    <a:pt x="302" y="30"/>
                    <a:pt x="266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546993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9"/>
          <p:cNvGrpSpPr/>
          <p:nvPr/>
        </p:nvGrpSpPr>
        <p:grpSpPr>
          <a:xfrm>
            <a:off x="233853" y="271173"/>
            <a:ext cx="11660144" cy="6413343"/>
            <a:chOff x="175390" y="203379"/>
            <a:chExt cx="8745108" cy="4810007"/>
          </a:xfrm>
        </p:grpSpPr>
        <p:grpSp>
          <p:nvGrpSpPr>
            <p:cNvPr id="433" name="Google Shape;433;p29"/>
            <p:cNvGrpSpPr/>
            <p:nvPr/>
          </p:nvGrpSpPr>
          <p:grpSpPr>
            <a:xfrm>
              <a:off x="175390" y="707848"/>
              <a:ext cx="114150" cy="114196"/>
              <a:chOff x="-685100" y="4136737"/>
              <a:chExt cx="38359" cy="38359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36" name="Google Shape;436;p29"/>
            <p:cNvSpPr/>
            <p:nvPr/>
          </p:nvSpPr>
          <p:spPr>
            <a:xfrm>
              <a:off x="503653" y="3121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178552" y="2033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7799935" y="49126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8501387" y="48132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8501365" y="43371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41" name="Google Shape;441;p29"/>
            <p:cNvGrpSpPr/>
            <p:nvPr/>
          </p:nvGrpSpPr>
          <p:grpSpPr>
            <a:xfrm>
              <a:off x="8806340" y="3908248"/>
              <a:ext cx="114150" cy="114196"/>
              <a:chOff x="-685100" y="4136737"/>
              <a:chExt cx="38359" cy="38359"/>
            </a:xfrm>
          </p:grpSpPr>
          <p:sp>
            <p:nvSpPr>
              <p:cNvPr id="442" name="Google Shape;442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444" name="Google Shape;444;p29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1"/>
          </p:nvPr>
        </p:nvSpPr>
        <p:spPr>
          <a:xfrm>
            <a:off x="1061583" y="26778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2"/>
          </p:nvPr>
        </p:nvSpPr>
        <p:spPr>
          <a:xfrm>
            <a:off x="4623193" y="26778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7" name="Google Shape;447;p29"/>
          <p:cNvSpPr txBox="1">
            <a:spLocks noGrp="1"/>
          </p:cNvSpPr>
          <p:nvPr>
            <p:ph type="subTitle" idx="3"/>
          </p:nvPr>
        </p:nvSpPr>
        <p:spPr>
          <a:xfrm>
            <a:off x="1061583" y="4673700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subTitle" idx="4"/>
          </p:nvPr>
        </p:nvSpPr>
        <p:spPr>
          <a:xfrm>
            <a:off x="4623193" y="4673700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5"/>
          </p:nvPr>
        </p:nvSpPr>
        <p:spPr>
          <a:xfrm>
            <a:off x="8184804" y="2677833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0" name="Google Shape;450;p29"/>
          <p:cNvSpPr txBox="1">
            <a:spLocks noGrp="1"/>
          </p:cNvSpPr>
          <p:nvPr>
            <p:ph type="subTitle" idx="6"/>
          </p:nvPr>
        </p:nvSpPr>
        <p:spPr>
          <a:xfrm>
            <a:off x="8184804" y="4673700"/>
            <a:ext cx="2945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ubTitle" idx="7"/>
          </p:nvPr>
        </p:nvSpPr>
        <p:spPr>
          <a:xfrm>
            <a:off x="1061583" y="2234200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2" name="Google Shape;452;p29"/>
          <p:cNvSpPr txBox="1">
            <a:spLocks noGrp="1"/>
          </p:cNvSpPr>
          <p:nvPr>
            <p:ph type="subTitle" idx="8"/>
          </p:nvPr>
        </p:nvSpPr>
        <p:spPr>
          <a:xfrm>
            <a:off x="4623193" y="2234200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3" name="Google Shape;453;p29"/>
          <p:cNvSpPr txBox="1">
            <a:spLocks noGrp="1"/>
          </p:cNvSpPr>
          <p:nvPr>
            <p:ph type="subTitle" idx="9"/>
          </p:nvPr>
        </p:nvSpPr>
        <p:spPr>
          <a:xfrm>
            <a:off x="8184804" y="2234200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subTitle" idx="13"/>
          </p:nvPr>
        </p:nvSpPr>
        <p:spPr>
          <a:xfrm>
            <a:off x="1061583" y="4230035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5" name="Google Shape;455;p29"/>
          <p:cNvSpPr txBox="1">
            <a:spLocks noGrp="1"/>
          </p:cNvSpPr>
          <p:nvPr>
            <p:ph type="subTitle" idx="14"/>
          </p:nvPr>
        </p:nvSpPr>
        <p:spPr>
          <a:xfrm>
            <a:off x="4623193" y="4230035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6" name="Google Shape;456;p29"/>
          <p:cNvSpPr txBox="1">
            <a:spLocks noGrp="1"/>
          </p:cNvSpPr>
          <p:nvPr>
            <p:ph type="subTitle" idx="15"/>
          </p:nvPr>
        </p:nvSpPr>
        <p:spPr>
          <a:xfrm>
            <a:off x="8184804" y="4230035"/>
            <a:ext cx="29340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775116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0"/>
          <p:cNvGrpSpPr/>
          <p:nvPr/>
        </p:nvGrpSpPr>
        <p:grpSpPr>
          <a:xfrm>
            <a:off x="373387" y="2328097"/>
            <a:ext cx="11407211" cy="4123355"/>
            <a:chOff x="280040" y="1746073"/>
            <a:chExt cx="8555408" cy="3092516"/>
          </a:xfrm>
        </p:grpSpPr>
        <p:sp>
          <p:nvSpPr>
            <p:cNvPr id="459" name="Google Shape;459;p30"/>
            <p:cNvSpPr/>
            <p:nvPr/>
          </p:nvSpPr>
          <p:spPr>
            <a:xfrm>
              <a:off x="356252" y="41261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130935" y="47392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280040" y="35148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8416315" y="24482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63" name="Google Shape;463;p30"/>
            <p:cNvGrpSpPr/>
            <p:nvPr/>
          </p:nvGrpSpPr>
          <p:grpSpPr>
            <a:xfrm>
              <a:off x="8683040" y="1746073"/>
              <a:ext cx="114150" cy="114196"/>
              <a:chOff x="-685100" y="4136737"/>
              <a:chExt cx="38359" cy="38359"/>
            </a:xfrm>
          </p:grpSpPr>
          <p:sp>
            <p:nvSpPr>
              <p:cNvPr id="464" name="Google Shape;464;p3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65" name="Google Shape;465;p3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66" name="Google Shape;466;p30"/>
            <p:cNvSpPr/>
            <p:nvPr/>
          </p:nvSpPr>
          <p:spPr>
            <a:xfrm>
              <a:off x="2026190" y="47756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67" name="Google Shape;467;p30"/>
          <p:cNvSpPr txBox="1">
            <a:spLocks noGrp="1"/>
          </p:cNvSpPr>
          <p:nvPr>
            <p:ph type="title" hasCustomPrompt="1"/>
          </p:nvPr>
        </p:nvSpPr>
        <p:spPr>
          <a:xfrm>
            <a:off x="950967" y="870300"/>
            <a:ext cx="545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30"/>
          <p:cNvSpPr txBox="1">
            <a:spLocks noGrp="1"/>
          </p:cNvSpPr>
          <p:nvPr>
            <p:ph type="subTitle" idx="1"/>
          </p:nvPr>
        </p:nvSpPr>
        <p:spPr>
          <a:xfrm>
            <a:off x="950967" y="1788867"/>
            <a:ext cx="5459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69" name="Google Shape;469;p30"/>
          <p:cNvSpPr txBox="1">
            <a:spLocks noGrp="1"/>
          </p:cNvSpPr>
          <p:nvPr>
            <p:ph type="title" idx="2" hasCustomPrompt="1"/>
          </p:nvPr>
        </p:nvSpPr>
        <p:spPr>
          <a:xfrm>
            <a:off x="3366200" y="2673317"/>
            <a:ext cx="545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30"/>
          <p:cNvSpPr txBox="1">
            <a:spLocks noGrp="1"/>
          </p:cNvSpPr>
          <p:nvPr>
            <p:ph type="subTitle" idx="3"/>
          </p:nvPr>
        </p:nvSpPr>
        <p:spPr>
          <a:xfrm>
            <a:off x="3366200" y="3591883"/>
            <a:ext cx="5459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4" hasCustomPrompt="1"/>
          </p:nvPr>
        </p:nvSpPr>
        <p:spPr>
          <a:xfrm>
            <a:off x="5781433" y="4476335"/>
            <a:ext cx="545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2" name="Google Shape;472;p30"/>
          <p:cNvSpPr txBox="1">
            <a:spLocks noGrp="1"/>
          </p:cNvSpPr>
          <p:nvPr>
            <p:ph type="subTitle" idx="5"/>
          </p:nvPr>
        </p:nvSpPr>
        <p:spPr>
          <a:xfrm>
            <a:off x="5781433" y="5394900"/>
            <a:ext cx="5459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73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theme" Target="../theme/theme4.xml"/><Relationship Id="rId8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22.xml"/><Relationship Id="rId26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25.xml"/><Relationship Id="rId34" Type="http://schemas.openxmlformats.org/officeDocument/2006/relationships/theme" Target="../theme/theme5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29.xml"/><Relationship Id="rId33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20" Type="http://schemas.openxmlformats.org/officeDocument/2006/relationships/slideLayout" Target="../slideLayouts/slideLayout124.xml"/><Relationship Id="rId29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24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23" Type="http://schemas.openxmlformats.org/officeDocument/2006/relationships/slideLayout" Target="../slideLayouts/slideLayout127.xml"/><Relationship Id="rId28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23.xml"/><Relationship Id="rId31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Relationship Id="rId22" Type="http://schemas.openxmlformats.org/officeDocument/2006/relationships/slideLayout" Target="../slideLayouts/slideLayout126.xml"/><Relationship Id="rId27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6715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3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279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77973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  <p:sldLayoutId id="2147483752" r:id="rId30"/>
    <p:sldLayoutId id="2147483753" r:id="rId31"/>
    <p:sldLayoutId id="2147483754" r:id="rId32"/>
    <p:sldLayoutId id="2147483755" r:id="rId33"/>
    <p:sldLayoutId id="2147483756" r:id="rId3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62262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3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7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7.xml"/><Relationship Id="rId6" Type="http://schemas.openxmlformats.org/officeDocument/2006/relationships/hyperlink" Target="http://bit.ly/33VAFh3" TargetMode="External"/><Relationship Id="rId11" Type="http://schemas.openxmlformats.org/officeDocument/2006/relationships/hyperlink" Target="https://www.videvo.net/?utm_source=slidesgo_template&amp;utm_medium=referral-link&amp;utm_campaign=sg_resources&amp;utm_content=videvo" TargetMode="External"/><Relationship Id="rId5" Type="http://schemas.openxmlformats.org/officeDocument/2006/relationships/hyperlink" Target="http://bit.ly/30B07Gq" TargetMode="External"/><Relationship Id="rId10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4" Type="http://schemas.openxmlformats.org/officeDocument/2006/relationships/hyperlink" Target="https://bit.ly/3A1uf1Q" TargetMode="External"/><Relationship Id="rId9" Type="http://schemas.openxmlformats.org/officeDocument/2006/relationships/hyperlink" Target="https://storyset.com/?utm_source=slidesgo_template&amp;utm_medium=referral-link&amp;utm_campaign=promo-slide&amp;utm_term=slidesgo&amp;utm_content=story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3155-6FC9-D16C-71B5-9E6B6AE1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B634-4204-F553-1440-BBDB887D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50"/>
              <a:t>(a) Matthew</a:t>
            </a:r>
          </a:p>
          <a:p>
            <a:pPr lvl="1">
              <a:lnSpc>
                <a:spcPct val="114999"/>
              </a:lnSpc>
            </a:pPr>
            <a:r>
              <a:rPr lang="en-US" sz="1850"/>
              <a:t>Code overview</a:t>
            </a:r>
          </a:p>
          <a:p>
            <a:pPr lvl="1">
              <a:lnSpc>
                <a:spcPct val="114999"/>
              </a:lnSpc>
            </a:pPr>
            <a:r>
              <a:rPr lang="en-US" sz="1850"/>
              <a:t>Theoretical time complexity</a:t>
            </a:r>
          </a:p>
          <a:p>
            <a:pPr lvl="1">
              <a:lnSpc>
                <a:spcPct val="114999"/>
              </a:lnSpc>
            </a:pPr>
            <a:r>
              <a:rPr lang="en-US" sz="1850"/>
              <a:t>Empirical time complexity</a:t>
            </a:r>
          </a:p>
          <a:p>
            <a:pPr lvl="1">
              <a:lnSpc>
                <a:spcPct val="114999"/>
              </a:lnSpc>
            </a:pPr>
            <a:endParaRPr lang="en-US" sz="1850"/>
          </a:p>
          <a:p>
            <a:pPr>
              <a:lnSpc>
                <a:spcPct val="114999"/>
              </a:lnSpc>
            </a:pPr>
            <a:r>
              <a:rPr lang="en-US" sz="1850"/>
              <a:t>(b) Yee Long</a:t>
            </a:r>
          </a:p>
          <a:p>
            <a:pPr lvl="1">
              <a:lnSpc>
                <a:spcPct val="114999"/>
              </a:lnSpc>
            </a:pPr>
            <a:r>
              <a:rPr lang="en-US" sz="1900">
                <a:latin typeface="Arial"/>
                <a:cs typeface="Arial"/>
              </a:rPr>
              <a:t>Code overview</a:t>
            </a:r>
          </a:p>
          <a:p>
            <a:pPr lvl="1">
              <a:lnSpc>
                <a:spcPct val="114999"/>
              </a:lnSpc>
            </a:pPr>
            <a:r>
              <a:rPr lang="en-US" sz="1900">
                <a:latin typeface="Arial"/>
                <a:cs typeface="Arial"/>
              </a:rPr>
              <a:t>Theoretical time complexity</a:t>
            </a:r>
          </a:p>
          <a:p>
            <a:pPr lvl="1">
              <a:lnSpc>
                <a:spcPct val="114999"/>
              </a:lnSpc>
            </a:pPr>
            <a:r>
              <a:rPr lang="en-US" sz="1900">
                <a:latin typeface="Arial"/>
                <a:cs typeface="Arial"/>
              </a:rPr>
              <a:t>Empirical time complexity</a:t>
            </a:r>
          </a:p>
          <a:p>
            <a:pPr>
              <a:lnSpc>
                <a:spcPct val="114999"/>
              </a:lnSpc>
            </a:pPr>
            <a:endParaRPr lang="en-US" sz="1900">
              <a:latin typeface="Arial"/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sz="1900">
                <a:latin typeface="Arial"/>
                <a:cs typeface="Arial"/>
              </a:rPr>
              <a:t>C) An Qi</a:t>
            </a:r>
          </a:p>
          <a:p>
            <a:pPr lvl="1">
              <a:lnSpc>
                <a:spcPct val="114999"/>
              </a:lnSpc>
            </a:pPr>
            <a:r>
              <a:rPr lang="en-US" sz="1900">
                <a:latin typeface="Arial"/>
                <a:cs typeface="Arial"/>
              </a:rPr>
              <a:t>Comparison of performance between the two </a:t>
            </a:r>
          </a:p>
          <a:p>
            <a:pPr lvl="1">
              <a:lnSpc>
                <a:spcPct val="114999"/>
              </a:lnSpc>
            </a:pPr>
            <a:r>
              <a:rPr lang="en-US" sz="1900">
                <a:latin typeface="Arial"/>
                <a:cs typeface="Arial"/>
              </a:rPr>
              <a:t>Use graph to plot</a:t>
            </a:r>
          </a:p>
          <a:p>
            <a:pPr lvl="1">
              <a:lnSpc>
                <a:spcPct val="114999"/>
              </a:lnSpc>
            </a:pPr>
            <a:r>
              <a:rPr lang="en-US" sz="1900">
                <a:latin typeface="Arial"/>
                <a:cs typeface="Arial"/>
              </a:rPr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160889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ctrTitle"/>
          </p:nvPr>
        </p:nvSpPr>
        <p:spPr>
          <a:xfrm>
            <a:off x="950967" y="1186433"/>
            <a:ext cx="6593600" cy="251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Digitization in the Classroom</a:t>
            </a:r>
            <a:endParaRPr/>
          </a:p>
        </p:txBody>
      </p:sp>
      <p:sp>
        <p:nvSpPr>
          <p:cNvPr id="547" name="Google Shape;547;p38"/>
          <p:cNvSpPr txBox="1">
            <a:spLocks noGrp="1"/>
          </p:cNvSpPr>
          <p:nvPr>
            <p:ph type="subTitle" idx="1"/>
          </p:nvPr>
        </p:nvSpPr>
        <p:spPr>
          <a:xfrm>
            <a:off x="951067" y="3672400"/>
            <a:ext cx="6593600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Here is where your presentation begins</a:t>
            </a:r>
            <a:endParaRPr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4234128" y="-5732"/>
            <a:ext cx="7957673" cy="6285221"/>
            <a:chOff x="3175595" y="-4299"/>
            <a:chExt cx="5968255" cy="4713916"/>
          </a:xfrm>
        </p:grpSpPr>
        <p:grpSp>
          <p:nvGrpSpPr>
            <p:cNvPr id="549" name="Google Shape;549;p38"/>
            <p:cNvGrpSpPr/>
            <p:nvPr/>
          </p:nvGrpSpPr>
          <p:grpSpPr>
            <a:xfrm>
              <a:off x="3175595" y="-4299"/>
              <a:ext cx="5968255" cy="4713916"/>
              <a:chOff x="3175595" y="-4299"/>
              <a:chExt cx="5968255" cy="4713916"/>
            </a:xfrm>
          </p:grpSpPr>
          <p:grpSp>
            <p:nvGrpSpPr>
              <p:cNvPr id="550" name="Google Shape;550;p38"/>
              <p:cNvGrpSpPr/>
              <p:nvPr/>
            </p:nvGrpSpPr>
            <p:grpSpPr>
              <a:xfrm>
                <a:off x="7559999" y="-4299"/>
                <a:ext cx="1025403" cy="1619847"/>
                <a:chOff x="7547137" y="-96399"/>
                <a:chExt cx="1025403" cy="1619847"/>
              </a:xfrm>
            </p:grpSpPr>
            <p:sp>
              <p:nvSpPr>
                <p:cNvPr id="551" name="Google Shape;551;p38"/>
                <p:cNvSpPr/>
                <p:nvPr/>
              </p:nvSpPr>
              <p:spPr>
                <a:xfrm>
                  <a:off x="7927084" y="1320968"/>
                  <a:ext cx="265858" cy="10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296" extrusionOk="0">
                      <a:moveTo>
                        <a:pt x="0" y="0"/>
                      </a:moveTo>
                      <a:cubicBezTo>
                        <a:pt x="43" y="173"/>
                        <a:pt x="193" y="295"/>
                        <a:pt x="373" y="295"/>
                      </a:cubicBezTo>
                      <a:cubicBezTo>
                        <a:pt x="561" y="295"/>
                        <a:pt x="711" y="173"/>
                        <a:pt x="7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52" name="Google Shape;552;p38"/>
                <p:cNvSpPr/>
                <p:nvPr/>
              </p:nvSpPr>
              <p:spPr>
                <a:xfrm>
                  <a:off x="8058076" y="1472740"/>
                  <a:ext cx="352" cy="50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4" fill="none" extrusionOk="0">
                      <a:moveTo>
                        <a:pt x="1" y="0"/>
                      </a:moveTo>
                      <a:lnTo>
                        <a:pt x="1" y="144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53" name="Google Shape;553;p38"/>
                <p:cNvSpPr/>
                <p:nvPr/>
              </p:nvSpPr>
              <p:spPr>
                <a:xfrm>
                  <a:off x="8151742" y="1447034"/>
                  <a:ext cx="25705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131" fill="none" extrusionOk="0">
                      <a:moveTo>
                        <a:pt x="0" y="1"/>
                      </a:moveTo>
                      <a:lnTo>
                        <a:pt x="73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54" name="Google Shape;554;p38"/>
                <p:cNvSpPr/>
                <p:nvPr/>
              </p:nvSpPr>
              <p:spPr>
                <a:xfrm>
                  <a:off x="8217943" y="1381536"/>
                  <a:ext cx="45777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74" fill="none" extrusionOk="0">
                      <a:moveTo>
                        <a:pt x="0" y="1"/>
                      </a:moveTo>
                      <a:lnTo>
                        <a:pt x="13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55" name="Google Shape;555;p38"/>
                <p:cNvSpPr/>
                <p:nvPr/>
              </p:nvSpPr>
              <p:spPr>
                <a:xfrm>
                  <a:off x="7855954" y="1381536"/>
                  <a:ext cx="43312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74" fill="none" extrusionOk="0">
                      <a:moveTo>
                        <a:pt x="123" y="1"/>
                      </a:moveTo>
                      <a:lnTo>
                        <a:pt x="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56" name="Google Shape;556;p38"/>
                <p:cNvSpPr/>
                <p:nvPr/>
              </p:nvSpPr>
              <p:spPr>
                <a:xfrm>
                  <a:off x="7942226" y="1447034"/>
                  <a:ext cx="25353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131" fill="none" extrusionOk="0">
                      <a:moveTo>
                        <a:pt x="71" y="1"/>
                      </a:moveTo>
                      <a:lnTo>
                        <a:pt x="0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57" name="Google Shape;557;p38"/>
                <p:cNvSpPr/>
                <p:nvPr/>
              </p:nvSpPr>
              <p:spPr>
                <a:xfrm>
                  <a:off x="8058076" y="-96399"/>
                  <a:ext cx="352" cy="106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034" fill="none" extrusionOk="0">
                      <a:moveTo>
                        <a:pt x="1" y="0"/>
                      </a:moveTo>
                      <a:lnTo>
                        <a:pt x="1" y="3033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58" name="Google Shape;558;p38"/>
                <p:cNvSpPr/>
                <p:nvPr/>
              </p:nvSpPr>
              <p:spPr>
                <a:xfrm>
                  <a:off x="7547137" y="971644"/>
                  <a:ext cx="1025403" cy="3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" h="993" extrusionOk="0">
                      <a:moveTo>
                        <a:pt x="1452" y="0"/>
                      </a:moveTo>
                      <a:cubicBezTo>
                        <a:pt x="1329" y="0"/>
                        <a:pt x="1209" y="36"/>
                        <a:pt x="1122" y="100"/>
                      </a:cubicBezTo>
                      <a:lnTo>
                        <a:pt x="180" y="754"/>
                      </a:lnTo>
                      <a:cubicBezTo>
                        <a:pt x="1" y="883"/>
                        <a:pt x="29" y="992"/>
                        <a:pt x="260" y="992"/>
                      </a:cubicBezTo>
                      <a:lnTo>
                        <a:pt x="2652" y="992"/>
                      </a:lnTo>
                      <a:cubicBezTo>
                        <a:pt x="2882" y="992"/>
                        <a:pt x="2911" y="883"/>
                        <a:pt x="2725" y="754"/>
                      </a:cubicBezTo>
                      <a:lnTo>
                        <a:pt x="1790" y="100"/>
                      </a:lnTo>
                      <a:cubicBezTo>
                        <a:pt x="1697" y="36"/>
                        <a:pt x="1574" y="0"/>
                        <a:pt x="14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</p:grpSp>
          <p:grpSp>
            <p:nvGrpSpPr>
              <p:cNvPr id="559" name="Google Shape;559;p38"/>
              <p:cNvGrpSpPr/>
              <p:nvPr/>
            </p:nvGrpSpPr>
            <p:grpSpPr>
              <a:xfrm>
                <a:off x="3175595" y="2066775"/>
                <a:ext cx="5968255" cy="2642842"/>
                <a:chOff x="3175595" y="2066775"/>
                <a:chExt cx="5968255" cy="2642842"/>
              </a:xfrm>
            </p:grpSpPr>
            <p:sp>
              <p:nvSpPr>
                <p:cNvPr id="560" name="Google Shape;560;p38"/>
                <p:cNvSpPr/>
                <p:nvPr/>
              </p:nvSpPr>
              <p:spPr>
                <a:xfrm>
                  <a:off x="3175595" y="4583317"/>
                  <a:ext cx="5968255" cy="1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9" h="1" fill="none" extrusionOk="0">
                      <a:moveTo>
                        <a:pt x="606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61" name="Google Shape;561;p38"/>
                <p:cNvSpPr/>
                <p:nvPr/>
              </p:nvSpPr>
              <p:spPr>
                <a:xfrm>
                  <a:off x="5407500" y="4295652"/>
                  <a:ext cx="43842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9" extrusionOk="0">
                      <a:moveTo>
                        <a:pt x="96" y="1"/>
                      </a:moveTo>
                      <a:cubicBezTo>
                        <a:pt x="23" y="1"/>
                        <a:pt x="0" y="39"/>
                        <a:pt x="0" y="39"/>
                      </a:cubicBezTo>
                      <a:cubicBezTo>
                        <a:pt x="7" y="60"/>
                        <a:pt x="14" y="103"/>
                        <a:pt x="14" y="169"/>
                      </a:cubicBezTo>
                      <a:cubicBezTo>
                        <a:pt x="14" y="169"/>
                        <a:pt x="34" y="103"/>
                        <a:pt x="129" y="103"/>
                      </a:cubicBezTo>
                      <a:cubicBezTo>
                        <a:pt x="134" y="103"/>
                        <a:pt x="138" y="103"/>
                        <a:pt x="143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3" y="3"/>
                        <a:pt x="136" y="3"/>
                        <a:pt x="130" y="3"/>
                      </a:cubicBezTo>
                      <a:cubicBezTo>
                        <a:pt x="117" y="1"/>
                        <a:pt x="106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62" name="Google Shape;562;p38"/>
                <p:cNvSpPr/>
                <p:nvPr/>
              </p:nvSpPr>
              <p:spPr>
                <a:xfrm>
                  <a:off x="5473791" y="4301727"/>
                  <a:ext cx="26939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03" extrusionOk="0">
                      <a:moveTo>
                        <a:pt x="1" y="1"/>
                      </a:moveTo>
                      <a:lnTo>
                        <a:pt x="8" y="96"/>
                      </a:lnTo>
                      <a:cubicBezTo>
                        <a:pt x="37" y="96"/>
                        <a:pt x="73" y="102"/>
                        <a:pt x="101" y="102"/>
                      </a:cubicBezTo>
                      <a:lnTo>
                        <a:pt x="94" y="9"/>
                      </a:lnTo>
                      <a:cubicBezTo>
                        <a:pt x="65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63" name="Google Shape;563;p38"/>
                <p:cNvSpPr/>
                <p:nvPr/>
              </p:nvSpPr>
              <p:spPr>
                <a:xfrm>
                  <a:off x="5523179" y="4307801"/>
                  <a:ext cx="27203" cy="24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94" extrusionOk="0">
                      <a:moveTo>
                        <a:pt x="0" y="0"/>
                      </a:moveTo>
                      <a:lnTo>
                        <a:pt x="16" y="93"/>
                      </a:lnTo>
                      <a:lnTo>
                        <a:pt x="43" y="93"/>
                      </a:lnTo>
                      <a:lnTo>
                        <a:pt x="66" y="57"/>
                      </a:lnTo>
                      <a:cubicBezTo>
                        <a:pt x="66" y="57"/>
                        <a:pt x="80" y="43"/>
                        <a:pt x="102" y="21"/>
                      </a:cubicBezTo>
                      <a:lnTo>
                        <a:pt x="102" y="7"/>
                      </a:lnTo>
                      <a:cubicBezTo>
                        <a:pt x="66" y="7"/>
                        <a:pt x="3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64" name="Google Shape;564;p38"/>
                <p:cNvSpPr/>
                <p:nvPr/>
              </p:nvSpPr>
              <p:spPr>
                <a:xfrm>
                  <a:off x="5527141" y="4332364"/>
                  <a:ext cx="7659" cy="1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4" extrusionOk="0">
                      <a:moveTo>
                        <a:pt x="1" y="0"/>
                      </a:moveTo>
                      <a:lnTo>
                        <a:pt x="1" y="43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5221568" y="4284295"/>
                  <a:ext cx="189629" cy="135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514" extrusionOk="0">
                      <a:moveTo>
                        <a:pt x="343" y="1"/>
                      </a:moveTo>
                      <a:cubicBezTo>
                        <a:pt x="88" y="1"/>
                        <a:pt x="0" y="146"/>
                        <a:pt x="0" y="146"/>
                      </a:cubicBezTo>
                      <a:lnTo>
                        <a:pt x="632" y="513"/>
                      </a:lnTo>
                      <a:cubicBezTo>
                        <a:pt x="697" y="391"/>
                        <a:pt x="718" y="291"/>
                        <a:pt x="718" y="212"/>
                      </a:cubicBezTo>
                      <a:cubicBezTo>
                        <a:pt x="718" y="146"/>
                        <a:pt x="711" y="103"/>
                        <a:pt x="704" y="82"/>
                      </a:cubicBezTo>
                      <a:cubicBezTo>
                        <a:pt x="704" y="75"/>
                        <a:pt x="697" y="75"/>
                        <a:pt x="697" y="75"/>
                      </a:cubicBezTo>
                      <a:cubicBezTo>
                        <a:pt x="554" y="21"/>
                        <a:pt x="437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5221568" y="4250752"/>
                  <a:ext cx="189629" cy="16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641" fill="none" extrusionOk="0">
                      <a:moveTo>
                        <a:pt x="0" y="273"/>
                      </a:moveTo>
                      <a:cubicBezTo>
                        <a:pt x="0" y="273"/>
                        <a:pt x="166" y="0"/>
                        <a:pt x="697" y="202"/>
                      </a:cubicBezTo>
                      <a:cubicBezTo>
                        <a:pt x="697" y="202"/>
                        <a:pt x="704" y="202"/>
                        <a:pt x="704" y="209"/>
                      </a:cubicBezTo>
                      <a:cubicBezTo>
                        <a:pt x="711" y="230"/>
                        <a:pt x="718" y="273"/>
                        <a:pt x="718" y="339"/>
                      </a:cubicBezTo>
                      <a:cubicBezTo>
                        <a:pt x="718" y="418"/>
                        <a:pt x="697" y="518"/>
                        <a:pt x="632" y="64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67" name="Google Shape;567;p38"/>
                <p:cNvSpPr/>
                <p:nvPr/>
              </p:nvSpPr>
              <p:spPr>
                <a:xfrm>
                  <a:off x="5475640" y="4326818"/>
                  <a:ext cx="25090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8" fill="none" extrusionOk="0">
                      <a:moveTo>
                        <a:pt x="94" y="7"/>
                      </a:moveTo>
                      <a:cubicBezTo>
                        <a:pt x="66" y="7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5527141" y="4332364"/>
                  <a:ext cx="7659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1" fill="none" extrusionOk="0">
                      <a:moveTo>
                        <a:pt x="2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5410933" y="4321007"/>
                  <a:ext cx="40408" cy="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73" fill="none" extrusionOk="0">
                      <a:moveTo>
                        <a:pt x="153" y="7"/>
                      </a:moveTo>
                      <a:lnTo>
                        <a:pt x="130" y="7"/>
                      </a:lnTo>
                      <a:cubicBezTo>
                        <a:pt x="23" y="0"/>
                        <a:pt x="1" y="73"/>
                        <a:pt x="1" y="73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5473791" y="4301727"/>
                  <a:ext cx="25090" cy="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10" fill="none" extrusionOk="0">
                      <a:moveTo>
                        <a:pt x="94" y="9"/>
                      </a:moveTo>
                      <a:cubicBezTo>
                        <a:pt x="65" y="9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5523179" y="4307801"/>
                  <a:ext cx="27203" cy="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7" fill="none" extrusionOk="0">
                      <a:moveTo>
                        <a:pt x="102" y="7"/>
                      </a:moveTo>
                      <a:cubicBezTo>
                        <a:pt x="66" y="7"/>
                        <a:pt x="37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5407500" y="4292747"/>
                  <a:ext cx="41993" cy="1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51" fill="none" extrusionOk="0">
                      <a:moveTo>
                        <a:pt x="0" y="50"/>
                      </a:moveTo>
                      <a:cubicBezTo>
                        <a:pt x="0" y="50"/>
                        <a:pt x="29" y="0"/>
                        <a:pt x="130" y="14"/>
                      </a:cubicBezTo>
                      <a:cubicBezTo>
                        <a:pt x="136" y="14"/>
                        <a:pt x="143" y="14"/>
                        <a:pt x="159" y="2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447380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2" y="0"/>
                        <a:pt x="1" y="30"/>
                        <a:pt x="1" y="52"/>
                      </a:cubicBezTo>
                      <a:lnTo>
                        <a:pt x="8" y="73"/>
                      </a:lnTo>
                      <a:lnTo>
                        <a:pt x="15" y="166"/>
                      </a:lnTo>
                      <a:lnTo>
                        <a:pt x="22" y="288"/>
                      </a:lnTo>
                      <a:cubicBezTo>
                        <a:pt x="29" y="311"/>
                        <a:pt x="44" y="332"/>
                        <a:pt x="72" y="332"/>
                      </a:cubicBezTo>
                      <a:cubicBezTo>
                        <a:pt x="101" y="332"/>
                        <a:pt x="122" y="302"/>
                        <a:pt x="115" y="282"/>
                      </a:cubicBezTo>
                      <a:lnTo>
                        <a:pt x="108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2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498617" y="4282974"/>
                  <a:ext cx="28788" cy="89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340" extrusionOk="0">
                      <a:moveTo>
                        <a:pt x="43" y="1"/>
                      </a:moveTo>
                      <a:cubicBezTo>
                        <a:pt x="14" y="1"/>
                        <a:pt x="0" y="29"/>
                        <a:pt x="0" y="51"/>
                      </a:cubicBezTo>
                      <a:lnTo>
                        <a:pt x="0" y="80"/>
                      </a:lnTo>
                      <a:lnTo>
                        <a:pt x="7" y="173"/>
                      </a:lnTo>
                      <a:lnTo>
                        <a:pt x="23" y="310"/>
                      </a:lnTo>
                      <a:cubicBezTo>
                        <a:pt x="23" y="317"/>
                        <a:pt x="29" y="330"/>
                        <a:pt x="36" y="339"/>
                      </a:cubicBezTo>
                      <a:lnTo>
                        <a:pt x="109" y="230"/>
                      </a:lnTo>
                      <a:lnTo>
                        <a:pt x="109" y="187"/>
                      </a:lnTo>
                      <a:lnTo>
                        <a:pt x="93" y="94"/>
                      </a:lnTo>
                      <a:lnTo>
                        <a:pt x="93" y="44"/>
                      </a:lnTo>
                      <a:cubicBezTo>
                        <a:pt x="86" y="22"/>
                        <a:pt x="73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5547742" y="4286672"/>
                  <a:ext cx="25354" cy="26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01" extrusionOk="0">
                      <a:moveTo>
                        <a:pt x="44" y="1"/>
                      </a:moveTo>
                      <a:cubicBezTo>
                        <a:pt x="23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9" y="101"/>
                      </a:lnTo>
                      <a:cubicBezTo>
                        <a:pt x="9" y="94"/>
                        <a:pt x="16" y="87"/>
                        <a:pt x="23" y="87"/>
                      </a:cubicBezTo>
                      <a:cubicBezTo>
                        <a:pt x="37" y="73"/>
                        <a:pt x="66" y="51"/>
                        <a:pt x="95" y="37"/>
                      </a:cubicBezTo>
                      <a:cubicBezTo>
                        <a:pt x="87" y="15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extrusionOk="0">
                      <a:moveTo>
                        <a:pt x="94" y="0"/>
                      </a:moveTo>
                      <a:cubicBezTo>
                        <a:pt x="71" y="29"/>
                        <a:pt x="35" y="73"/>
                        <a:pt x="1" y="116"/>
                      </a:cubicBezTo>
                      <a:cubicBezTo>
                        <a:pt x="21" y="152"/>
                        <a:pt x="35" y="188"/>
                        <a:pt x="58" y="216"/>
                      </a:cubicBezTo>
                      <a:cubicBezTo>
                        <a:pt x="78" y="216"/>
                        <a:pt x="94" y="209"/>
                        <a:pt x="108" y="202"/>
                      </a:cubicBezTo>
                      <a:lnTo>
                        <a:pt x="121" y="202"/>
                      </a:lnTo>
                      <a:cubicBezTo>
                        <a:pt x="130" y="195"/>
                        <a:pt x="137" y="195"/>
                        <a:pt x="144" y="195"/>
                      </a:cubicBezTo>
                      <a:lnTo>
                        <a:pt x="151" y="195"/>
                      </a:lnTo>
                      <a:cubicBezTo>
                        <a:pt x="155" y="193"/>
                        <a:pt x="159" y="192"/>
                        <a:pt x="165" y="192"/>
                      </a:cubicBezTo>
                      <a:cubicBezTo>
                        <a:pt x="177" y="192"/>
                        <a:pt x="191" y="197"/>
                        <a:pt x="201" y="202"/>
                      </a:cubicBezTo>
                      <a:cubicBezTo>
                        <a:pt x="201" y="209"/>
                        <a:pt x="208" y="209"/>
                        <a:pt x="208" y="209"/>
                      </a:cubicBezTo>
                      <a:cubicBezTo>
                        <a:pt x="208" y="216"/>
                        <a:pt x="216" y="216"/>
                        <a:pt x="216" y="216"/>
                      </a:cubicBezTo>
                      <a:cubicBezTo>
                        <a:pt x="216" y="223"/>
                        <a:pt x="223" y="223"/>
                        <a:pt x="223" y="223"/>
                      </a:cubicBezTo>
                      <a:cubicBezTo>
                        <a:pt x="223" y="231"/>
                        <a:pt x="230" y="238"/>
                        <a:pt x="230" y="245"/>
                      </a:cubicBezTo>
                      <a:lnTo>
                        <a:pt x="280" y="159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755" y="1"/>
                      </a:moveTo>
                      <a:cubicBezTo>
                        <a:pt x="1689" y="23"/>
                        <a:pt x="1626" y="44"/>
                        <a:pt x="1567" y="66"/>
                      </a:cubicBez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extrusionOk="0">
                      <a:moveTo>
                        <a:pt x="1043" y="0"/>
                      </a:moveTo>
                      <a:cubicBezTo>
                        <a:pt x="1029" y="50"/>
                        <a:pt x="1015" y="93"/>
                        <a:pt x="1008" y="123"/>
                      </a:cubicBezTo>
                      <a:cubicBezTo>
                        <a:pt x="951" y="304"/>
                        <a:pt x="703" y="445"/>
                        <a:pt x="531" y="445"/>
                      </a:cubicBezTo>
                      <a:cubicBezTo>
                        <a:pt x="526" y="445"/>
                        <a:pt x="522" y="445"/>
                        <a:pt x="518" y="445"/>
                      </a:cubicBezTo>
                      <a:cubicBezTo>
                        <a:pt x="382" y="590"/>
                        <a:pt x="217" y="733"/>
                        <a:pt x="1" y="863"/>
                      </a:cubicBezTo>
                      <a:lnTo>
                        <a:pt x="137" y="1294"/>
                      </a:lnTo>
                      <a:lnTo>
                        <a:pt x="562" y="1294"/>
                      </a:lnTo>
                      <a:cubicBezTo>
                        <a:pt x="562" y="1287"/>
                        <a:pt x="555" y="1287"/>
                        <a:pt x="555" y="1287"/>
                      </a:cubicBezTo>
                      <a:lnTo>
                        <a:pt x="260" y="1287"/>
                      </a:lnTo>
                      <a:cubicBezTo>
                        <a:pt x="210" y="1287"/>
                        <a:pt x="217" y="1237"/>
                        <a:pt x="232" y="1214"/>
                      </a:cubicBezTo>
                      <a:cubicBezTo>
                        <a:pt x="239" y="1194"/>
                        <a:pt x="310" y="970"/>
                        <a:pt x="346" y="942"/>
                      </a:cubicBezTo>
                      <a:cubicBezTo>
                        <a:pt x="389" y="913"/>
                        <a:pt x="641" y="790"/>
                        <a:pt x="670" y="790"/>
                      </a:cubicBezTo>
                      <a:cubicBezTo>
                        <a:pt x="698" y="790"/>
                        <a:pt x="836" y="813"/>
                        <a:pt x="913" y="833"/>
                      </a:cubicBezTo>
                      <a:cubicBezTo>
                        <a:pt x="972" y="647"/>
                        <a:pt x="1015" y="488"/>
                        <a:pt x="1029" y="402"/>
                      </a:cubicBezTo>
                      <a:cubicBezTo>
                        <a:pt x="1043" y="288"/>
                        <a:pt x="1043" y="136"/>
                        <a:pt x="10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673636" y="2838259"/>
                  <a:ext cx="1775331" cy="177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2" h="6707" extrusionOk="0">
                      <a:moveTo>
                        <a:pt x="4227" y="1"/>
                      </a:moveTo>
                      <a:cubicBezTo>
                        <a:pt x="4228" y="1"/>
                        <a:pt x="4229" y="1"/>
                        <a:pt x="4231" y="2"/>
                      </a:cubicBezTo>
                      <a:lnTo>
                        <a:pt x="4231" y="2"/>
                      </a:lnTo>
                      <a:cubicBezTo>
                        <a:pt x="4230" y="1"/>
                        <a:pt x="4228" y="1"/>
                        <a:pt x="4227" y="1"/>
                      </a:cubicBezTo>
                      <a:close/>
                      <a:moveTo>
                        <a:pt x="4231" y="2"/>
                      </a:moveTo>
                      <a:lnTo>
                        <a:pt x="4231" y="2"/>
                      </a:lnTo>
                      <a:cubicBezTo>
                        <a:pt x="4234" y="4"/>
                        <a:pt x="4234" y="7"/>
                        <a:pt x="4234" y="7"/>
                      </a:cubicBezTo>
                      <a:lnTo>
                        <a:pt x="4234" y="21"/>
                      </a:lnTo>
                      <a:lnTo>
                        <a:pt x="4242" y="30"/>
                      </a:lnTo>
                      <a:cubicBezTo>
                        <a:pt x="4263" y="116"/>
                        <a:pt x="4285" y="216"/>
                        <a:pt x="4299" y="309"/>
                      </a:cubicBezTo>
                      <a:cubicBezTo>
                        <a:pt x="4299" y="309"/>
                        <a:pt x="4939" y="561"/>
                        <a:pt x="4708" y="1237"/>
                      </a:cubicBezTo>
                      <a:cubicBezTo>
                        <a:pt x="4594" y="1574"/>
                        <a:pt x="4299" y="1812"/>
                        <a:pt x="3911" y="2005"/>
                      </a:cubicBezTo>
                      <a:cubicBezTo>
                        <a:pt x="3689" y="2114"/>
                        <a:pt x="3430" y="2214"/>
                        <a:pt x="3164" y="2307"/>
                      </a:cubicBezTo>
                      <a:cubicBezTo>
                        <a:pt x="3069" y="2343"/>
                        <a:pt x="2976" y="2373"/>
                        <a:pt x="2876" y="2409"/>
                      </a:cubicBezTo>
                      <a:cubicBezTo>
                        <a:pt x="2790" y="2436"/>
                        <a:pt x="2697" y="2473"/>
                        <a:pt x="2603" y="2502"/>
                      </a:cubicBezTo>
                      <a:cubicBezTo>
                        <a:pt x="2488" y="2538"/>
                        <a:pt x="2372" y="2581"/>
                        <a:pt x="2258" y="2618"/>
                      </a:cubicBezTo>
                      <a:cubicBezTo>
                        <a:pt x="2200" y="2638"/>
                        <a:pt x="2150" y="2661"/>
                        <a:pt x="2093" y="2681"/>
                      </a:cubicBezTo>
                      <a:cubicBezTo>
                        <a:pt x="2000" y="2725"/>
                        <a:pt x="1905" y="2761"/>
                        <a:pt x="1812" y="2804"/>
                      </a:cubicBezTo>
                      <a:cubicBezTo>
                        <a:pt x="1301" y="3049"/>
                        <a:pt x="878" y="3378"/>
                        <a:pt x="561" y="3789"/>
                      </a:cubicBezTo>
                      <a:cubicBezTo>
                        <a:pt x="518" y="3839"/>
                        <a:pt x="482" y="3896"/>
                        <a:pt x="447" y="3946"/>
                      </a:cubicBezTo>
                      <a:cubicBezTo>
                        <a:pt x="288" y="4184"/>
                        <a:pt x="173" y="4436"/>
                        <a:pt x="86" y="4715"/>
                      </a:cubicBezTo>
                      <a:cubicBezTo>
                        <a:pt x="30" y="4924"/>
                        <a:pt x="0" y="5140"/>
                        <a:pt x="7" y="5342"/>
                      </a:cubicBezTo>
                      <a:cubicBezTo>
                        <a:pt x="7" y="5362"/>
                        <a:pt x="7" y="5385"/>
                        <a:pt x="16" y="5405"/>
                      </a:cubicBezTo>
                      <a:lnTo>
                        <a:pt x="16" y="5442"/>
                      </a:lnTo>
                      <a:cubicBezTo>
                        <a:pt x="16" y="5464"/>
                        <a:pt x="16" y="5478"/>
                        <a:pt x="23" y="5492"/>
                      </a:cubicBezTo>
                      <a:cubicBezTo>
                        <a:pt x="23" y="5514"/>
                        <a:pt x="23" y="5535"/>
                        <a:pt x="30" y="5550"/>
                      </a:cubicBezTo>
                      <a:cubicBezTo>
                        <a:pt x="30" y="5571"/>
                        <a:pt x="36" y="5593"/>
                        <a:pt x="36" y="5614"/>
                      </a:cubicBezTo>
                      <a:cubicBezTo>
                        <a:pt x="43" y="5628"/>
                        <a:pt x="43" y="5637"/>
                        <a:pt x="43" y="5650"/>
                      </a:cubicBezTo>
                      <a:cubicBezTo>
                        <a:pt x="50" y="5671"/>
                        <a:pt x="50" y="5693"/>
                        <a:pt x="59" y="5707"/>
                      </a:cubicBezTo>
                      <a:cubicBezTo>
                        <a:pt x="59" y="5723"/>
                        <a:pt x="66" y="5737"/>
                        <a:pt x="66" y="5750"/>
                      </a:cubicBezTo>
                      <a:cubicBezTo>
                        <a:pt x="73" y="5766"/>
                        <a:pt x="80" y="5787"/>
                        <a:pt x="86" y="5800"/>
                      </a:cubicBezTo>
                      <a:cubicBezTo>
                        <a:pt x="86" y="5816"/>
                        <a:pt x="93" y="5830"/>
                        <a:pt x="93" y="5837"/>
                      </a:cubicBezTo>
                      <a:cubicBezTo>
                        <a:pt x="137" y="5966"/>
                        <a:pt x="195" y="6082"/>
                        <a:pt x="266" y="6189"/>
                      </a:cubicBezTo>
                      <a:cubicBezTo>
                        <a:pt x="275" y="6204"/>
                        <a:pt x="288" y="6218"/>
                        <a:pt x="295" y="6232"/>
                      </a:cubicBezTo>
                      <a:cubicBezTo>
                        <a:pt x="302" y="6247"/>
                        <a:pt x="318" y="6261"/>
                        <a:pt x="325" y="6275"/>
                      </a:cubicBezTo>
                      <a:cubicBezTo>
                        <a:pt x="331" y="6275"/>
                        <a:pt x="338" y="6283"/>
                        <a:pt x="338" y="6290"/>
                      </a:cubicBezTo>
                      <a:cubicBezTo>
                        <a:pt x="352" y="6304"/>
                        <a:pt x="361" y="6311"/>
                        <a:pt x="368" y="6327"/>
                      </a:cubicBezTo>
                      <a:cubicBezTo>
                        <a:pt x="381" y="6333"/>
                        <a:pt x="388" y="6347"/>
                        <a:pt x="395" y="6354"/>
                      </a:cubicBezTo>
                      <a:cubicBezTo>
                        <a:pt x="411" y="6370"/>
                        <a:pt x="418" y="6377"/>
                        <a:pt x="425" y="6383"/>
                      </a:cubicBezTo>
                      <a:cubicBezTo>
                        <a:pt x="438" y="6397"/>
                        <a:pt x="447" y="6404"/>
                        <a:pt x="461" y="6420"/>
                      </a:cubicBezTo>
                      <a:cubicBezTo>
                        <a:pt x="475" y="6427"/>
                        <a:pt x="490" y="6440"/>
                        <a:pt x="504" y="6456"/>
                      </a:cubicBezTo>
                      <a:cubicBezTo>
                        <a:pt x="518" y="6470"/>
                        <a:pt x="540" y="6484"/>
                        <a:pt x="554" y="6490"/>
                      </a:cubicBezTo>
                      <a:cubicBezTo>
                        <a:pt x="568" y="6506"/>
                        <a:pt x="590" y="6520"/>
                        <a:pt x="604" y="6527"/>
                      </a:cubicBezTo>
                      <a:lnTo>
                        <a:pt x="611" y="6534"/>
                      </a:lnTo>
                      <a:cubicBezTo>
                        <a:pt x="626" y="6542"/>
                        <a:pt x="640" y="6549"/>
                        <a:pt x="654" y="6563"/>
                      </a:cubicBezTo>
                      <a:cubicBezTo>
                        <a:pt x="683" y="6577"/>
                        <a:pt x="706" y="6585"/>
                        <a:pt x="727" y="6599"/>
                      </a:cubicBezTo>
                      <a:cubicBezTo>
                        <a:pt x="740" y="6606"/>
                        <a:pt x="749" y="6606"/>
                        <a:pt x="763" y="6613"/>
                      </a:cubicBezTo>
                      <a:cubicBezTo>
                        <a:pt x="763" y="6613"/>
                        <a:pt x="770" y="6620"/>
                        <a:pt x="777" y="6620"/>
                      </a:cubicBezTo>
                      <a:cubicBezTo>
                        <a:pt x="792" y="6628"/>
                        <a:pt x="806" y="6635"/>
                        <a:pt x="827" y="6635"/>
                      </a:cubicBezTo>
                      <a:cubicBezTo>
                        <a:pt x="842" y="6642"/>
                        <a:pt x="863" y="6649"/>
                        <a:pt x="885" y="6656"/>
                      </a:cubicBezTo>
                      <a:cubicBezTo>
                        <a:pt x="899" y="6663"/>
                        <a:pt x="921" y="6672"/>
                        <a:pt x="935" y="6672"/>
                      </a:cubicBezTo>
                      <a:cubicBezTo>
                        <a:pt x="942" y="6672"/>
                        <a:pt x="949" y="6672"/>
                        <a:pt x="949" y="6678"/>
                      </a:cubicBezTo>
                      <a:cubicBezTo>
                        <a:pt x="965" y="6678"/>
                        <a:pt x="978" y="6685"/>
                        <a:pt x="992" y="6685"/>
                      </a:cubicBezTo>
                      <a:lnTo>
                        <a:pt x="1015" y="6685"/>
                      </a:lnTo>
                      <a:cubicBezTo>
                        <a:pt x="1015" y="6692"/>
                        <a:pt x="1022" y="6692"/>
                        <a:pt x="1028" y="6692"/>
                      </a:cubicBezTo>
                      <a:cubicBezTo>
                        <a:pt x="1085" y="6699"/>
                        <a:pt x="1144" y="6706"/>
                        <a:pt x="1208" y="6706"/>
                      </a:cubicBezTo>
                      <a:lnTo>
                        <a:pt x="3178" y="6706"/>
                      </a:lnTo>
                      <a:cubicBezTo>
                        <a:pt x="3846" y="6706"/>
                        <a:pt x="5355" y="6549"/>
                        <a:pt x="5995" y="5076"/>
                      </a:cubicBezTo>
                      <a:cubicBezTo>
                        <a:pt x="6621" y="3645"/>
                        <a:pt x="6721" y="658"/>
                        <a:pt x="4231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119537" y="3838731"/>
                  <a:ext cx="873139" cy="770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" h="2919" extrusionOk="0">
                      <a:moveTo>
                        <a:pt x="1833" y="1"/>
                      </a:moveTo>
                      <a:lnTo>
                        <a:pt x="734" y="1697"/>
                      </a:lnTo>
                      <a:lnTo>
                        <a:pt x="518" y="1531"/>
                      </a:lnTo>
                      <a:cubicBezTo>
                        <a:pt x="389" y="1719"/>
                        <a:pt x="137" y="2107"/>
                        <a:pt x="78" y="2200"/>
                      </a:cubicBezTo>
                      <a:cubicBezTo>
                        <a:pt x="35" y="2264"/>
                        <a:pt x="14" y="2337"/>
                        <a:pt x="0" y="2387"/>
                      </a:cubicBezTo>
                      <a:cubicBezTo>
                        <a:pt x="7" y="2394"/>
                        <a:pt x="7" y="2409"/>
                        <a:pt x="14" y="2423"/>
                      </a:cubicBezTo>
                      <a:cubicBezTo>
                        <a:pt x="416" y="2718"/>
                        <a:pt x="949" y="2918"/>
                        <a:pt x="1624" y="2918"/>
                      </a:cubicBezTo>
                      <a:lnTo>
                        <a:pt x="3306" y="2918"/>
                      </a:lnTo>
                      <a:cubicBezTo>
                        <a:pt x="3242" y="2918"/>
                        <a:pt x="3183" y="2911"/>
                        <a:pt x="3126" y="2904"/>
                      </a:cubicBezTo>
                      <a:cubicBezTo>
                        <a:pt x="3120" y="2904"/>
                        <a:pt x="3113" y="2904"/>
                        <a:pt x="3113" y="2897"/>
                      </a:cubicBezTo>
                      <a:lnTo>
                        <a:pt x="3090" y="2897"/>
                      </a:lnTo>
                      <a:cubicBezTo>
                        <a:pt x="3076" y="2897"/>
                        <a:pt x="3063" y="2890"/>
                        <a:pt x="3047" y="2890"/>
                      </a:cubicBezTo>
                      <a:cubicBezTo>
                        <a:pt x="3047" y="2884"/>
                        <a:pt x="3040" y="2884"/>
                        <a:pt x="3033" y="2884"/>
                      </a:cubicBezTo>
                      <a:cubicBezTo>
                        <a:pt x="3019" y="2884"/>
                        <a:pt x="2997" y="2875"/>
                        <a:pt x="2983" y="2868"/>
                      </a:cubicBezTo>
                      <a:cubicBezTo>
                        <a:pt x="2961" y="2861"/>
                        <a:pt x="2940" y="2854"/>
                        <a:pt x="2925" y="2847"/>
                      </a:cubicBezTo>
                      <a:cubicBezTo>
                        <a:pt x="2904" y="2847"/>
                        <a:pt x="2890" y="2840"/>
                        <a:pt x="2875" y="2832"/>
                      </a:cubicBezTo>
                      <a:cubicBezTo>
                        <a:pt x="2868" y="2832"/>
                        <a:pt x="2861" y="2825"/>
                        <a:pt x="2861" y="2825"/>
                      </a:cubicBezTo>
                      <a:cubicBezTo>
                        <a:pt x="2847" y="2818"/>
                        <a:pt x="2838" y="2818"/>
                        <a:pt x="2825" y="2811"/>
                      </a:cubicBezTo>
                      <a:cubicBezTo>
                        <a:pt x="2804" y="2797"/>
                        <a:pt x="2781" y="2789"/>
                        <a:pt x="2752" y="2775"/>
                      </a:cubicBezTo>
                      <a:cubicBezTo>
                        <a:pt x="2738" y="2761"/>
                        <a:pt x="2724" y="2754"/>
                        <a:pt x="2709" y="2746"/>
                      </a:cubicBezTo>
                      <a:lnTo>
                        <a:pt x="2702" y="2739"/>
                      </a:lnTo>
                      <a:cubicBezTo>
                        <a:pt x="2688" y="2732"/>
                        <a:pt x="2666" y="2718"/>
                        <a:pt x="2652" y="2702"/>
                      </a:cubicBezTo>
                      <a:cubicBezTo>
                        <a:pt x="2638" y="2696"/>
                        <a:pt x="2616" y="2682"/>
                        <a:pt x="2602" y="2668"/>
                      </a:cubicBezTo>
                      <a:cubicBezTo>
                        <a:pt x="2588" y="2652"/>
                        <a:pt x="2573" y="2639"/>
                        <a:pt x="2559" y="2632"/>
                      </a:cubicBezTo>
                      <a:cubicBezTo>
                        <a:pt x="2545" y="2616"/>
                        <a:pt x="2536" y="2609"/>
                        <a:pt x="2523" y="2595"/>
                      </a:cubicBezTo>
                      <a:cubicBezTo>
                        <a:pt x="2516" y="2589"/>
                        <a:pt x="2509" y="2582"/>
                        <a:pt x="2493" y="2566"/>
                      </a:cubicBezTo>
                      <a:cubicBezTo>
                        <a:pt x="2486" y="2559"/>
                        <a:pt x="2479" y="2545"/>
                        <a:pt x="2466" y="2539"/>
                      </a:cubicBezTo>
                      <a:cubicBezTo>
                        <a:pt x="2459" y="2523"/>
                        <a:pt x="2450" y="2516"/>
                        <a:pt x="2436" y="2502"/>
                      </a:cubicBezTo>
                      <a:cubicBezTo>
                        <a:pt x="2436" y="2495"/>
                        <a:pt x="2429" y="2487"/>
                        <a:pt x="2423" y="2487"/>
                      </a:cubicBezTo>
                      <a:cubicBezTo>
                        <a:pt x="2416" y="2473"/>
                        <a:pt x="2400" y="2459"/>
                        <a:pt x="2393" y="2444"/>
                      </a:cubicBezTo>
                      <a:cubicBezTo>
                        <a:pt x="2386" y="2430"/>
                        <a:pt x="2373" y="2416"/>
                        <a:pt x="2364" y="2401"/>
                      </a:cubicBezTo>
                      <a:cubicBezTo>
                        <a:pt x="2293" y="2294"/>
                        <a:pt x="2235" y="2178"/>
                        <a:pt x="2191" y="2049"/>
                      </a:cubicBezTo>
                      <a:cubicBezTo>
                        <a:pt x="2191" y="2042"/>
                        <a:pt x="2184" y="2028"/>
                        <a:pt x="2184" y="2012"/>
                      </a:cubicBezTo>
                      <a:cubicBezTo>
                        <a:pt x="2178" y="1999"/>
                        <a:pt x="2171" y="1978"/>
                        <a:pt x="2164" y="1962"/>
                      </a:cubicBezTo>
                      <a:cubicBezTo>
                        <a:pt x="2164" y="1949"/>
                        <a:pt x="2157" y="1935"/>
                        <a:pt x="2157" y="1919"/>
                      </a:cubicBezTo>
                      <a:cubicBezTo>
                        <a:pt x="2148" y="1905"/>
                        <a:pt x="2148" y="1883"/>
                        <a:pt x="2141" y="1862"/>
                      </a:cubicBezTo>
                      <a:cubicBezTo>
                        <a:pt x="2141" y="1849"/>
                        <a:pt x="2141" y="1840"/>
                        <a:pt x="2134" y="1826"/>
                      </a:cubicBezTo>
                      <a:cubicBezTo>
                        <a:pt x="2134" y="1805"/>
                        <a:pt x="2128" y="1783"/>
                        <a:pt x="2128" y="1762"/>
                      </a:cubicBezTo>
                      <a:cubicBezTo>
                        <a:pt x="2121" y="1747"/>
                        <a:pt x="2121" y="1726"/>
                        <a:pt x="2121" y="1704"/>
                      </a:cubicBezTo>
                      <a:cubicBezTo>
                        <a:pt x="2114" y="1690"/>
                        <a:pt x="2114" y="1676"/>
                        <a:pt x="2114" y="1654"/>
                      </a:cubicBezTo>
                      <a:lnTo>
                        <a:pt x="2114" y="1617"/>
                      </a:lnTo>
                      <a:cubicBezTo>
                        <a:pt x="2105" y="1597"/>
                        <a:pt x="2105" y="1574"/>
                        <a:pt x="2105" y="1554"/>
                      </a:cubicBezTo>
                      <a:cubicBezTo>
                        <a:pt x="2098" y="1352"/>
                        <a:pt x="2128" y="1136"/>
                        <a:pt x="2184" y="927"/>
                      </a:cubicBezTo>
                      <a:cubicBezTo>
                        <a:pt x="2271" y="648"/>
                        <a:pt x="2386" y="396"/>
                        <a:pt x="2545" y="158"/>
                      </a:cubicBezTo>
                      <a:lnTo>
                        <a:pt x="2379" y="158"/>
                      </a:lnTo>
                      <a:cubicBezTo>
                        <a:pt x="2286" y="158"/>
                        <a:pt x="2062" y="87"/>
                        <a:pt x="18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80254" y="3453385"/>
                  <a:ext cx="417818" cy="611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2316" extrusionOk="0">
                      <a:moveTo>
                        <a:pt x="1581" y="0"/>
                      </a:moveTo>
                      <a:lnTo>
                        <a:pt x="1581" y="0"/>
                      </a:lnTo>
                      <a:cubicBezTo>
                        <a:pt x="518" y="402"/>
                        <a:pt x="115" y="1086"/>
                        <a:pt x="15" y="1912"/>
                      </a:cubicBezTo>
                      <a:cubicBezTo>
                        <a:pt x="1" y="2041"/>
                        <a:pt x="1" y="2178"/>
                        <a:pt x="15" y="2316"/>
                      </a:cubicBezTo>
                      <a:lnTo>
                        <a:pt x="15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fill="none" extrusionOk="0">
                      <a:moveTo>
                        <a:pt x="280" y="159"/>
                      </a:moveTo>
                      <a:lnTo>
                        <a:pt x="230" y="245"/>
                      </a:lnTo>
                      <a:cubicBezTo>
                        <a:pt x="230" y="238"/>
                        <a:pt x="223" y="231"/>
                        <a:pt x="223" y="223"/>
                      </a:cubicBezTo>
                      <a:cubicBezTo>
                        <a:pt x="223" y="223"/>
                        <a:pt x="216" y="223"/>
                        <a:pt x="216" y="216"/>
                      </a:cubicBezTo>
                      <a:cubicBezTo>
                        <a:pt x="216" y="216"/>
                        <a:pt x="208" y="216"/>
                        <a:pt x="208" y="209"/>
                      </a:cubicBezTo>
                      <a:cubicBezTo>
                        <a:pt x="208" y="209"/>
                        <a:pt x="201" y="209"/>
                        <a:pt x="201" y="202"/>
                      </a:cubicBezTo>
                      <a:cubicBezTo>
                        <a:pt x="187" y="195"/>
                        <a:pt x="164" y="188"/>
                        <a:pt x="151" y="195"/>
                      </a:cubicBezTo>
                      <a:lnTo>
                        <a:pt x="144" y="195"/>
                      </a:lnTo>
                      <a:cubicBezTo>
                        <a:pt x="137" y="195"/>
                        <a:pt x="130" y="195"/>
                        <a:pt x="121" y="202"/>
                      </a:cubicBezTo>
                      <a:lnTo>
                        <a:pt x="108" y="202"/>
                      </a:lnTo>
                      <a:cubicBezTo>
                        <a:pt x="94" y="209"/>
                        <a:pt x="78" y="216"/>
                        <a:pt x="58" y="216"/>
                      </a:cubicBezTo>
                      <a:cubicBezTo>
                        <a:pt x="35" y="188"/>
                        <a:pt x="21" y="152"/>
                        <a:pt x="1" y="116"/>
                      </a:cubicBezTo>
                      <a:cubicBezTo>
                        <a:pt x="35" y="73"/>
                        <a:pt x="71" y="29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fill="none" extrusionOk="0">
                      <a:moveTo>
                        <a:pt x="2221" y="1"/>
                      </a:moveTo>
                      <a:lnTo>
                        <a:pt x="970" y="2382"/>
                      </a:lnTo>
                      <a:lnTo>
                        <a:pt x="970" y="2382"/>
                      </a:lnTo>
                      <a:lnTo>
                        <a:pt x="849" y="2618"/>
                      </a:lnTo>
                      <a:lnTo>
                        <a:pt x="884" y="2640"/>
                      </a:lnTo>
                      <a:lnTo>
                        <a:pt x="668" y="299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567" y="66"/>
                      </a:lnTo>
                      <a:cubicBezTo>
                        <a:pt x="1626" y="44"/>
                        <a:pt x="1689" y="23"/>
                        <a:pt x="17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071733" y="2910362"/>
                  <a:ext cx="797605" cy="525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" h="1991" extrusionOk="0">
                      <a:moveTo>
                        <a:pt x="1446" y="792"/>
                      </a:moveTo>
                      <a:cubicBezTo>
                        <a:pt x="1525" y="792"/>
                        <a:pt x="1605" y="856"/>
                        <a:pt x="1625" y="935"/>
                      </a:cubicBezTo>
                      <a:cubicBezTo>
                        <a:pt x="1639" y="971"/>
                        <a:pt x="1662" y="1058"/>
                        <a:pt x="1510" y="1172"/>
                      </a:cubicBezTo>
                      <a:lnTo>
                        <a:pt x="1446" y="1223"/>
                      </a:lnTo>
                      <a:lnTo>
                        <a:pt x="1360" y="1172"/>
                      </a:lnTo>
                      <a:cubicBezTo>
                        <a:pt x="1144" y="1058"/>
                        <a:pt x="1115" y="971"/>
                        <a:pt x="1108" y="935"/>
                      </a:cubicBezTo>
                      <a:cubicBezTo>
                        <a:pt x="1087" y="856"/>
                        <a:pt x="1130" y="792"/>
                        <a:pt x="1208" y="792"/>
                      </a:cubicBezTo>
                      <a:cubicBezTo>
                        <a:pt x="1260" y="792"/>
                        <a:pt x="1310" y="820"/>
                        <a:pt x="1346" y="856"/>
                      </a:cubicBezTo>
                      <a:cubicBezTo>
                        <a:pt x="1360" y="820"/>
                        <a:pt x="1396" y="792"/>
                        <a:pt x="1446" y="792"/>
                      </a:cubicBezTo>
                      <a:close/>
                      <a:moveTo>
                        <a:pt x="0" y="0"/>
                      </a:moveTo>
                      <a:lnTo>
                        <a:pt x="633" y="1991"/>
                      </a:lnTo>
                      <a:lnTo>
                        <a:pt x="3019" y="1991"/>
                      </a:lnTo>
                      <a:lnTo>
                        <a:pt x="2976" y="1841"/>
                      </a:lnTo>
                      <a:lnTo>
                        <a:pt x="2840" y="1410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857720" y="3396336"/>
                  <a:ext cx="171142" cy="3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151" extrusionOk="0">
                      <a:moveTo>
                        <a:pt x="0" y="1"/>
                      </a:moveTo>
                      <a:lnTo>
                        <a:pt x="43" y="151"/>
                      </a:lnTo>
                      <a:lnTo>
                        <a:pt x="647" y="151"/>
                      </a:lnTo>
                      <a:cubicBezTo>
                        <a:pt x="633" y="137"/>
                        <a:pt x="613" y="123"/>
                        <a:pt x="590" y="108"/>
                      </a:cubicBezTo>
                      <a:cubicBezTo>
                        <a:pt x="518" y="51"/>
                        <a:pt x="447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fill="none" extrusionOk="0">
                      <a:moveTo>
                        <a:pt x="1029" y="402"/>
                      </a:moveTo>
                      <a:cubicBezTo>
                        <a:pt x="1015" y="488"/>
                        <a:pt x="972" y="647"/>
                        <a:pt x="913" y="833"/>
                      </a:cubicBezTo>
                      <a:cubicBezTo>
                        <a:pt x="836" y="813"/>
                        <a:pt x="698" y="790"/>
                        <a:pt x="670" y="790"/>
                      </a:cubicBezTo>
                      <a:cubicBezTo>
                        <a:pt x="641" y="790"/>
                        <a:pt x="389" y="913"/>
                        <a:pt x="346" y="942"/>
                      </a:cubicBezTo>
                      <a:cubicBezTo>
                        <a:pt x="310" y="970"/>
                        <a:pt x="239" y="1194"/>
                        <a:pt x="232" y="1214"/>
                      </a:cubicBezTo>
                      <a:cubicBezTo>
                        <a:pt x="217" y="1237"/>
                        <a:pt x="210" y="1287"/>
                        <a:pt x="260" y="1287"/>
                      </a:cubicBezTo>
                      <a:lnTo>
                        <a:pt x="555" y="1287"/>
                      </a:lnTo>
                      <a:cubicBezTo>
                        <a:pt x="555" y="1287"/>
                        <a:pt x="562" y="1287"/>
                        <a:pt x="562" y="1294"/>
                      </a:cubicBezTo>
                      <a:lnTo>
                        <a:pt x="137" y="1294"/>
                      </a:lnTo>
                      <a:lnTo>
                        <a:pt x="1" y="863"/>
                      </a:lnTo>
                      <a:cubicBezTo>
                        <a:pt x="217" y="733"/>
                        <a:pt x="382" y="590"/>
                        <a:pt x="518" y="445"/>
                      </a:cubicBezTo>
                      <a:cubicBezTo>
                        <a:pt x="691" y="452"/>
                        <a:pt x="950" y="309"/>
                        <a:pt x="1008" y="123"/>
                      </a:cubicBezTo>
                      <a:cubicBezTo>
                        <a:pt x="1015" y="93"/>
                        <a:pt x="1029" y="50"/>
                        <a:pt x="1043" y="0"/>
                      </a:cubicBezTo>
                      <a:cubicBezTo>
                        <a:pt x="1043" y="136"/>
                        <a:pt x="1043" y="288"/>
                        <a:pt x="1029" y="4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06040" y="4326818"/>
                  <a:ext cx="792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8" y="7"/>
                        <a:pt x="23" y="7"/>
                        <a:pt x="30" y="7"/>
                      </a:cubicBezTo>
                      <a:cubicBezTo>
                        <a:pt x="23" y="7"/>
                        <a:pt x="14" y="7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722581" y="4133220"/>
                  <a:ext cx="250902" cy="177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672" extrusionOk="0">
                      <a:moveTo>
                        <a:pt x="489" y="0"/>
                      </a:moveTo>
                      <a:lnTo>
                        <a:pt x="1" y="639"/>
                      </a:lnTo>
                      <a:lnTo>
                        <a:pt x="8" y="647"/>
                      </a:lnTo>
                      <a:cubicBezTo>
                        <a:pt x="8" y="647"/>
                        <a:pt x="15" y="647"/>
                        <a:pt x="15" y="654"/>
                      </a:cubicBezTo>
                      <a:cubicBezTo>
                        <a:pt x="15" y="654"/>
                        <a:pt x="37" y="616"/>
                        <a:pt x="111" y="616"/>
                      </a:cubicBezTo>
                      <a:cubicBezTo>
                        <a:pt x="121" y="616"/>
                        <a:pt x="132" y="616"/>
                        <a:pt x="144" y="618"/>
                      </a:cubicBezTo>
                      <a:cubicBezTo>
                        <a:pt x="151" y="618"/>
                        <a:pt x="158" y="618"/>
                        <a:pt x="173" y="625"/>
                      </a:cubicBezTo>
                      <a:lnTo>
                        <a:pt x="173" y="604"/>
                      </a:lnTo>
                      <a:cubicBezTo>
                        <a:pt x="167" y="582"/>
                        <a:pt x="187" y="552"/>
                        <a:pt x="210" y="552"/>
                      </a:cubicBezTo>
                      <a:lnTo>
                        <a:pt x="217" y="552"/>
                      </a:lnTo>
                      <a:cubicBezTo>
                        <a:pt x="237" y="552"/>
                        <a:pt x="260" y="575"/>
                        <a:pt x="260" y="596"/>
                      </a:cubicBezTo>
                      <a:lnTo>
                        <a:pt x="267" y="639"/>
                      </a:lnTo>
                      <a:cubicBezTo>
                        <a:pt x="296" y="639"/>
                        <a:pt x="330" y="647"/>
                        <a:pt x="360" y="647"/>
                      </a:cubicBezTo>
                      <a:lnTo>
                        <a:pt x="360" y="618"/>
                      </a:lnTo>
                      <a:cubicBezTo>
                        <a:pt x="360" y="596"/>
                        <a:pt x="374" y="568"/>
                        <a:pt x="403" y="568"/>
                      </a:cubicBezTo>
                      <a:cubicBezTo>
                        <a:pt x="432" y="568"/>
                        <a:pt x="446" y="589"/>
                        <a:pt x="453" y="611"/>
                      </a:cubicBezTo>
                      <a:lnTo>
                        <a:pt x="453" y="661"/>
                      </a:lnTo>
                      <a:lnTo>
                        <a:pt x="503" y="661"/>
                      </a:lnTo>
                      <a:cubicBezTo>
                        <a:pt x="518" y="661"/>
                        <a:pt x="539" y="668"/>
                        <a:pt x="555" y="668"/>
                      </a:cubicBezTo>
                      <a:lnTo>
                        <a:pt x="546" y="632"/>
                      </a:lnTo>
                      <a:cubicBezTo>
                        <a:pt x="546" y="611"/>
                        <a:pt x="568" y="589"/>
                        <a:pt x="589" y="582"/>
                      </a:cubicBezTo>
                      <a:lnTo>
                        <a:pt x="598" y="582"/>
                      </a:lnTo>
                      <a:cubicBezTo>
                        <a:pt x="619" y="582"/>
                        <a:pt x="641" y="604"/>
                        <a:pt x="641" y="625"/>
                      </a:cubicBezTo>
                      <a:lnTo>
                        <a:pt x="648" y="668"/>
                      </a:lnTo>
                      <a:cubicBezTo>
                        <a:pt x="660" y="670"/>
                        <a:pt x="671" y="671"/>
                        <a:pt x="682" y="671"/>
                      </a:cubicBezTo>
                      <a:cubicBezTo>
                        <a:pt x="703" y="671"/>
                        <a:pt x="721" y="668"/>
                        <a:pt x="741" y="668"/>
                      </a:cubicBezTo>
                      <a:lnTo>
                        <a:pt x="741" y="647"/>
                      </a:lnTo>
                      <a:cubicBezTo>
                        <a:pt x="734" y="625"/>
                        <a:pt x="755" y="604"/>
                        <a:pt x="784" y="596"/>
                      </a:cubicBezTo>
                      <a:cubicBezTo>
                        <a:pt x="791" y="596"/>
                        <a:pt x="798" y="604"/>
                        <a:pt x="798" y="604"/>
                      </a:cubicBezTo>
                      <a:cubicBezTo>
                        <a:pt x="820" y="575"/>
                        <a:pt x="841" y="552"/>
                        <a:pt x="857" y="532"/>
                      </a:cubicBezTo>
                      <a:cubicBezTo>
                        <a:pt x="891" y="489"/>
                        <a:pt x="927" y="445"/>
                        <a:pt x="950" y="416"/>
                      </a:cubicBezTo>
                      <a:lnTo>
                        <a:pt x="719" y="207"/>
                      </a:lnTo>
                      <a:lnTo>
                        <a:pt x="489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5388220" y="4322592"/>
                  <a:ext cx="408574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cubicBezTo>
                        <a:pt x="87" y="146"/>
                        <a:pt x="66" y="246"/>
                        <a:pt x="1" y="368"/>
                      </a:cubicBezTo>
                      <a:lnTo>
                        <a:pt x="1367" y="1172"/>
                      </a:lnTo>
                      <a:cubicBezTo>
                        <a:pt x="1453" y="1065"/>
                        <a:pt x="1510" y="943"/>
                        <a:pt x="1546" y="827"/>
                      </a:cubicBezTo>
                      <a:lnTo>
                        <a:pt x="454" y="189"/>
                      </a:lnTo>
                      <a:cubicBezTo>
                        <a:pt x="447" y="180"/>
                        <a:pt x="441" y="167"/>
                        <a:pt x="441" y="160"/>
                      </a:cubicBezTo>
                      <a:lnTo>
                        <a:pt x="425" y="23"/>
                      </a:lnTo>
                      <a:cubicBezTo>
                        <a:pt x="397" y="23"/>
                        <a:pt x="361" y="17"/>
                        <a:pt x="332" y="17"/>
                      </a:cubicBezTo>
                      <a:lnTo>
                        <a:pt x="339" y="117"/>
                      </a:lnTo>
                      <a:cubicBezTo>
                        <a:pt x="346" y="137"/>
                        <a:pt x="325" y="167"/>
                        <a:pt x="296" y="167"/>
                      </a:cubicBezTo>
                      <a:cubicBezTo>
                        <a:pt x="268" y="167"/>
                        <a:pt x="253" y="146"/>
                        <a:pt x="246" y="123"/>
                      </a:cubicBezTo>
                      <a:lnTo>
                        <a:pt x="239" y="1"/>
                      </a:lnTo>
                      <a:lnTo>
                        <a:pt x="216" y="1"/>
                      </a:lnTo>
                      <a:cubicBezTo>
                        <a:pt x="211" y="1"/>
                        <a:pt x="207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748992" y="4541016"/>
                  <a:ext cx="47803" cy="9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346" fill="none" extrusionOk="0">
                      <a:moveTo>
                        <a:pt x="180" y="0"/>
                      </a:moveTo>
                      <a:cubicBezTo>
                        <a:pt x="144" y="116"/>
                        <a:pt x="87" y="238"/>
                        <a:pt x="1" y="345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5540347" y="4284031"/>
                  <a:ext cx="189893" cy="13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15" extrusionOk="0">
                      <a:moveTo>
                        <a:pt x="345" y="1"/>
                      </a:moveTo>
                      <a:cubicBezTo>
                        <a:pt x="247" y="1"/>
                        <a:pt x="175" y="21"/>
                        <a:pt x="123" y="47"/>
                      </a:cubicBezTo>
                      <a:cubicBezTo>
                        <a:pt x="94" y="61"/>
                        <a:pt x="65" y="83"/>
                        <a:pt x="51" y="97"/>
                      </a:cubicBezTo>
                      <a:cubicBezTo>
                        <a:pt x="44" y="97"/>
                        <a:pt x="37" y="104"/>
                        <a:pt x="37" y="111"/>
                      </a:cubicBezTo>
                      <a:cubicBezTo>
                        <a:pt x="15" y="133"/>
                        <a:pt x="1" y="147"/>
                        <a:pt x="1" y="147"/>
                      </a:cubicBezTo>
                      <a:lnTo>
                        <a:pt x="44" y="169"/>
                      </a:lnTo>
                      <a:lnTo>
                        <a:pt x="94" y="197"/>
                      </a:lnTo>
                      <a:lnTo>
                        <a:pt x="144" y="226"/>
                      </a:lnTo>
                      <a:lnTo>
                        <a:pt x="244" y="292"/>
                      </a:lnTo>
                      <a:lnTo>
                        <a:pt x="346" y="349"/>
                      </a:lnTo>
                      <a:lnTo>
                        <a:pt x="575" y="485"/>
                      </a:lnTo>
                      <a:lnTo>
                        <a:pt x="632" y="514"/>
                      </a:lnTo>
                      <a:cubicBezTo>
                        <a:pt x="641" y="499"/>
                        <a:pt x="648" y="485"/>
                        <a:pt x="655" y="471"/>
                      </a:cubicBezTo>
                      <a:cubicBezTo>
                        <a:pt x="675" y="435"/>
                        <a:pt x="691" y="399"/>
                        <a:pt x="698" y="363"/>
                      </a:cubicBezTo>
                      <a:cubicBezTo>
                        <a:pt x="705" y="349"/>
                        <a:pt x="705" y="342"/>
                        <a:pt x="705" y="326"/>
                      </a:cubicBezTo>
                      <a:cubicBezTo>
                        <a:pt x="712" y="320"/>
                        <a:pt x="712" y="306"/>
                        <a:pt x="712" y="299"/>
                      </a:cubicBezTo>
                      <a:cubicBezTo>
                        <a:pt x="719" y="276"/>
                        <a:pt x="719" y="256"/>
                        <a:pt x="719" y="240"/>
                      </a:cubicBezTo>
                      <a:lnTo>
                        <a:pt x="719" y="213"/>
                      </a:lnTo>
                      <a:cubicBezTo>
                        <a:pt x="719" y="147"/>
                        <a:pt x="712" y="104"/>
                        <a:pt x="705" y="83"/>
                      </a:cubicBezTo>
                      <a:cubicBezTo>
                        <a:pt x="705" y="76"/>
                        <a:pt x="698" y="76"/>
                        <a:pt x="698" y="76"/>
                      </a:cubicBezTo>
                      <a:lnTo>
                        <a:pt x="691" y="68"/>
                      </a:lnTo>
                      <a:cubicBezTo>
                        <a:pt x="551" y="19"/>
                        <a:pt x="437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5843807" y="4064814"/>
                  <a:ext cx="216832" cy="220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34" extrusionOk="0">
                      <a:moveTo>
                        <a:pt x="153" y="1"/>
                      </a:moveTo>
                      <a:lnTo>
                        <a:pt x="1" y="237"/>
                      </a:lnTo>
                      <a:lnTo>
                        <a:pt x="30" y="259"/>
                      </a:lnTo>
                      <a:lnTo>
                        <a:pt x="260" y="466"/>
                      </a:lnTo>
                      <a:lnTo>
                        <a:pt x="491" y="675"/>
                      </a:lnTo>
                      <a:lnTo>
                        <a:pt x="677" y="834"/>
                      </a:lnTo>
                      <a:lnTo>
                        <a:pt x="820" y="611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6108180" y="3435954"/>
                  <a:ext cx="1325027" cy="85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3222" extrusionOk="0">
                      <a:moveTo>
                        <a:pt x="1372" y="1"/>
                      </a:moveTo>
                      <a:lnTo>
                        <a:pt x="121" y="2382"/>
                      </a:lnTo>
                      <a:lnTo>
                        <a:pt x="0" y="2618"/>
                      </a:lnTo>
                      <a:lnTo>
                        <a:pt x="35" y="2640"/>
                      </a:lnTo>
                      <a:lnTo>
                        <a:pt x="107" y="2697"/>
                      </a:lnTo>
                      <a:lnTo>
                        <a:pt x="561" y="3056"/>
                      </a:lnTo>
                      <a:lnTo>
                        <a:pt x="777" y="3222"/>
                      </a:lnTo>
                      <a:lnTo>
                        <a:pt x="1876" y="1526"/>
                      </a:lnTo>
                      <a:lnTo>
                        <a:pt x="2048" y="1274"/>
                      </a:lnTo>
                      <a:cubicBezTo>
                        <a:pt x="2048" y="1274"/>
                        <a:pt x="2379" y="1403"/>
                        <a:pt x="2702" y="1526"/>
                      </a:cubicBezTo>
                      <a:cubicBezTo>
                        <a:pt x="3019" y="1115"/>
                        <a:pt x="3442" y="786"/>
                        <a:pt x="3953" y="541"/>
                      </a:cubicBezTo>
                      <a:cubicBezTo>
                        <a:pt x="4046" y="498"/>
                        <a:pt x="4141" y="462"/>
                        <a:pt x="4234" y="418"/>
                      </a:cubicBezTo>
                      <a:cubicBezTo>
                        <a:pt x="4291" y="398"/>
                        <a:pt x="4341" y="375"/>
                        <a:pt x="4399" y="355"/>
                      </a:cubicBezTo>
                      <a:cubicBezTo>
                        <a:pt x="4513" y="318"/>
                        <a:pt x="4629" y="275"/>
                        <a:pt x="4744" y="239"/>
                      </a:cubicBezTo>
                      <a:cubicBezTo>
                        <a:pt x="4838" y="210"/>
                        <a:pt x="4931" y="173"/>
                        <a:pt x="5017" y="146"/>
                      </a:cubicBezTo>
                      <a:lnTo>
                        <a:pt x="4622" y="146"/>
                      </a:lnTo>
                      <a:cubicBezTo>
                        <a:pt x="4341" y="146"/>
                        <a:pt x="4098" y="146"/>
                        <a:pt x="4003" y="139"/>
                      </a:cubicBezTo>
                      <a:cubicBezTo>
                        <a:pt x="3996" y="146"/>
                        <a:pt x="3996" y="146"/>
                        <a:pt x="3989" y="146"/>
                      </a:cubicBezTo>
                      <a:cubicBezTo>
                        <a:pt x="3916" y="160"/>
                        <a:pt x="3859" y="166"/>
                        <a:pt x="3813" y="166"/>
                      </a:cubicBezTo>
                      <a:cubicBezTo>
                        <a:pt x="3695" y="166"/>
                        <a:pt x="3652" y="129"/>
                        <a:pt x="3614" y="103"/>
                      </a:cubicBezTo>
                      <a:cubicBezTo>
                        <a:pt x="3594" y="80"/>
                        <a:pt x="3544" y="44"/>
                        <a:pt x="34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5991972" y="4133220"/>
                  <a:ext cx="264636" cy="33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272" extrusionOk="0">
                      <a:moveTo>
                        <a:pt x="475" y="0"/>
                      </a:moveTo>
                      <a:lnTo>
                        <a:pt x="259" y="352"/>
                      </a:lnTo>
                      <a:lnTo>
                        <a:pt x="116" y="575"/>
                      </a:lnTo>
                      <a:lnTo>
                        <a:pt x="66" y="661"/>
                      </a:lnTo>
                      <a:cubicBezTo>
                        <a:pt x="73" y="668"/>
                        <a:pt x="73" y="675"/>
                        <a:pt x="80" y="690"/>
                      </a:cubicBezTo>
                      <a:lnTo>
                        <a:pt x="80" y="718"/>
                      </a:lnTo>
                      <a:lnTo>
                        <a:pt x="80" y="747"/>
                      </a:lnTo>
                      <a:cubicBezTo>
                        <a:pt x="80" y="754"/>
                        <a:pt x="80" y="754"/>
                        <a:pt x="73" y="761"/>
                      </a:cubicBezTo>
                      <a:cubicBezTo>
                        <a:pt x="73" y="761"/>
                        <a:pt x="73" y="768"/>
                        <a:pt x="66" y="777"/>
                      </a:cubicBezTo>
                      <a:lnTo>
                        <a:pt x="66" y="784"/>
                      </a:lnTo>
                      <a:cubicBezTo>
                        <a:pt x="66" y="784"/>
                        <a:pt x="66" y="790"/>
                        <a:pt x="59" y="790"/>
                      </a:cubicBezTo>
                      <a:cubicBezTo>
                        <a:pt x="59" y="797"/>
                        <a:pt x="59" y="797"/>
                        <a:pt x="52" y="797"/>
                      </a:cubicBezTo>
                      <a:cubicBezTo>
                        <a:pt x="52" y="804"/>
                        <a:pt x="52" y="804"/>
                        <a:pt x="44" y="811"/>
                      </a:cubicBezTo>
                      <a:cubicBezTo>
                        <a:pt x="44" y="820"/>
                        <a:pt x="37" y="827"/>
                        <a:pt x="30" y="834"/>
                      </a:cubicBezTo>
                      <a:cubicBezTo>
                        <a:pt x="23" y="840"/>
                        <a:pt x="9" y="847"/>
                        <a:pt x="0" y="847"/>
                      </a:cubicBezTo>
                      <a:cubicBezTo>
                        <a:pt x="37" y="870"/>
                        <a:pt x="66" y="906"/>
                        <a:pt x="95" y="949"/>
                      </a:cubicBezTo>
                      <a:cubicBezTo>
                        <a:pt x="145" y="1042"/>
                        <a:pt x="232" y="1142"/>
                        <a:pt x="332" y="1199"/>
                      </a:cubicBezTo>
                      <a:cubicBezTo>
                        <a:pt x="361" y="1215"/>
                        <a:pt x="382" y="1222"/>
                        <a:pt x="404" y="1236"/>
                      </a:cubicBezTo>
                      <a:cubicBezTo>
                        <a:pt x="440" y="1242"/>
                        <a:pt x="461" y="1258"/>
                        <a:pt x="483" y="1272"/>
                      </a:cubicBezTo>
                      <a:cubicBezTo>
                        <a:pt x="497" y="1222"/>
                        <a:pt x="518" y="1149"/>
                        <a:pt x="561" y="1085"/>
                      </a:cubicBezTo>
                      <a:cubicBezTo>
                        <a:pt x="620" y="992"/>
                        <a:pt x="872" y="604"/>
                        <a:pt x="1001" y="416"/>
                      </a:cubicBezTo>
                      <a:lnTo>
                        <a:pt x="547" y="57"/>
                      </a:ln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5707263" y="4322592"/>
                  <a:ext cx="418082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lnTo>
                        <a:pt x="87" y="94"/>
                      </a:lnTo>
                      <a:cubicBezTo>
                        <a:pt x="87" y="110"/>
                        <a:pt x="87" y="130"/>
                        <a:pt x="80" y="153"/>
                      </a:cubicBezTo>
                      <a:cubicBezTo>
                        <a:pt x="80" y="160"/>
                        <a:pt x="80" y="174"/>
                        <a:pt x="73" y="180"/>
                      </a:cubicBezTo>
                      <a:cubicBezTo>
                        <a:pt x="73" y="196"/>
                        <a:pt x="73" y="203"/>
                        <a:pt x="66" y="217"/>
                      </a:cubicBezTo>
                      <a:cubicBezTo>
                        <a:pt x="59" y="253"/>
                        <a:pt x="43" y="289"/>
                        <a:pt x="23" y="325"/>
                      </a:cubicBezTo>
                      <a:cubicBezTo>
                        <a:pt x="16" y="339"/>
                        <a:pt x="9" y="353"/>
                        <a:pt x="0" y="368"/>
                      </a:cubicBezTo>
                      <a:lnTo>
                        <a:pt x="354" y="577"/>
                      </a:lnTo>
                      <a:lnTo>
                        <a:pt x="368" y="584"/>
                      </a:lnTo>
                      <a:lnTo>
                        <a:pt x="1367" y="1172"/>
                      </a:lnTo>
                      <a:cubicBezTo>
                        <a:pt x="1396" y="1145"/>
                        <a:pt x="1410" y="1115"/>
                        <a:pt x="1432" y="1086"/>
                      </a:cubicBezTo>
                      <a:cubicBezTo>
                        <a:pt x="1539" y="907"/>
                        <a:pt x="1582" y="698"/>
                        <a:pt x="1582" y="620"/>
                      </a:cubicBezTo>
                      <a:cubicBezTo>
                        <a:pt x="1582" y="605"/>
                        <a:pt x="1575" y="598"/>
                        <a:pt x="1575" y="591"/>
                      </a:cubicBezTo>
                      <a:cubicBezTo>
                        <a:pt x="1568" y="577"/>
                        <a:pt x="1568" y="562"/>
                        <a:pt x="1561" y="555"/>
                      </a:cubicBezTo>
                      <a:cubicBezTo>
                        <a:pt x="1539" y="541"/>
                        <a:pt x="1518" y="525"/>
                        <a:pt x="1482" y="519"/>
                      </a:cubicBezTo>
                      <a:cubicBezTo>
                        <a:pt x="1460" y="505"/>
                        <a:pt x="1439" y="498"/>
                        <a:pt x="1410" y="482"/>
                      </a:cubicBezTo>
                      <a:cubicBezTo>
                        <a:pt x="1310" y="425"/>
                        <a:pt x="1223" y="325"/>
                        <a:pt x="1173" y="232"/>
                      </a:cubicBezTo>
                      <a:cubicBezTo>
                        <a:pt x="1144" y="189"/>
                        <a:pt x="1115" y="153"/>
                        <a:pt x="1078" y="130"/>
                      </a:cubicBezTo>
                      <a:cubicBezTo>
                        <a:pt x="1072" y="123"/>
                        <a:pt x="1058" y="117"/>
                        <a:pt x="1044" y="117"/>
                      </a:cubicBezTo>
                      <a:cubicBezTo>
                        <a:pt x="1015" y="103"/>
                        <a:pt x="985" y="94"/>
                        <a:pt x="949" y="94"/>
                      </a:cubicBezTo>
                      <a:cubicBezTo>
                        <a:pt x="935" y="87"/>
                        <a:pt x="921" y="87"/>
                        <a:pt x="906" y="87"/>
                      </a:cubicBezTo>
                      <a:lnTo>
                        <a:pt x="921" y="224"/>
                      </a:lnTo>
                      <a:cubicBezTo>
                        <a:pt x="921" y="246"/>
                        <a:pt x="906" y="267"/>
                        <a:pt x="878" y="275"/>
                      </a:cubicBezTo>
                      <a:cubicBezTo>
                        <a:pt x="849" y="275"/>
                        <a:pt x="835" y="253"/>
                        <a:pt x="828" y="232"/>
                      </a:cubicBezTo>
                      <a:lnTo>
                        <a:pt x="813" y="73"/>
                      </a:lnTo>
                      <a:cubicBezTo>
                        <a:pt x="785" y="67"/>
                        <a:pt x="749" y="67"/>
                        <a:pt x="720" y="60"/>
                      </a:cubicBezTo>
                      <a:lnTo>
                        <a:pt x="713" y="67"/>
                      </a:lnTo>
                      <a:lnTo>
                        <a:pt x="727" y="189"/>
                      </a:lnTo>
                      <a:cubicBezTo>
                        <a:pt x="727" y="210"/>
                        <a:pt x="713" y="232"/>
                        <a:pt x="683" y="239"/>
                      </a:cubicBezTo>
                      <a:cubicBezTo>
                        <a:pt x="656" y="239"/>
                        <a:pt x="640" y="217"/>
                        <a:pt x="633" y="196"/>
                      </a:cubicBezTo>
                      <a:lnTo>
                        <a:pt x="633" y="167"/>
                      </a:lnTo>
                      <a:lnTo>
                        <a:pt x="620" y="51"/>
                      </a:lnTo>
                      <a:cubicBezTo>
                        <a:pt x="590" y="44"/>
                        <a:pt x="554" y="37"/>
                        <a:pt x="526" y="37"/>
                      </a:cubicBezTo>
                      <a:lnTo>
                        <a:pt x="533" y="153"/>
                      </a:lnTo>
                      <a:cubicBezTo>
                        <a:pt x="533" y="174"/>
                        <a:pt x="518" y="203"/>
                        <a:pt x="490" y="203"/>
                      </a:cubicBezTo>
                      <a:cubicBezTo>
                        <a:pt x="461" y="203"/>
                        <a:pt x="447" y="180"/>
                        <a:pt x="440" y="160"/>
                      </a:cubicBezTo>
                      <a:lnTo>
                        <a:pt x="432" y="23"/>
                      </a:lnTo>
                      <a:lnTo>
                        <a:pt x="404" y="23"/>
                      </a:lnTo>
                      <a:cubicBezTo>
                        <a:pt x="397" y="23"/>
                        <a:pt x="388" y="23"/>
                        <a:pt x="375" y="17"/>
                      </a:cubicBezTo>
                      <a:lnTo>
                        <a:pt x="331" y="17"/>
                      </a:lnTo>
                      <a:lnTo>
                        <a:pt x="338" y="117"/>
                      </a:lnTo>
                      <a:cubicBezTo>
                        <a:pt x="345" y="137"/>
                        <a:pt x="325" y="167"/>
                        <a:pt x="295" y="167"/>
                      </a:cubicBezTo>
                      <a:cubicBezTo>
                        <a:pt x="275" y="167"/>
                        <a:pt x="252" y="146"/>
                        <a:pt x="245" y="123"/>
                      </a:cubicBezTo>
                      <a:lnTo>
                        <a:pt x="238" y="1"/>
                      </a:lnTo>
                      <a:lnTo>
                        <a:pt x="216" y="1"/>
                      </a:lnTo>
                      <a:cubicBezTo>
                        <a:pt x="211" y="1"/>
                        <a:pt x="206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5508125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00" y="37"/>
                      </a:lnTo>
                      <a:lnTo>
                        <a:pt x="73" y="80"/>
                      </a:lnTo>
                      <a:lnTo>
                        <a:pt x="0" y="189"/>
                      </a:lnTo>
                      <a:lnTo>
                        <a:pt x="1092" y="827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1122" y="584"/>
                      </a:lnTo>
                      <a:lnTo>
                        <a:pt x="1108" y="577"/>
                      </a:lnTo>
                      <a:lnTo>
                        <a:pt x="754" y="368"/>
                      </a:lnTo>
                      <a:lnTo>
                        <a:pt x="697" y="339"/>
                      </a:lnTo>
                      <a:lnTo>
                        <a:pt x="468" y="203"/>
                      </a:lnTo>
                      <a:lnTo>
                        <a:pt x="366" y="146"/>
                      </a:lnTo>
                      <a:lnTo>
                        <a:pt x="266" y="80"/>
                      </a:lnTo>
                      <a:lnTo>
                        <a:pt x="216" y="51"/>
                      </a:lnTo>
                      <a:lnTo>
                        <a:pt x="166" y="23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5726279" y="4295652"/>
                  <a:ext cx="44106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69" extrusionOk="0">
                      <a:moveTo>
                        <a:pt x="97" y="1"/>
                      </a:moveTo>
                      <a:cubicBezTo>
                        <a:pt x="23" y="1"/>
                        <a:pt x="1" y="39"/>
                        <a:pt x="1" y="39"/>
                      </a:cubicBezTo>
                      <a:cubicBezTo>
                        <a:pt x="8" y="60"/>
                        <a:pt x="15" y="103"/>
                        <a:pt x="15" y="169"/>
                      </a:cubicBezTo>
                      <a:cubicBezTo>
                        <a:pt x="15" y="169"/>
                        <a:pt x="35" y="103"/>
                        <a:pt x="130" y="103"/>
                      </a:cubicBezTo>
                      <a:cubicBezTo>
                        <a:pt x="134" y="103"/>
                        <a:pt x="139" y="103"/>
                        <a:pt x="144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4" y="3"/>
                        <a:pt x="137" y="3"/>
                        <a:pt x="130" y="3"/>
                      </a:cubicBezTo>
                      <a:cubicBezTo>
                        <a:pt x="118" y="1"/>
                        <a:pt x="107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5792834" y="4301727"/>
                  <a:ext cx="28524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03" extrusionOk="0">
                      <a:moveTo>
                        <a:pt x="1" y="1"/>
                      </a:moveTo>
                      <a:lnTo>
                        <a:pt x="7" y="96"/>
                      </a:lnTo>
                      <a:lnTo>
                        <a:pt x="51" y="96"/>
                      </a:lnTo>
                      <a:cubicBezTo>
                        <a:pt x="58" y="102"/>
                        <a:pt x="73" y="102"/>
                        <a:pt x="80" y="102"/>
                      </a:cubicBezTo>
                      <a:lnTo>
                        <a:pt x="108" y="102"/>
                      </a:lnTo>
                      <a:lnTo>
                        <a:pt x="94" y="9"/>
                      </a:lnTo>
                      <a:cubicBezTo>
                        <a:pt x="64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5841958" y="4307801"/>
                  <a:ext cx="29052" cy="28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08" extrusionOk="0">
                      <a:moveTo>
                        <a:pt x="1" y="0"/>
                      </a:moveTo>
                      <a:lnTo>
                        <a:pt x="16" y="93"/>
                      </a:lnTo>
                      <a:cubicBezTo>
                        <a:pt x="44" y="93"/>
                        <a:pt x="80" y="100"/>
                        <a:pt x="110" y="107"/>
                      </a:cubicBezTo>
                      <a:lnTo>
                        <a:pt x="103" y="7"/>
                      </a:lnTo>
                      <a:cubicBezTo>
                        <a:pt x="87" y="7"/>
                        <a:pt x="66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5893460" y="4309386"/>
                  <a:ext cx="28524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24" extrusionOk="0">
                      <a:moveTo>
                        <a:pt x="94" y="1"/>
                      </a:moveTo>
                      <a:cubicBezTo>
                        <a:pt x="74" y="1"/>
                        <a:pt x="56" y="4"/>
                        <a:pt x="35" y="4"/>
                      </a:cubicBezTo>
                      <a:cubicBezTo>
                        <a:pt x="24" y="4"/>
                        <a:pt x="13" y="3"/>
                        <a:pt x="1" y="1"/>
                      </a:cubicBezTo>
                      <a:lnTo>
                        <a:pt x="1" y="1"/>
                      </a:lnTo>
                      <a:lnTo>
                        <a:pt x="8" y="110"/>
                      </a:lnTo>
                      <a:lnTo>
                        <a:pt x="15" y="110"/>
                      </a:lnTo>
                      <a:cubicBezTo>
                        <a:pt x="44" y="117"/>
                        <a:pt x="80" y="117"/>
                        <a:pt x="108" y="123"/>
                      </a:cubicBezTo>
                      <a:lnTo>
                        <a:pt x="94" y="8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5942848" y="4293803"/>
                  <a:ext cx="70253" cy="6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40" extrusionOk="0">
                      <a:moveTo>
                        <a:pt x="187" y="0"/>
                      </a:moveTo>
                      <a:cubicBezTo>
                        <a:pt x="181" y="0"/>
                        <a:pt x="177" y="1"/>
                        <a:pt x="173" y="3"/>
                      </a:cubicBezTo>
                      <a:lnTo>
                        <a:pt x="166" y="3"/>
                      </a:lnTo>
                      <a:cubicBezTo>
                        <a:pt x="159" y="3"/>
                        <a:pt x="152" y="3"/>
                        <a:pt x="143" y="10"/>
                      </a:cubicBezTo>
                      <a:lnTo>
                        <a:pt x="130" y="10"/>
                      </a:lnTo>
                      <a:cubicBezTo>
                        <a:pt x="116" y="17"/>
                        <a:pt x="100" y="24"/>
                        <a:pt x="80" y="24"/>
                      </a:cubicBezTo>
                      <a:cubicBezTo>
                        <a:pt x="57" y="31"/>
                        <a:pt x="29" y="46"/>
                        <a:pt x="0" y="46"/>
                      </a:cubicBezTo>
                      <a:lnTo>
                        <a:pt x="14" y="196"/>
                      </a:lnTo>
                      <a:cubicBezTo>
                        <a:pt x="29" y="196"/>
                        <a:pt x="43" y="196"/>
                        <a:pt x="57" y="203"/>
                      </a:cubicBezTo>
                      <a:cubicBezTo>
                        <a:pt x="93" y="203"/>
                        <a:pt x="123" y="212"/>
                        <a:pt x="152" y="226"/>
                      </a:cubicBezTo>
                      <a:cubicBezTo>
                        <a:pt x="166" y="226"/>
                        <a:pt x="180" y="232"/>
                        <a:pt x="186" y="239"/>
                      </a:cubicBezTo>
                      <a:cubicBezTo>
                        <a:pt x="195" y="239"/>
                        <a:pt x="209" y="232"/>
                        <a:pt x="216" y="226"/>
                      </a:cubicBezTo>
                      <a:cubicBezTo>
                        <a:pt x="223" y="219"/>
                        <a:pt x="230" y="212"/>
                        <a:pt x="230" y="203"/>
                      </a:cubicBezTo>
                      <a:cubicBezTo>
                        <a:pt x="238" y="196"/>
                        <a:pt x="238" y="196"/>
                        <a:pt x="238" y="189"/>
                      </a:cubicBezTo>
                      <a:cubicBezTo>
                        <a:pt x="245" y="189"/>
                        <a:pt x="245" y="189"/>
                        <a:pt x="245" y="182"/>
                      </a:cubicBezTo>
                      <a:cubicBezTo>
                        <a:pt x="252" y="182"/>
                        <a:pt x="252" y="176"/>
                        <a:pt x="252" y="176"/>
                      </a:cubicBezTo>
                      <a:lnTo>
                        <a:pt x="252" y="169"/>
                      </a:lnTo>
                      <a:cubicBezTo>
                        <a:pt x="259" y="160"/>
                        <a:pt x="259" y="153"/>
                        <a:pt x="259" y="153"/>
                      </a:cubicBezTo>
                      <a:cubicBezTo>
                        <a:pt x="266" y="146"/>
                        <a:pt x="266" y="146"/>
                        <a:pt x="266" y="139"/>
                      </a:cubicBezTo>
                      <a:lnTo>
                        <a:pt x="266" y="110"/>
                      </a:lnTo>
                      <a:lnTo>
                        <a:pt x="266" y="82"/>
                      </a:lnTo>
                      <a:cubicBezTo>
                        <a:pt x="259" y="67"/>
                        <a:pt x="259" y="60"/>
                        <a:pt x="252" y="53"/>
                      </a:cubicBezTo>
                      <a:cubicBezTo>
                        <a:pt x="252" y="46"/>
                        <a:pt x="245" y="39"/>
                        <a:pt x="245" y="31"/>
                      </a:cubicBezTo>
                      <a:cubicBezTo>
                        <a:pt x="245" y="31"/>
                        <a:pt x="238" y="31"/>
                        <a:pt x="238" y="24"/>
                      </a:cubicBezTo>
                      <a:cubicBezTo>
                        <a:pt x="238" y="24"/>
                        <a:pt x="230" y="24"/>
                        <a:pt x="230" y="17"/>
                      </a:cubicBezTo>
                      <a:cubicBezTo>
                        <a:pt x="230" y="17"/>
                        <a:pt x="223" y="17"/>
                        <a:pt x="223" y="10"/>
                      </a:cubicBezTo>
                      <a:cubicBezTo>
                        <a:pt x="213" y="5"/>
                        <a:pt x="199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5766423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1" y="0"/>
                        <a:pt x="1" y="30"/>
                        <a:pt x="7" y="52"/>
                      </a:cubicBezTo>
                      <a:lnTo>
                        <a:pt x="7" y="73"/>
                      </a:lnTo>
                      <a:lnTo>
                        <a:pt x="14" y="166"/>
                      </a:lnTo>
                      <a:lnTo>
                        <a:pt x="21" y="288"/>
                      </a:lnTo>
                      <a:cubicBezTo>
                        <a:pt x="28" y="311"/>
                        <a:pt x="51" y="332"/>
                        <a:pt x="71" y="332"/>
                      </a:cubicBezTo>
                      <a:cubicBezTo>
                        <a:pt x="101" y="332"/>
                        <a:pt x="121" y="302"/>
                        <a:pt x="114" y="282"/>
                      </a:cubicBezTo>
                      <a:lnTo>
                        <a:pt x="107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1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5817396" y="4282974"/>
                  <a:ext cx="30901" cy="9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353" extrusionOk="0">
                      <a:moveTo>
                        <a:pt x="44" y="1"/>
                      </a:moveTo>
                      <a:cubicBezTo>
                        <a:pt x="15" y="1"/>
                        <a:pt x="1" y="29"/>
                        <a:pt x="1" y="51"/>
                      </a:cubicBezTo>
                      <a:lnTo>
                        <a:pt x="1" y="80"/>
                      </a:lnTo>
                      <a:lnTo>
                        <a:pt x="15" y="173"/>
                      </a:lnTo>
                      <a:lnTo>
                        <a:pt x="23" y="310"/>
                      </a:lnTo>
                      <a:cubicBezTo>
                        <a:pt x="30" y="330"/>
                        <a:pt x="44" y="353"/>
                        <a:pt x="73" y="353"/>
                      </a:cubicBezTo>
                      <a:cubicBezTo>
                        <a:pt x="101" y="353"/>
                        <a:pt x="116" y="324"/>
                        <a:pt x="116" y="303"/>
                      </a:cubicBezTo>
                      <a:lnTo>
                        <a:pt x="109" y="187"/>
                      </a:lnTo>
                      <a:lnTo>
                        <a:pt x="94" y="94"/>
                      </a:lnTo>
                      <a:lnTo>
                        <a:pt x="94" y="44"/>
                      </a:lnTo>
                      <a:cubicBezTo>
                        <a:pt x="87" y="22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5866785" y="4286672"/>
                  <a:ext cx="32485" cy="99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376" extrusionOk="0">
                      <a:moveTo>
                        <a:pt x="43" y="1"/>
                      </a:moveTo>
                      <a:cubicBezTo>
                        <a:pt x="22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16" y="187"/>
                      </a:lnTo>
                      <a:lnTo>
                        <a:pt x="29" y="303"/>
                      </a:lnTo>
                      <a:lnTo>
                        <a:pt x="29" y="332"/>
                      </a:lnTo>
                      <a:cubicBezTo>
                        <a:pt x="36" y="353"/>
                        <a:pt x="52" y="375"/>
                        <a:pt x="79" y="375"/>
                      </a:cubicBezTo>
                      <a:cubicBezTo>
                        <a:pt x="109" y="368"/>
                        <a:pt x="123" y="346"/>
                        <a:pt x="123" y="325"/>
                      </a:cubicBezTo>
                      <a:lnTo>
                        <a:pt x="109" y="203"/>
                      </a:lnTo>
                      <a:lnTo>
                        <a:pt x="109" y="196"/>
                      </a:lnTo>
                      <a:lnTo>
                        <a:pt x="102" y="87"/>
                      </a:lnTo>
                      <a:lnTo>
                        <a:pt x="95" y="44"/>
                      </a:lnTo>
                      <a:cubicBezTo>
                        <a:pt x="95" y="23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5916437" y="4290370"/>
                  <a:ext cx="34334" cy="10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398" extrusionOk="0">
                      <a:moveTo>
                        <a:pt x="50" y="1"/>
                      </a:moveTo>
                      <a:cubicBezTo>
                        <a:pt x="21" y="9"/>
                        <a:pt x="0" y="30"/>
                        <a:pt x="7" y="52"/>
                      </a:cubicBezTo>
                      <a:lnTo>
                        <a:pt x="7" y="73"/>
                      </a:lnTo>
                      <a:lnTo>
                        <a:pt x="14" y="73"/>
                      </a:lnTo>
                      <a:lnTo>
                        <a:pt x="7" y="80"/>
                      </a:lnTo>
                      <a:lnTo>
                        <a:pt x="21" y="195"/>
                      </a:lnTo>
                      <a:lnTo>
                        <a:pt x="36" y="354"/>
                      </a:lnTo>
                      <a:cubicBezTo>
                        <a:pt x="43" y="375"/>
                        <a:pt x="57" y="397"/>
                        <a:pt x="86" y="397"/>
                      </a:cubicBezTo>
                      <a:cubicBezTo>
                        <a:pt x="114" y="389"/>
                        <a:pt x="129" y="368"/>
                        <a:pt x="129" y="346"/>
                      </a:cubicBezTo>
                      <a:lnTo>
                        <a:pt x="114" y="209"/>
                      </a:lnTo>
                      <a:lnTo>
                        <a:pt x="100" y="59"/>
                      </a:lnTo>
                      <a:lnTo>
                        <a:pt x="100" y="44"/>
                      </a:lnTo>
                      <a:cubicBezTo>
                        <a:pt x="93" y="30"/>
                        <a:pt x="86" y="16"/>
                        <a:pt x="64" y="9"/>
                      </a:cubicBezTo>
                      <a:cubicBezTo>
                        <a:pt x="64" y="9"/>
                        <a:pt x="57" y="1"/>
                        <a:pt x="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6620815" y="3572766"/>
                  <a:ext cx="47539" cy="199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757" fill="none" extrusionOk="0">
                      <a:moveTo>
                        <a:pt x="107" y="756"/>
                      </a:moveTo>
                      <a:cubicBezTo>
                        <a:pt x="107" y="756"/>
                        <a:pt x="180" y="332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6140137" y="4064814"/>
                  <a:ext cx="209173" cy="16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39" fill="none" extrusionOk="0">
                      <a:moveTo>
                        <a:pt x="792" y="639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6140137" y="4064814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7085381" y="2066775"/>
                  <a:ext cx="744783" cy="756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65" extrusionOk="0">
                      <a:moveTo>
                        <a:pt x="1412" y="1"/>
                      </a:moveTo>
                      <a:cubicBezTo>
                        <a:pt x="1175" y="1"/>
                        <a:pt x="962" y="65"/>
                        <a:pt x="843" y="139"/>
                      </a:cubicBezTo>
                      <a:cubicBezTo>
                        <a:pt x="418" y="391"/>
                        <a:pt x="1" y="1017"/>
                        <a:pt x="634" y="1190"/>
                      </a:cubicBezTo>
                      <a:lnTo>
                        <a:pt x="634" y="1088"/>
                      </a:lnTo>
                      <a:cubicBezTo>
                        <a:pt x="634" y="858"/>
                        <a:pt x="670" y="636"/>
                        <a:pt x="820" y="456"/>
                      </a:cubicBezTo>
                      <a:cubicBezTo>
                        <a:pt x="856" y="563"/>
                        <a:pt x="922" y="679"/>
                        <a:pt x="1008" y="786"/>
                      </a:cubicBezTo>
                      <a:cubicBezTo>
                        <a:pt x="1079" y="872"/>
                        <a:pt x="1158" y="952"/>
                        <a:pt x="1267" y="1024"/>
                      </a:cubicBezTo>
                      <a:cubicBezTo>
                        <a:pt x="1274" y="1031"/>
                        <a:pt x="1281" y="1038"/>
                        <a:pt x="1295" y="1045"/>
                      </a:cubicBezTo>
                      <a:lnTo>
                        <a:pt x="1310" y="1060"/>
                      </a:lnTo>
                      <a:cubicBezTo>
                        <a:pt x="1569" y="1226"/>
                        <a:pt x="1798" y="1297"/>
                        <a:pt x="1950" y="1326"/>
                      </a:cubicBezTo>
                      <a:cubicBezTo>
                        <a:pt x="1983" y="1285"/>
                        <a:pt x="2058" y="1210"/>
                        <a:pt x="2153" y="1210"/>
                      </a:cubicBezTo>
                      <a:cubicBezTo>
                        <a:pt x="2157" y="1210"/>
                        <a:pt x="2162" y="1210"/>
                        <a:pt x="2166" y="1210"/>
                      </a:cubicBezTo>
                      <a:cubicBezTo>
                        <a:pt x="2209" y="1217"/>
                        <a:pt x="2236" y="1247"/>
                        <a:pt x="2252" y="1283"/>
                      </a:cubicBezTo>
                      <a:cubicBezTo>
                        <a:pt x="2252" y="1297"/>
                        <a:pt x="2259" y="1319"/>
                        <a:pt x="2252" y="1340"/>
                      </a:cubicBezTo>
                      <a:cubicBezTo>
                        <a:pt x="2252" y="1419"/>
                        <a:pt x="2216" y="1512"/>
                        <a:pt x="2166" y="1578"/>
                      </a:cubicBezTo>
                      <a:cubicBezTo>
                        <a:pt x="2080" y="1685"/>
                        <a:pt x="1941" y="1728"/>
                        <a:pt x="1871" y="1728"/>
                      </a:cubicBezTo>
                      <a:cubicBezTo>
                        <a:pt x="1864" y="1837"/>
                        <a:pt x="1855" y="1980"/>
                        <a:pt x="1864" y="2088"/>
                      </a:cubicBezTo>
                      <a:cubicBezTo>
                        <a:pt x="1871" y="2268"/>
                        <a:pt x="2028" y="2418"/>
                        <a:pt x="2028" y="2418"/>
                      </a:cubicBezTo>
                      <a:cubicBezTo>
                        <a:pt x="2028" y="2418"/>
                        <a:pt x="2388" y="2597"/>
                        <a:pt x="2502" y="2699"/>
                      </a:cubicBezTo>
                      <a:cubicBezTo>
                        <a:pt x="2568" y="2756"/>
                        <a:pt x="2611" y="2806"/>
                        <a:pt x="2647" y="2865"/>
                      </a:cubicBezTo>
                      <a:cubicBezTo>
                        <a:pt x="2820" y="2590"/>
                        <a:pt x="2668" y="2252"/>
                        <a:pt x="2518" y="2016"/>
                      </a:cubicBezTo>
                      <a:cubicBezTo>
                        <a:pt x="2359" y="1764"/>
                        <a:pt x="2388" y="1605"/>
                        <a:pt x="2452" y="1117"/>
                      </a:cubicBezTo>
                      <a:cubicBezTo>
                        <a:pt x="2459" y="1103"/>
                        <a:pt x="2459" y="1081"/>
                        <a:pt x="2459" y="1060"/>
                      </a:cubicBezTo>
                      <a:cubicBezTo>
                        <a:pt x="2495" y="772"/>
                        <a:pt x="2395" y="370"/>
                        <a:pt x="1957" y="132"/>
                      </a:cubicBezTo>
                      <a:cubicBezTo>
                        <a:pt x="1781" y="37"/>
                        <a:pt x="1590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7244903" y="2187212"/>
                  <a:ext cx="437098" cy="442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676" extrusionOk="0">
                      <a:moveTo>
                        <a:pt x="123" y="740"/>
                      </a:moveTo>
                      <a:cubicBezTo>
                        <a:pt x="139" y="740"/>
                        <a:pt x="145" y="747"/>
                        <a:pt x="152" y="754"/>
                      </a:cubicBezTo>
                      <a:cubicBezTo>
                        <a:pt x="166" y="770"/>
                        <a:pt x="173" y="791"/>
                        <a:pt x="173" y="820"/>
                      </a:cubicBezTo>
                      <a:cubicBezTo>
                        <a:pt x="173" y="856"/>
                        <a:pt x="152" y="891"/>
                        <a:pt x="123" y="891"/>
                      </a:cubicBezTo>
                      <a:cubicBezTo>
                        <a:pt x="95" y="891"/>
                        <a:pt x="73" y="856"/>
                        <a:pt x="73" y="820"/>
                      </a:cubicBezTo>
                      <a:cubicBezTo>
                        <a:pt x="73" y="784"/>
                        <a:pt x="87" y="754"/>
                        <a:pt x="102" y="747"/>
                      </a:cubicBezTo>
                      <a:cubicBezTo>
                        <a:pt x="109" y="747"/>
                        <a:pt x="116" y="740"/>
                        <a:pt x="123" y="740"/>
                      </a:cubicBezTo>
                      <a:close/>
                      <a:moveTo>
                        <a:pt x="656" y="734"/>
                      </a:moveTo>
                      <a:cubicBezTo>
                        <a:pt x="691" y="734"/>
                        <a:pt x="720" y="770"/>
                        <a:pt x="720" y="820"/>
                      </a:cubicBezTo>
                      <a:cubicBezTo>
                        <a:pt x="720" y="863"/>
                        <a:pt x="691" y="899"/>
                        <a:pt x="656" y="899"/>
                      </a:cubicBezTo>
                      <a:cubicBezTo>
                        <a:pt x="620" y="899"/>
                        <a:pt x="591" y="863"/>
                        <a:pt x="591" y="820"/>
                      </a:cubicBezTo>
                      <a:cubicBezTo>
                        <a:pt x="591" y="770"/>
                        <a:pt x="620" y="734"/>
                        <a:pt x="656" y="734"/>
                      </a:cubicBezTo>
                      <a:close/>
                      <a:moveTo>
                        <a:pt x="216" y="0"/>
                      </a:moveTo>
                      <a:cubicBezTo>
                        <a:pt x="66" y="180"/>
                        <a:pt x="30" y="402"/>
                        <a:pt x="30" y="632"/>
                      </a:cubicBezTo>
                      <a:lnTo>
                        <a:pt x="30" y="734"/>
                      </a:lnTo>
                      <a:cubicBezTo>
                        <a:pt x="30" y="934"/>
                        <a:pt x="30" y="963"/>
                        <a:pt x="16" y="1092"/>
                      </a:cubicBezTo>
                      <a:cubicBezTo>
                        <a:pt x="1" y="1208"/>
                        <a:pt x="73" y="1437"/>
                        <a:pt x="182" y="1567"/>
                      </a:cubicBezTo>
                      <a:lnTo>
                        <a:pt x="268" y="1567"/>
                      </a:lnTo>
                      <a:cubicBezTo>
                        <a:pt x="318" y="1567"/>
                        <a:pt x="368" y="1581"/>
                        <a:pt x="404" y="1617"/>
                      </a:cubicBezTo>
                      <a:cubicBezTo>
                        <a:pt x="418" y="1639"/>
                        <a:pt x="447" y="1653"/>
                        <a:pt x="468" y="1675"/>
                      </a:cubicBezTo>
                      <a:lnTo>
                        <a:pt x="534" y="1675"/>
                      </a:lnTo>
                      <a:cubicBezTo>
                        <a:pt x="540" y="1667"/>
                        <a:pt x="540" y="1667"/>
                        <a:pt x="547" y="1667"/>
                      </a:cubicBezTo>
                      <a:cubicBezTo>
                        <a:pt x="785" y="1639"/>
                        <a:pt x="1087" y="1517"/>
                        <a:pt x="1237" y="1272"/>
                      </a:cubicBezTo>
                      <a:lnTo>
                        <a:pt x="1267" y="1272"/>
                      </a:lnTo>
                      <a:cubicBezTo>
                        <a:pt x="1337" y="1272"/>
                        <a:pt x="1476" y="1229"/>
                        <a:pt x="1562" y="1122"/>
                      </a:cubicBezTo>
                      <a:cubicBezTo>
                        <a:pt x="1612" y="1056"/>
                        <a:pt x="1648" y="963"/>
                        <a:pt x="1648" y="884"/>
                      </a:cubicBezTo>
                      <a:cubicBezTo>
                        <a:pt x="1655" y="863"/>
                        <a:pt x="1648" y="841"/>
                        <a:pt x="1648" y="827"/>
                      </a:cubicBezTo>
                      <a:cubicBezTo>
                        <a:pt x="1632" y="791"/>
                        <a:pt x="1605" y="761"/>
                        <a:pt x="1562" y="754"/>
                      </a:cubicBezTo>
                      <a:cubicBezTo>
                        <a:pt x="1558" y="754"/>
                        <a:pt x="1553" y="754"/>
                        <a:pt x="1549" y="754"/>
                      </a:cubicBezTo>
                      <a:cubicBezTo>
                        <a:pt x="1454" y="754"/>
                        <a:pt x="1379" y="829"/>
                        <a:pt x="1346" y="870"/>
                      </a:cubicBezTo>
                      <a:cubicBezTo>
                        <a:pt x="1194" y="841"/>
                        <a:pt x="965" y="770"/>
                        <a:pt x="706" y="604"/>
                      </a:cubicBezTo>
                      <a:lnTo>
                        <a:pt x="691" y="589"/>
                      </a:lnTo>
                      <a:cubicBezTo>
                        <a:pt x="677" y="582"/>
                        <a:pt x="670" y="575"/>
                        <a:pt x="663" y="568"/>
                      </a:cubicBezTo>
                      <a:cubicBezTo>
                        <a:pt x="554" y="496"/>
                        <a:pt x="475" y="416"/>
                        <a:pt x="404" y="330"/>
                      </a:cubicBezTo>
                      <a:cubicBezTo>
                        <a:pt x="318" y="223"/>
                        <a:pt x="252" y="107"/>
                        <a:pt x="21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7400727" y="2380809"/>
                  <a:ext cx="34334" cy="4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167" extrusionOk="0">
                      <a:moveTo>
                        <a:pt x="66" y="1"/>
                      </a:moveTo>
                      <a:cubicBezTo>
                        <a:pt x="30" y="1"/>
                        <a:pt x="1" y="37"/>
                        <a:pt x="1" y="87"/>
                      </a:cubicBezTo>
                      <a:cubicBezTo>
                        <a:pt x="1" y="130"/>
                        <a:pt x="30" y="166"/>
                        <a:pt x="66" y="166"/>
                      </a:cubicBezTo>
                      <a:cubicBezTo>
                        <a:pt x="101" y="166"/>
                        <a:pt x="130" y="130"/>
                        <a:pt x="130" y="87"/>
                      </a:cubicBezTo>
                      <a:cubicBezTo>
                        <a:pt x="130" y="37"/>
                        <a:pt x="101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7263919" y="2384507"/>
                  <a:ext cx="26939" cy="3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44" extrusionOk="0">
                      <a:moveTo>
                        <a:pt x="30" y="0"/>
                      </a:moveTo>
                      <a:cubicBezTo>
                        <a:pt x="15" y="7"/>
                        <a:pt x="1" y="37"/>
                        <a:pt x="1" y="73"/>
                      </a:cubicBezTo>
                      <a:cubicBezTo>
                        <a:pt x="1" y="109"/>
                        <a:pt x="23" y="144"/>
                        <a:pt x="51" y="144"/>
                      </a:cubicBezTo>
                      <a:cubicBezTo>
                        <a:pt x="80" y="144"/>
                        <a:pt x="101" y="109"/>
                        <a:pt x="101" y="73"/>
                      </a:cubicBezTo>
                      <a:cubicBezTo>
                        <a:pt x="101" y="44"/>
                        <a:pt x="94" y="23"/>
                        <a:pt x="80" y="7"/>
                      </a:cubicBezTo>
                      <a:cubicBezTo>
                        <a:pt x="67" y="7"/>
                        <a:pt x="51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7305912" y="2466119"/>
                  <a:ext cx="11621" cy="26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02" fill="none" extrusionOk="0">
                      <a:moveTo>
                        <a:pt x="44" y="102"/>
                      </a:moveTo>
                      <a:cubicBezTo>
                        <a:pt x="44" y="102"/>
                        <a:pt x="1" y="73"/>
                        <a:pt x="21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7313307" y="2536110"/>
                  <a:ext cx="72630" cy="2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81" fill="none" extrusionOk="0">
                      <a:moveTo>
                        <a:pt x="0" y="37"/>
                      </a:moveTo>
                      <a:cubicBezTo>
                        <a:pt x="0" y="37"/>
                        <a:pt x="138" y="80"/>
                        <a:pt x="275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7427138" y="2342512"/>
                  <a:ext cx="22977" cy="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fill="none" extrusionOk="0">
                      <a:moveTo>
                        <a:pt x="87" y="16"/>
                      </a:moveTo>
                      <a:cubicBezTo>
                        <a:pt x="59" y="9"/>
                        <a:pt x="30" y="9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7389370" y="2340664"/>
                  <a:ext cx="38031" cy="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24" fill="none" extrusionOk="0">
                      <a:moveTo>
                        <a:pt x="0" y="23"/>
                      </a:moveTo>
                      <a:cubicBezTo>
                        <a:pt x="0" y="23"/>
                        <a:pt x="44" y="1"/>
                        <a:pt x="144" y="8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7265768" y="2336966"/>
                  <a:ext cx="25090" cy="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22" fill="none" extrusionOk="0">
                      <a:moveTo>
                        <a:pt x="94" y="22"/>
                      </a:moveTo>
                      <a:cubicBezTo>
                        <a:pt x="94" y="22"/>
                        <a:pt x="6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7336020" y="2522904"/>
                  <a:ext cx="284972" cy="26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1005" extrusionOk="0">
                      <a:moveTo>
                        <a:pt x="892" y="1"/>
                      </a:moveTo>
                      <a:cubicBezTo>
                        <a:pt x="742" y="246"/>
                        <a:pt x="440" y="368"/>
                        <a:pt x="202" y="396"/>
                      </a:cubicBezTo>
                      <a:cubicBezTo>
                        <a:pt x="195" y="396"/>
                        <a:pt x="195" y="396"/>
                        <a:pt x="189" y="404"/>
                      </a:cubicBezTo>
                      <a:lnTo>
                        <a:pt x="123" y="404"/>
                      </a:lnTo>
                      <a:cubicBezTo>
                        <a:pt x="145" y="425"/>
                        <a:pt x="166" y="439"/>
                        <a:pt x="182" y="448"/>
                      </a:cubicBezTo>
                      <a:cubicBezTo>
                        <a:pt x="182" y="455"/>
                        <a:pt x="189" y="455"/>
                        <a:pt x="189" y="455"/>
                      </a:cubicBezTo>
                      <a:cubicBezTo>
                        <a:pt x="195" y="461"/>
                        <a:pt x="209" y="468"/>
                        <a:pt x="209" y="475"/>
                      </a:cubicBezTo>
                      <a:cubicBezTo>
                        <a:pt x="232" y="491"/>
                        <a:pt x="275" y="511"/>
                        <a:pt x="268" y="525"/>
                      </a:cubicBezTo>
                      <a:cubicBezTo>
                        <a:pt x="259" y="541"/>
                        <a:pt x="232" y="568"/>
                        <a:pt x="189" y="568"/>
                      </a:cubicBezTo>
                      <a:cubicBezTo>
                        <a:pt x="166" y="568"/>
                        <a:pt x="145" y="568"/>
                        <a:pt x="123" y="555"/>
                      </a:cubicBezTo>
                      <a:cubicBezTo>
                        <a:pt x="95" y="598"/>
                        <a:pt x="73" y="627"/>
                        <a:pt x="52" y="648"/>
                      </a:cubicBezTo>
                      <a:cubicBezTo>
                        <a:pt x="44" y="655"/>
                        <a:pt x="37" y="663"/>
                        <a:pt x="30" y="670"/>
                      </a:cubicBezTo>
                      <a:cubicBezTo>
                        <a:pt x="1" y="713"/>
                        <a:pt x="16" y="893"/>
                        <a:pt x="189" y="965"/>
                      </a:cubicBezTo>
                      <a:cubicBezTo>
                        <a:pt x="209" y="972"/>
                        <a:pt x="239" y="986"/>
                        <a:pt x="268" y="986"/>
                      </a:cubicBezTo>
                      <a:cubicBezTo>
                        <a:pt x="334" y="999"/>
                        <a:pt x="397" y="1004"/>
                        <a:pt x="454" y="1004"/>
                      </a:cubicBezTo>
                      <a:cubicBezTo>
                        <a:pt x="884" y="1004"/>
                        <a:pt x="1079" y="691"/>
                        <a:pt x="1079" y="691"/>
                      </a:cubicBezTo>
                      <a:cubicBezTo>
                        <a:pt x="1079" y="691"/>
                        <a:pt x="922" y="541"/>
                        <a:pt x="915" y="361"/>
                      </a:cubicBezTo>
                      <a:cubicBezTo>
                        <a:pt x="906" y="253"/>
                        <a:pt x="915" y="110"/>
                        <a:pt x="922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6901298" y="2600818"/>
                  <a:ext cx="507351" cy="57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2165" extrusionOk="0">
                      <a:moveTo>
                        <a:pt x="1317" y="1"/>
                      </a:moveTo>
                      <a:cubicBezTo>
                        <a:pt x="1274" y="1"/>
                        <a:pt x="886" y="303"/>
                        <a:pt x="850" y="353"/>
                      </a:cubicBezTo>
                      <a:cubicBezTo>
                        <a:pt x="806" y="396"/>
                        <a:pt x="44" y="1590"/>
                        <a:pt x="23" y="1719"/>
                      </a:cubicBezTo>
                      <a:cubicBezTo>
                        <a:pt x="1" y="1855"/>
                        <a:pt x="23" y="2150"/>
                        <a:pt x="196" y="2164"/>
                      </a:cubicBezTo>
                      <a:lnTo>
                        <a:pt x="216" y="2164"/>
                      </a:lnTo>
                      <a:cubicBezTo>
                        <a:pt x="220" y="2164"/>
                        <a:pt x="224" y="2164"/>
                        <a:pt x="229" y="2164"/>
                      </a:cubicBezTo>
                      <a:cubicBezTo>
                        <a:pt x="401" y="2164"/>
                        <a:pt x="649" y="2023"/>
                        <a:pt x="706" y="1842"/>
                      </a:cubicBezTo>
                      <a:cubicBezTo>
                        <a:pt x="713" y="1812"/>
                        <a:pt x="727" y="1769"/>
                        <a:pt x="741" y="1719"/>
                      </a:cubicBezTo>
                      <a:lnTo>
                        <a:pt x="741" y="1712"/>
                      </a:lnTo>
                      <a:cubicBezTo>
                        <a:pt x="756" y="1662"/>
                        <a:pt x="777" y="1590"/>
                        <a:pt x="800" y="1517"/>
                      </a:cubicBezTo>
                      <a:cubicBezTo>
                        <a:pt x="856" y="1324"/>
                        <a:pt x="922" y="1086"/>
                        <a:pt x="972" y="920"/>
                      </a:cubicBezTo>
                      <a:cubicBezTo>
                        <a:pt x="1008" y="800"/>
                        <a:pt x="1036" y="713"/>
                        <a:pt x="1036" y="713"/>
                      </a:cubicBezTo>
                      <a:cubicBezTo>
                        <a:pt x="1036" y="713"/>
                        <a:pt x="1079" y="720"/>
                        <a:pt x="1115" y="734"/>
                      </a:cubicBezTo>
                      <a:cubicBezTo>
                        <a:pt x="1151" y="741"/>
                        <a:pt x="1188" y="748"/>
                        <a:pt x="1195" y="756"/>
                      </a:cubicBezTo>
                      <a:cubicBezTo>
                        <a:pt x="1207" y="760"/>
                        <a:pt x="1243" y="764"/>
                        <a:pt x="1277" y="764"/>
                      </a:cubicBezTo>
                      <a:cubicBezTo>
                        <a:pt x="1302" y="764"/>
                        <a:pt x="1326" y="762"/>
                        <a:pt x="1338" y="756"/>
                      </a:cubicBezTo>
                      <a:cubicBezTo>
                        <a:pt x="1367" y="741"/>
                        <a:pt x="1533" y="555"/>
                        <a:pt x="1533" y="525"/>
                      </a:cubicBezTo>
                      <a:lnTo>
                        <a:pt x="1533" y="461"/>
                      </a:lnTo>
                      <a:lnTo>
                        <a:pt x="1533" y="180"/>
                      </a:lnTo>
                      <a:cubicBezTo>
                        <a:pt x="1533" y="180"/>
                        <a:pt x="1603" y="180"/>
                        <a:pt x="1626" y="196"/>
                      </a:cubicBezTo>
                      <a:cubicBezTo>
                        <a:pt x="1655" y="203"/>
                        <a:pt x="1690" y="230"/>
                        <a:pt x="1769" y="260"/>
                      </a:cubicBezTo>
                      <a:cubicBezTo>
                        <a:pt x="1791" y="273"/>
                        <a:pt x="1812" y="273"/>
                        <a:pt x="1835" y="273"/>
                      </a:cubicBezTo>
                      <a:cubicBezTo>
                        <a:pt x="1878" y="273"/>
                        <a:pt x="1905" y="246"/>
                        <a:pt x="1914" y="230"/>
                      </a:cubicBezTo>
                      <a:cubicBezTo>
                        <a:pt x="1921" y="216"/>
                        <a:pt x="1878" y="196"/>
                        <a:pt x="1855" y="180"/>
                      </a:cubicBezTo>
                      <a:cubicBezTo>
                        <a:pt x="1855" y="173"/>
                        <a:pt x="1841" y="166"/>
                        <a:pt x="1835" y="160"/>
                      </a:cubicBezTo>
                      <a:cubicBezTo>
                        <a:pt x="1835" y="160"/>
                        <a:pt x="1828" y="160"/>
                        <a:pt x="1828" y="153"/>
                      </a:cubicBezTo>
                      <a:cubicBezTo>
                        <a:pt x="1812" y="144"/>
                        <a:pt x="1791" y="130"/>
                        <a:pt x="1769" y="109"/>
                      </a:cubicBezTo>
                      <a:cubicBezTo>
                        <a:pt x="1748" y="87"/>
                        <a:pt x="1719" y="73"/>
                        <a:pt x="1705" y="51"/>
                      </a:cubicBezTo>
                      <a:cubicBezTo>
                        <a:pt x="1669" y="15"/>
                        <a:pt x="161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6876755" y="3138036"/>
                  <a:ext cx="892419" cy="34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9" h="1321" extrusionOk="0">
                      <a:moveTo>
                        <a:pt x="2631" y="0"/>
                      </a:moveTo>
                      <a:lnTo>
                        <a:pt x="2618" y="143"/>
                      </a:lnTo>
                      <a:lnTo>
                        <a:pt x="2538" y="654"/>
                      </a:lnTo>
                      <a:lnTo>
                        <a:pt x="1058" y="926"/>
                      </a:lnTo>
                      <a:cubicBezTo>
                        <a:pt x="1058" y="926"/>
                        <a:pt x="777" y="581"/>
                        <a:pt x="756" y="561"/>
                      </a:cubicBezTo>
                      <a:cubicBezTo>
                        <a:pt x="748" y="552"/>
                        <a:pt x="734" y="552"/>
                        <a:pt x="704" y="545"/>
                      </a:cubicBezTo>
                      <a:cubicBezTo>
                        <a:pt x="627" y="525"/>
                        <a:pt x="489" y="502"/>
                        <a:pt x="461" y="502"/>
                      </a:cubicBezTo>
                      <a:cubicBezTo>
                        <a:pt x="432" y="502"/>
                        <a:pt x="180" y="625"/>
                        <a:pt x="137" y="654"/>
                      </a:cubicBezTo>
                      <a:cubicBezTo>
                        <a:pt x="101" y="682"/>
                        <a:pt x="30" y="906"/>
                        <a:pt x="23" y="926"/>
                      </a:cubicBezTo>
                      <a:cubicBezTo>
                        <a:pt x="8" y="949"/>
                        <a:pt x="1" y="999"/>
                        <a:pt x="51" y="999"/>
                      </a:cubicBezTo>
                      <a:lnTo>
                        <a:pt x="346" y="999"/>
                      </a:lnTo>
                      <a:cubicBezTo>
                        <a:pt x="346" y="999"/>
                        <a:pt x="353" y="999"/>
                        <a:pt x="353" y="1006"/>
                      </a:cubicBezTo>
                      <a:cubicBezTo>
                        <a:pt x="375" y="1006"/>
                        <a:pt x="446" y="1056"/>
                        <a:pt x="518" y="1113"/>
                      </a:cubicBezTo>
                      <a:cubicBezTo>
                        <a:pt x="541" y="1128"/>
                        <a:pt x="561" y="1142"/>
                        <a:pt x="575" y="1156"/>
                      </a:cubicBezTo>
                      <a:cubicBezTo>
                        <a:pt x="634" y="1199"/>
                        <a:pt x="684" y="1235"/>
                        <a:pt x="704" y="1258"/>
                      </a:cubicBezTo>
                      <a:cubicBezTo>
                        <a:pt x="742" y="1284"/>
                        <a:pt x="785" y="1321"/>
                        <a:pt x="903" y="1321"/>
                      </a:cubicBezTo>
                      <a:cubicBezTo>
                        <a:pt x="949" y="1321"/>
                        <a:pt x="1006" y="1315"/>
                        <a:pt x="1079" y="1301"/>
                      </a:cubicBezTo>
                      <a:cubicBezTo>
                        <a:pt x="1086" y="1301"/>
                        <a:pt x="1086" y="1301"/>
                        <a:pt x="1093" y="1294"/>
                      </a:cubicBezTo>
                      <a:cubicBezTo>
                        <a:pt x="1188" y="1301"/>
                        <a:pt x="1431" y="1301"/>
                        <a:pt x="1712" y="1301"/>
                      </a:cubicBezTo>
                      <a:lnTo>
                        <a:pt x="2107" y="1301"/>
                      </a:lnTo>
                      <a:cubicBezTo>
                        <a:pt x="2207" y="1265"/>
                        <a:pt x="2300" y="1235"/>
                        <a:pt x="2395" y="1199"/>
                      </a:cubicBezTo>
                      <a:cubicBezTo>
                        <a:pt x="2661" y="1106"/>
                        <a:pt x="2920" y="1006"/>
                        <a:pt x="3142" y="897"/>
                      </a:cubicBezTo>
                      <a:cubicBezTo>
                        <a:pt x="3199" y="675"/>
                        <a:pt x="3285" y="345"/>
                        <a:pt x="3335" y="157"/>
                      </a:cubicBezTo>
                      <a:cubicBezTo>
                        <a:pt x="3365" y="64"/>
                        <a:pt x="3378" y="0"/>
                        <a:pt x="3378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extrusionOk="0">
                      <a:moveTo>
                        <a:pt x="1" y="1"/>
                      </a:moveTo>
                      <a:lnTo>
                        <a:pt x="108" y="591"/>
                      </a:lnTo>
                      <a:lnTo>
                        <a:pt x="173" y="591"/>
                      </a:lnTo>
                      <a:lnTo>
                        <a:pt x="65" y="2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fill="none" extrusionOk="0">
                      <a:moveTo>
                        <a:pt x="1" y="1"/>
                      </a:moveTo>
                      <a:lnTo>
                        <a:pt x="65" y="232"/>
                      </a:lnTo>
                      <a:lnTo>
                        <a:pt x="173" y="591"/>
                      </a:lnTo>
                      <a:lnTo>
                        <a:pt x="108" y="59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8239222" y="3398185"/>
                  <a:ext cx="338322" cy="79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3013" extrusionOk="0">
                      <a:moveTo>
                        <a:pt x="913" y="1"/>
                      </a:moveTo>
                      <a:lnTo>
                        <a:pt x="620" y="979"/>
                      </a:lnTo>
                      <a:lnTo>
                        <a:pt x="339" y="1891"/>
                      </a:lnTo>
                      <a:lnTo>
                        <a:pt x="73" y="2768"/>
                      </a:lnTo>
                      <a:lnTo>
                        <a:pt x="1" y="3013"/>
                      </a:lnTo>
                      <a:lnTo>
                        <a:pt x="145" y="3013"/>
                      </a:lnTo>
                      <a:cubicBezTo>
                        <a:pt x="166" y="2970"/>
                        <a:pt x="180" y="2927"/>
                        <a:pt x="173" y="2883"/>
                      </a:cubicBezTo>
                      <a:cubicBezTo>
                        <a:pt x="159" y="2768"/>
                        <a:pt x="239" y="2688"/>
                        <a:pt x="318" y="2654"/>
                      </a:cubicBezTo>
                      <a:cubicBezTo>
                        <a:pt x="382" y="2625"/>
                        <a:pt x="418" y="2588"/>
                        <a:pt x="432" y="2531"/>
                      </a:cubicBezTo>
                      <a:lnTo>
                        <a:pt x="432" y="2466"/>
                      </a:lnTo>
                      <a:cubicBezTo>
                        <a:pt x="432" y="2366"/>
                        <a:pt x="525" y="2280"/>
                        <a:pt x="584" y="2250"/>
                      </a:cubicBezTo>
                      <a:cubicBezTo>
                        <a:pt x="611" y="2236"/>
                        <a:pt x="654" y="2223"/>
                        <a:pt x="706" y="2186"/>
                      </a:cubicBezTo>
                      <a:cubicBezTo>
                        <a:pt x="734" y="2157"/>
                        <a:pt x="770" y="2121"/>
                        <a:pt x="820" y="2093"/>
                      </a:cubicBezTo>
                      <a:cubicBezTo>
                        <a:pt x="842" y="2071"/>
                        <a:pt x="863" y="2042"/>
                        <a:pt x="886" y="2007"/>
                      </a:cubicBezTo>
                      <a:cubicBezTo>
                        <a:pt x="913" y="1971"/>
                        <a:pt x="942" y="1941"/>
                        <a:pt x="979" y="1921"/>
                      </a:cubicBezTo>
                      <a:cubicBezTo>
                        <a:pt x="1029" y="1812"/>
                        <a:pt x="1042" y="1697"/>
                        <a:pt x="1036" y="1619"/>
                      </a:cubicBezTo>
                      <a:cubicBezTo>
                        <a:pt x="1022" y="1490"/>
                        <a:pt x="942" y="1265"/>
                        <a:pt x="1115" y="877"/>
                      </a:cubicBezTo>
                      <a:cubicBezTo>
                        <a:pt x="1281" y="475"/>
                        <a:pt x="913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8198559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extrusionOk="0">
                      <a:moveTo>
                        <a:pt x="1056" y="1"/>
                      </a:move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216" y="2768"/>
                      </a:ln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8201454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fill="none" extrusionOk="0">
                      <a:moveTo>
                        <a:pt x="216" y="2768"/>
                      </a:move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166" y="2668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8331181" y="4066663"/>
                  <a:ext cx="85307" cy="3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23" fill="none" extrusionOk="0">
                      <a:moveTo>
                        <a:pt x="323" y="0"/>
                      </a:moveTo>
                      <a:lnTo>
                        <a:pt x="0" y="12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8414061" y="3584123"/>
                  <a:ext cx="91381" cy="36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139" fill="none" extrusionOk="0">
                      <a:moveTo>
                        <a:pt x="1" y="139"/>
                      </a:moveTo>
                      <a:lnTo>
                        <a:pt x="34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8336149" y="3816017"/>
                  <a:ext cx="148428" cy="59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224" fill="none" extrusionOk="0">
                      <a:moveTo>
                        <a:pt x="1" y="223"/>
                      </a:moveTo>
                      <a:lnTo>
                        <a:pt x="562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8260086" y="3762665"/>
                  <a:ext cx="68668" cy="13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12" fill="none" extrusionOk="0">
                      <a:moveTo>
                        <a:pt x="260" y="51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8359127" y="3575143"/>
                  <a:ext cx="43842" cy="81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309" fill="none" extrusionOk="0">
                      <a:moveTo>
                        <a:pt x="166" y="30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7960323" y="3422748"/>
                  <a:ext cx="323003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" h="2920" extrusionOk="0">
                      <a:moveTo>
                        <a:pt x="1" y="1"/>
                      </a:moveTo>
                      <a:lnTo>
                        <a:pt x="266" y="907"/>
                      </a:lnTo>
                      <a:lnTo>
                        <a:pt x="511" y="1748"/>
                      </a:lnTo>
                      <a:lnTo>
                        <a:pt x="684" y="2330"/>
                      </a:lnTo>
                      <a:lnTo>
                        <a:pt x="748" y="2561"/>
                      </a:lnTo>
                      <a:lnTo>
                        <a:pt x="856" y="2920"/>
                      </a:lnTo>
                      <a:lnTo>
                        <a:pt x="1036" y="2920"/>
                      </a:lnTo>
                      <a:cubicBezTo>
                        <a:pt x="1072" y="2811"/>
                        <a:pt x="1050" y="2682"/>
                        <a:pt x="1079" y="2575"/>
                      </a:cubicBezTo>
                      <a:cubicBezTo>
                        <a:pt x="1086" y="2545"/>
                        <a:pt x="1100" y="2518"/>
                        <a:pt x="1115" y="2495"/>
                      </a:cubicBezTo>
                      <a:cubicBezTo>
                        <a:pt x="1222" y="2316"/>
                        <a:pt x="1158" y="2137"/>
                        <a:pt x="1043" y="2021"/>
                      </a:cubicBezTo>
                      <a:cubicBezTo>
                        <a:pt x="934" y="1905"/>
                        <a:pt x="913" y="1805"/>
                        <a:pt x="993" y="1647"/>
                      </a:cubicBezTo>
                      <a:cubicBezTo>
                        <a:pt x="1057" y="1503"/>
                        <a:pt x="1006" y="1331"/>
                        <a:pt x="943" y="1231"/>
                      </a:cubicBezTo>
                      <a:cubicBezTo>
                        <a:pt x="927" y="1208"/>
                        <a:pt x="920" y="1195"/>
                        <a:pt x="913" y="1188"/>
                      </a:cubicBezTo>
                      <a:cubicBezTo>
                        <a:pt x="834" y="1095"/>
                        <a:pt x="661" y="965"/>
                        <a:pt x="589" y="577"/>
                      </a:cubicBezTo>
                      <a:cubicBezTo>
                        <a:pt x="525" y="18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7869206" y="3422748"/>
                  <a:ext cx="317457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920" extrusionOk="0">
                      <a:moveTo>
                        <a:pt x="346" y="1"/>
                      </a:moveTo>
                      <a:cubicBezTo>
                        <a:pt x="346" y="1"/>
                        <a:pt x="1" y="439"/>
                        <a:pt x="158" y="800"/>
                      </a:cubicBezTo>
                      <a:cubicBezTo>
                        <a:pt x="310" y="1165"/>
                        <a:pt x="230" y="1374"/>
                        <a:pt x="216" y="1490"/>
                      </a:cubicBezTo>
                      <a:cubicBezTo>
                        <a:pt x="209" y="1604"/>
                        <a:pt x="244" y="1819"/>
                        <a:pt x="396" y="1921"/>
                      </a:cubicBezTo>
                      <a:cubicBezTo>
                        <a:pt x="518" y="1992"/>
                        <a:pt x="561" y="2064"/>
                        <a:pt x="561" y="2164"/>
                      </a:cubicBezTo>
                      <a:cubicBezTo>
                        <a:pt x="605" y="2194"/>
                        <a:pt x="655" y="2237"/>
                        <a:pt x="675" y="2294"/>
                      </a:cubicBezTo>
                      <a:cubicBezTo>
                        <a:pt x="691" y="2323"/>
                        <a:pt x="698" y="2345"/>
                        <a:pt x="698" y="2373"/>
                      </a:cubicBezTo>
                      <a:cubicBezTo>
                        <a:pt x="691" y="2482"/>
                        <a:pt x="727" y="2525"/>
                        <a:pt x="813" y="2561"/>
                      </a:cubicBezTo>
                      <a:cubicBezTo>
                        <a:pt x="900" y="2595"/>
                        <a:pt x="970" y="2675"/>
                        <a:pt x="956" y="2790"/>
                      </a:cubicBezTo>
                      <a:cubicBezTo>
                        <a:pt x="950" y="2834"/>
                        <a:pt x="963" y="2877"/>
                        <a:pt x="986" y="2920"/>
                      </a:cubicBezTo>
                      <a:lnTo>
                        <a:pt x="1201" y="2920"/>
                      </a:lnTo>
                      <a:lnTo>
                        <a:pt x="1093" y="2561"/>
                      </a:lnTo>
                      <a:lnTo>
                        <a:pt x="1029" y="2330"/>
                      </a:lnTo>
                      <a:lnTo>
                        <a:pt x="856" y="1748"/>
                      </a:lnTo>
                      <a:lnTo>
                        <a:pt x="611" y="907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8157612" y="4000106"/>
                  <a:ext cx="51765" cy="9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375" fill="none" extrusionOk="0">
                      <a:moveTo>
                        <a:pt x="1" y="375"/>
                      </a:moveTo>
                      <a:lnTo>
                        <a:pt x="19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8047479" y="4028366"/>
                  <a:ext cx="102738" cy="4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160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45" y="145"/>
                      </a:lnTo>
                      <a:lnTo>
                        <a:pt x="388" y="15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7935761" y="3593631"/>
                  <a:ext cx="83722" cy="3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1" fill="none" extrusionOk="0">
                      <a:moveTo>
                        <a:pt x="316" y="13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7954513" y="3808357"/>
                  <a:ext cx="134959" cy="5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03" fill="none" extrusionOk="0">
                      <a:moveTo>
                        <a:pt x="511" y="2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8095282" y="3760817"/>
                  <a:ext cx="64442" cy="12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9" fill="none" extrusionOk="0">
                      <a:moveTo>
                        <a:pt x="0" y="468"/>
                      </a:moveTo>
                      <a:lnTo>
                        <a:pt x="244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8030576" y="3586500"/>
                  <a:ext cx="39880" cy="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287" fill="none" extrusionOk="0">
                      <a:moveTo>
                        <a:pt x="0" y="287"/>
                      </a:moveTo>
                      <a:lnTo>
                        <a:pt x="15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8326642" y="3886272"/>
                  <a:ext cx="283387" cy="307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165" extrusionOk="0">
                      <a:moveTo>
                        <a:pt x="1000" y="0"/>
                      </a:moveTo>
                      <a:lnTo>
                        <a:pt x="648" y="409"/>
                      </a:lnTo>
                      <a:lnTo>
                        <a:pt x="339" y="777"/>
                      </a:lnTo>
                      <a:lnTo>
                        <a:pt x="332" y="784"/>
                      </a:lnTo>
                      <a:lnTo>
                        <a:pt x="21" y="1142"/>
                      </a:lnTo>
                      <a:lnTo>
                        <a:pt x="15" y="1151"/>
                      </a:lnTo>
                      <a:lnTo>
                        <a:pt x="1" y="1165"/>
                      </a:lnTo>
                      <a:lnTo>
                        <a:pt x="353" y="1165"/>
                      </a:lnTo>
                      <a:cubicBezTo>
                        <a:pt x="360" y="1151"/>
                        <a:pt x="360" y="1135"/>
                        <a:pt x="366" y="1122"/>
                      </a:cubicBezTo>
                      <a:cubicBezTo>
                        <a:pt x="389" y="1035"/>
                        <a:pt x="425" y="992"/>
                        <a:pt x="525" y="978"/>
                      </a:cubicBezTo>
                      <a:cubicBezTo>
                        <a:pt x="625" y="963"/>
                        <a:pt x="698" y="863"/>
                        <a:pt x="720" y="797"/>
                      </a:cubicBezTo>
                      <a:cubicBezTo>
                        <a:pt x="741" y="734"/>
                        <a:pt x="748" y="611"/>
                        <a:pt x="906" y="461"/>
                      </a:cubicBezTo>
                      <a:cubicBezTo>
                        <a:pt x="1072" y="302"/>
                        <a:pt x="1000" y="0"/>
                        <a:pt x="10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8277517" y="3885744"/>
                  <a:ext cx="313231" cy="30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67" extrusionOk="0">
                      <a:moveTo>
                        <a:pt x="1130" y="0"/>
                      </a:moveTo>
                      <a:cubicBezTo>
                        <a:pt x="1058" y="0"/>
                        <a:pt x="931" y="10"/>
                        <a:pt x="834" y="75"/>
                      </a:cubicBezTo>
                      <a:cubicBezTo>
                        <a:pt x="804" y="139"/>
                        <a:pt x="754" y="196"/>
                        <a:pt x="690" y="239"/>
                      </a:cubicBezTo>
                      <a:cubicBezTo>
                        <a:pt x="682" y="239"/>
                        <a:pt x="682" y="239"/>
                        <a:pt x="675" y="247"/>
                      </a:cubicBezTo>
                      <a:cubicBezTo>
                        <a:pt x="639" y="290"/>
                        <a:pt x="596" y="318"/>
                        <a:pt x="561" y="340"/>
                      </a:cubicBezTo>
                      <a:cubicBezTo>
                        <a:pt x="509" y="377"/>
                        <a:pt x="466" y="390"/>
                        <a:pt x="439" y="404"/>
                      </a:cubicBezTo>
                      <a:cubicBezTo>
                        <a:pt x="380" y="434"/>
                        <a:pt x="287" y="520"/>
                        <a:pt x="287" y="620"/>
                      </a:cubicBezTo>
                      <a:lnTo>
                        <a:pt x="287" y="685"/>
                      </a:lnTo>
                      <a:cubicBezTo>
                        <a:pt x="273" y="742"/>
                        <a:pt x="237" y="779"/>
                        <a:pt x="173" y="808"/>
                      </a:cubicBezTo>
                      <a:cubicBezTo>
                        <a:pt x="94" y="842"/>
                        <a:pt x="14" y="922"/>
                        <a:pt x="28" y="1037"/>
                      </a:cubicBezTo>
                      <a:cubicBezTo>
                        <a:pt x="35" y="1081"/>
                        <a:pt x="21" y="1124"/>
                        <a:pt x="0" y="1167"/>
                      </a:cubicBezTo>
                      <a:lnTo>
                        <a:pt x="187" y="1167"/>
                      </a:lnTo>
                      <a:cubicBezTo>
                        <a:pt x="194" y="1160"/>
                        <a:pt x="194" y="1160"/>
                        <a:pt x="201" y="1153"/>
                      </a:cubicBezTo>
                      <a:lnTo>
                        <a:pt x="207" y="1144"/>
                      </a:lnTo>
                      <a:lnTo>
                        <a:pt x="518" y="786"/>
                      </a:lnTo>
                      <a:lnTo>
                        <a:pt x="525" y="779"/>
                      </a:lnTo>
                      <a:lnTo>
                        <a:pt x="834" y="411"/>
                      </a:lnTo>
                      <a:lnTo>
                        <a:pt x="1186" y="2"/>
                      </a:lnTo>
                      <a:cubicBezTo>
                        <a:pt x="1186" y="2"/>
                        <a:pt x="116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8326642" y="4127146"/>
                  <a:ext cx="3962" cy="6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239" fill="none" extrusionOk="0">
                      <a:moveTo>
                        <a:pt x="15" y="239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8341696" y="4176535"/>
                  <a:ext cx="63122" cy="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9" fill="none" extrusionOk="0">
                      <a:moveTo>
                        <a:pt x="1" y="0"/>
                      </a:moveTo>
                      <a:lnTo>
                        <a:pt x="239" y="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8510725" y="3979241"/>
                  <a:ext cx="51765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8" fill="none" extrusionOk="0">
                      <a:moveTo>
                        <a:pt x="1" y="0"/>
                      </a:moveTo>
                      <a:lnTo>
                        <a:pt x="196" y="7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8421457" y="4083567"/>
                  <a:ext cx="81873" cy="4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16" fill="none" extrusionOk="0">
                      <a:moveTo>
                        <a:pt x="1" y="0"/>
                      </a:moveTo>
                      <a:lnTo>
                        <a:pt x="309" y="16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8408251" y="4015160"/>
                  <a:ext cx="6074" cy="7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96" fill="none" extrusionOk="0">
                      <a:moveTo>
                        <a:pt x="23" y="296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8495671" y="3944906"/>
                  <a:ext cx="2113" cy="4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81" fill="none" extrusionOk="0">
                      <a:moveTo>
                        <a:pt x="8" y="18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8023332" y="4192236"/>
                  <a:ext cx="488335" cy="324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230" extrusionOk="0">
                      <a:moveTo>
                        <a:pt x="1" y="1"/>
                      </a:moveTo>
                      <a:lnTo>
                        <a:pt x="151" y="850"/>
                      </a:lnTo>
                      <a:lnTo>
                        <a:pt x="151" y="856"/>
                      </a:lnTo>
                      <a:lnTo>
                        <a:pt x="223" y="1229"/>
                      </a:lnTo>
                      <a:lnTo>
                        <a:pt x="834" y="1229"/>
                      </a:lnTo>
                      <a:lnTo>
                        <a:pt x="834" y="850"/>
                      </a:lnTo>
                      <a:lnTo>
                        <a:pt x="1006" y="850"/>
                      </a:lnTo>
                      <a:lnTo>
                        <a:pt x="1006" y="1229"/>
                      </a:lnTo>
                      <a:lnTo>
                        <a:pt x="1617" y="1229"/>
                      </a:lnTo>
                      <a:lnTo>
                        <a:pt x="1690" y="850"/>
                      </a:lnTo>
                      <a:lnTo>
                        <a:pt x="184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8017685" y="4417938"/>
                  <a:ext cx="45691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27" extrusionOk="0">
                      <a:moveTo>
                        <a:pt x="0" y="1"/>
                      </a:moveTo>
                      <a:lnTo>
                        <a:pt x="0" y="927"/>
                      </a:lnTo>
                      <a:lnTo>
                        <a:pt x="173" y="927"/>
                      </a:lnTo>
                      <a:lnTo>
                        <a:pt x="173" y="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8469574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8289188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0" y="0"/>
                      </a:moveTo>
                      <a:lnTo>
                        <a:pt x="0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8063111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1" y="0"/>
                      </a:moveTo>
                      <a:lnTo>
                        <a:pt x="1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8243497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7554707" y="2843821"/>
                  <a:ext cx="271477" cy="290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245" fill="none" extrusionOk="0">
                      <a:moveTo>
                        <a:pt x="898" y="0"/>
                      </a:moveTo>
                      <a:lnTo>
                        <a:pt x="906" y="9"/>
                      </a:lnTo>
                      <a:cubicBezTo>
                        <a:pt x="927" y="95"/>
                        <a:pt x="949" y="195"/>
                        <a:pt x="963" y="288"/>
                      </a:cubicBezTo>
                      <a:cubicBezTo>
                        <a:pt x="1027" y="733"/>
                        <a:pt x="970" y="1230"/>
                        <a:pt x="970" y="1230"/>
                      </a:cubicBezTo>
                      <a:cubicBezTo>
                        <a:pt x="913" y="1237"/>
                        <a:pt x="841" y="1237"/>
                        <a:pt x="768" y="1244"/>
                      </a:cubicBezTo>
                      <a:lnTo>
                        <a:pt x="475" y="1244"/>
                      </a:lnTo>
                      <a:cubicBezTo>
                        <a:pt x="287" y="1244"/>
                        <a:pt x="121" y="1237"/>
                        <a:pt x="51" y="1230"/>
                      </a:cubicBezTo>
                      <a:lnTo>
                        <a:pt x="1" y="1230"/>
                      </a:lnTo>
                      <a:lnTo>
                        <a:pt x="64" y="49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6328768" y="3104295"/>
                  <a:ext cx="197298" cy="148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433" extrusionOk="0">
                      <a:moveTo>
                        <a:pt x="121" y="1"/>
                      </a:moveTo>
                      <a:cubicBezTo>
                        <a:pt x="43" y="1"/>
                        <a:pt x="0" y="65"/>
                        <a:pt x="21" y="144"/>
                      </a:cubicBezTo>
                      <a:cubicBezTo>
                        <a:pt x="28" y="180"/>
                        <a:pt x="57" y="267"/>
                        <a:pt x="273" y="381"/>
                      </a:cubicBezTo>
                      <a:lnTo>
                        <a:pt x="359" y="432"/>
                      </a:lnTo>
                      <a:lnTo>
                        <a:pt x="423" y="381"/>
                      </a:lnTo>
                      <a:cubicBezTo>
                        <a:pt x="575" y="267"/>
                        <a:pt x="552" y="180"/>
                        <a:pt x="538" y="144"/>
                      </a:cubicBezTo>
                      <a:cubicBezTo>
                        <a:pt x="518" y="65"/>
                        <a:pt x="438" y="1"/>
                        <a:pt x="359" y="1"/>
                      </a:cubicBezTo>
                      <a:cubicBezTo>
                        <a:pt x="309" y="1"/>
                        <a:pt x="273" y="29"/>
                        <a:pt x="259" y="65"/>
                      </a:cubicBezTo>
                      <a:cubicBezTo>
                        <a:pt x="223" y="29"/>
                        <a:pt x="173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</p:grpSp>
        </p:grpSp>
        <p:sp>
          <p:nvSpPr>
            <p:cNvPr id="680" name="Google Shape;680;p38"/>
            <p:cNvSpPr/>
            <p:nvPr/>
          </p:nvSpPr>
          <p:spPr>
            <a:xfrm>
              <a:off x="6472198" y="1153570"/>
              <a:ext cx="596900" cy="37775"/>
            </a:xfrm>
            <a:custGeom>
              <a:avLst/>
              <a:gdLst/>
              <a:ahLst/>
              <a:cxnLst/>
              <a:rect l="l" t="t" r="r" b="b"/>
              <a:pathLst>
                <a:path w="2638" h="167" fill="none" extrusionOk="0">
                  <a:moveTo>
                    <a:pt x="0" y="1"/>
                  </a:moveTo>
                  <a:cubicBezTo>
                    <a:pt x="216" y="1"/>
                    <a:pt x="216" y="167"/>
                    <a:pt x="438" y="167"/>
                  </a:cubicBezTo>
                  <a:cubicBezTo>
                    <a:pt x="661" y="167"/>
                    <a:pt x="661" y="1"/>
                    <a:pt x="877" y="1"/>
                  </a:cubicBezTo>
                  <a:cubicBezTo>
                    <a:pt x="1099" y="1"/>
                    <a:pt x="1099" y="167"/>
                    <a:pt x="1315" y="167"/>
                  </a:cubicBezTo>
                  <a:cubicBezTo>
                    <a:pt x="1537" y="167"/>
                    <a:pt x="1537" y="1"/>
                    <a:pt x="1762" y="1"/>
                  </a:cubicBezTo>
                  <a:cubicBezTo>
                    <a:pt x="1977" y="1"/>
                    <a:pt x="1977" y="167"/>
                    <a:pt x="2200" y="167"/>
                  </a:cubicBezTo>
                  <a:cubicBezTo>
                    <a:pt x="2422" y="167"/>
                    <a:pt x="2422" y="1"/>
                    <a:pt x="2638" y="1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8011640" y="21820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50452" y="19315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268512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8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Contents of this template</a:t>
            </a:r>
            <a:endParaRPr/>
          </a:p>
        </p:txBody>
      </p:sp>
      <p:sp>
        <p:nvSpPr>
          <p:cNvPr id="688" name="Google Shape;688;p39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10272000" cy="49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/>
              <a:t>You can delete this slide when you’re done editing the presentation</a:t>
            </a:r>
            <a:endParaRPr/>
          </a:p>
        </p:txBody>
      </p:sp>
      <p:graphicFrame>
        <p:nvGraphicFramePr>
          <p:cNvPr id="689" name="Google Shape;689;p39"/>
          <p:cNvGraphicFramePr/>
          <p:nvPr/>
        </p:nvGraphicFramePr>
        <p:xfrm>
          <a:off x="960000" y="2254700"/>
          <a:ext cx="10272000" cy="28921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8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0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Fonts</a:t>
                      </a:r>
                      <a:endParaRPr sz="1300" b="1" u="sng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 view this template correctly in PowerPoint, download and install the fonts we used</a:t>
                      </a:r>
                      <a:endParaRPr sz="13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Used</a:t>
                      </a:r>
                      <a:r>
                        <a:rPr lang="en" sz="1300" b="1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and </a:t>
                      </a:r>
                      <a:r>
                        <a:rPr lang="en" sz="13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alternative resources</a:t>
                      </a:r>
                      <a:endParaRPr sz="1300" b="1" u="sng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An assortment of graphic resources that are suitable for use in this presentation</a:t>
                      </a:r>
                      <a:endParaRPr sz="13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Thanks slide</a:t>
                      </a:r>
                      <a:endParaRPr sz="1300" b="1" u="sng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You must keep it so that proper credits for our design are given</a:t>
                      </a:r>
                      <a:endParaRPr sz="13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Colors</a:t>
                      </a:r>
                      <a:endParaRPr sz="1300" b="1" u="sng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All the colors used in this presentation</a:t>
                      </a:r>
                      <a:endParaRPr sz="13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Icons</a:t>
                      </a:r>
                      <a:r>
                        <a:rPr lang="en" sz="1300" b="1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and </a:t>
                      </a:r>
                      <a:r>
                        <a:rPr lang="en" sz="13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infographic resources</a:t>
                      </a:r>
                      <a:endParaRPr sz="1300" b="1" u="sng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These can be used in the template, and their size and color can be edited</a:t>
                      </a:r>
                      <a:endParaRPr sz="13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Editable presentation theme </a:t>
                      </a:r>
                      <a:endParaRPr sz="13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You can edit the master slides easily. For more info, click </a:t>
                      </a:r>
                      <a:r>
                        <a:rPr lang="en" sz="1300" b="1" u="sng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300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0" name="Google Shape;690;p39"/>
          <p:cNvSpPr txBox="1"/>
          <p:nvPr/>
        </p:nvSpPr>
        <p:spPr>
          <a:xfrm>
            <a:off x="960000" y="5511567"/>
            <a:ext cx="231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33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more info:</a:t>
            </a:r>
            <a:br>
              <a:rPr lang="en" sz="1333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333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333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333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333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333" b="1" u="sng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3274396" y="5511567"/>
            <a:ext cx="444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33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You can visit our sister projects:</a:t>
            </a:r>
            <a:br>
              <a:rPr lang="en" sz="1333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333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333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333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333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333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333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333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333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692" name="Google Shape;692;p39"/>
          <p:cNvGrpSpPr/>
          <p:nvPr/>
        </p:nvGrpSpPr>
        <p:grpSpPr>
          <a:xfrm>
            <a:off x="9424588" y="4872253"/>
            <a:ext cx="2057027" cy="1254919"/>
            <a:chOff x="7611866" y="4081864"/>
            <a:chExt cx="1542770" cy="941189"/>
          </a:xfrm>
        </p:grpSpPr>
        <p:sp>
          <p:nvSpPr>
            <p:cNvPr id="693" name="Google Shape;693;p39"/>
            <p:cNvSpPr/>
            <p:nvPr/>
          </p:nvSpPr>
          <p:spPr>
            <a:xfrm>
              <a:off x="7611866" y="4584467"/>
              <a:ext cx="694996" cy="438586"/>
            </a:xfrm>
            <a:custGeom>
              <a:avLst/>
              <a:gdLst/>
              <a:ahLst/>
              <a:cxnLst/>
              <a:rect l="l" t="t" r="r" b="b"/>
              <a:pathLst>
                <a:path w="3876" h="2446" extrusionOk="0">
                  <a:moveTo>
                    <a:pt x="1" y="1"/>
                  </a:moveTo>
                  <a:lnTo>
                    <a:pt x="1" y="194"/>
                  </a:lnTo>
                  <a:lnTo>
                    <a:pt x="3875" y="2445"/>
                  </a:lnTo>
                  <a:lnTo>
                    <a:pt x="3875" y="2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8695788" y="4453033"/>
              <a:ext cx="458848" cy="290120"/>
            </a:xfrm>
            <a:custGeom>
              <a:avLst/>
              <a:gdLst/>
              <a:ahLst/>
              <a:cxnLst/>
              <a:rect l="l" t="t" r="r" b="b"/>
              <a:pathLst>
                <a:path w="2559" h="1618" extrusionOk="0">
                  <a:moveTo>
                    <a:pt x="2128" y="1"/>
                  </a:moveTo>
                  <a:lnTo>
                    <a:pt x="2236" y="223"/>
                  </a:lnTo>
                  <a:lnTo>
                    <a:pt x="713" y="1100"/>
                  </a:lnTo>
                  <a:lnTo>
                    <a:pt x="713" y="1208"/>
                  </a:lnTo>
                  <a:lnTo>
                    <a:pt x="604" y="1194"/>
                  </a:lnTo>
                  <a:lnTo>
                    <a:pt x="497" y="1338"/>
                  </a:lnTo>
                  <a:lnTo>
                    <a:pt x="497" y="1222"/>
                  </a:lnTo>
                  <a:lnTo>
                    <a:pt x="1" y="1510"/>
                  </a:lnTo>
                  <a:lnTo>
                    <a:pt x="196" y="1617"/>
                  </a:lnTo>
                  <a:lnTo>
                    <a:pt x="2559" y="25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7611866" y="4544660"/>
              <a:ext cx="1119058" cy="443427"/>
            </a:xfrm>
            <a:custGeom>
              <a:avLst/>
              <a:gdLst/>
              <a:ahLst/>
              <a:cxnLst/>
              <a:rect l="l" t="t" r="r" b="b"/>
              <a:pathLst>
                <a:path w="6241" h="2473" extrusionOk="0">
                  <a:moveTo>
                    <a:pt x="389" y="0"/>
                  </a:moveTo>
                  <a:lnTo>
                    <a:pt x="1" y="223"/>
                  </a:lnTo>
                  <a:lnTo>
                    <a:pt x="3875" y="2472"/>
                  </a:lnTo>
                  <a:lnTo>
                    <a:pt x="6241" y="1106"/>
                  </a:lnTo>
                  <a:lnTo>
                    <a:pt x="6046" y="999"/>
                  </a:lnTo>
                  <a:lnTo>
                    <a:pt x="6039" y="1006"/>
                  </a:lnTo>
                  <a:lnTo>
                    <a:pt x="3796" y="2300"/>
                  </a:lnTo>
                  <a:lnTo>
                    <a:pt x="310" y="266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8306688" y="4498219"/>
              <a:ext cx="847945" cy="524833"/>
            </a:xfrm>
            <a:custGeom>
              <a:avLst/>
              <a:gdLst/>
              <a:ahLst/>
              <a:cxnLst/>
              <a:rect l="l" t="t" r="r" b="b"/>
              <a:pathLst>
                <a:path w="4729" h="2927" extrusionOk="0">
                  <a:moveTo>
                    <a:pt x="4729" y="1"/>
                  </a:moveTo>
                  <a:lnTo>
                    <a:pt x="2366" y="1365"/>
                  </a:lnTo>
                  <a:lnTo>
                    <a:pt x="0" y="2731"/>
                  </a:lnTo>
                  <a:lnTo>
                    <a:pt x="0" y="2926"/>
                  </a:lnTo>
                  <a:lnTo>
                    <a:pt x="2091" y="1719"/>
                  </a:lnTo>
                  <a:cubicBezTo>
                    <a:pt x="2121" y="1703"/>
                    <a:pt x="2171" y="1660"/>
                    <a:pt x="2193" y="1624"/>
                  </a:cubicBezTo>
                  <a:cubicBezTo>
                    <a:pt x="2236" y="1567"/>
                    <a:pt x="2293" y="1503"/>
                    <a:pt x="2366" y="1467"/>
                  </a:cubicBezTo>
                  <a:cubicBezTo>
                    <a:pt x="2418" y="1435"/>
                    <a:pt x="2468" y="1418"/>
                    <a:pt x="2505" y="1418"/>
                  </a:cubicBezTo>
                  <a:cubicBezTo>
                    <a:pt x="2518" y="1418"/>
                    <a:pt x="2529" y="1420"/>
                    <a:pt x="2538" y="1424"/>
                  </a:cubicBezTo>
                  <a:cubicBezTo>
                    <a:pt x="2544" y="1428"/>
                    <a:pt x="2552" y="1429"/>
                    <a:pt x="2561" y="1429"/>
                  </a:cubicBezTo>
                  <a:cubicBezTo>
                    <a:pt x="2585" y="1429"/>
                    <a:pt x="2617" y="1418"/>
                    <a:pt x="2638" y="1401"/>
                  </a:cubicBezTo>
                  <a:lnTo>
                    <a:pt x="4729" y="194"/>
                  </a:lnTo>
                  <a:lnTo>
                    <a:pt x="472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8068207" y="4081864"/>
              <a:ext cx="1005377" cy="596915"/>
            </a:xfrm>
            <a:custGeom>
              <a:avLst/>
              <a:gdLst/>
              <a:ahLst/>
              <a:cxnLst/>
              <a:rect l="l" t="t" r="r" b="b"/>
              <a:pathLst>
                <a:path w="5607" h="3329" extrusionOk="0">
                  <a:moveTo>
                    <a:pt x="2114" y="1"/>
                  </a:moveTo>
                  <a:cubicBezTo>
                    <a:pt x="1689" y="64"/>
                    <a:pt x="1323" y="209"/>
                    <a:pt x="1028" y="382"/>
                  </a:cubicBezTo>
                  <a:cubicBezTo>
                    <a:pt x="345" y="777"/>
                    <a:pt x="21" y="1281"/>
                    <a:pt x="0" y="1301"/>
                  </a:cubicBezTo>
                  <a:lnTo>
                    <a:pt x="30" y="1324"/>
                  </a:lnTo>
                  <a:lnTo>
                    <a:pt x="3487" y="3328"/>
                  </a:lnTo>
                  <a:lnTo>
                    <a:pt x="3494" y="3328"/>
                  </a:lnTo>
                  <a:cubicBezTo>
                    <a:pt x="3507" y="3308"/>
                    <a:pt x="3832" y="2804"/>
                    <a:pt x="4515" y="2409"/>
                  </a:cubicBezTo>
                  <a:cubicBezTo>
                    <a:pt x="4536" y="2393"/>
                    <a:pt x="4549" y="2386"/>
                    <a:pt x="4572" y="2373"/>
                  </a:cubicBezTo>
                  <a:cubicBezTo>
                    <a:pt x="4608" y="2359"/>
                    <a:pt x="4644" y="2336"/>
                    <a:pt x="4679" y="2316"/>
                  </a:cubicBezTo>
                  <a:lnTo>
                    <a:pt x="4687" y="2316"/>
                  </a:lnTo>
                  <a:cubicBezTo>
                    <a:pt x="4722" y="2293"/>
                    <a:pt x="4765" y="2279"/>
                    <a:pt x="4801" y="2257"/>
                  </a:cubicBezTo>
                  <a:lnTo>
                    <a:pt x="4817" y="2257"/>
                  </a:lnTo>
                  <a:cubicBezTo>
                    <a:pt x="4831" y="2243"/>
                    <a:pt x="4860" y="2236"/>
                    <a:pt x="4874" y="2229"/>
                  </a:cubicBezTo>
                  <a:cubicBezTo>
                    <a:pt x="4894" y="2221"/>
                    <a:pt x="4910" y="2214"/>
                    <a:pt x="4924" y="2207"/>
                  </a:cubicBezTo>
                  <a:cubicBezTo>
                    <a:pt x="4946" y="2200"/>
                    <a:pt x="4967" y="2193"/>
                    <a:pt x="4989" y="2186"/>
                  </a:cubicBezTo>
                  <a:cubicBezTo>
                    <a:pt x="5032" y="2164"/>
                    <a:pt x="5083" y="2150"/>
                    <a:pt x="5126" y="2135"/>
                  </a:cubicBezTo>
                  <a:cubicBezTo>
                    <a:pt x="5146" y="2128"/>
                    <a:pt x="5169" y="2121"/>
                    <a:pt x="5183" y="2121"/>
                  </a:cubicBezTo>
                  <a:cubicBezTo>
                    <a:pt x="5212" y="2114"/>
                    <a:pt x="5240" y="2107"/>
                    <a:pt x="5269" y="2100"/>
                  </a:cubicBezTo>
                  <a:cubicBezTo>
                    <a:pt x="5291" y="2091"/>
                    <a:pt x="5319" y="2084"/>
                    <a:pt x="5348" y="2078"/>
                  </a:cubicBezTo>
                  <a:cubicBezTo>
                    <a:pt x="5369" y="2071"/>
                    <a:pt x="5391" y="2064"/>
                    <a:pt x="5405" y="2064"/>
                  </a:cubicBezTo>
                  <a:cubicBezTo>
                    <a:pt x="5428" y="2057"/>
                    <a:pt x="5448" y="2057"/>
                    <a:pt x="5471" y="2048"/>
                  </a:cubicBezTo>
                  <a:cubicBezTo>
                    <a:pt x="5498" y="2041"/>
                    <a:pt x="5528" y="2034"/>
                    <a:pt x="5564" y="2034"/>
                  </a:cubicBezTo>
                  <a:cubicBezTo>
                    <a:pt x="5578" y="2028"/>
                    <a:pt x="5593" y="2028"/>
                    <a:pt x="5607" y="2028"/>
                  </a:cubicBez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7689327" y="4310483"/>
              <a:ext cx="1004122" cy="571812"/>
            </a:xfrm>
            <a:custGeom>
              <a:avLst/>
              <a:gdLst/>
              <a:ahLst/>
              <a:cxnLst/>
              <a:rect l="l" t="t" r="r" b="b"/>
              <a:pathLst>
                <a:path w="5600" h="3189" extrusionOk="0">
                  <a:moveTo>
                    <a:pt x="1941" y="1"/>
                  </a:moveTo>
                  <a:cubicBezTo>
                    <a:pt x="1778" y="1"/>
                    <a:pt x="1499" y="50"/>
                    <a:pt x="1092" y="285"/>
                  </a:cubicBezTo>
                  <a:cubicBezTo>
                    <a:pt x="797" y="458"/>
                    <a:pt x="431" y="730"/>
                    <a:pt x="0" y="1161"/>
                  </a:cubicBezTo>
                  <a:lnTo>
                    <a:pt x="100" y="1220"/>
                  </a:lnTo>
                  <a:lnTo>
                    <a:pt x="3493" y="3188"/>
                  </a:lnTo>
                  <a:cubicBezTo>
                    <a:pt x="3918" y="2757"/>
                    <a:pt x="4284" y="2485"/>
                    <a:pt x="4579" y="2312"/>
                  </a:cubicBezTo>
                  <a:cubicBezTo>
                    <a:pt x="4629" y="2283"/>
                    <a:pt x="4679" y="2255"/>
                    <a:pt x="4730" y="2233"/>
                  </a:cubicBezTo>
                  <a:cubicBezTo>
                    <a:pt x="4751" y="2226"/>
                    <a:pt x="4773" y="2212"/>
                    <a:pt x="4794" y="2196"/>
                  </a:cubicBezTo>
                  <a:lnTo>
                    <a:pt x="4801" y="2196"/>
                  </a:lnTo>
                  <a:cubicBezTo>
                    <a:pt x="4823" y="2190"/>
                    <a:pt x="4844" y="2176"/>
                    <a:pt x="4860" y="2169"/>
                  </a:cubicBezTo>
                  <a:cubicBezTo>
                    <a:pt x="4880" y="2162"/>
                    <a:pt x="4903" y="2153"/>
                    <a:pt x="4924" y="2146"/>
                  </a:cubicBezTo>
                  <a:cubicBezTo>
                    <a:pt x="5024" y="2103"/>
                    <a:pt x="5118" y="2076"/>
                    <a:pt x="5196" y="2060"/>
                  </a:cubicBezTo>
                  <a:cubicBezTo>
                    <a:pt x="5212" y="2053"/>
                    <a:pt x="5225" y="2053"/>
                    <a:pt x="5239" y="2046"/>
                  </a:cubicBezTo>
                  <a:lnTo>
                    <a:pt x="5275" y="2046"/>
                  </a:lnTo>
                  <a:cubicBezTo>
                    <a:pt x="5282" y="2039"/>
                    <a:pt x="5291" y="2039"/>
                    <a:pt x="5291" y="2039"/>
                  </a:cubicBezTo>
                  <a:cubicBezTo>
                    <a:pt x="5312" y="2039"/>
                    <a:pt x="5334" y="2033"/>
                    <a:pt x="5355" y="2033"/>
                  </a:cubicBezTo>
                  <a:lnTo>
                    <a:pt x="5507" y="2033"/>
                  </a:lnTo>
                  <a:cubicBezTo>
                    <a:pt x="5507" y="2033"/>
                    <a:pt x="5514" y="2033"/>
                    <a:pt x="5520" y="2039"/>
                  </a:cubicBezTo>
                  <a:lnTo>
                    <a:pt x="5541" y="2039"/>
                  </a:lnTo>
                  <a:cubicBezTo>
                    <a:pt x="5550" y="2039"/>
                    <a:pt x="5557" y="2046"/>
                    <a:pt x="5564" y="2046"/>
                  </a:cubicBezTo>
                  <a:lnTo>
                    <a:pt x="5577" y="2046"/>
                  </a:lnTo>
                  <a:cubicBezTo>
                    <a:pt x="5584" y="2046"/>
                    <a:pt x="5584" y="2053"/>
                    <a:pt x="5593" y="2053"/>
                  </a:cubicBezTo>
                  <a:lnTo>
                    <a:pt x="5600" y="2053"/>
                  </a:lnTo>
                  <a:lnTo>
                    <a:pt x="2143" y="49"/>
                  </a:lnTo>
                  <a:lnTo>
                    <a:pt x="2113" y="26"/>
                  </a:lnTo>
                  <a:cubicBezTo>
                    <a:pt x="2108" y="23"/>
                    <a:pt x="2051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7667272" y="4518660"/>
              <a:ext cx="648555" cy="438407"/>
            </a:xfrm>
            <a:custGeom>
              <a:avLst/>
              <a:gdLst/>
              <a:ahLst/>
              <a:cxnLst/>
              <a:rect l="l" t="t" r="r" b="b"/>
              <a:pathLst>
                <a:path w="3617" h="2445" extrusionOk="0">
                  <a:moveTo>
                    <a:pt x="123" y="0"/>
                  </a:moveTo>
                  <a:lnTo>
                    <a:pt x="80" y="145"/>
                  </a:lnTo>
                  <a:lnTo>
                    <a:pt x="1" y="411"/>
                  </a:lnTo>
                  <a:lnTo>
                    <a:pt x="3487" y="2445"/>
                  </a:lnTo>
                  <a:lnTo>
                    <a:pt x="3616" y="2027"/>
                  </a:lnTo>
                  <a:lnTo>
                    <a:pt x="223" y="59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8292522" y="4674838"/>
              <a:ext cx="403442" cy="282230"/>
            </a:xfrm>
            <a:custGeom>
              <a:avLst/>
              <a:gdLst/>
              <a:ahLst/>
              <a:cxnLst/>
              <a:rect l="l" t="t" r="r" b="b"/>
              <a:pathLst>
                <a:path w="2250" h="1574" extrusionOk="0">
                  <a:moveTo>
                    <a:pt x="1991" y="1"/>
                  </a:moveTo>
                  <a:cubicBezTo>
                    <a:pt x="1970" y="1"/>
                    <a:pt x="1948" y="7"/>
                    <a:pt x="1927" y="7"/>
                  </a:cubicBezTo>
                  <a:cubicBezTo>
                    <a:pt x="1927" y="7"/>
                    <a:pt x="1918" y="7"/>
                    <a:pt x="1911" y="14"/>
                  </a:cubicBezTo>
                  <a:lnTo>
                    <a:pt x="1875" y="14"/>
                  </a:lnTo>
                  <a:cubicBezTo>
                    <a:pt x="1861" y="21"/>
                    <a:pt x="1848" y="21"/>
                    <a:pt x="1832" y="28"/>
                  </a:cubicBezTo>
                  <a:cubicBezTo>
                    <a:pt x="1754" y="44"/>
                    <a:pt x="1660" y="71"/>
                    <a:pt x="1560" y="114"/>
                  </a:cubicBezTo>
                  <a:cubicBezTo>
                    <a:pt x="1539" y="121"/>
                    <a:pt x="1516" y="130"/>
                    <a:pt x="1496" y="137"/>
                  </a:cubicBezTo>
                  <a:cubicBezTo>
                    <a:pt x="1480" y="144"/>
                    <a:pt x="1459" y="158"/>
                    <a:pt x="1437" y="164"/>
                  </a:cubicBezTo>
                  <a:lnTo>
                    <a:pt x="1430" y="164"/>
                  </a:lnTo>
                  <a:cubicBezTo>
                    <a:pt x="1409" y="180"/>
                    <a:pt x="1387" y="194"/>
                    <a:pt x="1366" y="201"/>
                  </a:cubicBezTo>
                  <a:cubicBezTo>
                    <a:pt x="1315" y="223"/>
                    <a:pt x="1265" y="251"/>
                    <a:pt x="1215" y="280"/>
                  </a:cubicBezTo>
                  <a:cubicBezTo>
                    <a:pt x="920" y="453"/>
                    <a:pt x="554" y="725"/>
                    <a:pt x="129" y="1156"/>
                  </a:cubicBezTo>
                  <a:lnTo>
                    <a:pt x="0" y="1574"/>
                  </a:lnTo>
                  <a:lnTo>
                    <a:pt x="2243" y="280"/>
                  </a:lnTo>
                  <a:lnTo>
                    <a:pt x="2250" y="273"/>
                  </a:lnTo>
                  <a:lnTo>
                    <a:pt x="2243" y="266"/>
                  </a:lnTo>
                  <a:lnTo>
                    <a:pt x="2243" y="21"/>
                  </a:lnTo>
                  <a:lnTo>
                    <a:pt x="2229" y="21"/>
                  </a:lnTo>
                  <a:cubicBezTo>
                    <a:pt x="2220" y="21"/>
                    <a:pt x="2220" y="14"/>
                    <a:pt x="2213" y="14"/>
                  </a:cubicBezTo>
                  <a:lnTo>
                    <a:pt x="2200" y="14"/>
                  </a:lnTo>
                  <a:cubicBezTo>
                    <a:pt x="2193" y="14"/>
                    <a:pt x="2186" y="7"/>
                    <a:pt x="2177" y="7"/>
                  </a:cubicBezTo>
                  <a:lnTo>
                    <a:pt x="2156" y="7"/>
                  </a:lnTo>
                  <a:cubicBezTo>
                    <a:pt x="2150" y="1"/>
                    <a:pt x="2143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8783291" y="4595942"/>
              <a:ext cx="40523" cy="97005"/>
            </a:xfrm>
            <a:custGeom>
              <a:avLst/>
              <a:gdLst/>
              <a:ahLst/>
              <a:cxnLst/>
              <a:rect l="l" t="t" r="r" b="b"/>
              <a:pathLst>
                <a:path w="226" h="541" extrusionOk="0">
                  <a:moveTo>
                    <a:pt x="225" y="1"/>
                  </a:moveTo>
                  <a:lnTo>
                    <a:pt x="1" y="130"/>
                  </a:lnTo>
                  <a:lnTo>
                    <a:pt x="9" y="425"/>
                  </a:lnTo>
                  <a:lnTo>
                    <a:pt x="9" y="541"/>
                  </a:lnTo>
                  <a:lnTo>
                    <a:pt x="116" y="397"/>
                  </a:lnTo>
                  <a:lnTo>
                    <a:pt x="225" y="411"/>
                  </a:lnTo>
                  <a:lnTo>
                    <a:pt x="225" y="303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8694533" y="4445323"/>
              <a:ext cx="402366" cy="278644"/>
            </a:xfrm>
            <a:custGeom>
              <a:avLst/>
              <a:gdLst/>
              <a:ahLst/>
              <a:cxnLst/>
              <a:rect l="l" t="t" r="r" b="b"/>
              <a:pathLst>
                <a:path w="2244" h="1554" extrusionOk="0">
                  <a:moveTo>
                    <a:pt x="2114" y="1"/>
                  </a:moveTo>
                  <a:cubicBezTo>
                    <a:pt x="2100" y="1"/>
                    <a:pt x="2085" y="1"/>
                    <a:pt x="2071" y="7"/>
                  </a:cubicBezTo>
                  <a:cubicBezTo>
                    <a:pt x="2035" y="7"/>
                    <a:pt x="2005" y="14"/>
                    <a:pt x="1978" y="21"/>
                  </a:cubicBezTo>
                  <a:cubicBezTo>
                    <a:pt x="1955" y="30"/>
                    <a:pt x="1935" y="30"/>
                    <a:pt x="1912" y="37"/>
                  </a:cubicBezTo>
                  <a:cubicBezTo>
                    <a:pt x="1898" y="37"/>
                    <a:pt x="1876" y="44"/>
                    <a:pt x="1855" y="51"/>
                  </a:cubicBezTo>
                  <a:cubicBezTo>
                    <a:pt x="1826" y="57"/>
                    <a:pt x="1798" y="64"/>
                    <a:pt x="1776" y="73"/>
                  </a:cubicBezTo>
                  <a:cubicBezTo>
                    <a:pt x="1747" y="80"/>
                    <a:pt x="1719" y="87"/>
                    <a:pt x="1690" y="94"/>
                  </a:cubicBezTo>
                  <a:cubicBezTo>
                    <a:pt x="1676" y="94"/>
                    <a:pt x="1653" y="101"/>
                    <a:pt x="1633" y="108"/>
                  </a:cubicBezTo>
                  <a:cubicBezTo>
                    <a:pt x="1590" y="123"/>
                    <a:pt x="1539" y="137"/>
                    <a:pt x="1496" y="159"/>
                  </a:cubicBezTo>
                  <a:cubicBezTo>
                    <a:pt x="1474" y="166"/>
                    <a:pt x="1453" y="173"/>
                    <a:pt x="1431" y="180"/>
                  </a:cubicBezTo>
                  <a:cubicBezTo>
                    <a:pt x="1417" y="187"/>
                    <a:pt x="1401" y="194"/>
                    <a:pt x="1381" y="202"/>
                  </a:cubicBezTo>
                  <a:cubicBezTo>
                    <a:pt x="1367" y="209"/>
                    <a:pt x="1338" y="216"/>
                    <a:pt x="1324" y="230"/>
                  </a:cubicBezTo>
                  <a:lnTo>
                    <a:pt x="1308" y="230"/>
                  </a:lnTo>
                  <a:cubicBezTo>
                    <a:pt x="1272" y="252"/>
                    <a:pt x="1229" y="266"/>
                    <a:pt x="1194" y="289"/>
                  </a:cubicBezTo>
                  <a:lnTo>
                    <a:pt x="1186" y="289"/>
                  </a:lnTo>
                  <a:cubicBezTo>
                    <a:pt x="1151" y="309"/>
                    <a:pt x="1115" y="332"/>
                    <a:pt x="1079" y="346"/>
                  </a:cubicBezTo>
                  <a:cubicBezTo>
                    <a:pt x="1056" y="359"/>
                    <a:pt x="1043" y="366"/>
                    <a:pt x="1022" y="382"/>
                  </a:cubicBezTo>
                  <a:cubicBezTo>
                    <a:pt x="339" y="777"/>
                    <a:pt x="14" y="1281"/>
                    <a:pt x="1" y="1301"/>
                  </a:cubicBezTo>
                  <a:lnTo>
                    <a:pt x="1" y="1546"/>
                  </a:lnTo>
                  <a:lnTo>
                    <a:pt x="8" y="1553"/>
                  </a:lnTo>
                  <a:lnTo>
                    <a:pt x="504" y="1265"/>
                  </a:lnTo>
                  <a:lnTo>
                    <a:pt x="496" y="970"/>
                  </a:lnTo>
                  <a:lnTo>
                    <a:pt x="720" y="841"/>
                  </a:lnTo>
                  <a:lnTo>
                    <a:pt x="720" y="1143"/>
                  </a:lnTo>
                  <a:lnTo>
                    <a:pt x="2243" y="266"/>
                  </a:lnTo>
                  <a:lnTo>
                    <a:pt x="2135" y="44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8694533" y="4722534"/>
              <a:ext cx="179" cy="1434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8694533" y="4722534"/>
              <a:ext cx="179" cy="1434"/>
            </a:xfrm>
            <a:custGeom>
              <a:avLst/>
              <a:gdLst/>
              <a:ahLst/>
              <a:cxnLst/>
              <a:rect l="l" t="t" r="r" b="b"/>
              <a:pathLst>
                <a:path w="1" h="8" fill="none" extrusionOk="0">
                  <a:moveTo>
                    <a:pt x="1" y="7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8392935" y="4255793"/>
              <a:ext cx="297830" cy="177873"/>
            </a:xfrm>
            <a:custGeom>
              <a:avLst/>
              <a:gdLst/>
              <a:ahLst/>
              <a:cxnLst/>
              <a:rect l="l" t="t" r="r" b="b"/>
              <a:pathLst>
                <a:path w="1661" h="992" fill="none" extrusionOk="0">
                  <a:moveTo>
                    <a:pt x="1660" y="0"/>
                  </a:moveTo>
                  <a:cubicBezTo>
                    <a:pt x="1338" y="79"/>
                    <a:pt x="1050" y="202"/>
                    <a:pt x="813" y="338"/>
                  </a:cubicBezTo>
                  <a:cubicBezTo>
                    <a:pt x="432" y="554"/>
                    <a:pt x="166" y="813"/>
                    <a:pt x="1" y="992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8169875" y="4566536"/>
              <a:ext cx="281154" cy="166397"/>
            </a:xfrm>
            <a:custGeom>
              <a:avLst/>
              <a:gdLst/>
              <a:ahLst/>
              <a:cxnLst/>
              <a:rect l="l" t="t" r="r" b="b"/>
              <a:pathLst>
                <a:path w="1568" h="928" fill="none" extrusionOk="0">
                  <a:moveTo>
                    <a:pt x="1" y="927"/>
                  </a:moveTo>
                  <a:cubicBezTo>
                    <a:pt x="325" y="618"/>
                    <a:pt x="612" y="417"/>
                    <a:pt x="857" y="273"/>
                  </a:cubicBezTo>
                  <a:cubicBezTo>
                    <a:pt x="1165" y="94"/>
                    <a:pt x="1403" y="28"/>
                    <a:pt x="1567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707" name="Google Shape;707;p39"/>
            <p:cNvGrpSpPr/>
            <p:nvPr/>
          </p:nvGrpSpPr>
          <p:grpSpPr>
            <a:xfrm>
              <a:off x="8166289" y="4124181"/>
              <a:ext cx="827509" cy="486285"/>
              <a:chOff x="2451109" y="1341282"/>
              <a:chExt cx="481923" cy="283201"/>
            </a:xfrm>
          </p:grpSpPr>
          <p:sp>
            <p:nvSpPr>
              <p:cNvPr id="708" name="Google Shape;708;p39"/>
              <p:cNvSpPr/>
              <p:nvPr/>
            </p:nvSpPr>
            <p:spPr>
              <a:xfrm>
                <a:off x="2451109" y="1341282"/>
                <a:ext cx="173346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3" fill="none" extrusionOk="0">
                    <a:moveTo>
                      <a:pt x="1660" y="1"/>
                    </a:moveTo>
                    <a:cubicBezTo>
                      <a:pt x="1337" y="73"/>
                      <a:pt x="1049" y="196"/>
                      <a:pt x="811" y="339"/>
                    </a:cubicBezTo>
                    <a:cubicBezTo>
                      <a:pt x="431" y="555"/>
                      <a:pt x="164" y="807"/>
                      <a:pt x="0" y="99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09" name="Google Shape;709;p39"/>
              <p:cNvSpPr/>
              <p:nvPr/>
            </p:nvSpPr>
            <p:spPr>
              <a:xfrm>
                <a:off x="2472725" y="1354127"/>
                <a:ext cx="173554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993" fill="none" extrusionOk="0">
                    <a:moveTo>
                      <a:pt x="1661" y="0"/>
                    </a:moveTo>
                    <a:cubicBezTo>
                      <a:pt x="1337" y="73"/>
                      <a:pt x="1058" y="195"/>
                      <a:pt x="813" y="339"/>
                    </a:cubicBezTo>
                    <a:cubicBezTo>
                      <a:pt x="431" y="554"/>
                      <a:pt x="166" y="806"/>
                      <a:pt x="0" y="99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10" name="Google Shape;710;p39"/>
              <p:cNvSpPr/>
              <p:nvPr/>
            </p:nvSpPr>
            <p:spPr>
              <a:xfrm>
                <a:off x="2547807" y="1366867"/>
                <a:ext cx="121029" cy="55659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533" fill="none" extrusionOk="0">
                    <a:moveTo>
                      <a:pt x="1158" y="1"/>
                    </a:moveTo>
                    <a:cubicBezTo>
                      <a:pt x="827" y="73"/>
                      <a:pt x="547" y="196"/>
                      <a:pt x="302" y="339"/>
                    </a:cubicBezTo>
                    <a:cubicBezTo>
                      <a:pt x="196" y="403"/>
                      <a:pt x="94" y="468"/>
                      <a:pt x="1" y="53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2517002" y="1379711"/>
                <a:ext cx="173554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993" fill="none" extrusionOk="0">
                    <a:moveTo>
                      <a:pt x="1662" y="0"/>
                    </a:moveTo>
                    <a:cubicBezTo>
                      <a:pt x="1338" y="73"/>
                      <a:pt x="1051" y="194"/>
                      <a:pt x="813" y="338"/>
                    </a:cubicBezTo>
                    <a:cubicBezTo>
                      <a:pt x="432" y="554"/>
                      <a:pt x="166" y="806"/>
                      <a:pt x="1" y="99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12" name="Google Shape;712;p39"/>
              <p:cNvSpPr/>
              <p:nvPr/>
            </p:nvSpPr>
            <p:spPr>
              <a:xfrm>
                <a:off x="2538827" y="1392451"/>
                <a:ext cx="173554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993" fill="none" extrusionOk="0">
                    <a:moveTo>
                      <a:pt x="1662" y="1"/>
                    </a:moveTo>
                    <a:cubicBezTo>
                      <a:pt x="1337" y="80"/>
                      <a:pt x="1058" y="194"/>
                      <a:pt x="813" y="339"/>
                    </a:cubicBezTo>
                    <a:cubicBezTo>
                      <a:pt x="432" y="555"/>
                      <a:pt x="166" y="805"/>
                      <a:pt x="0" y="99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13" name="Google Shape;713;p39"/>
              <p:cNvSpPr/>
              <p:nvPr/>
            </p:nvSpPr>
            <p:spPr>
              <a:xfrm>
                <a:off x="2560652" y="1405295"/>
                <a:ext cx="174285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993" fill="none" extrusionOk="0">
                    <a:moveTo>
                      <a:pt x="1668" y="0"/>
                    </a:moveTo>
                    <a:cubicBezTo>
                      <a:pt x="1337" y="78"/>
                      <a:pt x="1056" y="194"/>
                      <a:pt x="813" y="337"/>
                    </a:cubicBezTo>
                    <a:cubicBezTo>
                      <a:pt x="438" y="552"/>
                      <a:pt x="166" y="811"/>
                      <a:pt x="0" y="99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14" name="Google Shape;714;p39"/>
              <p:cNvSpPr/>
              <p:nvPr/>
            </p:nvSpPr>
            <p:spPr>
              <a:xfrm>
                <a:off x="2604928" y="1430670"/>
                <a:ext cx="173345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3" fill="none" extrusionOk="0">
                    <a:moveTo>
                      <a:pt x="1660" y="1"/>
                    </a:moveTo>
                    <a:cubicBezTo>
                      <a:pt x="1337" y="80"/>
                      <a:pt x="1056" y="202"/>
                      <a:pt x="813" y="339"/>
                    </a:cubicBezTo>
                    <a:cubicBezTo>
                      <a:pt x="432" y="554"/>
                      <a:pt x="166" y="813"/>
                      <a:pt x="0" y="99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15" name="Google Shape;715;p39"/>
              <p:cNvSpPr/>
              <p:nvPr/>
            </p:nvSpPr>
            <p:spPr>
              <a:xfrm>
                <a:off x="2679174" y="1443515"/>
                <a:ext cx="121655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547" fill="none" extrusionOk="0">
                    <a:moveTo>
                      <a:pt x="1165" y="0"/>
                    </a:moveTo>
                    <a:cubicBezTo>
                      <a:pt x="835" y="79"/>
                      <a:pt x="554" y="202"/>
                      <a:pt x="309" y="338"/>
                    </a:cubicBezTo>
                    <a:cubicBezTo>
                      <a:pt x="195" y="402"/>
                      <a:pt x="93" y="474"/>
                      <a:pt x="0" y="547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16" name="Google Shape;716;p39"/>
              <p:cNvSpPr/>
              <p:nvPr/>
            </p:nvSpPr>
            <p:spPr>
              <a:xfrm>
                <a:off x="2648369" y="1456255"/>
                <a:ext cx="17428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00" fill="none" extrusionOk="0">
                    <a:moveTo>
                      <a:pt x="1668" y="1"/>
                    </a:moveTo>
                    <a:cubicBezTo>
                      <a:pt x="1346" y="80"/>
                      <a:pt x="1058" y="202"/>
                      <a:pt x="820" y="339"/>
                    </a:cubicBezTo>
                    <a:cubicBezTo>
                      <a:pt x="440" y="554"/>
                      <a:pt x="173" y="813"/>
                      <a:pt x="0" y="9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17" name="Google Shape;717;p39"/>
              <p:cNvSpPr/>
              <p:nvPr/>
            </p:nvSpPr>
            <p:spPr>
              <a:xfrm>
                <a:off x="2670820" y="1468995"/>
                <a:ext cx="173659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000" fill="none" extrusionOk="0">
                    <a:moveTo>
                      <a:pt x="1662" y="1"/>
                    </a:moveTo>
                    <a:cubicBezTo>
                      <a:pt x="1338" y="80"/>
                      <a:pt x="1058" y="201"/>
                      <a:pt x="813" y="339"/>
                    </a:cubicBezTo>
                    <a:cubicBezTo>
                      <a:pt x="432" y="555"/>
                      <a:pt x="166" y="814"/>
                      <a:pt x="1" y="100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2692645" y="1481839"/>
                <a:ext cx="17428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00" fill="none" extrusionOk="0">
                    <a:moveTo>
                      <a:pt x="1669" y="0"/>
                    </a:moveTo>
                    <a:cubicBezTo>
                      <a:pt x="1338" y="78"/>
                      <a:pt x="1058" y="201"/>
                      <a:pt x="813" y="337"/>
                    </a:cubicBezTo>
                    <a:cubicBezTo>
                      <a:pt x="439" y="561"/>
                      <a:pt x="166" y="811"/>
                      <a:pt x="1" y="9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2767101" y="1494474"/>
                <a:ext cx="121655" cy="56494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541" fill="none" extrusionOk="0">
                    <a:moveTo>
                      <a:pt x="1164" y="0"/>
                    </a:moveTo>
                    <a:cubicBezTo>
                      <a:pt x="840" y="80"/>
                      <a:pt x="554" y="202"/>
                      <a:pt x="316" y="338"/>
                    </a:cubicBezTo>
                    <a:cubicBezTo>
                      <a:pt x="200" y="404"/>
                      <a:pt x="93" y="475"/>
                      <a:pt x="0" y="54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20" name="Google Shape;720;p39"/>
              <p:cNvSpPr/>
              <p:nvPr/>
            </p:nvSpPr>
            <p:spPr>
              <a:xfrm>
                <a:off x="2736922" y="1507214"/>
                <a:ext cx="173659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000" fill="none" extrusionOk="0">
                    <a:moveTo>
                      <a:pt x="1662" y="1"/>
                    </a:moveTo>
                    <a:cubicBezTo>
                      <a:pt x="1338" y="80"/>
                      <a:pt x="1058" y="203"/>
                      <a:pt x="813" y="339"/>
                    </a:cubicBezTo>
                    <a:cubicBezTo>
                      <a:pt x="432" y="561"/>
                      <a:pt x="167" y="813"/>
                      <a:pt x="1" y="100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2758747" y="1520059"/>
                <a:ext cx="17428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00" fill="none" extrusionOk="0">
                    <a:moveTo>
                      <a:pt x="1669" y="0"/>
                    </a:moveTo>
                    <a:cubicBezTo>
                      <a:pt x="1338" y="80"/>
                      <a:pt x="1056" y="202"/>
                      <a:pt x="813" y="338"/>
                    </a:cubicBezTo>
                    <a:cubicBezTo>
                      <a:pt x="439" y="561"/>
                      <a:pt x="166" y="813"/>
                      <a:pt x="1" y="9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  <p:sp>
          <p:nvSpPr>
            <p:cNvPr id="722" name="Google Shape;722;p39"/>
            <p:cNvSpPr/>
            <p:nvPr/>
          </p:nvSpPr>
          <p:spPr>
            <a:xfrm>
              <a:off x="8048662" y="4260097"/>
              <a:ext cx="68495" cy="78357"/>
            </a:xfrm>
            <a:custGeom>
              <a:avLst/>
              <a:gdLst/>
              <a:ahLst/>
              <a:cxnLst/>
              <a:rect l="l" t="t" r="r" b="b"/>
              <a:pathLst>
                <a:path w="382" h="437" extrusionOk="0">
                  <a:moveTo>
                    <a:pt x="198" y="0"/>
                  </a:moveTo>
                  <a:cubicBezTo>
                    <a:pt x="190" y="0"/>
                    <a:pt x="185" y="2"/>
                    <a:pt x="182" y="5"/>
                  </a:cubicBezTo>
                  <a:cubicBezTo>
                    <a:pt x="152" y="5"/>
                    <a:pt x="123" y="12"/>
                    <a:pt x="102" y="28"/>
                  </a:cubicBezTo>
                  <a:cubicBezTo>
                    <a:pt x="96" y="35"/>
                    <a:pt x="80" y="42"/>
                    <a:pt x="66" y="55"/>
                  </a:cubicBezTo>
                  <a:cubicBezTo>
                    <a:pt x="44" y="78"/>
                    <a:pt x="37" y="92"/>
                    <a:pt x="30" y="99"/>
                  </a:cubicBezTo>
                  <a:cubicBezTo>
                    <a:pt x="23" y="114"/>
                    <a:pt x="23" y="114"/>
                    <a:pt x="23" y="128"/>
                  </a:cubicBezTo>
                  <a:cubicBezTo>
                    <a:pt x="16" y="135"/>
                    <a:pt x="16" y="142"/>
                    <a:pt x="16" y="149"/>
                  </a:cubicBezTo>
                  <a:cubicBezTo>
                    <a:pt x="9" y="171"/>
                    <a:pt x="1" y="185"/>
                    <a:pt x="1" y="207"/>
                  </a:cubicBezTo>
                  <a:lnTo>
                    <a:pt x="1" y="214"/>
                  </a:lnTo>
                  <a:lnTo>
                    <a:pt x="1" y="221"/>
                  </a:lnTo>
                  <a:cubicBezTo>
                    <a:pt x="1" y="221"/>
                    <a:pt x="1" y="228"/>
                    <a:pt x="9" y="235"/>
                  </a:cubicBezTo>
                  <a:lnTo>
                    <a:pt x="9" y="250"/>
                  </a:lnTo>
                  <a:lnTo>
                    <a:pt x="9" y="257"/>
                  </a:lnTo>
                  <a:cubicBezTo>
                    <a:pt x="16" y="257"/>
                    <a:pt x="16" y="264"/>
                    <a:pt x="16" y="264"/>
                  </a:cubicBezTo>
                  <a:lnTo>
                    <a:pt x="16" y="271"/>
                  </a:lnTo>
                  <a:lnTo>
                    <a:pt x="16" y="278"/>
                  </a:lnTo>
                  <a:cubicBezTo>
                    <a:pt x="23" y="278"/>
                    <a:pt x="23" y="278"/>
                    <a:pt x="23" y="287"/>
                  </a:cubicBezTo>
                  <a:cubicBezTo>
                    <a:pt x="30" y="293"/>
                    <a:pt x="37" y="307"/>
                    <a:pt x="44" y="314"/>
                  </a:cubicBezTo>
                  <a:cubicBezTo>
                    <a:pt x="52" y="321"/>
                    <a:pt x="59" y="330"/>
                    <a:pt x="59" y="330"/>
                  </a:cubicBezTo>
                  <a:cubicBezTo>
                    <a:pt x="66" y="337"/>
                    <a:pt x="73" y="337"/>
                    <a:pt x="80" y="344"/>
                  </a:cubicBezTo>
                  <a:cubicBezTo>
                    <a:pt x="130" y="373"/>
                    <a:pt x="189" y="407"/>
                    <a:pt x="246" y="437"/>
                  </a:cubicBezTo>
                  <a:lnTo>
                    <a:pt x="182" y="350"/>
                  </a:lnTo>
                  <a:lnTo>
                    <a:pt x="246" y="171"/>
                  </a:lnTo>
                  <a:lnTo>
                    <a:pt x="382" y="92"/>
                  </a:lnTo>
                  <a:lnTo>
                    <a:pt x="268" y="19"/>
                  </a:lnTo>
                  <a:cubicBezTo>
                    <a:pt x="246" y="12"/>
                    <a:pt x="239" y="5"/>
                    <a:pt x="225" y="5"/>
                  </a:cubicBezTo>
                  <a:cubicBezTo>
                    <a:pt x="214" y="2"/>
                    <a:pt x="205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8081117" y="4290759"/>
              <a:ext cx="40165" cy="47696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65" y="0"/>
                  </a:moveTo>
                  <a:lnTo>
                    <a:pt x="1" y="179"/>
                  </a:lnTo>
                  <a:lnTo>
                    <a:pt x="158" y="266"/>
                  </a:lnTo>
                  <a:lnTo>
                    <a:pt x="223" y="8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8109269" y="4306179"/>
              <a:ext cx="511923" cy="322395"/>
            </a:xfrm>
            <a:custGeom>
              <a:avLst/>
              <a:gdLst/>
              <a:ahLst/>
              <a:cxnLst/>
              <a:rect l="l" t="t" r="r" b="b"/>
              <a:pathLst>
                <a:path w="2855" h="1798" extrusionOk="0">
                  <a:moveTo>
                    <a:pt x="66" y="0"/>
                  </a:moveTo>
                  <a:lnTo>
                    <a:pt x="1" y="180"/>
                  </a:lnTo>
                  <a:lnTo>
                    <a:pt x="1" y="187"/>
                  </a:lnTo>
                  <a:lnTo>
                    <a:pt x="51" y="216"/>
                  </a:lnTo>
                  <a:lnTo>
                    <a:pt x="2790" y="1798"/>
                  </a:lnTo>
                  <a:lnTo>
                    <a:pt x="2854" y="1617"/>
                  </a:lnTo>
                  <a:lnTo>
                    <a:pt x="173" y="6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8121103" y="4291835"/>
              <a:ext cx="526088" cy="304285"/>
            </a:xfrm>
            <a:custGeom>
              <a:avLst/>
              <a:gdLst/>
              <a:ahLst/>
              <a:cxnLst/>
              <a:rect l="l" t="t" r="r" b="b"/>
              <a:pathLst>
                <a:path w="2934" h="1697" extrusionOk="0">
                  <a:moveTo>
                    <a:pt x="137" y="1"/>
                  </a:moveTo>
                  <a:lnTo>
                    <a:pt x="114" y="15"/>
                  </a:lnTo>
                  <a:lnTo>
                    <a:pt x="0" y="80"/>
                  </a:lnTo>
                  <a:lnTo>
                    <a:pt x="107" y="144"/>
                  </a:lnTo>
                  <a:lnTo>
                    <a:pt x="2788" y="1697"/>
                  </a:lnTo>
                  <a:lnTo>
                    <a:pt x="2933" y="1619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8092593" y="4276414"/>
              <a:ext cx="53075" cy="29944"/>
            </a:xfrm>
            <a:custGeom>
              <a:avLst/>
              <a:gdLst/>
              <a:ahLst/>
              <a:cxnLst/>
              <a:rect l="l" t="t" r="r" b="b"/>
              <a:pathLst>
                <a:path w="296" h="167" extrusionOk="0">
                  <a:moveTo>
                    <a:pt x="137" y="1"/>
                  </a:moveTo>
                  <a:lnTo>
                    <a:pt x="1" y="80"/>
                  </a:lnTo>
                  <a:lnTo>
                    <a:pt x="159" y="166"/>
                  </a:lnTo>
                  <a:lnTo>
                    <a:pt x="273" y="101"/>
                  </a:lnTo>
                  <a:lnTo>
                    <a:pt x="296" y="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8671402" y="4625708"/>
              <a:ext cx="48413" cy="37655"/>
            </a:xfrm>
            <a:custGeom>
              <a:avLst/>
              <a:gdLst/>
              <a:ahLst/>
              <a:cxnLst/>
              <a:rect l="l" t="t" r="r" b="b"/>
              <a:pathLst>
                <a:path w="270" h="210" extrusionOk="0">
                  <a:moveTo>
                    <a:pt x="107" y="0"/>
                  </a:moveTo>
                  <a:cubicBezTo>
                    <a:pt x="107" y="0"/>
                    <a:pt x="0" y="50"/>
                    <a:pt x="14" y="173"/>
                  </a:cubicBezTo>
                  <a:cubicBezTo>
                    <a:pt x="100" y="195"/>
                    <a:pt x="180" y="209"/>
                    <a:pt x="202" y="209"/>
                  </a:cubicBezTo>
                  <a:cubicBezTo>
                    <a:pt x="207" y="210"/>
                    <a:pt x="211" y="210"/>
                    <a:pt x="215" y="210"/>
                  </a:cubicBezTo>
                  <a:cubicBezTo>
                    <a:pt x="261" y="210"/>
                    <a:pt x="270" y="176"/>
                    <a:pt x="237" y="137"/>
                  </a:cubicBezTo>
                  <a:cubicBezTo>
                    <a:pt x="216" y="116"/>
                    <a:pt x="166" y="66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8609540" y="4582136"/>
              <a:ext cx="81226" cy="74592"/>
            </a:xfrm>
            <a:custGeom>
              <a:avLst/>
              <a:gdLst/>
              <a:ahLst/>
              <a:cxnLst/>
              <a:rect l="l" t="t" r="r" b="b"/>
              <a:pathLst>
                <a:path w="453" h="416" extrusionOk="0">
                  <a:moveTo>
                    <a:pt x="209" y="0"/>
                  </a:moveTo>
                  <a:lnTo>
                    <a:pt x="64" y="78"/>
                  </a:lnTo>
                  <a:lnTo>
                    <a:pt x="0" y="259"/>
                  </a:lnTo>
                  <a:lnTo>
                    <a:pt x="73" y="359"/>
                  </a:lnTo>
                  <a:cubicBezTo>
                    <a:pt x="73" y="359"/>
                    <a:pt x="223" y="388"/>
                    <a:pt x="359" y="416"/>
                  </a:cubicBezTo>
                  <a:cubicBezTo>
                    <a:pt x="345" y="293"/>
                    <a:pt x="452" y="243"/>
                    <a:pt x="452" y="243"/>
                  </a:cubicBezTo>
                  <a:cubicBezTo>
                    <a:pt x="338" y="136"/>
                    <a:pt x="209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8673912" y="4656549"/>
              <a:ext cx="179" cy="17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8673912" y="4656549"/>
              <a:ext cx="179" cy="17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731" name="Google Shape;731;p39"/>
            <p:cNvGrpSpPr/>
            <p:nvPr/>
          </p:nvGrpSpPr>
          <p:grpSpPr>
            <a:xfrm>
              <a:off x="7829726" y="4351365"/>
              <a:ext cx="772282" cy="469071"/>
              <a:chOff x="2255103" y="1473589"/>
              <a:chExt cx="449760" cy="273176"/>
            </a:xfrm>
          </p:grpSpPr>
          <p:sp>
            <p:nvSpPr>
              <p:cNvPr id="732" name="Google Shape;732;p39"/>
              <p:cNvSpPr/>
              <p:nvPr/>
            </p:nvSpPr>
            <p:spPr>
              <a:xfrm>
                <a:off x="2276823" y="1473589"/>
                <a:ext cx="108915" cy="57016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46" fill="none" extrusionOk="0">
                    <a:moveTo>
                      <a:pt x="1" y="545"/>
                    </a:moveTo>
                    <a:cubicBezTo>
                      <a:pt x="160" y="425"/>
                      <a:pt x="303" y="330"/>
                      <a:pt x="432" y="252"/>
                    </a:cubicBezTo>
                    <a:cubicBezTo>
                      <a:pt x="684" y="107"/>
                      <a:pt x="884" y="36"/>
                      <a:pt x="1043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33" name="Google Shape;733;p39"/>
              <p:cNvSpPr/>
              <p:nvPr/>
            </p:nvSpPr>
            <p:spPr>
              <a:xfrm>
                <a:off x="2255103" y="1486329"/>
                <a:ext cx="152460" cy="93774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898" fill="none" extrusionOk="0">
                    <a:moveTo>
                      <a:pt x="0" y="898"/>
                    </a:moveTo>
                    <a:cubicBezTo>
                      <a:pt x="325" y="596"/>
                      <a:pt x="611" y="389"/>
                      <a:pt x="856" y="251"/>
                    </a:cubicBezTo>
                    <a:cubicBezTo>
                      <a:pt x="1101" y="108"/>
                      <a:pt x="1301" y="35"/>
                      <a:pt x="146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34" name="Google Shape;734;p39"/>
              <p:cNvSpPr/>
              <p:nvPr/>
            </p:nvSpPr>
            <p:spPr>
              <a:xfrm>
                <a:off x="2298648" y="1509616"/>
                <a:ext cx="163738" cy="96071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920" fill="none" extrusionOk="0">
                    <a:moveTo>
                      <a:pt x="1" y="920"/>
                    </a:moveTo>
                    <a:cubicBezTo>
                      <a:pt x="330" y="618"/>
                      <a:pt x="618" y="409"/>
                      <a:pt x="856" y="273"/>
                    </a:cubicBezTo>
                    <a:cubicBezTo>
                      <a:pt x="1165" y="93"/>
                      <a:pt x="1402" y="21"/>
                      <a:pt x="156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35" name="Google Shape;735;p39"/>
              <p:cNvSpPr/>
              <p:nvPr/>
            </p:nvSpPr>
            <p:spPr>
              <a:xfrm>
                <a:off x="2321204" y="1522356"/>
                <a:ext cx="163634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921" fill="none" extrusionOk="0">
                    <a:moveTo>
                      <a:pt x="0" y="920"/>
                    </a:moveTo>
                    <a:cubicBezTo>
                      <a:pt x="323" y="618"/>
                      <a:pt x="611" y="409"/>
                      <a:pt x="856" y="273"/>
                    </a:cubicBezTo>
                    <a:cubicBezTo>
                      <a:pt x="1165" y="94"/>
                      <a:pt x="1401" y="21"/>
                      <a:pt x="1567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36" name="Google Shape;736;p39"/>
              <p:cNvSpPr/>
              <p:nvPr/>
            </p:nvSpPr>
            <p:spPr>
              <a:xfrm>
                <a:off x="2390856" y="1534991"/>
                <a:ext cx="115807" cy="56494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541" fill="none" extrusionOk="0">
                    <a:moveTo>
                      <a:pt x="1" y="540"/>
                    </a:moveTo>
                    <a:cubicBezTo>
                      <a:pt x="146" y="432"/>
                      <a:pt x="275" y="345"/>
                      <a:pt x="396" y="275"/>
                    </a:cubicBezTo>
                    <a:cubicBezTo>
                      <a:pt x="707" y="95"/>
                      <a:pt x="943" y="23"/>
                      <a:pt x="1109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37" name="Google Shape;737;p39"/>
              <p:cNvSpPr/>
              <p:nvPr/>
            </p:nvSpPr>
            <p:spPr>
              <a:xfrm>
                <a:off x="2364645" y="1547731"/>
                <a:ext cx="163843" cy="97011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9" fill="none" extrusionOk="0">
                    <a:moveTo>
                      <a:pt x="0" y="929"/>
                    </a:moveTo>
                    <a:cubicBezTo>
                      <a:pt x="331" y="620"/>
                      <a:pt x="619" y="418"/>
                      <a:pt x="856" y="275"/>
                    </a:cubicBezTo>
                    <a:cubicBezTo>
                      <a:pt x="1165" y="94"/>
                      <a:pt x="1403" y="23"/>
                      <a:pt x="1568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38" name="Google Shape;738;p39"/>
              <p:cNvSpPr/>
              <p:nvPr/>
            </p:nvSpPr>
            <p:spPr>
              <a:xfrm>
                <a:off x="2387097" y="1560576"/>
                <a:ext cx="163843" cy="97011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9" fill="none" extrusionOk="0">
                    <a:moveTo>
                      <a:pt x="1" y="928"/>
                    </a:moveTo>
                    <a:cubicBezTo>
                      <a:pt x="325" y="618"/>
                      <a:pt x="613" y="418"/>
                      <a:pt x="856" y="273"/>
                    </a:cubicBezTo>
                    <a:cubicBezTo>
                      <a:pt x="1165" y="94"/>
                      <a:pt x="1403" y="23"/>
                      <a:pt x="1569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39" name="Google Shape;739;p39"/>
              <p:cNvSpPr/>
              <p:nvPr/>
            </p:nvSpPr>
            <p:spPr>
              <a:xfrm>
                <a:off x="2408921" y="1573316"/>
                <a:ext cx="163843" cy="9690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8" fill="none" extrusionOk="0">
                    <a:moveTo>
                      <a:pt x="1" y="927"/>
                    </a:moveTo>
                    <a:cubicBezTo>
                      <a:pt x="332" y="618"/>
                      <a:pt x="611" y="418"/>
                      <a:pt x="856" y="273"/>
                    </a:cubicBezTo>
                    <a:cubicBezTo>
                      <a:pt x="1165" y="94"/>
                      <a:pt x="1403" y="22"/>
                      <a:pt x="1569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40" name="Google Shape;740;p39"/>
              <p:cNvSpPr/>
              <p:nvPr/>
            </p:nvSpPr>
            <p:spPr>
              <a:xfrm>
                <a:off x="2430746" y="1586160"/>
                <a:ext cx="163634" cy="96802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927" fill="none" extrusionOk="0">
                    <a:moveTo>
                      <a:pt x="0" y="927"/>
                    </a:moveTo>
                    <a:cubicBezTo>
                      <a:pt x="331" y="618"/>
                      <a:pt x="618" y="416"/>
                      <a:pt x="856" y="273"/>
                    </a:cubicBezTo>
                    <a:cubicBezTo>
                      <a:pt x="1165" y="93"/>
                      <a:pt x="1403" y="28"/>
                      <a:pt x="156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41" name="Google Shape;741;p39"/>
              <p:cNvSpPr/>
              <p:nvPr/>
            </p:nvSpPr>
            <p:spPr>
              <a:xfrm>
                <a:off x="2475023" y="1613833"/>
                <a:ext cx="153191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907" fill="none" extrusionOk="0">
                    <a:moveTo>
                      <a:pt x="1" y="907"/>
                    </a:moveTo>
                    <a:cubicBezTo>
                      <a:pt x="332" y="598"/>
                      <a:pt x="611" y="396"/>
                      <a:pt x="856" y="253"/>
                    </a:cubicBezTo>
                    <a:cubicBezTo>
                      <a:pt x="1108" y="108"/>
                      <a:pt x="1308" y="37"/>
                      <a:pt x="1467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42" name="Google Shape;742;p39"/>
              <p:cNvSpPr/>
              <p:nvPr/>
            </p:nvSpPr>
            <p:spPr>
              <a:xfrm>
                <a:off x="2547076" y="1624380"/>
                <a:ext cx="113406" cy="54823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525" fill="none" extrusionOk="0">
                    <a:moveTo>
                      <a:pt x="1" y="524"/>
                    </a:moveTo>
                    <a:cubicBezTo>
                      <a:pt x="137" y="424"/>
                      <a:pt x="259" y="345"/>
                      <a:pt x="375" y="274"/>
                    </a:cubicBezTo>
                    <a:cubicBezTo>
                      <a:pt x="684" y="93"/>
                      <a:pt x="920" y="29"/>
                      <a:pt x="1086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43" name="Google Shape;743;p39"/>
              <p:cNvSpPr/>
              <p:nvPr/>
            </p:nvSpPr>
            <p:spPr>
              <a:xfrm>
                <a:off x="2519404" y="1639417"/>
                <a:ext cx="152460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907" fill="none" extrusionOk="0">
                    <a:moveTo>
                      <a:pt x="0" y="907"/>
                    </a:moveTo>
                    <a:cubicBezTo>
                      <a:pt x="323" y="605"/>
                      <a:pt x="611" y="396"/>
                      <a:pt x="856" y="251"/>
                    </a:cubicBezTo>
                    <a:cubicBezTo>
                      <a:pt x="1099" y="108"/>
                      <a:pt x="1308" y="35"/>
                      <a:pt x="1459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44" name="Google Shape;744;p39"/>
              <p:cNvSpPr/>
              <p:nvPr/>
            </p:nvSpPr>
            <p:spPr>
              <a:xfrm>
                <a:off x="2541124" y="1649964"/>
                <a:ext cx="163738" cy="96802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927" fill="none" extrusionOk="0">
                    <a:moveTo>
                      <a:pt x="1" y="926"/>
                    </a:moveTo>
                    <a:cubicBezTo>
                      <a:pt x="330" y="624"/>
                      <a:pt x="611" y="417"/>
                      <a:pt x="855" y="273"/>
                    </a:cubicBezTo>
                    <a:cubicBezTo>
                      <a:pt x="1165" y="100"/>
                      <a:pt x="1402" y="29"/>
                      <a:pt x="156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  <p:sp>
          <p:nvSpPr>
            <p:cNvPr id="745" name="Google Shape;745;p39"/>
            <p:cNvSpPr/>
            <p:nvPr/>
          </p:nvSpPr>
          <p:spPr>
            <a:xfrm>
              <a:off x="8109269" y="4339531"/>
              <a:ext cx="513357" cy="306974"/>
            </a:xfrm>
            <a:custGeom>
              <a:avLst/>
              <a:gdLst/>
              <a:ahLst/>
              <a:cxnLst/>
              <a:rect l="l" t="t" r="r" b="b"/>
              <a:pathLst>
                <a:path w="2863" h="1712" extrusionOk="0">
                  <a:moveTo>
                    <a:pt x="1" y="1"/>
                  </a:moveTo>
                  <a:lnTo>
                    <a:pt x="23" y="37"/>
                  </a:lnTo>
                  <a:lnTo>
                    <a:pt x="66" y="94"/>
                  </a:lnTo>
                  <a:lnTo>
                    <a:pt x="2863" y="1712"/>
                  </a:lnTo>
                  <a:lnTo>
                    <a:pt x="2790" y="1612"/>
                  </a:lnTo>
                  <a:lnTo>
                    <a:pt x="51" y="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8081117" y="4322855"/>
              <a:ext cx="40165" cy="33531"/>
            </a:xfrm>
            <a:custGeom>
              <a:avLst/>
              <a:gdLst/>
              <a:ahLst/>
              <a:cxnLst/>
              <a:rect l="l" t="t" r="r" b="b"/>
              <a:pathLst>
                <a:path w="224" h="187" extrusionOk="0">
                  <a:moveTo>
                    <a:pt x="1" y="0"/>
                  </a:moveTo>
                  <a:lnTo>
                    <a:pt x="65" y="87"/>
                  </a:lnTo>
                  <a:lnTo>
                    <a:pt x="72" y="100"/>
                  </a:lnTo>
                  <a:lnTo>
                    <a:pt x="223" y="187"/>
                  </a:lnTo>
                  <a:lnTo>
                    <a:pt x="223" y="187"/>
                  </a:lnTo>
                  <a:lnTo>
                    <a:pt x="180" y="130"/>
                  </a:lnTo>
                  <a:lnTo>
                    <a:pt x="158" y="94"/>
                  </a:lnTo>
                  <a:lnTo>
                    <a:pt x="158" y="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179332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0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89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752" name="Google Shape;752;p40"/>
          <p:cNvSpPr txBox="1">
            <a:spLocks noGrp="1"/>
          </p:cNvSpPr>
          <p:nvPr>
            <p:ph type="subTitle" idx="3"/>
          </p:nvPr>
        </p:nvSpPr>
        <p:spPr>
          <a:xfrm>
            <a:off x="960000" y="5268167"/>
            <a:ext cx="3074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You can describe the topic of the section here</a:t>
            </a:r>
            <a:endParaRPr sz="2133"/>
          </a:p>
        </p:txBody>
      </p:sp>
      <p:sp>
        <p:nvSpPr>
          <p:cNvPr id="753" name="Google Shape;753;p40"/>
          <p:cNvSpPr txBox="1">
            <a:spLocks noGrp="1"/>
          </p:cNvSpPr>
          <p:nvPr>
            <p:ph type="subTitle" idx="1"/>
          </p:nvPr>
        </p:nvSpPr>
        <p:spPr>
          <a:xfrm>
            <a:off x="960000" y="2957257"/>
            <a:ext cx="3074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You can describe the topic of the section here</a:t>
            </a:r>
            <a:endParaRPr/>
          </a:p>
        </p:txBody>
      </p:sp>
      <p:sp>
        <p:nvSpPr>
          <p:cNvPr id="754" name="Google Shape;754;p40"/>
          <p:cNvSpPr txBox="1">
            <a:spLocks noGrp="1"/>
          </p:cNvSpPr>
          <p:nvPr>
            <p:ph type="subTitle" idx="2"/>
          </p:nvPr>
        </p:nvSpPr>
        <p:spPr>
          <a:xfrm>
            <a:off x="4559028" y="2957257"/>
            <a:ext cx="3074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You can describe the topic of the section here</a:t>
            </a:r>
            <a:endParaRPr/>
          </a:p>
        </p:txBody>
      </p:sp>
      <p:sp>
        <p:nvSpPr>
          <p:cNvPr id="755" name="Google Shape;755;p40"/>
          <p:cNvSpPr txBox="1">
            <a:spLocks noGrp="1"/>
          </p:cNvSpPr>
          <p:nvPr>
            <p:ph type="subTitle" idx="4"/>
          </p:nvPr>
        </p:nvSpPr>
        <p:spPr>
          <a:xfrm>
            <a:off x="4559032" y="5268167"/>
            <a:ext cx="3074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You can describe the topic of the section here</a:t>
            </a:r>
            <a:endParaRPr/>
          </a:p>
        </p:txBody>
      </p:sp>
      <p:sp>
        <p:nvSpPr>
          <p:cNvPr id="756" name="Google Shape;756;p40"/>
          <p:cNvSpPr txBox="1">
            <a:spLocks noGrp="1"/>
          </p:cNvSpPr>
          <p:nvPr>
            <p:ph type="subTitle" idx="5"/>
          </p:nvPr>
        </p:nvSpPr>
        <p:spPr>
          <a:xfrm>
            <a:off x="8158065" y="2957257"/>
            <a:ext cx="3074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You can describe the topic of the section here</a:t>
            </a:r>
            <a:endParaRPr/>
          </a:p>
        </p:txBody>
      </p:sp>
      <p:sp>
        <p:nvSpPr>
          <p:cNvPr id="757" name="Google Shape;757;p40"/>
          <p:cNvSpPr txBox="1">
            <a:spLocks noGrp="1"/>
          </p:cNvSpPr>
          <p:nvPr>
            <p:ph type="subTitle" idx="6"/>
          </p:nvPr>
        </p:nvSpPr>
        <p:spPr>
          <a:xfrm>
            <a:off x="8158065" y="5268167"/>
            <a:ext cx="3074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You can describe the topic of the section here</a:t>
            </a:r>
            <a:endParaRPr/>
          </a:p>
        </p:txBody>
      </p:sp>
      <p:sp>
        <p:nvSpPr>
          <p:cNvPr id="758" name="Google Shape;758;p40"/>
          <p:cNvSpPr txBox="1">
            <a:spLocks noGrp="1"/>
          </p:cNvSpPr>
          <p:nvPr>
            <p:ph type="title" idx="7"/>
          </p:nvPr>
        </p:nvSpPr>
        <p:spPr>
          <a:xfrm>
            <a:off x="960000" y="1850755"/>
            <a:ext cx="914000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759" name="Google Shape;759;p40"/>
          <p:cNvSpPr txBox="1">
            <a:spLocks noGrp="1"/>
          </p:cNvSpPr>
          <p:nvPr>
            <p:ph type="title" idx="8"/>
          </p:nvPr>
        </p:nvSpPr>
        <p:spPr>
          <a:xfrm>
            <a:off x="960000" y="4165136"/>
            <a:ext cx="914000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760" name="Google Shape;760;p40"/>
          <p:cNvSpPr txBox="1">
            <a:spLocks noGrp="1"/>
          </p:cNvSpPr>
          <p:nvPr>
            <p:ph type="title" idx="9"/>
          </p:nvPr>
        </p:nvSpPr>
        <p:spPr>
          <a:xfrm>
            <a:off x="4559033" y="1850755"/>
            <a:ext cx="914000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761" name="Google Shape;761;p40"/>
          <p:cNvSpPr txBox="1">
            <a:spLocks noGrp="1"/>
          </p:cNvSpPr>
          <p:nvPr>
            <p:ph type="title" idx="13"/>
          </p:nvPr>
        </p:nvSpPr>
        <p:spPr>
          <a:xfrm>
            <a:off x="4559033" y="4165136"/>
            <a:ext cx="914000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762" name="Google Shape;762;p40"/>
          <p:cNvSpPr txBox="1">
            <a:spLocks noGrp="1"/>
          </p:cNvSpPr>
          <p:nvPr>
            <p:ph type="title" idx="14"/>
          </p:nvPr>
        </p:nvSpPr>
        <p:spPr>
          <a:xfrm>
            <a:off x="8158067" y="1850755"/>
            <a:ext cx="914000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763" name="Google Shape;763;p40"/>
          <p:cNvSpPr txBox="1">
            <a:spLocks noGrp="1"/>
          </p:cNvSpPr>
          <p:nvPr>
            <p:ph type="title" idx="15"/>
          </p:nvPr>
        </p:nvSpPr>
        <p:spPr>
          <a:xfrm>
            <a:off x="8158067" y="4165136"/>
            <a:ext cx="914000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764" name="Google Shape;764;p40"/>
          <p:cNvSpPr txBox="1">
            <a:spLocks noGrp="1"/>
          </p:cNvSpPr>
          <p:nvPr>
            <p:ph type="subTitle" idx="16"/>
          </p:nvPr>
        </p:nvSpPr>
        <p:spPr>
          <a:xfrm>
            <a:off x="960000" y="2514749"/>
            <a:ext cx="3074000" cy="6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Introduction</a:t>
            </a:r>
            <a:endParaRPr/>
          </a:p>
        </p:txBody>
      </p:sp>
      <p:sp>
        <p:nvSpPr>
          <p:cNvPr id="765" name="Google Shape;765;p40"/>
          <p:cNvSpPr txBox="1">
            <a:spLocks noGrp="1"/>
          </p:cNvSpPr>
          <p:nvPr>
            <p:ph type="subTitle" idx="17"/>
          </p:nvPr>
        </p:nvSpPr>
        <p:spPr>
          <a:xfrm>
            <a:off x="4559028" y="2514749"/>
            <a:ext cx="3074000" cy="6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Benefits</a:t>
            </a:r>
            <a:endParaRPr/>
          </a:p>
        </p:txBody>
      </p:sp>
      <p:sp>
        <p:nvSpPr>
          <p:cNvPr id="766" name="Google Shape;766;p40"/>
          <p:cNvSpPr txBox="1">
            <a:spLocks noGrp="1"/>
          </p:cNvSpPr>
          <p:nvPr>
            <p:ph type="subTitle" idx="18"/>
          </p:nvPr>
        </p:nvSpPr>
        <p:spPr>
          <a:xfrm>
            <a:off x="8158065" y="2514749"/>
            <a:ext cx="3074000" cy="6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Challenges</a:t>
            </a:r>
            <a:endParaRPr/>
          </a:p>
        </p:txBody>
      </p:sp>
      <p:sp>
        <p:nvSpPr>
          <p:cNvPr id="767" name="Google Shape;767;p40"/>
          <p:cNvSpPr txBox="1">
            <a:spLocks noGrp="1"/>
          </p:cNvSpPr>
          <p:nvPr>
            <p:ph type="subTitle" idx="19"/>
          </p:nvPr>
        </p:nvSpPr>
        <p:spPr>
          <a:xfrm>
            <a:off x="960000" y="4824967"/>
            <a:ext cx="3074000" cy="6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Digital tools</a:t>
            </a:r>
            <a:endParaRPr/>
          </a:p>
        </p:txBody>
      </p:sp>
      <p:sp>
        <p:nvSpPr>
          <p:cNvPr id="768" name="Google Shape;768;p40"/>
          <p:cNvSpPr txBox="1">
            <a:spLocks noGrp="1"/>
          </p:cNvSpPr>
          <p:nvPr>
            <p:ph type="subTitle" idx="20"/>
          </p:nvPr>
        </p:nvSpPr>
        <p:spPr>
          <a:xfrm>
            <a:off x="4559028" y="4824967"/>
            <a:ext cx="3074000" cy="6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Examples</a:t>
            </a:r>
            <a:endParaRPr/>
          </a:p>
        </p:txBody>
      </p:sp>
      <p:sp>
        <p:nvSpPr>
          <p:cNvPr id="769" name="Google Shape;769;p40"/>
          <p:cNvSpPr txBox="1">
            <a:spLocks noGrp="1"/>
          </p:cNvSpPr>
          <p:nvPr>
            <p:ph type="subTitle" idx="21"/>
          </p:nvPr>
        </p:nvSpPr>
        <p:spPr>
          <a:xfrm>
            <a:off x="8158065" y="4824967"/>
            <a:ext cx="3074000" cy="6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Conclusions</a:t>
            </a:r>
            <a:endParaRPr/>
          </a:p>
        </p:txBody>
      </p:sp>
      <p:grpSp>
        <p:nvGrpSpPr>
          <p:cNvPr id="770" name="Google Shape;770;p40"/>
          <p:cNvGrpSpPr/>
          <p:nvPr/>
        </p:nvGrpSpPr>
        <p:grpSpPr>
          <a:xfrm>
            <a:off x="10236637" y="786351"/>
            <a:ext cx="1341084" cy="1102963"/>
            <a:chOff x="13476366" y="422025"/>
            <a:chExt cx="545127" cy="448335"/>
          </a:xfrm>
        </p:grpSpPr>
        <p:sp>
          <p:nvSpPr>
            <p:cNvPr id="771" name="Google Shape;771;p40"/>
            <p:cNvSpPr/>
            <p:nvPr/>
          </p:nvSpPr>
          <p:spPr>
            <a:xfrm>
              <a:off x="13476366" y="422025"/>
              <a:ext cx="545127" cy="168620"/>
            </a:xfrm>
            <a:custGeom>
              <a:avLst/>
              <a:gdLst/>
              <a:ahLst/>
              <a:cxnLst/>
              <a:rect l="l" t="t" r="r" b="b"/>
              <a:pathLst>
                <a:path w="1791" h="554" extrusionOk="0">
                  <a:moveTo>
                    <a:pt x="837" y="1"/>
                  </a:moveTo>
                  <a:cubicBezTo>
                    <a:pt x="532" y="1"/>
                    <a:pt x="241" y="118"/>
                    <a:pt x="36" y="351"/>
                  </a:cubicBezTo>
                  <a:cubicBezTo>
                    <a:pt x="0" y="395"/>
                    <a:pt x="7" y="467"/>
                    <a:pt x="57" y="517"/>
                  </a:cubicBezTo>
                  <a:cubicBezTo>
                    <a:pt x="86" y="539"/>
                    <a:pt x="119" y="549"/>
                    <a:pt x="149" y="549"/>
                  </a:cubicBezTo>
                  <a:cubicBezTo>
                    <a:pt x="179" y="549"/>
                    <a:pt x="208" y="539"/>
                    <a:pt x="230" y="517"/>
                  </a:cubicBezTo>
                  <a:cubicBezTo>
                    <a:pt x="392" y="330"/>
                    <a:pt x="624" y="236"/>
                    <a:pt x="868" y="236"/>
                  </a:cubicBezTo>
                  <a:cubicBezTo>
                    <a:pt x="1113" y="236"/>
                    <a:pt x="1370" y="330"/>
                    <a:pt x="1582" y="517"/>
                  </a:cubicBezTo>
                  <a:cubicBezTo>
                    <a:pt x="1610" y="538"/>
                    <a:pt x="1639" y="553"/>
                    <a:pt x="1675" y="553"/>
                  </a:cubicBezTo>
                  <a:cubicBezTo>
                    <a:pt x="1704" y="553"/>
                    <a:pt x="1732" y="538"/>
                    <a:pt x="1755" y="517"/>
                  </a:cubicBezTo>
                  <a:cubicBezTo>
                    <a:pt x="1791" y="467"/>
                    <a:pt x="1782" y="395"/>
                    <a:pt x="1725" y="351"/>
                  </a:cubicBezTo>
                  <a:cubicBezTo>
                    <a:pt x="1463" y="118"/>
                    <a:pt x="1143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3561894" y="541642"/>
              <a:ext cx="395985" cy="138183"/>
            </a:xfrm>
            <a:custGeom>
              <a:avLst/>
              <a:gdLst/>
              <a:ahLst/>
              <a:cxnLst/>
              <a:rect l="l" t="t" r="r" b="b"/>
              <a:pathLst>
                <a:path w="1301" h="454" extrusionOk="0">
                  <a:moveTo>
                    <a:pt x="614" y="1"/>
                  </a:moveTo>
                  <a:cubicBezTo>
                    <a:pt x="395" y="1"/>
                    <a:pt x="187" y="83"/>
                    <a:pt x="43" y="246"/>
                  </a:cubicBezTo>
                  <a:cubicBezTo>
                    <a:pt x="0" y="297"/>
                    <a:pt x="14" y="367"/>
                    <a:pt x="64" y="419"/>
                  </a:cubicBezTo>
                  <a:cubicBezTo>
                    <a:pt x="89" y="441"/>
                    <a:pt x="121" y="451"/>
                    <a:pt x="153" y="451"/>
                  </a:cubicBezTo>
                  <a:cubicBezTo>
                    <a:pt x="184" y="451"/>
                    <a:pt x="215" y="441"/>
                    <a:pt x="237" y="419"/>
                  </a:cubicBezTo>
                  <a:cubicBezTo>
                    <a:pt x="338" y="300"/>
                    <a:pt x="485" y="240"/>
                    <a:pt x="640" y="240"/>
                  </a:cubicBezTo>
                  <a:cubicBezTo>
                    <a:pt x="796" y="240"/>
                    <a:pt x="959" y="300"/>
                    <a:pt x="1092" y="419"/>
                  </a:cubicBezTo>
                  <a:cubicBezTo>
                    <a:pt x="1122" y="440"/>
                    <a:pt x="1149" y="454"/>
                    <a:pt x="1185" y="454"/>
                  </a:cubicBezTo>
                  <a:cubicBezTo>
                    <a:pt x="1215" y="454"/>
                    <a:pt x="1242" y="440"/>
                    <a:pt x="1265" y="419"/>
                  </a:cubicBezTo>
                  <a:cubicBezTo>
                    <a:pt x="1301" y="367"/>
                    <a:pt x="1294" y="297"/>
                    <a:pt x="1242" y="246"/>
                  </a:cubicBezTo>
                  <a:cubicBezTo>
                    <a:pt x="1057" y="82"/>
                    <a:pt x="830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3648943" y="661563"/>
              <a:ext cx="247757" cy="108050"/>
            </a:xfrm>
            <a:custGeom>
              <a:avLst/>
              <a:gdLst/>
              <a:ahLst/>
              <a:cxnLst/>
              <a:rect l="l" t="t" r="r" b="b"/>
              <a:pathLst>
                <a:path w="814" h="355" extrusionOk="0">
                  <a:moveTo>
                    <a:pt x="375" y="1"/>
                  </a:moveTo>
                  <a:cubicBezTo>
                    <a:pt x="247" y="1"/>
                    <a:pt x="127" y="49"/>
                    <a:pt x="44" y="146"/>
                  </a:cubicBezTo>
                  <a:cubicBezTo>
                    <a:pt x="1" y="198"/>
                    <a:pt x="8" y="268"/>
                    <a:pt x="66" y="318"/>
                  </a:cubicBezTo>
                  <a:cubicBezTo>
                    <a:pt x="91" y="340"/>
                    <a:pt x="124" y="351"/>
                    <a:pt x="154" y="351"/>
                  </a:cubicBezTo>
                  <a:cubicBezTo>
                    <a:pt x="185" y="351"/>
                    <a:pt x="214" y="340"/>
                    <a:pt x="232" y="318"/>
                  </a:cubicBezTo>
                  <a:cubicBezTo>
                    <a:pt x="275" y="268"/>
                    <a:pt x="337" y="243"/>
                    <a:pt x="405" y="243"/>
                  </a:cubicBezTo>
                  <a:cubicBezTo>
                    <a:pt x="472" y="243"/>
                    <a:pt x="543" y="268"/>
                    <a:pt x="604" y="318"/>
                  </a:cubicBezTo>
                  <a:cubicBezTo>
                    <a:pt x="627" y="341"/>
                    <a:pt x="663" y="354"/>
                    <a:pt x="691" y="354"/>
                  </a:cubicBezTo>
                  <a:cubicBezTo>
                    <a:pt x="720" y="354"/>
                    <a:pt x="749" y="341"/>
                    <a:pt x="770" y="318"/>
                  </a:cubicBezTo>
                  <a:cubicBezTo>
                    <a:pt x="813" y="268"/>
                    <a:pt x="799" y="198"/>
                    <a:pt x="749" y="146"/>
                  </a:cubicBezTo>
                  <a:cubicBezTo>
                    <a:pt x="637" y="49"/>
                    <a:pt x="502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3738732" y="787267"/>
              <a:ext cx="92224" cy="83092"/>
            </a:xfrm>
            <a:custGeom>
              <a:avLst/>
              <a:gdLst/>
              <a:ahLst/>
              <a:cxnLst/>
              <a:rect l="l" t="t" r="r" b="b"/>
              <a:pathLst>
                <a:path w="303" h="273" extrusionOk="0">
                  <a:moveTo>
                    <a:pt x="137" y="0"/>
                  </a:moveTo>
                  <a:cubicBezTo>
                    <a:pt x="58" y="0"/>
                    <a:pt x="1" y="57"/>
                    <a:pt x="14" y="136"/>
                  </a:cubicBezTo>
                  <a:cubicBezTo>
                    <a:pt x="23" y="216"/>
                    <a:pt x="94" y="273"/>
                    <a:pt x="173" y="273"/>
                  </a:cubicBezTo>
                  <a:cubicBezTo>
                    <a:pt x="246" y="273"/>
                    <a:pt x="303" y="216"/>
                    <a:pt x="296" y="136"/>
                  </a:cubicBezTo>
                  <a:cubicBezTo>
                    <a:pt x="282" y="57"/>
                    <a:pt x="209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385513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1"/>
          <p:cNvSpPr txBox="1">
            <a:spLocks noGrp="1"/>
          </p:cNvSpPr>
          <p:nvPr>
            <p:ph type="title"/>
          </p:nvPr>
        </p:nvSpPr>
        <p:spPr>
          <a:xfrm>
            <a:off x="6195933" y="1398200"/>
            <a:ext cx="4736800" cy="154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Whoa!</a:t>
            </a:r>
            <a:endParaRPr/>
          </a:p>
        </p:txBody>
      </p:sp>
      <p:sp>
        <p:nvSpPr>
          <p:cNvPr id="780" name="Google Shape;780;p41"/>
          <p:cNvSpPr txBox="1">
            <a:spLocks noGrp="1"/>
          </p:cNvSpPr>
          <p:nvPr>
            <p:ph type="subTitle" idx="1"/>
          </p:nvPr>
        </p:nvSpPr>
        <p:spPr>
          <a:xfrm>
            <a:off x="6195933" y="2885000"/>
            <a:ext cx="4736800" cy="142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This can be the part of the presentation where you introduce yourself, write your email…</a:t>
            </a:r>
            <a:endParaRPr/>
          </a:p>
        </p:txBody>
      </p:sp>
      <p:grpSp>
        <p:nvGrpSpPr>
          <p:cNvPr id="781" name="Google Shape;781;p41"/>
          <p:cNvGrpSpPr/>
          <p:nvPr/>
        </p:nvGrpSpPr>
        <p:grpSpPr>
          <a:xfrm>
            <a:off x="-157200" y="1825814"/>
            <a:ext cx="10719467" cy="5871953"/>
            <a:chOff x="-41700" y="1369360"/>
            <a:chExt cx="8039600" cy="4403965"/>
          </a:xfrm>
        </p:grpSpPr>
        <p:sp>
          <p:nvSpPr>
            <p:cNvPr id="782" name="Google Shape;782;p41"/>
            <p:cNvSpPr/>
            <p:nvPr/>
          </p:nvSpPr>
          <p:spPr>
            <a:xfrm>
              <a:off x="-41700" y="2753625"/>
              <a:ext cx="8039600" cy="3019700"/>
            </a:xfrm>
            <a:custGeom>
              <a:avLst/>
              <a:gdLst/>
              <a:ahLst/>
              <a:cxnLst/>
              <a:rect l="l" t="t" r="r" b="b"/>
              <a:pathLst>
                <a:path w="321584" h="120788" extrusionOk="0">
                  <a:moveTo>
                    <a:pt x="0" y="65800"/>
                  </a:moveTo>
                  <a:lnTo>
                    <a:pt x="112755" y="0"/>
                  </a:lnTo>
                  <a:lnTo>
                    <a:pt x="321584" y="120788"/>
                  </a:lnTo>
                  <a:lnTo>
                    <a:pt x="1853" y="12078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83" name="Google Shape;783;p41"/>
            <p:cNvGrpSpPr/>
            <p:nvPr/>
          </p:nvGrpSpPr>
          <p:grpSpPr>
            <a:xfrm>
              <a:off x="429385" y="1835802"/>
              <a:ext cx="3597433" cy="3118551"/>
              <a:chOff x="1022370" y="2273688"/>
              <a:chExt cx="2308414" cy="2001124"/>
            </a:xfrm>
          </p:grpSpPr>
          <p:sp>
            <p:nvSpPr>
              <p:cNvPr id="784" name="Google Shape;784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37" y="22"/>
                    </a:moveTo>
                    <a:cubicBezTo>
                      <a:pt x="23" y="15"/>
                      <a:pt x="16" y="8"/>
                      <a:pt x="1" y="1"/>
                    </a:cubicBezTo>
                    <a:lnTo>
                      <a:pt x="1" y="1"/>
                    </a:lnTo>
                    <a:cubicBezTo>
                      <a:pt x="16" y="8"/>
                      <a:pt x="23" y="15"/>
                      <a:pt x="37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2597883" y="3101824"/>
                <a:ext cx="355172" cy="18546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1743" extrusionOk="0">
                    <a:moveTo>
                      <a:pt x="1453" y="1"/>
                    </a:moveTo>
                    <a:lnTo>
                      <a:pt x="1453" y="1"/>
                    </a:lnTo>
                    <a:cubicBezTo>
                      <a:pt x="1151" y="23"/>
                      <a:pt x="849" y="103"/>
                      <a:pt x="611" y="239"/>
                    </a:cubicBezTo>
                    <a:cubicBezTo>
                      <a:pt x="16" y="570"/>
                      <a:pt x="1" y="1122"/>
                      <a:pt x="584" y="1476"/>
                    </a:cubicBezTo>
                    <a:cubicBezTo>
                      <a:pt x="882" y="1653"/>
                      <a:pt x="1278" y="1743"/>
                      <a:pt x="1675" y="1743"/>
                    </a:cubicBezTo>
                    <a:cubicBezTo>
                      <a:pt x="2052" y="1743"/>
                      <a:pt x="2430" y="1661"/>
                      <a:pt x="2725" y="1497"/>
                    </a:cubicBezTo>
                    <a:cubicBezTo>
                      <a:pt x="3322" y="1158"/>
                      <a:pt x="3337" y="605"/>
                      <a:pt x="2754" y="260"/>
                    </a:cubicBezTo>
                    <a:cubicBezTo>
                      <a:pt x="2740" y="253"/>
                      <a:pt x="2733" y="246"/>
                      <a:pt x="2718" y="239"/>
                    </a:cubicBezTo>
                    <a:cubicBezTo>
                      <a:pt x="2588" y="167"/>
                      <a:pt x="2438" y="110"/>
                      <a:pt x="2286" y="66"/>
                    </a:cubicBezTo>
                    <a:lnTo>
                      <a:pt x="2266" y="123"/>
                    </a:lnTo>
                    <a:cubicBezTo>
                      <a:pt x="2388" y="160"/>
                      <a:pt x="2495" y="210"/>
                      <a:pt x="2595" y="268"/>
                    </a:cubicBezTo>
                    <a:cubicBezTo>
                      <a:pt x="3099" y="570"/>
                      <a:pt x="3085" y="1045"/>
                      <a:pt x="2575" y="1331"/>
                    </a:cubicBezTo>
                    <a:cubicBezTo>
                      <a:pt x="2320" y="1472"/>
                      <a:pt x="1993" y="1543"/>
                      <a:pt x="1668" y="1543"/>
                    </a:cubicBezTo>
                    <a:cubicBezTo>
                      <a:pt x="1330" y="1543"/>
                      <a:pt x="994" y="1467"/>
                      <a:pt x="741" y="1317"/>
                    </a:cubicBezTo>
                    <a:cubicBezTo>
                      <a:pt x="239" y="1015"/>
                      <a:pt x="253" y="541"/>
                      <a:pt x="763" y="253"/>
                    </a:cubicBezTo>
                    <a:cubicBezTo>
                      <a:pt x="956" y="146"/>
                      <a:pt x="1188" y="80"/>
                      <a:pt x="1431" y="53"/>
                    </a:cubicBez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2623207" y="3107357"/>
                <a:ext cx="304418" cy="158646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491" extrusionOk="0">
                    <a:moveTo>
                      <a:pt x="1193" y="1"/>
                    </a:moveTo>
                    <a:cubicBezTo>
                      <a:pt x="950" y="28"/>
                      <a:pt x="718" y="94"/>
                      <a:pt x="525" y="201"/>
                    </a:cubicBezTo>
                    <a:cubicBezTo>
                      <a:pt x="15" y="489"/>
                      <a:pt x="1" y="963"/>
                      <a:pt x="503" y="1265"/>
                    </a:cubicBezTo>
                    <a:cubicBezTo>
                      <a:pt x="756" y="1415"/>
                      <a:pt x="1092" y="1491"/>
                      <a:pt x="1430" y="1491"/>
                    </a:cubicBezTo>
                    <a:cubicBezTo>
                      <a:pt x="1755" y="1491"/>
                      <a:pt x="2082" y="1420"/>
                      <a:pt x="2337" y="1279"/>
                    </a:cubicBezTo>
                    <a:cubicBezTo>
                      <a:pt x="2847" y="993"/>
                      <a:pt x="2861" y="518"/>
                      <a:pt x="2357" y="216"/>
                    </a:cubicBezTo>
                    <a:cubicBezTo>
                      <a:pt x="2257" y="158"/>
                      <a:pt x="2150" y="108"/>
                      <a:pt x="2028" y="71"/>
                    </a:cubicBezTo>
                    <a:lnTo>
                      <a:pt x="1833" y="582"/>
                    </a:lnTo>
                    <a:lnTo>
                      <a:pt x="1452" y="805"/>
                    </a:lnTo>
                    <a:lnTo>
                      <a:pt x="993" y="539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2589477" y="3213654"/>
                <a:ext cx="371770" cy="125236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1177" extrusionOk="0">
                    <a:moveTo>
                      <a:pt x="3494" y="7"/>
                    </a:moveTo>
                    <a:cubicBezTo>
                      <a:pt x="3491" y="31"/>
                      <a:pt x="3489" y="54"/>
                      <a:pt x="3488" y="76"/>
                    </a:cubicBezTo>
                    <a:lnTo>
                      <a:pt x="3488" y="76"/>
                    </a:lnTo>
                    <a:cubicBezTo>
                      <a:pt x="3491" y="53"/>
                      <a:pt x="3493" y="30"/>
                      <a:pt x="3494" y="7"/>
                    </a:cubicBezTo>
                    <a:close/>
                    <a:moveTo>
                      <a:pt x="0" y="1"/>
                    </a:moveTo>
                    <a:lnTo>
                      <a:pt x="0" y="166"/>
                    </a:lnTo>
                    <a:cubicBezTo>
                      <a:pt x="0" y="416"/>
                      <a:pt x="166" y="675"/>
                      <a:pt x="497" y="870"/>
                    </a:cubicBezTo>
                    <a:cubicBezTo>
                      <a:pt x="837" y="1074"/>
                      <a:pt x="1290" y="1177"/>
                      <a:pt x="1745" y="1177"/>
                    </a:cubicBezTo>
                    <a:cubicBezTo>
                      <a:pt x="2184" y="1177"/>
                      <a:pt x="2623" y="1081"/>
                      <a:pt x="2962" y="891"/>
                    </a:cubicBezTo>
                    <a:cubicBezTo>
                      <a:pt x="3314" y="697"/>
                      <a:pt x="3487" y="439"/>
                      <a:pt x="3487" y="173"/>
                    </a:cubicBezTo>
                    <a:cubicBezTo>
                      <a:pt x="3487" y="139"/>
                      <a:pt x="3487" y="108"/>
                      <a:pt x="3488" y="76"/>
                    </a:cubicBezTo>
                    <a:lnTo>
                      <a:pt x="3488" y="76"/>
                    </a:lnTo>
                    <a:cubicBezTo>
                      <a:pt x="3455" y="317"/>
                      <a:pt x="3284" y="549"/>
                      <a:pt x="2962" y="727"/>
                    </a:cubicBezTo>
                    <a:cubicBezTo>
                      <a:pt x="2624" y="917"/>
                      <a:pt x="2186" y="1012"/>
                      <a:pt x="1748" y="1012"/>
                    </a:cubicBezTo>
                    <a:cubicBezTo>
                      <a:pt x="1292" y="1012"/>
                      <a:pt x="838" y="909"/>
                      <a:pt x="497" y="704"/>
                    </a:cubicBezTo>
                    <a:cubicBezTo>
                      <a:pt x="166" y="511"/>
                      <a:pt x="0" y="252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2589477" y="3127148"/>
                <a:ext cx="371770" cy="19418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1825" extrusionOk="0">
                    <a:moveTo>
                      <a:pt x="2833" y="22"/>
                    </a:moveTo>
                    <a:lnTo>
                      <a:pt x="2833" y="22"/>
                    </a:lnTo>
                    <a:cubicBezTo>
                      <a:pt x="2835" y="23"/>
                      <a:pt x="2837" y="24"/>
                      <a:pt x="2840" y="26"/>
                    </a:cubicBezTo>
                    <a:lnTo>
                      <a:pt x="2840" y="26"/>
                    </a:lnTo>
                    <a:cubicBezTo>
                      <a:pt x="2837" y="24"/>
                      <a:pt x="2835" y="23"/>
                      <a:pt x="2833" y="22"/>
                    </a:cubicBezTo>
                    <a:close/>
                    <a:moveTo>
                      <a:pt x="690" y="1"/>
                    </a:moveTo>
                    <a:lnTo>
                      <a:pt x="533" y="87"/>
                    </a:lnTo>
                    <a:cubicBezTo>
                      <a:pt x="181" y="289"/>
                      <a:pt x="0" y="548"/>
                      <a:pt x="0" y="814"/>
                    </a:cubicBezTo>
                    <a:cubicBezTo>
                      <a:pt x="0" y="1065"/>
                      <a:pt x="166" y="1324"/>
                      <a:pt x="497" y="1517"/>
                    </a:cubicBezTo>
                    <a:cubicBezTo>
                      <a:pt x="838" y="1722"/>
                      <a:pt x="1292" y="1825"/>
                      <a:pt x="1748" y="1825"/>
                    </a:cubicBezTo>
                    <a:cubicBezTo>
                      <a:pt x="2186" y="1825"/>
                      <a:pt x="2624" y="1730"/>
                      <a:pt x="2962" y="1540"/>
                    </a:cubicBezTo>
                    <a:cubicBezTo>
                      <a:pt x="3314" y="1345"/>
                      <a:pt x="3487" y="1086"/>
                      <a:pt x="3494" y="820"/>
                    </a:cubicBezTo>
                    <a:cubicBezTo>
                      <a:pt x="3494" y="569"/>
                      <a:pt x="3330" y="310"/>
                      <a:pt x="2999" y="117"/>
                    </a:cubicBezTo>
                    <a:cubicBezTo>
                      <a:pt x="2985" y="108"/>
                      <a:pt x="2969" y="101"/>
                      <a:pt x="2962" y="94"/>
                    </a:cubicBezTo>
                    <a:cubicBezTo>
                      <a:pt x="2942" y="80"/>
                      <a:pt x="2919" y="73"/>
                      <a:pt x="2905" y="58"/>
                    </a:cubicBezTo>
                    <a:cubicBezTo>
                      <a:pt x="2899" y="58"/>
                      <a:pt x="2883" y="51"/>
                      <a:pt x="2876" y="44"/>
                    </a:cubicBezTo>
                    <a:cubicBezTo>
                      <a:pt x="2864" y="38"/>
                      <a:pt x="2852" y="33"/>
                      <a:pt x="2840" y="26"/>
                    </a:cubicBezTo>
                    <a:lnTo>
                      <a:pt x="2840" y="26"/>
                    </a:lnTo>
                    <a:cubicBezTo>
                      <a:pt x="3416" y="371"/>
                      <a:pt x="3398" y="922"/>
                      <a:pt x="2804" y="1259"/>
                    </a:cubicBezTo>
                    <a:cubicBezTo>
                      <a:pt x="2509" y="1423"/>
                      <a:pt x="2131" y="1505"/>
                      <a:pt x="1754" y="1505"/>
                    </a:cubicBezTo>
                    <a:cubicBezTo>
                      <a:pt x="1357" y="1505"/>
                      <a:pt x="961" y="1415"/>
                      <a:pt x="663" y="1238"/>
                    </a:cubicBezTo>
                    <a:cubicBezTo>
                      <a:pt x="80" y="884"/>
                      <a:pt x="95" y="332"/>
                      <a:pt x="6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1" y="1"/>
                    </a:moveTo>
                    <a:lnTo>
                      <a:pt x="25" y="15"/>
                    </a:lnTo>
                    <a:lnTo>
                      <a:pt x="25" y="15"/>
                    </a:lnTo>
                    <a:cubicBezTo>
                      <a:pt x="18" y="10"/>
                      <a:pt x="11" y="6"/>
                      <a:pt x="1" y="1"/>
                    </a:cubicBezTo>
                    <a:close/>
                    <a:moveTo>
                      <a:pt x="25" y="15"/>
                    </a:moveTo>
                    <a:cubicBezTo>
                      <a:pt x="29" y="17"/>
                      <a:pt x="32" y="19"/>
                      <a:pt x="37" y="22"/>
                    </a:cubicBezTo>
                    <a:lnTo>
                      <a:pt x="25" y="1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fill="none" extrusionOk="0">
                    <a:moveTo>
                      <a:pt x="37" y="22"/>
                    </a:moveTo>
                    <a:cubicBezTo>
                      <a:pt x="23" y="15"/>
                      <a:pt x="16" y="8"/>
                      <a:pt x="1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2746422" y="2373919"/>
                <a:ext cx="22983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53" extrusionOk="0">
                    <a:moveTo>
                      <a:pt x="0" y="0"/>
                    </a:moveTo>
                    <a:lnTo>
                      <a:pt x="216" y="352"/>
                    </a:lnTo>
                    <a:cubicBezTo>
                      <a:pt x="216" y="338"/>
                      <a:pt x="207" y="330"/>
                      <a:pt x="207" y="323"/>
                    </a:cubicBezTo>
                    <a:cubicBezTo>
                      <a:pt x="180" y="252"/>
                      <a:pt x="157" y="216"/>
                      <a:pt x="130" y="166"/>
                    </a:cubicBezTo>
                    <a:cubicBezTo>
                      <a:pt x="114" y="143"/>
                      <a:pt x="100" y="123"/>
                      <a:pt x="87" y="93"/>
                    </a:cubicBezTo>
                    <a:cubicBezTo>
                      <a:pt x="78" y="86"/>
                      <a:pt x="71" y="79"/>
                      <a:pt x="64" y="71"/>
                    </a:cubicBezTo>
                    <a:cubicBezTo>
                      <a:pt x="50" y="50"/>
                      <a:pt x="28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2760148" y="2382325"/>
                <a:ext cx="207378" cy="300587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825" extrusionOk="0">
                    <a:moveTo>
                      <a:pt x="58" y="0"/>
                    </a:moveTo>
                    <a:lnTo>
                      <a:pt x="1" y="87"/>
                    </a:lnTo>
                    <a:cubicBezTo>
                      <a:pt x="28" y="137"/>
                      <a:pt x="51" y="173"/>
                      <a:pt x="78" y="244"/>
                    </a:cubicBezTo>
                    <a:cubicBezTo>
                      <a:pt x="78" y="251"/>
                      <a:pt x="87" y="259"/>
                      <a:pt x="87" y="273"/>
                    </a:cubicBezTo>
                    <a:lnTo>
                      <a:pt x="1495" y="2566"/>
                    </a:lnTo>
                    <a:lnTo>
                      <a:pt x="1948" y="282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2766213" y="2361577"/>
                <a:ext cx="237278" cy="831429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7814" extrusionOk="0">
                    <a:moveTo>
                      <a:pt x="130" y="1"/>
                    </a:moveTo>
                    <a:lnTo>
                      <a:pt x="130" y="7"/>
                    </a:lnTo>
                    <a:lnTo>
                      <a:pt x="1" y="195"/>
                    </a:lnTo>
                    <a:lnTo>
                      <a:pt x="1891" y="3019"/>
                    </a:lnTo>
                    <a:lnTo>
                      <a:pt x="425" y="6973"/>
                    </a:lnTo>
                    <a:lnTo>
                      <a:pt x="403" y="7023"/>
                    </a:lnTo>
                    <a:lnTo>
                      <a:pt x="108" y="7814"/>
                    </a:lnTo>
                    <a:lnTo>
                      <a:pt x="489" y="7591"/>
                    </a:lnTo>
                    <a:lnTo>
                      <a:pt x="684" y="7080"/>
                    </a:lnTo>
                    <a:lnTo>
                      <a:pt x="704" y="7023"/>
                    </a:lnTo>
                    <a:lnTo>
                      <a:pt x="2229" y="2890"/>
                    </a:lnTo>
                    <a:lnTo>
                      <a:pt x="2207" y="2688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2728759" y="2655250"/>
                <a:ext cx="238767" cy="537758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5054" extrusionOk="0">
                    <a:moveTo>
                      <a:pt x="1790" y="1"/>
                    </a:moveTo>
                    <a:lnTo>
                      <a:pt x="223" y="4198"/>
                    </a:lnTo>
                    <a:lnTo>
                      <a:pt x="201" y="4250"/>
                    </a:lnTo>
                    <a:lnTo>
                      <a:pt x="1" y="4788"/>
                    </a:lnTo>
                    <a:lnTo>
                      <a:pt x="460" y="5054"/>
                    </a:lnTo>
                    <a:lnTo>
                      <a:pt x="755" y="4263"/>
                    </a:lnTo>
                    <a:lnTo>
                      <a:pt x="777" y="4213"/>
                    </a:lnTo>
                    <a:lnTo>
                      <a:pt x="2243" y="259"/>
                    </a:lnTo>
                    <a:lnTo>
                      <a:pt x="179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2665237" y="2273688"/>
                <a:ext cx="124065" cy="117894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08" extrusionOk="0">
                    <a:moveTo>
                      <a:pt x="623" y="0"/>
                    </a:moveTo>
                    <a:cubicBezTo>
                      <a:pt x="524" y="0"/>
                      <a:pt x="454" y="27"/>
                      <a:pt x="418" y="43"/>
                    </a:cubicBezTo>
                    <a:cubicBezTo>
                      <a:pt x="418" y="43"/>
                      <a:pt x="382" y="57"/>
                      <a:pt x="339" y="86"/>
                    </a:cubicBezTo>
                    <a:cubicBezTo>
                      <a:pt x="310" y="100"/>
                      <a:pt x="310" y="100"/>
                      <a:pt x="266" y="137"/>
                    </a:cubicBezTo>
                    <a:cubicBezTo>
                      <a:pt x="260" y="150"/>
                      <a:pt x="246" y="159"/>
                      <a:pt x="237" y="173"/>
                    </a:cubicBezTo>
                    <a:cubicBezTo>
                      <a:pt x="223" y="193"/>
                      <a:pt x="203" y="216"/>
                      <a:pt x="180" y="237"/>
                    </a:cubicBezTo>
                    <a:lnTo>
                      <a:pt x="1" y="518"/>
                    </a:lnTo>
                    <a:cubicBezTo>
                      <a:pt x="30" y="518"/>
                      <a:pt x="58" y="525"/>
                      <a:pt x="87" y="532"/>
                    </a:cubicBezTo>
                    <a:cubicBezTo>
                      <a:pt x="123" y="538"/>
                      <a:pt x="166" y="554"/>
                      <a:pt x="223" y="575"/>
                    </a:cubicBezTo>
                    <a:cubicBezTo>
                      <a:pt x="260" y="590"/>
                      <a:pt x="303" y="611"/>
                      <a:pt x="346" y="640"/>
                    </a:cubicBezTo>
                    <a:cubicBezTo>
                      <a:pt x="367" y="647"/>
                      <a:pt x="382" y="654"/>
                      <a:pt x="396" y="661"/>
                    </a:cubicBezTo>
                    <a:cubicBezTo>
                      <a:pt x="496" y="720"/>
                      <a:pt x="598" y="790"/>
                      <a:pt x="684" y="863"/>
                    </a:cubicBezTo>
                    <a:cubicBezTo>
                      <a:pt x="691" y="870"/>
                      <a:pt x="705" y="883"/>
                      <a:pt x="720" y="892"/>
                    </a:cubicBezTo>
                    <a:cubicBezTo>
                      <a:pt x="734" y="913"/>
                      <a:pt x="748" y="927"/>
                      <a:pt x="763" y="942"/>
                    </a:cubicBezTo>
                    <a:cubicBezTo>
                      <a:pt x="791" y="963"/>
                      <a:pt x="813" y="992"/>
                      <a:pt x="827" y="1013"/>
                    </a:cubicBezTo>
                    <a:cubicBezTo>
                      <a:pt x="834" y="1021"/>
                      <a:pt x="841" y="1028"/>
                      <a:pt x="850" y="1035"/>
                    </a:cubicBezTo>
                    <a:cubicBezTo>
                      <a:pt x="863" y="1065"/>
                      <a:pt x="877" y="1085"/>
                      <a:pt x="893" y="1108"/>
                    </a:cubicBezTo>
                    <a:lnTo>
                      <a:pt x="950" y="1021"/>
                    </a:lnTo>
                    <a:lnTo>
                      <a:pt x="1079" y="833"/>
                    </a:lnTo>
                    <a:lnTo>
                      <a:pt x="1079" y="827"/>
                    </a:lnTo>
                    <a:cubicBezTo>
                      <a:pt x="1086" y="813"/>
                      <a:pt x="1093" y="797"/>
                      <a:pt x="1100" y="783"/>
                    </a:cubicBezTo>
                    <a:cubicBezTo>
                      <a:pt x="1108" y="777"/>
                      <a:pt x="1108" y="770"/>
                      <a:pt x="1115" y="763"/>
                    </a:cubicBezTo>
                    <a:cubicBezTo>
                      <a:pt x="1129" y="726"/>
                      <a:pt x="1143" y="690"/>
                      <a:pt x="1151" y="654"/>
                    </a:cubicBezTo>
                    <a:cubicBezTo>
                      <a:pt x="1151" y="640"/>
                      <a:pt x="1158" y="633"/>
                      <a:pt x="1158" y="618"/>
                    </a:cubicBezTo>
                    <a:cubicBezTo>
                      <a:pt x="1165" y="568"/>
                      <a:pt x="1165" y="504"/>
                      <a:pt x="1158" y="452"/>
                    </a:cubicBezTo>
                    <a:cubicBezTo>
                      <a:pt x="1122" y="237"/>
                      <a:pt x="956" y="57"/>
                      <a:pt x="748" y="14"/>
                    </a:cubicBezTo>
                    <a:cubicBezTo>
                      <a:pt x="702" y="4"/>
                      <a:pt x="660" y="0"/>
                      <a:pt x="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2746422" y="2373919"/>
                <a:ext cx="22983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53" extrusionOk="0">
                    <a:moveTo>
                      <a:pt x="0" y="0"/>
                    </a:moveTo>
                    <a:lnTo>
                      <a:pt x="216" y="352"/>
                    </a:lnTo>
                    <a:cubicBezTo>
                      <a:pt x="216" y="338"/>
                      <a:pt x="207" y="330"/>
                      <a:pt x="207" y="323"/>
                    </a:cubicBezTo>
                    <a:cubicBezTo>
                      <a:pt x="180" y="252"/>
                      <a:pt x="157" y="216"/>
                      <a:pt x="130" y="166"/>
                    </a:cubicBezTo>
                    <a:cubicBezTo>
                      <a:pt x="114" y="143"/>
                      <a:pt x="100" y="123"/>
                      <a:pt x="87" y="93"/>
                    </a:cubicBezTo>
                    <a:cubicBezTo>
                      <a:pt x="78" y="86"/>
                      <a:pt x="71" y="79"/>
                      <a:pt x="64" y="71"/>
                    </a:cubicBezTo>
                    <a:cubicBezTo>
                      <a:pt x="50" y="50"/>
                      <a:pt x="28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2432745" y="2458510"/>
                <a:ext cx="294522" cy="202378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902" extrusionOk="0">
                    <a:moveTo>
                      <a:pt x="504" y="232"/>
                    </a:moveTo>
                    <a:cubicBezTo>
                      <a:pt x="601" y="232"/>
                      <a:pt x="742" y="267"/>
                      <a:pt x="921" y="340"/>
                    </a:cubicBezTo>
                    <a:cubicBezTo>
                      <a:pt x="1121" y="427"/>
                      <a:pt x="1344" y="556"/>
                      <a:pt x="1560" y="692"/>
                    </a:cubicBezTo>
                    <a:cubicBezTo>
                      <a:pt x="1870" y="901"/>
                      <a:pt x="2150" y="1139"/>
                      <a:pt x="2301" y="1339"/>
                    </a:cubicBezTo>
                    <a:cubicBezTo>
                      <a:pt x="2468" y="1556"/>
                      <a:pt x="2447" y="1675"/>
                      <a:pt x="2275" y="1675"/>
                    </a:cubicBezTo>
                    <a:cubicBezTo>
                      <a:pt x="2179" y="1675"/>
                      <a:pt x="2037" y="1639"/>
                      <a:pt x="1855" y="1562"/>
                    </a:cubicBezTo>
                    <a:cubicBezTo>
                      <a:pt x="1646" y="1475"/>
                      <a:pt x="1423" y="1355"/>
                      <a:pt x="1215" y="1210"/>
                    </a:cubicBezTo>
                    <a:cubicBezTo>
                      <a:pt x="906" y="1010"/>
                      <a:pt x="619" y="765"/>
                      <a:pt x="468" y="570"/>
                    </a:cubicBezTo>
                    <a:cubicBezTo>
                      <a:pt x="300" y="351"/>
                      <a:pt x="326" y="232"/>
                      <a:pt x="504" y="232"/>
                    </a:cubicBezTo>
                    <a:close/>
                    <a:moveTo>
                      <a:pt x="222" y="1"/>
                    </a:moveTo>
                    <a:cubicBezTo>
                      <a:pt x="135" y="1"/>
                      <a:pt x="77" y="23"/>
                      <a:pt x="50" y="68"/>
                    </a:cubicBezTo>
                    <a:cubicBezTo>
                      <a:pt x="0" y="138"/>
                      <a:pt x="43" y="268"/>
                      <a:pt x="179" y="449"/>
                    </a:cubicBezTo>
                    <a:cubicBezTo>
                      <a:pt x="381" y="708"/>
                      <a:pt x="756" y="1023"/>
                      <a:pt x="1158" y="1296"/>
                    </a:cubicBezTo>
                    <a:cubicBezTo>
                      <a:pt x="1439" y="1475"/>
                      <a:pt x="1732" y="1641"/>
                      <a:pt x="2006" y="1757"/>
                    </a:cubicBezTo>
                    <a:cubicBezTo>
                      <a:pt x="2240" y="1855"/>
                      <a:pt x="2424" y="1902"/>
                      <a:pt x="2550" y="1902"/>
                    </a:cubicBezTo>
                    <a:cubicBezTo>
                      <a:pt x="2636" y="1902"/>
                      <a:pt x="2695" y="1880"/>
                      <a:pt x="2724" y="1836"/>
                    </a:cubicBezTo>
                    <a:cubicBezTo>
                      <a:pt x="2767" y="1770"/>
                      <a:pt x="2733" y="1641"/>
                      <a:pt x="2595" y="1462"/>
                    </a:cubicBezTo>
                    <a:cubicBezTo>
                      <a:pt x="2395" y="1196"/>
                      <a:pt x="2020" y="880"/>
                      <a:pt x="1611" y="613"/>
                    </a:cubicBezTo>
                    <a:cubicBezTo>
                      <a:pt x="1337" y="427"/>
                      <a:pt x="1042" y="261"/>
                      <a:pt x="769" y="147"/>
                    </a:cubicBezTo>
                    <a:cubicBezTo>
                      <a:pt x="535" y="49"/>
                      <a:pt x="349" y="1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2464560" y="2483089"/>
                <a:ext cx="230787" cy="153752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45" extrusionOk="0">
                    <a:moveTo>
                      <a:pt x="205" y="1"/>
                    </a:moveTo>
                    <a:cubicBezTo>
                      <a:pt x="27" y="1"/>
                      <a:pt x="1" y="120"/>
                      <a:pt x="169" y="339"/>
                    </a:cubicBezTo>
                    <a:cubicBezTo>
                      <a:pt x="320" y="534"/>
                      <a:pt x="607" y="779"/>
                      <a:pt x="916" y="979"/>
                    </a:cubicBezTo>
                    <a:cubicBezTo>
                      <a:pt x="1124" y="1124"/>
                      <a:pt x="1347" y="1244"/>
                      <a:pt x="1556" y="1331"/>
                    </a:cubicBezTo>
                    <a:cubicBezTo>
                      <a:pt x="1738" y="1408"/>
                      <a:pt x="1880" y="1444"/>
                      <a:pt x="1976" y="1444"/>
                    </a:cubicBezTo>
                    <a:cubicBezTo>
                      <a:pt x="2148" y="1444"/>
                      <a:pt x="2169" y="1325"/>
                      <a:pt x="2002" y="1108"/>
                    </a:cubicBezTo>
                    <a:cubicBezTo>
                      <a:pt x="1851" y="908"/>
                      <a:pt x="1571" y="670"/>
                      <a:pt x="1261" y="461"/>
                    </a:cubicBezTo>
                    <a:cubicBezTo>
                      <a:pt x="1045" y="325"/>
                      <a:pt x="822" y="196"/>
                      <a:pt x="622" y="109"/>
                    </a:cubicBezTo>
                    <a:cubicBezTo>
                      <a:pt x="443" y="36"/>
                      <a:pt x="302" y="1"/>
                      <a:pt x="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2438065" y="2327528"/>
                <a:ext cx="345170" cy="326336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067" extrusionOk="0">
                    <a:moveTo>
                      <a:pt x="3" y="1293"/>
                    </a:moveTo>
                    <a:cubicBezTo>
                      <a:pt x="2" y="1295"/>
                      <a:pt x="1" y="1297"/>
                      <a:pt x="0" y="1299"/>
                    </a:cubicBezTo>
                    <a:cubicBezTo>
                      <a:pt x="1" y="1297"/>
                      <a:pt x="2" y="1295"/>
                      <a:pt x="3" y="1293"/>
                    </a:cubicBezTo>
                    <a:close/>
                    <a:moveTo>
                      <a:pt x="1962" y="1"/>
                    </a:moveTo>
                    <a:cubicBezTo>
                      <a:pt x="1859" y="1"/>
                      <a:pt x="1767" y="12"/>
                      <a:pt x="1698" y="26"/>
                    </a:cubicBezTo>
                    <a:cubicBezTo>
                      <a:pt x="1423" y="69"/>
                      <a:pt x="1208" y="177"/>
                      <a:pt x="1130" y="214"/>
                    </a:cubicBezTo>
                    <a:cubicBezTo>
                      <a:pt x="914" y="314"/>
                      <a:pt x="706" y="472"/>
                      <a:pt x="626" y="536"/>
                    </a:cubicBezTo>
                    <a:cubicBezTo>
                      <a:pt x="554" y="593"/>
                      <a:pt x="474" y="666"/>
                      <a:pt x="388" y="759"/>
                    </a:cubicBezTo>
                    <a:cubicBezTo>
                      <a:pt x="368" y="781"/>
                      <a:pt x="338" y="817"/>
                      <a:pt x="318" y="838"/>
                    </a:cubicBezTo>
                    <a:cubicBezTo>
                      <a:pt x="281" y="881"/>
                      <a:pt x="238" y="947"/>
                      <a:pt x="202" y="990"/>
                    </a:cubicBezTo>
                    <a:cubicBezTo>
                      <a:pt x="139" y="1088"/>
                      <a:pt x="68" y="1193"/>
                      <a:pt x="3" y="1293"/>
                    </a:cubicBezTo>
                    <a:lnTo>
                      <a:pt x="3" y="1293"/>
                    </a:lnTo>
                    <a:cubicBezTo>
                      <a:pt x="31" y="1253"/>
                      <a:pt x="89" y="1232"/>
                      <a:pt x="172" y="1232"/>
                    </a:cubicBezTo>
                    <a:cubicBezTo>
                      <a:pt x="299" y="1232"/>
                      <a:pt x="485" y="1280"/>
                      <a:pt x="719" y="1378"/>
                    </a:cubicBezTo>
                    <a:cubicBezTo>
                      <a:pt x="992" y="1492"/>
                      <a:pt x="1287" y="1658"/>
                      <a:pt x="1561" y="1844"/>
                    </a:cubicBezTo>
                    <a:cubicBezTo>
                      <a:pt x="1970" y="2111"/>
                      <a:pt x="2345" y="2427"/>
                      <a:pt x="2545" y="2693"/>
                    </a:cubicBezTo>
                    <a:cubicBezTo>
                      <a:pt x="2682" y="2871"/>
                      <a:pt x="2717" y="2999"/>
                      <a:pt x="2675" y="3065"/>
                    </a:cubicBezTo>
                    <a:lnTo>
                      <a:pt x="2675" y="3065"/>
                    </a:lnTo>
                    <a:cubicBezTo>
                      <a:pt x="2740" y="2964"/>
                      <a:pt x="2812" y="2865"/>
                      <a:pt x="2876" y="2765"/>
                    </a:cubicBezTo>
                    <a:cubicBezTo>
                      <a:pt x="3028" y="2542"/>
                      <a:pt x="3098" y="2304"/>
                      <a:pt x="3128" y="2189"/>
                    </a:cubicBezTo>
                    <a:cubicBezTo>
                      <a:pt x="3135" y="2182"/>
                      <a:pt x="3214" y="1902"/>
                      <a:pt x="3235" y="1601"/>
                    </a:cubicBezTo>
                    <a:cubicBezTo>
                      <a:pt x="3243" y="1406"/>
                      <a:pt x="3235" y="1226"/>
                      <a:pt x="3178" y="997"/>
                    </a:cubicBezTo>
                    <a:cubicBezTo>
                      <a:pt x="3178" y="997"/>
                      <a:pt x="3157" y="888"/>
                      <a:pt x="3114" y="788"/>
                    </a:cubicBezTo>
                    <a:lnTo>
                      <a:pt x="2898" y="436"/>
                    </a:lnTo>
                    <a:cubicBezTo>
                      <a:pt x="2883" y="421"/>
                      <a:pt x="2869" y="407"/>
                      <a:pt x="2855" y="386"/>
                    </a:cubicBezTo>
                    <a:cubicBezTo>
                      <a:pt x="2840" y="377"/>
                      <a:pt x="2826" y="364"/>
                      <a:pt x="2819" y="357"/>
                    </a:cubicBezTo>
                    <a:cubicBezTo>
                      <a:pt x="2733" y="284"/>
                      <a:pt x="2631" y="214"/>
                      <a:pt x="2531" y="155"/>
                    </a:cubicBezTo>
                    <a:cubicBezTo>
                      <a:pt x="2517" y="148"/>
                      <a:pt x="2502" y="141"/>
                      <a:pt x="2481" y="134"/>
                    </a:cubicBezTo>
                    <a:cubicBezTo>
                      <a:pt x="2438" y="105"/>
                      <a:pt x="2395" y="84"/>
                      <a:pt x="2358" y="69"/>
                    </a:cubicBezTo>
                    <a:cubicBezTo>
                      <a:pt x="2301" y="48"/>
                      <a:pt x="2258" y="32"/>
                      <a:pt x="2222" y="26"/>
                    </a:cubicBezTo>
                    <a:cubicBezTo>
                      <a:pt x="2193" y="19"/>
                      <a:pt x="2165" y="12"/>
                      <a:pt x="2136" y="12"/>
                    </a:cubicBezTo>
                    <a:cubicBezTo>
                      <a:pt x="2076" y="4"/>
                      <a:pt x="2018" y="1"/>
                      <a:pt x="1962" y="1"/>
                    </a:cubicBezTo>
                    <a:close/>
                    <a:moveTo>
                      <a:pt x="2675" y="3065"/>
                    </a:moveTo>
                    <a:cubicBezTo>
                      <a:pt x="2675" y="3066"/>
                      <a:pt x="2674" y="3066"/>
                      <a:pt x="2674" y="3067"/>
                    </a:cubicBezTo>
                    <a:cubicBezTo>
                      <a:pt x="2674" y="3066"/>
                      <a:pt x="2675" y="3066"/>
                      <a:pt x="2675" y="306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2910709" y="3395604"/>
                <a:ext cx="332082" cy="307929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894" extrusionOk="0">
                    <a:moveTo>
                      <a:pt x="3121" y="0"/>
                    </a:moveTo>
                    <a:cubicBezTo>
                      <a:pt x="3071" y="195"/>
                      <a:pt x="2912" y="381"/>
                      <a:pt x="2653" y="526"/>
                    </a:cubicBezTo>
                    <a:cubicBezTo>
                      <a:pt x="2381" y="676"/>
                      <a:pt x="2036" y="763"/>
                      <a:pt x="1682" y="776"/>
                    </a:cubicBezTo>
                    <a:cubicBezTo>
                      <a:pt x="1638" y="779"/>
                      <a:pt x="1594" y="780"/>
                      <a:pt x="1550" y="780"/>
                    </a:cubicBezTo>
                    <a:cubicBezTo>
                      <a:pt x="1141" y="780"/>
                      <a:pt x="730" y="686"/>
                      <a:pt x="425" y="504"/>
                    </a:cubicBezTo>
                    <a:cubicBezTo>
                      <a:pt x="188" y="361"/>
                      <a:pt x="43" y="181"/>
                      <a:pt x="0" y="0"/>
                    </a:cubicBezTo>
                    <a:lnTo>
                      <a:pt x="0" y="0"/>
                    </a:lnTo>
                    <a:cubicBezTo>
                      <a:pt x="188" y="792"/>
                      <a:pt x="368" y="1589"/>
                      <a:pt x="554" y="2381"/>
                    </a:cubicBezTo>
                    <a:cubicBezTo>
                      <a:pt x="583" y="2501"/>
                      <a:pt x="677" y="2617"/>
                      <a:pt x="828" y="2710"/>
                    </a:cubicBezTo>
                    <a:cubicBezTo>
                      <a:pt x="1031" y="2832"/>
                      <a:pt x="1299" y="2893"/>
                      <a:pt x="1566" y="2893"/>
                    </a:cubicBezTo>
                    <a:cubicBezTo>
                      <a:pt x="1822" y="2893"/>
                      <a:pt x="2076" y="2838"/>
                      <a:pt x="2272" y="2726"/>
                    </a:cubicBezTo>
                    <a:cubicBezTo>
                      <a:pt x="2286" y="2717"/>
                      <a:pt x="2295" y="2710"/>
                      <a:pt x="2308" y="2703"/>
                    </a:cubicBezTo>
                    <a:cubicBezTo>
                      <a:pt x="2338" y="2690"/>
                      <a:pt x="2365" y="2667"/>
                      <a:pt x="2388" y="2653"/>
                    </a:cubicBezTo>
                    <a:cubicBezTo>
                      <a:pt x="2395" y="2646"/>
                      <a:pt x="2402" y="2640"/>
                      <a:pt x="2409" y="2640"/>
                    </a:cubicBezTo>
                    <a:cubicBezTo>
                      <a:pt x="2409" y="2631"/>
                      <a:pt x="2415" y="2631"/>
                      <a:pt x="2415" y="2624"/>
                    </a:cubicBezTo>
                    <a:cubicBezTo>
                      <a:pt x="2424" y="2617"/>
                      <a:pt x="2431" y="2610"/>
                      <a:pt x="2438" y="2603"/>
                    </a:cubicBezTo>
                    <a:cubicBezTo>
                      <a:pt x="2474" y="2574"/>
                      <a:pt x="2495" y="2545"/>
                      <a:pt x="2517" y="2517"/>
                    </a:cubicBezTo>
                    <a:cubicBezTo>
                      <a:pt x="2524" y="2510"/>
                      <a:pt x="2524" y="2501"/>
                      <a:pt x="2531" y="2495"/>
                    </a:cubicBezTo>
                    <a:cubicBezTo>
                      <a:pt x="2538" y="2488"/>
                      <a:pt x="2538" y="2481"/>
                      <a:pt x="2545" y="2467"/>
                    </a:cubicBezTo>
                    <a:cubicBezTo>
                      <a:pt x="2545" y="2467"/>
                      <a:pt x="2553" y="2458"/>
                      <a:pt x="2553" y="2451"/>
                    </a:cubicBezTo>
                    <a:cubicBezTo>
                      <a:pt x="2560" y="2438"/>
                      <a:pt x="2567" y="2424"/>
                      <a:pt x="2567" y="2408"/>
                    </a:cubicBezTo>
                    <a:cubicBezTo>
                      <a:pt x="2574" y="2408"/>
                      <a:pt x="2574" y="2401"/>
                      <a:pt x="2574" y="2395"/>
                    </a:cubicBezTo>
                    <a:cubicBezTo>
                      <a:pt x="2574" y="2388"/>
                      <a:pt x="2581" y="2388"/>
                      <a:pt x="2581" y="2381"/>
                    </a:cubicBezTo>
                    <a:cubicBezTo>
                      <a:pt x="2567" y="2381"/>
                      <a:pt x="2553" y="2372"/>
                      <a:pt x="2545" y="2372"/>
                    </a:cubicBezTo>
                    <a:cubicBezTo>
                      <a:pt x="2531" y="2365"/>
                      <a:pt x="2517" y="2365"/>
                      <a:pt x="2502" y="2358"/>
                    </a:cubicBezTo>
                    <a:cubicBezTo>
                      <a:pt x="2467" y="2345"/>
                      <a:pt x="2431" y="2322"/>
                      <a:pt x="2402" y="2308"/>
                    </a:cubicBezTo>
                    <a:lnTo>
                      <a:pt x="2402" y="2172"/>
                    </a:lnTo>
                    <a:lnTo>
                      <a:pt x="2409" y="2027"/>
                    </a:lnTo>
                    <a:lnTo>
                      <a:pt x="2690" y="1863"/>
                    </a:lnTo>
                    <a:cubicBezTo>
                      <a:pt x="2690" y="1870"/>
                      <a:pt x="2690" y="1870"/>
                      <a:pt x="2697" y="1870"/>
                    </a:cubicBezTo>
                    <a:cubicBezTo>
                      <a:pt x="2754" y="1604"/>
                      <a:pt x="2819" y="1337"/>
                      <a:pt x="2876" y="1071"/>
                    </a:cubicBezTo>
                    <a:cubicBezTo>
                      <a:pt x="2847" y="1044"/>
                      <a:pt x="2819" y="1021"/>
                      <a:pt x="2797" y="1008"/>
                    </a:cubicBezTo>
                    <a:lnTo>
                      <a:pt x="2610" y="906"/>
                    </a:lnTo>
                    <a:lnTo>
                      <a:pt x="2610" y="763"/>
                    </a:lnTo>
                    <a:lnTo>
                      <a:pt x="2617" y="619"/>
                    </a:lnTo>
                    <a:lnTo>
                      <a:pt x="2898" y="454"/>
                    </a:lnTo>
                    <a:lnTo>
                      <a:pt x="2999" y="518"/>
                    </a:lnTo>
                    <a:lnTo>
                      <a:pt x="3005" y="518"/>
                    </a:lnTo>
                    <a:cubicBezTo>
                      <a:pt x="3042" y="345"/>
                      <a:pt x="3078" y="173"/>
                      <a:pt x="3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2910709" y="3395604"/>
                <a:ext cx="273986" cy="314526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956" fill="none" extrusionOk="0">
                    <a:moveTo>
                      <a:pt x="0" y="0"/>
                    </a:moveTo>
                    <a:cubicBezTo>
                      <a:pt x="188" y="792"/>
                      <a:pt x="368" y="1589"/>
                      <a:pt x="554" y="2381"/>
                    </a:cubicBezTo>
                    <a:cubicBezTo>
                      <a:pt x="583" y="2501"/>
                      <a:pt x="677" y="2617"/>
                      <a:pt x="828" y="2710"/>
                    </a:cubicBezTo>
                    <a:cubicBezTo>
                      <a:pt x="1223" y="2948"/>
                      <a:pt x="1870" y="2955"/>
                      <a:pt x="2272" y="2726"/>
                    </a:cubicBezTo>
                    <a:cubicBezTo>
                      <a:pt x="2286" y="2717"/>
                      <a:pt x="2295" y="2710"/>
                      <a:pt x="2308" y="2703"/>
                    </a:cubicBezTo>
                    <a:cubicBezTo>
                      <a:pt x="2338" y="2690"/>
                      <a:pt x="2365" y="2667"/>
                      <a:pt x="2388" y="2653"/>
                    </a:cubicBezTo>
                    <a:cubicBezTo>
                      <a:pt x="2395" y="2646"/>
                      <a:pt x="2402" y="2640"/>
                      <a:pt x="2409" y="2640"/>
                    </a:cubicBezTo>
                    <a:cubicBezTo>
                      <a:pt x="2409" y="2631"/>
                      <a:pt x="2415" y="2631"/>
                      <a:pt x="2415" y="2624"/>
                    </a:cubicBezTo>
                    <a:cubicBezTo>
                      <a:pt x="2424" y="2617"/>
                      <a:pt x="2431" y="2610"/>
                      <a:pt x="2438" y="2603"/>
                    </a:cubicBezTo>
                    <a:cubicBezTo>
                      <a:pt x="2474" y="2574"/>
                      <a:pt x="2495" y="2545"/>
                      <a:pt x="2517" y="2517"/>
                    </a:cubicBezTo>
                    <a:cubicBezTo>
                      <a:pt x="2524" y="2510"/>
                      <a:pt x="2524" y="2501"/>
                      <a:pt x="2531" y="2495"/>
                    </a:cubicBezTo>
                    <a:cubicBezTo>
                      <a:pt x="2538" y="2488"/>
                      <a:pt x="2538" y="2481"/>
                      <a:pt x="2545" y="2467"/>
                    </a:cubicBezTo>
                    <a:cubicBezTo>
                      <a:pt x="2545" y="2467"/>
                      <a:pt x="2553" y="2458"/>
                      <a:pt x="2553" y="2451"/>
                    </a:cubicBezTo>
                    <a:cubicBezTo>
                      <a:pt x="2560" y="2438"/>
                      <a:pt x="2567" y="2424"/>
                      <a:pt x="2567" y="2408"/>
                    </a:cubicBezTo>
                    <a:cubicBezTo>
                      <a:pt x="2574" y="2401"/>
                      <a:pt x="2574" y="2401"/>
                      <a:pt x="2574" y="239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3197572" y="3509562"/>
                <a:ext cx="19259" cy="8512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00" extrusionOk="0">
                    <a:moveTo>
                      <a:pt x="180" y="0"/>
                    </a:moveTo>
                    <a:lnTo>
                      <a:pt x="90" y="400"/>
                    </a:lnTo>
                    <a:lnTo>
                      <a:pt x="90" y="400"/>
                    </a:lnTo>
                    <a:cubicBezTo>
                      <a:pt x="121" y="266"/>
                      <a:pt x="152" y="133"/>
                      <a:pt x="180" y="0"/>
                    </a:cubicBezTo>
                    <a:close/>
                    <a:moveTo>
                      <a:pt x="90" y="400"/>
                    </a:moveTo>
                    <a:cubicBezTo>
                      <a:pt x="60" y="533"/>
                      <a:pt x="29" y="666"/>
                      <a:pt x="1" y="799"/>
                    </a:cubicBezTo>
                    <a:lnTo>
                      <a:pt x="90" y="4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3197572" y="3509562"/>
                <a:ext cx="19259" cy="8512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00" fill="none" extrusionOk="0">
                    <a:moveTo>
                      <a:pt x="180" y="0"/>
                    </a:moveTo>
                    <a:cubicBezTo>
                      <a:pt x="123" y="266"/>
                      <a:pt x="58" y="533"/>
                      <a:pt x="1" y="7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3229706" y="3395604"/>
                <a:ext cx="13088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18" extrusionOk="0">
                    <a:moveTo>
                      <a:pt x="123" y="0"/>
                    </a:moveTo>
                    <a:cubicBezTo>
                      <a:pt x="107" y="66"/>
                      <a:pt x="91" y="132"/>
                      <a:pt x="76" y="198"/>
                    </a:cubicBezTo>
                    <a:lnTo>
                      <a:pt x="76" y="198"/>
                    </a:lnTo>
                    <a:lnTo>
                      <a:pt x="123" y="0"/>
                    </a:lnTo>
                    <a:close/>
                    <a:moveTo>
                      <a:pt x="76" y="198"/>
                    </a:moveTo>
                    <a:lnTo>
                      <a:pt x="1" y="518"/>
                    </a:lnTo>
                    <a:lnTo>
                      <a:pt x="7" y="518"/>
                    </a:lnTo>
                    <a:cubicBezTo>
                      <a:pt x="30" y="411"/>
                      <a:pt x="52" y="304"/>
                      <a:pt x="76" y="19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3229706" y="3395604"/>
                <a:ext cx="13088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18" fill="none" extrusionOk="0">
                    <a:moveTo>
                      <a:pt x="123" y="0"/>
                    </a:moveTo>
                    <a:cubicBezTo>
                      <a:pt x="80" y="173"/>
                      <a:pt x="44" y="345"/>
                      <a:pt x="7" y="518"/>
                    </a:cubicBezTo>
                    <a:lnTo>
                      <a:pt x="1" y="51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903899" y="3284412"/>
                <a:ext cx="345702" cy="194185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1825" extrusionOk="0">
                    <a:moveTo>
                      <a:pt x="1632" y="151"/>
                    </a:moveTo>
                    <a:cubicBezTo>
                      <a:pt x="1977" y="151"/>
                      <a:pt x="2318" y="231"/>
                      <a:pt x="2574" y="384"/>
                    </a:cubicBezTo>
                    <a:cubicBezTo>
                      <a:pt x="2990" y="636"/>
                      <a:pt x="3049" y="1011"/>
                      <a:pt x="2761" y="1297"/>
                    </a:cubicBezTo>
                    <a:cubicBezTo>
                      <a:pt x="2747" y="1304"/>
                      <a:pt x="2731" y="1319"/>
                      <a:pt x="2717" y="1326"/>
                    </a:cubicBezTo>
                    <a:cubicBezTo>
                      <a:pt x="2695" y="1356"/>
                      <a:pt x="2667" y="1376"/>
                      <a:pt x="2631" y="1399"/>
                    </a:cubicBezTo>
                    <a:cubicBezTo>
                      <a:pt x="2624" y="1406"/>
                      <a:pt x="2609" y="1413"/>
                      <a:pt x="2602" y="1419"/>
                    </a:cubicBezTo>
                    <a:cubicBezTo>
                      <a:pt x="2595" y="1419"/>
                      <a:pt x="2588" y="1426"/>
                      <a:pt x="2581" y="1426"/>
                    </a:cubicBezTo>
                    <a:cubicBezTo>
                      <a:pt x="2566" y="1442"/>
                      <a:pt x="2552" y="1449"/>
                      <a:pt x="2531" y="1456"/>
                    </a:cubicBezTo>
                    <a:cubicBezTo>
                      <a:pt x="2307" y="1585"/>
                      <a:pt x="2027" y="1658"/>
                      <a:pt x="1739" y="1671"/>
                    </a:cubicBezTo>
                    <a:cubicBezTo>
                      <a:pt x="1699" y="1673"/>
                      <a:pt x="1659" y="1675"/>
                      <a:pt x="1618" y="1675"/>
                    </a:cubicBezTo>
                    <a:cubicBezTo>
                      <a:pt x="1276" y="1675"/>
                      <a:pt x="933" y="1596"/>
                      <a:pt x="677" y="1442"/>
                    </a:cubicBezTo>
                    <a:cubicBezTo>
                      <a:pt x="611" y="1399"/>
                      <a:pt x="554" y="1356"/>
                      <a:pt x="504" y="1304"/>
                    </a:cubicBezTo>
                    <a:cubicBezTo>
                      <a:pt x="496" y="1304"/>
                      <a:pt x="489" y="1297"/>
                      <a:pt x="482" y="1290"/>
                    </a:cubicBezTo>
                    <a:cubicBezTo>
                      <a:pt x="475" y="1276"/>
                      <a:pt x="461" y="1269"/>
                      <a:pt x="452" y="1254"/>
                    </a:cubicBezTo>
                    <a:cubicBezTo>
                      <a:pt x="439" y="1247"/>
                      <a:pt x="432" y="1233"/>
                      <a:pt x="425" y="1226"/>
                    </a:cubicBezTo>
                    <a:cubicBezTo>
                      <a:pt x="418" y="1211"/>
                      <a:pt x="409" y="1204"/>
                      <a:pt x="402" y="1190"/>
                    </a:cubicBezTo>
                    <a:cubicBezTo>
                      <a:pt x="216" y="909"/>
                      <a:pt x="323" y="586"/>
                      <a:pt x="720" y="364"/>
                    </a:cubicBezTo>
                    <a:cubicBezTo>
                      <a:pt x="942" y="241"/>
                      <a:pt x="1222" y="169"/>
                      <a:pt x="1503" y="155"/>
                    </a:cubicBezTo>
                    <a:cubicBezTo>
                      <a:pt x="1546" y="152"/>
                      <a:pt x="1589" y="151"/>
                      <a:pt x="1632" y="151"/>
                    </a:cubicBezTo>
                    <a:close/>
                    <a:moveTo>
                      <a:pt x="1627" y="0"/>
                    </a:moveTo>
                    <a:cubicBezTo>
                      <a:pt x="1585" y="0"/>
                      <a:pt x="1544" y="1"/>
                      <a:pt x="1503" y="3"/>
                    </a:cubicBezTo>
                    <a:cubicBezTo>
                      <a:pt x="1151" y="19"/>
                      <a:pt x="806" y="105"/>
                      <a:pt x="532" y="255"/>
                    </a:cubicBezTo>
                    <a:cubicBezTo>
                      <a:pt x="159" y="464"/>
                      <a:pt x="0" y="759"/>
                      <a:pt x="64" y="1038"/>
                    </a:cubicBezTo>
                    <a:lnTo>
                      <a:pt x="64" y="1045"/>
                    </a:lnTo>
                    <a:cubicBezTo>
                      <a:pt x="107" y="1226"/>
                      <a:pt x="252" y="1406"/>
                      <a:pt x="489" y="1549"/>
                    </a:cubicBezTo>
                    <a:cubicBezTo>
                      <a:pt x="794" y="1731"/>
                      <a:pt x="1205" y="1825"/>
                      <a:pt x="1614" y="1825"/>
                    </a:cubicBezTo>
                    <a:cubicBezTo>
                      <a:pt x="1658" y="1825"/>
                      <a:pt x="1702" y="1824"/>
                      <a:pt x="1746" y="1821"/>
                    </a:cubicBezTo>
                    <a:cubicBezTo>
                      <a:pt x="2100" y="1808"/>
                      <a:pt x="2445" y="1721"/>
                      <a:pt x="2717" y="1571"/>
                    </a:cubicBezTo>
                    <a:cubicBezTo>
                      <a:pt x="2976" y="1426"/>
                      <a:pt x="3135" y="1240"/>
                      <a:pt x="3185" y="1045"/>
                    </a:cubicBezTo>
                    <a:lnTo>
                      <a:pt x="3185" y="1031"/>
                    </a:lnTo>
                    <a:cubicBezTo>
                      <a:pt x="3249" y="766"/>
                      <a:pt x="3106" y="484"/>
                      <a:pt x="2761" y="277"/>
                    </a:cubicBezTo>
                    <a:cubicBezTo>
                      <a:pt x="2453" y="94"/>
                      <a:pt x="2039" y="0"/>
                      <a:pt x="1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2946673" y="3358682"/>
                <a:ext cx="260154" cy="103955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977" extrusionOk="0">
                    <a:moveTo>
                      <a:pt x="1194" y="0"/>
                    </a:moveTo>
                    <a:cubicBezTo>
                      <a:pt x="1163" y="0"/>
                      <a:pt x="1132" y="1"/>
                      <a:pt x="1101" y="2"/>
                    </a:cubicBezTo>
                    <a:cubicBezTo>
                      <a:pt x="820" y="24"/>
                      <a:pt x="540" y="88"/>
                      <a:pt x="318" y="218"/>
                    </a:cubicBezTo>
                    <a:cubicBezTo>
                      <a:pt x="173" y="297"/>
                      <a:pt x="66" y="390"/>
                      <a:pt x="0" y="492"/>
                    </a:cubicBezTo>
                    <a:cubicBezTo>
                      <a:pt x="7" y="506"/>
                      <a:pt x="16" y="513"/>
                      <a:pt x="23" y="528"/>
                    </a:cubicBezTo>
                    <a:cubicBezTo>
                      <a:pt x="30" y="535"/>
                      <a:pt x="44" y="549"/>
                      <a:pt x="50" y="556"/>
                    </a:cubicBezTo>
                    <a:cubicBezTo>
                      <a:pt x="59" y="571"/>
                      <a:pt x="73" y="578"/>
                      <a:pt x="80" y="592"/>
                    </a:cubicBezTo>
                    <a:cubicBezTo>
                      <a:pt x="87" y="599"/>
                      <a:pt x="94" y="606"/>
                      <a:pt x="102" y="606"/>
                    </a:cubicBezTo>
                    <a:cubicBezTo>
                      <a:pt x="152" y="658"/>
                      <a:pt x="209" y="701"/>
                      <a:pt x="275" y="744"/>
                    </a:cubicBezTo>
                    <a:cubicBezTo>
                      <a:pt x="531" y="898"/>
                      <a:pt x="874" y="977"/>
                      <a:pt x="1216" y="977"/>
                    </a:cubicBezTo>
                    <a:cubicBezTo>
                      <a:pt x="1257" y="977"/>
                      <a:pt x="1297" y="975"/>
                      <a:pt x="1337" y="973"/>
                    </a:cubicBezTo>
                    <a:cubicBezTo>
                      <a:pt x="1625" y="960"/>
                      <a:pt x="1905" y="887"/>
                      <a:pt x="2129" y="758"/>
                    </a:cubicBezTo>
                    <a:cubicBezTo>
                      <a:pt x="2150" y="751"/>
                      <a:pt x="2164" y="744"/>
                      <a:pt x="2179" y="728"/>
                    </a:cubicBezTo>
                    <a:cubicBezTo>
                      <a:pt x="2186" y="728"/>
                      <a:pt x="2193" y="721"/>
                      <a:pt x="2200" y="721"/>
                    </a:cubicBezTo>
                    <a:cubicBezTo>
                      <a:pt x="2207" y="715"/>
                      <a:pt x="2222" y="708"/>
                      <a:pt x="2229" y="701"/>
                    </a:cubicBezTo>
                    <a:cubicBezTo>
                      <a:pt x="2265" y="678"/>
                      <a:pt x="2293" y="658"/>
                      <a:pt x="2315" y="628"/>
                    </a:cubicBezTo>
                    <a:cubicBezTo>
                      <a:pt x="2329" y="621"/>
                      <a:pt x="2345" y="606"/>
                      <a:pt x="2359" y="599"/>
                    </a:cubicBezTo>
                    <a:cubicBezTo>
                      <a:pt x="2388" y="563"/>
                      <a:pt x="2422" y="520"/>
                      <a:pt x="2445" y="485"/>
                    </a:cubicBezTo>
                    <a:cubicBezTo>
                      <a:pt x="2388" y="390"/>
                      <a:pt x="2293" y="313"/>
                      <a:pt x="2172" y="233"/>
                    </a:cubicBezTo>
                    <a:cubicBezTo>
                      <a:pt x="1907" y="74"/>
                      <a:pt x="1551" y="0"/>
                      <a:pt x="1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2926882" y="3300479"/>
                <a:ext cx="301438" cy="121937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1146" extrusionOk="0">
                    <a:moveTo>
                      <a:pt x="1416" y="0"/>
                    </a:moveTo>
                    <a:cubicBezTo>
                      <a:pt x="1373" y="0"/>
                      <a:pt x="1330" y="1"/>
                      <a:pt x="1287" y="4"/>
                    </a:cubicBezTo>
                    <a:cubicBezTo>
                      <a:pt x="1006" y="18"/>
                      <a:pt x="726" y="90"/>
                      <a:pt x="504" y="213"/>
                    </a:cubicBezTo>
                    <a:cubicBezTo>
                      <a:pt x="107" y="435"/>
                      <a:pt x="0" y="758"/>
                      <a:pt x="186" y="1039"/>
                    </a:cubicBezTo>
                    <a:cubicBezTo>
                      <a:pt x="252" y="937"/>
                      <a:pt x="359" y="844"/>
                      <a:pt x="504" y="765"/>
                    </a:cubicBezTo>
                    <a:cubicBezTo>
                      <a:pt x="726" y="635"/>
                      <a:pt x="1006" y="571"/>
                      <a:pt x="1287" y="549"/>
                    </a:cubicBezTo>
                    <a:cubicBezTo>
                      <a:pt x="1318" y="548"/>
                      <a:pt x="1349" y="547"/>
                      <a:pt x="1380" y="547"/>
                    </a:cubicBezTo>
                    <a:cubicBezTo>
                      <a:pt x="1737" y="547"/>
                      <a:pt x="2093" y="621"/>
                      <a:pt x="2358" y="780"/>
                    </a:cubicBezTo>
                    <a:cubicBezTo>
                      <a:pt x="2479" y="860"/>
                      <a:pt x="2574" y="937"/>
                      <a:pt x="2631" y="1032"/>
                    </a:cubicBezTo>
                    <a:cubicBezTo>
                      <a:pt x="2608" y="1067"/>
                      <a:pt x="2574" y="1110"/>
                      <a:pt x="2545" y="1146"/>
                    </a:cubicBezTo>
                    <a:cubicBezTo>
                      <a:pt x="2833" y="860"/>
                      <a:pt x="2774" y="485"/>
                      <a:pt x="2358" y="233"/>
                    </a:cubicBezTo>
                    <a:cubicBezTo>
                      <a:pt x="2102" y="80"/>
                      <a:pt x="1761" y="0"/>
                      <a:pt x="1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176824" y="3646503"/>
                <a:ext cx="8619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81" h="37" extrusionOk="0">
                    <a:moveTo>
                      <a:pt x="1" y="0"/>
                    </a:moveTo>
                    <a:cubicBezTo>
                      <a:pt x="23" y="14"/>
                      <a:pt x="52" y="23"/>
                      <a:pt x="73" y="37"/>
                    </a:cubicBezTo>
                    <a:cubicBezTo>
                      <a:pt x="73" y="30"/>
                      <a:pt x="80" y="30"/>
                      <a:pt x="80" y="23"/>
                    </a:cubicBezTo>
                    <a:cubicBezTo>
                      <a:pt x="66" y="23"/>
                      <a:pt x="52" y="14"/>
                      <a:pt x="44" y="14"/>
                    </a:cubicBezTo>
                    <a:cubicBezTo>
                      <a:pt x="30" y="7"/>
                      <a:pt x="16" y="7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3219066" y="3443805"/>
                <a:ext cx="32985" cy="19259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1" extrusionOk="0">
                    <a:moveTo>
                      <a:pt x="0" y="1"/>
                    </a:moveTo>
                    <a:lnTo>
                      <a:pt x="101" y="65"/>
                    </a:lnTo>
                    <a:lnTo>
                      <a:pt x="244" y="144"/>
                    </a:lnTo>
                    <a:lnTo>
                      <a:pt x="309" y="180"/>
                    </a:lnTo>
                    <a:lnTo>
                      <a:pt x="121" y="73"/>
                    </a:lnTo>
                    <a:lnTo>
                      <a:pt x="107" y="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3166928" y="3593833"/>
                <a:ext cx="3532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40" extrusionOk="0">
                    <a:moveTo>
                      <a:pt x="282" y="0"/>
                    </a:moveTo>
                    <a:lnTo>
                      <a:pt x="1" y="164"/>
                    </a:lnTo>
                    <a:cubicBezTo>
                      <a:pt x="97" y="219"/>
                      <a:pt x="159" y="239"/>
                      <a:pt x="196" y="239"/>
                    </a:cubicBezTo>
                    <a:cubicBezTo>
                      <a:pt x="217" y="239"/>
                      <a:pt x="230" y="233"/>
                      <a:pt x="239" y="223"/>
                    </a:cubicBezTo>
                    <a:cubicBezTo>
                      <a:pt x="259" y="187"/>
                      <a:pt x="289" y="114"/>
                      <a:pt x="332" y="28"/>
                    </a:cubicBezTo>
                    <a:cubicBezTo>
                      <a:pt x="309" y="21"/>
                      <a:pt x="309" y="21"/>
                      <a:pt x="302" y="14"/>
                    </a:cubicBezTo>
                    <a:lnTo>
                      <a:pt x="296" y="14"/>
                    </a:lnTo>
                    <a:cubicBezTo>
                      <a:pt x="296" y="7"/>
                      <a:pt x="289" y="7"/>
                      <a:pt x="289" y="7"/>
                    </a:cubicBezTo>
                    <a:cubicBezTo>
                      <a:pt x="282" y="7"/>
                      <a:pt x="282" y="7"/>
                      <a:pt x="2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3166183" y="3521160"/>
                <a:ext cx="65863" cy="11236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056" extrusionOk="0">
                    <a:moveTo>
                      <a:pt x="554" y="0"/>
                    </a:moveTo>
                    <a:cubicBezTo>
                      <a:pt x="554" y="7"/>
                      <a:pt x="561" y="43"/>
                      <a:pt x="561" y="86"/>
                    </a:cubicBezTo>
                    <a:cubicBezTo>
                      <a:pt x="541" y="216"/>
                      <a:pt x="425" y="511"/>
                      <a:pt x="339" y="711"/>
                    </a:cubicBezTo>
                    <a:cubicBezTo>
                      <a:pt x="296" y="797"/>
                      <a:pt x="266" y="870"/>
                      <a:pt x="246" y="906"/>
                    </a:cubicBezTo>
                    <a:cubicBezTo>
                      <a:pt x="237" y="916"/>
                      <a:pt x="224" y="922"/>
                      <a:pt x="203" y="922"/>
                    </a:cubicBezTo>
                    <a:cubicBezTo>
                      <a:pt x="166" y="922"/>
                      <a:pt x="104" y="902"/>
                      <a:pt x="8" y="847"/>
                    </a:cubicBezTo>
                    <a:lnTo>
                      <a:pt x="1" y="992"/>
                    </a:lnTo>
                    <a:cubicBezTo>
                      <a:pt x="73" y="1028"/>
                      <a:pt x="152" y="1056"/>
                      <a:pt x="209" y="1056"/>
                    </a:cubicBezTo>
                    <a:cubicBezTo>
                      <a:pt x="246" y="1056"/>
                      <a:pt x="273" y="1042"/>
                      <a:pt x="289" y="1020"/>
                    </a:cubicBezTo>
                    <a:cubicBezTo>
                      <a:pt x="346" y="906"/>
                      <a:pt x="575" y="388"/>
                      <a:pt x="604" y="186"/>
                    </a:cubicBezTo>
                    <a:cubicBezTo>
                      <a:pt x="618" y="114"/>
                      <a:pt x="618" y="107"/>
                      <a:pt x="561" y="14"/>
                    </a:cubicBezTo>
                    <a:cubicBezTo>
                      <a:pt x="561" y="7"/>
                      <a:pt x="561" y="7"/>
                      <a:pt x="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3225131" y="3521160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3225131" y="3521160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3166183" y="3476683"/>
                <a:ext cx="77355" cy="17375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633" extrusionOk="0">
                    <a:moveTo>
                      <a:pt x="209" y="1"/>
                    </a:moveTo>
                    <a:lnTo>
                      <a:pt x="209" y="144"/>
                    </a:lnTo>
                    <a:lnTo>
                      <a:pt x="396" y="246"/>
                    </a:lnTo>
                    <a:cubicBezTo>
                      <a:pt x="418" y="259"/>
                      <a:pt x="446" y="282"/>
                      <a:pt x="475" y="309"/>
                    </a:cubicBezTo>
                    <a:cubicBezTo>
                      <a:pt x="504" y="339"/>
                      <a:pt x="532" y="375"/>
                      <a:pt x="554" y="418"/>
                    </a:cubicBezTo>
                    <a:cubicBezTo>
                      <a:pt x="561" y="425"/>
                      <a:pt x="561" y="425"/>
                      <a:pt x="561" y="432"/>
                    </a:cubicBezTo>
                    <a:cubicBezTo>
                      <a:pt x="618" y="525"/>
                      <a:pt x="618" y="532"/>
                      <a:pt x="604" y="604"/>
                    </a:cubicBezTo>
                    <a:cubicBezTo>
                      <a:pt x="575" y="806"/>
                      <a:pt x="346" y="1324"/>
                      <a:pt x="289" y="1438"/>
                    </a:cubicBezTo>
                    <a:cubicBezTo>
                      <a:pt x="273" y="1460"/>
                      <a:pt x="246" y="1474"/>
                      <a:pt x="209" y="1474"/>
                    </a:cubicBezTo>
                    <a:cubicBezTo>
                      <a:pt x="152" y="1474"/>
                      <a:pt x="73" y="1446"/>
                      <a:pt x="1" y="1410"/>
                    </a:cubicBezTo>
                    <a:lnTo>
                      <a:pt x="1" y="1546"/>
                    </a:lnTo>
                    <a:cubicBezTo>
                      <a:pt x="30" y="1560"/>
                      <a:pt x="66" y="1583"/>
                      <a:pt x="101" y="1596"/>
                    </a:cubicBezTo>
                    <a:cubicBezTo>
                      <a:pt x="116" y="1603"/>
                      <a:pt x="130" y="1603"/>
                      <a:pt x="144" y="1610"/>
                    </a:cubicBezTo>
                    <a:cubicBezTo>
                      <a:pt x="152" y="1610"/>
                      <a:pt x="166" y="1619"/>
                      <a:pt x="180" y="1619"/>
                    </a:cubicBezTo>
                    <a:cubicBezTo>
                      <a:pt x="196" y="1626"/>
                      <a:pt x="209" y="1626"/>
                      <a:pt x="223" y="1633"/>
                    </a:cubicBezTo>
                    <a:lnTo>
                      <a:pt x="266" y="1633"/>
                    </a:lnTo>
                    <a:cubicBezTo>
                      <a:pt x="325" y="1633"/>
                      <a:pt x="375" y="1619"/>
                      <a:pt x="396" y="1567"/>
                    </a:cubicBezTo>
                    <a:cubicBezTo>
                      <a:pt x="439" y="1481"/>
                      <a:pt x="698" y="929"/>
                      <a:pt x="720" y="691"/>
                    </a:cubicBezTo>
                    <a:cubicBezTo>
                      <a:pt x="727" y="627"/>
                      <a:pt x="713" y="497"/>
                      <a:pt x="654" y="396"/>
                    </a:cubicBezTo>
                    <a:cubicBezTo>
                      <a:pt x="648" y="375"/>
                      <a:pt x="641" y="359"/>
                      <a:pt x="634" y="346"/>
                    </a:cubicBezTo>
                    <a:cubicBezTo>
                      <a:pt x="627" y="346"/>
                      <a:pt x="627" y="339"/>
                      <a:pt x="618" y="332"/>
                    </a:cubicBezTo>
                    <a:cubicBezTo>
                      <a:pt x="611" y="325"/>
                      <a:pt x="604" y="309"/>
                      <a:pt x="598" y="296"/>
                    </a:cubicBezTo>
                    <a:cubicBezTo>
                      <a:pt x="584" y="282"/>
                      <a:pt x="575" y="266"/>
                      <a:pt x="561" y="252"/>
                    </a:cubicBezTo>
                    <a:cubicBezTo>
                      <a:pt x="561" y="252"/>
                      <a:pt x="554" y="246"/>
                      <a:pt x="554" y="239"/>
                    </a:cubicBezTo>
                    <a:cubicBezTo>
                      <a:pt x="532" y="223"/>
                      <a:pt x="518" y="202"/>
                      <a:pt x="504" y="187"/>
                    </a:cubicBezTo>
                    <a:cubicBezTo>
                      <a:pt x="461" y="152"/>
                      <a:pt x="425" y="123"/>
                      <a:pt x="396" y="109"/>
                    </a:cubicBez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3189166" y="3443805"/>
                <a:ext cx="98848" cy="20886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63" extrusionOk="0">
                    <a:moveTo>
                      <a:pt x="281" y="1"/>
                    </a:moveTo>
                    <a:lnTo>
                      <a:pt x="0" y="166"/>
                    </a:lnTo>
                    <a:lnTo>
                      <a:pt x="245" y="310"/>
                    </a:lnTo>
                    <a:cubicBezTo>
                      <a:pt x="266" y="323"/>
                      <a:pt x="295" y="339"/>
                      <a:pt x="316" y="360"/>
                    </a:cubicBezTo>
                    <a:cubicBezTo>
                      <a:pt x="325" y="367"/>
                      <a:pt x="331" y="367"/>
                      <a:pt x="338" y="375"/>
                    </a:cubicBezTo>
                    <a:lnTo>
                      <a:pt x="345" y="382"/>
                    </a:lnTo>
                    <a:cubicBezTo>
                      <a:pt x="359" y="396"/>
                      <a:pt x="368" y="403"/>
                      <a:pt x="375" y="410"/>
                    </a:cubicBezTo>
                    <a:cubicBezTo>
                      <a:pt x="411" y="439"/>
                      <a:pt x="438" y="475"/>
                      <a:pt x="475" y="518"/>
                    </a:cubicBezTo>
                    <a:cubicBezTo>
                      <a:pt x="482" y="532"/>
                      <a:pt x="488" y="539"/>
                      <a:pt x="497" y="555"/>
                    </a:cubicBezTo>
                    <a:cubicBezTo>
                      <a:pt x="504" y="568"/>
                      <a:pt x="511" y="575"/>
                      <a:pt x="518" y="591"/>
                    </a:cubicBezTo>
                    <a:cubicBezTo>
                      <a:pt x="525" y="598"/>
                      <a:pt x="525" y="605"/>
                      <a:pt x="532" y="611"/>
                    </a:cubicBezTo>
                    <a:cubicBezTo>
                      <a:pt x="540" y="625"/>
                      <a:pt x="547" y="634"/>
                      <a:pt x="554" y="648"/>
                    </a:cubicBezTo>
                    <a:cubicBezTo>
                      <a:pt x="618" y="770"/>
                      <a:pt x="647" y="900"/>
                      <a:pt x="633" y="1007"/>
                    </a:cubicBezTo>
                    <a:cubicBezTo>
                      <a:pt x="604" y="1251"/>
                      <a:pt x="345" y="1819"/>
                      <a:pt x="302" y="1898"/>
                    </a:cubicBezTo>
                    <a:cubicBezTo>
                      <a:pt x="288" y="1928"/>
                      <a:pt x="266" y="1948"/>
                      <a:pt x="245" y="1962"/>
                    </a:cubicBezTo>
                    <a:lnTo>
                      <a:pt x="525" y="1798"/>
                    </a:lnTo>
                    <a:cubicBezTo>
                      <a:pt x="547" y="1783"/>
                      <a:pt x="568" y="1762"/>
                      <a:pt x="583" y="1733"/>
                    </a:cubicBezTo>
                    <a:cubicBezTo>
                      <a:pt x="626" y="1653"/>
                      <a:pt x="877" y="1093"/>
                      <a:pt x="913" y="850"/>
                    </a:cubicBezTo>
                    <a:cubicBezTo>
                      <a:pt x="928" y="734"/>
                      <a:pt x="899" y="611"/>
                      <a:pt x="833" y="482"/>
                    </a:cubicBezTo>
                    <a:cubicBezTo>
                      <a:pt x="740" y="316"/>
                      <a:pt x="611" y="194"/>
                      <a:pt x="525" y="144"/>
                    </a:cubicBezTo>
                    <a:lnTo>
                      <a:pt x="382" y="65"/>
                    </a:lnTo>
                    <a:lnTo>
                      <a:pt x="28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3176824" y="3646503"/>
                <a:ext cx="7874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74" h="37" extrusionOk="0">
                    <a:moveTo>
                      <a:pt x="1" y="0"/>
                    </a:moveTo>
                    <a:cubicBezTo>
                      <a:pt x="10" y="6"/>
                      <a:pt x="21" y="11"/>
                      <a:pt x="32" y="16"/>
                    </a:cubicBezTo>
                    <a:lnTo>
                      <a:pt x="32" y="16"/>
                    </a:lnTo>
                    <a:lnTo>
                      <a:pt x="1" y="0"/>
                    </a:lnTo>
                    <a:close/>
                    <a:moveTo>
                      <a:pt x="32" y="16"/>
                    </a:moveTo>
                    <a:lnTo>
                      <a:pt x="73" y="37"/>
                    </a:lnTo>
                    <a:cubicBezTo>
                      <a:pt x="61" y="29"/>
                      <a:pt x="47" y="22"/>
                      <a:pt x="32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3176824" y="3646503"/>
                <a:ext cx="7874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74" h="37" fill="none" extrusionOk="0">
                    <a:moveTo>
                      <a:pt x="73" y="37"/>
                    </a:moveTo>
                    <a:cubicBezTo>
                      <a:pt x="52" y="23"/>
                      <a:pt x="23" y="14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3184591" y="3461467"/>
                <a:ext cx="73524" cy="1932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816" extrusionOk="0">
                    <a:moveTo>
                      <a:pt x="43" y="0"/>
                    </a:moveTo>
                    <a:lnTo>
                      <a:pt x="36" y="144"/>
                    </a:lnTo>
                    <a:lnTo>
                      <a:pt x="223" y="252"/>
                    </a:lnTo>
                    <a:cubicBezTo>
                      <a:pt x="252" y="266"/>
                      <a:pt x="288" y="295"/>
                      <a:pt x="331" y="330"/>
                    </a:cubicBezTo>
                    <a:cubicBezTo>
                      <a:pt x="345" y="345"/>
                      <a:pt x="359" y="366"/>
                      <a:pt x="381" y="382"/>
                    </a:cubicBezTo>
                    <a:cubicBezTo>
                      <a:pt x="381" y="389"/>
                      <a:pt x="388" y="395"/>
                      <a:pt x="388" y="395"/>
                    </a:cubicBezTo>
                    <a:cubicBezTo>
                      <a:pt x="402" y="409"/>
                      <a:pt x="411" y="425"/>
                      <a:pt x="425" y="439"/>
                    </a:cubicBezTo>
                    <a:cubicBezTo>
                      <a:pt x="431" y="452"/>
                      <a:pt x="438" y="468"/>
                      <a:pt x="445" y="475"/>
                    </a:cubicBezTo>
                    <a:cubicBezTo>
                      <a:pt x="454" y="482"/>
                      <a:pt x="454" y="489"/>
                      <a:pt x="461" y="489"/>
                    </a:cubicBezTo>
                    <a:cubicBezTo>
                      <a:pt x="468" y="502"/>
                      <a:pt x="475" y="518"/>
                      <a:pt x="481" y="539"/>
                    </a:cubicBezTo>
                    <a:cubicBezTo>
                      <a:pt x="540" y="640"/>
                      <a:pt x="554" y="770"/>
                      <a:pt x="547" y="834"/>
                    </a:cubicBezTo>
                    <a:cubicBezTo>
                      <a:pt x="525" y="1072"/>
                      <a:pt x="266" y="1624"/>
                      <a:pt x="223" y="1710"/>
                    </a:cubicBezTo>
                    <a:cubicBezTo>
                      <a:pt x="202" y="1762"/>
                      <a:pt x="152" y="1776"/>
                      <a:pt x="93" y="1776"/>
                    </a:cubicBezTo>
                    <a:lnTo>
                      <a:pt x="50" y="1776"/>
                    </a:lnTo>
                    <a:cubicBezTo>
                      <a:pt x="36" y="1769"/>
                      <a:pt x="23" y="1769"/>
                      <a:pt x="7" y="1762"/>
                    </a:cubicBezTo>
                    <a:cubicBezTo>
                      <a:pt x="7" y="1769"/>
                      <a:pt x="0" y="1769"/>
                      <a:pt x="0" y="1776"/>
                    </a:cubicBezTo>
                    <a:cubicBezTo>
                      <a:pt x="69" y="1798"/>
                      <a:pt x="137" y="1815"/>
                      <a:pt x="196" y="1815"/>
                    </a:cubicBezTo>
                    <a:cubicBezTo>
                      <a:pt x="230" y="1815"/>
                      <a:pt x="262" y="1810"/>
                      <a:pt x="288" y="1796"/>
                    </a:cubicBezTo>
                    <a:cubicBezTo>
                      <a:pt x="309" y="1782"/>
                      <a:pt x="331" y="1762"/>
                      <a:pt x="345" y="1732"/>
                    </a:cubicBezTo>
                    <a:cubicBezTo>
                      <a:pt x="388" y="1653"/>
                      <a:pt x="647" y="1085"/>
                      <a:pt x="676" y="841"/>
                    </a:cubicBezTo>
                    <a:cubicBezTo>
                      <a:pt x="690" y="734"/>
                      <a:pt x="661" y="604"/>
                      <a:pt x="597" y="482"/>
                    </a:cubicBezTo>
                    <a:cubicBezTo>
                      <a:pt x="590" y="468"/>
                      <a:pt x="583" y="459"/>
                      <a:pt x="575" y="445"/>
                    </a:cubicBezTo>
                    <a:cubicBezTo>
                      <a:pt x="568" y="439"/>
                      <a:pt x="568" y="432"/>
                      <a:pt x="561" y="425"/>
                    </a:cubicBezTo>
                    <a:cubicBezTo>
                      <a:pt x="554" y="409"/>
                      <a:pt x="547" y="402"/>
                      <a:pt x="540" y="389"/>
                    </a:cubicBezTo>
                    <a:cubicBezTo>
                      <a:pt x="531" y="373"/>
                      <a:pt x="525" y="366"/>
                      <a:pt x="518" y="352"/>
                    </a:cubicBezTo>
                    <a:cubicBezTo>
                      <a:pt x="481" y="309"/>
                      <a:pt x="454" y="273"/>
                      <a:pt x="418" y="244"/>
                    </a:cubicBezTo>
                    <a:cubicBezTo>
                      <a:pt x="411" y="237"/>
                      <a:pt x="402" y="230"/>
                      <a:pt x="388" y="216"/>
                    </a:cubicBezTo>
                    <a:lnTo>
                      <a:pt x="381" y="209"/>
                    </a:lnTo>
                    <a:cubicBezTo>
                      <a:pt x="374" y="201"/>
                      <a:pt x="368" y="201"/>
                      <a:pt x="359" y="194"/>
                    </a:cubicBezTo>
                    <a:cubicBezTo>
                      <a:pt x="338" y="173"/>
                      <a:pt x="309" y="157"/>
                      <a:pt x="288" y="144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2686730" y="3876653"/>
                <a:ext cx="23834" cy="1925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81" extrusionOk="0">
                    <a:moveTo>
                      <a:pt x="144" y="1"/>
                    </a:moveTo>
                    <a:lnTo>
                      <a:pt x="1" y="80"/>
                    </a:lnTo>
                    <a:cubicBezTo>
                      <a:pt x="28" y="116"/>
                      <a:pt x="28" y="152"/>
                      <a:pt x="1" y="180"/>
                    </a:cubicBezTo>
                    <a:lnTo>
                      <a:pt x="223" y="51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2248455" y="3779081"/>
                <a:ext cx="619582" cy="288244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709" extrusionOk="0">
                    <a:moveTo>
                      <a:pt x="2612" y="0"/>
                    </a:moveTo>
                    <a:cubicBezTo>
                      <a:pt x="2570" y="0"/>
                      <a:pt x="2526" y="9"/>
                      <a:pt x="2495" y="27"/>
                    </a:cubicBezTo>
                    <a:lnTo>
                      <a:pt x="66" y="1428"/>
                    </a:lnTo>
                    <a:cubicBezTo>
                      <a:pt x="0" y="1471"/>
                      <a:pt x="0" y="1528"/>
                      <a:pt x="66" y="1565"/>
                    </a:cubicBezTo>
                    <a:lnTo>
                      <a:pt x="719" y="1946"/>
                    </a:lnTo>
                    <a:lnTo>
                      <a:pt x="2315" y="1019"/>
                    </a:lnTo>
                    <a:cubicBezTo>
                      <a:pt x="2347" y="1001"/>
                      <a:pt x="2390" y="992"/>
                      <a:pt x="2433" y="992"/>
                    </a:cubicBezTo>
                    <a:cubicBezTo>
                      <a:pt x="2476" y="992"/>
                      <a:pt x="2520" y="1001"/>
                      <a:pt x="2551" y="1019"/>
                    </a:cubicBezTo>
                    <a:lnTo>
                      <a:pt x="2610" y="1054"/>
                    </a:lnTo>
                    <a:lnTo>
                      <a:pt x="2883" y="1213"/>
                    </a:lnTo>
                    <a:lnTo>
                      <a:pt x="3162" y="1371"/>
                    </a:lnTo>
                    <a:lnTo>
                      <a:pt x="3436" y="1528"/>
                    </a:lnTo>
                    <a:lnTo>
                      <a:pt x="3709" y="1687"/>
                    </a:lnTo>
                    <a:lnTo>
                      <a:pt x="3982" y="1846"/>
                    </a:lnTo>
                    <a:lnTo>
                      <a:pt x="4256" y="2003"/>
                    </a:lnTo>
                    <a:lnTo>
                      <a:pt x="4528" y="2161"/>
                    </a:lnTo>
                    <a:lnTo>
                      <a:pt x="4801" y="2320"/>
                    </a:lnTo>
                    <a:lnTo>
                      <a:pt x="5075" y="2477"/>
                    </a:lnTo>
                    <a:lnTo>
                      <a:pt x="5477" y="2708"/>
                    </a:lnTo>
                    <a:lnTo>
                      <a:pt x="5822" y="2506"/>
                    </a:lnTo>
                    <a:lnTo>
                      <a:pt x="5427" y="2277"/>
                    </a:lnTo>
                    <a:lnTo>
                      <a:pt x="5413" y="2270"/>
                    </a:lnTo>
                    <a:lnTo>
                      <a:pt x="5550" y="2191"/>
                    </a:lnTo>
                    <a:cubicBezTo>
                      <a:pt x="5575" y="2198"/>
                      <a:pt x="5601" y="2201"/>
                      <a:pt x="5629" y="2201"/>
                    </a:cubicBezTo>
                    <a:cubicBezTo>
                      <a:pt x="5657" y="2201"/>
                      <a:pt x="5686" y="2198"/>
                      <a:pt x="5715" y="2191"/>
                    </a:cubicBezTo>
                    <a:cubicBezTo>
                      <a:pt x="5664" y="2191"/>
                      <a:pt x="5620" y="2175"/>
                      <a:pt x="5586" y="2155"/>
                    </a:cubicBezTo>
                    <a:cubicBezTo>
                      <a:pt x="5514" y="2111"/>
                      <a:pt x="5514" y="2039"/>
                      <a:pt x="5593" y="2003"/>
                    </a:cubicBezTo>
                    <a:cubicBezTo>
                      <a:pt x="5607" y="1989"/>
                      <a:pt x="5620" y="1982"/>
                      <a:pt x="5643" y="1975"/>
                    </a:cubicBezTo>
                    <a:cubicBezTo>
                      <a:pt x="5593" y="1975"/>
                      <a:pt x="5534" y="1989"/>
                      <a:pt x="5500" y="2011"/>
                    </a:cubicBezTo>
                    <a:cubicBezTo>
                      <a:pt x="5434" y="2046"/>
                      <a:pt x="5427" y="2098"/>
                      <a:pt x="5463" y="2132"/>
                    </a:cubicBezTo>
                    <a:lnTo>
                      <a:pt x="5319" y="2218"/>
                    </a:lnTo>
                    <a:lnTo>
                      <a:pt x="5155" y="2118"/>
                    </a:lnTo>
                    <a:lnTo>
                      <a:pt x="4880" y="1960"/>
                    </a:lnTo>
                    <a:lnTo>
                      <a:pt x="4817" y="1925"/>
                    </a:lnTo>
                    <a:lnTo>
                      <a:pt x="4953" y="1846"/>
                    </a:lnTo>
                    <a:cubicBezTo>
                      <a:pt x="4978" y="1853"/>
                      <a:pt x="5007" y="1856"/>
                      <a:pt x="5036" y="1856"/>
                    </a:cubicBezTo>
                    <a:cubicBezTo>
                      <a:pt x="5065" y="1856"/>
                      <a:pt x="5093" y="1853"/>
                      <a:pt x="5118" y="1846"/>
                    </a:cubicBezTo>
                    <a:cubicBezTo>
                      <a:pt x="5075" y="1846"/>
                      <a:pt x="5032" y="1830"/>
                      <a:pt x="4996" y="1816"/>
                    </a:cubicBezTo>
                    <a:cubicBezTo>
                      <a:pt x="4924" y="1766"/>
                      <a:pt x="4924" y="1701"/>
                      <a:pt x="4996" y="1658"/>
                    </a:cubicBezTo>
                    <a:cubicBezTo>
                      <a:pt x="5010" y="1644"/>
                      <a:pt x="5032" y="1637"/>
                      <a:pt x="5053" y="1637"/>
                    </a:cubicBezTo>
                    <a:cubicBezTo>
                      <a:pt x="5043" y="1636"/>
                      <a:pt x="5033" y="1635"/>
                      <a:pt x="5023" y="1635"/>
                    </a:cubicBezTo>
                    <a:cubicBezTo>
                      <a:pt x="4977" y="1635"/>
                      <a:pt x="4933" y="1648"/>
                      <a:pt x="4903" y="1666"/>
                    </a:cubicBezTo>
                    <a:cubicBezTo>
                      <a:pt x="4844" y="1701"/>
                      <a:pt x="4830" y="1753"/>
                      <a:pt x="4867" y="1796"/>
                    </a:cubicBezTo>
                    <a:lnTo>
                      <a:pt x="4730" y="1873"/>
                    </a:lnTo>
                    <a:lnTo>
                      <a:pt x="4608" y="1803"/>
                    </a:lnTo>
                    <a:lnTo>
                      <a:pt x="4327" y="1644"/>
                    </a:lnTo>
                    <a:lnTo>
                      <a:pt x="4220" y="1580"/>
                    </a:lnTo>
                    <a:lnTo>
                      <a:pt x="4356" y="1501"/>
                    </a:lnTo>
                    <a:cubicBezTo>
                      <a:pt x="4384" y="1508"/>
                      <a:pt x="4413" y="1511"/>
                      <a:pt x="4441" y="1511"/>
                    </a:cubicBezTo>
                    <a:cubicBezTo>
                      <a:pt x="4469" y="1511"/>
                      <a:pt x="4497" y="1508"/>
                      <a:pt x="4522" y="1501"/>
                    </a:cubicBezTo>
                    <a:cubicBezTo>
                      <a:pt x="4478" y="1501"/>
                      <a:pt x="4435" y="1485"/>
                      <a:pt x="4406" y="1471"/>
                    </a:cubicBezTo>
                    <a:cubicBezTo>
                      <a:pt x="4327" y="1428"/>
                      <a:pt x="4335" y="1356"/>
                      <a:pt x="4406" y="1313"/>
                    </a:cubicBezTo>
                    <a:cubicBezTo>
                      <a:pt x="4422" y="1306"/>
                      <a:pt x="4442" y="1299"/>
                      <a:pt x="4456" y="1292"/>
                    </a:cubicBezTo>
                    <a:cubicBezTo>
                      <a:pt x="4447" y="1291"/>
                      <a:pt x="4438" y="1290"/>
                      <a:pt x="4429" y="1290"/>
                    </a:cubicBezTo>
                    <a:cubicBezTo>
                      <a:pt x="4386" y="1290"/>
                      <a:pt x="4341" y="1303"/>
                      <a:pt x="4306" y="1321"/>
                    </a:cubicBezTo>
                    <a:cubicBezTo>
                      <a:pt x="4249" y="1356"/>
                      <a:pt x="4233" y="1408"/>
                      <a:pt x="4270" y="1451"/>
                    </a:cubicBezTo>
                    <a:lnTo>
                      <a:pt x="4133" y="1528"/>
                    </a:lnTo>
                    <a:lnTo>
                      <a:pt x="4054" y="1485"/>
                    </a:lnTo>
                    <a:lnTo>
                      <a:pt x="3868" y="1378"/>
                    </a:lnTo>
                    <a:cubicBezTo>
                      <a:pt x="3802" y="1342"/>
                      <a:pt x="3802" y="1278"/>
                      <a:pt x="3868" y="1242"/>
                    </a:cubicBezTo>
                    <a:lnTo>
                      <a:pt x="4040" y="1140"/>
                    </a:lnTo>
                    <a:lnTo>
                      <a:pt x="4040" y="1140"/>
                    </a:lnTo>
                    <a:cubicBezTo>
                      <a:pt x="4010" y="1153"/>
                      <a:pt x="3975" y="1158"/>
                      <a:pt x="3941" y="1158"/>
                    </a:cubicBezTo>
                    <a:cubicBezTo>
                      <a:pt x="3894" y="1158"/>
                      <a:pt x="3847" y="1147"/>
                      <a:pt x="3809" y="1126"/>
                    </a:cubicBezTo>
                    <a:cubicBezTo>
                      <a:pt x="3738" y="1083"/>
                      <a:pt x="3738" y="1011"/>
                      <a:pt x="3818" y="968"/>
                    </a:cubicBezTo>
                    <a:cubicBezTo>
                      <a:pt x="3853" y="946"/>
                      <a:pt x="3901" y="935"/>
                      <a:pt x="3949" y="935"/>
                    </a:cubicBezTo>
                    <a:cubicBezTo>
                      <a:pt x="3977" y="935"/>
                      <a:pt x="4006" y="939"/>
                      <a:pt x="4033" y="947"/>
                    </a:cubicBezTo>
                    <a:lnTo>
                      <a:pt x="4170" y="868"/>
                    </a:lnTo>
                    <a:lnTo>
                      <a:pt x="3666" y="573"/>
                    </a:lnTo>
                    <a:lnTo>
                      <a:pt x="3530" y="652"/>
                    </a:lnTo>
                    <a:cubicBezTo>
                      <a:pt x="3566" y="695"/>
                      <a:pt x="3550" y="745"/>
                      <a:pt x="3493" y="781"/>
                    </a:cubicBezTo>
                    <a:cubicBezTo>
                      <a:pt x="3454" y="803"/>
                      <a:pt x="3405" y="814"/>
                      <a:pt x="3357" y="814"/>
                    </a:cubicBezTo>
                    <a:cubicBezTo>
                      <a:pt x="3309" y="814"/>
                      <a:pt x="3261" y="803"/>
                      <a:pt x="3221" y="781"/>
                    </a:cubicBezTo>
                    <a:cubicBezTo>
                      <a:pt x="3148" y="738"/>
                      <a:pt x="3148" y="666"/>
                      <a:pt x="3221" y="623"/>
                    </a:cubicBezTo>
                    <a:cubicBezTo>
                      <a:pt x="3260" y="601"/>
                      <a:pt x="3307" y="593"/>
                      <a:pt x="3355" y="593"/>
                    </a:cubicBezTo>
                    <a:cubicBezTo>
                      <a:pt x="3385" y="593"/>
                      <a:pt x="3415" y="597"/>
                      <a:pt x="3443" y="602"/>
                    </a:cubicBezTo>
                    <a:lnTo>
                      <a:pt x="3580" y="523"/>
                    </a:lnTo>
                    <a:lnTo>
                      <a:pt x="3076" y="228"/>
                    </a:lnTo>
                    <a:lnTo>
                      <a:pt x="2940" y="314"/>
                    </a:lnTo>
                    <a:cubicBezTo>
                      <a:pt x="2969" y="350"/>
                      <a:pt x="2962" y="400"/>
                      <a:pt x="2903" y="436"/>
                    </a:cubicBezTo>
                    <a:cubicBezTo>
                      <a:pt x="2865" y="458"/>
                      <a:pt x="2815" y="469"/>
                      <a:pt x="2765" y="469"/>
                    </a:cubicBezTo>
                    <a:cubicBezTo>
                      <a:pt x="2716" y="469"/>
                      <a:pt x="2667" y="458"/>
                      <a:pt x="2631" y="436"/>
                    </a:cubicBezTo>
                    <a:cubicBezTo>
                      <a:pt x="2558" y="393"/>
                      <a:pt x="2558" y="321"/>
                      <a:pt x="2631" y="278"/>
                    </a:cubicBezTo>
                    <a:cubicBezTo>
                      <a:pt x="2669" y="259"/>
                      <a:pt x="2724" y="250"/>
                      <a:pt x="2775" y="250"/>
                    </a:cubicBezTo>
                    <a:cubicBezTo>
                      <a:pt x="2800" y="250"/>
                      <a:pt x="2825" y="252"/>
                      <a:pt x="2846" y="257"/>
                    </a:cubicBezTo>
                    <a:lnTo>
                      <a:pt x="2990" y="178"/>
                    </a:lnTo>
                    <a:lnTo>
                      <a:pt x="2724" y="27"/>
                    </a:lnTo>
                    <a:cubicBezTo>
                      <a:pt x="2696" y="9"/>
                      <a:pt x="2654" y="0"/>
                      <a:pt x="26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2321128" y="3833879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extrusionOk="0">
                    <a:moveTo>
                      <a:pt x="0" y="1022"/>
                    </a:move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2321128" y="3833879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fill="none" extrusionOk="0">
                    <a:moveTo>
                      <a:pt x="0" y="1022"/>
                    </a:moveTo>
                    <a:lnTo>
                      <a:pt x="1775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2350070" y="3850797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2350070" y="3850797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2379331" y="386750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2379331" y="386750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2408273" y="3884421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2408273" y="3884421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2437321" y="3901232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extrusionOk="0">
                    <a:moveTo>
                      <a:pt x="0" y="1020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2437321" y="3901232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fill="none" extrusionOk="0">
                    <a:moveTo>
                      <a:pt x="0" y="1020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2466475" y="3917938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2466475" y="3917938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2495523" y="3934856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2495523" y="3934856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2524465" y="3951774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2524465" y="3951774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2553619" y="3968479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2553619" y="3968479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2582668" y="398529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2582668" y="398529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2611716" y="4002209"/>
                <a:ext cx="188226" cy="10938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8" extrusionOk="0">
                    <a:moveTo>
                      <a:pt x="0" y="1027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2611716" y="4002209"/>
                <a:ext cx="188226" cy="10938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8" fill="none" extrusionOk="0">
                    <a:moveTo>
                      <a:pt x="0" y="1027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2640870" y="4018914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9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2640870" y="4018914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9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2231537" y="3884633"/>
                <a:ext cx="677039" cy="390178"/>
              </a:xfrm>
              <a:custGeom>
                <a:avLst/>
                <a:gdLst/>
                <a:ahLst/>
                <a:cxnLst/>
                <a:rect l="l" t="t" r="r" b="b"/>
                <a:pathLst>
                  <a:path w="6363" h="3667" extrusionOk="0">
                    <a:moveTo>
                      <a:pt x="2592" y="0"/>
                    </a:moveTo>
                    <a:cubicBezTo>
                      <a:pt x="2549" y="0"/>
                      <a:pt x="2506" y="9"/>
                      <a:pt x="2474" y="27"/>
                    </a:cubicBezTo>
                    <a:lnTo>
                      <a:pt x="878" y="954"/>
                    </a:lnTo>
                    <a:lnTo>
                      <a:pt x="66" y="1428"/>
                    </a:lnTo>
                    <a:cubicBezTo>
                      <a:pt x="0" y="1464"/>
                      <a:pt x="0" y="1528"/>
                      <a:pt x="66" y="1564"/>
                    </a:cubicBezTo>
                    <a:lnTo>
                      <a:pt x="325" y="1716"/>
                    </a:lnTo>
                    <a:lnTo>
                      <a:pt x="461" y="1637"/>
                    </a:lnTo>
                    <a:cubicBezTo>
                      <a:pt x="432" y="1594"/>
                      <a:pt x="440" y="1544"/>
                      <a:pt x="497" y="1508"/>
                    </a:cubicBezTo>
                    <a:cubicBezTo>
                      <a:pt x="537" y="1486"/>
                      <a:pt x="585" y="1475"/>
                      <a:pt x="633" y="1475"/>
                    </a:cubicBezTo>
                    <a:cubicBezTo>
                      <a:pt x="682" y="1475"/>
                      <a:pt x="730" y="1486"/>
                      <a:pt x="770" y="1508"/>
                    </a:cubicBezTo>
                    <a:cubicBezTo>
                      <a:pt x="842" y="1551"/>
                      <a:pt x="842" y="1623"/>
                      <a:pt x="770" y="1666"/>
                    </a:cubicBezTo>
                    <a:cubicBezTo>
                      <a:pt x="734" y="1688"/>
                      <a:pt x="687" y="1699"/>
                      <a:pt x="639" y="1699"/>
                    </a:cubicBezTo>
                    <a:cubicBezTo>
                      <a:pt x="610" y="1699"/>
                      <a:pt x="581" y="1695"/>
                      <a:pt x="554" y="1687"/>
                    </a:cubicBezTo>
                    <a:lnTo>
                      <a:pt x="411" y="1766"/>
                    </a:lnTo>
                    <a:lnTo>
                      <a:pt x="922" y="2061"/>
                    </a:lnTo>
                    <a:lnTo>
                      <a:pt x="1058" y="1982"/>
                    </a:lnTo>
                    <a:cubicBezTo>
                      <a:pt x="1022" y="1939"/>
                      <a:pt x="1035" y="1889"/>
                      <a:pt x="1094" y="1853"/>
                    </a:cubicBezTo>
                    <a:cubicBezTo>
                      <a:pt x="1129" y="1831"/>
                      <a:pt x="1178" y="1820"/>
                      <a:pt x="1227" y="1820"/>
                    </a:cubicBezTo>
                    <a:cubicBezTo>
                      <a:pt x="1276" y="1820"/>
                      <a:pt x="1327" y="1831"/>
                      <a:pt x="1367" y="1853"/>
                    </a:cubicBezTo>
                    <a:cubicBezTo>
                      <a:pt x="1439" y="1896"/>
                      <a:pt x="1439" y="1968"/>
                      <a:pt x="1367" y="2011"/>
                    </a:cubicBezTo>
                    <a:cubicBezTo>
                      <a:pt x="1331" y="2033"/>
                      <a:pt x="1281" y="2044"/>
                      <a:pt x="1231" y="2044"/>
                    </a:cubicBezTo>
                    <a:cubicBezTo>
                      <a:pt x="1201" y="2044"/>
                      <a:pt x="1171" y="2040"/>
                      <a:pt x="1144" y="2032"/>
                    </a:cubicBezTo>
                    <a:lnTo>
                      <a:pt x="1008" y="2111"/>
                    </a:lnTo>
                    <a:lnTo>
                      <a:pt x="1518" y="2406"/>
                    </a:lnTo>
                    <a:lnTo>
                      <a:pt x="1655" y="2327"/>
                    </a:lnTo>
                    <a:cubicBezTo>
                      <a:pt x="1618" y="2284"/>
                      <a:pt x="1632" y="2234"/>
                      <a:pt x="1691" y="2198"/>
                    </a:cubicBezTo>
                    <a:cubicBezTo>
                      <a:pt x="1726" y="2176"/>
                      <a:pt x="1775" y="2165"/>
                      <a:pt x="1823" y="2165"/>
                    </a:cubicBezTo>
                    <a:cubicBezTo>
                      <a:pt x="1872" y="2165"/>
                      <a:pt x="1920" y="2176"/>
                      <a:pt x="1957" y="2198"/>
                    </a:cubicBezTo>
                    <a:cubicBezTo>
                      <a:pt x="2036" y="2241"/>
                      <a:pt x="2036" y="2313"/>
                      <a:pt x="1964" y="2356"/>
                    </a:cubicBezTo>
                    <a:cubicBezTo>
                      <a:pt x="1923" y="2377"/>
                      <a:pt x="1875" y="2386"/>
                      <a:pt x="1828" y="2386"/>
                    </a:cubicBezTo>
                    <a:cubicBezTo>
                      <a:pt x="1798" y="2386"/>
                      <a:pt x="1768" y="2382"/>
                      <a:pt x="1741" y="2377"/>
                    </a:cubicBezTo>
                    <a:lnTo>
                      <a:pt x="1605" y="2456"/>
                    </a:lnTo>
                    <a:lnTo>
                      <a:pt x="2114" y="2751"/>
                    </a:lnTo>
                    <a:lnTo>
                      <a:pt x="2252" y="2665"/>
                    </a:lnTo>
                    <a:cubicBezTo>
                      <a:pt x="2215" y="2629"/>
                      <a:pt x="2229" y="2579"/>
                      <a:pt x="2286" y="2543"/>
                    </a:cubicBezTo>
                    <a:cubicBezTo>
                      <a:pt x="2322" y="2521"/>
                      <a:pt x="2371" y="2510"/>
                      <a:pt x="2420" y="2510"/>
                    </a:cubicBezTo>
                    <a:cubicBezTo>
                      <a:pt x="2469" y="2510"/>
                      <a:pt x="2517" y="2521"/>
                      <a:pt x="2554" y="2543"/>
                    </a:cubicBezTo>
                    <a:cubicBezTo>
                      <a:pt x="2631" y="2586"/>
                      <a:pt x="2631" y="2658"/>
                      <a:pt x="2554" y="2701"/>
                    </a:cubicBezTo>
                    <a:cubicBezTo>
                      <a:pt x="2518" y="2718"/>
                      <a:pt x="2472" y="2727"/>
                      <a:pt x="2426" y="2727"/>
                    </a:cubicBezTo>
                    <a:cubicBezTo>
                      <a:pt x="2396" y="2727"/>
                      <a:pt x="2366" y="2723"/>
                      <a:pt x="2338" y="2715"/>
                    </a:cubicBezTo>
                    <a:lnTo>
                      <a:pt x="2200" y="2801"/>
                    </a:lnTo>
                    <a:lnTo>
                      <a:pt x="2704" y="3089"/>
                    </a:lnTo>
                    <a:lnTo>
                      <a:pt x="2847" y="3010"/>
                    </a:lnTo>
                    <a:cubicBezTo>
                      <a:pt x="2812" y="2967"/>
                      <a:pt x="2819" y="2917"/>
                      <a:pt x="2883" y="2888"/>
                    </a:cubicBezTo>
                    <a:cubicBezTo>
                      <a:pt x="2919" y="2866"/>
                      <a:pt x="2968" y="2855"/>
                      <a:pt x="3016" y="2855"/>
                    </a:cubicBezTo>
                    <a:cubicBezTo>
                      <a:pt x="3065" y="2855"/>
                      <a:pt x="3113" y="2866"/>
                      <a:pt x="3149" y="2888"/>
                    </a:cubicBezTo>
                    <a:cubicBezTo>
                      <a:pt x="3228" y="2931"/>
                      <a:pt x="3228" y="2995"/>
                      <a:pt x="3149" y="3038"/>
                    </a:cubicBezTo>
                    <a:cubicBezTo>
                      <a:pt x="3113" y="3060"/>
                      <a:pt x="3065" y="3072"/>
                      <a:pt x="3017" y="3072"/>
                    </a:cubicBezTo>
                    <a:cubicBezTo>
                      <a:pt x="2989" y="3072"/>
                      <a:pt x="2960" y="3068"/>
                      <a:pt x="2933" y="3060"/>
                    </a:cubicBezTo>
                    <a:lnTo>
                      <a:pt x="2797" y="3139"/>
                    </a:lnTo>
                    <a:lnTo>
                      <a:pt x="3300" y="3434"/>
                    </a:lnTo>
                    <a:lnTo>
                      <a:pt x="3437" y="3355"/>
                    </a:lnTo>
                    <a:cubicBezTo>
                      <a:pt x="3407" y="3312"/>
                      <a:pt x="3416" y="3262"/>
                      <a:pt x="3473" y="3226"/>
                    </a:cubicBezTo>
                    <a:cubicBezTo>
                      <a:pt x="3513" y="3204"/>
                      <a:pt x="3563" y="3193"/>
                      <a:pt x="3613" y="3193"/>
                    </a:cubicBezTo>
                    <a:cubicBezTo>
                      <a:pt x="3662" y="3193"/>
                      <a:pt x="3710" y="3204"/>
                      <a:pt x="3746" y="3226"/>
                    </a:cubicBezTo>
                    <a:cubicBezTo>
                      <a:pt x="3818" y="3269"/>
                      <a:pt x="3818" y="3340"/>
                      <a:pt x="3746" y="3383"/>
                    </a:cubicBezTo>
                    <a:cubicBezTo>
                      <a:pt x="3710" y="3406"/>
                      <a:pt x="3662" y="3417"/>
                      <a:pt x="3614" y="3417"/>
                    </a:cubicBezTo>
                    <a:cubicBezTo>
                      <a:pt x="3586" y="3417"/>
                      <a:pt x="3557" y="3413"/>
                      <a:pt x="3530" y="3405"/>
                    </a:cubicBezTo>
                    <a:lnTo>
                      <a:pt x="3394" y="3484"/>
                    </a:lnTo>
                    <a:lnTo>
                      <a:pt x="3652" y="3635"/>
                    </a:lnTo>
                    <a:cubicBezTo>
                      <a:pt x="3685" y="3656"/>
                      <a:pt x="3727" y="3667"/>
                      <a:pt x="3768" y="3667"/>
                    </a:cubicBezTo>
                    <a:cubicBezTo>
                      <a:pt x="3809" y="3667"/>
                      <a:pt x="3850" y="3656"/>
                      <a:pt x="3882" y="3635"/>
                    </a:cubicBezTo>
                    <a:lnTo>
                      <a:pt x="6297" y="2234"/>
                    </a:lnTo>
                    <a:cubicBezTo>
                      <a:pt x="6363" y="2198"/>
                      <a:pt x="6363" y="2141"/>
                      <a:pt x="6297" y="2098"/>
                    </a:cubicBezTo>
                    <a:lnTo>
                      <a:pt x="5636" y="1716"/>
                    </a:lnTo>
                    <a:lnTo>
                      <a:pt x="5234" y="1485"/>
                    </a:lnTo>
                    <a:lnTo>
                      <a:pt x="4960" y="1328"/>
                    </a:lnTo>
                    <a:lnTo>
                      <a:pt x="4687" y="1169"/>
                    </a:lnTo>
                    <a:lnTo>
                      <a:pt x="4415" y="1011"/>
                    </a:lnTo>
                    <a:lnTo>
                      <a:pt x="4141" y="854"/>
                    </a:lnTo>
                    <a:lnTo>
                      <a:pt x="3868" y="695"/>
                    </a:lnTo>
                    <a:lnTo>
                      <a:pt x="3595" y="536"/>
                    </a:lnTo>
                    <a:lnTo>
                      <a:pt x="3321" y="379"/>
                    </a:lnTo>
                    <a:lnTo>
                      <a:pt x="3042" y="221"/>
                    </a:lnTo>
                    <a:lnTo>
                      <a:pt x="2769" y="62"/>
                    </a:lnTo>
                    <a:lnTo>
                      <a:pt x="2710" y="27"/>
                    </a:lnTo>
                    <a:cubicBezTo>
                      <a:pt x="2679" y="9"/>
                      <a:pt x="2635" y="0"/>
                      <a:pt x="2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2337089" y="3920385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0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2337089" y="3920385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0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2366243" y="393709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2366243" y="393709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2395291" y="3953902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2395291" y="3953902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2424233" y="397082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9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2424233" y="397082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9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55" name="Google Shape;855;p41"/>
              <p:cNvSpPr/>
              <p:nvPr/>
            </p:nvSpPr>
            <p:spPr>
              <a:xfrm>
                <a:off x="2484777" y="3987525"/>
                <a:ext cx="156944" cy="91187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57" extrusionOk="0">
                    <a:moveTo>
                      <a:pt x="1474" y="1"/>
                    </a:moveTo>
                    <a:lnTo>
                      <a:pt x="1" y="85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56" name="Google Shape;856;p41"/>
              <p:cNvSpPr/>
              <p:nvPr/>
            </p:nvSpPr>
            <p:spPr>
              <a:xfrm>
                <a:off x="2484777" y="3987525"/>
                <a:ext cx="156944" cy="91187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57" fill="none" extrusionOk="0">
                    <a:moveTo>
                      <a:pt x="1474" y="1"/>
                    </a:moveTo>
                    <a:lnTo>
                      <a:pt x="1" y="85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57" name="Google Shape;857;p41"/>
              <p:cNvSpPr/>
              <p:nvPr/>
            </p:nvSpPr>
            <p:spPr>
              <a:xfrm>
                <a:off x="2453388" y="4078607"/>
                <a:ext cx="31495" cy="18408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73" extrusionOk="0">
                    <a:moveTo>
                      <a:pt x="296" y="0"/>
                    </a:moveTo>
                    <a:lnTo>
                      <a:pt x="1" y="17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58" name="Google Shape;858;p41"/>
              <p:cNvSpPr/>
              <p:nvPr/>
            </p:nvSpPr>
            <p:spPr>
              <a:xfrm>
                <a:off x="2453388" y="4078607"/>
                <a:ext cx="31495" cy="18408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73" fill="none" extrusionOk="0">
                    <a:moveTo>
                      <a:pt x="296" y="0"/>
                    </a:moveTo>
                    <a:lnTo>
                      <a:pt x="1" y="17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59" name="Google Shape;859;p41"/>
              <p:cNvSpPr/>
              <p:nvPr/>
            </p:nvSpPr>
            <p:spPr>
              <a:xfrm>
                <a:off x="2482436" y="4004443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60" name="Google Shape;860;p41"/>
              <p:cNvSpPr/>
              <p:nvPr/>
            </p:nvSpPr>
            <p:spPr>
              <a:xfrm>
                <a:off x="2482436" y="4004443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61" name="Google Shape;861;p41"/>
              <p:cNvSpPr/>
              <p:nvPr/>
            </p:nvSpPr>
            <p:spPr>
              <a:xfrm>
                <a:off x="2511484" y="4022000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62" name="Google Shape;862;p41"/>
              <p:cNvSpPr/>
              <p:nvPr/>
            </p:nvSpPr>
            <p:spPr>
              <a:xfrm>
                <a:off x="2511484" y="4022000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63" name="Google Shape;863;p41"/>
              <p:cNvSpPr/>
              <p:nvPr/>
            </p:nvSpPr>
            <p:spPr>
              <a:xfrm>
                <a:off x="2540638" y="4038918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extrusionOk="0">
                    <a:moveTo>
                      <a:pt x="0" y="1020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64" name="Google Shape;864;p41"/>
              <p:cNvSpPr/>
              <p:nvPr/>
            </p:nvSpPr>
            <p:spPr>
              <a:xfrm>
                <a:off x="2540638" y="4038918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fill="none" extrusionOk="0">
                    <a:moveTo>
                      <a:pt x="0" y="1020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65" name="Google Shape;865;p41"/>
              <p:cNvSpPr/>
              <p:nvPr/>
            </p:nvSpPr>
            <p:spPr>
              <a:xfrm>
                <a:off x="2569580" y="4055623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extrusionOk="0">
                    <a:moveTo>
                      <a:pt x="1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66" name="Google Shape;866;p41"/>
              <p:cNvSpPr/>
              <p:nvPr/>
            </p:nvSpPr>
            <p:spPr>
              <a:xfrm>
                <a:off x="2569580" y="4055623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fill="none" extrusionOk="0">
                    <a:moveTo>
                      <a:pt x="1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67" name="Google Shape;867;p41"/>
              <p:cNvSpPr/>
              <p:nvPr/>
            </p:nvSpPr>
            <p:spPr>
              <a:xfrm>
                <a:off x="2598628" y="407254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2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68" name="Google Shape;868;p41"/>
              <p:cNvSpPr/>
              <p:nvPr/>
            </p:nvSpPr>
            <p:spPr>
              <a:xfrm>
                <a:off x="2598628" y="407254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2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69" name="Google Shape;869;p41"/>
              <p:cNvSpPr/>
              <p:nvPr/>
            </p:nvSpPr>
            <p:spPr>
              <a:xfrm>
                <a:off x="2627783" y="4089460"/>
                <a:ext cx="188332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70" name="Google Shape;870;p41"/>
              <p:cNvSpPr/>
              <p:nvPr/>
            </p:nvSpPr>
            <p:spPr>
              <a:xfrm>
                <a:off x="2627783" y="4089460"/>
                <a:ext cx="188332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71" name="Google Shape;871;p41"/>
              <p:cNvSpPr/>
              <p:nvPr/>
            </p:nvSpPr>
            <p:spPr>
              <a:xfrm>
                <a:off x="2656831" y="4106059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72" name="Google Shape;872;p41"/>
              <p:cNvSpPr/>
              <p:nvPr/>
            </p:nvSpPr>
            <p:spPr>
              <a:xfrm>
                <a:off x="2656831" y="4106059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73" name="Google Shape;873;p41"/>
              <p:cNvSpPr/>
              <p:nvPr/>
            </p:nvSpPr>
            <p:spPr>
              <a:xfrm>
                <a:off x="2653000" y="3759078"/>
                <a:ext cx="677784" cy="389859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3664" extrusionOk="0">
                    <a:moveTo>
                      <a:pt x="2596" y="0"/>
                    </a:moveTo>
                    <a:cubicBezTo>
                      <a:pt x="2554" y="0"/>
                      <a:pt x="2513" y="9"/>
                      <a:pt x="2481" y="27"/>
                    </a:cubicBezTo>
                    <a:lnTo>
                      <a:pt x="540" y="1156"/>
                    </a:lnTo>
                    <a:lnTo>
                      <a:pt x="318" y="1285"/>
                    </a:lnTo>
                    <a:cubicBezTo>
                      <a:pt x="302" y="1301"/>
                      <a:pt x="295" y="1307"/>
                      <a:pt x="281" y="1314"/>
                    </a:cubicBezTo>
                    <a:cubicBezTo>
                      <a:pt x="266" y="1321"/>
                      <a:pt x="259" y="1328"/>
                      <a:pt x="238" y="1328"/>
                    </a:cubicBezTo>
                    <a:lnTo>
                      <a:pt x="66" y="1430"/>
                    </a:lnTo>
                    <a:cubicBezTo>
                      <a:pt x="0" y="1466"/>
                      <a:pt x="0" y="1530"/>
                      <a:pt x="66" y="1566"/>
                    </a:cubicBezTo>
                    <a:lnTo>
                      <a:pt x="252" y="1673"/>
                    </a:lnTo>
                    <a:lnTo>
                      <a:pt x="331" y="1716"/>
                    </a:lnTo>
                    <a:lnTo>
                      <a:pt x="468" y="1639"/>
                    </a:lnTo>
                    <a:cubicBezTo>
                      <a:pt x="431" y="1596"/>
                      <a:pt x="447" y="1544"/>
                      <a:pt x="504" y="1509"/>
                    </a:cubicBezTo>
                    <a:cubicBezTo>
                      <a:pt x="539" y="1491"/>
                      <a:pt x="584" y="1478"/>
                      <a:pt x="627" y="1478"/>
                    </a:cubicBezTo>
                    <a:cubicBezTo>
                      <a:pt x="636" y="1478"/>
                      <a:pt x="645" y="1479"/>
                      <a:pt x="654" y="1480"/>
                    </a:cubicBezTo>
                    <a:cubicBezTo>
                      <a:pt x="697" y="1480"/>
                      <a:pt x="740" y="1494"/>
                      <a:pt x="770" y="1509"/>
                    </a:cubicBezTo>
                    <a:cubicBezTo>
                      <a:pt x="849" y="1552"/>
                      <a:pt x="849" y="1623"/>
                      <a:pt x="777" y="1666"/>
                    </a:cubicBezTo>
                    <a:cubicBezTo>
                      <a:pt x="756" y="1673"/>
                      <a:pt x="740" y="1682"/>
                      <a:pt x="720" y="1689"/>
                    </a:cubicBezTo>
                    <a:cubicBezTo>
                      <a:pt x="695" y="1696"/>
                      <a:pt x="667" y="1699"/>
                      <a:pt x="639" y="1699"/>
                    </a:cubicBezTo>
                    <a:cubicBezTo>
                      <a:pt x="611" y="1699"/>
                      <a:pt x="582" y="1696"/>
                      <a:pt x="554" y="1689"/>
                    </a:cubicBezTo>
                    <a:lnTo>
                      <a:pt x="418" y="1768"/>
                    </a:lnTo>
                    <a:lnTo>
                      <a:pt x="525" y="1832"/>
                    </a:lnTo>
                    <a:lnTo>
                      <a:pt x="806" y="1991"/>
                    </a:lnTo>
                    <a:lnTo>
                      <a:pt x="928" y="2061"/>
                    </a:lnTo>
                    <a:lnTo>
                      <a:pt x="1065" y="1984"/>
                    </a:lnTo>
                    <a:cubicBezTo>
                      <a:pt x="1028" y="1941"/>
                      <a:pt x="1042" y="1889"/>
                      <a:pt x="1101" y="1854"/>
                    </a:cubicBezTo>
                    <a:cubicBezTo>
                      <a:pt x="1131" y="1836"/>
                      <a:pt x="1175" y="1823"/>
                      <a:pt x="1221" y="1823"/>
                    </a:cubicBezTo>
                    <a:cubicBezTo>
                      <a:pt x="1231" y="1823"/>
                      <a:pt x="1241" y="1824"/>
                      <a:pt x="1251" y="1825"/>
                    </a:cubicBezTo>
                    <a:cubicBezTo>
                      <a:pt x="1294" y="1825"/>
                      <a:pt x="1337" y="1832"/>
                      <a:pt x="1366" y="1854"/>
                    </a:cubicBezTo>
                    <a:cubicBezTo>
                      <a:pt x="1446" y="1897"/>
                      <a:pt x="1446" y="1968"/>
                      <a:pt x="1366" y="2011"/>
                    </a:cubicBezTo>
                    <a:cubicBezTo>
                      <a:pt x="1353" y="2018"/>
                      <a:pt x="1337" y="2027"/>
                      <a:pt x="1316" y="2034"/>
                    </a:cubicBezTo>
                    <a:cubicBezTo>
                      <a:pt x="1291" y="2041"/>
                      <a:pt x="1263" y="2044"/>
                      <a:pt x="1234" y="2044"/>
                    </a:cubicBezTo>
                    <a:cubicBezTo>
                      <a:pt x="1205" y="2044"/>
                      <a:pt x="1176" y="2041"/>
                      <a:pt x="1151" y="2034"/>
                    </a:cubicBezTo>
                    <a:lnTo>
                      <a:pt x="1015" y="2113"/>
                    </a:lnTo>
                    <a:lnTo>
                      <a:pt x="1078" y="2148"/>
                    </a:lnTo>
                    <a:lnTo>
                      <a:pt x="1353" y="2306"/>
                    </a:lnTo>
                    <a:lnTo>
                      <a:pt x="1517" y="2406"/>
                    </a:lnTo>
                    <a:lnTo>
                      <a:pt x="1661" y="2320"/>
                    </a:lnTo>
                    <a:cubicBezTo>
                      <a:pt x="1625" y="2286"/>
                      <a:pt x="1632" y="2234"/>
                      <a:pt x="1698" y="2199"/>
                    </a:cubicBezTo>
                    <a:cubicBezTo>
                      <a:pt x="1732" y="2177"/>
                      <a:pt x="1791" y="2163"/>
                      <a:pt x="1841" y="2163"/>
                    </a:cubicBezTo>
                    <a:cubicBezTo>
                      <a:pt x="1884" y="2170"/>
                      <a:pt x="1927" y="2177"/>
                      <a:pt x="1963" y="2199"/>
                    </a:cubicBezTo>
                    <a:cubicBezTo>
                      <a:pt x="2043" y="2242"/>
                      <a:pt x="2043" y="2313"/>
                      <a:pt x="1963" y="2356"/>
                    </a:cubicBezTo>
                    <a:cubicBezTo>
                      <a:pt x="1948" y="2363"/>
                      <a:pt x="1927" y="2372"/>
                      <a:pt x="1913" y="2379"/>
                    </a:cubicBezTo>
                    <a:cubicBezTo>
                      <a:pt x="1884" y="2386"/>
                      <a:pt x="1855" y="2389"/>
                      <a:pt x="1827" y="2389"/>
                    </a:cubicBezTo>
                    <a:cubicBezTo>
                      <a:pt x="1799" y="2389"/>
                      <a:pt x="1773" y="2386"/>
                      <a:pt x="1748" y="2379"/>
                    </a:cubicBezTo>
                    <a:lnTo>
                      <a:pt x="1611" y="2458"/>
                    </a:lnTo>
                    <a:lnTo>
                      <a:pt x="1625" y="2465"/>
                    </a:lnTo>
                    <a:lnTo>
                      <a:pt x="2020" y="2694"/>
                    </a:lnTo>
                    <a:lnTo>
                      <a:pt x="2113" y="2744"/>
                    </a:lnTo>
                    <a:lnTo>
                      <a:pt x="2250" y="2665"/>
                    </a:lnTo>
                    <a:cubicBezTo>
                      <a:pt x="2222" y="2631"/>
                      <a:pt x="2229" y="2579"/>
                      <a:pt x="2286" y="2544"/>
                    </a:cubicBezTo>
                    <a:cubicBezTo>
                      <a:pt x="2326" y="2523"/>
                      <a:pt x="2376" y="2512"/>
                      <a:pt x="2426" y="2512"/>
                    </a:cubicBezTo>
                    <a:cubicBezTo>
                      <a:pt x="2475" y="2512"/>
                      <a:pt x="2524" y="2523"/>
                      <a:pt x="2560" y="2544"/>
                    </a:cubicBezTo>
                    <a:cubicBezTo>
                      <a:pt x="2631" y="2587"/>
                      <a:pt x="2631" y="2651"/>
                      <a:pt x="2560" y="2701"/>
                    </a:cubicBezTo>
                    <a:cubicBezTo>
                      <a:pt x="2524" y="2719"/>
                      <a:pt x="2478" y="2729"/>
                      <a:pt x="2432" y="2729"/>
                    </a:cubicBezTo>
                    <a:cubicBezTo>
                      <a:pt x="2402" y="2729"/>
                      <a:pt x="2372" y="2725"/>
                      <a:pt x="2345" y="2717"/>
                    </a:cubicBezTo>
                    <a:lnTo>
                      <a:pt x="2207" y="2803"/>
                    </a:lnTo>
                    <a:lnTo>
                      <a:pt x="2710" y="3089"/>
                    </a:lnTo>
                    <a:lnTo>
                      <a:pt x="2847" y="3010"/>
                    </a:lnTo>
                    <a:cubicBezTo>
                      <a:pt x="2810" y="2967"/>
                      <a:pt x="2826" y="2917"/>
                      <a:pt x="2883" y="2889"/>
                    </a:cubicBezTo>
                    <a:cubicBezTo>
                      <a:pt x="2923" y="2868"/>
                      <a:pt x="2971" y="2857"/>
                      <a:pt x="3020" y="2857"/>
                    </a:cubicBezTo>
                    <a:cubicBezTo>
                      <a:pt x="3068" y="2857"/>
                      <a:pt x="3117" y="2868"/>
                      <a:pt x="3155" y="2889"/>
                    </a:cubicBezTo>
                    <a:cubicBezTo>
                      <a:pt x="3228" y="2932"/>
                      <a:pt x="3228" y="2996"/>
                      <a:pt x="3155" y="3039"/>
                    </a:cubicBezTo>
                    <a:cubicBezTo>
                      <a:pt x="3120" y="3062"/>
                      <a:pt x="3072" y="3073"/>
                      <a:pt x="3024" y="3073"/>
                    </a:cubicBezTo>
                    <a:cubicBezTo>
                      <a:pt x="2995" y="3073"/>
                      <a:pt x="2967" y="3070"/>
                      <a:pt x="2940" y="3062"/>
                    </a:cubicBezTo>
                    <a:lnTo>
                      <a:pt x="2797" y="3140"/>
                    </a:lnTo>
                    <a:lnTo>
                      <a:pt x="3307" y="3434"/>
                    </a:lnTo>
                    <a:lnTo>
                      <a:pt x="3444" y="3355"/>
                    </a:lnTo>
                    <a:cubicBezTo>
                      <a:pt x="3407" y="3312"/>
                      <a:pt x="3423" y="3262"/>
                      <a:pt x="3480" y="3226"/>
                    </a:cubicBezTo>
                    <a:cubicBezTo>
                      <a:pt x="3516" y="3204"/>
                      <a:pt x="3564" y="3193"/>
                      <a:pt x="3613" y="3193"/>
                    </a:cubicBezTo>
                    <a:cubicBezTo>
                      <a:pt x="3663" y="3193"/>
                      <a:pt x="3713" y="3204"/>
                      <a:pt x="3752" y="3226"/>
                    </a:cubicBezTo>
                    <a:cubicBezTo>
                      <a:pt x="3825" y="3269"/>
                      <a:pt x="3825" y="3341"/>
                      <a:pt x="3752" y="3384"/>
                    </a:cubicBezTo>
                    <a:cubicBezTo>
                      <a:pt x="3717" y="3407"/>
                      <a:pt x="3666" y="3418"/>
                      <a:pt x="3616" y="3418"/>
                    </a:cubicBezTo>
                    <a:cubicBezTo>
                      <a:pt x="3586" y="3418"/>
                      <a:pt x="3557" y="3415"/>
                      <a:pt x="3530" y="3407"/>
                    </a:cubicBezTo>
                    <a:lnTo>
                      <a:pt x="3394" y="3485"/>
                    </a:lnTo>
                    <a:lnTo>
                      <a:pt x="3659" y="3636"/>
                    </a:lnTo>
                    <a:cubicBezTo>
                      <a:pt x="3692" y="3654"/>
                      <a:pt x="3733" y="3664"/>
                      <a:pt x="3775" y="3664"/>
                    </a:cubicBezTo>
                    <a:cubicBezTo>
                      <a:pt x="3816" y="3664"/>
                      <a:pt x="3857" y="3654"/>
                      <a:pt x="3889" y="3636"/>
                    </a:cubicBezTo>
                    <a:lnTo>
                      <a:pt x="6304" y="2234"/>
                    </a:lnTo>
                    <a:cubicBezTo>
                      <a:pt x="6369" y="2199"/>
                      <a:pt x="6369" y="2141"/>
                      <a:pt x="6304" y="2098"/>
                    </a:cubicBezTo>
                    <a:lnTo>
                      <a:pt x="2710" y="27"/>
                    </a:lnTo>
                    <a:cubicBezTo>
                      <a:pt x="2678" y="9"/>
                      <a:pt x="2637" y="0"/>
                      <a:pt x="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74" name="Google Shape;874;p41"/>
              <p:cNvSpPr/>
              <p:nvPr/>
            </p:nvSpPr>
            <p:spPr>
              <a:xfrm>
                <a:off x="2678324" y="3895806"/>
                <a:ext cx="851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" extrusionOk="0">
                    <a:moveTo>
                      <a:pt x="80" y="0"/>
                    </a:moveTo>
                    <a:lnTo>
                      <a:pt x="0" y="43"/>
                    </a:lnTo>
                    <a:cubicBezTo>
                      <a:pt x="21" y="43"/>
                      <a:pt x="28" y="36"/>
                      <a:pt x="43" y="29"/>
                    </a:cubicBezTo>
                    <a:cubicBezTo>
                      <a:pt x="57" y="22"/>
                      <a:pt x="64" y="16"/>
                      <a:pt x="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75" name="Google Shape;875;p41"/>
              <p:cNvSpPr/>
              <p:nvPr/>
            </p:nvSpPr>
            <p:spPr>
              <a:xfrm>
                <a:off x="2759297" y="3794829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1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76" name="Google Shape;876;p41"/>
              <p:cNvSpPr/>
              <p:nvPr/>
            </p:nvSpPr>
            <p:spPr>
              <a:xfrm>
                <a:off x="2759297" y="3794829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1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77" name="Google Shape;877;p41"/>
              <p:cNvSpPr/>
              <p:nvPr/>
            </p:nvSpPr>
            <p:spPr>
              <a:xfrm>
                <a:off x="2788452" y="381164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78" name="Google Shape;878;p41"/>
              <p:cNvSpPr/>
              <p:nvPr/>
            </p:nvSpPr>
            <p:spPr>
              <a:xfrm>
                <a:off x="2788452" y="381164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79" name="Google Shape;879;p41"/>
              <p:cNvSpPr/>
              <p:nvPr/>
            </p:nvSpPr>
            <p:spPr>
              <a:xfrm>
                <a:off x="2817393" y="3828559"/>
                <a:ext cx="188332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1" extrusionOk="0">
                    <a:moveTo>
                      <a:pt x="1" y="1020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80" name="Google Shape;880;p41"/>
              <p:cNvSpPr/>
              <p:nvPr/>
            </p:nvSpPr>
            <p:spPr>
              <a:xfrm>
                <a:off x="2817393" y="3828559"/>
                <a:ext cx="188332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1" fill="none" extrusionOk="0">
                    <a:moveTo>
                      <a:pt x="1" y="1020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81" name="Google Shape;881;p41"/>
              <p:cNvSpPr/>
              <p:nvPr/>
            </p:nvSpPr>
            <p:spPr>
              <a:xfrm>
                <a:off x="2846441" y="384526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82" name="Google Shape;882;p41"/>
              <p:cNvSpPr/>
              <p:nvPr/>
            </p:nvSpPr>
            <p:spPr>
              <a:xfrm>
                <a:off x="2846441" y="384526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83" name="Google Shape;883;p41"/>
              <p:cNvSpPr/>
              <p:nvPr/>
            </p:nvSpPr>
            <p:spPr>
              <a:xfrm>
                <a:off x="2875596" y="3862182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84" name="Google Shape;884;p41"/>
              <p:cNvSpPr/>
              <p:nvPr/>
            </p:nvSpPr>
            <p:spPr>
              <a:xfrm>
                <a:off x="2875596" y="3862182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85" name="Google Shape;885;p41"/>
              <p:cNvSpPr/>
              <p:nvPr/>
            </p:nvSpPr>
            <p:spPr>
              <a:xfrm>
                <a:off x="2904644" y="387910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86" name="Google Shape;886;p41"/>
              <p:cNvSpPr/>
              <p:nvPr/>
            </p:nvSpPr>
            <p:spPr>
              <a:xfrm>
                <a:off x="2904644" y="387910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87" name="Google Shape;887;p41"/>
              <p:cNvSpPr/>
              <p:nvPr/>
            </p:nvSpPr>
            <p:spPr>
              <a:xfrm>
                <a:off x="2933586" y="3895806"/>
                <a:ext cx="188332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88" name="Google Shape;888;p41"/>
              <p:cNvSpPr/>
              <p:nvPr/>
            </p:nvSpPr>
            <p:spPr>
              <a:xfrm>
                <a:off x="2933586" y="3895806"/>
                <a:ext cx="188332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89" name="Google Shape;889;p41"/>
              <p:cNvSpPr/>
              <p:nvPr/>
            </p:nvSpPr>
            <p:spPr>
              <a:xfrm>
                <a:off x="2962847" y="3912617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9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90" name="Google Shape;890;p41"/>
              <p:cNvSpPr/>
              <p:nvPr/>
            </p:nvSpPr>
            <p:spPr>
              <a:xfrm>
                <a:off x="2962847" y="3912617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9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2991788" y="393028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2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2991788" y="393028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2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3020836" y="3947199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0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3020836" y="3947199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0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95" name="Google Shape;895;p41"/>
              <p:cNvSpPr/>
              <p:nvPr/>
            </p:nvSpPr>
            <p:spPr>
              <a:xfrm>
                <a:off x="3049991" y="396390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3049991" y="396390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3078294" y="3980716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extrusionOk="0">
                    <a:moveTo>
                      <a:pt x="0" y="1022"/>
                    </a:move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98" name="Google Shape;898;p41"/>
              <p:cNvSpPr/>
              <p:nvPr/>
            </p:nvSpPr>
            <p:spPr>
              <a:xfrm>
                <a:off x="3078294" y="3980716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fill="none" extrusionOk="0">
                    <a:moveTo>
                      <a:pt x="0" y="1022"/>
                    </a:moveTo>
                    <a:lnTo>
                      <a:pt x="1775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2142903" y="2496177"/>
                <a:ext cx="3192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30" h="9" extrusionOk="0">
                    <a:moveTo>
                      <a:pt x="0" y="0"/>
                    </a:moveTo>
                    <a:cubicBezTo>
                      <a:pt x="7" y="0"/>
                      <a:pt x="23" y="0"/>
                      <a:pt x="29" y="9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2145244" y="2496177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02" name="Google Shape;902;p41"/>
              <p:cNvSpPr/>
              <p:nvPr/>
            </p:nvSpPr>
            <p:spPr>
              <a:xfrm>
                <a:off x="1264863" y="2496177"/>
                <a:ext cx="1055619" cy="1184898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36" extrusionOk="0">
                    <a:moveTo>
                      <a:pt x="8230" y="366"/>
                    </a:moveTo>
                    <a:cubicBezTo>
                      <a:pt x="8252" y="366"/>
                      <a:pt x="8270" y="384"/>
                      <a:pt x="8281" y="411"/>
                    </a:cubicBezTo>
                    <a:lnTo>
                      <a:pt x="9611" y="5736"/>
                    </a:lnTo>
                    <a:cubicBezTo>
                      <a:pt x="9618" y="5772"/>
                      <a:pt x="9603" y="5822"/>
                      <a:pt x="9568" y="5845"/>
                    </a:cubicBezTo>
                    <a:lnTo>
                      <a:pt x="1647" y="10416"/>
                    </a:lnTo>
                    <a:cubicBezTo>
                      <a:pt x="1639" y="10422"/>
                      <a:pt x="1631" y="10424"/>
                      <a:pt x="1622" y="10424"/>
                    </a:cubicBezTo>
                    <a:cubicBezTo>
                      <a:pt x="1600" y="10424"/>
                      <a:pt x="1577" y="10405"/>
                      <a:pt x="1567" y="10373"/>
                    </a:cubicBezTo>
                    <a:lnTo>
                      <a:pt x="244" y="5055"/>
                    </a:lnTo>
                    <a:cubicBezTo>
                      <a:pt x="230" y="5012"/>
                      <a:pt x="253" y="4968"/>
                      <a:pt x="280" y="4946"/>
                    </a:cubicBezTo>
                    <a:lnTo>
                      <a:pt x="8202" y="374"/>
                    </a:lnTo>
                    <a:cubicBezTo>
                      <a:pt x="8212" y="369"/>
                      <a:pt x="8221" y="366"/>
                      <a:pt x="8230" y="366"/>
                    </a:cubicBezTo>
                    <a:close/>
                    <a:moveTo>
                      <a:pt x="8266" y="0"/>
                    </a:moveTo>
                    <a:cubicBezTo>
                      <a:pt x="8238" y="0"/>
                      <a:pt x="8209" y="9"/>
                      <a:pt x="8180" y="22"/>
                    </a:cubicBezTo>
                    <a:lnTo>
                      <a:pt x="144" y="4658"/>
                    </a:lnTo>
                    <a:cubicBezTo>
                      <a:pt x="51" y="4717"/>
                      <a:pt x="1" y="4860"/>
                      <a:pt x="28" y="4975"/>
                    </a:cubicBezTo>
                    <a:lnTo>
                      <a:pt x="1531" y="10998"/>
                    </a:lnTo>
                    <a:cubicBezTo>
                      <a:pt x="1531" y="11006"/>
                      <a:pt x="1538" y="11013"/>
                      <a:pt x="1538" y="11020"/>
                    </a:cubicBezTo>
                    <a:lnTo>
                      <a:pt x="1538" y="11027"/>
                    </a:lnTo>
                    <a:cubicBezTo>
                      <a:pt x="1547" y="11041"/>
                      <a:pt x="1553" y="11056"/>
                      <a:pt x="1560" y="11070"/>
                    </a:cubicBezTo>
                    <a:lnTo>
                      <a:pt x="1567" y="11070"/>
                    </a:lnTo>
                    <a:cubicBezTo>
                      <a:pt x="1567" y="11077"/>
                      <a:pt x="1574" y="11084"/>
                      <a:pt x="1581" y="11093"/>
                    </a:cubicBezTo>
                    <a:cubicBezTo>
                      <a:pt x="1581" y="11093"/>
                      <a:pt x="1590" y="11099"/>
                      <a:pt x="1597" y="11106"/>
                    </a:cubicBezTo>
                    <a:cubicBezTo>
                      <a:pt x="1604" y="11106"/>
                      <a:pt x="1604" y="11113"/>
                      <a:pt x="1610" y="11113"/>
                    </a:cubicBezTo>
                    <a:lnTo>
                      <a:pt x="1617" y="11120"/>
                    </a:lnTo>
                    <a:lnTo>
                      <a:pt x="1624" y="11120"/>
                    </a:lnTo>
                    <a:cubicBezTo>
                      <a:pt x="1633" y="11127"/>
                      <a:pt x="1633" y="11127"/>
                      <a:pt x="1640" y="11127"/>
                    </a:cubicBezTo>
                    <a:cubicBezTo>
                      <a:pt x="1647" y="11127"/>
                      <a:pt x="1654" y="11136"/>
                      <a:pt x="1654" y="11136"/>
                    </a:cubicBezTo>
                    <a:lnTo>
                      <a:pt x="1667" y="11136"/>
                    </a:lnTo>
                    <a:lnTo>
                      <a:pt x="1667" y="11093"/>
                    </a:lnTo>
                    <a:cubicBezTo>
                      <a:pt x="1667" y="11056"/>
                      <a:pt x="1690" y="11020"/>
                      <a:pt x="1740" y="10991"/>
                    </a:cubicBezTo>
                    <a:lnTo>
                      <a:pt x="9775" y="6355"/>
                    </a:lnTo>
                    <a:cubicBezTo>
                      <a:pt x="9812" y="6333"/>
                      <a:pt x="9855" y="6319"/>
                      <a:pt x="9905" y="6312"/>
                    </a:cubicBezTo>
                    <a:cubicBezTo>
                      <a:pt x="9920" y="6262"/>
                      <a:pt x="9920" y="6210"/>
                      <a:pt x="9905" y="6160"/>
                    </a:cubicBezTo>
                    <a:lnTo>
                      <a:pt x="8404" y="145"/>
                    </a:lnTo>
                    <a:cubicBezTo>
                      <a:pt x="8388" y="66"/>
                      <a:pt x="8338" y="16"/>
                      <a:pt x="8288" y="9"/>
                    </a:cubicBezTo>
                    <a:cubicBezTo>
                      <a:pt x="8281" y="9"/>
                      <a:pt x="8275" y="9"/>
                      <a:pt x="8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04" name="Google Shape;904;p41"/>
              <p:cNvSpPr/>
              <p:nvPr/>
            </p:nvSpPr>
            <p:spPr>
              <a:xfrm>
                <a:off x="2145244" y="2496177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05" name="Google Shape;905;p41"/>
              <p:cNvSpPr/>
              <p:nvPr/>
            </p:nvSpPr>
            <p:spPr>
              <a:xfrm>
                <a:off x="1250392" y="2493623"/>
                <a:ext cx="893994" cy="1187452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11160" extrusionOk="0">
                    <a:moveTo>
                      <a:pt x="8258" y="1"/>
                    </a:moveTo>
                    <a:cubicBezTo>
                      <a:pt x="8234" y="1"/>
                      <a:pt x="8207" y="9"/>
                      <a:pt x="8179" y="24"/>
                    </a:cubicBezTo>
                    <a:lnTo>
                      <a:pt x="151" y="4661"/>
                    </a:lnTo>
                    <a:cubicBezTo>
                      <a:pt x="51" y="4711"/>
                      <a:pt x="1" y="4854"/>
                      <a:pt x="28" y="4977"/>
                    </a:cubicBezTo>
                    <a:lnTo>
                      <a:pt x="1531" y="10994"/>
                    </a:lnTo>
                    <a:cubicBezTo>
                      <a:pt x="1553" y="11073"/>
                      <a:pt x="1603" y="11123"/>
                      <a:pt x="1660" y="11130"/>
                    </a:cubicBezTo>
                    <a:cubicBezTo>
                      <a:pt x="1703" y="11137"/>
                      <a:pt x="1746" y="11151"/>
                      <a:pt x="1790" y="11160"/>
                    </a:cubicBezTo>
                    <a:cubicBezTo>
                      <a:pt x="1790" y="11160"/>
                      <a:pt x="1783" y="11151"/>
                      <a:pt x="1776" y="11151"/>
                    </a:cubicBezTo>
                    <a:cubicBezTo>
                      <a:pt x="1769" y="11151"/>
                      <a:pt x="1769" y="11151"/>
                      <a:pt x="1760" y="11144"/>
                    </a:cubicBezTo>
                    <a:lnTo>
                      <a:pt x="1753" y="11144"/>
                    </a:lnTo>
                    <a:lnTo>
                      <a:pt x="1746" y="11137"/>
                    </a:lnTo>
                    <a:cubicBezTo>
                      <a:pt x="1740" y="11137"/>
                      <a:pt x="1740" y="11130"/>
                      <a:pt x="1733" y="11130"/>
                    </a:cubicBezTo>
                    <a:cubicBezTo>
                      <a:pt x="1726" y="11123"/>
                      <a:pt x="1717" y="11117"/>
                      <a:pt x="1717" y="11117"/>
                    </a:cubicBezTo>
                    <a:cubicBezTo>
                      <a:pt x="1710" y="11108"/>
                      <a:pt x="1703" y="11101"/>
                      <a:pt x="1703" y="11094"/>
                    </a:cubicBezTo>
                    <a:lnTo>
                      <a:pt x="1696" y="11094"/>
                    </a:lnTo>
                    <a:cubicBezTo>
                      <a:pt x="1689" y="11080"/>
                      <a:pt x="1683" y="11065"/>
                      <a:pt x="1674" y="11051"/>
                    </a:cubicBezTo>
                    <a:lnTo>
                      <a:pt x="1674" y="11044"/>
                    </a:lnTo>
                    <a:cubicBezTo>
                      <a:pt x="1674" y="11037"/>
                      <a:pt x="1667" y="11030"/>
                      <a:pt x="1667" y="11022"/>
                    </a:cubicBezTo>
                    <a:lnTo>
                      <a:pt x="164" y="4999"/>
                    </a:lnTo>
                    <a:cubicBezTo>
                      <a:pt x="137" y="4884"/>
                      <a:pt x="187" y="4741"/>
                      <a:pt x="280" y="4682"/>
                    </a:cubicBezTo>
                    <a:lnTo>
                      <a:pt x="8316" y="46"/>
                    </a:lnTo>
                    <a:cubicBezTo>
                      <a:pt x="8345" y="33"/>
                      <a:pt x="8374" y="24"/>
                      <a:pt x="8402" y="24"/>
                    </a:cubicBezTo>
                    <a:lnTo>
                      <a:pt x="8381" y="24"/>
                    </a:lnTo>
                    <a:cubicBezTo>
                      <a:pt x="8374" y="17"/>
                      <a:pt x="8359" y="17"/>
                      <a:pt x="8352" y="17"/>
                    </a:cubicBezTo>
                    <a:cubicBezTo>
                      <a:pt x="8324" y="10"/>
                      <a:pt x="8302" y="3"/>
                      <a:pt x="8281" y="3"/>
                    </a:cubicBezTo>
                    <a:cubicBezTo>
                      <a:pt x="8274" y="2"/>
                      <a:pt x="8266" y="1"/>
                      <a:pt x="82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06" name="Google Shape;906;p41"/>
              <p:cNvSpPr/>
              <p:nvPr/>
            </p:nvSpPr>
            <p:spPr>
              <a:xfrm>
                <a:off x="1289336" y="2535120"/>
                <a:ext cx="999013" cy="1070303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0059" extrusionOk="0">
                    <a:moveTo>
                      <a:pt x="8000" y="0"/>
                    </a:moveTo>
                    <a:cubicBezTo>
                      <a:pt x="7991" y="0"/>
                      <a:pt x="7982" y="3"/>
                      <a:pt x="7972" y="8"/>
                    </a:cubicBezTo>
                    <a:lnTo>
                      <a:pt x="50" y="4580"/>
                    </a:lnTo>
                    <a:cubicBezTo>
                      <a:pt x="23" y="4602"/>
                      <a:pt x="0" y="4646"/>
                      <a:pt x="14" y="4689"/>
                    </a:cubicBezTo>
                    <a:lnTo>
                      <a:pt x="1337" y="10007"/>
                    </a:lnTo>
                    <a:cubicBezTo>
                      <a:pt x="1347" y="10039"/>
                      <a:pt x="1370" y="10058"/>
                      <a:pt x="1392" y="10058"/>
                    </a:cubicBezTo>
                    <a:cubicBezTo>
                      <a:pt x="1401" y="10058"/>
                      <a:pt x="1409" y="10056"/>
                      <a:pt x="1417" y="10050"/>
                    </a:cubicBezTo>
                    <a:lnTo>
                      <a:pt x="9338" y="5479"/>
                    </a:lnTo>
                    <a:cubicBezTo>
                      <a:pt x="9373" y="5456"/>
                      <a:pt x="9388" y="5406"/>
                      <a:pt x="9381" y="5370"/>
                    </a:cubicBezTo>
                    <a:lnTo>
                      <a:pt x="8051" y="45"/>
                    </a:lnTo>
                    <a:cubicBezTo>
                      <a:pt x="8040" y="18"/>
                      <a:pt x="8022" y="0"/>
                      <a:pt x="80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07" name="Google Shape;907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08" name="Google Shape;908;p41"/>
              <p:cNvSpPr/>
              <p:nvPr/>
            </p:nvSpPr>
            <p:spPr>
              <a:xfrm>
                <a:off x="1442237" y="3488281"/>
                <a:ext cx="1405896" cy="527969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4962" extrusionOk="0">
                    <a:moveTo>
                      <a:pt x="13213" y="0"/>
                    </a:moveTo>
                    <a:cubicBezTo>
                      <a:pt x="13213" y="28"/>
                      <a:pt x="13206" y="50"/>
                      <a:pt x="13184" y="71"/>
                    </a:cubicBezTo>
                    <a:cubicBezTo>
                      <a:pt x="13177" y="78"/>
                      <a:pt x="13170" y="87"/>
                      <a:pt x="13154" y="93"/>
                    </a:cubicBezTo>
                    <a:cubicBezTo>
                      <a:pt x="13154" y="93"/>
                      <a:pt x="13147" y="100"/>
                      <a:pt x="13141" y="100"/>
                    </a:cubicBezTo>
                    <a:lnTo>
                      <a:pt x="5105" y="4736"/>
                    </a:lnTo>
                    <a:cubicBezTo>
                      <a:pt x="5057" y="4766"/>
                      <a:pt x="4992" y="4781"/>
                      <a:pt x="4929" y="4781"/>
                    </a:cubicBezTo>
                    <a:cubicBezTo>
                      <a:pt x="4870" y="4781"/>
                      <a:pt x="4812" y="4768"/>
                      <a:pt x="4767" y="4744"/>
                    </a:cubicBezTo>
                    <a:lnTo>
                      <a:pt x="73" y="1869"/>
                    </a:lnTo>
                    <a:cubicBezTo>
                      <a:pt x="43" y="1846"/>
                      <a:pt x="23" y="1832"/>
                      <a:pt x="16" y="1812"/>
                    </a:cubicBezTo>
                    <a:lnTo>
                      <a:pt x="0" y="1812"/>
                    </a:lnTo>
                    <a:lnTo>
                      <a:pt x="0" y="2091"/>
                    </a:lnTo>
                    <a:cubicBezTo>
                      <a:pt x="0" y="2127"/>
                      <a:pt x="23" y="2164"/>
                      <a:pt x="73" y="2191"/>
                    </a:cubicBezTo>
                    <a:lnTo>
                      <a:pt x="4767" y="4924"/>
                    </a:lnTo>
                    <a:cubicBezTo>
                      <a:pt x="4813" y="4949"/>
                      <a:pt x="4876" y="4961"/>
                      <a:pt x="4939" y="4961"/>
                    </a:cubicBezTo>
                    <a:cubicBezTo>
                      <a:pt x="5002" y="4961"/>
                      <a:pt x="5065" y="4949"/>
                      <a:pt x="5112" y="4924"/>
                    </a:cubicBezTo>
                    <a:lnTo>
                      <a:pt x="13141" y="280"/>
                    </a:lnTo>
                    <a:cubicBezTo>
                      <a:pt x="13191" y="259"/>
                      <a:pt x="13213" y="223"/>
                      <a:pt x="13213" y="187"/>
                    </a:cubicBezTo>
                    <a:lnTo>
                      <a:pt x="132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09" name="Google Shape;909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10" name="Google Shape;910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15" name="Google Shape;915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19" name="Google Shape;919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22" name="Google Shape;922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25" name="Google Shape;925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30" name="Google Shape;930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52" name="Google Shape;952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53" name="Google Shape;953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54" name="Google Shape;954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55" name="Google Shape;955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56" name="Google Shape;956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57" name="Google Shape;957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58" name="Google Shape;958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59" name="Google Shape;959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1442237" y="3167582"/>
                <a:ext cx="1405896" cy="829407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7795" extrusionOk="0">
                    <a:moveTo>
                      <a:pt x="8426" y="368"/>
                    </a:moveTo>
                    <a:cubicBezTo>
                      <a:pt x="8460" y="368"/>
                      <a:pt x="8494" y="376"/>
                      <a:pt x="8519" y="390"/>
                    </a:cubicBezTo>
                    <a:lnTo>
                      <a:pt x="8555" y="411"/>
                    </a:lnTo>
                    <a:cubicBezTo>
                      <a:pt x="8605" y="440"/>
                      <a:pt x="8605" y="490"/>
                      <a:pt x="8555" y="520"/>
                    </a:cubicBezTo>
                    <a:lnTo>
                      <a:pt x="8296" y="670"/>
                    </a:lnTo>
                    <a:cubicBezTo>
                      <a:pt x="8271" y="685"/>
                      <a:pt x="8237" y="692"/>
                      <a:pt x="8203" y="692"/>
                    </a:cubicBezTo>
                    <a:cubicBezTo>
                      <a:pt x="8169" y="692"/>
                      <a:pt x="8134" y="685"/>
                      <a:pt x="8108" y="670"/>
                    </a:cubicBezTo>
                    <a:lnTo>
                      <a:pt x="8074" y="649"/>
                    </a:lnTo>
                    <a:cubicBezTo>
                      <a:pt x="8022" y="620"/>
                      <a:pt x="8022" y="570"/>
                      <a:pt x="8074" y="540"/>
                    </a:cubicBezTo>
                    <a:lnTo>
                      <a:pt x="8333" y="390"/>
                    </a:lnTo>
                    <a:cubicBezTo>
                      <a:pt x="8358" y="376"/>
                      <a:pt x="8392" y="368"/>
                      <a:pt x="8426" y="368"/>
                    </a:cubicBezTo>
                    <a:close/>
                    <a:moveTo>
                      <a:pt x="8735" y="548"/>
                    </a:moveTo>
                    <a:cubicBezTo>
                      <a:pt x="8769" y="548"/>
                      <a:pt x="8803" y="555"/>
                      <a:pt x="8828" y="570"/>
                    </a:cubicBezTo>
                    <a:lnTo>
                      <a:pt x="9043" y="692"/>
                    </a:lnTo>
                    <a:cubicBezTo>
                      <a:pt x="9093" y="729"/>
                      <a:pt x="9093" y="772"/>
                      <a:pt x="9036" y="799"/>
                    </a:cubicBezTo>
                    <a:lnTo>
                      <a:pt x="8778" y="951"/>
                    </a:lnTo>
                    <a:cubicBezTo>
                      <a:pt x="8753" y="965"/>
                      <a:pt x="8719" y="972"/>
                      <a:pt x="8685" y="972"/>
                    </a:cubicBezTo>
                    <a:cubicBezTo>
                      <a:pt x="8650" y="972"/>
                      <a:pt x="8616" y="965"/>
                      <a:pt x="8591" y="951"/>
                    </a:cubicBezTo>
                    <a:lnTo>
                      <a:pt x="8383" y="829"/>
                    </a:lnTo>
                    <a:cubicBezTo>
                      <a:pt x="8333" y="799"/>
                      <a:pt x="8333" y="749"/>
                      <a:pt x="8383" y="720"/>
                    </a:cubicBezTo>
                    <a:lnTo>
                      <a:pt x="8641" y="570"/>
                    </a:lnTo>
                    <a:cubicBezTo>
                      <a:pt x="8666" y="555"/>
                      <a:pt x="8701" y="548"/>
                      <a:pt x="8735" y="548"/>
                    </a:cubicBezTo>
                    <a:close/>
                    <a:moveTo>
                      <a:pt x="7896" y="677"/>
                    </a:moveTo>
                    <a:cubicBezTo>
                      <a:pt x="7929" y="677"/>
                      <a:pt x="7962" y="685"/>
                      <a:pt x="7988" y="699"/>
                    </a:cubicBezTo>
                    <a:lnTo>
                      <a:pt x="8022" y="720"/>
                    </a:lnTo>
                    <a:cubicBezTo>
                      <a:pt x="8074" y="749"/>
                      <a:pt x="8074" y="799"/>
                      <a:pt x="8022" y="829"/>
                    </a:cubicBezTo>
                    <a:lnTo>
                      <a:pt x="7786" y="965"/>
                    </a:lnTo>
                    <a:cubicBezTo>
                      <a:pt x="7761" y="980"/>
                      <a:pt x="7727" y="987"/>
                      <a:pt x="7693" y="987"/>
                    </a:cubicBezTo>
                    <a:cubicBezTo>
                      <a:pt x="7659" y="987"/>
                      <a:pt x="7624" y="980"/>
                      <a:pt x="7599" y="965"/>
                    </a:cubicBezTo>
                    <a:lnTo>
                      <a:pt x="7563" y="944"/>
                    </a:lnTo>
                    <a:cubicBezTo>
                      <a:pt x="7513" y="915"/>
                      <a:pt x="7513" y="865"/>
                      <a:pt x="7563" y="835"/>
                    </a:cubicBezTo>
                    <a:lnTo>
                      <a:pt x="7800" y="699"/>
                    </a:lnTo>
                    <a:cubicBezTo>
                      <a:pt x="7829" y="685"/>
                      <a:pt x="7863" y="677"/>
                      <a:pt x="7896" y="677"/>
                    </a:cubicBezTo>
                    <a:close/>
                    <a:moveTo>
                      <a:pt x="7386" y="972"/>
                    </a:moveTo>
                    <a:cubicBezTo>
                      <a:pt x="7420" y="972"/>
                      <a:pt x="7452" y="980"/>
                      <a:pt x="7477" y="994"/>
                    </a:cubicBezTo>
                    <a:lnTo>
                      <a:pt x="7513" y="1015"/>
                    </a:lnTo>
                    <a:cubicBezTo>
                      <a:pt x="7570" y="1044"/>
                      <a:pt x="7563" y="1094"/>
                      <a:pt x="7513" y="1124"/>
                    </a:cubicBezTo>
                    <a:lnTo>
                      <a:pt x="7304" y="1246"/>
                    </a:lnTo>
                    <a:cubicBezTo>
                      <a:pt x="7279" y="1260"/>
                      <a:pt x="7245" y="1267"/>
                      <a:pt x="7211" y="1267"/>
                    </a:cubicBezTo>
                    <a:cubicBezTo>
                      <a:pt x="7177" y="1267"/>
                      <a:pt x="7142" y="1260"/>
                      <a:pt x="7116" y="1246"/>
                    </a:cubicBezTo>
                    <a:lnTo>
                      <a:pt x="7082" y="1224"/>
                    </a:lnTo>
                    <a:cubicBezTo>
                      <a:pt x="7030" y="1194"/>
                      <a:pt x="7030" y="1144"/>
                      <a:pt x="7082" y="1117"/>
                    </a:cubicBezTo>
                    <a:lnTo>
                      <a:pt x="7289" y="994"/>
                    </a:lnTo>
                    <a:cubicBezTo>
                      <a:pt x="7318" y="980"/>
                      <a:pt x="7353" y="972"/>
                      <a:pt x="7386" y="972"/>
                    </a:cubicBezTo>
                    <a:close/>
                    <a:moveTo>
                      <a:pt x="8203" y="857"/>
                    </a:moveTo>
                    <a:cubicBezTo>
                      <a:pt x="8237" y="857"/>
                      <a:pt x="8271" y="864"/>
                      <a:pt x="8296" y="879"/>
                    </a:cubicBezTo>
                    <a:lnTo>
                      <a:pt x="8512" y="1001"/>
                    </a:lnTo>
                    <a:cubicBezTo>
                      <a:pt x="8562" y="1030"/>
                      <a:pt x="8562" y="1080"/>
                      <a:pt x="8512" y="1108"/>
                    </a:cubicBezTo>
                    <a:lnTo>
                      <a:pt x="8267" y="1246"/>
                    </a:lnTo>
                    <a:cubicBezTo>
                      <a:pt x="8242" y="1260"/>
                      <a:pt x="8208" y="1267"/>
                      <a:pt x="8174" y="1267"/>
                    </a:cubicBezTo>
                    <a:cubicBezTo>
                      <a:pt x="8140" y="1267"/>
                      <a:pt x="8106" y="1260"/>
                      <a:pt x="8081" y="1246"/>
                    </a:cubicBezTo>
                    <a:lnTo>
                      <a:pt x="7872" y="1124"/>
                    </a:lnTo>
                    <a:cubicBezTo>
                      <a:pt x="7822" y="1094"/>
                      <a:pt x="7822" y="1044"/>
                      <a:pt x="7872" y="1015"/>
                    </a:cubicBezTo>
                    <a:lnTo>
                      <a:pt x="8108" y="879"/>
                    </a:lnTo>
                    <a:cubicBezTo>
                      <a:pt x="8134" y="864"/>
                      <a:pt x="8169" y="857"/>
                      <a:pt x="8203" y="857"/>
                    </a:cubicBezTo>
                    <a:close/>
                    <a:moveTo>
                      <a:pt x="9216" y="829"/>
                    </a:moveTo>
                    <a:cubicBezTo>
                      <a:pt x="9250" y="829"/>
                      <a:pt x="9284" y="835"/>
                      <a:pt x="9309" y="849"/>
                    </a:cubicBezTo>
                    <a:lnTo>
                      <a:pt x="9547" y="987"/>
                    </a:lnTo>
                    <a:cubicBezTo>
                      <a:pt x="9597" y="1015"/>
                      <a:pt x="9597" y="1065"/>
                      <a:pt x="9547" y="1094"/>
                    </a:cubicBezTo>
                    <a:lnTo>
                      <a:pt x="9159" y="1324"/>
                    </a:lnTo>
                    <a:cubicBezTo>
                      <a:pt x="9134" y="1338"/>
                      <a:pt x="9100" y="1346"/>
                      <a:pt x="9066" y="1346"/>
                    </a:cubicBezTo>
                    <a:cubicBezTo>
                      <a:pt x="9031" y="1346"/>
                      <a:pt x="8997" y="1338"/>
                      <a:pt x="8971" y="1324"/>
                    </a:cubicBezTo>
                    <a:lnTo>
                      <a:pt x="8735" y="1180"/>
                    </a:lnTo>
                    <a:cubicBezTo>
                      <a:pt x="8685" y="1151"/>
                      <a:pt x="8685" y="1101"/>
                      <a:pt x="8735" y="1074"/>
                    </a:cubicBezTo>
                    <a:lnTo>
                      <a:pt x="9123" y="849"/>
                    </a:lnTo>
                    <a:cubicBezTo>
                      <a:pt x="9148" y="835"/>
                      <a:pt x="9182" y="829"/>
                      <a:pt x="9216" y="829"/>
                    </a:cubicBezTo>
                    <a:close/>
                    <a:moveTo>
                      <a:pt x="6901" y="1246"/>
                    </a:moveTo>
                    <a:cubicBezTo>
                      <a:pt x="6935" y="1246"/>
                      <a:pt x="6970" y="1256"/>
                      <a:pt x="6996" y="1274"/>
                    </a:cubicBezTo>
                    <a:lnTo>
                      <a:pt x="7030" y="1289"/>
                    </a:lnTo>
                    <a:cubicBezTo>
                      <a:pt x="7082" y="1317"/>
                      <a:pt x="7082" y="1367"/>
                      <a:pt x="7030" y="1396"/>
                    </a:cubicBezTo>
                    <a:lnTo>
                      <a:pt x="6808" y="1526"/>
                    </a:lnTo>
                    <a:cubicBezTo>
                      <a:pt x="6783" y="1540"/>
                      <a:pt x="6749" y="1547"/>
                      <a:pt x="6714" y="1547"/>
                    </a:cubicBezTo>
                    <a:cubicBezTo>
                      <a:pt x="6680" y="1547"/>
                      <a:pt x="6646" y="1540"/>
                      <a:pt x="6621" y="1526"/>
                    </a:cubicBezTo>
                    <a:lnTo>
                      <a:pt x="6592" y="1505"/>
                    </a:lnTo>
                    <a:cubicBezTo>
                      <a:pt x="6535" y="1475"/>
                      <a:pt x="6535" y="1425"/>
                      <a:pt x="6592" y="1396"/>
                    </a:cubicBezTo>
                    <a:lnTo>
                      <a:pt x="6808" y="1274"/>
                    </a:lnTo>
                    <a:cubicBezTo>
                      <a:pt x="6833" y="1256"/>
                      <a:pt x="6867" y="1246"/>
                      <a:pt x="6901" y="1246"/>
                    </a:cubicBezTo>
                    <a:close/>
                    <a:moveTo>
                      <a:pt x="7693" y="1152"/>
                    </a:moveTo>
                    <a:cubicBezTo>
                      <a:pt x="7727" y="1152"/>
                      <a:pt x="7761" y="1159"/>
                      <a:pt x="7786" y="1174"/>
                    </a:cubicBezTo>
                    <a:lnTo>
                      <a:pt x="8001" y="1296"/>
                    </a:lnTo>
                    <a:cubicBezTo>
                      <a:pt x="8051" y="1324"/>
                      <a:pt x="8051" y="1375"/>
                      <a:pt x="8001" y="1403"/>
                    </a:cubicBezTo>
                    <a:lnTo>
                      <a:pt x="7786" y="1526"/>
                    </a:lnTo>
                    <a:cubicBezTo>
                      <a:pt x="7761" y="1540"/>
                      <a:pt x="7727" y="1547"/>
                      <a:pt x="7693" y="1547"/>
                    </a:cubicBezTo>
                    <a:cubicBezTo>
                      <a:pt x="7659" y="1547"/>
                      <a:pt x="7624" y="1540"/>
                      <a:pt x="7599" y="1526"/>
                    </a:cubicBezTo>
                    <a:lnTo>
                      <a:pt x="7391" y="1403"/>
                    </a:lnTo>
                    <a:cubicBezTo>
                      <a:pt x="7341" y="1375"/>
                      <a:pt x="7341" y="1324"/>
                      <a:pt x="7391" y="1296"/>
                    </a:cubicBezTo>
                    <a:lnTo>
                      <a:pt x="7599" y="1174"/>
                    </a:lnTo>
                    <a:cubicBezTo>
                      <a:pt x="7624" y="1159"/>
                      <a:pt x="7659" y="1152"/>
                      <a:pt x="7693" y="1152"/>
                    </a:cubicBezTo>
                    <a:close/>
                    <a:moveTo>
                      <a:pt x="8555" y="1210"/>
                    </a:moveTo>
                    <a:cubicBezTo>
                      <a:pt x="8589" y="1210"/>
                      <a:pt x="8623" y="1217"/>
                      <a:pt x="8648" y="1231"/>
                    </a:cubicBezTo>
                    <a:lnTo>
                      <a:pt x="8885" y="1367"/>
                    </a:lnTo>
                    <a:cubicBezTo>
                      <a:pt x="8943" y="1396"/>
                      <a:pt x="8936" y="1446"/>
                      <a:pt x="8885" y="1475"/>
                    </a:cubicBezTo>
                    <a:lnTo>
                      <a:pt x="8648" y="1619"/>
                    </a:lnTo>
                    <a:cubicBezTo>
                      <a:pt x="8623" y="1633"/>
                      <a:pt x="8589" y="1641"/>
                      <a:pt x="8555" y="1641"/>
                    </a:cubicBezTo>
                    <a:cubicBezTo>
                      <a:pt x="8521" y="1641"/>
                      <a:pt x="8487" y="1633"/>
                      <a:pt x="8462" y="1619"/>
                    </a:cubicBezTo>
                    <a:lnTo>
                      <a:pt x="8224" y="1475"/>
                    </a:lnTo>
                    <a:cubicBezTo>
                      <a:pt x="8174" y="1446"/>
                      <a:pt x="8174" y="1396"/>
                      <a:pt x="8224" y="1367"/>
                    </a:cubicBezTo>
                    <a:lnTo>
                      <a:pt x="8462" y="1231"/>
                    </a:lnTo>
                    <a:cubicBezTo>
                      <a:pt x="8487" y="1217"/>
                      <a:pt x="8521" y="1210"/>
                      <a:pt x="8555" y="1210"/>
                    </a:cubicBezTo>
                    <a:close/>
                    <a:moveTo>
                      <a:pt x="9722" y="1124"/>
                    </a:moveTo>
                    <a:cubicBezTo>
                      <a:pt x="9755" y="1124"/>
                      <a:pt x="9788" y="1130"/>
                      <a:pt x="9813" y="1144"/>
                    </a:cubicBezTo>
                    <a:lnTo>
                      <a:pt x="10028" y="1267"/>
                    </a:lnTo>
                    <a:cubicBezTo>
                      <a:pt x="10078" y="1296"/>
                      <a:pt x="10078" y="1346"/>
                      <a:pt x="10028" y="1375"/>
                    </a:cubicBezTo>
                    <a:lnTo>
                      <a:pt x="9468" y="1698"/>
                    </a:lnTo>
                    <a:cubicBezTo>
                      <a:pt x="9443" y="1713"/>
                      <a:pt x="9409" y="1720"/>
                      <a:pt x="9375" y="1720"/>
                    </a:cubicBezTo>
                    <a:cubicBezTo>
                      <a:pt x="9341" y="1720"/>
                      <a:pt x="9306" y="1713"/>
                      <a:pt x="9281" y="1698"/>
                    </a:cubicBezTo>
                    <a:lnTo>
                      <a:pt x="9066" y="1576"/>
                    </a:lnTo>
                    <a:cubicBezTo>
                      <a:pt x="9014" y="1548"/>
                      <a:pt x="9014" y="1496"/>
                      <a:pt x="9073" y="1469"/>
                    </a:cubicBezTo>
                    <a:lnTo>
                      <a:pt x="9626" y="1144"/>
                    </a:lnTo>
                    <a:cubicBezTo>
                      <a:pt x="9655" y="1130"/>
                      <a:pt x="9689" y="1124"/>
                      <a:pt x="9722" y="1124"/>
                    </a:cubicBezTo>
                    <a:close/>
                    <a:moveTo>
                      <a:pt x="6413" y="1533"/>
                    </a:moveTo>
                    <a:cubicBezTo>
                      <a:pt x="6447" y="1533"/>
                      <a:pt x="6481" y="1540"/>
                      <a:pt x="6506" y="1555"/>
                    </a:cubicBezTo>
                    <a:lnTo>
                      <a:pt x="6542" y="1576"/>
                    </a:lnTo>
                    <a:cubicBezTo>
                      <a:pt x="6592" y="1605"/>
                      <a:pt x="6592" y="1655"/>
                      <a:pt x="6542" y="1684"/>
                    </a:cubicBezTo>
                    <a:lnTo>
                      <a:pt x="6319" y="1807"/>
                    </a:lnTo>
                    <a:cubicBezTo>
                      <a:pt x="6294" y="1824"/>
                      <a:pt x="6262" y="1833"/>
                      <a:pt x="6229" y="1833"/>
                    </a:cubicBezTo>
                    <a:cubicBezTo>
                      <a:pt x="6196" y="1833"/>
                      <a:pt x="6162" y="1824"/>
                      <a:pt x="6133" y="1807"/>
                    </a:cubicBezTo>
                    <a:lnTo>
                      <a:pt x="6104" y="1791"/>
                    </a:lnTo>
                    <a:cubicBezTo>
                      <a:pt x="6047" y="1755"/>
                      <a:pt x="6047" y="1712"/>
                      <a:pt x="6104" y="1684"/>
                    </a:cubicBezTo>
                    <a:lnTo>
                      <a:pt x="6319" y="1555"/>
                    </a:lnTo>
                    <a:cubicBezTo>
                      <a:pt x="6344" y="1540"/>
                      <a:pt x="6379" y="1533"/>
                      <a:pt x="6413" y="1533"/>
                    </a:cubicBezTo>
                    <a:close/>
                    <a:moveTo>
                      <a:pt x="7211" y="1425"/>
                    </a:moveTo>
                    <a:cubicBezTo>
                      <a:pt x="7245" y="1425"/>
                      <a:pt x="7279" y="1432"/>
                      <a:pt x="7304" y="1446"/>
                    </a:cubicBezTo>
                    <a:lnTo>
                      <a:pt x="7520" y="1576"/>
                    </a:lnTo>
                    <a:cubicBezTo>
                      <a:pt x="7570" y="1605"/>
                      <a:pt x="7570" y="1655"/>
                      <a:pt x="7520" y="1684"/>
                    </a:cubicBezTo>
                    <a:lnTo>
                      <a:pt x="7298" y="1807"/>
                    </a:lnTo>
                    <a:cubicBezTo>
                      <a:pt x="7272" y="1824"/>
                      <a:pt x="7237" y="1833"/>
                      <a:pt x="7203" y="1833"/>
                    </a:cubicBezTo>
                    <a:cubicBezTo>
                      <a:pt x="7169" y="1833"/>
                      <a:pt x="7135" y="1824"/>
                      <a:pt x="7110" y="1807"/>
                    </a:cubicBezTo>
                    <a:lnTo>
                      <a:pt x="6894" y="1684"/>
                    </a:lnTo>
                    <a:cubicBezTo>
                      <a:pt x="6844" y="1655"/>
                      <a:pt x="6844" y="1605"/>
                      <a:pt x="6894" y="1576"/>
                    </a:cubicBezTo>
                    <a:lnTo>
                      <a:pt x="7116" y="1446"/>
                    </a:lnTo>
                    <a:cubicBezTo>
                      <a:pt x="7142" y="1432"/>
                      <a:pt x="7177" y="1425"/>
                      <a:pt x="7211" y="1425"/>
                    </a:cubicBezTo>
                    <a:close/>
                    <a:moveTo>
                      <a:pt x="8045" y="1504"/>
                    </a:moveTo>
                    <a:cubicBezTo>
                      <a:pt x="8079" y="1504"/>
                      <a:pt x="8113" y="1511"/>
                      <a:pt x="8138" y="1526"/>
                    </a:cubicBezTo>
                    <a:lnTo>
                      <a:pt x="8376" y="1662"/>
                    </a:lnTo>
                    <a:cubicBezTo>
                      <a:pt x="8433" y="1691"/>
                      <a:pt x="8433" y="1741"/>
                      <a:pt x="8376" y="1770"/>
                    </a:cubicBezTo>
                    <a:lnTo>
                      <a:pt x="8167" y="1893"/>
                    </a:lnTo>
                    <a:cubicBezTo>
                      <a:pt x="8142" y="1907"/>
                      <a:pt x="8108" y="1914"/>
                      <a:pt x="8074" y="1914"/>
                    </a:cubicBezTo>
                    <a:cubicBezTo>
                      <a:pt x="8039" y="1914"/>
                      <a:pt x="8005" y="1907"/>
                      <a:pt x="7979" y="1893"/>
                    </a:cubicBezTo>
                    <a:lnTo>
                      <a:pt x="7743" y="1755"/>
                    </a:lnTo>
                    <a:cubicBezTo>
                      <a:pt x="7693" y="1727"/>
                      <a:pt x="7693" y="1677"/>
                      <a:pt x="7743" y="1648"/>
                    </a:cubicBezTo>
                    <a:lnTo>
                      <a:pt x="7951" y="1526"/>
                    </a:lnTo>
                    <a:cubicBezTo>
                      <a:pt x="7976" y="1511"/>
                      <a:pt x="8010" y="1504"/>
                      <a:pt x="8045" y="1504"/>
                    </a:cubicBezTo>
                    <a:close/>
                    <a:moveTo>
                      <a:pt x="8893" y="1600"/>
                    </a:moveTo>
                    <a:cubicBezTo>
                      <a:pt x="8927" y="1600"/>
                      <a:pt x="8961" y="1608"/>
                      <a:pt x="8986" y="1626"/>
                    </a:cubicBezTo>
                    <a:lnTo>
                      <a:pt x="9195" y="1748"/>
                    </a:lnTo>
                    <a:cubicBezTo>
                      <a:pt x="9245" y="1777"/>
                      <a:pt x="9245" y="1827"/>
                      <a:pt x="9195" y="1857"/>
                    </a:cubicBezTo>
                    <a:lnTo>
                      <a:pt x="8957" y="1993"/>
                    </a:lnTo>
                    <a:cubicBezTo>
                      <a:pt x="8932" y="2008"/>
                      <a:pt x="8898" y="2015"/>
                      <a:pt x="8864" y="2015"/>
                    </a:cubicBezTo>
                    <a:cubicBezTo>
                      <a:pt x="8830" y="2015"/>
                      <a:pt x="8796" y="2008"/>
                      <a:pt x="8771" y="1993"/>
                    </a:cubicBezTo>
                    <a:lnTo>
                      <a:pt x="8562" y="1871"/>
                    </a:lnTo>
                    <a:cubicBezTo>
                      <a:pt x="8505" y="1841"/>
                      <a:pt x="8505" y="1791"/>
                      <a:pt x="8562" y="1764"/>
                    </a:cubicBezTo>
                    <a:lnTo>
                      <a:pt x="8798" y="1626"/>
                    </a:lnTo>
                    <a:cubicBezTo>
                      <a:pt x="8824" y="1608"/>
                      <a:pt x="8859" y="1600"/>
                      <a:pt x="8893" y="1600"/>
                    </a:cubicBezTo>
                    <a:close/>
                    <a:moveTo>
                      <a:pt x="6721" y="1712"/>
                    </a:moveTo>
                    <a:cubicBezTo>
                      <a:pt x="6755" y="1712"/>
                      <a:pt x="6790" y="1720"/>
                      <a:pt x="6815" y="1734"/>
                    </a:cubicBezTo>
                    <a:lnTo>
                      <a:pt x="7023" y="1857"/>
                    </a:lnTo>
                    <a:cubicBezTo>
                      <a:pt x="7082" y="1884"/>
                      <a:pt x="7073" y="1936"/>
                      <a:pt x="7023" y="1964"/>
                    </a:cubicBezTo>
                    <a:lnTo>
                      <a:pt x="6808" y="2093"/>
                    </a:lnTo>
                    <a:cubicBezTo>
                      <a:pt x="6783" y="2108"/>
                      <a:pt x="6749" y="2115"/>
                      <a:pt x="6714" y="2115"/>
                    </a:cubicBezTo>
                    <a:cubicBezTo>
                      <a:pt x="6680" y="2115"/>
                      <a:pt x="6646" y="2108"/>
                      <a:pt x="6621" y="2093"/>
                    </a:cubicBezTo>
                    <a:lnTo>
                      <a:pt x="6406" y="1971"/>
                    </a:lnTo>
                    <a:cubicBezTo>
                      <a:pt x="6356" y="1936"/>
                      <a:pt x="6356" y="1893"/>
                      <a:pt x="6413" y="1857"/>
                    </a:cubicBezTo>
                    <a:lnTo>
                      <a:pt x="6628" y="1734"/>
                    </a:lnTo>
                    <a:cubicBezTo>
                      <a:pt x="6653" y="1720"/>
                      <a:pt x="6687" y="1712"/>
                      <a:pt x="6721" y="1712"/>
                    </a:cubicBezTo>
                    <a:close/>
                    <a:moveTo>
                      <a:pt x="10201" y="1403"/>
                    </a:moveTo>
                    <a:cubicBezTo>
                      <a:pt x="10235" y="1403"/>
                      <a:pt x="10269" y="1411"/>
                      <a:pt x="10294" y="1425"/>
                    </a:cubicBezTo>
                    <a:lnTo>
                      <a:pt x="10517" y="1555"/>
                    </a:lnTo>
                    <a:cubicBezTo>
                      <a:pt x="10567" y="1582"/>
                      <a:pt x="10567" y="1626"/>
                      <a:pt x="10517" y="1662"/>
                    </a:cubicBezTo>
                    <a:lnTo>
                      <a:pt x="9747" y="2100"/>
                    </a:lnTo>
                    <a:cubicBezTo>
                      <a:pt x="9722" y="2115"/>
                      <a:pt x="9688" y="2122"/>
                      <a:pt x="9654" y="2122"/>
                    </a:cubicBezTo>
                    <a:cubicBezTo>
                      <a:pt x="9620" y="2122"/>
                      <a:pt x="9586" y="2115"/>
                      <a:pt x="9561" y="2100"/>
                    </a:cubicBezTo>
                    <a:lnTo>
                      <a:pt x="9338" y="1971"/>
                    </a:lnTo>
                    <a:cubicBezTo>
                      <a:pt x="9288" y="1943"/>
                      <a:pt x="9288" y="1893"/>
                      <a:pt x="9338" y="1864"/>
                    </a:cubicBezTo>
                    <a:lnTo>
                      <a:pt x="10108" y="1425"/>
                    </a:lnTo>
                    <a:cubicBezTo>
                      <a:pt x="10133" y="1411"/>
                      <a:pt x="10167" y="1403"/>
                      <a:pt x="10201" y="1403"/>
                    </a:cubicBezTo>
                    <a:close/>
                    <a:moveTo>
                      <a:pt x="5924" y="1814"/>
                    </a:moveTo>
                    <a:cubicBezTo>
                      <a:pt x="5958" y="1814"/>
                      <a:pt x="5993" y="1820"/>
                      <a:pt x="6018" y="1834"/>
                    </a:cubicBezTo>
                    <a:lnTo>
                      <a:pt x="6054" y="1857"/>
                    </a:lnTo>
                    <a:cubicBezTo>
                      <a:pt x="6104" y="1884"/>
                      <a:pt x="6104" y="1936"/>
                      <a:pt x="6054" y="1964"/>
                    </a:cubicBezTo>
                    <a:lnTo>
                      <a:pt x="5809" y="2100"/>
                    </a:lnTo>
                    <a:cubicBezTo>
                      <a:pt x="5784" y="2118"/>
                      <a:pt x="5751" y="2127"/>
                      <a:pt x="5718" y="2127"/>
                    </a:cubicBezTo>
                    <a:cubicBezTo>
                      <a:pt x="5685" y="2127"/>
                      <a:pt x="5651" y="2118"/>
                      <a:pt x="5622" y="2100"/>
                    </a:cubicBezTo>
                    <a:lnTo>
                      <a:pt x="5593" y="2086"/>
                    </a:lnTo>
                    <a:cubicBezTo>
                      <a:pt x="5536" y="2050"/>
                      <a:pt x="5543" y="2007"/>
                      <a:pt x="5593" y="1979"/>
                    </a:cubicBezTo>
                    <a:lnTo>
                      <a:pt x="5831" y="1834"/>
                    </a:lnTo>
                    <a:cubicBezTo>
                      <a:pt x="5856" y="1820"/>
                      <a:pt x="5890" y="1814"/>
                      <a:pt x="5924" y="1814"/>
                    </a:cubicBezTo>
                    <a:close/>
                    <a:moveTo>
                      <a:pt x="10689" y="1684"/>
                    </a:moveTo>
                    <a:cubicBezTo>
                      <a:pt x="10723" y="1684"/>
                      <a:pt x="10757" y="1691"/>
                      <a:pt x="10782" y="1705"/>
                    </a:cubicBezTo>
                    <a:lnTo>
                      <a:pt x="10998" y="1834"/>
                    </a:lnTo>
                    <a:cubicBezTo>
                      <a:pt x="11057" y="1864"/>
                      <a:pt x="11057" y="1914"/>
                      <a:pt x="10998" y="1943"/>
                    </a:cubicBezTo>
                    <a:lnTo>
                      <a:pt x="10653" y="2143"/>
                    </a:lnTo>
                    <a:cubicBezTo>
                      <a:pt x="10628" y="2158"/>
                      <a:pt x="10594" y="2165"/>
                      <a:pt x="10560" y="2165"/>
                    </a:cubicBezTo>
                    <a:cubicBezTo>
                      <a:pt x="10526" y="2165"/>
                      <a:pt x="10492" y="2158"/>
                      <a:pt x="10467" y="2143"/>
                    </a:cubicBezTo>
                    <a:lnTo>
                      <a:pt x="10251" y="2014"/>
                    </a:lnTo>
                    <a:cubicBezTo>
                      <a:pt x="10194" y="1986"/>
                      <a:pt x="10194" y="1936"/>
                      <a:pt x="10251" y="1907"/>
                    </a:cubicBezTo>
                    <a:lnTo>
                      <a:pt x="10596" y="1705"/>
                    </a:lnTo>
                    <a:cubicBezTo>
                      <a:pt x="10621" y="1691"/>
                      <a:pt x="10655" y="1684"/>
                      <a:pt x="10689" y="1684"/>
                    </a:cubicBezTo>
                    <a:close/>
                    <a:moveTo>
                      <a:pt x="7563" y="1785"/>
                    </a:moveTo>
                    <a:cubicBezTo>
                      <a:pt x="7597" y="1785"/>
                      <a:pt x="7631" y="1792"/>
                      <a:pt x="7656" y="1807"/>
                    </a:cubicBezTo>
                    <a:lnTo>
                      <a:pt x="7893" y="1943"/>
                    </a:lnTo>
                    <a:cubicBezTo>
                      <a:pt x="7944" y="1971"/>
                      <a:pt x="7944" y="2022"/>
                      <a:pt x="7893" y="2050"/>
                    </a:cubicBezTo>
                    <a:lnTo>
                      <a:pt x="7670" y="2179"/>
                    </a:lnTo>
                    <a:cubicBezTo>
                      <a:pt x="7645" y="2194"/>
                      <a:pt x="7613" y="2201"/>
                      <a:pt x="7580" y="2201"/>
                    </a:cubicBezTo>
                    <a:cubicBezTo>
                      <a:pt x="7546" y="2201"/>
                      <a:pt x="7512" y="2194"/>
                      <a:pt x="7484" y="2179"/>
                    </a:cubicBezTo>
                    <a:lnTo>
                      <a:pt x="7246" y="2043"/>
                    </a:lnTo>
                    <a:cubicBezTo>
                      <a:pt x="7196" y="2007"/>
                      <a:pt x="7196" y="1964"/>
                      <a:pt x="7246" y="1927"/>
                    </a:cubicBezTo>
                    <a:lnTo>
                      <a:pt x="7470" y="1807"/>
                    </a:lnTo>
                    <a:cubicBezTo>
                      <a:pt x="7495" y="1792"/>
                      <a:pt x="7529" y="1785"/>
                      <a:pt x="7563" y="1785"/>
                    </a:cubicBezTo>
                    <a:close/>
                    <a:moveTo>
                      <a:pt x="8383" y="1893"/>
                    </a:moveTo>
                    <a:cubicBezTo>
                      <a:pt x="8417" y="1893"/>
                      <a:pt x="8451" y="1902"/>
                      <a:pt x="8476" y="1921"/>
                    </a:cubicBezTo>
                    <a:lnTo>
                      <a:pt x="8685" y="2043"/>
                    </a:lnTo>
                    <a:cubicBezTo>
                      <a:pt x="8735" y="2072"/>
                      <a:pt x="8735" y="2122"/>
                      <a:pt x="8685" y="2152"/>
                    </a:cubicBezTo>
                    <a:lnTo>
                      <a:pt x="8476" y="2272"/>
                    </a:lnTo>
                    <a:cubicBezTo>
                      <a:pt x="8451" y="2287"/>
                      <a:pt x="8417" y="2294"/>
                      <a:pt x="8383" y="2294"/>
                    </a:cubicBezTo>
                    <a:cubicBezTo>
                      <a:pt x="8349" y="2294"/>
                      <a:pt x="8315" y="2287"/>
                      <a:pt x="8290" y="2272"/>
                    </a:cubicBezTo>
                    <a:lnTo>
                      <a:pt x="8074" y="2152"/>
                    </a:lnTo>
                    <a:cubicBezTo>
                      <a:pt x="8022" y="2122"/>
                      <a:pt x="8022" y="2072"/>
                      <a:pt x="8081" y="2043"/>
                    </a:cubicBezTo>
                    <a:lnTo>
                      <a:pt x="8290" y="1921"/>
                    </a:lnTo>
                    <a:cubicBezTo>
                      <a:pt x="8315" y="1902"/>
                      <a:pt x="8349" y="1893"/>
                      <a:pt x="8383" y="1893"/>
                    </a:cubicBezTo>
                    <a:close/>
                    <a:moveTo>
                      <a:pt x="5414" y="2107"/>
                    </a:moveTo>
                    <a:cubicBezTo>
                      <a:pt x="5448" y="2107"/>
                      <a:pt x="5482" y="2115"/>
                      <a:pt x="5507" y="2129"/>
                    </a:cubicBezTo>
                    <a:lnTo>
                      <a:pt x="5543" y="2152"/>
                    </a:lnTo>
                    <a:cubicBezTo>
                      <a:pt x="5593" y="2179"/>
                      <a:pt x="5593" y="2229"/>
                      <a:pt x="5543" y="2259"/>
                    </a:cubicBezTo>
                    <a:lnTo>
                      <a:pt x="5327" y="2381"/>
                    </a:lnTo>
                    <a:cubicBezTo>
                      <a:pt x="5302" y="2396"/>
                      <a:pt x="5268" y="2403"/>
                      <a:pt x="5234" y="2403"/>
                    </a:cubicBezTo>
                    <a:cubicBezTo>
                      <a:pt x="5200" y="2403"/>
                      <a:pt x="5166" y="2396"/>
                      <a:pt x="5141" y="2381"/>
                    </a:cubicBezTo>
                    <a:lnTo>
                      <a:pt x="5112" y="2359"/>
                    </a:lnTo>
                    <a:cubicBezTo>
                      <a:pt x="5055" y="2331"/>
                      <a:pt x="5055" y="2281"/>
                      <a:pt x="5112" y="2252"/>
                    </a:cubicBezTo>
                    <a:lnTo>
                      <a:pt x="5321" y="2129"/>
                    </a:lnTo>
                    <a:cubicBezTo>
                      <a:pt x="5346" y="2115"/>
                      <a:pt x="5380" y="2107"/>
                      <a:pt x="5414" y="2107"/>
                    </a:cubicBezTo>
                    <a:close/>
                    <a:moveTo>
                      <a:pt x="6233" y="1993"/>
                    </a:moveTo>
                    <a:cubicBezTo>
                      <a:pt x="6267" y="1993"/>
                      <a:pt x="6301" y="2000"/>
                      <a:pt x="6326" y="2014"/>
                    </a:cubicBezTo>
                    <a:lnTo>
                      <a:pt x="6535" y="2136"/>
                    </a:lnTo>
                    <a:cubicBezTo>
                      <a:pt x="6592" y="2166"/>
                      <a:pt x="6592" y="2216"/>
                      <a:pt x="6535" y="2245"/>
                    </a:cubicBezTo>
                    <a:lnTo>
                      <a:pt x="6297" y="2388"/>
                    </a:lnTo>
                    <a:cubicBezTo>
                      <a:pt x="6272" y="2403"/>
                      <a:pt x="6238" y="2410"/>
                      <a:pt x="6204" y="2410"/>
                    </a:cubicBezTo>
                    <a:cubicBezTo>
                      <a:pt x="6170" y="2410"/>
                      <a:pt x="6136" y="2403"/>
                      <a:pt x="6111" y="2388"/>
                    </a:cubicBezTo>
                    <a:lnTo>
                      <a:pt x="5895" y="2259"/>
                    </a:lnTo>
                    <a:cubicBezTo>
                      <a:pt x="5845" y="2229"/>
                      <a:pt x="5845" y="2186"/>
                      <a:pt x="5895" y="2152"/>
                    </a:cubicBezTo>
                    <a:lnTo>
                      <a:pt x="6140" y="2014"/>
                    </a:lnTo>
                    <a:cubicBezTo>
                      <a:pt x="6165" y="2000"/>
                      <a:pt x="6199" y="1993"/>
                      <a:pt x="6233" y="1993"/>
                    </a:cubicBezTo>
                    <a:close/>
                    <a:moveTo>
                      <a:pt x="9166" y="2000"/>
                    </a:moveTo>
                    <a:cubicBezTo>
                      <a:pt x="9200" y="2000"/>
                      <a:pt x="9234" y="2008"/>
                      <a:pt x="9259" y="2022"/>
                    </a:cubicBezTo>
                    <a:lnTo>
                      <a:pt x="9475" y="2152"/>
                    </a:lnTo>
                    <a:cubicBezTo>
                      <a:pt x="9532" y="2179"/>
                      <a:pt x="9532" y="2229"/>
                      <a:pt x="9475" y="2259"/>
                    </a:cubicBezTo>
                    <a:lnTo>
                      <a:pt x="9238" y="2395"/>
                    </a:lnTo>
                    <a:cubicBezTo>
                      <a:pt x="9212" y="2410"/>
                      <a:pt x="9178" y="2417"/>
                      <a:pt x="9144" y="2417"/>
                    </a:cubicBezTo>
                    <a:cubicBezTo>
                      <a:pt x="9109" y="2417"/>
                      <a:pt x="9075" y="2410"/>
                      <a:pt x="9050" y="2395"/>
                    </a:cubicBezTo>
                    <a:lnTo>
                      <a:pt x="8828" y="2266"/>
                    </a:lnTo>
                    <a:cubicBezTo>
                      <a:pt x="8778" y="2238"/>
                      <a:pt x="8778" y="2186"/>
                      <a:pt x="8835" y="2159"/>
                    </a:cubicBezTo>
                    <a:lnTo>
                      <a:pt x="9073" y="2022"/>
                    </a:lnTo>
                    <a:cubicBezTo>
                      <a:pt x="9098" y="2008"/>
                      <a:pt x="9132" y="2000"/>
                      <a:pt x="9166" y="2000"/>
                    </a:cubicBezTo>
                    <a:close/>
                    <a:moveTo>
                      <a:pt x="10072" y="2043"/>
                    </a:moveTo>
                    <a:cubicBezTo>
                      <a:pt x="10106" y="2043"/>
                      <a:pt x="10140" y="2051"/>
                      <a:pt x="10165" y="2065"/>
                    </a:cubicBezTo>
                    <a:lnTo>
                      <a:pt x="10380" y="2195"/>
                    </a:lnTo>
                    <a:cubicBezTo>
                      <a:pt x="10437" y="2222"/>
                      <a:pt x="10437" y="2266"/>
                      <a:pt x="10380" y="2302"/>
                    </a:cubicBezTo>
                    <a:lnTo>
                      <a:pt x="10144" y="2438"/>
                    </a:lnTo>
                    <a:cubicBezTo>
                      <a:pt x="10118" y="2453"/>
                      <a:pt x="10084" y="2460"/>
                      <a:pt x="10049" y="2460"/>
                    </a:cubicBezTo>
                    <a:cubicBezTo>
                      <a:pt x="10015" y="2460"/>
                      <a:pt x="9981" y="2453"/>
                      <a:pt x="9956" y="2438"/>
                    </a:cubicBezTo>
                    <a:lnTo>
                      <a:pt x="9740" y="2309"/>
                    </a:lnTo>
                    <a:cubicBezTo>
                      <a:pt x="9683" y="2281"/>
                      <a:pt x="9683" y="2229"/>
                      <a:pt x="9740" y="2202"/>
                    </a:cubicBezTo>
                    <a:lnTo>
                      <a:pt x="9978" y="2065"/>
                    </a:lnTo>
                    <a:cubicBezTo>
                      <a:pt x="10003" y="2051"/>
                      <a:pt x="10037" y="2043"/>
                      <a:pt x="10072" y="2043"/>
                    </a:cubicBezTo>
                    <a:close/>
                    <a:moveTo>
                      <a:pt x="7074" y="2064"/>
                    </a:moveTo>
                    <a:cubicBezTo>
                      <a:pt x="7108" y="2064"/>
                      <a:pt x="7142" y="2071"/>
                      <a:pt x="7168" y="2086"/>
                    </a:cubicBezTo>
                    <a:lnTo>
                      <a:pt x="7405" y="2222"/>
                    </a:lnTo>
                    <a:cubicBezTo>
                      <a:pt x="7455" y="2259"/>
                      <a:pt x="7455" y="2302"/>
                      <a:pt x="7405" y="2331"/>
                    </a:cubicBezTo>
                    <a:lnTo>
                      <a:pt x="7189" y="2461"/>
                    </a:lnTo>
                    <a:cubicBezTo>
                      <a:pt x="7160" y="2474"/>
                      <a:pt x="7126" y="2481"/>
                      <a:pt x="7092" y="2481"/>
                    </a:cubicBezTo>
                    <a:cubicBezTo>
                      <a:pt x="7058" y="2481"/>
                      <a:pt x="7024" y="2474"/>
                      <a:pt x="6996" y="2461"/>
                    </a:cubicBezTo>
                    <a:lnTo>
                      <a:pt x="6758" y="2324"/>
                    </a:lnTo>
                    <a:cubicBezTo>
                      <a:pt x="6708" y="2295"/>
                      <a:pt x="6708" y="2245"/>
                      <a:pt x="6758" y="2216"/>
                    </a:cubicBezTo>
                    <a:lnTo>
                      <a:pt x="6980" y="2086"/>
                    </a:lnTo>
                    <a:cubicBezTo>
                      <a:pt x="7005" y="2071"/>
                      <a:pt x="7039" y="2064"/>
                      <a:pt x="7074" y="2064"/>
                    </a:cubicBezTo>
                    <a:close/>
                    <a:moveTo>
                      <a:pt x="7901" y="2173"/>
                    </a:moveTo>
                    <a:cubicBezTo>
                      <a:pt x="7935" y="2173"/>
                      <a:pt x="7970" y="2180"/>
                      <a:pt x="7995" y="2195"/>
                    </a:cubicBezTo>
                    <a:lnTo>
                      <a:pt x="8203" y="2316"/>
                    </a:lnTo>
                    <a:cubicBezTo>
                      <a:pt x="8253" y="2352"/>
                      <a:pt x="8253" y="2395"/>
                      <a:pt x="8203" y="2424"/>
                    </a:cubicBezTo>
                    <a:lnTo>
                      <a:pt x="7979" y="2554"/>
                    </a:lnTo>
                    <a:cubicBezTo>
                      <a:pt x="7954" y="2568"/>
                      <a:pt x="7920" y="2576"/>
                      <a:pt x="7886" y="2576"/>
                    </a:cubicBezTo>
                    <a:cubicBezTo>
                      <a:pt x="7852" y="2576"/>
                      <a:pt x="7818" y="2568"/>
                      <a:pt x="7793" y="2554"/>
                    </a:cubicBezTo>
                    <a:lnTo>
                      <a:pt x="7584" y="2431"/>
                    </a:lnTo>
                    <a:cubicBezTo>
                      <a:pt x="7534" y="2402"/>
                      <a:pt x="7534" y="2352"/>
                      <a:pt x="7584" y="2324"/>
                    </a:cubicBezTo>
                    <a:lnTo>
                      <a:pt x="7806" y="2195"/>
                    </a:lnTo>
                    <a:cubicBezTo>
                      <a:pt x="7832" y="2180"/>
                      <a:pt x="7867" y="2173"/>
                      <a:pt x="7901" y="2173"/>
                    </a:cubicBezTo>
                    <a:close/>
                    <a:moveTo>
                      <a:pt x="5723" y="2288"/>
                    </a:moveTo>
                    <a:cubicBezTo>
                      <a:pt x="5757" y="2288"/>
                      <a:pt x="5791" y="2295"/>
                      <a:pt x="5816" y="2309"/>
                    </a:cubicBezTo>
                    <a:lnTo>
                      <a:pt x="6024" y="2431"/>
                    </a:lnTo>
                    <a:cubicBezTo>
                      <a:pt x="6081" y="2461"/>
                      <a:pt x="6081" y="2511"/>
                      <a:pt x="6024" y="2540"/>
                    </a:cubicBezTo>
                    <a:lnTo>
                      <a:pt x="5816" y="2661"/>
                    </a:lnTo>
                    <a:cubicBezTo>
                      <a:pt x="5791" y="2675"/>
                      <a:pt x="5757" y="2683"/>
                      <a:pt x="5723" y="2683"/>
                    </a:cubicBezTo>
                    <a:cubicBezTo>
                      <a:pt x="5688" y="2683"/>
                      <a:pt x="5654" y="2675"/>
                      <a:pt x="5629" y="2661"/>
                    </a:cubicBezTo>
                    <a:lnTo>
                      <a:pt x="5414" y="2540"/>
                    </a:lnTo>
                    <a:cubicBezTo>
                      <a:pt x="5364" y="2511"/>
                      <a:pt x="5364" y="2461"/>
                      <a:pt x="5414" y="2431"/>
                    </a:cubicBezTo>
                    <a:lnTo>
                      <a:pt x="5629" y="2309"/>
                    </a:lnTo>
                    <a:cubicBezTo>
                      <a:pt x="5654" y="2295"/>
                      <a:pt x="5688" y="2288"/>
                      <a:pt x="5723" y="2288"/>
                    </a:cubicBezTo>
                    <a:close/>
                    <a:moveTo>
                      <a:pt x="4932" y="2388"/>
                    </a:moveTo>
                    <a:cubicBezTo>
                      <a:pt x="4967" y="2388"/>
                      <a:pt x="5001" y="2396"/>
                      <a:pt x="5026" y="2410"/>
                    </a:cubicBezTo>
                    <a:lnTo>
                      <a:pt x="5062" y="2431"/>
                    </a:lnTo>
                    <a:cubicBezTo>
                      <a:pt x="5112" y="2461"/>
                      <a:pt x="5112" y="2511"/>
                      <a:pt x="5062" y="2540"/>
                    </a:cubicBezTo>
                    <a:lnTo>
                      <a:pt x="4839" y="2669"/>
                    </a:lnTo>
                    <a:cubicBezTo>
                      <a:pt x="4813" y="2683"/>
                      <a:pt x="4779" y="2690"/>
                      <a:pt x="4745" y="2690"/>
                    </a:cubicBezTo>
                    <a:cubicBezTo>
                      <a:pt x="4710" y="2690"/>
                      <a:pt x="4676" y="2683"/>
                      <a:pt x="4651" y="2669"/>
                    </a:cubicBezTo>
                    <a:lnTo>
                      <a:pt x="4615" y="2647"/>
                    </a:lnTo>
                    <a:cubicBezTo>
                      <a:pt x="4565" y="2617"/>
                      <a:pt x="4565" y="2567"/>
                      <a:pt x="4615" y="2540"/>
                    </a:cubicBezTo>
                    <a:lnTo>
                      <a:pt x="4839" y="2410"/>
                    </a:lnTo>
                    <a:cubicBezTo>
                      <a:pt x="4864" y="2396"/>
                      <a:pt x="4898" y="2388"/>
                      <a:pt x="4932" y="2388"/>
                    </a:cubicBezTo>
                    <a:close/>
                    <a:moveTo>
                      <a:pt x="8655" y="2295"/>
                    </a:moveTo>
                    <a:cubicBezTo>
                      <a:pt x="8689" y="2295"/>
                      <a:pt x="8723" y="2302"/>
                      <a:pt x="8748" y="2316"/>
                    </a:cubicBezTo>
                    <a:lnTo>
                      <a:pt x="8971" y="2445"/>
                    </a:lnTo>
                    <a:cubicBezTo>
                      <a:pt x="9023" y="2474"/>
                      <a:pt x="9023" y="2524"/>
                      <a:pt x="8964" y="2554"/>
                    </a:cubicBezTo>
                    <a:lnTo>
                      <a:pt x="8755" y="2676"/>
                    </a:lnTo>
                    <a:cubicBezTo>
                      <a:pt x="8730" y="2690"/>
                      <a:pt x="8696" y="2697"/>
                      <a:pt x="8662" y="2697"/>
                    </a:cubicBezTo>
                    <a:cubicBezTo>
                      <a:pt x="8628" y="2697"/>
                      <a:pt x="8594" y="2690"/>
                      <a:pt x="8569" y="2676"/>
                    </a:cubicBezTo>
                    <a:lnTo>
                      <a:pt x="8346" y="2547"/>
                    </a:lnTo>
                    <a:cubicBezTo>
                      <a:pt x="8296" y="2517"/>
                      <a:pt x="8296" y="2467"/>
                      <a:pt x="8346" y="2438"/>
                    </a:cubicBezTo>
                    <a:lnTo>
                      <a:pt x="8562" y="2316"/>
                    </a:lnTo>
                    <a:cubicBezTo>
                      <a:pt x="8587" y="2302"/>
                      <a:pt x="8621" y="2295"/>
                      <a:pt x="8655" y="2295"/>
                    </a:cubicBezTo>
                    <a:close/>
                    <a:moveTo>
                      <a:pt x="9561" y="2338"/>
                    </a:moveTo>
                    <a:cubicBezTo>
                      <a:pt x="9595" y="2338"/>
                      <a:pt x="9629" y="2345"/>
                      <a:pt x="9654" y="2359"/>
                    </a:cubicBezTo>
                    <a:lnTo>
                      <a:pt x="9877" y="2488"/>
                    </a:lnTo>
                    <a:cubicBezTo>
                      <a:pt x="9928" y="2517"/>
                      <a:pt x="9928" y="2561"/>
                      <a:pt x="9870" y="2597"/>
                    </a:cubicBezTo>
                    <a:lnTo>
                      <a:pt x="9661" y="2719"/>
                    </a:lnTo>
                    <a:cubicBezTo>
                      <a:pt x="9636" y="2733"/>
                      <a:pt x="9602" y="2740"/>
                      <a:pt x="9568" y="2740"/>
                    </a:cubicBezTo>
                    <a:cubicBezTo>
                      <a:pt x="9534" y="2740"/>
                      <a:pt x="9500" y="2733"/>
                      <a:pt x="9475" y="2719"/>
                    </a:cubicBezTo>
                    <a:lnTo>
                      <a:pt x="9252" y="2590"/>
                    </a:lnTo>
                    <a:cubicBezTo>
                      <a:pt x="9202" y="2561"/>
                      <a:pt x="9202" y="2511"/>
                      <a:pt x="9259" y="2481"/>
                    </a:cubicBezTo>
                    <a:lnTo>
                      <a:pt x="9468" y="2359"/>
                    </a:lnTo>
                    <a:cubicBezTo>
                      <a:pt x="9493" y="2345"/>
                      <a:pt x="9527" y="2338"/>
                      <a:pt x="9561" y="2338"/>
                    </a:cubicBezTo>
                    <a:close/>
                    <a:moveTo>
                      <a:pt x="6585" y="2345"/>
                    </a:moveTo>
                    <a:cubicBezTo>
                      <a:pt x="6619" y="2345"/>
                      <a:pt x="6653" y="2353"/>
                      <a:pt x="6678" y="2367"/>
                    </a:cubicBezTo>
                    <a:lnTo>
                      <a:pt x="6916" y="2511"/>
                    </a:lnTo>
                    <a:cubicBezTo>
                      <a:pt x="6966" y="2540"/>
                      <a:pt x="6966" y="2590"/>
                      <a:pt x="6916" y="2617"/>
                    </a:cubicBezTo>
                    <a:lnTo>
                      <a:pt x="6678" y="2756"/>
                    </a:lnTo>
                    <a:cubicBezTo>
                      <a:pt x="6650" y="2769"/>
                      <a:pt x="6616" y="2776"/>
                      <a:pt x="6582" y="2776"/>
                    </a:cubicBezTo>
                    <a:cubicBezTo>
                      <a:pt x="6548" y="2776"/>
                      <a:pt x="6514" y="2769"/>
                      <a:pt x="6485" y="2756"/>
                    </a:cubicBezTo>
                    <a:lnTo>
                      <a:pt x="6247" y="2617"/>
                    </a:lnTo>
                    <a:cubicBezTo>
                      <a:pt x="6197" y="2590"/>
                      <a:pt x="6197" y="2540"/>
                      <a:pt x="6254" y="2511"/>
                    </a:cubicBezTo>
                    <a:lnTo>
                      <a:pt x="6492" y="2367"/>
                    </a:lnTo>
                    <a:cubicBezTo>
                      <a:pt x="6517" y="2353"/>
                      <a:pt x="6551" y="2345"/>
                      <a:pt x="6585" y="2345"/>
                    </a:cubicBezTo>
                    <a:close/>
                    <a:moveTo>
                      <a:pt x="7408" y="2461"/>
                    </a:moveTo>
                    <a:cubicBezTo>
                      <a:pt x="7442" y="2461"/>
                      <a:pt x="7476" y="2467"/>
                      <a:pt x="7505" y="2481"/>
                    </a:cubicBezTo>
                    <a:lnTo>
                      <a:pt x="7713" y="2604"/>
                    </a:lnTo>
                    <a:cubicBezTo>
                      <a:pt x="7763" y="2633"/>
                      <a:pt x="7763" y="2683"/>
                      <a:pt x="7713" y="2712"/>
                    </a:cubicBezTo>
                    <a:lnTo>
                      <a:pt x="7491" y="2833"/>
                    </a:lnTo>
                    <a:cubicBezTo>
                      <a:pt x="7466" y="2851"/>
                      <a:pt x="7432" y="2860"/>
                      <a:pt x="7398" y="2860"/>
                    </a:cubicBezTo>
                    <a:cubicBezTo>
                      <a:pt x="7364" y="2860"/>
                      <a:pt x="7329" y="2851"/>
                      <a:pt x="7304" y="2833"/>
                    </a:cubicBezTo>
                    <a:lnTo>
                      <a:pt x="7096" y="2712"/>
                    </a:lnTo>
                    <a:cubicBezTo>
                      <a:pt x="7046" y="2683"/>
                      <a:pt x="7046" y="2633"/>
                      <a:pt x="7096" y="2604"/>
                    </a:cubicBezTo>
                    <a:lnTo>
                      <a:pt x="7311" y="2481"/>
                    </a:lnTo>
                    <a:cubicBezTo>
                      <a:pt x="7340" y="2467"/>
                      <a:pt x="7374" y="2461"/>
                      <a:pt x="7408" y="2461"/>
                    </a:cubicBezTo>
                    <a:close/>
                    <a:moveTo>
                      <a:pt x="4440" y="2668"/>
                    </a:moveTo>
                    <a:cubicBezTo>
                      <a:pt x="4474" y="2668"/>
                      <a:pt x="4508" y="2675"/>
                      <a:pt x="4537" y="2690"/>
                    </a:cubicBezTo>
                    <a:lnTo>
                      <a:pt x="4565" y="2712"/>
                    </a:lnTo>
                    <a:cubicBezTo>
                      <a:pt x="4624" y="2740"/>
                      <a:pt x="4624" y="2790"/>
                      <a:pt x="4565" y="2819"/>
                    </a:cubicBezTo>
                    <a:lnTo>
                      <a:pt x="4386" y="2928"/>
                    </a:lnTo>
                    <a:cubicBezTo>
                      <a:pt x="4357" y="2942"/>
                      <a:pt x="4323" y="2949"/>
                      <a:pt x="4290" y="2949"/>
                    </a:cubicBezTo>
                    <a:cubicBezTo>
                      <a:pt x="4257" y="2949"/>
                      <a:pt x="4224" y="2942"/>
                      <a:pt x="4199" y="2928"/>
                    </a:cubicBezTo>
                    <a:lnTo>
                      <a:pt x="4163" y="2906"/>
                    </a:lnTo>
                    <a:cubicBezTo>
                      <a:pt x="4113" y="2876"/>
                      <a:pt x="4113" y="2826"/>
                      <a:pt x="4163" y="2799"/>
                    </a:cubicBezTo>
                    <a:lnTo>
                      <a:pt x="4349" y="2690"/>
                    </a:lnTo>
                    <a:cubicBezTo>
                      <a:pt x="4374" y="2675"/>
                      <a:pt x="4407" y="2668"/>
                      <a:pt x="4440" y="2668"/>
                    </a:cubicBezTo>
                    <a:close/>
                    <a:moveTo>
                      <a:pt x="5241" y="2568"/>
                    </a:moveTo>
                    <a:cubicBezTo>
                      <a:pt x="5275" y="2568"/>
                      <a:pt x="5309" y="2575"/>
                      <a:pt x="5334" y="2590"/>
                    </a:cubicBezTo>
                    <a:lnTo>
                      <a:pt x="5543" y="2712"/>
                    </a:lnTo>
                    <a:cubicBezTo>
                      <a:pt x="5600" y="2740"/>
                      <a:pt x="5593" y="2790"/>
                      <a:pt x="5543" y="2819"/>
                    </a:cubicBezTo>
                    <a:lnTo>
                      <a:pt x="5321" y="2949"/>
                    </a:lnTo>
                    <a:cubicBezTo>
                      <a:pt x="5296" y="2963"/>
                      <a:pt x="5263" y="2971"/>
                      <a:pt x="5230" y="2971"/>
                    </a:cubicBezTo>
                    <a:cubicBezTo>
                      <a:pt x="5196" y="2971"/>
                      <a:pt x="5162" y="2963"/>
                      <a:pt x="5133" y="2949"/>
                    </a:cubicBezTo>
                    <a:lnTo>
                      <a:pt x="4926" y="2826"/>
                    </a:lnTo>
                    <a:cubicBezTo>
                      <a:pt x="4874" y="2799"/>
                      <a:pt x="4874" y="2747"/>
                      <a:pt x="4926" y="2719"/>
                    </a:cubicBezTo>
                    <a:lnTo>
                      <a:pt x="5148" y="2590"/>
                    </a:lnTo>
                    <a:cubicBezTo>
                      <a:pt x="5173" y="2575"/>
                      <a:pt x="5207" y="2568"/>
                      <a:pt x="5241" y="2568"/>
                    </a:cubicBezTo>
                    <a:close/>
                    <a:moveTo>
                      <a:pt x="8179" y="2572"/>
                    </a:moveTo>
                    <a:cubicBezTo>
                      <a:pt x="8212" y="2572"/>
                      <a:pt x="8243" y="2580"/>
                      <a:pt x="8267" y="2597"/>
                    </a:cubicBezTo>
                    <a:lnTo>
                      <a:pt x="8483" y="2719"/>
                    </a:lnTo>
                    <a:cubicBezTo>
                      <a:pt x="8540" y="2756"/>
                      <a:pt x="8533" y="2799"/>
                      <a:pt x="8483" y="2833"/>
                    </a:cubicBezTo>
                    <a:lnTo>
                      <a:pt x="8267" y="2956"/>
                    </a:lnTo>
                    <a:cubicBezTo>
                      <a:pt x="8239" y="2970"/>
                      <a:pt x="8205" y="2978"/>
                      <a:pt x="8171" y="2978"/>
                    </a:cubicBezTo>
                    <a:cubicBezTo>
                      <a:pt x="8138" y="2978"/>
                      <a:pt x="8106" y="2970"/>
                      <a:pt x="8081" y="2956"/>
                    </a:cubicBezTo>
                    <a:lnTo>
                      <a:pt x="7858" y="2833"/>
                    </a:lnTo>
                    <a:cubicBezTo>
                      <a:pt x="7806" y="2799"/>
                      <a:pt x="7806" y="2756"/>
                      <a:pt x="7858" y="2719"/>
                    </a:cubicBezTo>
                    <a:lnTo>
                      <a:pt x="8081" y="2597"/>
                    </a:lnTo>
                    <a:cubicBezTo>
                      <a:pt x="8107" y="2581"/>
                      <a:pt x="8143" y="2572"/>
                      <a:pt x="8179" y="2572"/>
                    </a:cubicBezTo>
                    <a:close/>
                    <a:moveTo>
                      <a:pt x="9080" y="2613"/>
                    </a:moveTo>
                    <a:cubicBezTo>
                      <a:pt x="9114" y="2613"/>
                      <a:pt x="9148" y="2622"/>
                      <a:pt x="9173" y="2640"/>
                    </a:cubicBezTo>
                    <a:lnTo>
                      <a:pt x="9388" y="2762"/>
                    </a:lnTo>
                    <a:cubicBezTo>
                      <a:pt x="9438" y="2790"/>
                      <a:pt x="9438" y="2842"/>
                      <a:pt x="9388" y="2869"/>
                    </a:cubicBezTo>
                    <a:lnTo>
                      <a:pt x="9173" y="2999"/>
                    </a:lnTo>
                    <a:cubicBezTo>
                      <a:pt x="9144" y="3013"/>
                      <a:pt x="9110" y="3021"/>
                      <a:pt x="9076" y="3021"/>
                    </a:cubicBezTo>
                    <a:cubicBezTo>
                      <a:pt x="9042" y="3021"/>
                      <a:pt x="9008" y="3013"/>
                      <a:pt x="8980" y="2999"/>
                    </a:cubicBezTo>
                    <a:lnTo>
                      <a:pt x="8764" y="2869"/>
                    </a:lnTo>
                    <a:cubicBezTo>
                      <a:pt x="8712" y="2842"/>
                      <a:pt x="8712" y="2790"/>
                      <a:pt x="8764" y="2762"/>
                    </a:cubicBezTo>
                    <a:lnTo>
                      <a:pt x="8986" y="2640"/>
                    </a:lnTo>
                    <a:cubicBezTo>
                      <a:pt x="9011" y="2622"/>
                      <a:pt x="9046" y="2613"/>
                      <a:pt x="9080" y="2613"/>
                    </a:cubicBezTo>
                    <a:close/>
                    <a:moveTo>
                      <a:pt x="6074" y="2640"/>
                    </a:moveTo>
                    <a:cubicBezTo>
                      <a:pt x="6109" y="2640"/>
                      <a:pt x="6143" y="2647"/>
                      <a:pt x="6168" y="2661"/>
                    </a:cubicBezTo>
                    <a:lnTo>
                      <a:pt x="6406" y="2806"/>
                    </a:lnTo>
                    <a:cubicBezTo>
                      <a:pt x="6456" y="2833"/>
                      <a:pt x="6456" y="2876"/>
                      <a:pt x="6406" y="2912"/>
                    </a:cubicBezTo>
                    <a:lnTo>
                      <a:pt x="6190" y="3035"/>
                    </a:lnTo>
                    <a:cubicBezTo>
                      <a:pt x="6165" y="3050"/>
                      <a:pt x="6133" y="3057"/>
                      <a:pt x="6099" y="3057"/>
                    </a:cubicBezTo>
                    <a:cubicBezTo>
                      <a:pt x="6066" y="3057"/>
                      <a:pt x="6032" y="3050"/>
                      <a:pt x="6004" y="3035"/>
                    </a:cubicBezTo>
                    <a:lnTo>
                      <a:pt x="5766" y="2892"/>
                    </a:lnTo>
                    <a:cubicBezTo>
                      <a:pt x="5716" y="2862"/>
                      <a:pt x="5716" y="2812"/>
                      <a:pt x="5766" y="2783"/>
                    </a:cubicBezTo>
                    <a:lnTo>
                      <a:pt x="5981" y="2661"/>
                    </a:lnTo>
                    <a:cubicBezTo>
                      <a:pt x="6006" y="2647"/>
                      <a:pt x="6040" y="2640"/>
                      <a:pt x="6074" y="2640"/>
                    </a:cubicBezTo>
                    <a:close/>
                    <a:moveTo>
                      <a:pt x="6921" y="2740"/>
                    </a:moveTo>
                    <a:cubicBezTo>
                      <a:pt x="6954" y="2740"/>
                      <a:pt x="6988" y="2748"/>
                      <a:pt x="7016" y="2762"/>
                    </a:cubicBezTo>
                    <a:lnTo>
                      <a:pt x="7225" y="2885"/>
                    </a:lnTo>
                    <a:cubicBezTo>
                      <a:pt x="7275" y="2912"/>
                      <a:pt x="7275" y="2963"/>
                      <a:pt x="7225" y="2992"/>
                    </a:cubicBezTo>
                    <a:lnTo>
                      <a:pt x="6980" y="3128"/>
                    </a:lnTo>
                    <a:cubicBezTo>
                      <a:pt x="6955" y="3146"/>
                      <a:pt x="6923" y="3155"/>
                      <a:pt x="6890" y="3155"/>
                    </a:cubicBezTo>
                    <a:cubicBezTo>
                      <a:pt x="6856" y="3155"/>
                      <a:pt x="6822" y="3146"/>
                      <a:pt x="6794" y="3128"/>
                    </a:cubicBezTo>
                    <a:lnTo>
                      <a:pt x="6585" y="3006"/>
                    </a:lnTo>
                    <a:cubicBezTo>
                      <a:pt x="6535" y="2978"/>
                      <a:pt x="6535" y="2928"/>
                      <a:pt x="6585" y="2899"/>
                    </a:cubicBezTo>
                    <a:lnTo>
                      <a:pt x="6830" y="2762"/>
                    </a:lnTo>
                    <a:cubicBezTo>
                      <a:pt x="6855" y="2748"/>
                      <a:pt x="6887" y="2740"/>
                      <a:pt x="6921" y="2740"/>
                    </a:cubicBezTo>
                    <a:close/>
                    <a:moveTo>
                      <a:pt x="4748" y="2849"/>
                    </a:moveTo>
                    <a:cubicBezTo>
                      <a:pt x="4781" y="2849"/>
                      <a:pt x="4813" y="2856"/>
                      <a:pt x="4839" y="2869"/>
                    </a:cubicBezTo>
                    <a:lnTo>
                      <a:pt x="5055" y="2999"/>
                    </a:lnTo>
                    <a:cubicBezTo>
                      <a:pt x="5105" y="3028"/>
                      <a:pt x="5105" y="3071"/>
                      <a:pt x="5055" y="3107"/>
                    </a:cubicBezTo>
                    <a:lnTo>
                      <a:pt x="4867" y="3207"/>
                    </a:lnTo>
                    <a:cubicBezTo>
                      <a:pt x="4842" y="3226"/>
                      <a:pt x="4808" y="3235"/>
                      <a:pt x="4774" y="3235"/>
                    </a:cubicBezTo>
                    <a:cubicBezTo>
                      <a:pt x="4740" y="3235"/>
                      <a:pt x="4706" y="3226"/>
                      <a:pt x="4681" y="3207"/>
                    </a:cubicBezTo>
                    <a:lnTo>
                      <a:pt x="4465" y="3085"/>
                    </a:lnTo>
                    <a:cubicBezTo>
                      <a:pt x="4415" y="3057"/>
                      <a:pt x="4415" y="3006"/>
                      <a:pt x="4472" y="2978"/>
                    </a:cubicBezTo>
                    <a:lnTo>
                      <a:pt x="4651" y="2869"/>
                    </a:lnTo>
                    <a:cubicBezTo>
                      <a:pt x="4681" y="2856"/>
                      <a:pt x="4715" y="2849"/>
                      <a:pt x="4748" y="2849"/>
                    </a:cubicBezTo>
                    <a:close/>
                    <a:moveTo>
                      <a:pt x="3984" y="2935"/>
                    </a:moveTo>
                    <a:cubicBezTo>
                      <a:pt x="4018" y="2935"/>
                      <a:pt x="4052" y="2942"/>
                      <a:pt x="4077" y="2956"/>
                    </a:cubicBezTo>
                    <a:lnTo>
                      <a:pt x="4113" y="2978"/>
                    </a:lnTo>
                    <a:cubicBezTo>
                      <a:pt x="4163" y="3006"/>
                      <a:pt x="4163" y="3057"/>
                      <a:pt x="4113" y="3085"/>
                    </a:cubicBezTo>
                    <a:lnTo>
                      <a:pt x="3875" y="3221"/>
                    </a:lnTo>
                    <a:cubicBezTo>
                      <a:pt x="3846" y="3236"/>
                      <a:pt x="3812" y="3243"/>
                      <a:pt x="3779" y="3243"/>
                    </a:cubicBezTo>
                    <a:cubicBezTo>
                      <a:pt x="3746" y="3243"/>
                      <a:pt x="3714" y="3236"/>
                      <a:pt x="3689" y="3221"/>
                    </a:cubicBezTo>
                    <a:lnTo>
                      <a:pt x="3652" y="3201"/>
                    </a:lnTo>
                    <a:cubicBezTo>
                      <a:pt x="3602" y="3171"/>
                      <a:pt x="3602" y="3121"/>
                      <a:pt x="3652" y="3092"/>
                    </a:cubicBezTo>
                    <a:lnTo>
                      <a:pt x="3890" y="2956"/>
                    </a:lnTo>
                    <a:cubicBezTo>
                      <a:pt x="3915" y="2942"/>
                      <a:pt x="3950" y="2935"/>
                      <a:pt x="3984" y="2935"/>
                    </a:cubicBezTo>
                    <a:close/>
                    <a:moveTo>
                      <a:pt x="7681" y="2856"/>
                    </a:moveTo>
                    <a:cubicBezTo>
                      <a:pt x="7714" y="2856"/>
                      <a:pt x="7746" y="2862"/>
                      <a:pt x="7772" y="2876"/>
                    </a:cubicBezTo>
                    <a:lnTo>
                      <a:pt x="7995" y="3006"/>
                    </a:lnTo>
                    <a:cubicBezTo>
                      <a:pt x="8045" y="3035"/>
                      <a:pt x="8045" y="3085"/>
                      <a:pt x="7995" y="3114"/>
                    </a:cubicBezTo>
                    <a:lnTo>
                      <a:pt x="7779" y="3237"/>
                    </a:lnTo>
                    <a:cubicBezTo>
                      <a:pt x="7748" y="3256"/>
                      <a:pt x="7712" y="3265"/>
                      <a:pt x="7677" y="3265"/>
                    </a:cubicBezTo>
                    <a:cubicBezTo>
                      <a:pt x="7646" y="3265"/>
                      <a:pt x="7615" y="3258"/>
                      <a:pt x="7591" y="3244"/>
                    </a:cubicBezTo>
                    <a:lnTo>
                      <a:pt x="7368" y="3114"/>
                    </a:lnTo>
                    <a:cubicBezTo>
                      <a:pt x="7318" y="3085"/>
                      <a:pt x="7318" y="3035"/>
                      <a:pt x="7368" y="3006"/>
                    </a:cubicBezTo>
                    <a:lnTo>
                      <a:pt x="7584" y="2876"/>
                    </a:lnTo>
                    <a:cubicBezTo>
                      <a:pt x="7613" y="2862"/>
                      <a:pt x="7647" y="2856"/>
                      <a:pt x="7681" y="2856"/>
                    </a:cubicBezTo>
                    <a:close/>
                    <a:moveTo>
                      <a:pt x="8588" y="2899"/>
                    </a:moveTo>
                    <a:cubicBezTo>
                      <a:pt x="8621" y="2899"/>
                      <a:pt x="8655" y="2906"/>
                      <a:pt x="8685" y="2919"/>
                    </a:cubicBezTo>
                    <a:lnTo>
                      <a:pt x="8900" y="3049"/>
                    </a:lnTo>
                    <a:cubicBezTo>
                      <a:pt x="8950" y="3078"/>
                      <a:pt x="8950" y="3128"/>
                      <a:pt x="8900" y="3157"/>
                    </a:cubicBezTo>
                    <a:lnTo>
                      <a:pt x="8685" y="3280"/>
                    </a:lnTo>
                    <a:cubicBezTo>
                      <a:pt x="8655" y="3294"/>
                      <a:pt x="8621" y="3301"/>
                      <a:pt x="8588" y="3301"/>
                    </a:cubicBezTo>
                    <a:cubicBezTo>
                      <a:pt x="8555" y="3301"/>
                      <a:pt x="8522" y="3294"/>
                      <a:pt x="8497" y="3280"/>
                    </a:cubicBezTo>
                    <a:lnTo>
                      <a:pt x="8274" y="3157"/>
                    </a:lnTo>
                    <a:cubicBezTo>
                      <a:pt x="8224" y="3128"/>
                      <a:pt x="8224" y="3078"/>
                      <a:pt x="8274" y="3049"/>
                    </a:cubicBezTo>
                    <a:lnTo>
                      <a:pt x="8497" y="2919"/>
                    </a:lnTo>
                    <a:cubicBezTo>
                      <a:pt x="8522" y="2906"/>
                      <a:pt x="8555" y="2899"/>
                      <a:pt x="8588" y="2899"/>
                    </a:cubicBezTo>
                    <a:close/>
                    <a:moveTo>
                      <a:pt x="5593" y="2920"/>
                    </a:moveTo>
                    <a:cubicBezTo>
                      <a:pt x="5627" y="2920"/>
                      <a:pt x="5661" y="2927"/>
                      <a:pt x="5686" y="2942"/>
                    </a:cubicBezTo>
                    <a:lnTo>
                      <a:pt x="5924" y="3078"/>
                    </a:lnTo>
                    <a:cubicBezTo>
                      <a:pt x="5974" y="3107"/>
                      <a:pt x="5974" y="3157"/>
                      <a:pt x="5924" y="3187"/>
                    </a:cubicBezTo>
                    <a:lnTo>
                      <a:pt x="5702" y="3316"/>
                    </a:lnTo>
                    <a:cubicBezTo>
                      <a:pt x="5676" y="3330"/>
                      <a:pt x="5641" y="3337"/>
                      <a:pt x="5607" y="3337"/>
                    </a:cubicBezTo>
                    <a:cubicBezTo>
                      <a:pt x="5573" y="3337"/>
                      <a:pt x="5539" y="3330"/>
                      <a:pt x="5514" y="3316"/>
                    </a:cubicBezTo>
                    <a:lnTo>
                      <a:pt x="5277" y="3178"/>
                    </a:lnTo>
                    <a:cubicBezTo>
                      <a:pt x="5227" y="3151"/>
                      <a:pt x="5227" y="3101"/>
                      <a:pt x="5277" y="3071"/>
                    </a:cubicBezTo>
                    <a:lnTo>
                      <a:pt x="5500" y="2942"/>
                    </a:lnTo>
                    <a:cubicBezTo>
                      <a:pt x="5525" y="2927"/>
                      <a:pt x="5559" y="2920"/>
                      <a:pt x="5593" y="2920"/>
                    </a:cubicBezTo>
                    <a:close/>
                    <a:moveTo>
                      <a:pt x="6410" y="3035"/>
                    </a:moveTo>
                    <a:cubicBezTo>
                      <a:pt x="6443" y="3035"/>
                      <a:pt x="6477" y="3043"/>
                      <a:pt x="6506" y="3057"/>
                    </a:cubicBezTo>
                    <a:lnTo>
                      <a:pt x="6714" y="3178"/>
                    </a:lnTo>
                    <a:cubicBezTo>
                      <a:pt x="6765" y="3207"/>
                      <a:pt x="6765" y="3258"/>
                      <a:pt x="6714" y="3287"/>
                    </a:cubicBezTo>
                    <a:lnTo>
                      <a:pt x="6499" y="3409"/>
                    </a:lnTo>
                    <a:cubicBezTo>
                      <a:pt x="6474" y="3423"/>
                      <a:pt x="6440" y="3430"/>
                      <a:pt x="6406" y="3430"/>
                    </a:cubicBezTo>
                    <a:cubicBezTo>
                      <a:pt x="6372" y="3430"/>
                      <a:pt x="6338" y="3423"/>
                      <a:pt x="6313" y="3409"/>
                    </a:cubicBezTo>
                    <a:lnTo>
                      <a:pt x="6104" y="3287"/>
                    </a:lnTo>
                    <a:cubicBezTo>
                      <a:pt x="6054" y="3258"/>
                      <a:pt x="6054" y="3207"/>
                      <a:pt x="6104" y="3178"/>
                    </a:cubicBezTo>
                    <a:lnTo>
                      <a:pt x="6319" y="3057"/>
                    </a:lnTo>
                    <a:cubicBezTo>
                      <a:pt x="6344" y="3043"/>
                      <a:pt x="6377" y="3035"/>
                      <a:pt x="6410" y="3035"/>
                    </a:cubicBezTo>
                    <a:close/>
                    <a:moveTo>
                      <a:pt x="3473" y="3229"/>
                    </a:moveTo>
                    <a:cubicBezTo>
                      <a:pt x="3507" y="3229"/>
                      <a:pt x="3541" y="3236"/>
                      <a:pt x="3566" y="3251"/>
                    </a:cubicBezTo>
                    <a:lnTo>
                      <a:pt x="3602" y="3273"/>
                    </a:lnTo>
                    <a:cubicBezTo>
                      <a:pt x="3652" y="3301"/>
                      <a:pt x="3652" y="3351"/>
                      <a:pt x="3602" y="3380"/>
                    </a:cubicBezTo>
                    <a:lnTo>
                      <a:pt x="3394" y="3502"/>
                    </a:lnTo>
                    <a:cubicBezTo>
                      <a:pt x="3365" y="3517"/>
                      <a:pt x="3331" y="3524"/>
                      <a:pt x="3297" y="3524"/>
                    </a:cubicBezTo>
                    <a:cubicBezTo>
                      <a:pt x="3263" y="3524"/>
                      <a:pt x="3229" y="3517"/>
                      <a:pt x="3200" y="3502"/>
                    </a:cubicBezTo>
                    <a:lnTo>
                      <a:pt x="3171" y="3480"/>
                    </a:lnTo>
                    <a:cubicBezTo>
                      <a:pt x="3114" y="3452"/>
                      <a:pt x="3114" y="3402"/>
                      <a:pt x="3171" y="3373"/>
                    </a:cubicBezTo>
                    <a:lnTo>
                      <a:pt x="3380" y="3251"/>
                    </a:lnTo>
                    <a:cubicBezTo>
                      <a:pt x="3405" y="3236"/>
                      <a:pt x="3439" y="3229"/>
                      <a:pt x="3473" y="3229"/>
                    </a:cubicBezTo>
                    <a:close/>
                    <a:moveTo>
                      <a:pt x="4292" y="3114"/>
                    </a:moveTo>
                    <a:cubicBezTo>
                      <a:pt x="4326" y="3114"/>
                      <a:pt x="4361" y="3121"/>
                      <a:pt x="4386" y="3135"/>
                    </a:cubicBezTo>
                    <a:lnTo>
                      <a:pt x="4601" y="3258"/>
                    </a:lnTo>
                    <a:cubicBezTo>
                      <a:pt x="4651" y="3287"/>
                      <a:pt x="4651" y="3337"/>
                      <a:pt x="4594" y="3366"/>
                    </a:cubicBezTo>
                    <a:lnTo>
                      <a:pt x="4356" y="3502"/>
                    </a:lnTo>
                    <a:cubicBezTo>
                      <a:pt x="4331" y="3521"/>
                      <a:pt x="4297" y="3530"/>
                      <a:pt x="4263" y="3530"/>
                    </a:cubicBezTo>
                    <a:cubicBezTo>
                      <a:pt x="4229" y="3530"/>
                      <a:pt x="4195" y="3521"/>
                      <a:pt x="4170" y="3502"/>
                    </a:cubicBezTo>
                    <a:lnTo>
                      <a:pt x="3961" y="3380"/>
                    </a:lnTo>
                    <a:cubicBezTo>
                      <a:pt x="3904" y="3351"/>
                      <a:pt x="3911" y="3301"/>
                      <a:pt x="3961" y="3273"/>
                    </a:cubicBezTo>
                    <a:lnTo>
                      <a:pt x="4199" y="3135"/>
                    </a:lnTo>
                    <a:cubicBezTo>
                      <a:pt x="4224" y="3121"/>
                      <a:pt x="4258" y="3114"/>
                      <a:pt x="4292" y="3114"/>
                    </a:cubicBezTo>
                    <a:close/>
                    <a:moveTo>
                      <a:pt x="7192" y="3135"/>
                    </a:moveTo>
                    <a:cubicBezTo>
                      <a:pt x="7225" y="3135"/>
                      <a:pt x="7257" y="3143"/>
                      <a:pt x="7282" y="3157"/>
                    </a:cubicBezTo>
                    <a:lnTo>
                      <a:pt x="7505" y="3287"/>
                    </a:lnTo>
                    <a:cubicBezTo>
                      <a:pt x="7556" y="3316"/>
                      <a:pt x="7556" y="3366"/>
                      <a:pt x="7505" y="3394"/>
                    </a:cubicBezTo>
                    <a:lnTo>
                      <a:pt x="7268" y="3532"/>
                    </a:lnTo>
                    <a:cubicBezTo>
                      <a:pt x="7243" y="3549"/>
                      <a:pt x="7209" y="3558"/>
                      <a:pt x="7175" y="3558"/>
                    </a:cubicBezTo>
                    <a:cubicBezTo>
                      <a:pt x="7141" y="3558"/>
                      <a:pt x="7107" y="3549"/>
                      <a:pt x="7082" y="3532"/>
                    </a:cubicBezTo>
                    <a:lnTo>
                      <a:pt x="6858" y="3409"/>
                    </a:lnTo>
                    <a:cubicBezTo>
                      <a:pt x="6808" y="3380"/>
                      <a:pt x="6808" y="3330"/>
                      <a:pt x="6858" y="3301"/>
                    </a:cubicBezTo>
                    <a:lnTo>
                      <a:pt x="7103" y="3157"/>
                    </a:lnTo>
                    <a:cubicBezTo>
                      <a:pt x="7128" y="3143"/>
                      <a:pt x="7160" y="3135"/>
                      <a:pt x="7192" y="3135"/>
                    </a:cubicBezTo>
                    <a:close/>
                    <a:moveTo>
                      <a:pt x="5100" y="3203"/>
                    </a:moveTo>
                    <a:cubicBezTo>
                      <a:pt x="5134" y="3203"/>
                      <a:pt x="5166" y="3212"/>
                      <a:pt x="5191" y="3230"/>
                    </a:cubicBezTo>
                    <a:lnTo>
                      <a:pt x="5434" y="3366"/>
                    </a:lnTo>
                    <a:cubicBezTo>
                      <a:pt x="5486" y="3394"/>
                      <a:pt x="5486" y="3446"/>
                      <a:pt x="5428" y="3473"/>
                    </a:cubicBezTo>
                    <a:lnTo>
                      <a:pt x="5248" y="3582"/>
                    </a:lnTo>
                    <a:cubicBezTo>
                      <a:pt x="5220" y="3596"/>
                      <a:pt x="5186" y="3603"/>
                      <a:pt x="5152" y="3603"/>
                    </a:cubicBezTo>
                    <a:cubicBezTo>
                      <a:pt x="5119" y="3603"/>
                      <a:pt x="5087" y="3596"/>
                      <a:pt x="5062" y="3582"/>
                    </a:cubicBezTo>
                    <a:lnTo>
                      <a:pt x="4824" y="3446"/>
                    </a:lnTo>
                    <a:cubicBezTo>
                      <a:pt x="4767" y="3409"/>
                      <a:pt x="4767" y="3366"/>
                      <a:pt x="4824" y="3330"/>
                    </a:cubicBezTo>
                    <a:lnTo>
                      <a:pt x="5003" y="3230"/>
                    </a:lnTo>
                    <a:cubicBezTo>
                      <a:pt x="5032" y="3212"/>
                      <a:pt x="5067" y="3203"/>
                      <a:pt x="5100" y="3203"/>
                    </a:cubicBezTo>
                    <a:close/>
                    <a:moveTo>
                      <a:pt x="5928" y="3315"/>
                    </a:moveTo>
                    <a:cubicBezTo>
                      <a:pt x="5962" y="3315"/>
                      <a:pt x="5996" y="3322"/>
                      <a:pt x="6024" y="3337"/>
                    </a:cubicBezTo>
                    <a:lnTo>
                      <a:pt x="6233" y="3459"/>
                    </a:lnTo>
                    <a:cubicBezTo>
                      <a:pt x="6283" y="3489"/>
                      <a:pt x="6283" y="3539"/>
                      <a:pt x="6233" y="3566"/>
                    </a:cubicBezTo>
                    <a:lnTo>
                      <a:pt x="6011" y="3696"/>
                    </a:lnTo>
                    <a:cubicBezTo>
                      <a:pt x="5986" y="3710"/>
                      <a:pt x="5952" y="3718"/>
                      <a:pt x="5917" y="3718"/>
                    </a:cubicBezTo>
                    <a:cubicBezTo>
                      <a:pt x="5883" y="3718"/>
                      <a:pt x="5848" y="3710"/>
                      <a:pt x="5823" y="3696"/>
                    </a:cubicBezTo>
                    <a:lnTo>
                      <a:pt x="5616" y="3575"/>
                    </a:lnTo>
                    <a:cubicBezTo>
                      <a:pt x="5557" y="3546"/>
                      <a:pt x="5564" y="3496"/>
                      <a:pt x="5616" y="3466"/>
                    </a:cubicBezTo>
                    <a:lnTo>
                      <a:pt x="5831" y="3337"/>
                    </a:lnTo>
                    <a:cubicBezTo>
                      <a:pt x="5860" y="3322"/>
                      <a:pt x="5894" y="3315"/>
                      <a:pt x="5928" y="3315"/>
                    </a:cubicBezTo>
                    <a:close/>
                    <a:moveTo>
                      <a:pt x="3782" y="3409"/>
                    </a:moveTo>
                    <a:cubicBezTo>
                      <a:pt x="3816" y="3409"/>
                      <a:pt x="3850" y="3416"/>
                      <a:pt x="3875" y="3430"/>
                    </a:cubicBezTo>
                    <a:lnTo>
                      <a:pt x="4091" y="3553"/>
                    </a:lnTo>
                    <a:cubicBezTo>
                      <a:pt x="4141" y="3582"/>
                      <a:pt x="4141" y="3632"/>
                      <a:pt x="4091" y="3661"/>
                    </a:cubicBezTo>
                    <a:lnTo>
                      <a:pt x="3875" y="3782"/>
                    </a:lnTo>
                    <a:cubicBezTo>
                      <a:pt x="3850" y="3797"/>
                      <a:pt x="3816" y="3804"/>
                      <a:pt x="3782" y="3804"/>
                    </a:cubicBezTo>
                    <a:cubicBezTo>
                      <a:pt x="3748" y="3804"/>
                      <a:pt x="3714" y="3797"/>
                      <a:pt x="3689" y="3782"/>
                    </a:cubicBezTo>
                    <a:lnTo>
                      <a:pt x="3473" y="3661"/>
                    </a:lnTo>
                    <a:cubicBezTo>
                      <a:pt x="3423" y="3632"/>
                      <a:pt x="3423" y="3582"/>
                      <a:pt x="3480" y="3553"/>
                    </a:cubicBezTo>
                    <a:lnTo>
                      <a:pt x="3689" y="3430"/>
                    </a:lnTo>
                    <a:cubicBezTo>
                      <a:pt x="3714" y="3416"/>
                      <a:pt x="3748" y="3409"/>
                      <a:pt x="3782" y="3409"/>
                    </a:cubicBezTo>
                    <a:close/>
                    <a:moveTo>
                      <a:pt x="2992" y="3510"/>
                    </a:moveTo>
                    <a:cubicBezTo>
                      <a:pt x="3026" y="3510"/>
                      <a:pt x="3060" y="3517"/>
                      <a:pt x="3085" y="3532"/>
                    </a:cubicBezTo>
                    <a:lnTo>
                      <a:pt x="3121" y="3553"/>
                    </a:lnTo>
                    <a:cubicBezTo>
                      <a:pt x="3171" y="3582"/>
                      <a:pt x="3171" y="3632"/>
                      <a:pt x="3121" y="3661"/>
                    </a:cubicBezTo>
                    <a:lnTo>
                      <a:pt x="2899" y="3782"/>
                    </a:lnTo>
                    <a:cubicBezTo>
                      <a:pt x="2873" y="3800"/>
                      <a:pt x="2838" y="3809"/>
                      <a:pt x="2804" y="3809"/>
                    </a:cubicBezTo>
                    <a:cubicBezTo>
                      <a:pt x="2770" y="3809"/>
                      <a:pt x="2736" y="3800"/>
                      <a:pt x="2710" y="3782"/>
                    </a:cubicBezTo>
                    <a:lnTo>
                      <a:pt x="2674" y="3768"/>
                    </a:lnTo>
                    <a:cubicBezTo>
                      <a:pt x="2624" y="3732"/>
                      <a:pt x="2624" y="3689"/>
                      <a:pt x="2674" y="3653"/>
                    </a:cubicBezTo>
                    <a:lnTo>
                      <a:pt x="2899" y="3532"/>
                    </a:lnTo>
                    <a:cubicBezTo>
                      <a:pt x="2924" y="3517"/>
                      <a:pt x="2958" y="3510"/>
                      <a:pt x="2992" y="3510"/>
                    </a:cubicBezTo>
                    <a:close/>
                    <a:moveTo>
                      <a:pt x="6683" y="3430"/>
                    </a:moveTo>
                    <a:cubicBezTo>
                      <a:pt x="6716" y="3430"/>
                      <a:pt x="6751" y="3438"/>
                      <a:pt x="6780" y="3452"/>
                    </a:cubicBezTo>
                    <a:lnTo>
                      <a:pt x="6996" y="3582"/>
                    </a:lnTo>
                    <a:cubicBezTo>
                      <a:pt x="7046" y="3609"/>
                      <a:pt x="7046" y="3661"/>
                      <a:pt x="6996" y="3689"/>
                    </a:cubicBezTo>
                    <a:lnTo>
                      <a:pt x="6787" y="3811"/>
                    </a:lnTo>
                    <a:cubicBezTo>
                      <a:pt x="6758" y="3826"/>
                      <a:pt x="6724" y="3833"/>
                      <a:pt x="6690" y="3833"/>
                    </a:cubicBezTo>
                    <a:cubicBezTo>
                      <a:pt x="6657" y="3833"/>
                      <a:pt x="6625" y="3826"/>
                      <a:pt x="6599" y="3811"/>
                    </a:cubicBezTo>
                    <a:lnTo>
                      <a:pt x="6376" y="3682"/>
                    </a:lnTo>
                    <a:cubicBezTo>
                      <a:pt x="6326" y="3653"/>
                      <a:pt x="6326" y="3609"/>
                      <a:pt x="6376" y="3575"/>
                    </a:cubicBezTo>
                    <a:lnTo>
                      <a:pt x="6592" y="3452"/>
                    </a:lnTo>
                    <a:cubicBezTo>
                      <a:pt x="6617" y="3438"/>
                      <a:pt x="6649" y="3430"/>
                      <a:pt x="6683" y="3430"/>
                    </a:cubicBezTo>
                    <a:close/>
                    <a:moveTo>
                      <a:pt x="4644" y="3467"/>
                    </a:moveTo>
                    <a:cubicBezTo>
                      <a:pt x="4678" y="3467"/>
                      <a:pt x="4712" y="3474"/>
                      <a:pt x="4738" y="3489"/>
                    </a:cubicBezTo>
                    <a:lnTo>
                      <a:pt x="4976" y="3625"/>
                    </a:lnTo>
                    <a:cubicBezTo>
                      <a:pt x="5026" y="3661"/>
                      <a:pt x="5026" y="3704"/>
                      <a:pt x="4976" y="3739"/>
                    </a:cubicBezTo>
                    <a:lnTo>
                      <a:pt x="4738" y="3877"/>
                    </a:lnTo>
                    <a:cubicBezTo>
                      <a:pt x="4712" y="3891"/>
                      <a:pt x="4678" y="3898"/>
                      <a:pt x="4644" y="3898"/>
                    </a:cubicBezTo>
                    <a:cubicBezTo>
                      <a:pt x="4610" y="3898"/>
                      <a:pt x="4576" y="3891"/>
                      <a:pt x="4551" y="3877"/>
                    </a:cubicBezTo>
                    <a:lnTo>
                      <a:pt x="4313" y="3739"/>
                    </a:lnTo>
                    <a:cubicBezTo>
                      <a:pt x="4256" y="3704"/>
                      <a:pt x="4256" y="3661"/>
                      <a:pt x="4313" y="3625"/>
                    </a:cubicBezTo>
                    <a:lnTo>
                      <a:pt x="4551" y="3489"/>
                    </a:lnTo>
                    <a:cubicBezTo>
                      <a:pt x="4576" y="3474"/>
                      <a:pt x="4610" y="3467"/>
                      <a:pt x="4644" y="3467"/>
                    </a:cubicBezTo>
                    <a:close/>
                    <a:moveTo>
                      <a:pt x="5435" y="3596"/>
                    </a:moveTo>
                    <a:cubicBezTo>
                      <a:pt x="5469" y="3596"/>
                      <a:pt x="5503" y="3603"/>
                      <a:pt x="5529" y="3618"/>
                    </a:cubicBezTo>
                    <a:lnTo>
                      <a:pt x="5736" y="3739"/>
                    </a:lnTo>
                    <a:cubicBezTo>
                      <a:pt x="5795" y="3768"/>
                      <a:pt x="5795" y="3818"/>
                      <a:pt x="5736" y="3847"/>
                    </a:cubicBezTo>
                    <a:lnTo>
                      <a:pt x="5557" y="3954"/>
                    </a:lnTo>
                    <a:cubicBezTo>
                      <a:pt x="5528" y="3969"/>
                      <a:pt x="5494" y="3976"/>
                      <a:pt x="5460" y="3976"/>
                    </a:cubicBezTo>
                    <a:cubicBezTo>
                      <a:pt x="5426" y="3976"/>
                      <a:pt x="5392" y="3969"/>
                      <a:pt x="5364" y="3954"/>
                    </a:cubicBezTo>
                    <a:lnTo>
                      <a:pt x="5155" y="3834"/>
                    </a:lnTo>
                    <a:cubicBezTo>
                      <a:pt x="5105" y="3804"/>
                      <a:pt x="5105" y="3754"/>
                      <a:pt x="5155" y="3725"/>
                    </a:cubicBezTo>
                    <a:lnTo>
                      <a:pt x="5341" y="3618"/>
                    </a:lnTo>
                    <a:cubicBezTo>
                      <a:pt x="5366" y="3603"/>
                      <a:pt x="5400" y="3596"/>
                      <a:pt x="5435" y="3596"/>
                    </a:cubicBezTo>
                    <a:close/>
                    <a:moveTo>
                      <a:pt x="3300" y="3689"/>
                    </a:moveTo>
                    <a:cubicBezTo>
                      <a:pt x="3335" y="3689"/>
                      <a:pt x="3369" y="3697"/>
                      <a:pt x="3394" y="3711"/>
                    </a:cubicBezTo>
                    <a:lnTo>
                      <a:pt x="3602" y="3834"/>
                    </a:lnTo>
                    <a:cubicBezTo>
                      <a:pt x="3659" y="3861"/>
                      <a:pt x="3659" y="3911"/>
                      <a:pt x="3602" y="3941"/>
                    </a:cubicBezTo>
                    <a:lnTo>
                      <a:pt x="3387" y="4070"/>
                    </a:lnTo>
                    <a:cubicBezTo>
                      <a:pt x="3358" y="4085"/>
                      <a:pt x="3324" y="4092"/>
                      <a:pt x="3291" y="4092"/>
                    </a:cubicBezTo>
                    <a:cubicBezTo>
                      <a:pt x="3258" y="4092"/>
                      <a:pt x="3225" y="4085"/>
                      <a:pt x="3200" y="4070"/>
                    </a:cubicBezTo>
                    <a:lnTo>
                      <a:pt x="2985" y="3941"/>
                    </a:lnTo>
                    <a:cubicBezTo>
                      <a:pt x="2933" y="3911"/>
                      <a:pt x="2933" y="3868"/>
                      <a:pt x="2985" y="3834"/>
                    </a:cubicBezTo>
                    <a:lnTo>
                      <a:pt x="3207" y="3711"/>
                    </a:lnTo>
                    <a:cubicBezTo>
                      <a:pt x="3232" y="3697"/>
                      <a:pt x="3266" y="3689"/>
                      <a:pt x="3300" y="3689"/>
                    </a:cubicBezTo>
                    <a:close/>
                    <a:moveTo>
                      <a:pt x="2502" y="3789"/>
                    </a:moveTo>
                    <a:cubicBezTo>
                      <a:pt x="2536" y="3789"/>
                      <a:pt x="2571" y="3797"/>
                      <a:pt x="2597" y="3811"/>
                    </a:cubicBezTo>
                    <a:lnTo>
                      <a:pt x="2631" y="3834"/>
                    </a:lnTo>
                    <a:cubicBezTo>
                      <a:pt x="2683" y="3861"/>
                      <a:pt x="2683" y="3911"/>
                      <a:pt x="2624" y="3941"/>
                    </a:cubicBezTo>
                    <a:lnTo>
                      <a:pt x="2402" y="4077"/>
                    </a:lnTo>
                    <a:cubicBezTo>
                      <a:pt x="2373" y="4092"/>
                      <a:pt x="2339" y="4099"/>
                      <a:pt x="2305" y="4099"/>
                    </a:cubicBezTo>
                    <a:cubicBezTo>
                      <a:pt x="2271" y="4099"/>
                      <a:pt x="2237" y="4092"/>
                      <a:pt x="2208" y="4077"/>
                    </a:cubicBezTo>
                    <a:lnTo>
                      <a:pt x="2179" y="4056"/>
                    </a:lnTo>
                    <a:cubicBezTo>
                      <a:pt x="2122" y="4027"/>
                      <a:pt x="2129" y="3977"/>
                      <a:pt x="2179" y="3948"/>
                    </a:cubicBezTo>
                    <a:lnTo>
                      <a:pt x="2409" y="3811"/>
                    </a:lnTo>
                    <a:cubicBezTo>
                      <a:pt x="2434" y="3797"/>
                      <a:pt x="2468" y="3789"/>
                      <a:pt x="2502" y="3789"/>
                    </a:cubicBezTo>
                    <a:close/>
                    <a:moveTo>
                      <a:pt x="6200" y="3711"/>
                    </a:moveTo>
                    <a:cubicBezTo>
                      <a:pt x="6233" y="3711"/>
                      <a:pt x="6265" y="3718"/>
                      <a:pt x="6290" y="3732"/>
                    </a:cubicBezTo>
                    <a:lnTo>
                      <a:pt x="6513" y="3861"/>
                    </a:lnTo>
                    <a:cubicBezTo>
                      <a:pt x="6564" y="3891"/>
                      <a:pt x="6564" y="3941"/>
                      <a:pt x="6513" y="3970"/>
                    </a:cubicBezTo>
                    <a:lnTo>
                      <a:pt x="6290" y="4099"/>
                    </a:lnTo>
                    <a:cubicBezTo>
                      <a:pt x="6265" y="4113"/>
                      <a:pt x="6231" y="4120"/>
                      <a:pt x="6197" y="4120"/>
                    </a:cubicBezTo>
                    <a:cubicBezTo>
                      <a:pt x="6163" y="4120"/>
                      <a:pt x="6129" y="4113"/>
                      <a:pt x="6104" y="4099"/>
                    </a:cubicBezTo>
                    <a:lnTo>
                      <a:pt x="5888" y="3970"/>
                    </a:lnTo>
                    <a:cubicBezTo>
                      <a:pt x="5831" y="3941"/>
                      <a:pt x="5831" y="3891"/>
                      <a:pt x="5888" y="3861"/>
                    </a:cubicBezTo>
                    <a:lnTo>
                      <a:pt x="6104" y="3732"/>
                    </a:lnTo>
                    <a:cubicBezTo>
                      <a:pt x="6132" y="3718"/>
                      <a:pt x="6166" y="3711"/>
                      <a:pt x="6200" y="3711"/>
                    </a:cubicBezTo>
                    <a:close/>
                    <a:moveTo>
                      <a:pt x="4134" y="3761"/>
                    </a:moveTo>
                    <a:cubicBezTo>
                      <a:pt x="4168" y="3761"/>
                      <a:pt x="4202" y="3768"/>
                      <a:pt x="4227" y="3782"/>
                    </a:cubicBezTo>
                    <a:lnTo>
                      <a:pt x="4465" y="3920"/>
                    </a:lnTo>
                    <a:cubicBezTo>
                      <a:pt x="4515" y="3954"/>
                      <a:pt x="4515" y="3998"/>
                      <a:pt x="4465" y="4034"/>
                    </a:cubicBezTo>
                    <a:lnTo>
                      <a:pt x="4256" y="4156"/>
                    </a:lnTo>
                    <a:cubicBezTo>
                      <a:pt x="4228" y="4171"/>
                      <a:pt x="4194" y="4178"/>
                      <a:pt x="4160" y="4178"/>
                    </a:cubicBezTo>
                    <a:cubicBezTo>
                      <a:pt x="4127" y="4178"/>
                      <a:pt x="4095" y="4171"/>
                      <a:pt x="4070" y="4156"/>
                    </a:cubicBezTo>
                    <a:lnTo>
                      <a:pt x="3825" y="4013"/>
                    </a:lnTo>
                    <a:cubicBezTo>
                      <a:pt x="3775" y="3984"/>
                      <a:pt x="3775" y="3934"/>
                      <a:pt x="3832" y="3904"/>
                    </a:cubicBezTo>
                    <a:lnTo>
                      <a:pt x="4041" y="3782"/>
                    </a:lnTo>
                    <a:cubicBezTo>
                      <a:pt x="4066" y="3768"/>
                      <a:pt x="4100" y="3761"/>
                      <a:pt x="4134" y="3761"/>
                    </a:cubicBezTo>
                    <a:close/>
                    <a:moveTo>
                      <a:pt x="4982" y="3862"/>
                    </a:moveTo>
                    <a:cubicBezTo>
                      <a:pt x="5017" y="3862"/>
                      <a:pt x="5051" y="3869"/>
                      <a:pt x="5076" y="3884"/>
                    </a:cubicBezTo>
                    <a:lnTo>
                      <a:pt x="5284" y="4006"/>
                    </a:lnTo>
                    <a:cubicBezTo>
                      <a:pt x="5334" y="4034"/>
                      <a:pt x="5334" y="4084"/>
                      <a:pt x="5284" y="4113"/>
                    </a:cubicBezTo>
                    <a:lnTo>
                      <a:pt x="5046" y="4249"/>
                    </a:lnTo>
                    <a:cubicBezTo>
                      <a:pt x="5018" y="4264"/>
                      <a:pt x="4984" y="4271"/>
                      <a:pt x="4951" y="4271"/>
                    </a:cubicBezTo>
                    <a:cubicBezTo>
                      <a:pt x="4917" y="4271"/>
                      <a:pt x="4885" y="4264"/>
                      <a:pt x="4860" y="4249"/>
                    </a:cubicBezTo>
                    <a:lnTo>
                      <a:pt x="4644" y="4127"/>
                    </a:lnTo>
                    <a:cubicBezTo>
                      <a:pt x="4594" y="4099"/>
                      <a:pt x="4594" y="4049"/>
                      <a:pt x="4644" y="4020"/>
                    </a:cubicBezTo>
                    <a:lnTo>
                      <a:pt x="4889" y="3884"/>
                    </a:lnTo>
                    <a:cubicBezTo>
                      <a:pt x="4914" y="3869"/>
                      <a:pt x="4948" y="3862"/>
                      <a:pt x="4982" y="3862"/>
                    </a:cubicBezTo>
                    <a:close/>
                    <a:moveTo>
                      <a:pt x="2809" y="3970"/>
                    </a:moveTo>
                    <a:cubicBezTo>
                      <a:pt x="2842" y="3970"/>
                      <a:pt x="2876" y="3977"/>
                      <a:pt x="2905" y="3991"/>
                    </a:cubicBezTo>
                    <a:lnTo>
                      <a:pt x="3114" y="4113"/>
                    </a:lnTo>
                    <a:cubicBezTo>
                      <a:pt x="3164" y="4142"/>
                      <a:pt x="3164" y="4193"/>
                      <a:pt x="3114" y="4222"/>
                    </a:cubicBezTo>
                    <a:lnTo>
                      <a:pt x="2883" y="4358"/>
                    </a:lnTo>
                    <a:cubicBezTo>
                      <a:pt x="2858" y="4372"/>
                      <a:pt x="2824" y="4379"/>
                      <a:pt x="2790" y="4379"/>
                    </a:cubicBezTo>
                    <a:cubicBezTo>
                      <a:pt x="2756" y="4379"/>
                      <a:pt x="2722" y="4372"/>
                      <a:pt x="2697" y="4358"/>
                    </a:cubicBezTo>
                    <a:lnTo>
                      <a:pt x="2481" y="4236"/>
                    </a:lnTo>
                    <a:cubicBezTo>
                      <a:pt x="2431" y="4206"/>
                      <a:pt x="2431" y="4156"/>
                      <a:pt x="2488" y="4127"/>
                    </a:cubicBezTo>
                    <a:lnTo>
                      <a:pt x="2717" y="3991"/>
                    </a:lnTo>
                    <a:cubicBezTo>
                      <a:pt x="2743" y="3977"/>
                      <a:pt x="2776" y="3970"/>
                      <a:pt x="2809" y="3970"/>
                    </a:cubicBezTo>
                    <a:close/>
                    <a:moveTo>
                      <a:pt x="5709" y="3993"/>
                    </a:moveTo>
                    <a:cubicBezTo>
                      <a:pt x="5743" y="3993"/>
                      <a:pt x="5777" y="4002"/>
                      <a:pt x="5802" y="4020"/>
                    </a:cubicBezTo>
                    <a:lnTo>
                      <a:pt x="6024" y="4142"/>
                    </a:lnTo>
                    <a:cubicBezTo>
                      <a:pt x="6074" y="4170"/>
                      <a:pt x="6074" y="4222"/>
                      <a:pt x="6024" y="4249"/>
                    </a:cubicBezTo>
                    <a:lnTo>
                      <a:pt x="5838" y="4358"/>
                    </a:lnTo>
                    <a:cubicBezTo>
                      <a:pt x="5813" y="4372"/>
                      <a:pt x="5779" y="4379"/>
                      <a:pt x="5745" y="4379"/>
                    </a:cubicBezTo>
                    <a:cubicBezTo>
                      <a:pt x="5710" y="4379"/>
                      <a:pt x="5676" y="4372"/>
                      <a:pt x="5650" y="4358"/>
                    </a:cubicBezTo>
                    <a:lnTo>
                      <a:pt x="5428" y="4236"/>
                    </a:lnTo>
                    <a:cubicBezTo>
                      <a:pt x="5378" y="4199"/>
                      <a:pt x="5378" y="4156"/>
                      <a:pt x="5428" y="4127"/>
                    </a:cubicBezTo>
                    <a:lnTo>
                      <a:pt x="5616" y="4020"/>
                    </a:lnTo>
                    <a:cubicBezTo>
                      <a:pt x="5641" y="4002"/>
                      <a:pt x="5675" y="3993"/>
                      <a:pt x="5709" y="3993"/>
                    </a:cubicBezTo>
                    <a:close/>
                    <a:moveTo>
                      <a:pt x="2000" y="4077"/>
                    </a:moveTo>
                    <a:cubicBezTo>
                      <a:pt x="2034" y="4077"/>
                      <a:pt x="2068" y="4085"/>
                      <a:pt x="2093" y="4099"/>
                    </a:cubicBezTo>
                    <a:lnTo>
                      <a:pt x="2129" y="4120"/>
                    </a:lnTo>
                    <a:cubicBezTo>
                      <a:pt x="2179" y="4149"/>
                      <a:pt x="2179" y="4199"/>
                      <a:pt x="2129" y="4229"/>
                    </a:cubicBezTo>
                    <a:lnTo>
                      <a:pt x="1891" y="4372"/>
                    </a:lnTo>
                    <a:cubicBezTo>
                      <a:pt x="1863" y="4387"/>
                      <a:pt x="1829" y="4394"/>
                      <a:pt x="1795" y="4394"/>
                    </a:cubicBezTo>
                    <a:cubicBezTo>
                      <a:pt x="1762" y="4394"/>
                      <a:pt x="1730" y="4387"/>
                      <a:pt x="1705" y="4372"/>
                    </a:cubicBezTo>
                    <a:lnTo>
                      <a:pt x="1669" y="4351"/>
                    </a:lnTo>
                    <a:cubicBezTo>
                      <a:pt x="1618" y="4322"/>
                      <a:pt x="1618" y="4272"/>
                      <a:pt x="1669" y="4243"/>
                    </a:cubicBezTo>
                    <a:lnTo>
                      <a:pt x="1907" y="4099"/>
                    </a:lnTo>
                    <a:cubicBezTo>
                      <a:pt x="1932" y="4085"/>
                      <a:pt x="1966" y="4077"/>
                      <a:pt x="2000" y="4077"/>
                    </a:cubicBezTo>
                    <a:close/>
                    <a:moveTo>
                      <a:pt x="3652" y="4041"/>
                    </a:moveTo>
                    <a:cubicBezTo>
                      <a:pt x="3686" y="4041"/>
                      <a:pt x="3721" y="4048"/>
                      <a:pt x="3746" y="4063"/>
                    </a:cubicBezTo>
                    <a:lnTo>
                      <a:pt x="3984" y="4199"/>
                    </a:lnTo>
                    <a:cubicBezTo>
                      <a:pt x="4034" y="4229"/>
                      <a:pt x="4034" y="4279"/>
                      <a:pt x="3984" y="4308"/>
                    </a:cubicBezTo>
                    <a:lnTo>
                      <a:pt x="3761" y="4437"/>
                    </a:lnTo>
                    <a:cubicBezTo>
                      <a:pt x="3735" y="4451"/>
                      <a:pt x="3701" y="4458"/>
                      <a:pt x="3666" y="4458"/>
                    </a:cubicBezTo>
                    <a:cubicBezTo>
                      <a:pt x="3632" y="4458"/>
                      <a:pt x="3598" y="4451"/>
                      <a:pt x="3573" y="4437"/>
                    </a:cubicBezTo>
                    <a:lnTo>
                      <a:pt x="3337" y="4299"/>
                    </a:lnTo>
                    <a:cubicBezTo>
                      <a:pt x="3287" y="4272"/>
                      <a:pt x="3287" y="4222"/>
                      <a:pt x="3337" y="4193"/>
                    </a:cubicBezTo>
                    <a:lnTo>
                      <a:pt x="3559" y="4063"/>
                    </a:lnTo>
                    <a:cubicBezTo>
                      <a:pt x="3584" y="4048"/>
                      <a:pt x="3618" y="4041"/>
                      <a:pt x="3652" y="4041"/>
                    </a:cubicBezTo>
                    <a:close/>
                    <a:moveTo>
                      <a:pt x="4472" y="4157"/>
                    </a:moveTo>
                    <a:cubicBezTo>
                      <a:pt x="4506" y="4157"/>
                      <a:pt x="4540" y="4164"/>
                      <a:pt x="4565" y="4179"/>
                    </a:cubicBezTo>
                    <a:lnTo>
                      <a:pt x="4774" y="4299"/>
                    </a:lnTo>
                    <a:cubicBezTo>
                      <a:pt x="4824" y="4329"/>
                      <a:pt x="4824" y="4379"/>
                      <a:pt x="4774" y="4408"/>
                    </a:cubicBezTo>
                    <a:lnTo>
                      <a:pt x="4558" y="4531"/>
                    </a:lnTo>
                    <a:cubicBezTo>
                      <a:pt x="4533" y="4544"/>
                      <a:pt x="4501" y="4551"/>
                      <a:pt x="4468" y="4551"/>
                    </a:cubicBezTo>
                    <a:cubicBezTo>
                      <a:pt x="4434" y="4551"/>
                      <a:pt x="4400" y="4544"/>
                      <a:pt x="4372" y="4531"/>
                    </a:cubicBezTo>
                    <a:lnTo>
                      <a:pt x="4163" y="4408"/>
                    </a:lnTo>
                    <a:cubicBezTo>
                      <a:pt x="4113" y="4379"/>
                      <a:pt x="4113" y="4329"/>
                      <a:pt x="4163" y="4299"/>
                    </a:cubicBezTo>
                    <a:lnTo>
                      <a:pt x="4379" y="4179"/>
                    </a:lnTo>
                    <a:cubicBezTo>
                      <a:pt x="4404" y="4164"/>
                      <a:pt x="4438" y="4157"/>
                      <a:pt x="4472" y="4157"/>
                    </a:cubicBezTo>
                    <a:close/>
                    <a:moveTo>
                      <a:pt x="1489" y="4372"/>
                    </a:moveTo>
                    <a:cubicBezTo>
                      <a:pt x="1523" y="4372"/>
                      <a:pt x="1557" y="4380"/>
                      <a:pt x="1582" y="4394"/>
                    </a:cubicBezTo>
                    <a:lnTo>
                      <a:pt x="1618" y="4415"/>
                    </a:lnTo>
                    <a:cubicBezTo>
                      <a:pt x="1669" y="4444"/>
                      <a:pt x="1669" y="4494"/>
                      <a:pt x="1618" y="4524"/>
                    </a:cubicBezTo>
                    <a:lnTo>
                      <a:pt x="1410" y="4644"/>
                    </a:lnTo>
                    <a:cubicBezTo>
                      <a:pt x="1381" y="4659"/>
                      <a:pt x="1347" y="4666"/>
                      <a:pt x="1313" y="4666"/>
                    </a:cubicBezTo>
                    <a:cubicBezTo>
                      <a:pt x="1279" y="4666"/>
                      <a:pt x="1245" y="4659"/>
                      <a:pt x="1217" y="4644"/>
                    </a:cubicBezTo>
                    <a:lnTo>
                      <a:pt x="1187" y="4624"/>
                    </a:lnTo>
                    <a:cubicBezTo>
                      <a:pt x="1130" y="4594"/>
                      <a:pt x="1130" y="4551"/>
                      <a:pt x="1187" y="4515"/>
                    </a:cubicBezTo>
                    <a:lnTo>
                      <a:pt x="1396" y="4394"/>
                    </a:lnTo>
                    <a:cubicBezTo>
                      <a:pt x="1421" y="4380"/>
                      <a:pt x="1455" y="4372"/>
                      <a:pt x="1489" y="4372"/>
                    </a:cubicBezTo>
                    <a:close/>
                    <a:moveTo>
                      <a:pt x="5252" y="4257"/>
                    </a:moveTo>
                    <a:cubicBezTo>
                      <a:pt x="5286" y="4257"/>
                      <a:pt x="5320" y="4264"/>
                      <a:pt x="5348" y="4279"/>
                    </a:cubicBezTo>
                    <a:lnTo>
                      <a:pt x="5564" y="4408"/>
                    </a:lnTo>
                    <a:cubicBezTo>
                      <a:pt x="5616" y="4437"/>
                      <a:pt x="5616" y="4488"/>
                      <a:pt x="5564" y="4515"/>
                    </a:cubicBezTo>
                    <a:lnTo>
                      <a:pt x="5327" y="4653"/>
                    </a:lnTo>
                    <a:cubicBezTo>
                      <a:pt x="5302" y="4667"/>
                      <a:pt x="5268" y="4674"/>
                      <a:pt x="5234" y="4674"/>
                    </a:cubicBezTo>
                    <a:cubicBezTo>
                      <a:pt x="5200" y="4674"/>
                      <a:pt x="5166" y="4667"/>
                      <a:pt x="5141" y="4653"/>
                    </a:cubicBezTo>
                    <a:lnTo>
                      <a:pt x="4917" y="4531"/>
                    </a:lnTo>
                    <a:cubicBezTo>
                      <a:pt x="4867" y="4494"/>
                      <a:pt x="4867" y="4451"/>
                      <a:pt x="4917" y="4415"/>
                    </a:cubicBezTo>
                    <a:lnTo>
                      <a:pt x="5162" y="4279"/>
                    </a:lnTo>
                    <a:cubicBezTo>
                      <a:pt x="5187" y="4264"/>
                      <a:pt x="5219" y="4257"/>
                      <a:pt x="5252" y="4257"/>
                    </a:cubicBezTo>
                    <a:close/>
                    <a:moveTo>
                      <a:pt x="3162" y="4322"/>
                    </a:moveTo>
                    <a:cubicBezTo>
                      <a:pt x="3195" y="4322"/>
                      <a:pt x="3229" y="4329"/>
                      <a:pt x="3257" y="4343"/>
                    </a:cubicBezTo>
                    <a:lnTo>
                      <a:pt x="3494" y="4488"/>
                    </a:lnTo>
                    <a:cubicBezTo>
                      <a:pt x="3545" y="4515"/>
                      <a:pt x="3545" y="4567"/>
                      <a:pt x="3494" y="4594"/>
                    </a:cubicBezTo>
                    <a:lnTo>
                      <a:pt x="3264" y="4724"/>
                    </a:lnTo>
                    <a:cubicBezTo>
                      <a:pt x="3236" y="4739"/>
                      <a:pt x="3202" y="4746"/>
                      <a:pt x="3169" y="4746"/>
                    </a:cubicBezTo>
                    <a:cubicBezTo>
                      <a:pt x="3135" y="4746"/>
                      <a:pt x="3103" y="4739"/>
                      <a:pt x="3078" y="4724"/>
                    </a:cubicBezTo>
                    <a:lnTo>
                      <a:pt x="2833" y="4588"/>
                    </a:lnTo>
                    <a:cubicBezTo>
                      <a:pt x="2783" y="4558"/>
                      <a:pt x="2783" y="4508"/>
                      <a:pt x="2840" y="4481"/>
                    </a:cubicBezTo>
                    <a:lnTo>
                      <a:pt x="3071" y="4343"/>
                    </a:lnTo>
                    <a:cubicBezTo>
                      <a:pt x="3096" y="4329"/>
                      <a:pt x="3128" y="4322"/>
                      <a:pt x="3162" y="4322"/>
                    </a:cubicBezTo>
                    <a:close/>
                    <a:moveTo>
                      <a:pt x="3991" y="4431"/>
                    </a:moveTo>
                    <a:cubicBezTo>
                      <a:pt x="4025" y="4431"/>
                      <a:pt x="4059" y="4440"/>
                      <a:pt x="4084" y="4458"/>
                    </a:cubicBezTo>
                    <a:lnTo>
                      <a:pt x="4292" y="4581"/>
                    </a:lnTo>
                    <a:cubicBezTo>
                      <a:pt x="4342" y="4610"/>
                      <a:pt x="4342" y="4660"/>
                      <a:pt x="4292" y="4688"/>
                    </a:cubicBezTo>
                    <a:lnTo>
                      <a:pt x="4070" y="4810"/>
                    </a:lnTo>
                    <a:cubicBezTo>
                      <a:pt x="4045" y="4828"/>
                      <a:pt x="4011" y="4837"/>
                      <a:pt x="3977" y="4837"/>
                    </a:cubicBezTo>
                    <a:cubicBezTo>
                      <a:pt x="3942" y="4837"/>
                      <a:pt x="3908" y="4828"/>
                      <a:pt x="3882" y="4810"/>
                    </a:cubicBezTo>
                    <a:lnTo>
                      <a:pt x="3675" y="4688"/>
                    </a:lnTo>
                    <a:cubicBezTo>
                      <a:pt x="3623" y="4660"/>
                      <a:pt x="3623" y="4610"/>
                      <a:pt x="3675" y="4581"/>
                    </a:cubicBezTo>
                    <a:lnTo>
                      <a:pt x="3897" y="4458"/>
                    </a:lnTo>
                    <a:cubicBezTo>
                      <a:pt x="3922" y="4440"/>
                      <a:pt x="3956" y="4431"/>
                      <a:pt x="3991" y="4431"/>
                    </a:cubicBezTo>
                    <a:close/>
                    <a:moveTo>
                      <a:pt x="2309" y="4257"/>
                    </a:moveTo>
                    <a:cubicBezTo>
                      <a:pt x="2343" y="4257"/>
                      <a:pt x="2377" y="4264"/>
                      <a:pt x="2402" y="4279"/>
                    </a:cubicBezTo>
                    <a:lnTo>
                      <a:pt x="2617" y="4401"/>
                    </a:lnTo>
                    <a:cubicBezTo>
                      <a:pt x="2667" y="4437"/>
                      <a:pt x="2667" y="4481"/>
                      <a:pt x="2610" y="4515"/>
                    </a:cubicBezTo>
                    <a:lnTo>
                      <a:pt x="1891" y="4933"/>
                    </a:lnTo>
                    <a:cubicBezTo>
                      <a:pt x="1866" y="4947"/>
                      <a:pt x="1832" y="4955"/>
                      <a:pt x="1798" y="4955"/>
                    </a:cubicBezTo>
                    <a:cubicBezTo>
                      <a:pt x="1764" y="4955"/>
                      <a:pt x="1730" y="4947"/>
                      <a:pt x="1705" y="4933"/>
                    </a:cubicBezTo>
                    <a:lnTo>
                      <a:pt x="1489" y="4803"/>
                    </a:lnTo>
                    <a:cubicBezTo>
                      <a:pt x="1439" y="4774"/>
                      <a:pt x="1439" y="4724"/>
                      <a:pt x="1496" y="4696"/>
                    </a:cubicBezTo>
                    <a:lnTo>
                      <a:pt x="2215" y="4279"/>
                    </a:lnTo>
                    <a:cubicBezTo>
                      <a:pt x="2240" y="4264"/>
                      <a:pt x="2274" y="4257"/>
                      <a:pt x="2309" y="4257"/>
                    </a:cubicBezTo>
                    <a:close/>
                    <a:moveTo>
                      <a:pt x="4745" y="4552"/>
                    </a:moveTo>
                    <a:cubicBezTo>
                      <a:pt x="4779" y="4552"/>
                      <a:pt x="4813" y="4559"/>
                      <a:pt x="4839" y="4574"/>
                    </a:cubicBezTo>
                    <a:lnTo>
                      <a:pt x="5055" y="4703"/>
                    </a:lnTo>
                    <a:cubicBezTo>
                      <a:pt x="5105" y="4731"/>
                      <a:pt x="5105" y="4783"/>
                      <a:pt x="5055" y="4810"/>
                    </a:cubicBezTo>
                    <a:lnTo>
                      <a:pt x="4846" y="4933"/>
                    </a:lnTo>
                    <a:cubicBezTo>
                      <a:pt x="4821" y="4947"/>
                      <a:pt x="4787" y="4955"/>
                      <a:pt x="4753" y="4955"/>
                    </a:cubicBezTo>
                    <a:cubicBezTo>
                      <a:pt x="4719" y="4955"/>
                      <a:pt x="4684" y="4947"/>
                      <a:pt x="4658" y="4933"/>
                    </a:cubicBezTo>
                    <a:lnTo>
                      <a:pt x="4436" y="4803"/>
                    </a:lnTo>
                    <a:cubicBezTo>
                      <a:pt x="4386" y="4774"/>
                      <a:pt x="4386" y="4724"/>
                      <a:pt x="4436" y="4696"/>
                    </a:cubicBezTo>
                    <a:lnTo>
                      <a:pt x="4651" y="4574"/>
                    </a:lnTo>
                    <a:cubicBezTo>
                      <a:pt x="4676" y="4559"/>
                      <a:pt x="4710" y="4552"/>
                      <a:pt x="4745" y="4552"/>
                    </a:cubicBezTo>
                    <a:close/>
                    <a:moveTo>
                      <a:pt x="8101" y="3179"/>
                    </a:moveTo>
                    <a:cubicBezTo>
                      <a:pt x="8136" y="3179"/>
                      <a:pt x="8170" y="3186"/>
                      <a:pt x="8195" y="3201"/>
                    </a:cubicBezTo>
                    <a:lnTo>
                      <a:pt x="8410" y="3330"/>
                    </a:lnTo>
                    <a:cubicBezTo>
                      <a:pt x="8462" y="3359"/>
                      <a:pt x="8462" y="3409"/>
                      <a:pt x="8410" y="3437"/>
                    </a:cubicBezTo>
                    <a:lnTo>
                      <a:pt x="5816" y="4939"/>
                    </a:lnTo>
                    <a:cubicBezTo>
                      <a:pt x="5787" y="4954"/>
                      <a:pt x="5753" y="4961"/>
                      <a:pt x="5720" y="4961"/>
                    </a:cubicBezTo>
                    <a:cubicBezTo>
                      <a:pt x="5687" y="4961"/>
                      <a:pt x="5654" y="4954"/>
                      <a:pt x="5629" y="4939"/>
                    </a:cubicBezTo>
                    <a:lnTo>
                      <a:pt x="5407" y="4810"/>
                    </a:lnTo>
                    <a:cubicBezTo>
                      <a:pt x="5357" y="4783"/>
                      <a:pt x="5357" y="4731"/>
                      <a:pt x="5407" y="4703"/>
                    </a:cubicBezTo>
                    <a:lnTo>
                      <a:pt x="8008" y="3201"/>
                    </a:lnTo>
                    <a:cubicBezTo>
                      <a:pt x="8033" y="3186"/>
                      <a:pt x="8067" y="3179"/>
                      <a:pt x="8101" y="3179"/>
                    </a:cubicBezTo>
                    <a:close/>
                    <a:moveTo>
                      <a:pt x="1008" y="4652"/>
                    </a:moveTo>
                    <a:cubicBezTo>
                      <a:pt x="1042" y="4652"/>
                      <a:pt x="1076" y="4659"/>
                      <a:pt x="1101" y="4674"/>
                    </a:cubicBezTo>
                    <a:lnTo>
                      <a:pt x="1137" y="4696"/>
                    </a:lnTo>
                    <a:cubicBezTo>
                      <a:pt x="1187" y="4724"/>
                      <a:pt x="1187" y="4774"/>
                      <a:pt x="1137" y="4803"/>
                    </a:cubicBezTo>
                    <a:lnTo>
                      <a:pt x="872" y="4955"/>
                    </a:lnTo>
                    <a:cubicBezTo>
                      <a:pt x="846" y="4969"/>
                      <a:pt x="811" y="4976"/>
                      <a:pt x="777" y="4976"/>
                    </a:cubicBezTo>
                    <a:cubicBezTo>
                      <a:pt x="743" y="4976"/>
                      <a:pt x="708" y="4969"/>
                      <a:pt x="683" y="4955"/>
                    </a:cubicBezTo>
                    <a:lnTo>
                      <a:pt x="647" y="4933"/>
                    </a:lnTo>
                    <a:cubicBezTo>
                      <a:pt x="597" y="4903"/>
                      <a:pt x="597" y="4853"/>
                      <a:pt x="647" y="4826"/>
                    </a:cubicBezTo>
                    <a:lnTo>
                      <a:pt x="915" y="4674"/>
                    </a:lnTo>
                    <a:cubicBezTo>
                      <a:pt x="940" y="4659"/>
                      <a:pt x="974" y="4652"/>
                      <a:pt x="1008" y="4652"/>
                    </a:cubicBezTo>
                    <a:close/>
                    <a:moveTo>
                      <a:pt x="5234" y="4839"/>
                    </a:moveTo>
                    <a:cubicBezTo>
                      <a:pt x="5268" y="4839"/>
                      <a:pt x="5302" y="4846"/>
                      <a:pt x="5327" y="4860"/>
                    </a:cubicBezTo>
                    <a:lnTo>
                      <a:pt x="5543" y="4983"/>
                    </a:lnTo>
                    <a:cubicBezTo>
                      <a:pt x="5593" y="5012"/>
                      <a:pt x="5593" y="5062"/>
                      <a:pt x="5543" y="5091"/>
                    </a:cubicBezTo>
                    <a:lnTo>
                      <a:pt x="5327" y="5214"/>
                    </a:lnTo>
                    <a:cubicBezTo>
                      <a:pt x="5302" y="5231"/>
                      <a:pt x="5270" y="5240"/>
                      <a:pt x="5237" y="5240"/>
                    </a:cubicBezTo>
                    <a:cubicBezTo>
                      <a:pt x="5204" y="5240"/>
                      <a:pt x="5170" y="5231"/>
                      <a:pt x="5141" y="5214"/>
                    </a:cubicBezTo>
                    <a:lnTo>
                      <a:pt x="4926" y="5091"/>
                    </a:lnTo>
                    <a:cubicBezTo>
                      <a:pt x="4874" y="5062"/>
                      <a:pt x="4874" y="5012"/>
                      <a:pt x="4926" y="4983"/>
                    </a:cubicBezTo>
                    <a:lnTo>
                      <a:pt x="5141" y="4860"/>
                    </a:lnTo>
                    <a:cubicBezTo>
                      <a:pt x="5166" y="4846"/>
                      <a:pt x="5200" y="4839"/>
                      <a:pt x="5234" y="4839"/>
                    </a:cubicBezTo>
                    <a:close/>
                    <a:moveTo>
                      <a:pt x="2660" y="4610"/>
                    </a:moveTo>
                    <a:cubicBezTo>
                      <a:pt x="2695" y="4610"/>
                      <a:pt x="2729" y="4619"/>
                      <a:pt x="2754" y="4638"/>
                    </a:cubicBezTo>
                    <a:lnTo>
                      <a:pt x="2992" y="4774"/>
                    </a:lnTo>
                    <a:cubicBezTo>
                      <a:pt x="3042" y="4803"/>
                      <a:pt x="3042" y="4853"/>
                      <a:pt x="2992" y="4883"/>
                    </a:cubicBezTo>
                    <a:lnTo>
                      <a:pt x="2402" y="5221"/>
                    </a:lnTo>
                    <a:cubicBezTo>
                      <a:pt x="2373" y="5239"/>
                      <a:pt x="2339" y="5248"/>
                      <a:pt x="2305" y="5248"/>
                    </a:cubicBezTo>
                    <a:cubicBezTo>
                      <a:pt x="2271" y="5248"/>
                      <a:pt x="2237" y="5239"/>
                      <a:pt x="2208" y="5221"/>
                    </a:cubicBezTo>
                    <a:lnTo>
                      <a:pt x="1970" y="5084"/>
                    </a:lnTo>
                    <a:cubicBezTo>
                      <a:pt x="1920" y="5055"/>
                      <a:pt x="1920" y="5005"/>
                      <a:pt x="1970" y="4976"/>
                    </a:cubicBezTo>
                    <a:lnTo>
                      <a:pt x="2567" y="4638"/>
                    </a:lnTo>
                    <a:cubicBezTo>
                      <a:pt x="2592" y="4619"/>
                      <a:pt x="2626" y="4610"/>
                      <a:pt x="2660" y="4610"/>
                    </a:cubicBezTo>
                    <a:close/>
                    <a:moveTo>
                      <a:pt x="1317" y="4833"/>
                    </a:moveTo>
                    <a:cubicBezTo>
                      <a:pt x="1351" y="4833"/>
                      <a:pt x="1385" y="4839"/>
                      <a:pt x="1410" y="4853"/>
                    </a:cubicBezTo>
                    <a:lnTo>
                      <a:pt x="1618" y="4976"/>
                    </a:lnTo>
                    <a:cubicBezTo>
                      <a:pt x="1675" y="5005"/>
                      <a:pt x="1675" y="5055"/>
                      <a:pt x="1618" y="5084"/>
                    </a:cubicBezTo>
                    <a:lnTo>
                      <a:pt x="1360" y="5234"/>
                    </a:lnTo>
                    <a:cubicBezTo>
                      <a:pt x="1335" y="5253"/>
                      <a:pt x="1301" y="5262"/>
                      <a:pt x="1267" y="5262"/>
                    </a:cubicBezTo>
                    <a:cubicBezTo>
                      <a:pt x="1232" y="5262"/>
                      <a:pt x="1198" y="5253"/>
                      <a:pt x="1173" y="5234"/>
                    </a:cubicBezTo>
                    <a:lnTo>
                      <a:pt x="958" y="5112"/>
                    </a:lnTo>
                    <a:cubicBezTo>
                      <a:pt x="906" y="5084"/>
                      <a:pt x="906" y="5033"/>
                      <a:pt x="958" y="5005"/>
                    </a:cubicBezTo>
                    <a:lnTo>
                      <a:pt x="1223" y="4853"/>
                    </a:lnTo>
                    <a:cubicBezTo>
                      <a:pt x="1248" y="4839"/>
                      <a:pt x="1283" y="4833"/>
                      <a:pt x="1317" y="4833"/>
                    </a:cubicBezTo>
                    <a:close/>
                    <a:moveTo>
                      <a:pt x="4749" y="5112"/>
                    </a:moveTo>
                    <a:cubicBezTo>
                      <a:pt x="4783" y="5112"/>
                      <a:pt x="4817" y="5120"/>
                      <a:pt x="4846" y="5134"/>
                    </a:cubicBezTo>
                    <a:lnTo>
                      <a:pt x="5062" y="5264"/>
                    </a:lnTo>
                    <a:cubicBezTo>
                      <a:pt x="5112" y="5291"/>
                      <a:pt x="5112" y="5343"/>
                      <a:pt x="5062" y="5371"/>
                    </a:cubicBezTo>
                    <a:lnTo>
                      <a:pt x="4867" y="5479"/>
                    </a:lnTo>
                    <a:cubicBezTo>
                      <a:pt x="4842" y="5498"/>
                      <a:pt x="4810" y="5507"/>
                      <a:pt x="4776" y="5507"/>
                    </a:cubicBezTo>
                    <a:cubicBezTo>
                      <a:pt x="4743" y="5507"/>
                      <a:pt x="4709" y="5498"/>
                      <a:pt x="4681" y="5479"/>
                    </a:cubicBezTo>
                    <a:lnTo>
                      <a:pt x="4465" y="5357"/>
                    </a:lnTo>
                    <a:cubicBezTo>
                      <a:pt x="4415" y="5328"/>
                      <a:pt x="4415" y="5278"/>
                      <a:pt x="4465" y="5248"/>
                    </a:cubicBezTo>
                    <a:lnTo>
                      <a:pt x="4651" y="5134"/>
                    </a:lnTo>
                    <a:cubicBezTo>
                      <a:pt x="4681" y="5120"/>
                      <a:pt x="4715" y="5112"/>
                      <a:pt x="4749" y="5112"/>
                    </a:cubicBezTo>
                    <a:close/>
                    <a:moveTo>
                      <a:pt x="4261" y="4833"/>
                    </a:moveTo>
                    <a:cubicBezTo>
                      <a:pt x="4294" y="4833"/>
                      <a:pt x="4328" y="4839"/>
                      <a:pt x="4356" y="4853"/>
                    </a:cubicBezTo>
                    <a:lnTo>
                      <a:pt x="4572" y="4983"/>
                    </a:lnTo>
                    <a:cubicBezTo>
                      <a:pt x="4624" y="5012"/>
                      <a:pt x="4624" y="5062"/>
                      <a:pt x="4572" y="5091"/>
                    </a:cubicBezTo>
                    <a:lnTo>
                      <a:pt x="3868" y="5493"/>
                    </a:lnTo>
                    <a:cubicBezTo>
                      <a:pt x="3843" y="5508"/>
                      <a:pt x="3811" y="5515"/>
                      <a:pt x="3777" y="5515"/>
                    </a:cubicBezTo>
                    <a:cubicBezTo>
                      <a:pt x="3744" y="5515"/>
                      <a:pt x="3710" y="5508"/>
                      <a:pt x="3682" y="5493"/>
                    </a:cubicBezTo>
                    <a:lnTo>
                      <a:pt x="3466" y="5364"/>
                    </a:lnTo>
                    <a:cubicBezTo>
                      <a:pt x="3416" y="5335"/>
                      <a:pt x="3416" y="5285"/>
                      <a:pt x="3466" y="5257"/>
                    </a:cubicBezTo>
                    <a:lnTo>
                      <a:pt x="4170" y="4853"/>
                    </a:lnTo>
                    <a:cubicBezTo>
                      <a:pt x="4195" y="4839"/>
                      <a:pt x="4227" y="4833"/>
                      <a:pt x="4261" y="4833"/>
                    </a:cubicBezTo>
                    <a:close/>
                    <a:moveTo>
                      <a:pt x="3494" y="4717"/>
                    </a:moveTo>
                    <a:cubicBezTo>
                      <a:pt x="3528" y="4717"/>
                      <a:pt x="3563" y="4725"/>
                      <a:pt x="3589" y="4739"/>
                    </a:cubicBezTo>
                    <a:lnTo>
                      <a:pt x="3804" y="4860"/>
                    </a:lnTo>
                    <a:cubicBezTo>
                      <a:pt x="3854" y="4889"/>
                      <a:pt x="3854" y="4939"/>
                      <a:pt x="3796" y="4969"/>
                    </a:cubicBezTo>
                    <a:lnTo>
                      <a:pt x="2876" y="5500"/>
                    </a:lnTo>
                    <a:cubicBezTo>
                      <a:pt x="2851" y="5515"/>
                      <a:pt x="2817" y="5522"/>
                      <a:pt x="2783" y="5522"/>
                    </a:cubicBezTo>
                    <a:cubicBezTo>
                      <a:pt x="2749" y="5522"/>
                      <a:pt x="2715" y="5515"/>
                      <a:pt x="2690" y="5500"/>
                    </a:cubicBezTo>
                    <a:lnTo>
                      <a:pt x="2481" y="5378"/>
                    </a:lnTo>
                    <a:cubicBezTo>
                      <a:pt x="2431" y="5350"/>
                      <a:pt x="2431" y="5300"/>
                      <a:pt x="2481" y="5271"/>
                    </a:cubicBezTo>
                    <a:lnTo>
                      <a:pt x="3401" y="4739"/>
                    </a:lnTo>
                    <a:cubicBezTo>
                      <a:pt x="3426" y="4725"/>
                      <a:pt x="3460" y="4717"/>
                      <a:pt x="3494" y="4717"/>
                    </a:cubicBezTo>
                    <a:close/>
                    <a:moveTo>
                      <a:pt x="1798" y="5112"/>
                    </a:moveTo>
                    <a:cubicBezTo>
                      <a:pt x="1832" y="5112"/>
                      <a:pt x="1866" y="5120"/>
                      <a:pt x="1891" y="5134"/>
                    </a:cubicBezTo>
                    <a:lnTo>
                      <a:pt x="2129" y="5271"/>
                    </a:lnTo>
                    <a:cubicBezTo>
                      <a:pt x="2179" y="5300"/>
                      <a:pt x="2179" y="5350"/>
                      <a:pt x="2129" y="5378"/>
                    </a:cubicBezTo>
                    <a:lnTo>
                      <a:pt x="1863" y="5529"/>
                    </a:lnTo>
                    <a:cubicBezTo>
                      <a:pt x="1838" y="5548"/>
                      <a:pt x="1803" y="5557"/>
                      <a:pt x="1769" y="5557"/>
                    </a:cubicBezTo>
                    <a:cubicBezTo>
                      <a:pt x="1735" y="5557"/>
                      <a:pt x="1700" y="5548"/>
                      <a:pt x="1675" y="5529"/>
                    </a:cubicBezTo>
                    <a:lnTo>
                      <a:pt x="1439" y="5393"/>
                    </a:lnTo>
                    <a:cubicBezTo>
                      <a:pt x="1389" y="5364"/>
                      <a:pt x="1389" y="5314"/>
                      <a:pt x="1439" y="5285"/>
                    </a:cubicBezTo>
                    <a:lnTo>
                      <a:pt x="1705" y="5134"/>
                    </a:lnTo>
                    <a:cubicBezTo>
                      <a:pt x="1730" y="5120"/>
                      <a:pt x="1764" y="5112"/>
                      <a:pt x="1798" y="5112"/>
                    </a:cubicBezTo>
                    <a:close/>
                    <a:moveTo>
                      <a:pt x="4288" y="5378"/>
                    </a:moveTo>
                    <a:cubicBezTo>
                      <a:pt x="4321" y="5378"/>
                      <a:pt x="4354" y="5385"/>
                      <a:pt x="4379" y="5400"/>
                    </a:cubicBezTo>
                    <a:lnTo>
                      <a:pt x="4601" y="5529"/>
                    </a:lnTo>
                    <a:cubicBezTo>
                      <a:pt x="4651" y="5559"/>
                      <a:pt x="4651" y="5609"/>
                      <a:pt x="4601" y="5636"/>
                    </a:cubicBezTo>
                    <a:lnTo>
                      <a:pt x="4356" y="5781"/>
                    </a:lnTo>
                    <a:cubicBezTo>
                      <a:pt x="4333" y="5794"/>
                      <a:pt x="4301" y="5801"/>
                      <a:pt x="4269" y="5801"/>
                    </a:cubicBezTo>
                    <a:cubicBezTo>
                      <a:pt x="4233" y="5801"/>
                      <a:pt x="4196" y="5793"/>
                      <a:pt x="4170" y="5774"/>
                    </a:cubicBezTo>
                    <a:lnTo>
                      <a:pt x="3954" y="5652"/>
                    </a:lnTo>
                    <a:cubicBezTo>
                      <a:pt x="3904" y="5623"/>
                      <a:pt x="3904" y="5573"/>
                      <a:pt x="3954" y="5543"/>
                    </a:cubicBezTo>
                    <a:lnTo>
                      <a:pt x="4192" y="5400"/>
                    </a:lnTo>
                    <a:cubicBezTo>
                      <a:pt x="4221" y="5385"/>
                      <a:pt x="4255" y="5378"/>
                      <a:pt x="4288" y="5378"/>
                    </a:cubicBezTo>
                    <a:close/>
                    <a:moveTo>
                      <a:pt x="3289" y="5393"/>
                    </a:moveTo>
                    <a:cubicBezTo>
                      <a:pt x="3322" y="5393"/>
                      <a:pt x="3355" y="5400"/>
                      <a:pt x="3380" y="5414"/>
                    </a:cubicBezTo>
                    <a:lnTo>
                      <a:pt x="3602" y="5543"/>
                    </a:lnTo>
                    <a:cubicBezTo>
                      <a:pt x="3652" y="5573"/>
                      <a:pt x="3652" y="5623"/>
                      <a:pt x="3602" y="5652"/>
                    </a:cubicBezTo>
                    <a:lnTo>
                      <a:pt x="3364" y="5788"/>
                    </a:lnTo>
                    <a:cubicBezTo>
                      <a:pt x="3339" y="5803"/>
                      <a:pt x="3305" y="5810"/>
                      <a:pt x="3271" y="5810"/>
                    </a:cubicBezTo>
                    <a:cubicBezTo>
                      <a:pt x="3237" y="5810"/>
                      <a:pt x="3203" y="5803"/>
                      <a:pt x="3178" y="5788"/>
                    </a:cubicBezTo>
                    <a:lnTo>
                      <a:pt x="2955" y="5659"/>
                    </a:lnTo>
                    <a:cubicBezTo>
                      <a:pt x="2905" y="5630"/>
                      <a:pt x="2905" y="5580"/>
                      <a:pt x="2962" y="5550"/>
                    </a:cubicBezTo>
                    <a:lnTo>
                      <a:pt x="3192" y="5414"/>
                    </a:lnTo>
                    <a:cubicBezTo>
                      <a:pt x="3221" y="5400"/>
                      <a:pt x="3256" y="5393"/>
                      <a:pt x="3289" y="5393"/>
                    </a:cubicBezTo>
                    <a:close/>
                    <a:moveTo>
                      <a:pt x="2302" y="5407"/>
                    </a:moveTo>
                    <a:cubicBezTo>
                      <a:pt x="2336" y="5407"/>
                      <a:pt x="2370" y="5415"/>
                      <a:pt x="2395" y="5429"/>
                    </a:cubicBezTo>
                    <a:lnTo>
                      <a:pt x="2610" y="5550"/>
                    </a:lnTo>
                    <a:cubicBezTo>
                      <a:pt x="2660" y="5580"/>
                      <a:pt x="2660" y="5630"/>
                      <a:pt x="2610" y="5659"/>
                    </a:cubicBezTo>
                    <a:lnTo>
                      <a:pt x="2345" y="5809"/>
                    </a:lnTo>
                    <a:cubicBezTo>
                      <a:pt x="2320" y="5824"/>
                      <a:pt x="2286" y="5831"/>
                      <a:pt x="2251" y="5831"/>
                    </a:cubicBezTo>
                    <a:cubicBezTo>
                      <a:pt x="2217" y="5831"/>
                      <a:pt x="2183" y="5824"/>
                      <a:pt x="2157" y="5809"/>
                    </a:cubicBezTo>
                    <a:lnTo>
                      <a:pt x="1950" y="5688"/>
                    </a:lnTo>
                    <a:cubicBezTo>
                      <a:pt x="1891" y="5659"/>
                      <a:pt x="1898" y="5609"/>
                      <a:pt x="1950" y="5580"/>
                    </a:cubicBezTo>
                    <a:lnTo>
                      <a:pt x="2208" y="5429"/>
                    </a:lnTo>
                    <a:cubicBezTo>
                      <a:pt x="2233" y="5415"/>
                      <a:pt x="2268" y="5407"/>
                      <a:pt x="2302" y="5407"/>
                    </a:cubicBezTo>
                    <a:close/>
                    <a:moveTo>
                      <a:pt x="3780" y="5674"/>
                    </a:moveTo>
                    <a:cubicBezTo>
                      <a:pt x="3813" y="5674"/>
                      <a:pt x="3844" y="5681"/>
                      <a:pt x="3868" y="5695"/>
                    </a:cubicBezTo>
                    <a:lnTo>
                      <a:pt x="4091" y="5824"/>
                    </a:lnTo>
                    <a:cubicBezTo>
                      <a:pt x="4141" y="5852"/>
                      <a:pt x="4141" y="5904"/>
                      <a:pt x="4091" y="5931"/>
                    </a:cubicBezTo>
                    <a:lnTo>
                      <a:pt x="3854" y="6068"/>
                    </a:lnTo>
                    <a:cubicBezTo>
                      <a:pt x="3829" y="6082"/>
                      <a:pt x="3795" y="6090"/>
                      <a:pt x="3761" y="6090"/>
                    </a:cubicBezTo>
                    <a:cubicBezTo>
                      <a:pt x="3727" y="6090"/>
                      <a:pt x="3692" y="6082"/>
                      <a:pt x="3666" y="6068"/>
                    </a:cubicBezTo>
                    <a:lnTo>
                      <a:pt x="3444" y="5938"/>
                    </a:lnTo>
                    <a:cubicBezTo>
                      <a:pt x="3394" y="5911"/>
                      <a:pt x="3394" y="5861"/>
                      <a:pt x="3451" y="5831"/>
                    </a:cubicBezTo>
                    <a:lnTo>
                      <a:pt x="3682" y="5702"/>
                    </a:lnTo>
                    <a:cubicBezTo>
                      <a:pt x="3708" y="5683"/>
                      <a:pt x="3744" y="5674"/>
                      <a:pt x="3780" y="5674"/>
                    </a:cubicBezTo>
                    <a:close/>
                    <a:moveTo>
                      <a:pt x="2783" y="5682"/>
                    </a:moveTo>
                    <a:cubicBezTo>
                      <a:pt x="2817" y="5682"/>
                      <a:pt x="2851" y="5691"/>
                      <a:pt x="2876" y="5709"/>
                    </a:cubicBezTo>
                    <a:lnTo>
                      <a:pt x="3099" y="5831"/>
                    </a:lnTo>
                    <a:cubicBezTo>
                      <a:pt x="3149" y="5861"/>
                      <a:pt x="3149" y="5911"/>
                      <a:pt x="3092" y="5938"/>
                    </a:cubicBezTo>
                    <a:lnTo>
                      <a:pt x="2833" y="6097"/>
                    </a:lnTo>
                    <a:cubicBezTo>
                      <a:pt x="2808" y="6112"/>
                      <a:pt x="2774" y="6119"/>
                      <a:pt x="2740" y="6119"/>
                    </a:cubicBezTo>
                    <a:cubicBezTo>
                      <a:pt x="2706" y="6119"/>
                      <a:pt x="2672" y="6112"/>
                      <a:pt x="2647" y="6097"/>
                    </a:cubicBezTo>
                    <a:lnTo>
                      <a:pt x="2424" y="5968"/>
                    </a:lnTo>
                    <a:cubicBezTo>
                      <a:pt x="2372" y="5938"/>
                      <a:pt x="2372" y="5888"/>
                      <a:pt x="2424" y="5861"/>
                    </a:cubicBezTo>
                    <a:lnTo>
                      <a:pt x="2690" y="5709"/>
                    </a:lnTo>
                    <a:cubicBezTo>
                      <a:pt x="2715" y="5691"/>
                      <a:pt x="2749" y="5682"/>
                      <a:pt x="2783" y="5682"/>
                    </a:cubicBezTo>
                    <a:close/>
                    <a:moveTo>
                      <a:pt x="8990" y="3299"/>
                    </a:moveTo>
                    <a:cubicBezTo>
                      <a:pt x="9015" y="3299"/>
                      <a:pt x="9040" y="3305"/>
                      <a:pt x="9057" y="3316"/>
                    </a:cubicBezTo>
                    <a:lnTo>
                      <a:pt x="10567" y="4193"/>
                    </a:lnTo>
                    <a:cubicBezTo>
                      <a:pt x="10610" y="4213"/>
                      <a:pt x="10610" y="4249"/>
                      <a:pt x="10567" y="4279"/>
                    </a:cubicBezTo>
                    <a:lnTo>
                      <a:pt x="9080" y="5134"/>
                    </a:lnTo>
                    <a:lnTo>
                      <a:pt x="7348" y="6133"/>
                    </a:lnTo>
                    <a:cubicBezTo>
                      <a:pt x="7329" y="6144"/>
                      <a:pt x="7304" y="6149"/>
                      <a:pt x="7279" y="6149"/>
                    </a:cubicBezTo>
                    <a:cubicBezTo>
                      <a:pt x="7254" y="6149"/>
                      <a:pt x="7229" y="6144"/>
                      <a:pt x="7211" y="6133"/>
                    </a:cubicBezTo>
                    <a:lnTo>
                      <a:pt x="6737" y="5861"/>
                    </a:lnTo>
                    <a:lnTo>
                      <a:pt x="5693" y="5257"/>
                    </a:lnTo>
                    <a:cubicBezTo>
                      <a:pt x="5659" y="5234"/>
                      <a:pt x="5659" y="5198"/>
                      <a:pt x="5702" y="5178"/>
                    </a:cubicBezTo>
                    <a:lnTo>
                      <a:pt x="8921" y="3316"/>
                    </a:lnTo>
                    <a:cubicBezTo>
                      <a:pt x="8939" y="3305"/>
                      <a:pt x="8964" y="3299"/>
                      <a:pt x="8990" y="3299"/>
                    </a:cubicBezTo>
                    <a:close/>
                    <a:moveTo>
                      <a:pt x="3271" y="5968"/>
                    </a:moveTo>
                    <a:cubicBezTo>
                      <a:pt x="3305" y="5968"/>
                      <a:pt x="3339" y="5975"/>
                      <a:pt x="3364" y="5990"/>
                    </a:cubicBezTo>
                    <a:lnTo>
                      <a:pt x="3580" y="6119"/>
                    </a:lnTo>
                    <a:cubicBezTo>
                      <a:pt x="3632" y="6147"/>
                      <a:pt x="3632" y="6197"/>
                      <a:pt x="3580" y="6226"/>
                    </a:cubicBezTo>
                    <a:lnTo>
                      <a:pt x="3321" y="6378"/>
                    </a:lnTo>
                    <a:cubicBezTo>
                      <a:pt x="3293" y="6392"/>
                      <a:pt x="3259" y="6399"/>
                      <a:pt x="3225" y="6399"/>
                    </a:cubicBezTo>
                    <a:cubicBezTo>
                      <a:pt x="3192" y="6399"/>
                      <a:pt x="3160" y="6392"/>
                      <a:pt x="3135" y="6378"/>
                    </a:cubicBezTo>
                    <a:lnTo>
                      <a:pt x="2912" y="6249"/>
                    </a:lnTo>
                    <a:cubicBezTo>
                      <a:pt x="2862" y="6220"/>
                      <a:pt x="2862" y="6169"/>
                      <a:pt x="2912" y="6140"/>
                    </a:cubicBezTo>
                    <a:lnTo>
                      <a:pt x="3178" y="5990"/>
                    </a:lnTo>
                    <a:cubicBezTo>
                      <a:pt x="3203" y="5975"/>
                      <a:pt x="3237" y="5968"/>
                      <a:pt x="3271" y="5968"/>
                    </a:cubicBezTo>
                    <a:close/>
                    <a:moveTo>
                      <a:pt x="8274" y="1"/>
                    </a:moveTo>
                    <a:cubicBezTo>
                      <a:pt x="8262" y="1"/>
                      <a:pt x="8250" y="1"/>
                      <a:pt x="8238" y="2"/>
                    </a:cubicBezTo>
                    <a:cubicBezTo>
                      <a:pt x="8188" y="9"/>
                      <a:pt x="8145" y="23"/>
                      <a:pt x="8108" y="45"/>
                    </a:cubicBezTo>
                    <a:lnTo>
                      <a:pt x="73" y="4681"/>
                    </a:lnTo>
                    <a:cubicBezTo>
                      <a:pt x="23" y="4710"/>
                      <a:pt x="0" y="4746"/>
                      <a:pt x="0" y="4783"/>
                    </a:cubicBezTo>
                    <a:cubicBezTo>
                      <a:pt x="0" y="4796"/>
                      <a:pt x="0" y="4810"/>
                      <a:pt x="9" y="4817"/>
                    </a:cubicBezTo>
                    <a:cubicBezTo>
                      <a:pt x="9" y="4826"/>
                      <a:pt x="16" y="4826"/>
                      <a:pt x="16" y="4826"/>
                    </a:cubicBezTo>
                    <a:cubicBezTo>
                      <a:pt x="23" y="4846"/>
                      <a:pt x="43" y="4860"/>
                      <a:pt x="73" y="4883"/>
                    </a:cubicBezTo>
                    <a:lnTo>
                      <a:pt x="4767" y="7758"/>
                    </a:lnTo>
                    <a:cubicBezTo>
                      <a:pt x="4812" y="7782"/>
                      <a:pt x="4870" y="7795"/>
                      <a:pt x="4929" y="7795"/>
                    </a:cubicBezTo>
                    <a:cubicBezTo>
                      <a:pt x="4992" y="7795"/>
                      <a:pt x="5057" y="7780"/>
                      <a:pt x="5105" y="7750"/>
                    </a:cubicBezTo>
                    <a:lnTo>
                      <a:pt x="13141" y="3114"/>
                    </a:lnTo>
                    <a:cubicBezTo>
                      <a:pt x="13147" y="3114"/>
                      <a:pt x="13154" y="3107"/>
                      <a:pt x="13154" y="3107"/>
                    </a:cubicBezTo>
                    <a:cubicBezTo>
                      <a:pt x="13170" y="3101"/>
                      <a:pt x="13177" y="3092"/>
                      <a:pt x="13184" y="3085"/>
                    </a:cubicBezTo>
                    <a:cubicBezTo>
                      <a:pt x="13206" y="3064"/>
                      <a:pt x="13213" y="3042"/>
                      <a:pt x="13213" y="3014"/>
                    </a:cubicBezTo>
                    <a:cubicBezTo>
                      <a:pt x="13213" y="2978"/>
                      <a:pt x="13191" y="2949"/>
                      <a:pt x="13141" y="2919"/>
                    </a:cubicBezTo>
                    <a:lnTo>
                      <a:pt x="8447" y="45"/>
                    </a:lnTo>
                    <a:cubicBezTo>
                      <a:pt x="8399" y="15"/>
                      <a:pt x="8336" y="1"/>
                      <a:pt x="8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71" name="Google Shape;1071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82" name="Google Shape;1182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83" name="Google Shape;1183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87" name="Google Shape;1187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2012133" y="3505731"/>
                <a:ext cx="330593" cy="189822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784" extrusionOk="0">
                    <a:moveTo>
                      <a:pt x="2745" y="1"/>
                    </a:moveTo>
                    <a:cubicBezTo>
                      <a:pt x="2711" y="1"/>
                      <a:pt x="2677" y="8"/>
                      <a:pt x="2652" y="23"/>
                    </a:cubicBezTo>
                    <a:lnTo>
                      <a:pt x="51" y="1525"/>
                    </a:lnTo>
                    <a:cubicBezTo>
                      <a:pt x="1" y="1553"/>
                      <a:pt x="1" y="1605"/>
                      <a:pt x="51" y="1632"/>
                    </a:cubicBezTo>
                    <a:lnTo>
                      <a:pt x="273" y="1761"/>
                    </a:lnTo>
                    <a:cubicBezTo>
                      <a:pt x="298" y="1776"/>
                      <a:pt x="331" y="1783"/>
                      <a:pt x="364" y="1783"/>
                    </a:cubicBezTo>
                    <a:cubicBezTo>
                      <a:pt x="397" y="1783"/>
                      <a:pt x="431" y="1776"/>
                      <a:pt x="460" y="1761"/>
                    </a:cubicBezTo>
                    <a:lnTo>
                      <a:pt x="3054" y="259"/>
                    </a:lnTo>
                    <a:cubicBezTo>
                      <a:pt x="3106" y="231"/>
                      <a:pt x="3106" y="181"/>
                      <a:pt x="3054" y="152"/>
                    </a:cubicBezTo>
                    <a:lnTo>
                      <a:pt x="2839" y="23"/>
                    </a:lnTo>
                    <a:cubicBezTo>
                      <a:pt x="2814" y="8"/>
                      <a:pt x="2780" y="1"/>
                      <a:pt x="2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08" name="Google Shape;1208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09" name="Google Shape;1209;p41"/>
              <p:cNvSpPr/>
              <p:nvPr/>
            </p:nvSpPr>
            <p:spPr>
              <a:xfrm>
                <a:off x="2044267" y="3518606"/>
                <a:ext cx="526905" cy="272603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2562" extrusionOk="0">
                    <a:moveTo>
                      <a:pt x="3332" y="0"/>
                    </a:moveTo>
                    <a:cubicBezTo>
                      <a:pt x="3306" y="0"/>
                      <a:pt x="3281" y="6"/>
                      <a:pt x="3263" y="17"/>
                    </a:cubicBezTo>
                    <a:lnTo>
                      <a:pt x="44" y="1879"/>
                    </a:lnTo>
                    <a:cubicBezTo>
                      <a:pt x="1" y="1899"/>
                      <a:pt x="1" y="1935"/>
                      <a:pt x="35" y="1958"/>
                    </a:cubicBezTo>
                    <a:lnTo>
                      <a:pt x="1079" y="2562"/>
                    </a:lnTo>
                    <a:lnTo>
                      <a:pt x="2882" y="1518"/>
                    </a:lnTo>
                    <a:lnTo>
                      <a:pt x="3422" y="1835"/>
                    </a:lnTo>
                    <a:lnTo>
                      <a:pt x="4909" y="980"/>
                    </a:lnTo>
                    <a:cubicBezTo>
                      <a:pt x="4952" y="950"/>
                      <a:pt x="4952" y="914"/>
                      <a:pt x="4909" y="894"/>
                    </a:cubicBezTo>
                    <a:lnTo>
                      <a:pt x="3399" y="17"/>
                    </a:lnTo>
                    <a:cubicBezTo>
                      <a:pt x="3382" y="6"/>
                      <a:pt x="3357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10" name="Google Shape;1210;p41"/>
              <p:cNvSpPr/>
              <p:nvPr/>
            </p:nvSpPr>
            <p:spPr>
              <a:xfrm>
                <a:off x="2158970" y="3680126"/>
                <a:ext cx="249407" cy="141728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1332" extrusionOk="0">
                    <a:moveTo>
                      <a:pt x="1804" y="0"/>
                    </a:moveTo>
                    <a:lnTo>
                      <a:pt x="1" y="1044"/>
                    </a:lnTo>
                    <a:lnTo>
                      <a:pt x="475" y="1316"/>
                    </a:lnTo>
                    <a:cubicBezTo>
                      <a:pt x="493" y="1327"/>
                      <a:pt x="518" y="1332"/>
                      <a:pt x="543" y="1332"/>
                    </a:cubicBezTo>
                    <a:cubicBezTo>
                      <a:pt x="568" y="1332"/>
                      <a:pt x="593" y="1327"/>
                      <a:pt x="612" y="1316"/>
                    </a:cubicBezTo>
                    <a:lnTo>
                      <a:pt x="2344" y="31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12" name="Google Shape;1212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13" name="Google Shape;1213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14" name="Google Shape;1214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16" name="Google Shape;1216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23" name="Google Shape;1223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24" name="Google Shape;1224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25" name="Google Shape;1225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26" name="Google Shape;1226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27" name="Google Shape;1227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28" name="Google Shape;1228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29" name="Google Shape;1229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30" name="Google Shape;1230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31" name="Google Shape;1231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32" name="Google Shape;1232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36" name="Google Shape;1236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38" name="Google Shape;1238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39" name="Google Shape;1239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40" name="Google Shape;1240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41" name="Google Shape;1241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42" name="Google Shape;1242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43" name="Google Shape;1243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44" name="Google Shape;1244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45" name="Google Shape;1245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46" name="Google Shape;1246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47" name="Google Shape;1247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48" name="Google Shape;1248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49" name="Google Shape;1249;p41"/>
              <p:cNvSpPr/>
              <p:nvPr/>
            </p:nvSpPr>
            <p:spPr>
              <a:xfrm>
                <a:off x="2158970" y="3791105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50" name="Google Shape;1250;p41"/>
              <p:cNvSpPr/>
              <p:nvPr/>
            </p:nvSpPr>
            <p:spPr>
              <a:xfrm>
                <a:off x="2158970" y="3791105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51" name="Google Shape;1251;p41"/>
              <p:cNvSpPr/>
              <p:nvPr/>
            </p:nvSpPr>
            <p:spPr>
              <a:xfrm>
                <a:off x="2350815" y="3584576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extrusionOk="0">
                    <a:moveTo>
                      <a:pt x="1562" y="1"/>
                    </a:moveTo>
                    <a:lnTo>
                      <a:pt x="1" y="89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52" name="Google Shape;1252;p41"/>
              <p:cNvSpPr/>
              <p:nvPr/>
            </p:nvSpPr>
            <p:spPr>
              <a:xfrm>
                <a:off x="2350815" y="3584576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fill="none" extrusionOk="0">
                    <a:moveTo>
                      <a:pt x="1562" y="1"/>
                    </a:moveTo>
                    <a:lnTo>
                      <a:pt x="1" y="89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53" name="Google Shape;1253;p41"/>
              <p:cNvSpPr/>
              <p:nvPr/>
            </p:nvSpPr>
            <p:spPr>
              <a:xfrm>
                <a:off x="1636210" y="2914500"/>
                <a:ext cx="345179" cy="20361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427" extrusionOk="0">
                    <a:moveTo>
                      <a:pt x="2358" y="0"/>
                    </a:moveTo>
                    <a:cubicBezTo>
                      <a:pt x="2353" y="0"/>
                      <a:pt x="2348" y="1"/>
                      <a:pt x="2343" y="1"/>
                    </a:cubicBezTo>
                    <a:lnTo>
                      <a:pt x="1265" y="167"/>
                    </a:lnTo>
                    <a:cubicBezTo>
                      <a:pt x="1229" y="174"/>
                      <a:pt x="1186" y="194"/>
                      <a:pt x="1143" y="217"/>
                    </a:cubicBezTo>
                    <a:cubicBezTo>
                      <a:pt x="1093" y="244"/>
                      <a:pt x="1050" y="274"/>
                      <a:pt x="1022" y="310"/>
                    </a:cubicBezTo>
                    <a:lnTo>
                      <a:pt x="58" y="1323"/>
                    </a:lnTo>
                    <a:cubicBezTo>
                      <a:pt x="1" y="1381"/>
                      <a:pt x="0" y="1427"/>
                      <a:pt x="45" y="1427"/>
                    </a:cubicBezTo>
                    <a:cubicBezTo>
                      <a:pt x="51" y="1427"/>
                      <a:pt x="57" y="1426"/>
                      <a:pt x="64" y="1424"/>
                    </a:cubicBezTo>
                    <a:lnTo>
                      <a:pt x="1151" y="1259"/>
                    </a:lnTo>
                    <a:cubicBezTo>
                      <a:pt x="1186" y="1252"/>
                      <a:pt x="1229" y="1229"/>
                      <a:pt x="1272" y="1209"/>
                    </a:cubicBezTo>
                    <a:cubicBezTo>
                      <a:pt x="1315" y="1179"/>
                      <a:pt x="1358" y="1150"/>
                      <a:pt x="1388" y="1116"/>
                    </a:cubicBezTo>
                    <a:lnTo>
                      <a:pt x="2359" y="101"/>
                    </a:lnTo>
                    <a:cubicBezTo>
                      <a:pt x="2418" y="42"/>
                      <a:pt x="2416" y="0"/>
                      <a:pt x="23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54" name="Google Shape;1254;p41"/>
              <p:cNvSpPr/>
              <p:nvPr/>
            </p:nvSpPr>
            <p:spPr>
              <a:xfrm>
                <a:off x="1708286" y="3000657"/>
                <a:ext cx="237159" cy="219029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535" extrusionOk="0">
                    <a:moveTo>
                      <a:pt x="1589" y="0"/>
                    </a:moveTo>
                    <a:lnTo>
                      <a:pt x="949" y="670"/>
                    </a:lnTo>
                    <a:cubicBezTo>
                      <a:pt x="922" y="699"/>
                      <a:pt x="879" y="733"/>
                      <a:pt x="836" y="756"/>
                    </a:cubicBezTo>
                    <a:cubicBezTo>
                      <a:pt x="792" y="785"/>
                      <a:pt x="749" y="799"/>
                      <a:pt x="713" y="806"/>
                    </a:cubicBezTo>
                    <a:lnTo>
                      <a:pt x="1" y="922"/>
                    </a:lnTo>
                    <a:lnTo>
                      <a:pt x="59" y="1396"/>
                    </a:lnTo>
                    <a:cubicBezTo>
                      <a:pt x="72" y="1474"/>
                      <a:pt x="127" y="1534"/>
                      <a:pt x="190" y="1534"/>
                    </a:cubicBezTo>
                    <a:cubicBezTo>
                      <a:pt x="196" y="1534"/>
                      <a:pt x="203" y="1533"/>
                      <a:pt x="209" y="1532"/>
                    </a:cubicBezTo>
                    <a:lnTo>
                      <a:pt x="792" y="1439"/>
                    </a:lnTo>
                    <a:cubicBezTo>
                      <a:pt x="829" y="1439"/>
                      <a:pt x="879" y="1417"/>
                      <a:pt x="922" y="1396"/>
                    </a:cubicBezTo>
                    <a:cubicBezTo>
                      <a:pt x="965" y="1367"/>
                      <a:pt x="1008" y="1337"/>
                      <a:pt x="1036" y="1303"/>
                    </a:cubicBezTo>
                    <a:lnTo>
                      <a:pt x="1562" y="756"/>
                    </a:lnTo>
                    <a:cubicBezTo>
                      <a:pt x="1626" y="683"/>
                      <a:pt x="1662" y="561"/>
                      <a:pt x="1655" y="475"/>
                    </a:cubicBezTo>
                    <a:lnTo>
                      <a:pt x="15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55" name="Google Shape;1255;p41"/>
              <p:cNvSpPr/>
              <p:nvPr/>
            </p:nvSpPr>
            <p:spPr>
              <a:xfrm>
                <a:off x="1089829" y="3979226"/>
                <a:ext cx="683849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642" extrusionOk="0">
                    <a:moveTo>
                      <a:pt x="0" y="1"/>
                    </a:moveTo>
                    <a:lnTo>
                      <a:pt x="0" y="460"/>
                    </a:lnTo>
                    <a:lnTo>
                      <a:pt x="3657" y="2589"/>
                    </a:lnTo>
                    <a:cubicBezTo>
                      <a:pt x="3719" y="2624"/>
                      <a:pt x="3800" y="2642"/>
                      <a:pt x="3881" y="2642"/>
                    </a:cubicBezTo>
                    <a:cubicBezTo>
                      <a:pt x="3962" y="2642"/>
                      <a:pt x="4043" y="2624"/>
                      <a:pt x="4104" y="2589"/>
                    </a:cubicBezTo>
                    <a:lnTo>
                      <a:pt x="6331" y="1302"/>
                    </a:lnTo>
                    <a:cubicBezTo>
                      <a:pt x="6390" y="1265"/>
                      <a:pt x="6426" y="1215"/>
                      <a:pt x="6426" y="1172"/>
                    </a:cubicBezTo>
                    <a:cubicBezTo>
                      <a:pt x="6426" y="1020"/>
                      <a:pt x="6426" y="863"/>
                      <a:pt x="6418" y="712"/>
                    </a:cubicBezTo>
                    <a:cubicBezTo>
                      <a:pt x="6418" y="755"/>
                      <a:pt x="6390" y="805"/>
                      <a:pt x="6331" y="834"/>
                    </a:cubicBezTo>
                    <a:lnTo>
                      <a:pt x="5505" y="1315"/>
                    </a:lnTo>
                    <a:cubicBezTo>
                      <a:pt x="5548" y="1352"/>
                      <a:pt x="5598" y="1388"/>
                      <a:pt x="5650" y="1416"/>
                    </a:cubicBezTo>
                    <a:lnTo>
                      <a:pt x="5289" y="1467"/>
                    </a:lnTo>
                    <a:lnTo>
                      <a:pt x="5225" y="1647"/>
                    </a:lnTo>
                    <a:cubicBezTo>
                      <a:pt x="5175" y="1624"/>
                      <a:pt x="5132" y="1588"/>
                      <a:pt x="5089" y="1554"/>
                    </a:cubicBezTo>
                    <a:lnTo>
                      <a:pt x="4097" y="2128"/>
                    </a:lnTo>
                    <a:cubicBezTo>
                      <a:pt x="4039" y="2160"/>
                      <a:pt x="3960" y="2176"/>
                      <a:pt x="3880" y="2176"/>
                    </a:cubicBezTo>
                    <a:cubicBezTo>
                      <a:pt x="3800" y="2176"/>
                      <a:pt x="3719" y="2160"/>
                      <a:pt x="3657" y="212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56" name="Google Shape;1256;p41"/>
              <p:cNvSpPr/>
              <p:nvPr/>
            </p:nvSpPr>
            <p:spPr>
              <a:xfrm>
                <a:off x="1079721" y="3973055"/>
                <a:ext cx="10215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6" h="518" extrusionOk="0">
                    <a:moveTo>
                      <a:pt x="0" y="0"/>
                    </a:moveTo>
                    <a:lnTo>
                      <a:pt x="0" y="468"/>
                    </a:lnTo>
                    <a:lnTo>
                      <a:pt x="95" y="518"/>
                    </a:lnTo>
                    <a:lnTo>
                      <a:pt x="9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57" name="Google Shape;1257;p41"/>
              <p:cNvSpPr/>
              <p:nvPr/>
            </p:nvSpPr>
            <p:spPr>
              <a:xfrm>
                <a:off x="1079721" y="3919640"/>
                <a:ext cx="551697" cy="291117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736" extrusionOk="0">
                    <a:moveTo>
                      <a:pt x="871" y="0"/>
                    </a:moveTo>
                    <a:lnTo>
                      <a:pt x="828" y="28"/>
                    </a:lnTo>
                    <a:lnTo>
                      <a:pt x="749" y="71"/>
                    </a:lnTo>
                    <a:cubicBezTo>
                      <a:pt x="820" y="150"/>
                      <a:pt x="878" y="237"/>
                      <a:pt x="921" y="337"/>
                    </a:cubicBezTo>
                    <a:lnTo>
                      <a:pt x="683" y="475"/>
                    </a:lnTo>
                    <a:lnTo>
                      <a:pt x="511" y="373"/>
                    </a:lnTo>
                    <a:cubicBezTo>
                      <a:pt x="483" y="330"/>
                      <a:pt x="447" y="294"/>
                      <a:pt x="411" y="266"/>
                    </a:cubicBezTo>
                    <a:lnTo>
                      <a:pt x="368" y="294"/>
                    </a:lnTo>
                    <a:lnTo>
                      <a:pt x="130" y="432"/>
                    </a:lnTo>
                    <a:lnTo>
                      <a:pt x="30" y="488"/>
                    </a:lnTo>
                    <a:lnTo>
                      <a:pt x="0" y="502"/>
                    </a:lnTo>
                    <a:lnTo>
                      <a:pt x="95" y="561"/>
                    </a:lnTo>
                    <a:lnTo>
                      <a:pt x="3752" y="2688"/>
                    </a:lnTo>
                    <a:cubicBezTo>
                      <a:pt x="3814" y="2720"/>
                      <a:pt x="3895" y="2736"/>
                      <a:pt x="3975" y="2736"/>
                    </a:cubicBezTo>
                    <a:cubicBezTo>
                      <a:pt x="4055" y="2736"/>
                      <a:pt x="4134" y="2720"/>
                      <a:pt x="4192" y="2688"/>
                    </a:cubicBezTo>
                    <a:lnTo>
                      <a:pt x="5184" y="2114"/>
                    </a:lnTo>
                    <a:cubicBezTo>
                      <a:pt x="4910" y="1898"/>
                      <a:pt x="4744" y="1530"/>
                      <a:pt x="4637" y="1165"/>
                    </a:cubicBezTo>
                    <a:cubicBezTo>
                      <a:pt x="4580" y="1208"/>
                      <a:pt x="4522" y="1242"/>
                      <a:pt x="4458" y="1285"/>
                    </a:cubicBezTo>
                    <a:cubicBezTo>
                      <a:pt x="4066" y="1512"/>
                      <a:pt x="3554" y="1626"/>
                      <a:pt x="3042" y="1626"/>
                    </a:cubicBezTo>
                    <a:cubicBezTo>
                      <a:pt x="2529" y="1626"/>
                      <a:pt x="2017" y="1512"/>
                      <a:pt x="1625" y="1285"/>
                    </a:cubicBezTo>
                    <a:cubicBezTo>
                      <a:pt x="1230" y="1056"/>
                      <a:pt x="1035" y="761"/>
                      <a:pt x="1035" y="459"/>
                    </a:cubicBezTo>
                    <a:lnTo>
                      <a:pt x="1035" y="143"/>
                    </a:lnTo>
                    <a:lnTo>
                      <a:pt x="971" y="107"/>
                    </a:lnTo>
                    <a:cubicBezTo>
                      <a:pt x="942" y="64"/>
                      <a:pt x="906" y="28"/>
                      <a:pt x="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58" name="Google Shape;1258;p41"/>
              <p:cNvSpPr/>
              <p:nvPr/>
            </p:nvSpPr>
            <p:spPr>
              <a:xfrm>
                <a:off x="1082807" y="3965500"/>
                <a:ext cx="10747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101" y="1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59" name="Google Shape;1259;p41"/>
              <p:cNvSpPr/>
              <p:nvPr/>
            </p:nvSpPr>
            <p:spPr>
              <a:xfrm>
                <a:off x="1159311" y="3922513"/>
                <a:ext cx="8619" cy="4788"/>
              </a:xfrm>
              <a:custGeom>
                <a:avLst/>
                <a:gdLst/>
                <a:ahLst/>
                <a:cxnLst/>
                <a:rect l="l" t="t" r="r" b="b"/>
                <a:pathLst>
                  <a:path w="81" h="45" extrusionOk="0">
                    <a:moveTo>
                      <a:pt x="80" y="1"/>
                    </a:moveTo>
                    <a:lnTo>
                      <a:pt x="80" y="1"/>
                    </a:lnTo>
                    <a:lnTo>
                      <a:pt x="1" y="44"/>
                    </a:lnTo>
                    <a:lnTo>
                      <a:pt x="1" y="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60" name="Google Shape;1260;p41"/>
              <p:cNvSpPr/>
              <p:nvPr/>
            </p:nvSpPr>
            <p:spPr>
              <a:xfrm>
                <a:off x="1612057" y="3955392"/>
                <a:ext cx="160668" cy="16386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540" extrusionOk="0">
                    <a:moveTo>
                      <a:pt x="36" y="1"/>
                    </a:moveTo>
                    <a:lnTo>
                      <a:pt x="36" y="123"/>
                    </a:lnTo>
                    <a:cubicBezTo>
                      <a:pt x="36" y="203"/>
                      <a:pt x="22" y="275"/>
                      <a:pt x="0" y="354"/>
                    </a:cubicBezTo>
                    <a:cubicBezTo>
                      <a:pt x="95" y="786"/>
                      <a:pt x="274" y="1274"/>
                      <a:pt x="597" y="1539"/>
                    </a:cubicBezTo>
                    <a:lnTo>
                      <a:pt x="1423" y="1058"/>
                    </a:lnTo>
                    <a:cubicBezTo>
                      <a:pt x="1482" y="1029"/>
                      <a:pt x="1510" y="979"/>
                      <a:pt x="1510" y="936"/>
                    </a:cubicBezTo>
                    <a:cubicBezTo>
                      <a:pt x="1510" y="886"/>
                      <a:pt x="1482" y="843"/>
                      <a:pt x="1423" y="806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61" name="Google Shape;1261;p41"/>
              <p:cNvSpPr/>
              <p:nvPr/>
            </p:nvSpPr>
            <p:spPr>
              <a:xfrm>
                <a:off x="1022370" y="3571595"/>
                <a:ext cx="760459" cy="440613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4141" extrusionOk="0">
                    <a:moveTo>
                      <a:pt x="3558" y="0"/>
                    </a:moveTo>
                    <a:lnTo>
                      <a:pt x="1" y="2071"/>
                    </a:lnTo>
                    <a:lnTo>
                      <a:pt x="1467" y="2918"/>
                    </a:lnTo>
                    <a:lnTo>
                      <a:pt x="1481" y="2926"/>
                    </a:lnTo>
                    <a:lnTo>
                      <a:pt x="1574" y="2976"/>
                    </a:lnTo>
                    <a:lnTo>
                      <a:pt x="1617" y="3004"/>
                    </a:lnTo>
                    <a:lnTo>
                      <a:pt x="1747" y="3076"/>
                    </a:lnTo>
                    <a:lnTo>
                      <a:pt x="1755" y="3083"/>
                    </a:lnTo>
                    <a:lnTo>
                      <a:pt x="2323" y="3408"/>
                    </a:lnTo>
                    <a:lnTo>
                      <a:pt x="3351" y="4004"/>
                    </a:lnTo>
                    <a:lnTo>
                      <a:pt x="3588" y="4141"/>
                    </a:lnTo>
                    <a:lnTo>
                      <a:pt x="4990" y="3321"/>
                    </a:lnTo>
                    <a:lnTo>
                      <a:pt x="4774" y="3142"/>
                    </a:lnTo>
                    <a:lnTo>
                      <a:pt x="3394" y="1969"/>
                    </a:lnTo>
                    <a:lnTo>
                      <a:pt x="3817" y="1739"/>
                    </a:lnTo>
                    <a:lnTo>
                      <a:pt x="5406" y="3083"/>
                    </a:lnTo>
                    <a:lnTo>
                      <a:pt x="5578" y="2983"/>
                    </a:lnTo>
                    <a:lnTo>
                      <a:pt x="7146" y="2071"/>
                    </a:lnTo>
                    <a:lnTo>
                      <a:pt x="35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62" name="Google Shape;1262;p41"/>
              <p:cNvSpPr/>
              <p:nvPr/>
            </p:nvSpPr>
            <p:spPr>
              <a:xfrm>
                <a:off x="1147819" y="3913469"/>
                <a:ext cx="24685" cy="1383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0" extrusionOk="0">
                    <a:moveTo>
                      <a:pt x="93" y="1"/>
                    </a:moveTo>
                    <a:cubicBezTo>
                      <a:pt x="67" y="1"/>
                      <a:pt x="43" y="8"/>
                      <a:pt x="23" y="22"/>
                    </a:cubicBezTo>
                    <a:cubicBezTo>
                      <a:pt x="16" y="22"/>
                      <a:pt x="7" y="29"/>
                      <a:pt x="7" y="29"/>
                    </a:cubicBezTo>
                    <a:cubicBezTo>
                      <a:pt x="0" y="29"/>
                      <a:pt x="0" y="36"/>
                      <a:pt x="0" y="36"/>
                    </a:cubicBezTo>
                    <a:cubicBezTo>
                      <a:pt x="36" y="65"/>
                      <a:pt x="73" y="93"/>
                      <a:pt x="109" y="129"/>
                    </a:cubicBezTo>
                    <a:lnTo>
                      <a:pt x="188" y="86"/>
                    </a:lnTo>
                    <a:lnTo>
                      <a:pt x="231" y="58"/>
                    </a:lnTo>
                    <a:cubicBezTo>
                      <a:pt x="223" y="50"/>
                      <a:pt x="209" y="43"/>
                      <a:pt x="195" y="36"/>
                    </a:cubicBezTo>
                    <a:lnTo>
                      <a:pt x="188" y="29"/>
                    </a:lnTo>
                    <a:cubicBezTo>
                      <a:pt x="154" y="10"/>
                      <a:pt x="122" y="1"/>
                      <a:pt x="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63" name="Google Shape;1263;p41"/>
              <p:cNvSpPr/>
              <p:nvPr/>
            </p:nvSpPr>
            <p:spPr>
              <a:xfrm>
                <a:off x="1159311" y="3922513"/>
                <a:ext cx="8619" cy="4788"/>
              </a:xfrm>
              <a:custGeom>
                <a:avLst/>
                <a:gdLst/>
                <a:ahLst/>
                <a:cxnLst/>
                <a:rect l="l" t="t" r="r" b="b"/>
                <a:pathLst>
                  <a:path w="81" h="45" extrusionOk="0">
                    <a:moveTo>
                      <a:pt x="1" y="44"/>
                    </a:moveTo>
                    <a:lnTo>
                      <a:pt x="80" y="1"/>
                    </a:lnTo>
                    <a:lnTo>
                      <a:pt x="80" y="1"/>
                    </a:lnTo>
                    <a:lnTo>
                      <a:pt x="1" y="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64" name="Google Shape;1264;p41"/>
              <p:cNvSpPr/>
              <p:nvPr/>
            </p:nvSpPr>
            <p:spPr>
              <a:xfrm>
                <a:off x="1140265" y="3892082"/>
                <a:ext cx="49690" cy="28409"/>
              </a:xfrm>
              <a:custGeom>
                <a:avLst/>
                <a:gdLst/>
                <a:ahLst/>
                <a:cxnLst/>
                <a:rect l="l" t="t" r="r" b="b"/>
                <a:pathLst>
                  <a:path w="467" h="267" extrusionOk="0">
                    <a:moveTo>
                      <a:pt x="121" y="1"/>
                    </a:moveTo>
                    <a:cubicBezTo>
                      <a:pt x="78" y="21"/>
                      <a:pt x="44" y="44"/>
                      <a:pt x="1" y="64"/>
                    </a:cubicBezTo>
                    <a:cubicBezTo>
                      <a:pt x="7" y="64"/>
                      <a:pt x="14" y="57"/>
                      <a:pt x="21" y="57"/>
                    </a:cubicBezTo>
                    <a:cubicBezTo>
                      <a:pt x="21" y="57"/>
                      <a:pt x="28" y="51"/>
                      <a:pt x="35" y="51"/>
                    </a:cubicBezTo>
                    <a:lnTo>
                      <a:pt x="44" y="51"/>
                    </a:lnTo>
                    <a:cubicBezTo>
                      <a:pt x="44" y="44"/>
                      <a:pt x="51" y="44"/>
                      <a:pt x="51" y="44"/>
                    </a:cubicBezTo>
                    <a:lnTo>
                      <a:pt x="71" y="44"/>
                    </a:lnTo>
                    <a:cubicBezTo>
                      <a:pt x="87" y="44"/>
                      <a:pt x="94" y="35"/>
                      <a:pt x="101" y="35"/>
                    </a:cubicBezTo>
                    <a:cubicBezTo>
                      <a:pt x="151" y="35"/>
                      <a:pt x="208" y="57"/>
                      <a:pt x="266" y="94"/>
                    </a:cubicBezTo>
                    <a:cubicBezTo>
                      <a:pt x="273" y="94"/>
                      <a:pt x="280" y="101"/>
                      <a:pt x="287" y="107"/>
                    </a:cubicBezTo>
                    <a:lnTo>
                      <a:pt x="294" y="107"/>
                    </a:lnTo>
                    <a:cubicBezTo>
                      <a:pt x="302" y="107"/>
                      <a:pt x="302" y="107"/>
                      <a:pt x="302" y="114"/>
                    </a:cubicBezTo>
                    <a:cubicBezTo>
                      <a:pt x="316" y="121"/>
                      <a:pt x="323" y="130"/>
                      <a:pt x="330" y="137"/>
                    </a:cubicBezTo>
                    <a:lnTo>
                      <a:pt x="337" y="137"/>
                    </a:lnTo>
                    <a:cubicBezTo>
                      <a:pt x="352" y="151"/>
                      <a:pt x="359" y="157"/>
                      <a:pt x="373" y="173"/>
                    </a:cubicBezTo>
                    <a:cubicBezTo>
                      <a:pt x="373" y="173"/>
                      <a:pt x="380" y="173"/>
                      <a:pt x="380" y="180"/>
                    </a:cubicBezTo>
                    <a:cubicBezTo>
                      <a:pt x="389" y="187"/>
                      <a:pt x="396" y="194"/>
                      <a:pt x="402" y="201"/>
                    </a:cubicBezTo>
                    <a:lnTo>
                      <a:pt x="409" y="201"/>
                    </a:lnTo>
                    <a:cubicBezTo>
                      <a:pt x="416" y="216"/>
                      <a:pt x="432" y="223"/>
                      <a:pt x="439" y="237"/>
                    </a:cubicBezTo>
                    <a:cubicBezTo>
                      <a:pt x="446" y="251"/>
                      <a:pt x="452" y="259"/>
                      <a:pt x="466" y="266"/>
                    </a:cubicBezTo>
                    <a:lnTo>
                      <a:pt x="466" y="194"/>
                    </a:lnTo>
                    <a:lnTo>
                      <a:pt x="439" y="180"/>
                    </a:lnTo>
                    <a:lnTo>
                      <a:pt x="366" y="137"/>
                    </a:lnTo>
                    <a:lnTo>
                      <a:pt x="302" y="10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65" name="Google Shape;1265;p41"/>
              <p:cNvSpPr/>
              <p:nvPr/>
            </p:nvSpPr>
            <p:spPr>
              <a:xfrm>
                <a:off x="1131114" y="3895806"/>
                <a:ext cx="58841" cy="39156"/>
              </a:xfrm>
              <a:custGeom>
                <a:avLst/>
                <a:gdLst/>
                <a:ahLst/>
                <a:cxnLst/>
                <a:rect l="l" t="t" r="r" b="b"/>
                <a:pathLst>
                  <a:path w="553" h="368" extrusionOk="0">
                    <a:moveTo>
                      <a:pt x="187" y="0"/>
                    </a:moveTo>
                    <a:cubicBezTo>
                      <a:pt x="180" y="0"/>
                      <a:pt x="173" y="9"/>
                      <a:pt x="157" y="9"/>
                    </a:cubicBezTo>
                    <a:lnTo>
                      <a:pt x="137" y="9"/>
                    </a:lnTo>
                    <a:cubicBezTo>
                      <a:pt x="137" y="9"/>
                      <a:pt x="130" y="9"/>
                      <a:pt x="130" y="16"/>
                    </a:cubicBezTo>
                    <a:lnTo>
                      <a:pt x="121" y="16"/>
                    </a:lnTo>
                    <a:cubicBezTo>
                      <a:pt x="114" y="16"/>
                      <a:pt x="107" y="22"/>
                      <a:pt x="107" y="22"/>
                    </a:cubicBezTo>
                    <a:cubicBezTo>
                      <a:pt x="100" y="22"/>
                      <a:pt x="93" y="29"/>
                      <a:pt x="87" y="29"/>
                    </a:cubicBezTo>
                    <a:cubicBezTo>
                      <a:pt x="50" y="52"/>
                      <a:pt x="21" y="86"/>
                      <a:pt x="0" y="138"/>
                    </a:cubicBezTo>
                    <a:cubicBezTo>
                      <a:pt x="43" y="145"/>
                      <a:pt x="87" y="159"/>
                      <a:pt x="130" y="188"/>
                    </a:cubicBezTo>
                    <a:cubicBezTo>
                      <a:pt x="137" y="188"/>
                      <a:pt x="143" y="195"/>
                      <a:pt x="157" y="202"/>
                    </a:cubicBezTo>
                    <a:cubicBezTo>
                      <a:pt x="157" y="202"/>
                      <a:pt x="157" y="195"/>
                      <a:pt x="164" y="195"/>
                    </a:cubicBezTo>
                    <a:cubicBezTo>
                      <a:pt x="164" y="195"/>
                      <a:pt x="173" y="188"/>
                      <a:pt x="180" y="188"/>
                    </a:cubicBezTo>
                    <a:cubicBezTo>
                      <a:pt x="200" y="174"/>
                      <a:pt x="224" y="167"/>
                      <a:pt x="250" y="167"/>
                    </a:cubicBezTo>
                    <a:cubicBezTo>
                      <a:pt x="279" y="167"/>
                      <a:pt x="311" y="176"/>
                      <a:pt x="345" y="195"/>
                    </a:cubicBezTo>
                    <a:lnTo>
                      <a:pt x="352" y="202"/>
                    </a:lnTo>
                    <a:cubicBezTo>
                      <a:pt x="366" y="209"/>
                      <a:pt x="380" y="216"/>
                      <a:pt x="388" y="224"/>
                    </a:cubicBezTo>
                    <a:cubicBezTo>
                      <a:pt x="423" y="252"/>
                      <a:pt x="459" y="288"/>
                      <a:pt x="488" y="331"/>
                    </a:cubicBezTo>
                    <a:lnTo>
                      <a:pt x="552" y="367"/>
                    </a:lnTo>
                    <a:lnTo>
                      <a:pt x="552" y="231"/>
                    </a:lnTo>
                    <a:cubicBezTo>
                      <a:pt x="538" y="224"/>
                      <a:pt x="532" y="216"/>
                      <a:pt x="525" y="202"/>
                    </a:cubicBezTo>
                    <a:cubicBezTo>
                      <a:pt x="518" y="188"/>
                      <a:pt x="502" y="181"/>
                      <a:pt x="495" y="166"/>
                    </a:cubicBezTo>
                    <a:lnTo>
                      <a:pt x="488" y="166"/>
                    </a:lnTo>
                    <a:cubicBezTo>
                      <a:pt x="482" y="159"/>
                      <a:pt x="475" y="152"/>
                      <a:pt x="466" y="145"/>
                    </a:cubicBezTo>
                    <a:cubicBezTo>
                      <a:pt x="466" y="138"/>
                      <a:pt x="459" y="138"/>
                      <a:pt x="459" y="138"/>
                    </a:cubicBezTo>
                    <a:cubicBezTo>
                      <a:pt x="445" y="122"/>
                      <a:pt x="438" y="116"/>
                      <a:pt x="423" y="102"/>
                    </a:cubicBezTo>
                    <a:lnTo>
                      <a:pt x="416" y="102"/>
                    </a:lnTo>
                    <a:cubicBezTo>
                      <a:pt x="409" y="95"/>
                      <a:pt x="402" y="86"/>
                      <a:pt x="388" y="79"/>
                    </a:cubicBezTo>
                    <a:cubicBezTo>
                      <a:pt x="388" y="72"/>
                      <a:pt x="388" y="72"/>
                      <a:pt x="380" y="72"/>
                    </a:cubicBezTo>
                    <a:lnTo>
                      <a:pt x="373" y="72"/>
                    </a:lnTo>
                    <a:cubicBezTo>
                      <a:pt x="366" y="66"/>
                      <a:pt x="359" y="59"/>
                      <a:pt x="352" y="59"/>
                    </a:cubicBezTo>
                    <a:cubicBezTo>
                      <a:pt x="294" y="22"/>
                      <a:pt x="237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66" name="Google Shape;1266;p41"/>
              <p:cNvSpPr/>
              <p:nvPr/>
            </p:nvSpPr>
            <p:spPr>
              <a:xfrm>
                <a:off x="1091213" y="3910064"/>
                <a:ext cx="86612" cy="601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565" extrusionOk="0">
                    <a:moveTo>
                      <a:pt x="335" y="1"/>
                    </a:moveTo>
                    <a:cubicBezTo>
                      <a:pt x="298" y="1"/>
                      <a:pt x="264" y="9"/>
                      <a:pt x="237" y="25"/>
                    </a:cubicBezTo>
                    <a:cubicBezTo>
                      <a:pt x="160" y="68"/>
                      <a:pt x="80" y="118"/>
                      <a:pt x="1" y="161"/>
                    </a:cubicBezTo>
                    <a:cubicBezTo>
                      <a:pt x="8" y="161"/>
                      <a:pt x="15" y="154"/>
                      <a:pt x="22" y="154"/>
                    </a:cubicBezTo>
                    <a:cubicBezTo>
                      <a:pt x="22" y="154"/>
                      <a:pt x="22" y="147"/>
                      <a:pt x="30" y="147"/>
                    </a:cubicBezTo>
                    <a:lnTo>
                      <a:pt x="44" y="147"/>
                    </a:lnTo>
                    <a:cubicBezTo>
                      <a:pt x="51" y="140"/>
                      <a:pt x="65" y="140"/>
                      <a:pt x="73" y="140"/>
                    </a:cubicBezTo>
                    <a:cubicBezTo>
                      <a:pt x="80" y="140"/>
                      <a:pt x="87" y="133"/>
                      <a:pt x="101" y="133"/>
                    </a:cubicBezTo>
                    <a:cubicBezTo>
                      <a:pt x="151" y="133"/>
                      <a:pt x="210" y="154"/>
                      <a:pt x="267" y="190"/>
                    </a:cubicBezTo>
                    <a:cubicBezTo>
                      <a:pt x="273" y="190"/>
                      <a:pt x="280" y="197"/>
                      <a:pt x="289" y="204"/>
                    </a:cubicBezTo>
                    <a:lnTo>
                      <a:pt x="296" y="204"/>
                    </a:lnTo>
                    <a:cubicBezTo>
                      <a:pt x="324" y="227"/>
                      <a:pt x="346" y="247"/>
                      <a:pt x="375" y="270"/>
                    </a:cubicBezTo>
                    <a:cubicBezTo>
                      <a:pt x="382" y="277"/>
                      <a:pt x="396" y="290"/>
                      <a:pt x="403" y="297"/>
                    </a:cubicBezTo>
                    <a:cubicBezTo>
                      <a:pt x="475" y="377"/>
                      <a:pt x="532" y="463"/>
                      <a:pt x="575" y="565"/>
                    </a:cubicBezTo>
                    <a:lnTo>
                      <a:pt x="813" y="427"/>
                    </a:lnTo>
                    <a:cubicBezTo>
                      <a:pt x="770" y="327"/>
                      <a:pt x="712" y="240"/>
                      <a:pt x="641" y="161"/>
                    </a:cubicBezTo>
                    <a:cubicBezTo>
                      <a:pt x="605" y="125"/>
                      <a:pt x="568" y="97"/>
                      <a:pt x="532" y="68"/>
                    </a:cubicBezTo>
                    <a:cubicBezTo>
                      <a:pt x="518" y="61"/>
                      <a:pt x="512" y="54"/>
                      <a:pt x="505" y="54"/>
                    </a:cubicBezTo>
                    <a:cubicBezTo>
                      <a:pt x="462" y="25"/>
                      <a:pt x="418" y="11"/>
                      <a:pt x="375" y="4"/>
                    </a:cubicBezTo>
                    <a:cubicBezTo>
                      <a:pt x="362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67" name="Google Shape;1267;p41"/>
              <p:cNvSpPr/>
              <p:nvPr/>
            </p:nvSpPr>
            <p:spPr>
              <a:xfrm>
                <a:off x="1093447" y="3941985"/>
                <a:ext cx="30006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22" extrusionOk="0">
                    <a:moveTo>
                      <a:pt x="138" y="1"/>
                    </a:moveTo>
                    <a:cubicBezTo>
                      <a:pt x="114" y="1"/>
                      <a:pt x="92" y="7"/>
                      <a:pt x="73" y="20"/>
                    </a:cubicBezTo>
                    <a:cubicBezTo>
                      <a:pt x="66" y="20"/>
                      <a:pt x="59" y="27"/>
                      <a:pt x="52" y="27"/>
                    </a:cubicBezTo>
                    <a:cubicBezTo>
                      <a:pt x="52" y="34"/>
                      <a:pt x="44" y="34"/>
                      <a:pt x="44" y="40"/>
                    </a:cubicBezTo>
                    <a:cubicBezTo>
                      <a:pt x="37" y="49"/>
                      <a:pt x="30" y="56"/>
                      <a:pt x="23" y="70"/>
                    </a:cubicBezTo>
                    <a:cubicBezTo>
                      <a:pt x="23" y="77"/>
                      <a:pt x="16" y="77"/>
                      <a:pt x="16" y="84"/>
                    </a:cubicBezTo>
                    <a:cubicBezTo>
                      <a:pt x="16" y="92"/>
                      <a:pt x="9" y="92"/>
                      <a:pt x="9" y="99"/>
                    </a:cubicBezTo>
                    <a:cubicBezTo>
                      <a:pt x="9" y="106"/>
                      <a:pt x="9" y="113"/>
                      <a:pt x="1" y="120"/>
                    </a:cubicBezTo>
                    <a:lnTo>
                      <a:pt x="1" y="142"/>
                    </a:lnTo>
                    <a:lnTo>
                      <a:pt x="1" y="170"/>
                    </a:lnTo>
                    <a:lnTo>
                      <a:pt x="1" y="222"/>
                    </a:lnTo>
                    <a:lnTo>
                      <a:pt x="239" y="84"/>
                    </a:lnTo>
                    <a:lnTo>
                      <a:pt x="282" y="56"/>
                    </a:lnTo>
                    <a:cubicBezTo>
                      <a:pt x="268" y="49"/>
                      <a:pt x="259" y="40"/>
                      <a:pt x="246" y="34"/>
                    </a:cubicBezTo>
                    <a:cubicBezTo>
                      <a:pt x="239" y="34"/>
                      <a:pt x="239" y="27"/>
                      <a:pt x="239" y="27"/>
                    </a:cubicBezTo>
                    <a:cubicBezTo>
                      <a:pt x="202" y="10"/>
                      <a:pt x="168" y="1"/>
                      <a:pt x="1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68" name="Google Shape;1268;p41"/>
              <p:cNvSpPr/>
              <p:nvPr/>
            </p:nvSpPr>
            <p:spPr>
              <a:xfrm>
                <a:off x="1082807" y="3965500"/>
                <a:ext cx="10747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101" y="1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69" name="Google Shape;1269;p41"/>
              <p:cNvSpPr/>
              <p:nvPr/>
            </p:nvSpPr>
            <p:spPr>
              <a:xfrm>
                <a:off x="1079721" y="3924215"/>
                <a:ext cx="72779" cy="47456"/>
              </a:xfrm>
              <a:custGeom>
                <a:avLst/>
                <a:gdLst/>
                <a:ahLst/>
                <a:cxnLst/>
                <a:rect l="l" t="t" r="r" b="b"/>
                <a:pathLst>
                  <a:path w="684" h="446" extrusionOk="0">
                    <a:moveTo>
                      <a:pt x="209" y="0"/>
                    </a:moveTo>
                    <a:cubicBezTo>
                      <a:pt x="195" y="0"/>
                      <a:pt x="188" y="7"/>
                      <a:pt x="181" y="7"/>
                    </a:cubicBezTo>
                    <a:cubicBezTo>
                      <a:pt x="173" y="7"/>
                      <a:pt x="159" y="7"/>
                      <a:pt x="152" y="14"/>
                    </a:cubicBezTo>
                    <a:lnTo>
                      <a:pt x="138" y="14"/>
                    </a:lnTo>
                    <a:cubicBezTo>
                      <a:pt x="130" y="14"/>
                      <a:pt x="130" y="21"/>
                      <a:pt x="130" y="21"/>
                    </a:cubicBezTo>
                    <a:cubicBezTo>
                      <a:pt x="123" y="21"/>
                      <a:pt x="116" y="28"/>
                      <a:pt x="109" y="28"/>
                    </a:cubicBezTo>
                    <a:cubicBezTo>
                      <a:pt x="43" y="64"/>
                      <a:pt x="0" y="150"/>
                      <a:pt x="0" y="266"/>
                    </a:cubicBezTo>
                    <a:cubicBezTo>
                      <a:pt x="0" y="323"/>
                      <a:pt x="16" y="389"/>
                      <a:pt x="30" y="445"/>
                    </a:cubicBezTo>
                    <a:lnTo>
                      <a:pt x="130" y="389"/>
                    </a:lnTo>
                    <a:lnTo>
                      <a:pt x="130" y="337"/>
                    </a:lnTo>
                    <a:lnTo>
                      <a:pt x="130" y="309"/>
                    </a:lnTo>
                    <a:lnTo>
                      <a:pt x="130" y="287"/>
                    </a:lnTo>
                    <a:cubicBezTo>
                      <a:pt x="138" y="280"/>
                      <a:pt x="138" y="273"/>
                      <a:pt x="138" y="266"/>
                    </a:cubicBezTo>
                    <a:cubicBezTo>
                      <a:pt x="138" y="259"/>
                      <a:pt x="145" y="259"/>
                      <a:pt x="145" y="251"/>
                    </a:cubicBezTo>
                    <a:cubicBezTo>
                      <a:pt x="145" y="244"/>
                      <a:pt x="152" y="244"/>
                      <a:pt x="152" y="237"/>
                    </a:cubicBezTo>
                    <a:cubicBezTo>
                      <a:pt x="159" y="223"/>
                      <a:pt x="166" y="216"/>
                      <a:pt x="173" y="207"/>
                    </a:cubicBezTo>
                    <a:cubicBezTo>
                      <a:pt x="173" y="201"/>
                      <a:pt x="181" y="201"/>
                      <a:pt x="181" y="194"/>
                    </a:cubicBezTo>
                    <a:cubicBezTo>
                      <a:pt x="188" y="194"/>
                      <a:pt x="195" y="187"/>
                      <a:pt x="202" y="187"/>
                    </a:cubicBezTo>
                    <a:cubicBezTo>
                      <a:pt x="221" y="174"/>
                      <a:pt x="243" y="168"/>
                      <a:pt x="267" y="168"/>
                    </a:cubicBezTo>
                    <a:cubicBezTo>
                      <a:pt x="297" y="168"/>
                      <a:pt x="331" y="177"/>
                      <a:pt x="368" y="194"/>
                    </a:cubicBezTo>
                    <a:cubicBezTo>
                      <a:pt x="368" y="194"/>
                      <a:pt x="368" y="201"/>
                      <a:pt x="375" y="201"/>
                    </a:cubicBezTo>
                    <a:cubicBezTo>
                      <a:pt x="388" y="207"/>
                      <a:pt x="397" y="216"/>
                      <a:pt x="411" y="223"/>
                    </a:cubicBezTo>
                    <a:cubicBezTo>
                      <a:pt x="447" y="251"/>
                      <a:pt x="483" y="287"/>
                      <a:pt x="511" y="330"/>
                    </a:cubicBezTo>
                    <a:lnTo>
                      <a:pt x="683" y="432"/>
                    </a:lnTo>
                    <a:cubicBezTo>
                      <a:pt x="640" y="330"/>
                      <a:pt x="583" y="244"/>
                      <a:pt x="511" y="164"/>
                    </a:cubicBezTo>
                    <a:cubicBezTo>
                      <a:pt x="504" y="157"/>
                      <a:pt x="490" y="144"/>
                      <a:pt x="483" y="137"/>
                    </a:cubicBezTo>
                    <a:cubicBezTo>
                      <a:pt x="454" y="114"/>
                      <a:pt x="432" y="94"/>
                      <a:pt x="404" y="71"/>
                    </a:cubicBezTo>
                    <a:lnTo>
                      <a:pt x="397" y="71"/>
                    </a:lnTo>
                    <a:cubicBezTo>
                      <a:pt x="388" y="64"/>
                      <a:pt x="381" y="57"/>
                      <a:pt x="375" y="57"/>
                    </a:cubicBezTo>
                    <a:cubicBezTo>
                      <a:pt x="318" y="21"/>
                      <a:pt x="259" y="0"/>
                      <a:pt x="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70" name="Google Shape;1270;p41"/>
              <p:cNvSpPr/>
              <p:nvPr/>
            </p:nvSpPr>
            <p:spPr>
              <a:xfrm>
                <a:off x="1600672" y="3913362"/>
                <a:ext cx="15322" cy="79802"/>
              </a:xfrm>
              <a:custGeom>
                <a:avLst/>
                <a:gdLst/>
                <a:ahLst/>
                <a:cxnLst/>
                <a:rect l="l" t="t" r="r" b="b"/>
                <a:pathLst>
                  <a:path w="144" h="750" extrusionOk="0">
                    <a:moveTo>
                      <a:pt x="143" y="1"/>
                    </a:moveTo>
                    <a:lnTo>
                      <a:pt x="0" y="87"/>
                    </a:lnTo>
                    <a:cubicBezTo>
                      <a:pt x="7" y="152"/>
                      <a:pt x="14" y="239"/>
                      <a:pt x="29" y="325"/>
                    </a:cubicBezTo>
                    <a:cubicBezTo>
                      <a:pt x="43" y="454"/>
                      <a:pt x="73" y="598"/>
                      <a:pt x="107" y="749"/>
                    </a:cubicBezTo>
                    <a:cubicBezTo>
                      <a:pt x="129" y="670"/>
                      <a:pt x="143" y="598"/>
                      <a:pt x="143" y="518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71" name="Google Shape;1271;p41"/>
              <p:cNvSpPr/>
              <p:nvPr/>
            </p:nvSpPr>
            <p:spPr>
              <a:xfrm>
                <a:off x="1189848" y="3912617"/>
                <a:ext cx="383368" cy="180033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692" extrusionOk="0">
                    <a:moveTo>
                      <a:pt x="0" y="1"/>
                    </a:moveTo>
                    <a:lnTo>
                      <a:pt x="0" y="525"/>
                    </a:lnTo>
                    <a:cubicBezTo>
                      <a:pt x="0" y="827"/>
                      <a:pt x="195" y="1122"/>
                      <a:pt x="590" y="1351"/>
                    </a:cubicBezTo>
                    <a:cubicBezTo>
                      <a:pt x="982" y="1578"/>
                      <a:pt x="1494" y="1692"/>
                      <a:pt x="2007" y="1692"/>
                    </a:cubicBezTo>
                    <a:cubicBezTo>
                      <a:pt x="2519" y="1692"/>
                      <a:pt x="3031" y="1578"/>
                      <a:pt x="3423" y="1351"/>
                    </a:cubicBezTo>
                    <a:cubicBezTo>
                      <a:pt x="3487" y="1308"/>
                      <a:pt x="3545" y="1274"/>
                      <a:pt x="3602" y="1231"/>
                    </a:cubicBezTo>
                    <a:cubicBezTo>
                      <a:pt x="3502" y="886"/>
                      <a:pt x="3451" y="548"/>
                      <a:pt x="3437" y="339"/>
                    </a:cubicBezTo>
                    <a:lnTo>
                      <a:pt x="2014" y="1165"/>
                    </a:lnTo>
                    <a:lnTo>
                      <a:pt x="1582" y="913"/>
                    </a:lnTo>
                    <a:lnTo>
                      <a:pt x="547" y="316"/>
                    </a:lnTo>
                    <a:lnTo>
                      <a:pt x="288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>
                <a:off x="1022370" y="3791850"/>
                <a:ext cx="381772" cy="244832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2301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1229" y="943"/>
                    </a:lnTo>
                    <a:lnTo>
                      <a:pt x="1410" y="1043"/>
                    </a:lnTo>
                    <a:lnTo>
                      <a:pt x="1474" y="1079"/>
                    </a:lnTo>
                    <a:lnTo>
                      <a:pt x="1547" y="1122"/>
                    </a:lnTo>
                    <a:lnTo>
                      <a:pt x="1574" y="1136"/>
                    </a:lnTo>
                    <a:lnTo>
                      <a:pt x="1862" y="1301"/>
                    </a:lnTo>
                    <a:lnTo>
                      <a:pt x="2121" y="1451"/>
                    </a:lnTo>
                    <a:lnTo>
                      <a:pt x="3156" y="2048"/>
                    </a:lnTo>
                    <a:lnTo>
                      <a:pt x="3588" y="2300"/>
                    </a:lnTo>
                    <a:lnTo>
                      <a:pt x="3588" y="2071"/>
                    </a:lnTo>
                    <a:lnTo>
                      <a:pt x="3351" y="1934"/>
                    </a:lnTo>
                    <a:lnTo>
                      <a:pt x="2323" y="1338"/>
                    </a:lnTo>
                    <a:lnTo>
                      <a:pt x="1755" y="1013"/>
                    </a:lnTo>
                    <a:lnTo>
                      <a:pt x="1747" y="1006"/>
                    </a:lnTo>
                    <a:lnTo>
                      <a:pt x="1617" y="934"/>
                    </a:lnTo>
                    <a:lnTo>
                      <a:pt x="1574" y="906"/>
                    </a:lnTo>
                    <a:lnTo>
                      <a:pt x="1481" y="856"/>
                    </a:lnTo>
                    <a:lnTo>
                      <a:pt x="1467" y="8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>
                <a:off x="1404038" y="3924960"/>
                <a:ext cx="151517" cy="111723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1050" extrusionOk="0">
                    <a:moveTo>
                      <a:pt x="1403" y="0"/>
                    </a:moveTo>
                    <a:lnTo>
                      <a:pt x="1" y="820"/>
                    </a:lnTo>
                    <a:lnTo>
                      <a:pt x="1" y="1049"/>
                    </a:lnTo>
                    <a:lnTo>
                      <a:pt x="1424" y="223"/>
                    </a:lnTo>
                    <a:cubicBezTo>
                      <a:pt x="1410" y="87"/>
                      <a:pt x="1403" y="0"/>
                      <a:pt x="1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74" name="Google Shape;1274;p41"/>
              <p:cNvSpPr/>
              <p:nvPr/>
            </p:nvSpPr>
            <p:spPr>
              <a:xfrm>
                <a:off x="1597479" y="3791850"/>
                <a:ext cx="185353" cy="130769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229" extrusionOk="0">
                    <a:moveTo>
                      <a:pt x="1741" y="1"/>
                    </a:moveTo>
                    <a:lnTo>
                      <a:pt x="173" y="913"/>
                    </a:lnTo>
                    <a:lnTo>
                      <a:pt x="1" y="1013"/>
                    </a:lnTo>
                    <a:lnTo>
                      <a:pt x="16" y="1020"/>
                    </a:lnTo>
                    <a:cubicBezTo>
                      <a:pt x="16" y="1020"/>
                      <a:pt x="16" y="1099"/>
                      <a:pt x="30" y="1229"/>
                    </a:cubicBezTo>
                    <a:lnTo>
                      <a:pt x="173" y="1143"/>
                    </a:lnTo>
                    <a:lnTo>
                      <a:pt x="1741" y="230"/>
                    </a:lnTo>
                    <a:lnTo>
                      <a:pt x="174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75" name="Google Shape;1275;p41"/>
              <p:cNvSpPr/>
              <p:nvPr/>
            </p:nvSpPr>
            <p:spPr>
              <a:xfrm>
                <a:off x="1383502" y="3756630"/>
                <a:ext cx="307503" cy="397839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3739" extrusionOk="0">
                    <a:moveTo>
                      <a:pt x="423" y="0"/>
                    </a:moveTo>
                    <a:lnTo>
                      <a:pt x="0" y="230"/>
                    </a:lnTo>
                    <a:lnTo>
                      <a:pt x="1380" y="1403"/>
                    </a:lnTo>
                    <a:lnTo>
                      <a:pt x="1596" y="1582"/>
                    </a:lnTo>
                    <a:cubicBezTo>
                      <a:pt x="1596" y="1582"/>
                      <a:pt x="1603" y="1669"/>
                      <a:pt x="1617" y="1805"/>
                    </a:cubicBezTo>
                    <a:cubicBezTo>
                      <a:pt x="1631" y="2014"/>
                      <a:pt x="1682" y="2352"/>
                      <a:pt x="1782" y="2697"/>
                    </a:cubicBezTo>
                    <a:cubicBezTo>
                      <a:pt x="1889" y="3062"/>
                      <a:pt x="2055" y="3430"/>
                      <a:pt x="2329" y="3646"/>
                    </a:cubicBezTo>
                    <a:cubicBezTo>
                      <a:pt x="2372" y="3680"/>
                      <a:pt x="2415" y="3716"/>
                      <a:pt x="2465" y="3739"/>
                    </a:cubicBezTo>
                    <a:lnTo>
                      <a:pt x="2529" y="3559"/>
                    </a:lnTo>
                    <a:lnTo>
                      <a:pt x="2890" y="3508"/>
                    </a:lnTo>
                    <a:cubicBezTo>
                      <a:pt x="2838" y="3480"/>
                      <a:pt x="2788" y="3444"/>
                      <a:pt x="2745" y="3407"/>
                    </a:cubicBezTo>
                    <a:cubicBezTo>
                      <a:pt x="2422" y="3142"/>
                      <a:pt x="2243" y="2654"/>
                      <a:pt x="2148" y="2222"/>
                    </a:cubicBezTo>
                    <a:cubicBezTo>
                      <a:pt x="2114" y="2071"/>
                      <a:pt x="2084" y="1927"/>
                      <a:pt x="2070" y="1798"/>
                    </a:cubicBezTo>
                    <a:cubicBezTo>
                      <a:pt x="2055" y="1712"/>
                      <a:pt x="2048" y="1625"/>
                      <a:pt x="2041" y="1560"/>
                    </a:cubicBezTo>
                    <a:cubicBezTo>
                      <a:pt x="2027" y="1430"/>
                      <a:pt x="2027" y="1351"/>
                      <a:pt x="2027" y="1351"/>
                    </a:cubicBezTo>
                    <a:lnTo>
                      <a:pt x="2012" y="1344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  <p:grpSp>
          <p:nvGrpSpPr>
            <p:cNvPr id="1276" name="Google Shape;1276;p41"/>
            <p:cNvGrpSpPr/>
            <p:nvPr/>
          </p:nvGrpSpPr>
          <p:grpSpPr>
            <a:xfrm>
              <a:off x="1348450" y="1369360"/>
              <a:ext cx="2801449" cy="1664403"/>
              <a:chOff x="1348450" y="1369360"/>
              <a:chExt cx="2801449" cy="1664403"/>
            </a:xfrm>
          </p:grpSpPr>
          <p:sp>
            <p:nvSpPr>
              <p:cNvPr id="1277" name="Google Shape;1277;p41"/>
              <p:cNvSpPr/>
              <p:nvPr/>
            </p:nvSpPr>
            <p:spPr>
              <a:xfrm>
                <a:off x="2110453" y="165944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1278" name="Google Shape;1278;p41"/>
              <p:cNvGrpSpPr/>
              <p:nvPr/>
            </p:nvGrpSpPr>
            <p:grpSpPr>
              <a:xfrm>
                <a:off x="1348450" y="1369360"/>
                <a:ext cx="2440677" cy="1290783"/>
                <a:chOff x="1348450" y="1369360"/>
                <a:chExt cx="2440677" cy="1290783"/>
              </a:xfrm>
            </p:grpSpPr>
            <p:sp>
              <p:nvSpPr>
                <p:cNvPr id="1279" name="Google Shape;1279;p41"/>
                <p:cNvSpPr/>
                <p:nvPr/>
              </p:nvSpPr>
              <p:spPr>
                <a:xfrm>
                  <a:off x="1348450" y="1954200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grpSp>
              <p:nvGrpSpPr>
                <p:cNvPr id="1280" name="Google Shape;1280;p41"/>
                <p:cNvGrpSpPr/>
                <p:nvPr/>
              </p:nvGrpSpPr>
              <p:grpSpPr>
                <a:xfrm>
                  <a:off x="3674978" y="25459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281" name="Google Shape;1281;p41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533"/>
                  </a:p>
                </p:txBody>
              </p:sp>
              <p:sp>
                <p:nvSpPr>
                  <p:cNvPr id="1282" name="Google Shape;1282;p41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533"/>
                  </a:p>
                </p:txBody>
              </p:sp>
            </p:grpSp>
            <p:sp>
              <p:nvSpPr>
                <p:cNvPr id="1283" name="Google Shape;1283;p41"/>
                <p:cNvSpPr/>
                <p:nvPr/>
              </p:nvSpPr>
              <p:spPr>
                <a:xfrm>
                  <a:off x="1548185" y="1369360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</p:grpSp>
          <p:sp>
            <p:nvSpPr>
              <p:cNvPr id="1284" name="Google Shape;1284;p41"/>
              <p:cNvSpPr/>
              <p:nvPr/>
            </p:nvSpPr>
            <p:spPr>
              <a:xfrm>
                <a:off x="3730765" y="30072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grpSp>
        <p:nvGrpSpPr>
          <p:cNvPr id="1285" name="Google Shape;1285;p41"/>
          <p:cNvGrpSpPr/>
          <p:nvPr/>
        </p:nvGrpSpPr>
        <p:grpSpPr>
          <a:xfrm>
            <a:off x="9784303" y="923021"/>
            <a:ext cx="1219728" cy="551635"/>
            <a:chOff x="6246802" y="4035541"/>
            <a:chExt cx="914796" cy="413726"/>
          </a:xfrm>
        </p:grpSpPr>
        <p:grpSp>
          <p:nvGrpSpPr>
            <p:cNvPr id="1286" name="Google Shape;1286;p41"/>
            <p:cNvGrpSpPr/>
            <p:nvPr/>
          </p:nvGrpSpPr>
          <p:grpSpPr>
            <a:xfrm>
              <a:off x="6246802" y="4035541"/>
              <a:ext cx="495681" cy="413726"/>
              <a:chOff x="6246802" y="4035541"/>
              <a:chExt cx="495681" cy="413726"/>
            </a:xfrm>
          </p:grpSpPr>
          <p:sp>
            <p:nvSpPr>
              <p:cNvPr id="1287" name="Google Shape;1287;p41"/>
              <p:cNvSpPr/>
              <p:nvPr/>
            </p:nvSpPr>
            <p:spPr>
              <a:xfrm>
                <a:off x="6637422" y="40355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88" name="Google Shape;1288;p41"/>
              <p:cNvSpPr/>
              <p:nvPr/>
            </p:nvSpPr>
            <p:spPr>
              <a:xfrm>
                <a:off x="6246802" y="4314017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  <p:sp>
          <p:nvSpPr>
            <p:cNvPr id="1289" name="Google Shape;1289;p41"/>
            <p:cNvSpPr/>
            <p:nvPr/>
          </p:nvSpPr>
          <p:spPr>
            <a:xfrm>
              <a:off x="6742465" y="4422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2688782293"/>
      </p:ext>
    </p:extLst>
  </p:cSld>
  <p:clrMapOvr>
    <a:masterClrMapping/>
  </p:clrMapOvr>
</p:sld>
</file>

<file path=ppt/theme/theme1.xml><?xml version="1.0" encoding="utf-8"?>
<a:theme xmlns:a="http://schemas.openxmlformats.org/drawingml/2006/main" name="Digitization in the Classroom by Slidesgo">
  <a:themeElements>
    <a:clrScheme name="Simple Light">
      <a:dk1>
        <a:srgbClr val="191919"/>
      </a:dk1>
      <a:lt1>
        <a:srgbClr val="F3F3F3"/>
      </a:lt1>
      <a:dk2>
        <a:srgbClr val="4AAEBF"/>
      </a:dk2>
      <a:lt2>
        <a:srgbClr val="4F55AB"/>
      </a:lt2>
      <a:accent1>
        <a:srgbClr val="E8D24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55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gitization in the Classroom by Slidesgo">
  <a:themeElements>
    <a:clrScheme name="Simple Light">
      <a:dk1>
        <a:srgbClr val="191919"/>
      </a:dk1>
      <a:lt1>
        <a:srgbClr val="F3F3F3"/>
      </a:lt1>
      <a:dk2>
        <a:srgbClr val="4AAEBF"/>
      </a:dk2>
      <a:lt2>
        <a:srgbClr val="4F55AB"/>
      </a:lt2>
      <a:accent1>
        <a:srgbClr val="E8D24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55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igitization in the Classroom by Slidesgo">
  <a:themeElements>
    <a:clrScheme name="Simple Light">
      <a:dk1>
        <a:srgbClr val="191919"/>
      </a:dk1>
      <a:lt1>
        <a:srgbClr val="F3F3F3"/>
      </a:lt1>
      <a:dk2>
        <a:srgbClr val="4AAEBF"/>
      </a:dk2>
      <a:lt2>
        <a:srgbClr val="4F55AB"/>
      </a:lt2>
      <a:accent1>
        <a:srgbClr val="E8D24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55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igitization in the Classroom by Slidesgo">
  <a:themeElements>
    <a:clrScheme name="Simple Light">
      <a:dk1>
        <a:srgbClr val="191919"/>
      </a:dk1>
      <a:lt1>
        <a:srgbClr val="F3F3F3"/>
      </a:lt1>
      <a:dk2>
        <a:srgbClr val="4AAEBF"/>
      </a:dk2>
      <a:lt2>
        <a:srgbClr val="4F55AB"/>
      </a:lt2>
      <a:accent1>
        <a:srgbClr val="E8D24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55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Digitization in the Classroom by Slidesgo (1)</Template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Digitization in the Classroom by Slidesgo</vt:lpstr>
      <vt:lpstr>Slidesgo Final Pages</vt:lpstr>
      <vt:lpstr>1_Digitization in the Classroom by Slidesgo</vt:lpstr>
      <vt:lpstr>2_Digitization in the Classroom by Slidesgo</vt:lpstr>
      <vt:lpstr>Digitization in the Classroom by Slidesgo</vt:lpstr>
      <vt:lpstr>PowerPoint Presentation</vt:lpstr>
      <vt:lpstr>Digitization in the Classroom</vt:lpstr>
      <vt:lpstr>Contents of this template</vt:lpstr>
      <vt:lpstr>Table of contents</vt:lpstr>
      <vt:lpstr>Whoa!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2023-10-03T14:12:41Z</dcterms:created>
  <dcterms:modified xsi:type="dcterms:W3CDTF">2023-10-03T15:52:47Z</dcterms:modified>
</cp:coreProperties>
</file>