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316f06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316f06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316f06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316f06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316f06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316f06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375b20b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375b20b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375b20b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375b20b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375b20b9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375b20b9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3bf2c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3bf2c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3bf2c2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33bf2c2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3bf2c2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3bf2c2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3404dde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3404dde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33b9a8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33b9a8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3bdaa19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3bdaa19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33b9a8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33b9a8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33b9a8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33b9a8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33b9a8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33b9a8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33b9a8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33b9a8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33b9a8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33b9a8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bdaa19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bdaa19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3316f06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316f06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ocalhost:8000/logou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Swift-Taylor Online Tool Rental Co-op</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450" y="2723675"/>
            <a:ext cx="76881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Swift Taylor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Team Members:</a:t>
            </a:r>
            <a:endParaRPr sz="1200"/>
          </a:p>
          <a:p>
            <a:pPr indent="-304800" lvl="0" marL="457200" rtl="0" algn="l">
              <a:spcBef>
                <a:spcPts val="0"/>
              </a:spcBef>
              <a:spcAft>
                <a:spcPts val="0"/>
              </a:spcAft>
              <a:buSzPts val="1200"/>
              <a:buChar char="●"/>
            </a:pPr>
            <a:r>
              <a:rPr lang="en" sz="1200"/>
              <a:t>Hunter Meredith - Back End (Accounts and Registraion)</a:t>
            </a:r>
            <a:endParaRPr sz="1200"/>
          </a:p>
          <a:p>
            <a:pPr indent="-304800" lvl="0" marL="457200" rtl="0" algn="l">
              <a:spcBef>
                <a:spcPts val="0"/>
              </a:spcBef>
              <a:spcAft>
                <a:spcPts val="0"/>
              </a:spcAft>
              <a:buSzPts val="1200"/>
              <a:buChar char="●"/>
            </a:pPr>
            <a:r>
              <a:rPr lang="en" sz="1200"/>
              <a:t>Sialao Mobley - Back End (Tool Reservation)</a:t>
            </a:r>
            <a:endParaRPr sz="1200"/>
          </a:p>
          <a:p>
            <a:pPr indent="-304800" lvl="0" marL="457200" rtl="0" algn="l">
              <a:spcBef>
                <a:spcPts val="0"/>
              </a:spcBef>
              <a:spcAft>
                <a:spcPts val="0"/>
              </a:spcAft>
              <a:buSzPts val="1200"/>
              <a:buChar char="●"/>
            </a:pPr>
            <a:r>
              <a:rPr lang="en" sz="1200"/>
              <a:t>Dallin Packer - Front End (Styles and Design)</a:t>
            </a:r>
            <a:endParaRPr sz="1200"/>
          </a:p>
          <a:p>
            <a:pPr indent="-304800" lvl="0" marL="457200" rtl="0" algn="l">
              <a:spcBef>
                <a:spcPts val="0"/>
              </a:spcBef>
              <a:spcAft>
                <a:spcPts val="0"/>
              </a:spcAft>
              <a:buSzPts val="1200"/>
              <a:buChar char="●"/>
            </a:pPr>
            <a:r>
              <a:rPr lang="en" sz="1200"/>
              <a:t>Brady Trappett - Front End (Javascript and Navigation)</a:t>
            </a:r>
            <a:endParaRPr sz="1200"/>
          </a:p>
          <a:p>
            <a:pPr indent="-304800" lvl="0" marL="457200" rtl="0" algn="l">
              <a:spcBef>
                <a:spcPts val="0"/>
              </a:spcBef>
              <a:spcAft>
                <a:spcPts val="0"/>
              </a:spcAft>
              <a:buSzPts val="1200"/>
              <a:buChar char="●"/>
            </a:pPr>
            <a:r>
              <a:rPr lang="en" sz="1200"/>
              <a:t>Spencer Robinson - Back End (News/Blog)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Registration</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task was identified at the very beginning of the project. Every authentication system needs some way to create a user account. It was also the first one that was finished, all the way back before the second milestone. This uses the default django registration package and is very easy to use. The page itself had another task put on in after it was created because the css made it so that all the text in the forms was white and impossible for a user to see. This was quickly fixed and it works smoothly by Dallin. Django has default </a:t>
            </a:r>
            <a:r>
              <a:rPr lang="en"/>
              <a:t>expectations</a:t>
            </a:r>
            <a:r>
              <a:rPr lang="en"/>
              <a:t> for passwords that are used for security. Tests for this requirement are found in the acceptance testing document, test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Login/Logout</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task was also identified at the beginning of the project. This one was completed by the end of the second milestone and was also quite easy to implement and to use. The default django package was used for these and the links in the navbar were added custom and we linked up the pages to the right places after they were completed. </a:t>
            </a:r>
            <a:r>
              <a:rPr lang="en"/>
              <a:t>Tests for this requirement are found in the acceptance testing document, test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7650" y="132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Showing of Login/Logout</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was a slightly more difficult task to complete and one that we forgot to list at the beginning of the project. I finished the registration and login/logout pages and then realized that in order for a user to logout they’d have to navigate to </a:t>
            </a:r>
            <a:r>
              <a:rPr lang="en" u="sng">
                <a:solidFill>
                  <a:schemeClr val="hlink"/>
                </a:solidFill>
                <a:hlinkClick r:id="rId3"/>
              </a:rPr>
              <a:t>http://localhost:8000/logout</a:t>
            </a:r>
            <a:r>
              <a:rPr lang="en"/>
              <a:t> and that was a problem. After doing a little more research I learned how to conditionally show something on a page whether a user is logged in or not and from there it was simply a matter of putting that code into the navbar. </a:t>
            </a:r>
            <a:r>
              <a:rPr lang="en"/>
              <a:t>Tests for this requirement are found in the acceptance testing document, test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Homepage</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homepage was an obvious requirement that must be implemented with any web interface. In the requirements </a:t>
            </a:r>
            <a:r>
              <a:rPr lang="en"/>
              <a:t>gathering</a:t>
            </a:r>
            <a:r>
              <a:rPr lang="en"/>
              <a:t> phase, we found that our customer wanted a rotating carousel of images on the home page and a navigation bar.  Our low fidelity prototype can be found in the Prototypes folder in our documents section on Github.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 choices for this were pretty straight forward; there are some boxes you need to tick with a homepage. It needs to be visually appealing, informative of what the site is for, and help you around the rest of the site. </a:t>
            </a:r>
            <a:r>
              <a:rPr lang="en"/>
              <a:t>I (Brady) was in charge of the homepage and we used the header and footer for every page on the site for uniformity, so I wanted something that was easy to share between pages, but didn’t clash with anything that was on the other pages. I wanted the carousel to show people working with tools and inspire ideas for using the tools.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decided to use Bootstrap because it supports carousels and navigation bars that aren’t only easy to implement, but are very readable. Bootstrap enabled me to fix a navbar to the top and the bottom, with links on the top and brand information on the bottom. Bootstrap also enabled a smooth carousel with controls and supports a library of icons that make the site look more professional. Testing can be found in the Acceptance Testing Document, Test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Reservations</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tool reservation page has been a MUST requirement from the start of the project. Our client’s needs revolved around the ability to track tools more easily along with allowing the community members a simple way to have access to desired tools. Our project’s low-</a:t>
            </a:r>
            <a:r>
              <a:rPr lang="en"/>
              <a:t>fidelity</a:t>
            </a:r>
            <a:r>
              <a:rPr lang="en"/>
              <a:t> prototype highlighted the desired functionality, though differing in execution and display. The tool reservation page encompaseses the requirements 3.x.x - 6.x.x in the project’s Requirements Definition document. Basic functionality testing was done in each scrum phrase on an “as-built” basis. Scrum phases for this requirement are as follows: implementing display/layout, adding reserve functionality, and integrating user/administrative abilities. Each phase was completed and directed by Sialao.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shown in the project’s requirements definition (5.x), the display of the page played an important role in providing a simple and attractive interface for the users. All the requirements listed were able to be implemented. The work that went into the display features dealt mainly with creating Django html templates and creating the necessary views. This phase also including setting up the database to handle tool reservations. The styling was done by the project’s Front-End specialists, Dallin Packer and Brady Trappett.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 Functionality</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ability to reserve a tool from the page proved to be the most difficult task in this requirement. This requirement consisted of requirement 4.x.x in the project’s Requirements Definition document. This function was not fully implemented going into the third sprint. Django provided a simple development environment along with easy ready-to-use tools that made most production straight forward, but developing dynamic content with JavaScript was difficult to integrate with Django. Due to this unforeseen obstacle the usability requirement of a “reserve” button was removed and changed to a more static implementation using html forms. This implementation may decrease the overall attractiveness of the reservation page, but the primary function of reserving tools provided.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Integration</a:t>
            </a:r>
            <a:endParaRPr/>
          </a:p>
        </p:txBody>
      </p:sp>
      <p:sp>
        <p:nvSpPr>
          <p:cNvPr id="196" name="Google Shape;196;p31"/>
          <p:cNvSpPr txBox="1"/>
          <p:nvPr>
            <p:ph idx="1" type="body"/>
          </p:nvPr>
        </p:nvSpPr>
        <p:spPr>
          <a:xfrm>
            <a:off x="729450" y="2078875"/>
            <a:ext cx="7688700" cy="26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requirement desired the ability for users to reserve tools along with the site mapping tools to a particular borrower. The site needed to first </a:t>
            </a:r>
            <a:r>
              <a:rPr lang="en"/>
              <a:t>authenticate a user and based off the results display the needed information. Only users who had an account and were signed in would have the ability to reserve tools. All users, signed in or not, would be able to see the available tools.</a:t>
            </a:r>
            <a:r>
              <a:rPr lang="en"/>
              <a:t> Django provided simple implementation for this requirement by provided template tags and python logic within the html template.</a:t>
            </a:r>
            <a:endParaRPr/>
          </a:p>
          <a:p>
            <a:pPr indent="0" lvl="0" marL="0" rtl="0" algn="l">
              <a:spcBef>
                <a:spcPts val="1600"/>
              </a:spcBef>
              <a:spcAft>
                <a:spcPts val="1600"/>
              </a:spcAft>
              <a:buNone/>
            </a:pPr>
            <a:r>
              <a:rPr lang="en"/>
              <a:t>This user integration also encompassed sections of requirement 3.x.x dealing with the administrative user. This user would be allowed access to the provided tools and lists of users. This user would also have the ability to create/delete tools and users. Django’s generated admin site provided all the necessary functions to complete this requirement.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Design Decisions</a:t>
            </a:r>
            <a:endParaRPr sz="3000"/>
          </a:p>
        </p:txBody>
      </p:sp>
      <p:sp>
        <p:nvSpPr>
          <p:cNvPr id="93" name="Google Shape;93;p14"/>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Design Decisions were made with the skills of each member of the team in mind: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Hunter Meredith: Experience with Django</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Responsiblities: Accounts and Registration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Sialao Mobley: </a:t>
            </a:r>
            <a:r>
              <a:rPr lang="en">
                <a:latin typeface="Lato"/>
                <a:ea typeface="Lato"/>
                <a:cs typeface="Lato"/>
                <a:sym typeface="Lato"/>
              </a:rPr>
              <a:t>Experience</a:t>
            </a:r>
            <a:r>
              <a:rPr lang="en">
                <a:latin typeface="Lato"/>
                <a:ea typeface="Lato"/>
                <a:cs typeface="Lato"/>
                <a:sym typeface="Lato"/>
              </a:rPr>
              <a:t> with Django</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Tool Reservation and Account Integration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Dallin Packer: Front End Experience, (especially HTML and CSS)</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Contact and About pages, styling across the site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Brady Trappett: HTML Experience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Homepage </a:t>
            </a:r>
            <a:r>
              <a:rPr lang="en">
                <a:latin typeface="Lato"/>
                <a:ea typeface="Lato"/>
                <a:cs typeface="Lato"/>
                <a:sym typeface="Lato"/>
              </a:rPr>
              <a:t>Carousel</a:t>
            </a:r>
            <a:r>
              <a:rPr lang="en">
                <a:latin typeface="Lato"/>
                <a:ea typeface="Lato"/>
                <a:cs typeface="Lato"/>
                <a:sym typeface="Lato"/>
              </a:rPr>
              <a:t>, Header and Footer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Spencer Robinson: Django and Database Experience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Blog and News Integration with Accounts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These assignments assured that the most important requirements were satisfied and allowed for efficiency and creativity.</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Agile (Scrum) Integration</a:t>
            </a:r>
            <a:endParaRPr sz="3000"/>
          </a:p>
        </p:txBody>
      </p:sp>
      <p:sp>
        <p:nvSpPr>
          <p:cNvPr id="99" name="Google Shape;99;p15"/>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Meetings were held at the beginning and end of each sprint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Discussion included tasks accomplished last sprint and assignments for tasks yet to be completed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 Scrum Master was assigned each sprint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Bi-weekly standup meetings were also held, where quick reports on progress and plans were discussed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Daily discussion with questions and integration between separate responsibilities occurred over Slack.</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model increased the productivity of the group and kept every member of the team up to date and well informed.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Challenges included: Social distancing due to COVID-19 and finding meeting times that fit into everyone’s schedules.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Solutions: Meet over Google Hangouts and find meeting times that worked for most (if not all) members and inform other members of assignments over Slack.</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Final Burndown Chart</a:t>
            </a:r>
            <a:endParaRPr sz="3000"/>
          </a:p>
        </p:txBody>
      </p:sp>
      <p:sp>
        <p:nvSpPr>
          <p:cNvPr id="105" name="Google Shape;105;p16"/>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1758700" y="1404950"/>
            <a:ext cx="548640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Readiness</a:t>
            </a:r>
            <a:endParaRPr sz="3000"/>
          </a:p>
        </p:txBody>
      </p:sp>
      <p:sp>
        <p:nvSpPr>
          <p:cNvPr id="112" name="Google Shape;112;p17"/>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project is currently in a form that can be deployed to the customer.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Commission was for software only, so we do not need to prepare a server for them</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Domain name and hosting to be handled by the customer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Code does not need to be compiled or compressed for sending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Customer has already made contact through email, giving us a means of distribution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project meets the basic requirements specified by the customer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All tests on the project so far have  been successful</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Code Correctness</a:t>
            </a:r>
            <a:endParaRPr sz="3000"/>
          </a:p>
        </p:txBody>
      </p:sp>
      <p:sp>
        <p:nvSpPr>
          <p:cNvPr id="118" name="Google Shape;118;p18"/>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code provided performs the tasks listed in our requirements definition.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Authentication: Users have more advanced access to the website than non-authenticated visitors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Profile Management: Users can create accounts with a username and password, and they can login with this account on the website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Administrator Profile Management: From the server console, the administrator/owner of the website has access to functions that regular users do not have  access to.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Listing: The website contains a list of tools which is displayed in a clear format.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Reservation: Tools may be reserved online by certain profiles, to be picked up in person from the community tool reserve.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Experience: Website includes a home page and an about page, which make it easier for first-time users to use the website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Website includes a “blog” where users can post questions or experiences and receive replies from the administrator/owner of the website.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Testing Phase</a:t>
            </a:r>
            <a:endParaRPr sz="3000"/>
          </a:p>
        </p:txBody>
      </p:sp>
      <p:sp>
        <p:nvSpPr>
          <p:cNvPr id="124" name="Google Shape;124;p19"/>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Code was tested extensively to ensure completeness.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Navbar links tested to ensure there are no broken links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system reservation system tested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Blog posting and commenting functionality tested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Blog page scroll ability tested and confirmed functional</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Account creation system tested with multiple input combinations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Main Page/Carousel displays and interacts correctly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Majority of testing completed manually through locally hosting the website and attempting to navigate or manipulate the website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Testing Details extensively noted in Acceptance Testing Document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729450" y="1322450"/>
            <a:ext cx="7688100" cy="8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30" name="Google Shape;130;p20"/>
          <p:cNvSpPr txBox="1"/>
          <p:nvPr>
            <p:ph idx="1" type="subTitle"/>
          </p:nvPr>
        </p:nvSpPr>
        <p:spPr>
          <a:xfrm>
            <a:off x="729625" y="2400300"/>
            <a:ext cx="7688100" cy="1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docs </a:t>
            </a:r>
            <a:endParaRPr/>
          </a:p>
          <a:p>
            <a:pPr indent="0" lvl="0" marL="0" rtl="0" algn="l">
              <a:spcBef>
                <a:spcPts val="0"/>
              </a:spcBef>
              <a:spcAft>
                <a:spcPts val="0"/>
              </a:spcAft>
              <a:buNone/>
            </a:pPr>
            <a:r>
              <a:rPr lang="en"/>
              <a:t>Figuring out the server and file structure</a:t>
            </a:r>
            <a:endParaRPr/>
          </a:p>
          <a:p>
            <a:pPr indent="0" lvl="0" marL="0" rtl="0" algn="l">
              <a:spcBef>
                <a:spcPts val="0"/>
              </a:spcBef>
              <a:spcAft>
                <a:spcPts val="0"/>
              </a:spcAft>
              <a:buNone/>
            </a:pPr>
            <a:r>
              <a:rPr lang="en"/>
              <a:t>-Bootstrap docs</a:t>
            </a:r>
            <a:endParaRPr/>
          </a:p>
          <a:p>
            <a:pPr indent="0" lvl="0" marL="0" rtl="0" algn="l">
              <a:spcBef>
                <a:spcPts val="0"/>
              </a:spcBef>
              <a:spcAft>
                <a:spcPts val="0"/>
              </a:spcAft>
              <a:buNone/>
            </a:pPr>
            <a:r>
              <a:rPr lang="en"/>
              <a:t>Help with header, footer, and carousel</a:t>
            </a:r>
            <a:endParaRPr/>
          </a:p>
          <a:p>
            <a:pPr indent="0" lvl="0" marL="0" rtl="0" algn="l">
              <a:spcBef>
                <a:spcPts val="0"/>
              </a:spcBef>
              <a:spcAft>
                <a:spcPts val="0"/>
              </a:spcAft>
              <a:buNone/>
            </a:pPr>
            <a:r>
              <a:rPr lang="en"/>
              <a:t>-YouTube videos</a:t>
            </a:r>
            <a:endParaRPr/>
          </a:p>
          <a:p>
            <a:pPr indent="0" lvl="0" marL="0" rtl="0" algn="l">
              <a:spcBef>
                <a:spcPts val="0"/>
              </a:spcBef>
              <a:spcAft>
                <a:spcPts val="0"/>
              </a:spcAft>
              <a:buNone/>
            </a:pPr>
            <a:r>
              <a:rPr lang="en"/>
              <a:t>Help with the backend of Django</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Authentication Development</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established the need for a user login system in our requirements definition in part 2 and in our User Class UML diagram. Over time we adapted our </a:t>
            </a:r>
            <a:r>
              <a:rPr lang="en"/>
              <a:t>requirements</a:t>
            </a:r>
            <a:r>
              <a:rPr lang="en"/>
              <a:t> to be more </a:t>
            </a:r>
            <a:r>
              <a:rPr lang="en"/>
              <a:t>appropriate</a:t>
            </a:r>
            <a:r>
              <a:rPr lang="en"/>
              <a:t> for the limitations of this class. We used the default user model from Django and the built in authentication system. This requirement was a MUST on our list. It is used by everyone and is crucial to the page being able to function. Due to its importance it needed be very reliable, functional, and easily usable by everyone.</a:t>
            </a:r>
            <a:endParaRPr/>
          </a:p>
          <a:p>
            <a:pPr indent="0" lvl="0" marL="0" rtl="0" algn="l">
              <a:spcBef>
                <a:spcPts val="1600"/>
              </a:spcBef>
              <a:spcAft>
                <a:spcPts val="1600"/>
              </a:spcAft>
              <a:buNone/>
            </a:pPr>
            <a:r>
              <a:rPr lang="en"/>
              <a:t>I, Hunter, was in charge of this part of the website. The tasks that went into this part of the website will be outlined in the following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