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3e427ada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3e427ada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3e427ada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3e427ada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3e427ada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3e427ada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d’IA avec R et Shiny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50488" y="31731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	Présentation de Shiny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50488" y="37065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	R vs Python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800" y="886950"/>
            <a:ext cx="2189000" cy="7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075" y="1754200"/>
            <a:ext cx="5802950" cy="29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1051875" y="322750"/>
            <a:ext cx="523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f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	Interface Graphique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50" y="1059800"/>
            <a:ext cx="6124150" cy="30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6475" y="4126250"/>
            <a:ext cx="2627500" cy="3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type="title"/>
          </p:nvPr>
        </p:nvSpPr>
        <p:spPr>
          <a:xfrm>
            <a:off x="1329525" y="410000"/>
            <a:ext cx="7502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/>
              <a:t>B.	</a:t>
            </a:r>
            <a:r>
              <a:rPr b="1" lang="fr" sz="2200"/>
              <a:t>Serveur</a:t>
            </a:r>
            <a:endParaRPr b="1" sz="2200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1309550" y="410000"/>
            <a:ext cx="7522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/>
              <a:t>2</a:t>
            </a:r>
            <a:r>
              <a:rPr b="1" lang="fr" sz="2200"/>
              <a:t>.	R vs Python</a:t>
            </a:r>
            <a:endParaRPr b="1" sz="2200"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2240425"/>
            <a:ext cx="8520600" cy="25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>
                <a:solidFill>
                  <a:srgbClr val="222222"/>
                </a:solidFill>
                <a:highlight>
                  <a:srgbClr val="FFFFFF"/>
                </a:highlight>
              </a:rPr>
              <a:t>Avec des fonctions telles que </a:t>
            </a:r>
            <a:r>
              <a:rPr b="1" lang="fr" sz="1700">
                <a:solidFill>
                  <a:srgbClr val="222222"/>
                </a:solidFill>
                <a:highlight>
                  <a:srgbClr val="FFFFFF"/>
                </a:highlight>
              </a:rPr>
              <a:t>lm</a:t>
            </a:r>
            <a:r>
              <a:rPr lang="fr" sz="17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b="1" lang="fr" sz="1700">
                <a:solidFill>
                  <a:srgbClr val="222222"/>
                </a:solidFill>
                <a:highlight>
                  <a:srgbClr val="FFFFFF"/>
                </a:highlight>
              </a:rPr>
              <a:t>predict,</a:t>
            </a:r>
            <a:r>
              <a:rPr lang="fr" sz="17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fr" sz="1700">
                <a:solidFill>
                  <a:srgbClr val="222222"/>
                </a:solidFill>
                <a:highlight>
                  <a:srgbClr val="FFFFFF"/>
                </a:highlight>
              </a:rPr>
              <a:t>R </a:t>
            </a:r>
            <a:r>
              <a:rPr lang="fr" sz="1700">
                <a:solidFill>
                  <a:srgbClr val="222222"/>
                </a:solidFill>
                <a:highlight>
                  <a:srgbClr val="FFFFFF"/>
                </a:highlight>
              </a:rPr>
              <a:t>permet de faire la plupart du travail ;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Char char="●"/>
            </a:pPr>
            <a:r>
              <a:rPr b="1"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R </a:t>
            </a:r>
            <a:r>
              <a:rPr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a plus de fonction ‘built-in’ pour analyser des données, </a:t>
            </a:r>
            <a:r>
              <a:rPr b="1"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Python</a:t>
            </a:r>
            <a:r>
              <a:rPr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s’appuie sur des librairies ;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fr" sz="1700"/>
              <a:t>Python </a:t>
            </a:r>
            <a:r>
              <a:rPr lang="fr" sz="1700"/>
              <a:t>exécute du code </a:t>
            </a:r>
            <a:r>
              <a:rPr b="1" lang="fr" sz="1700"/>
              <a:t>C </a:t>
            </a:r>
            <a:r>
              <a:rPr lang="fr" sz="1700"/>
              <a:t>pour économiser les ressources mémoire 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Il est généralement plus </a:t>
            </a:r>
            <a:r>
              <a:rPr b="1"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simple </a:t>
            </a:r>
            <a:r>
              <a:rPr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de faire des tâches non statistiques en </a:t>
            </a:r>
            <a:r>
              <a:rPr b="1"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Python </a:t>
            </a:r>
            <a:r>
              <a:rPr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b="1" lang="fr" sz="1700">
                <a:solidFill>
                  <a:srgbClr val="222222"/>
                </a:solidFill>
                <a:highlight>
                  <a:srgbClr val="FFFFFF"/>
                </a:highlight>
              </a:rPr>
              <a:t>BeautifulSoup</a:t>
            </a:r>
            <a:r>
              <a:rPr lang="fr" sz="17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b="1" lang="fr" sz="1700">
                <a:solidFill>
                  <a:srgbClr val="222222"/>
                </a:solidFill>
                <a:highlight>
                  <a:srgbClr val="FFFFFF"/>
                </a:highlight>
              </a:rPr>
              <a:t>requests...</a:t>
            </a:r>
            <a:r>
              <a:rPr lang="fr" sz="1700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r>
              <a:rPr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 ;</a:t>
            </a:r>
            <a:endParaRPr i="1"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Char char="●"/>
            </a:pPr>
            <a:r>
              <a:rPr b="1"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R </a:t>
            </a:r>
            <a:r>
              <a:rPr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est plus </a:t>
            </a:r>
            <a:r>
              <a:rPr b="1"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fonctionnel</a:t>
            </a:r>
            <a:r>
              <a:rPr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b="1"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Python </a:t>
            </a:r>
            <a:r>
              <a:rPr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est plus </a:t>
            </a:r>
            <a:r>
              <a:rPr b="1"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orienté objet</a:t>
            </a:r>
            <a:r>
              <a:rPr i="1" lang="fr" sz="17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i="1"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8117" r="9550" t="0"/>
          <a:stretch/>
        </p:blipFill>
        <p:spPr>
          <a:xfrm>
            <a:off x="4465075" y="81550"/>
            <a:ext cx="3754925" cy="21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