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30"/>
  </p:notesMasterIdLst>
  <p:sldIdLst>
    <p:sldId id="257" r:id="rId2"/>
    <p:sldId id="259" r:id="rId3"/>
    <p:sldId id="261" r:id="rId4"/>
    <p:sldId id="262" r:id="rId5"/>
    <p:sldId id="296" r:id="rId6"/>
    <p:sldId id="279" r:id="rId7"/>
    <p:sldId id="298" r:id="rId8"/>
    <p:sldId id="299" r:id="rId9"/>
    <p:sldId id="300" r:id="rId10"/>
    <p:sldId id="264" r:id="rId11"/>
    <p:sldId id="284" r:id="rId12"/>
    <p:sldId id="285" r:id="rId13"/>
    <p:sldId id="286" r:id="rId14"/>
    <p:sldId id="287" r:id="rId15"/>
    <p:sldId id="288" r:id="rId16"/>
    <p:sldId id="289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292" r:id="rId25"/>
    <p:sldId id="278" r:id="rId26"/>
    <p:sldId id="308" r:id="rId27"/>
    <p:sldId id="281" r:id="rId28"/>
    <p:sldId id="29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72482" autoAdjust="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outlineViewPr>
    <p:cViewPr>
      <p:scale>
        <a:sx n="33" d="100"/>
        <a:sy n="33" d="100"/>
      </p:scale>
      <p:origin x="0" y="-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6C605-E84D-4CDB-BD43-E3842FD0A00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70C77-C65F-4044-9B09-9059E2B43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4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4C2-32DC-4594-824D-A1C1ACFC232B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3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6C88-6139-4949-B14C-048356BB57C5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4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D698D-FAC5-4D2C-AEC8-99D0C953F683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50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C4B3-5FF1-430A-AC50-04C49AFD2AA5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0383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C1BD-219A-453A-B99B-3AAB74F8D22A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DE3F-52CD-4D4D-9C1E-AAA4C3C21BCF}" type="datetime1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18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0F22-D0FE-4A20-BDAB-49014465F427}" type="datetime1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56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0FCF-3C96-4E75-B775-FA6EF270F35C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13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2DB6-DC27-4C97-932A-CB665C79CAA9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6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2B54-34E7-4D6D-B95F-9CE0776B5A9E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7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E489-EE7D-4FAA-B647-4CBA64394CEC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1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CD71-35E5-4700-91BB-0846B2F769B8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3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F8D0-DEA3-4DC0-BCD0-41C682E3013A}" type="datetime1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8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CE82-454E-486F-A151-D23EEC72679E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9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B863-3105-4521-8EC9-D4C75E9747EA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4000"/>
            </a:lvl1pPr>
          </a:lstStyle>
          <a:p>
            <a:fld id="{B54DAD72-17AF-4E3A-98FA-FDE4E11730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9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9EF9-22A0-4647-9A67-47738B117709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56AB-EFD8-48EE-8C21-BC82EC7AA222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8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7BDDB1-1C0F-406F-B285-BD7D7942CCA5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AD72-17AF-4E3A-98FA-FDE4E117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48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161309"/>
            <a:ext cx="96261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Welcome to our project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__Source_Sans_3_4cbbeb"/>
              </a:rPr>
              <a:t>MEDICAL STORE MANAGEMENT SYSTEM</a:t>
            </a:r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9792" y="4318407"/>
            <a:ext cx="4333650" cy="723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437" y="5438005"/>
            <a:ext cx="4188277" cy="1045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937250" algn="r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Md.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Mostafijur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Rahman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1902073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82288" y="5438005"/>
            <a:ext cx="37411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Mahmud Siam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1902062</a:t>
            </a:r>
          </a:p>
        </p:txBody>
      </p:sp>
      <p:pic>
        <p:nvPicPr>
          <p:cNvPr id="3074" name="Picture 2" descr="No description available.">
            <a:extLst>
              <a:ext uri="{FF2B5EF4-FFF2-40B4-BE49-F238E27FC236}">
                <a16:creationId xmlns:a16="http://schemas.microsoft.com/office/drawing/2014/main" id="{E1A615EA-F63A-4F1F-A22B-DE1B1A5E5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516" y="1673822"/>
            <a:ext cx="1784967" cy="252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AF7533-1DFD-4916-A6C8-0A60606D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10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38BC89-9623-463A-AC64-36CDC344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40782-1D5D-4605-B10E-8004A4FEE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452718"/>
            <a:ext cx="9626057" cy="5795681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utput of the project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				</a:t>
            </a:r>
            <a:endParaRPr lang="en-US" dirty="0"/>
          </a:p>
        </p:txBody>
      </p:sp>
      <p:pic>
        <p:nvPicPr>
          <p:cNvPr id="2052" name="Picture 4" descr="Pharmacy Medical Store Vector Images (over 7,100)">
            <a:extLst>
              <a:ext uri="{FF2B5EF4-FFF2-40B4-BE49-F238E27FC236}">
                <a16:creationId xmlns:a16="http://schemas.microsoft.com/office/drawing/2014/main" id="{62FDBC84-2D07-4B5F-9FE6-B47EB0650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99" y="2483077"/>
            <a:ext cx="8850765" cy="390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B9A05-1D31-49E9-BCE4-E898BEEE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0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4804" y="248574"/>
            <a:ext cx="7332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Welcome page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2AEA0-9201-427A-A015-0F5CE441E0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01676" y="1722269"/>
            <a:ext cx="7641820" cy="41192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F0C10-7E69-4D4A-81C1-80905BA5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62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6746" y="249381"/>
            <a:ext cx="8124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49222-1195-4864-81AD-13AE3CDC0D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58110" y="1775534"/>
            <a:ext cx="7754061" cy="437669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0A2CFD-9318-4764-8830-1430FB46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2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2155" y="443345"/>
            <a:ext cx="6687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0FABD-3DE1-4637-B0E5-3435ADF916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9636" y="1535837"/>
            <a:ext cx="8376216" cy="471256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C38DDB-910D-46A1-AC30-4495767F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0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D8DDAC-CE1C-491F-A5B2-3C19EBE4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Drugs List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E4DF98-C1F5-48DE-B1B6-CE5B4A9C35A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2" y="1776093"/>
            <a:ext cx="9336087" cy="436048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CA3FE-77F9-4803-96AB-BC62AB26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36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863" y="508808"/>
            <a:ext cx="8010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Addition of  Drugs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8BDEB-7950-465E-BA4E-FBB2182069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53372" y="1432138"/>
            <a:ext cx="5873378" cy="4492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4DF4FD-CE4B-459D-8E70-247B99A6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14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1001260" y="394563"/>
            <a:ext cx="5958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of Drugs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BD4A7-B048-4DBB-A74B-E10736D56B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47817" y="1317893"/>
            <a:ext cx="6698530" cy="465114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96015A-1C46-4AF6-AC48-0E972304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97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C840-4FB0-4115-8992-F4A41969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Deletion of Drugs</a:t>
            </a:r>
            <a:endParaRPr lang="en-US" sz="5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10A180-8F1F-4105-8E84-A58053EA6A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412" y="3026569"/>
            <a:ext cx="7962391" cy="29125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3E1E7B-DB31-4043-8C72-227BAEDD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55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B5E9-3249-452F-AE8D-07FC1EAF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Company list</a:t>
            </a:r>
            <a:endParaRPr lang="en-US" sz="5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92CFDD-9F31-4F88-B340-0D152CCCF4B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557" y="1704513"/>
            <a:ext cx="9603157" cy="421689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6FD038-D00E-4B6C-B1D9-D55BB0F8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80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F48D-B383-4EBD-848D-4D280615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Drug Sales</a:t>
            </a:r>
            <a:endParaRPr lang="en-US" sz="5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65DDA1-D0E9-450F-8F7E-6AA2C74BEF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988599"/>
            <a:ext cx="7879672" cy="378188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2A1AD2-9CED-4FEC-BC44-0E8B7F05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51471" y="457199"/>
            <a:ext cx="8346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our Project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38528" y="1288196"/>
            <a:ext cx="43960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of the project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the Project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 this project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2050" name="Picture 2" descr="Pharmacy with nurse in counter drugstore cartoon character design vector illustration">
            <a:extLst>
              <a:ext uri="{FF2B5EF4-FFF2-40B4-BE49-F238E27FC236}">
                <a16:creationId xmlns:a16="http://schemas.microsoft.com/office/drawing/2014/main" id="{A44B143D-DA9D-4E6A-AE5B-155ADBE79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624" y="1267219"/>
            <a:ext cx="5329376" cy="458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337193-2A33-43B0-9163-5223E581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42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BFC3-AD61-44EE-9A9E-8B9FC536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Details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BEAF3F-C73F-4942-9547-A5D7A44E106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398423"/>
            <a:ext cx="8947150" cy="350419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BF984F-A6E8-4CB3-89A3-2815F097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6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E741-5A2A-45F9-93E9-89910140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Update Sales</a:t>
            </a:r>
            <a:endParaRPr lang="en-US" sz="5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485BA6-75D8-4DDA-ABBA-7094566310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581" y="2052638"/>
            <a:ext cx="8898614" cy="419576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69D12C-802A-44C5-931F-5A7814B2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60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6E6D-D743-4D38-A91A-52AFC1A9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Delete Sells</a:t>
            </a:r>
            <a:endParaRPr lang="en-US" sz="5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ADFACB-E0B3-443A-A638-071C453BA27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418" y="2052638"/>
            <a:ext cx="8912939" cy="419576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4AC66-4EE0-4A31-8190-84E212AB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64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BF40-4B0C-4801-969F-0FCA44DF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Warnings of Drugs</a:t>
            </a:r>
            <a:endParaRPr lang="en-US" sz="5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0F032E-6173-4566-AB21-06E5B677C98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382049"/>
            <a:ext cx="8947150" cy="35369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8F8BA-12AF-4E00-AECF-FE619C5C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1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928590"/>
            <a:ext cx="6888480" cy="7432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Easily find out any medicine on a fixed stack where it keep.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Don’t require more </a:t>
            </a:r>
            <a:r>
              <a:rPr lang="en-US" dirty="0" err="1"/>
              <a:t>labour</a:t>
            </a:r>
            <a:r>
              <a:rPr lang="en-US" dirty="0"/>
              <a:t> cost.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Save time.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Easily know the quantity of drugs , its expire date.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If any information need to change this has update option.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For any contract it has company name and their mobile number.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Can easily calculate the total price of drugs.</a:t>
            </a:r>
          </a:p>
          <a:p>
            <a:endParaRPr lang="en-US" dirty="0"/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Less time consuming and easy to use.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Avoid data inconsistency and redundancy.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More efficient and reliable.</a:t>
            </a:r>
            <a:br>
              <a:rPr lang="en-US" dirty="0"/>
            </a:br>
            <a:br>
              <a:rPr lang="en-US" dirty="0"/>
            </a:br>
            <a:br>
              <a:rPr lang="en-US" sz="900" dirty="0"/>
            </a:br>
            <a:r>
              <a:rPr lang="en-US" dirty="0"/>
              <a:t>Fast calculate and accuracy level is high.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4560" y="883920"/>
            <a:ext cx="51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2CC16-3B6B-4FD3-B283-A84FE386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20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5164" y="526473"/>
            <a:ext cx="8629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this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7200" y="1295915"/>
            <a:ext cx="94053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This software only build for the shop owners so customers can’t take any advantage.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It’s security system is very simple as it build only for the normal user who haven’t much knowledge about computer.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Their have not any discount offer  for the registered customer.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Problem to Maintain record of monthly </a:t>
            </a:r>
            <a:r>
              <a:rPr lang="en-US" sz="2000"/>
              <a:t>and yearly transactions.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D1B620-802E-4BA1-8BFB-48A77F5C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38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6A8E-685C-49B4-9E32-AC2AC2BD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75208"/>
            <a:ext cx="8264254" cy="3153792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F0415-6FC8-437A-86DE-DFF84494A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4300" y="1642369"/>
            <a:ext cx="8986314" cy="437743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 future we update our project so that customer can also use this project.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We will put the option of discount for the registered.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Must work for strong security system.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We will add the calculate of net profit and loss option so that owners can easily get idea about his plan of work.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86ED6-B6D8-47BB-ACBA-42160ACC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37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6837" y="665018"/>
            <a:ext cx="55325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B0EEA-23DF-4615-8B84-0C6EF4932984}"/>
              </a:ext>
            </a:extLst>
          </p:cNvPr>
          <p:cNvSpPr txBox="1"/>
          <p:nvPr/>
        </p:nvSpPr>
        <p:spPr>
          <a:xfrm>
            <a:off x="1126836" y="1558413"/>
            <a:ext cx="8980331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i="0" dirty="0">
              <a:effectLst/>
              <a:latin typeface="Segoe UI Historic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egoe UI Historic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i="0" dirty="0">
              <a:effectLst/>
              <a:latin typeface="Segoe UI Historic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egoe UI Historic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i="0" dirty="0">
              <a:effectLst/>
              <a:latin typeface="Segoe UI Historic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egoe UI Historic" panose="020B0502040204020203" pitchFamily="34" charset="0"/>
              </a:rPr>
              <a:t>Though the drawback of existing system </a:t>
            </a:r>
            <a:r>
              <a:rPr lang="en-US" sz="2000" b="0" i="0" dirty="0">
                <a:effectLst/>
                <a:latin typeface="Segoe UI Historic" panose="020B0502040204020203" pitchFamily="34" charset="0"/>
              </a:rPr>
              <a:t>this will give a lot of benefits which consists quick relation between owners and the company.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Segoe UI Historic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Segoe UI Historic" panose="020B0502040204020203" pitchFamily="34" charset="0"/>
              </a:rPr>
              <a:t>This system save time and money.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Segoe UI Historic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Segoe UI Historic" panose="020B0502040204020203" pitchFamily="34" charset="0"/>
              </a:rPr>
              <a:t>Unexpired medicine easily identify which is harmful for health.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0" i="0" dirty="0">
              <a:effectLst/>
              <a:latin typeface="Segoe UI Historic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egoe UI Historic" panose="020B0502040204020203" pitchFamily="34" charset="0"/>
              </a:rPr>
              <a:t>This system is simple and it would make everyone works to become easier.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i="0" dirty="0">
              <a:effectLst/>
              <a:latin typeface="Segoe UI Historic" panose="020B0502040204020203" pitchFamily="34" charset="0"/>
            </a:endParaRPr>
          </a:p>
          <a:p>
            <a:endParaRPr lang="en-US" sz="2000" dirty="0">
              <a:latin typeface="Segoe UI Historic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i="0" dirty="0">
              <a:effectLst/>
              <a:latin typeface="Segoe UI Historic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7C37B-83A4-4177-ADF2-8F5C55B0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15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1105983"/>
            <a:ext cx="7105650" cy="44321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71DF73-8F09-48B4-ABA0-5B45AE0D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2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8EF8-0CE7-43AE-B779-3487C16B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0" y="642024"/>
            <a:ext cx="8735439" cy="1118682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1A8A6-A53A-433C-B7A5-6BFA86F4D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405" y="1760706"/>
            <a:ext cx="6607694" cy="43682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mainly used for medical stores to maintain the details of medical store such as stock and account.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medical shop management software is so designed as to ease the work load of medical shop professionals to find out the medicine form the stack.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includes inventory and stock control, accounting and company details.																																					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6" descr="Premium Vector | Drug store template hand drawn cartoon illustration shop  for the sale of drugs a pharmacist medicine">
            <a:extLst>
              <a:ext uri="{FF2B5EF4-FFF2-40B4-BE49-F238E27FC236}">
                <a16:creationId xmlns:a16="http://schemas.microsoft.com/office/drawing/2014/main" id="{640D432F-A86A-4C39-9719-E298D15C9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595" y="1399761"/>
            <a:ext cx="4553405" cy="320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3607D-7337-4680-827C-D883181C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3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E7B4-A402-4806-B3C8-C63502AD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09" y="642026"/>
            <a:ext cx="4795736" cy="953310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7E342-C0A7-4EA4-B3CF-6590EC67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116" y="1767361"/>
            <a:ext cx="6653718" cy="450390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this is a simple software can be easily used by the retailers and wholesalers to automate the process of manually maintaining the records.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user need to update if any missing information there is an update option.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option is used for any redundant information which not need for the owner.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software show the warning of expire date of medicine.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</a:t>
            </a:r>
          </a:p>
          <a:p>
            <a:pPr marL="0" indent="0"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	</a:t>
            </a:r>
          </a:p>
          <a:p>
            <a:pPr marL="0" indent="0"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098" name="Picture 2" descr="Premium Vector | Pharmacy store with pharmacist in medical mask.  illustration.">
            <a:extLst>
              <a:ext uri="{FF2B5EF4-FFF2-40B4-BE49-F238E27FC236}">
                <a16:creationId xmlns:a16="http://schemas.microsoft.com/office/drawing/2014/main" id="{2C1E2EED-A588-4476-8BBA-CACE309CA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618" y="1767361"/>
            <a:ext cx="4702382" cy="368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F1D25-F340-4041-B055-23D05B20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82D8-C9FF-46D3-A415-7C81C7DE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71D2B-34E0-4ED7-8562-820DFB50F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149643"/>
            <a:ext cx="7463172" cy="45479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organization can manage their record in efficient and organized 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of this project is to maintain the records of purchase , sale and stock details with cash transaction maintenance.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store management software is very needy for Medical Store. This software help the shop owner to  maintain day to day transaction in computer. </a:t>
            </a:r>
          </a:p>
        </p:txBody>
      </p:sp>
      <p:pic>
        <p:nvPicPr>
          <p:cNvPr id="1028" name="Picture 4" descr="pharmacy store pharmacist medical shopping woman vector">
            <a:extLst>
              <a:ext uri="{FF2B5EF4-FFF2-40B4-BE49-F238E27FC236}">
                <a16:creationId xmlns:a16="http://schemas.microsoft.com/office/drawing/2014/main" id="{1D61F2A9-EBEA-4BA3-B179-B8A009BE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01" y="2272683"/>
            <a:ext cx="4111499" cy="259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D155B-3788-4C6A-81C3-16F8148F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1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1261" y="349360"/>
            <a:ext cx="8355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of the Project</a:t>
            </a:r>
          </a:p>
        </p:txBody>
      </p:sp>
      <p:sp>
        <p:nvSpPr>
          <p:cNvPr id="4" name="Oval 3"/>
          <p:cNvSpPr/>
          <p:nvPr/>
        </p:nvSpPr>
        <p:spPr>
          <a:xfrm>
            <a:off x="1108365" y="1634836"/>
            <a:ext cx="2392492" cy="169949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NetBeans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802EE1-21B8-47C2-B301-7960951DC3DC}"/>
              </a:ext>
            </a:extLst>
          </p:cNvPr>
          <p:cNvSpPr/>
          <p:nvPr/>
        </p:nvSpPr>
        <p:spPr>
          <a:xfrm>
            <a:off x="4674770" y="1634836"/>
            <a:ext cx="2456598" cy="191120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Java Language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D1F622-E194-4B97-A3F7-6DD626DDE339}"/>
              </a:ext>
            </a:extLst>
          </p:cNvPr>
          <p:cNvSpPr/>
          <p:nvPr/>
        </p:nvSpPr>
        <p:spPr>
          <a:xfrm>
            <a:off x="1233883" y="4058619"/>
            <a:ext cx="2498567" cy="167543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XAMPP</a:t>
            </a:r>
          </a:p>
        </p:txBody>
      </p:sp>
      <p:sp>
        <p:nvSpPr>
          <p:cNvPr id="9" name="Oval 8"/>
          <p:cNvSpPr/>
          <p:nvPr/>
        </p:nvSpPr>
        <p:spPr>
          <a:xfrm>
            <a:off x="4760069" y="4058619"/>
            <a:ext cx="2286000" cy="169079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Database </a:t>
            </a:r>
          </a:p>
          <a:p>
            <a:pPr algn="ctr"/>
            <a:r>
              <a:rPr lang="en-US" sz="2000" dirty="0"/>
              <a:t>Connector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569D3E-4A03-4DF2-B928-D23C83F2059D}"/>
              </a:ext>
            </a:extLst>
          </p:cNvPr>
          <p:cNvSpPr/>
          <p:nvPr/>
        </p:nvSpPr>
        <p:spPr>
          <a:xfrm>
            <a:off x="8377657" y="4144284"/>
            <a:ext cx="2103120" cy="15041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02764A0-6388-49EB-97CF-761BCC40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5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6505-EF33-4CAB-861A-733F6358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 DFD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59F72A-496C-41DA-9AE0-9916516DA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" y="1418714"/>
            <a:ext cx="8868792" cy="509923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CC53B6-9EAD-4673-AC09-7FB72FAA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7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0FAE-46FC-41FD-8590-656E0027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Architecture of MSMS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48DFD9-7EDD-4A63-B41F-3182A0E1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8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1FF502D-9D0D-4A42-B58B-FFAB248EB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25" y="1853248"/>
            <a:ext cx="9074615" cy="4190261"/>
          </a:xfrm>
        </p:spPr>
      </p:pic>
    </p:spTree>
    <p:extLst>
      <p:ext uri="{BB962C8B-B14F-4D97-AF65-F5344CB8AC3E}">
        <p14:creationId xmlns:p14="http://schemas.microsoft.com/office/powerpoint/2010/main" val="91223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E8F2-06D9-45A2-AC8A-E648E2D4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083815" cy="967709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552D72-A687-4F35-B0CD-07690D4A5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92" y="1335054"/>
            <a:ext cx="7191645" cy="547725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3EFB8-C261-45C5-8527-5B3024C6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D72-17AF-4E3A-98FA-FDE4E11730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96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1289</TotalTime>
  <Words>674</Words>
  <Application>Microsoft Office PowerPoint</Application>
  <PresentationFormat>Widescreen</PresentationFormat>
  <Paragraphs>134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__Source_Sans_3_4cbbeb</vt:lpstr>
      <vt:lpstr>Arial</vt:lpstr>
      <vt:lpstr>Calibri</vt:lpstr>
      <vt:lpstr>Century Gothic</vt:lpstr>
      <vt:lpstr>Segoe UI Historic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Introduction</vt:lpstr>
      <vt:lpstr> Objective</vt:lpstr>
      <vt:lpstr>Objective</vt:lpstr>
      <vt:lpstr>PowerPoint Presentation</vt:lpstr>
      <vt:lpstr>Level 1 DFD</vt:lpstr>
      <vt:lpstr>MVC Architecture of MSMS</vt:lpstr>
      <vt:lpstr>ER Diagram</vt:lpstr>
      <vt:lpstr>                                                                                     </vt:lpstr>
      <vt:lpstr>PowerPoint Presentation</vt:lpstr>
      <vt:lpstr>PowerPoint Presentation</vt:lpstr>
      <vt:lpstr>PowerPoint Presentation</vt:lpstr>
      <vt:lpstr>Drugs List</vt:lpstr>
      <vt:lpstr>PowerPoint Presentation</vt:lpstr>
      <vt:lpstr>PowerPoint Presentation</vt:lpstr>
      <vt:lpstr>Deletion of Drugs</vt:lpstr>
      <vt:lpstr>Company list</vt:lpstr>
      <vt:lpstr>Drug Sales</vt:lpstr>
      <vt:lpstr>Sales Details </vt:lpstr>
      <vt:lpstr>Update Sales</vt:lpstr>
      <vt:lpstr>Delete Sells</vt:lpstr>
      <vt:lpstr>Warnings of Drugs</vt:lpstr>
      <vt:lpstr>PowerPoint Presentation</vt:lpstr>
      <vt:lpstr>PowerPoint Presentation</vt:lpstr>
      <vt:lpstr>Future Plan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Hasi Roy</dc:creator>
  <cp:lastModifiedBy>almahmud siam</cp:lastModifiedBy>
  <cp:revision>104</cp:revision>
  <dcterms:created xsi:type="dcterms:W3CDTF">2022-05-17T03:15:46Z</dcterms:created>
  <dcterms:modified xsi:type="dcterms:W3CDTF">2024-02-11T20:10:32Z</dcterms:modified>
</cp:coreProperties>
</file>